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4"/>
  </p:notesMasterIdLst>
  <p:sldIdLst>
    <p:sldId id="256" r:id="rId2"/>
    <p:sldId id="260" r:id="rId3"/>
    <p:sldId id="310" r:id="rId4"/>
    <p:sldId id="311" r:id="rId5"/>
    <p:sldId id="312" r:id="rId6"/>
    <p:sldId id="313" r:id="rId7"/>
    <p:sldId id="331" r:id="rId8"/>
    <p:sldId id="314" r:id="rId9"/>
    <p:sldId id="332" r:id="rId10"/>
    <p:sldId id="33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4" r:id="rId21"/>
    <p:sldId id="324" r:id="rId22"/>
    <p:sldId id="325" r:id="rId23"/>
    <p:sldId id="326" r:id="rId24"/>
    <p:sldId id="335" r:id="rId25"/>
    <p:sldId id="327" r:id="rId26"/>
    <p:sldId id="336" r:id="rId27"/>
    <p:sldId id="328" r:id="rId28"/>
    <p:sldId id="330" r:id="rId29"/>
    <p:sldId id="337" r:id="rId30"/>
    <p:sldId id="339" r:id="rId31"/>
    <p:sldId id="329" r:id="rId32"/>
    <p:sldId id="33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BBC6A-990D-4C16-9642-1CDB19767E5D}" v="330" dt="2022-03-13T10:11:53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5D5BBC6A-990D-4C16-9642-1CDB19767E5D}"/>
    <pc:docChg chg="undo redo custSel addSld delSld modSld sldOrd">
      <pc:chgData name="박 현우" userId="cfd135f459d14191" providerId="LiveId" clId="{5D5BBC6A-990D-4C16-9642-1CDB19767E5D}" dt="2022-03-13T10:11:53.142" v="3358"/>
      <pc:docMkLst>
        <pc:docMk/>
      </pc:docMkLst>
      <pc:sldChg chg="modSp mod">
        <pc:chgData name="박 현우" userId="cfd135f459d14191" providerId="LiveId" clId="{5D5BBC6A-990D-4C16-9642-1CDB19767E5D}" dt="2022-03-13T08:10:13.388" v="1302"/>
        <pc:sldMkLst>
          <pc:docMk/>
          <pc:sldMk cId="2388027150" sldId="256"/>
        </pc:sldMkLst>
        <pc:spChg chg="mod">
          <ac:chgData name="박 현우" userId="cfd135f459d14191" providerId="LiveId" clId="{5D5BBC6A-990D-4C16-9642-1CDB19767E5D}" dt="2022-03-13T08:10:13.388" v="1302"/>
          <ac:spMkLst>
            <pc:docMk/>
            <pc:sldMk cId="2388027150" sldId="256"/>
            <ac:spMk id="3" creationId="{4C9AE6F8-CD35-4857-AC07-B60C839F3411}"/>
          </ac:spMkLst>
        </pc:spChg>
      </pc:sldChg>
      <pc:sldChg chg="modSp modAnim">
        <pc:chgData name="박 현우" userId="cfd135f459d14191" providerId="LiveId" clId="{5D5BBC6A-990D-4C16-9642-1CDB19767E5D}" dt="2022-03-13T01:48:06.287" v="15"/>
        <pc:sldMkLst>
          <pc:docMk/>
          <pc:sldMk cId="3970331113" sldId="260"/>
        </pc:sldMkLst>
        <pc:spChg chg="mod">
          <ac:chgData name="박 현우" userId="cfd135f459d14191" providerId="LiveId" clId="{5D5BBC6A-990D-4C16-9642-1CDB19767E5D}" dt="2022-03-13T01:46:57.276" v="7" actId="20578"/>
          <ac:spMkLst>
            <pc:docMk/>
            <pc:sldMk cId="3970331113" sldId="260"/>
            <ac:spMk id="7" creationId="{F32FB248-3028-4BB4-9A96-1020BC100446}"/>
          </ac:spMkLst>
        </pc:spChg>
      </pc:sldChg>
      <pc:sldChg chg="del">
        <pc:chgData name="박 현우" userId="cfd135f459d14191" providerId="LiveId" clId="{5D5BBC6A-990D-4C16-9642-1CDB19767E5D}" dt="2022-03-13T01:46:02.963" v="0" actId="47"/>
        <pc:sldMkLst>
          <pc:docMk/>
          <pc:sldMk cId="313751771" sldId="261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1135302966" sldId="274"/>
        </pc:sldMkLst>
      </pc:sldChg>
      <pc:sldChg chg="del">
        <pc:chgData name="박 현우" userId="cfd135f459d14191" providerId="LiveId" clId="{5D5BBC6A-990D-4C16-9642-1CDB19767E5D}" dt="2022-03-13T01:46:04.723" v="1" actId="47"/>
        <pc:sldMkLst>
          <pc:docMk/>
          <pc:sldMk cId="946311217" sldId="275"/>
        </pc:sldMkLst>
      </pc:sldChg>
      <pc:sldChg chg="del">
        <pc:chgData name="박 현우" userId="cfd135f459d14191" providerId="LiveId" clId="{5D5BBC6A-990D-4C16-9642-1CDB19767E5D}" dt="2022-03-13T01:46:05.724" v="2" actId="47"/>
        <pc:sldMkLst>
          <pc:docMk/>
          <pc:sldMk cId="3321258121" sldId="276"/>
        </pc:sldMkLst>
      </pc:sldChg>
      <pc:sldChg chg="del">
        <pc:chgData name="박 현우" userId="cfd135f459d14191" providerId="LiveId" clId="{5D5BBC6A-990D-4C16-9642-1CDB19767E5D}" dt="2022-03-13T01:46:06.621" v="3" actId="47"/>
        <pc:sldMkLst>
          <pc:docMk/>
          <pc:sldMk cId="2248765574" sldId="277"/>
        </pc:sldMkLst>
      </pc:sldChg>
      <pc:sldChg chg="del">
        <pc:chgData name="박 현우" userId="cfd135f459d14191" providerId="LiveId" clId="{5D5BBC6A-990D-4C16-9642-1CDB19767E5D}" dt="2022-03-13T01:46:07.521" v="4" actId="47"/>
        <pc:sldMkLst>
          <pc:docMk/>
          <pc:sldMk cId="900192205" sldId="278"/>
        </pc:sldMkLst>
      </pc:sldChg>
      <pc:sldChg chg="delSp modSp del mod">
        <pc:chgData name="박 현우" userId="cfd135f459d14191" providerId="LiveId" clId="{5D5BBC6A-990D-4C16-9642-1CDB19767E5D}" dt="2022-03-13T01:49:10.876" v="83" actId="47"/>
        <pc:sldMkLst>
          <pc:docMk/>
          <pc:sldMk cId="3365928579" sldId="279"/>
        </pc:sldMkLst>
        <pc:spChg chg="mod">
          <ac:chgData name="박 현우" userId="cfd135f459d14191" providerId="LiveId" clId="{5D5BBC6A-990D-4C16-9642-1CDB19767E5D}" dt="2022-03-13T01:48:26.044" v="32" actId="20577"/>
          <ac:spMkLst>
            <pc:docMk/>
            <pc:sldMk cId="3365928579" sldId="279"/>
            <ac:spMk id="2" creationId="{DB6E3A46-B480-4DD1-A28B-270FD694235E}"/>
          </ac:spMkLst>
        </pc:spChg>
        <pc:spChg chg="del">
          <ac:chgData name="박 현우" userId="cfd135f459d14191" providerId="LiveId" clId="{5D5BBC6A-990D-4C16-9642-1CDB19767E5D}" dt="2022-03-13T01:48:28.335" v="33" actId="478"/>
          <ac:spMkLst>
            <pc:docMk/>
            <pc:sldMk cId="3365928579" sldId="279"/>
            <ac:spMk id="5" creationId="{38A98BF8-D045-4189-9C06-92D1DB15A62D}"/>
          </ac:spMkLst>
        </pc:spChg>
        <pc:spChg chg="del">
          <ac:chgData name="박 현우" userId="cfd135f459d14191" providerId="LiveId" clId="{5D5BBC6A-990D-4C16-9642-1CDB19767E5D}" dt="2022-03-13T01:48:29.229" v="34" actId="478"/>
          <ac:spMkLst>
            <pc:docMk/>
            <pc:sldMk cId="3365928579" sldId="279"/>
            <ac:spMk id="9" creationId="{75A63190-63B1-40FE-9F2E-4CBFD78349E0}"/>
          </ac:spMkLst>
        </pc:spChg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940018484" sldId="280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189822683" sldId="282"/>
        </pc:sldMkLst>
      </pc:sldChg>
      <pc:sldChg chg="del">
        <pc:chgData name="박 현우" userId="cfd135f459d14191" providerId="LiveId" clId="{5D5BBC6A-990D-4C16-9642-1CDB19767E5D}" dt="2022-03-13T02:02:55.055" v="528" actId="47"/>
        <pc:sldMkLst>
          <pc:docMk/>
          <pc:sldMk cId="1785984933" sldId="283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3903502435" sldId="284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819599975" sldId="289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2103284896" sldId="294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2229656053" sldId="295"/>
        </pc:sldMkLst>
      </pc:sldChg>
      <pc:sldChg chg="del">
        <pc:chgData name="박 현우" userId="cfd135f459d14191" providerId="LiveId" clId="{5D5BBC6A-990D-4C16-9642-1CDB19767E5D}" dt="2022-03-13T02:02:52.826" v="527" actId="47"/>
        <pc:sldMkLst>
          <pc:docMk/>
          <pc:sldMk cId="1165184693" sldId="296"/>
        </pc:sldMkLst>
      </pc:sldChg>
      <pc:sldChg chg="del">
        <pc:chgData name="박 현우" userId="cfd135f459d14191" providerId="LiveId" clId="{5D5BBC6A-990D-4C16-9642-1CDB19767E5D}" dt="2022-03-13T02:02:55.645" v="529" actId="47"/>
        <pc:sldMkLst>
          <pc:docMk/>
          <pc:sldMk cId="2767647311" sldId="298"/>
        </pc:sldMkLst>
      </pc:sldChg>
      <pc:sldChg chg="del">
        <pc:chgData name="박 현우" userId="cfd135f459d14191" providerId="LiveId" clId="{5D5BBC6A-990D-4C16-9642-1CDB19767E5D}" dt="2022-03-13T02:02:56.116" v="530" actId="47"/>
        <pc:sldMkLst>
          <pc:docMk/>
          <pc:sldMk cId="4165752689" sldId="299"/>
        </pc:sldMkLst>
      </pc:sldChg>
      <pc:sldChg chg="del">
        <pc:chgData name="박 현우" userId="cfd135f459d14191" providerId="LiveId" clId="{5D5BBC6A-990D-4C16-9642-1CDB19767E5D}" dt="2022-03-13T02:02:56.946" v="532" actId="47"/>
        <pc:sldMkLst>
          <pc:docMk/>
          <pc:sldMk cId="2181984621" sldId="300"/>
        </pc:sldMkLst>
      </pc:sldChg>
      <pc:sldChg chg="del">
        <pc:chgData name="박 현우" userId="cfd135f459d14191" providerId="LiveId" clId="{5D5BBC6A-990D-4C16-9642-1CDB19767E5D}" dt="2022-03-13T02:02:56.545" v="531" actId="47"/>
        <pc:sldMkLst>
          <pc:docMk/>
          <pc:sldMk cId="3272172945" sldId="302"/>
        </pc:sldMkLst>
      </pc:sldChg>
      <pc:sldChg chg="del">
        <pc:chgData name="박 현우" userId="cfd135f459d14191" providerId="LiveId" clId="{5D5BBC6A-990D-4C16-9642-1CDB19767E5D}" dt="2022-03-13T02:02:57.324" v="533" actId="47"/>
        <pc:sldMkLst>
          <pc:docMk/>
          <pc:sldMk cId="2020928851" sldId="303"/>
        </pc:sldMkLst>
      </pc:sldChg>
      <pc:sldChg chg="del">
        <pc:chgData name="박 현우" userId="cfd135f459d14191" providerId="LiveId" clId="{5D5BBC6A-990D-4C16-9642-1CDB19767E5D}" dt="2022-03-13T02:02:57.670" v="534" actId="47"/>
        <pc:sldMkLst>
          <pc:docMk/>
          <pc:sldMk cId="2665224280" sldId="304"/>
        </pc:sldMkLst>
      </pc:sldChg>
      <pc:sldChg chg="del">
        <pc:chgData name="박 현우" userId="cfd135f459d14191" providerId="LiveId" clId="{5D5BBC6A-990D-4C16-9642-1CDB19767E5D}" dt="2022-03-13T02:02:58.117" v="535" actId="47"/>
        <pc:sldMkLst>
          <pc:docMk/>
          <pc:sldMk cId="802680881" sldId="305"/>
        </pc:sldMkLst>
      </pc:sldChg>
      <pc:sldChg chg="del">
        <pc:chgData name="박 현우" userId="cfd135f459d14191" providerId="LiveId" clId="{5D5BBC6A-990D-4C16-9642-1CDB19767E5D}" dt="2022-03-13T02:02:58.824" v="537" actId="47"/>
        <pc:sldMkLst>
          <pc:docMk/>
          <pc:sldMk cId="3592760861" sldId="306"/>
        </pc:sldMkLst>
      </pc:sldChg>
      <pc:sldChg chg="del">
        <pc:chgData name="박 현우" userId="cfd135f459d14191" providerId="LiveId" clId="{5D5BBC6A-990D-4C16-9642-1CDB19767E5D}" dt="2022-03-13T02:02:58.470" v="536" actId="47"/>
        <pc:sldMkLst>
          <pc:docMk/>
          <pc:sldMk cId="2375098552" sldId="307"/>
        </pc:sldMkLst>
      </pc:sldChg>
      <pc:sldChg chg="del">
        <pc:chgData name="박 현우" userId="cfd135f459d14191" providerId="LiveId" clId="{5D5BBC6A-990D-4C16-9642-1CDB19767E5D}" dt="2022-03-13T02:02:59.199" v="538" actId="47"/>
        <pc:sldMkLst>
          <pc:docMk/>
          <pc:sldMk cId="3033248096" sldId="308"/>
        </pc:sldMkLst>
      </pc:sldChg>
      <pc:sldChg chg="addSp delSp modSp new del mod">
        <pc:chgData name="박 현우" userId="cfd135f459d14191" providerId="LiveId" clId="{5D5BBC6A-990D-4C16-9642-1CDB19767E5D}" dt="2022-03-13T01:49:09.894" v="82" actId="47"/>
        <pc:sldMkLst>
          <pc:docMk/>
          <pc:sldMk cId="2243677493" sldId="309"/>
        </pc:sldMkLst>
        <pc:spChg chg="del mod">
          <ac:chgData name="박 현우" userId="cfd135f459d14191" providerId="LiveId" clId="{5D5BBC6A-990D-4C16-9642-1CDB19767E5D}" dt="2022-03-13T01:48:58.772" v="60" actId="478"/>
          <ac:spMkLst>
            <pc:docMk/>
            <pc:sldMk cId="2243677493" sldId="309"/>
            <ac:spMk id="2" creationId="{7FFFD5EE-93B0-4471-8953-78FF152653D3}"/>
          </ac:spMkLst>
        </pc:spChg>
        <pc:spChg chg="add mod">
          <ac:chgData name="박 현우" userId="cfd135f459d14191" providerId="LiveId" clId="{5D5BBC6A-990D-4C16-9642-1CDB19767E5D}" dt="2022-03-13T01:48:58.772" v="60" actId="478"/>
          <ac:spMkLst>
            <pc:docMk/>
            <pc:sldMk cId="2243677493" sldId="309"/>
            <ac:spMk id="4" creationId="{C8E5232F-BBC8-4BFD-A50B-5EBD6A9EF526}"/>
          </ac:spMkLst>
        </pc:spChg>
      </pc:sldChg>
      <pc:sldChg chg="modSp new mod ord">
        <pc:chgData name="박 현우" userId="cfd135f459d14191" providerId="LiveId" clId="{5D5BBC6A-990D-4C16-9642-1CDB19767E5D}" dt="2022-03-13T01:56:58.211" v="435" actId="27636"/>
        <pc:sldMkLst>
          <pc:docMk/>
          <pc:sldMk cId="651244589" sldId="310"/>
        </pc:sldMkLst>
        <pc:spChg chg="mod">
          <ac:chgData name="박 현우" userId="cfd135f459d14191" providerId="LiveId" clId="{5D5BBC6A-990D-4C16-9642-1CDB19767E5D}" dt="2022-03-13T01:50:51.706" v="234"/>
          <ac:spMkLst>
            <pc:docMk/>
            <pc:sldMk cId="651244589" sldId="310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1:56:58.211" v="435" actId="27636"/>
          <ac:spMkLst>
            <pc:docMk/>
            <pc:sldMk cId="651244589" sldId="310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6.186" v="1678"/>
        <pc:sldMkLst>
          <pc:docMk/>
          <pc:sldMk cId="669689337" sldId="311"/>
        </pc:sldMkLst>
        <pc:spChg chg="mod">
          <ac:chgData name="박 현우" userId="cfd135f459d14191" providerId="LiveId" clId="{5D5BBC6A-990D-4C16-9642-1CDB19767E5D}" dt="2022-03-13T01:55:38.201" v="363"/>
          <ac:spMkLst>
            <pc:docMk/>
            <pc:sldMk cId="669689337" sldId="311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1:56:48.162" v="431" actId="27636"/>
          <ac:spMkLst>
            <pc:docMk/>
            <pc:sldMk cId="669689337" sldId="311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7.485" v="1680"/>
        <pc:sldMkLst>
          <pc:docMk/>
          <pc:sldMk cId="3797022337" sldId="312"/>
        </pc:sldMkLst>
        <pc:spChg chg="mod">
          <ac:chgData name="박 현우" userId="cfd135f459d14191" providerId="LiveId" clId="{5D5BBC6A-990D-4C16-9642-1CDB19767E5D}" dt="2022-03-13T02:02:05.262" v="526" actId="207"/>
          <ac:spMkLst>
            <pc:docMk/>
            <pc:sldMk cId="3797022337" sldId="312"/>
            <ac:spMk id="3" creationId="{D9E73E3E-81B7-470E-A3D9-49C35DA82ECA}"/>
          </ac:spMkLst>
        </pc:spChg>
      </pc:sldChg>
      <pc:sldChg chg="modSp add mod ord">
        <pc:chgData name="박 현우" userId="cfd135f459d14191" providerId="LiveId" clId="{5D5BBC6A-990D-4C16-9642-1CDB19767E5D}" dt="2022-03-13T08:46:49.740" v="1682"/>
        <pc:sldMkLst>
          <pc:docMk/>
          <pc:sldMk cId="4138304488" sldId="313"/>
        </pc:sldMkLst>
        <pc:spChg chg="mod">
          <ac:chgData name="박 현우" userId="cfd135f459d14191" providerId="LiveId" clId="{5D5BBC6A-990D-4C16-9642-1CDB19767E5D}" dt="2022-03-13T02:27:36.647" v="1270" actId="27636"/>
          <ac:spMkLst>
            <pc:docMk/>
            <pc:sldMk cId="4138304488" sldId="313"/>
            <ac:spMk id="3" creationId="{D9E73E3E-81B7-470E-A3D9-49C35DA82ECA}"/>
          </ac:spMkLst>
        </pc:spChg>
      </pc:sldChg>
      <pc:sldChg chg="addSp modSp add mod ord">
        <pc:chgData name="박 현우" userId="cfd135f459d14191" providerId="LiveId" clId="{5D5BBC6A-990D-4C16-9642-1CDB19767E5D}" dt="2022-03-13T08:46:36.537" v="1676"/>
        <pc:sldMkLst>
          <pc:docMk/>
          <pc:sldMk cId="3523619614" sldId="314"/>
        </pc:sldMkLst>
        <pc:spChg chg="mod">
          <ac:chgData name="박 현우" userId="cfd135f459d14191" providerId="LiveId" clId="{5D5BBC6A-990D-4C16-9642-1CDB19767E5D}" dt="2022-03-13T02:03:26.613" v="559"/>
          <ac:spMkLst>
            <pc:docMk/>
            <pc:sldMk cId="3523619614" sldId="314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2:04:53.328" v="640" actId="27636"/>
          <ac:spMkLst>
            <pc:docMk/>
            <pc:sldMk cId="3523619614" sldId="314"/>
            <ac:spMk id="3" creationId="{D9E73E3E-81B7-470E-A3D9-49C35DA82ECA}"/>
          </ac:spMkLst>
        </pc:spChg>
        <pc:spChg chg="add mod">
          <ac:chgData name="박 현우" userId="cfd135f459d14191" providerId="LiveId" clId="{5D5BBC6A-990D-4C16-9642-1CDB19767E5D}" dt="2022-03-13T02:15:31.531" v="1045" actId="20577"/>
          <ac:spMkLst>
            <pc:docMk/>
            <pc:sldMk cId="3523619614" sldId="314"/>
            <ac:spMk id="4" creationId="{C71180D9-77FC-4AE4-828E-7D0EBFFD5572}"/>
          </ac:spMkLst>
        </pc:spChg>
      </pc:sldChg>
      <pc:sldChg chg="addSp delSp modSp add mod modClrScheme chgLayout">
        <pc:chgData name="박 현우" userId="cfd135f459d14191" providerId="LiveId" clId="{5D5BBC6A-990D-4C16-9642-1CDB19767E5D}" dt="2022-03-13T09:02:04.434" v="1729" actId="26606"/>
        <pc:sldMkLst>
          <pc:docMk/>
          <pc:sldMk cId="444670649" sldId="315"/>
        </pc:sldMkLst>
        <pc:spChg chg="mod or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3" creationId="{D9E73E3E-81B7-470E-A3D9-49C35DA82ECA}"/>
          </ac:spMkLst>
        </pc:spChg>
        <pc:spChg chg="del mod">
          <ac:chgData name="박 현우" userId="cfd135f459d14191" providerId="LiveId" clId="{5D5BBC6A-990D-4C16-9642-1CDB19767E5D}" dt="2022-03-13T02:10:29.421" v="956" actId="478"/>
          <ac:spMkLst>
            <pc:docMk/>
            <pc:sldMk cId="444670649" sldId="315"/>
            <ac:spMk id="4" creationId="{C71180D9-77FC-4AE4-828E-7D0EBFFD5572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8" creationId="{B4159D3B-FFF8-1C26-837B-6214E030A02E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10" creationId="{47370162-553F-9CCF-4DF8-D57FB4A61882}"/>
          </ac:spMkLst>
        </pc:spChg>
        <pc:spChg chg="add del mod">
          <ac:chgData name="박 현우" userId="cfd135f459d14191" providerId="LiveId" clId="{5D5BBC6A-990D-4C16-9642-1CDB19767E5D}" dt="2022-03-13T09:01:49.460" v="1727" actId="26606"/>
          <ac:spMkLst>
            <pc:docMk/>
            <pc:sldMk cId="444670649" sldId="315"/>
            <ac:spMk id="12" creationId="{F6B68A91-37B3-6ABC-7208-5A8D05FF1C7C}"/>
          </ac:spMkLst>
        </pc:spChg>
        <pc:spChg chg="add del mod">
          <ac:chgData name="박 현우" userId="cfd135f459d14191" providerId="LiveId" clId="{5D5BBC6A-990D-4C16-9642-1CDB19767E5D}" dt="2022-03-13T09:02:04.434" v="1729" actId="26606"/>
          <ac:spMkLst>
            <pc:docMk/>
            <pc:sldMk cId="444670649" sldId="315"/>
            <ac:spMk id="14" creationId="{57546171-723C-0187-1E3B-01990E5F4F76}"/>
          </ac:spMkLst>
        </pc:spChg>
      </pc:sldChg>
      <pc:sldChg chg="modSp add mod">
        <pc:chgData name="박 현우" userId="cfd135f459d14191" providerId="LiveId" clId="{5D5BBC6A-990D-4C16-9642-1CDB19767E5D}" dt="2022-03-13T02:17:18.785" v="1097" actId="113"/>
        <pc:sldMkLst>
          <pc:docMk/>
          <pc:sldMk cId="1751585326" sldId="316"/>
        </pc:sldMkLst>
        <pc:spChg chg="mod">
          <ac:chgData name="박 현우" userId="cfd135f459d14191" providerId="LiveId" clId="{5D5BBC6A-990D-4C16-9642-1CDB19767E5D}" dt="2022-03-13T02:17:18.785" v="1097" actId="113"/>
          <ac:spMkLst>
            <pc:docMk/>
            <pc:sldMk cId="1751585326" sldId="316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3:55.460" v="1204" actId="20577"/>
        <pc:sldMkLst>
          <pc:docMk/>
          <pc:sldMk cId="2808424273" sldId="317"/>
        </pc:sldMkLst>
        <pc:spChg chg="mod">
          <ac:chgData name="박 현우" userId="cfd135f459d14191" providerId="LiveId" clId="{5D5BBC6A-990D-4C16-9642-1CDB19767E5D}" dt="2022-03-13T02:23:55.460" v="1204" actId="20577"/>
          <ac:spMkLst>
            <pc:docMk/>
            <pc:sldMk cId="2808424273" sldId="317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4:02.989" v="1205" actId="113"/>
        <pc:sldMkLst>
          <pc:docMk/>
          <pc:sldMk cId="380022327" sldId="318"/>
        </pc:sldMkLst>
        <pc:spChg chg="mod">
          <ac:chgData name="박 현우" userId="cfd135f459d14191" providerId="LiveId" clId="{5D5BBC6A-990D-4C16-9642-1CDB19767E5D}" dt="2022-03-13T02:24:02.989" v="1205" actId="113"/>
          <ac:spMkLst>
            <pc:docMk/>
            <pc:sldMk cId="380022327" sldId="318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5:32.927" v="1208" actId="207"/>
        <pc:sldMkLst>
          <pc:docMk/>
          <pc:sldMk cId="1677827844" sldId="319"/>
        </pc:sldMkLst>
        <pc:spChg chg="mod">
          <ac:chgData name="박 현우" userId="cfd135f459d14191" providerId="LiveId" clId="{5D5BBC6A-990D-4C16-9642-1CDB19767E5D}" dt="2022-03-13T02:25:32.927" v="1208" actId="207"/>
          <ac:spMkLst>
            <pc:docMk/>
            <pc:sldMk cId="1677827844" sldId="319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2:27:10.400" v="1264" actId="404"/>
        <pc:sldMkLst>
          <pc:docMk/>
          <pc:sldMk cId="2407252671" sldId="320"/>
        </pc:sldMkLst>
        <pc:spChg chg="mod">
          <ac:chgData name="박 현우" userId="cfd135f459d14191" providerId="LiveId" clId="{5D5BBC6A-990D-4C16-9642-1CDB19767E5D}" dt="2022-03-13T02:27:10.400" v="1264" actId="404"/>
          <ac:spMkLst>
            <pc:docMk/>
            <pc:sldMk cId="2407252671" sldId="320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5:24.269" v="1612" actId="20577"/>
        <pc:sldMkLst>
          <pc:docMk/>
          <pc:sldMk cId="3411549812" sldId="321"/>
        </pc:sldMkLst>
        <pc:spChg chg="mod">
          <ac:chgData name="박 현우" userId="cfd135f459d14191" providerId="LiveId" clId="{5D5BBC6A-990D-4C16-9642-1CDB19767E5D}" dt="2022-03-13T02:26:53.256" v="1217"/>
          <ac:spMkLst>
            <pc:docMk/>
            <pc:sldMk cId="3411549812" sldId="321"/>
            <ac:spMk id="2" creationId="{74CA9D1E-3120-48AB-B061-1F8C4511F50D}"/>
          </ac:spMkLst>
        </pc:spChg>
        <pc:spChg chg="mod">
          <ac:chgData name="박 현우" userId="cfd135f459d14191" providerId="LiveId" clId="{5D5BBC6A-990D-4C16-9642-1CDB19767E5D}" dt="2022-03-13T08:35:24.269" v="1612" actId="20577"/>
          <ac:spMkLst>
            <pc:docMk/>
            <pc:sldMk cId="3411549812" sldId="321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9:09:14.250" v="2045" actId="20577"/>
        <pc:sldMkLst>
          <pc:docMk/>
          <pc:sldMk cId="1144958496" sldId="322"/>
        </pc:sldMkLst>
        <pc:spChg chg="mod">
          <ac:chgData name="박 현우" userId="cfd135f459d14191" providerId="LiveId" clId="{5D5BBC6A-990D-4C16-9642-1CDB19767E5D}" dt="2022-03-13T09:09:14.250" v="2045" actId="20577"/>
          <ac:spMkLst>
            <pc:docMk/>
            <pc:sldMk cId="1144958496" sldId="322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0:57.282" v="1497" actId="27636"/>
        <pc:sldMkLst>
          <pc:docMk/>
          <pc:sldMk cId="920628916" sldId="323"/>
        </pc:sldMkLst>
        <pc:spChg chg="mod">
          <ac:chgData name="박 현우" userId="cfd135f459d14191" providerId="LiveId" clId="{5D5BBC6A-990D-4C16-9642-1CDB19767E5D}" dt="2022-03-13T08:30:57.282" v="1497" actId="27636"/>
          <ac:spMkLst>
            <pc:docMk/>
            <pc:sldMk cId="920628916" sldId="323"/>
            <ac:spMk id="3" creationId="{D9E73E3E-81B7-470E-A3D9-49C35DA82ECA}"/>
          </ac:spMkLst>
        </pc:spChg>
      </pc:sldChg>
      <pc:sldChg chg="add del">
        <pc:chgData name="박 현우" userId="cfd135f459d14191" providerId="LiveId" clId="{5D5BBC6A-990D-4C16-9642-1CDB19767E5D}" dt="2022-03-13T08:28:57.603" v="1459" actId="47"/>
        <pc:sldMkLst>
          <pc:docMk/>
          <pc:sldMk cId="4078079276" sldId="323"/>
        </pc:sldMkLst>
      </pc:sldChg>
      <pc:sldChg chg="modSp add mod">
        <pc:chgData name="박 현우" userId="cfd135f459d14191" providerId="LiveId" clId="{5D5BBC6A-990D-4C16-9642-1CDB19767E5D}" dt="2022-03-13T08:33:19.846" v="1540" actId="20577"/>
        <pc:sldMkLst>
          <pc:docMk/>
          <pc:sldMk cId="4139546248" sldId="324"/>
        </pc:sldMkLst>
        <pc:spChg chg="mod">
          <ac:chgData name="박 현우" userId="cfd135f459d14191" providerId="LiveId" clId="{5D5BBC6A-990D-4C16-9642-1CDB19767E5D}" dt="2022-03-13T08:33:19.846" v="1540" actId="20577"/>
          <ac:spMkLst>
            <pc:docMk/>
            <pc:sldMk cId="4139546248" sldId="324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3:29.400" v="1558" actId="20577"/>
        <pc:sldMkLst>
          <pc:docMk/>
          <pc:sldMk cId="4208818470" sldId="325"/>
        </pc:sldMkLst>
        <pc:spChg chg="mod">
          <ac:chgData name="박 현우" userId="cfd135f459d14191" providerId="LiveId" clId="{5D5BBC6A-990D-4C16-9642-1CDB19767E5D}" dt="2022-03-13T08:33:29.400" v="1558" actId="20577"/>
          <ac:spMkLst>
            <pc:docMk/>
            <pc:sldMk cId="4208818470" sldId="325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4:28.807" v="1587" actId="20577"/>
        <pc:sldMkLst>
          <pc:docMk/>
          <pc:sldMk cId="933399945" sldId="326"/>
        </pc:sldMkLst>
        <pc:spChg chg="mod">
          <ac:chgData name="박 현우" userId="cfd135f459d14191" providerId="LiveId" clId="{5D5BBC6A-990D-4C16-9642-1CDB19767E5D}" dt="2022-03-13T08:34:28.807" v="1587" actId="20577"/>
          <ac:spMkLst>
            <pc:docMk/>
            <pc:sldMk cId="933399945" sldId="326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9:27:53.407" v="2868"/>
        <pc:sldMkLst>
          <pc:docMk/>
          <pc:sldMk cId="2024942121" sldId="327"/>
        </pc:sldMkLst>
        <pc:spChg chg="mod">
          <ac:chgData name="박 현우" userId="cfd135f459d14191" providerId="LiveId" clId="{5D5BBC6A-990D-4C16-9642-1CDB19767E5D}" dt="2022-03-13T09:27:53.407" v="2868"/>
          <ac:spMkLst>
            <pc:docMk/>
            <pc:sldMk cId="2024942121" sldId="327"/>
            <ac:spMk id="3" creationId="{D9E73E3E-81B7-470E-A3D9-49C35DA82ECA}"/>
          </ac:spMkLst>
        </pc:spChg>
      </pc:sldChg>
      <pc:sldChg chg="modSp add mod">
        <pc:chgData name="박 현우" userId="cfd135f459d14191" providerId="LiveId" clId="{5D5BBC6A-990D-4C16-9642-1CDB19767E5D}" dt="2022-03-13T08:36:09.780" v="1631" actId="20577"/>
        <pc:sldMkLst>
          <pc:docMk/>
          <pc:sldMk cId="2656926289" sldId="328"/>
        </pc:sldMkLst>
        <pc:spChg chg="mod">
          <ac:chgData name="박 현우" userId="cfd135f459d14191" providerId="LiveId" clId="{5D5BBC6A-990D-4C16-9642-1CDB19767E5D}" dt="2022-03-13T08:36:09.780" v="1631" actId="20577"/>
          <ac:spMkLst>
            <pc:docMk/>
            <pc:sldMk cId="2656926289" sldId="328"/>
            <ac:spMk id="3" creationId="{D9E73E3E-81B7-470E-A3D9-49C35DA82ECA}"/>
          </ac:spMkLst>
        </pc:spChg>
      </pc:sldChg>
      <pc:sldChg chg="addSp delSp modSp add mod">
        <pc:chgData name="박 현우" userId="cfd135f459d14191" providerId="LiveId" clId="{5D5BBC6A-990D-4C16-9642-1CDB19767E5D}" dt="2022-03-13T09:41:10.844" v="3292" actId="478"/>
        <pc:sldMkLst>
          <pc:docMk/>
          <pc:sldMk cId="3924073550" sldId="329"/>
        </pc:sldMkLst>
        <pc:spChg chg="mod">
          <ac:chgData name="박 현우" userId="cfd135f459d14191" providerId="LiveId" clId="{5D5BBC6A-990D-4C16-9642-1CDB19767E5D}" dt="2022-03-13T08:36:39.753" v="1654" actId="20577"/>
          <ac:spMkLst>
            <pc:docMk/>
            <pc:sldMk cId="3924073550" sldId="329"/>
            <ac:spMk id="3" creationId="{D9E73E3E-81B7-470E-A3D9-49C35DA82ECA}"/>
          </ac:spMkLst>
        </pc:spChg>
        <pc:picChg chg="add del">
          <ac:chgData name="박 현우" userId="cfd135f459d14191" providerId="LiveId" clId="{5D5BBC6A-990D-4C16-9642-1CDB19767E5D}" dt="2022-03-13T09:41:10.844" v="3292" actId="478"/>
          <ac:picMkLst>
            <pc:docMk/>
            <pc:sldMk cId="3924073550" sldId="329"/>
            <ac:picMk id="7170" creationId="{E330BE22-488E-4DD8-923E-D185FBDFA227}"/>
          </ac:picMkLst>
        </pc:picChg>
      </pc:sldChg>
      <pc:sldChg chg="modSp add mod">
        <pc:chgData name="박 현우" userId="cfd135f459d14191" providerId="LiveId" clId="{5D5BBC6A-990D-4C16-9642-1CDB19767E5D}" dt="2022-03-13T09:34:12.784" v="3038" actId="20577"/>
        <pc:sldMkLst>
          <pc:docMk/>
          <pc:sldMk cId="3053300591" sldId="330"/>
        </pc:sldMkLst>
        <pc:spChg chg="mod">
          <ac:chgData name="박 현우" userId="cfd135f459d14191" providerId="LiveId" clId="{5D5BBC6A-990D-4C16-9642-1CDB19767E5D}" dt="2022-03-13T09:34:12.784" v="3038" actId="20577"/>
          <ac:spMkLst>
            <pc:docMk/>
            <pc:sldMk cId="3053300591" sldId="330"/>
            <ac:spMk id="3" creationId="{D9E73E3E-81B7-470E-A3D9-49C35DA82ECA}"/>
          </ac:spMkLst>
        </pc:spChg>
      </pc:sldChg>
      <pc:sldChg chg="addSp delSp modSp add mod">
        <pc:chgData name="박 현우" userId="cfd135f459d14191" providerId="LiveId" clId="{5D5BBC6A-990D-4C16-9642-1CDB19767E5D}" dt="2022-03-13T09:05:39.295" v="2044" actId="1076"/>
        <pc:sldMkLst>
          <pc:docMk/>
          <pc:sldMk cId="3184345663" sldId="331"/>
        </pc:sldMkLst>
        <pc:spChg chg="del">
          <ac:chgData name="박 현우" userId="cfd135f459d14191" providerId="LiveId" clId="{5D5BBC6A-990D-4C16-9642-1CDB19767E5D}" dt="2022-03-13T08:50:30.770" v="1684" actId="478"/>
          <ac:spMkLst>
            <pc:docMk/>
            <pc:sldMk cId="3184345663" sldId="331"/>
            <ac:spMk id="3" creationId="{D9E73E3E-81B7-470E-A3D9-49C35DA82ECA}"/>
          </ac:spMkLst>
        </pc:spChg>
        <pc:spChg chg="add del mod">
          <ac:chgData name="박 현우" userId="cfd135f459d14191" providerId="LiveId" clId="{5D5BBC6A-990D-4C16-9642-1CDB19767E5D}" dt="2022-03-13T08:50:39.128" v="1687"/>
          <ac:spMkLst>
            <pc:docMk/>
            <pc:sldMk cId="3184345663" sldId="331"/>
            <ac:spMk id="5" creationId="{0F008644-C8AC-4E09-BFE7-5C5B4283F501}"/>
          </ac:spMkLst>
        </pc:spChg>
        <pc:spChg chg="add mod">
          <ac:chgData name="박 현우" userId="cfd135f459d14191" providerId="LiveId" clId="{5D5BBC6A-990D-4C16-9642-1CDB19767E5D}" dt="2022-03-13T09:05:39.295" v="2044" actId="1076"/>
          <ac:spMkLst>
            <pc:docMk/>
            <pc:sldMk cId="3184345663" sldId="331"/>
            <ac:spMk id="8" creationId="{1382DD31-79D3-40AF-9D62-5BEE7AAEE94B}"/>
          </ac:spMkLst>
        </pc:spChg>
        <pc:picChg chg="add del mod">
          <ac:chgData name="박 현우" userId="cfd135f459d14191" providerId="LiveId" clId="{5D5BBC6A-990D-4C16-9642-1CDB19767E5D}" dt="2022-03-13T08:50:42.077" v="1689" actId="1076"/>
          <ac:picMkLst>
            <pc:docMk/>
            <pc:sldMk cId="3184345663" sldId="331"/>
            <ac:picMk id="1026" creationId="{CED95F17-254F-4AA6-B24A-637DDC3C7BE9}"/>
          </ac:picMkLst>
        </pc:picChg>
      </pc:sldChg>
      <pc:sldChg chg="addSp delSp modSp add mod modClrScheme chgLayout">
        <pc:chgData name="박 현우" userId="cfd135f459d14191" providerId="LiveId" clId="{5D5BBC6A-990D-4C16-9642-1CDB19767E5D}" dt="2022-03-13T09:01:40.854" v="1725" actId="26606"/>
        <pc:sldMkLst>
          <pc:docMk/>
          <pc:sldMk cId="2552856255" sldId="332"/>
        </pc:sldMkLst>
        <pc:spChg chg="mod">
          <ac:chgData name="박 현우" userId="cfd135f459d14191" providerId="LiveId" clId="{5D5BBC6A-990D-4C16-9642-1CDB19767E5D}" dt="2022-03-13T09:01:40.854" v="1725" actId="26606"/>
          <ac:spMkLst>
            <pc:docMk/>
            <pc:sldMk cId="2552856255" sldId="332"/>
            <ac:spMk id="2" creationId="{74CA9D1E-3120-48AB-B061-1F8C4511F50D}"/>
          </ac:spMkLst>
        </pc:spChg>
        <pc:spChg chg="del">
          <ac:chgData name="박 현우" userId="cfd135f459d14191" providerId="LiveId" clId="{5D5BBC6A-990D-4C16-9642-1CDB19767E5D}" dt="2022-03-13T08:58:26.886" v="1691" actId="478"/>
          <ac:spMkLst>
            <pc:docMk/>
            <pc:sldMk cId="2552856255" sldId="332"/>
            <ac:spMk id="3" creationId="{D9E73E3E-81B7-470E-A3D9-49C35DA82ECA}"/>
          </ac:spMkLst>
        </pc:spChg>
        <pc:spChg chg="del">
          <ac:chgData name="박 현우" userId="cfd135f459d14191" providerId="LiveId" clId="{5D5BBC6A-990D-4C16-9642-1CDB19767E5D}" dt="2022-03-13T08:58:37.027" v="1695" actId="478"/>
          <ac:spMkLst>
            <pc:docMk/>
            <pc:sldMk cId="2552856255" sldId="332"/>
            <ac:spMk id="4" creationId="{C71180D9-77FC-4AE4-828E-7D0EBFFD5572}"/>
          </ac:spMkLst>
        </pc:spChg>
        <pc:spChg chg="add del mod">
          <ac:chgData name="박 현우" userId="cfd135f459d14191" providerId="LiveId" clId="{5D5BBC6A-990D-4C16-9642-1CDB19767E5D}" dt="2022-03-13T08:58:47.461" v="1697"/>
          <ac:spMkLst>
            <pc:docMk/>
            <pc:sldMk cId="2552856255" sldId="332"/>
            <ac:spMk id="6" creationId="{2D490087-5C40-4052-8CC9-DD7525B3FA57}"/>
          </ac:spMkLst>
        </pc:spChg>
        <pc:spChg chg="add del mod">
          <ac:chgData name="박 현우" userId="cfd135f459d14191" providerId="LiveId" clId="{5D5BBC6A-990D-4C16-9642-1CDB19767E5D}" dt="2022-03-13T09:01:36.337" v="1720"/>
          <ac:spMkLst>
            <pc:docMk/>
            <pc:sldMk cId="2552856255" sldId="332"/>
            <ac:spMk id="9" creationId="{5953AE53-E617-4289-B93C-D59DE0011207}"/>
          </ac:spMkLst>
        </pc:spChg>
        <pc:spChg chg="add del mod">
          <ac:chgData name="박 현우" userId="cfd135f459d14191" providerId="LiveId" clId="{5D5BBC6A-990D-4C16-9642-1CDB19767E5D}" dt="2022-03-13T09:01:40.853" v="1724" actId="26606"/>
          <ac:spMkLst>
            <pc:docMk/>
            <pc:sldMk cId="2552856255" sldId="332"/>
            <ac:spMk id="16" creationId="{C0EBC307-DF42-885E-0572-E1FC9649B5CC}"/>
          </ac:spMkLst>
        </pc:spChg>
        <pc:picChg chg="add del mod">
          <ac:chgData name="박 현우" userId="cfd135f459d14191" providerId="LiveId" clId="{5D5BBC6A-990D-4C16-9642-1CDB19767E5D}" dt="2022-03-13T09:01:35.353" v="1719" actId="21"/>
          <ac:picMkLst>
            <pc:docMk/>
            <pc:sldMk cId="2552856255" sldId="332"/>
            <ac:picMk id="8" creationId="{9508FB20-FB07-4CBC-96FF-E67AFD971EAD}"/>
          </ac:picMkLst>
        </pc:picChg>
        <pc:picChg chg="add mod">
          <ac:chgData name="박 현우" userId="cfd135f459d14191" providerId="LiveId" clId="{5D5BBC6A-990D-4C16-9642-1CDB19767E5D}" dt="2022-03-13T09:01:40.854" v="1725" actId="26606"/>
          <ac:picMkLst>
            <pc:docMk/>
            <pc:sldMk cId="2552856255" sldId="332"/>
            <ac:picMk id="11" creationId="{AA30B6C7-F0D9-41E3-9EB7-51733615544A}"/>
          </ac:picMkLst>
        </pc:picChg>
        <pc:picChg chg="add del mod">
          <ac:chgData name="박 현우" userId="cfd135f459d14191" providerId="LiveId" clId="{5D5BBC6A-990D-4C16-9642-1CDB19767E5D}" dt="2022-03-13T09:01:33.349" v="1718" actId="478"/>
          <ac:picMkLst>
            <pc:docMk/>
            <pc:sldMk cId="2552856255" sldId="332"/>
            <ac:picMk id="2050" creationId="{580CB175-FD24-4A28-86D6-5F4ACB0E6134}"/>
          </ac:picMkLst>
        </pc:picChg>
      </pc:sldChg>
      <pc:sldChg chg="addSp delSp modSp add mod">
        <pc:chgData name="박 현우" userId="cfd135f459d14191" providerId="LiveId" clId="{5D5BBC6A-990D-4C16-9642-1CDB19767E5D}" dt="2022-03-13T09:01:01.135" v="1716" actId="1076"/>
        <pc:sldMkLst>
          <pc:docMk/>
          <pc:sldMk cId="4143295170" sldId="333"/>
        </pc:sldMkLst>
        <pc:picChg chg="del">
          <ac:chgData name="박 현우" userId="cfd135f459d14191" providerId="LiveId" clId="{5D5BBC6A-990D-4C16-9642-1CDB19767E5D}" dt="2022-03-13T09:00:37.329" v="1711" actId="478"/>
          <ac:picMkLst>
            <pc:docMk/>
            <pc:sldMk cId="4143295170" sldId="333"/>
            <ac:picMk id="8" creationId="{9508FB20-FB07-4CBC-96FF-E67AFD971EAD}"/>
          </ac:picMkLst>
        </pc:picChg>
        <pc:picChg chg="mod">
          <ac:chgData name="박 현우" userId="cfd135f459d14191" providerId="LiveId" clId="{5D5BBC6A-990D-4C16-9642-1CDB19767E5D}" dt="2022-03-13T09:00:39.258" v="1712" actId="1076"/>
          <ac:picMkLst>
            <pc:docMk/>
            <pc:sldMk cId="4143295170" sldId="333"/>
            <ac:picMk id="2050" creationId="{580CB175-FD24-4A28-86D6-5F4ACB0E6134}"/>
          </ac:picMkLst>
        </pc:picChg>
        <pc:picChg chg="add mod">
          <ac:chgData name="박 현우" userId="cfd135f459d14191" providerId="LiveId" clId="{5D5BBC6A-990D-4C16-9642-1CDB19767E5D}" dt="2022-03-13T09:01:01.135" v="1716" actId="1076"/>
          <ac:picMkLst>
            <pc:docMk/>
            <pc:sldMk cId="4143295170" sldId="333"/>
            <ac:picMk id="3074" creationId="{613E69D3-32C7-4CAA-B5B4-65503D1C3840}"/>
          </ac:picMkLst>
        </pc:picChg>
      </pc:sldChg>
      <pc:sldChg chg="addSp delSp modSp add mod ord modClrScheme chgLayout">
        <pc:chgData name="박 현우" userId="cfd135f459d14191" providerId="LiveId" clId="{5D5BBC6A-990D-4C16-9642-1CDB19767E5D}" dt="2022-03-13T10:11:53.142" v="3358"/>
        <pc:sldMkLst>
          <pc:docMk/>
          <pc:sldMk cId="1837836878" sldId="334"/>
        </pc:sldMkLst>
        <pc:spChg chg="mod">
          <ac:chgData name="박 현우" userId="cfd135f459d14191" providerId="LiveId" clId="{5D5BBC6A-990D-4C16-9642-1CDB19767E5D}" dt="2022-03-13T09:10:15.189" v="2054" actId="26606"/>
          <ac:spMkLst>
            <pc:docMk/>
            <pc:sldMk cId="1837836878" sldId="334"/>
            <ac:spMk id="2" creationId="{74CA9D1E-3120-48AB-B061-1F8C4511F50D}"/>
          </ac:spMkLst>
        </pc:spChg>
        <pc:spChg chg="mod ord">
          <ac:chgData name="박 현우" userId="cfd135f459d14191" providerId="LiveId" clId="{5D5BBC6A-990D-4C16-9642-1CDB19767E5D}" dt="2022-03-13T09:13:22.595" v="2381" actId="113"/>
          <ac:spMkLst>
            <pc:docMk/>
            <pc:sldMk cId="1837836878" sldId="334"/>
            <ac:spMk id="3" creationId="{D9E73E3E-81B7-470E-A3D9-49C35DA82ECA}"/>
          </ac:spMkLst>
        </pc:spChg>
        <pc:picChg chg="add del mod">
          <ac:chgData name="박 현우" userId="cfd135f459d14191" providerId="LiveId" clId="{5D5BBC6A-990D-4C16-9642-1CDB19767E5D}" dt="2022-03-13T09:10:12.399" v="2052"/>
          <ac:picMkLst>
            <pc:docMk/>
            <pc:sldMk cId="1837836878" sldId="334"/>
            <ac:picMk id="4098" creationId="{9604E0D7-09E8-4CFC-BC81-BE57C820C610}"/>
          </ac:picMkLst>
        </pc:picChg>
        <pc:picChg chg="add mod">
          <ac:chgData name="박 현우" userId="cfd135f459d14191" providerId="LiveId" clId="{5D5BBC6A-990D-4C16-9642-1CDB19767E5D}" dt="2022-03-13T10:11:53.142" v="3358"/>
          <ac:picMkLst>
            <pc:docMk/>
            <pc:sldMk cId="1837836878" sldId="334"/>
            <ac:picMk id="4100" creationId="{C82563A9-603A-4DF0-9542-9CE92BBD1E46}"/>
          </ac:picMkLst>
        </pc:picChg>
      </pc:sldChg>
      <pc:sldChg chg="addSp delSp modSp add mod modAnim">
        <pc:chgData name="박 현우" userId="cfd135f459d14191" providerId="LiveId" clId="{5D5BBC6A-990D-4C16-9642-1CDB19767E5D}" dt="2022-03-13T09:27:23.982" v="2864" actId="1076"/>
        <pc:sldMkLst>
          <pc:docMk/>
          <pc:sldMk cId="2248472817" sldId="335"/>
        </pc:sldMkLst>
        <pc:spChg chg="del mod">
          <ac:chgData name="박 현우" userId="cfd135f459d14191" providerId="LiveId" clId="{5D5BBC6A-990D-4C16-9642-1CDB19767E5D}" dt="2022-03-13T09:21:09.920" v="2385"/>
          <ac:spMkLst>
            <pc:docMk/>
            <pc:sldMk cId="2248472817" sldId="335"/>
            <ac:spMk id="3" creationId="{D9E73E3E-81B7-470E-A3D9-49C35DA82ECA}"/>
          </ac:spMkLst>
        </pc:spChg>
        <pc:spChg chg="add mod">
          <ac:chgData name="박 현우" userId="cfd135f459d14191" providerId="LiveId" clId="{5D5BBC6A-990D-4C16-9642-1CDB19767E5D}" dt="2022-03-13T09:27:23.982" v="2864" actId="1076"/>
          <ac:spMkLst>
            <pc:docMk/>
            <pc:sldMk cId="2248472817" sldId="335"/>
            <ac:spMk id="6" creationId="{4AEB7308-D172-4C72-9B7B-495CB597B959}"/>
          </ac:spMkLst>
        </pc:spChg>
        <pc:picChg chg="add mod">
          <ac:chgData name="박 현우" userId="cfd135f459d14191" providerId="LiveId" clId="{5D5BBC6A-990D-4C16-9642-1CDB19767E5D}" dt="2022-03-13T09:27:23.982" v="2864" actId="1076"/>
          <ac:picMkLst>
            <pc:docMk/>
            <pc:sldMk cId="2248472817" sldId="335"/>
            <ac:picMk id="5122" creationId="{AF9A2D24-32D8-43DD-8CE7-5DC19808216E}"/>
          </ac:picMkLst>
        </pc:picChg>
        <pc:picChg chg="add mod">
          <ac:chgData name="박 현우" userId="cfd135f459d14191" providerId="LiveId" clId="{5D5BBC6A-990D-4C16-9642-1CDB19767E5D}" dt="2022-03-13T09:27:23.982" v="2864" actId="1076"/>
          <ac:picMkLst>
            <pc:docMk/>
            <pc:sldMk cId="2248472817" sldId="335"/>
            <ac:picMk id="5124" creationId="{B134F63F-C721-4D2B-A069-99504BBF8B4F}"/>
          </ac:picMkLst>
        </pc:picChg>
      </pc:sldChg>
      <pc:sldChg chg="addSp delSp modSp add mod">
        <pc:chgData name="박 현우" userId="cfd135f459d14191" providerId="LiveId" clId="{5D5BBC6A-990D-4C16-9642-1CDB19767E5D}" dt="2022-03-13T09:30:45.122" v="2872"/>
        <pc:sldMkLst>
          <pc:docMk/>
          <pc:sldMk cId="268447156" sldId="336"/>
        </pc:sldMkLst>
        <pc:spChg chg="del mod">
          <ac:chgData name="박 현우" userId="cfd135f459d14191" providerId="LiveId" clId="{5D5BBC6A-990D-4C16-9642-1CDB19767E5D}" dt="2022-03-13T09:30:45.122" v="2872"/>
          <ac:spMkLst>
            <pc:docMk/>
            <pc:sldMk cId="268447156" sldId="336"/>
            <ac:spMk id="3" creationId="{D9E73E3E-81B7-470E-A3D9-49C35DA82ECA}"/>
          </ac:spMkLst>
        </pc:spChg>
        <pc:picChg chg="add mod">
          <ac:chgData name="박 현우" userId="cfd135f459d14191" providerId="LiveId" clId="{5D5BBC6A-990D-4C16-9642-1CDB19767E5D}" dt="2022-03-13T09:30:45.122" v="2872"/>
          <ac:picMkLst>
            <pc:docMk/>
            <pc:sldMk cId="268447156" sldId="336"/>
            <ac:picMk id="6146" creationId="{8195E49E-F405-4293-A33D-C89526DC56C1}"/>
          </ac:picMkLst>
        </pc:picChg>
      </pc:sldChg>
      <pc:sldChg chg="addSp delSp modSp add mod">
        <pc:chgData name="박 현우" userId="cfd135f459d14191" providerId="LiveId" clId="{5D5BBC6A-990D-4C16-9642-1CDB19767E5D}" dt="2022-03-13T09:45:33.875" v="3299" actId="478"/>
        <pc:sldMkLst>
          <pc:docMk/>
          <pc:sldMk cId="1730724289" sldId="337"/>
        </pc:sldMkLst>
        <pc:spChg chg="del mod">
          <ac:chgData name="박 현우" userId="cfd135f459d14191" providerId="LiveId" clId="{5D5BBC6A-990D-4C16-9642-1CDB19767E5D}" dt="2022-03-13T09:31:46.402" v="2876"/>
          <ac:spMkLst>
            <pc:docMk/>
            <pc:sldMk cId="1730724289" sldId="337"/>
            <ac:spMk id="3" creationId="{D9E73E3E-81B7-470E-A3D9-49C35DA82ECA}"/>
          </ac:spMkLst>
        </pc:spChg>
        <pc:spChg chg="add del">
          <ac:chgData name="박 현우" userId="cfd135f459d14191" providerId="LiveId" clId="{5D5BBC6A-990D-4C16-9642-1CDB19767E5D}" dt="2022-03-13T09:32:03.193" v="2881" actId="22"/>
          <ac:spMkLst>
            <pc:docMk/>
            <pc:sldMk cId="1730724289" sldId="337"/>
            <ac:spMk id="6" creationId="{562405EB-990D-4BDB-AF15-090DB18392B9}"/>
          </ac:spMkLst>
        </pc:spChg>
        <pc:spChg chg="add del mod">
          <ac:chgData name="박 현우" userId="cfd135f459d14191" providerId="LiveId" clId="{5D5BBC6A-990D-4C16-9642-1CDB19767E5D}" dt="2022-03-13T09:33:10.644" v="2991" actId="478"/>
          <ac:spMkLst>
            <pc:docMk/>
            <pc:sldMk cId="1730724289" sldId="337"/>
            <ac:spMk id="8" creationId="{D34F2166-BC86-4F28-98ED-5F015F69FA40}"/>
          </ac:spMkLst>
        </pc:spChg>
        <pc:spChg chg="add mod">
          <ac:chgData name="박 현우" userId="cfd135f459d14191" providerId="LiveId" clId="{5D5BBC6A-990D-4C16-9642-1CDB19767E5D}" dt="2022-03-13T09:37:43.677" v="3289"/>
          <ac:spMkLst>
            <pc:docMk/>
            <pc:sldMk cId="1730724289" sldId="337"/>
            <ac:spMk id="9" creationId="{C6DF13C0-1D2D-4989-9ECA-34F2358AB8AC}"/>
          </ac:spMkLst>
        </pc:spChg>
        <pc:spChg chg="add del mod">
          <ac:chgData name="박 현우" userId="cfd135f459d14191" providerId="LiveId" clId="{5D5BBC6A-990D-4C16-9642-1CDB19767E5D}" dt="2022-03-13T09:45:33.875" v="3299" actId="478"/>
          <ac:spMkLst>
            <pc:docMk/>
            <pc:sldMk cId="1730724289" sldId="337"/>
            <ac:spMk id="11" creationId="{4F71650D-CF55-4AB6-A3B4-71BCE15993E0}"/>
          </ac:spMkLst>
        </pc:spChg>
        <pc:picChg chg="add mod">
          <ac:chgData name="박 현우" userId="cfd135f459d14191" providerId="LiveId" clId="{5D5BBC6A-990D-4C16-9642-1CDB19767E5D}" dt="2022-03-13T09:31:50.037" v="2877" actId="1076"/>
          <ac:picMkLst>
            <pc:docMk/>
            <pc:sldMk cId="1730724289" sldId="337"/>
            <ac:picMk id="4" creationId="{CEF8349C-E7D6-416B-A7C2-A1732E5BA1E0}"/>
          </ac:picMkLst>
        </pc:picChg>
      </pc:sldChg>
      <pc:sldChg chg="modSp add mod">
        <pc:chgData name="박 현우" userId="cfd135f459d14191" providerId="LiveId" clId="{5D5BBC6A-990D-4C16-9642-1CDB19767E5D}" dt="2022-03-13T09:41:17.559" v="3295" actId="1076"/>
        <pc:sldMkLst>
          <pc:docMk/>
          <pc:sldMk cId="4102537535" sldId="338"/>
        </pc:sldMkLst>
        <pc:spChg chg="mod">
          <ac:chgData name="박 현우" userId="cfd135f459d14191" providerId="LiveId" clId="{5D5BBC6A-990D-4C16-9642-1CDB19767E5D}" dt="2022-03-13T09:41:14.449" v="3294" actId="27636"/>
          <ac:spMkLst>
            <pc:docMk/>
            <pc:sldMk cId="4102537535" sldId="338"/>
            <ac:spMk id="3" creationId="{D9E73E3E-81B7-470E-A3D9-49C35DA82ECA}"/>
          </ac:spMkLst>
        </pc:spChg>
        <pc:picChg chg="mod">
          <ac:chgData name="박 현우" userId="cfd135f459d14191" providerId="LiveId" clId="{5D5BBC6A-990D-4C16-9642-1CDB19767E5D}" dt="2022-03-13T09:41:17.559" v="3295" actId="1076"/>
          <ac:picMkLst>
            <pc:docMk/>
            <pc:sldMk cId="4102537535" sldId="338"/>
            <ac:picMk id="7170" creationId="{E330BE22-488E-4DD8-923E-D185FBDFA227}"/>
          </ac:picMkLst>
        </pc:picChg>
      </pc:sldChg>
      <pc:sldChg chg="addSp delSp modSp add mod">
        <pc:chgData name="박 현우" userId="cfd135f459d14191" providerId="LiveId" clId="{5D5BBC6A-990D-4C16-9642-1CDB19767E5D}" dt="2022-03-13T09:49:32.989" v="3357" actId="478"/>
        <pc:sldMkLst>
          <pc:docMk/>
          <pc:sldMk cId="1481908651" sldId="339"/>
        </pc:sldMkLst>
        <pc:spChg chg="add del mod">
          <ac:chgData name="박 현우" userId="cfd135f459d14191" providerId="LiveId" clId="{5D5BBC6A-990D-4C16-9642-1CDB19767E5D}" dt="2022-03-13T09:45:45.577" v="3303" actId="478"/>
          <ac:spMkLst>
            <pc:docMk/>
            <pc:sldMk cId="1481908651" sldId="339"/>
            <ac:spMk id="3" creationId="{AA7A3F7F-FD4D-43A1-85B7-08060FE1289F}"/>
          </ac:spMkLst>
        </pc:spChg>
        <pc:spChg chg="add del mod">
          <ac:chgData name="박 현우" userId="cfd135f459d14191" providerId="LiveId" clId="{5D5BBC6A-990D-4C16-9642-1CDB19767E5D}" dt="2022-03-13T09:49:05.069" v="3319" actId="478"/>
          <ac:spMkLst>
            <pc:docMk/>
            <pc:sldMk cId="1481908651" sldId="339"/>
            <ac:spMk id="5" creationId="{EA3B53FA-0B13-4109-A6F9-7989A9D183C3}"/>
          </ac:spMkLst>
        </pc:spChg>
        <pc:spChg chg="add del mod">
          <ac:chgData name="박 현우" userId="cfd135f459d14191" providerId="LiveId" clId="{5D5BBC6A-990D-4C16-9642-1CDB19767E5D}" dt="2022-03-13T09:49:18.391" v="3351"/>
          <ac:spMkLst>
            <pc:docMk/>
            <pc:sldMk cId="1481908651" sldId="339"/>
            <ac:spMk id="7" creationId="{116C592F-CB5F-4FCF-94AF-89C63580B716}"/>
          </ac:spMkLst>
        </pc:spChg>
        <pc:spChg chg="mod">
          <ac:chgData name="박 현우" userId="cfd135f459d14191" providerId="LiveId" clId="{5D5BBC6A-990D-4C16-9642-1CDB19767E5D}" dt="2022-03-13T09:49:29.669" v="3356" actId="1076"/>
          <ac:spMkLst>
            <pc:docMk/>
            <pc:sldMk cId="1481908651" sldId="339"/>
            <ac:spMk id="9" creationId="{C6DF13C0-1D2D-4989-9ECA-34F2358AB8AC}"/>
          </ac:spMkLst>
        </pc:spChg>
        <pc:spChg chg="del mod">
          <ac:chgData name="박 현우" userId="cfd135f459d14191" providerId="LiveId" clId="{5D5BBC6A-990D-4C16-9642-1CDB19767E5D}" dt="2022-03-13T09:49:32.989" v="3357" actId="478"/>
          <ac:spMkLst>
            <pc:docMk/>
            <pc:sldMk cId="1481908651" sldId="339"/>
            <ac:spMk id="11" creationId="{4F71650D-CF55-4AB6-A3B4-71BCE15993E0}"/>
          </ac:spMkLst>
        </pc:spChg>
        <pc:picChg chg="add del">
          <ac:chgData name="박 현우" userId="cfd135f459d14191" providerId="LiveId" clId="{5D5BBC6A-990D-4C16-9642-1CDB19767E5D}" dt="2022-03-13T09:45:49.429" v="3305" actId="478"/>
          <ac:picMkLst>
            <pc:docMk/>
            <pc:sldMk cId="1481908651" sldId="339"/>
            <ac:picMk id="4" creationId="{CEF8349C-E7D6-416B-A7C2-A1732E5BA1E0}"/>
          </ac:picMkLst>
        </pc:picChg>
        <pc:picChg chg="add mod">
          <ac:chgData name="박 현우" userId="cfd135f459d14191" providerId="LiveId" clId="{5D5BBC6A-990D-4C16-9642-1CDB19767E5D}" dt="2022-03-13T09:49:27.389" v="3355" actId="1076"/>
          <ac:picMkLst>
            <pc:docMk/>
            <pc:sldMk cId="1481908651" sldId="339"/>
            <ac:picMk id="12" creationId="{EC17FE4F-CB9E-408F-BF50-44B46ED30BF9}"/>
          </ac:picMkLst>
        </pc:picChg>
        <pc:picChg chg="add del mod">
          <ac:chgData name="박 현우" userId="cfd135f459d14191" providerId="LiveId" clId="{5D5BBC6A-990D-4C16-9642-1CDB19767E5D}" dt="2022-03-13T09:49:17.646" v="3350" actId="21"/>
          <ac:picMkLst>
            <pc:docMk/>
            <pc:sldMk cId="1481908651" sldId="339"/>
            <ac:picMk id="9218" creationId="{A450E04F-4DF2-4411-AB06-1C95F7FC1598}"/>
          </ac:picMkLst>
        </pc:picChg>
      </pc:sldChg>
      <pc:sldChg chg="add del">
        <pc:chgData name="박 현우" userId="cfd135f459d14191" providerId="LiveId" clId="{5D5BBC6A-990D-4C16-9642-1CDB19767E5D}" dt="2022-03-13T09:45:42.809" v="3302"/>
        <pc:sldMkLst>
          <pc:docMk/>
          <pc:sldMk cId="1686856579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OPgmmuZ-GmA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clip/Ugkx7TyJWVzLHyJ62U5UiBqEoH5vuy37sfI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주차 이론 </a:t>
            </a:r>
            <a:r>
              <a:rPr lang="en-US" altLang="ko-KR" dirty="0"/>
              <a:t>– </a:t>
            </a:r>
            <a:r>
              <a:rPr lang="ko-KR" altLang="en-US" dirty="0"/>
              <a:t>게임시스템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580CB175-FD24-4A28-86D6-5F4ACB0E6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" y="1129506"/>
            <a:ext cx="5708018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이미지">
            <a:extLst>
              <a:ext uri="{FF2B5EF4-FFF2-40B4-BE49-F238E27FC236}">
                <a16:creationId xmlns:a16="http://schemas.microsoft.com/office/drawing/2014/main" id="{613E69D3-32C7-4CAA-B5B4-65503D1C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32" y="974337"/>
            <a:ext cx="3555881" cy="503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9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100" b="1"/>
              <a:t>게임 플랫폼</a:t>
            </a:r>
            <a:br>
              <a:rPr lang="en-US" altLang="ko-KR" sz="2800"/>
            </a:br>
            <a:r>
              <a:rPr lang="ko-KR" altLang="en-US" sz="2600"/>
              <a:t>①게임을 실행시킬 하드웨어</a:t>
            </a:r>
            <a:r>
              <a:rPr lang="en-US" altLang="ko-KR" sz="2600"/>
              <a:t>, </a:t>
            </a:r>
            <a:r>
              <a:rPr lang="ko-KR" altLang="en-US" sz="2600"/>
              <a:t>즉 게임 플랫폼으로 크게 </a:t>
            </a:r>
            <a:r>
              <a:rPr lang="en-US" altLang="ko-KR" sz="2600">
                <a:solidFill>
                  <a:schemeClr val="tx2"/>
                </a:solidFill>
              </a:rPr>
              <a:t>PC, </a:t>
            </a:r>
            <a:r>
              <a:rPr lang="ko-KR" altLang="en-US" sz="2600">
                <a:solidFill>
                  <a:schemeClr val="tx2"/>
                </a:solidFill>
              </a:rPr>
              <a:t>아케이드</a:t>
            </a:r>
            <a:r>
              <a:rPr lang="en-US" altLang="ko-KR" sz="2600">
                <a:solidFill>
                  <a:schemeClr val="tx2"/>
                </a:solidFill>
              </a:rPr>
              <a:t>, </a:t>
            </a:r>
            <a:r>
              <a:rPr lang="ko-KR" altLang="en-US" sz="2600">
                <a:solidFill>
                  <a:schemeClr val="tx2"/>
                </a:solidFill>
              </a:rPr>
              <a:t>콘솔</a:t>
            </a:r>
            <a:r>
              <a:rPr lang="en-US" altLang="ko-KR" sz="2600">
                <a:solidFill>
                  <a:schemeClr val="tx2"/>
                </a:solidFill>
              </a:rPr>
              <a:t>, </a:t>
            </a:r>
            <a:r>
              <a:rPr lang="ko-KR" altLang="en-US" sz="2600">
                <a:solidFill>
                  <a:schemeClr val="tx2"/>
                </a:solidFill>
              </a:rPr>
              <a:t>모바일</a:t>
            </a:r>
            <a:r>
              <a:rPr lang="ko-KR" altLang="en-US" sz="2600"/>
              <a:t>이 있다</a:t>
            </a:r>
            <a:r>
              <a:rPr lang="en-US" altLang="ko-KR" sz="2600"/>
              <a:t>.</a:t>
            </a:r>
            <a:br>
              <a:rPr lang="en-US" altLang="ko-KR" sz="2600"/>
            </a:br>
            <a:br>
              <a:rPr lang="en-US" altLang="ko-KR" sz="2600"/>
            </a:br>
            <a:r>
              <a:rPr lang="en-US" altLang="ko-KR" sz="2600"/>
              <a:t>②</a:t>
            </a:r>
            <a:r>
              <a:rPr lang="ko-KR" altLang="en-US" sz="2600"/>
              <a:t>어떤 플랫폼으로 게임을 만들 것인지의 결정은 실제로 게임 제작하는 많은 부분의 영향을 미치므로 신중히 결정해야 한다</a:t>
            </a:r>
            <a:r>
              <a:rPr lang="en-US" altLang="ko-KR" sz="2600"/>
              <a:t>.</a:t>
            </a:r>
            <a:br>
              <a:rPr lang="en-US" altLang="ko-KR" sz="2600"/>
            </a:br>
            <a:br>
              <a:rPr lang="en-US" altLang="ko-KR" sz="2600"/>
            </a:br>
            <a:r>
              <a:rPr lang="en-US" altLang="ko-KR" sz="2600"/>
              <a:t>③</a:t>
            </a:r>
            <a:r>
              <a:rPr lang="ko-KR" altLang="en-US" sz="2600"/>
              <a:t>작동하는 방법</a:t>
            </a:r>
            <a:r>
              <a:rPr lang="en-US" altLang="ko-KR" sz="2600"/>
              <a:t>, </a:t>
            </a:r>
            <a:r>
              <a:rPr lang="ko-KR" altLang="en-US" sz="2600"/>
              <a:t>메모리 사용 가능량</a:t>
            </a:r>
            <a:r>
              <a:rPr lang="en-US" altLang="ko-KR" sz="2600"/>
              <a:t>, </a:t>
            </a:r>
            <a:r>
              <a:rPr lang="ko-KR" altLang="en-US" sz="2600"/>
              <a:t>표현할 수 있는 그래픽 수준</a:t>
            </a:r>
            <a:r>
              <a:rPr lang="en-US" altLang="ko-KR" sz="2600"/>
              <a:t>, </a:t>
            </a:r>
            <a:r>
              <a:rPr lang="ko-KR" altLang="en-US" sz="2600"/>
              <a:t>게임 용량</a:t>
            </a:r>
            <a:r>
              <a:rPr lang="en-US" altLang="ko-KR" sz="2600"/>
              <a:t>, </a:t>
            </a:r>
            <a:r>
              <a:rPr lang="ko-KR" altLang="en-US" sz="2600"/>
              <a:t>게임 조작 인터페이스와 플랫폼들은 게임 조작 인터페이스</a:t>
            </a:r>
            <a:r>
              <a:rPr lang="en-US" altLang="ko-KR" sz="2600"/>
              <a:t>, </a:t>
            </a:r>
            <a:r>
              <a:rPr lang="ko-KR" altLang="en-US" sz="2600"/>
              <a:t>필요 부속 장비</a:t>
            </a:r>
            <a:r>
              <a:rPr lang="en-US" altLang="ko-KR" sz="2600"/>
              <a:t>, </a:t>
            </a:r>
            <a:r>
              <a:rPr lang="ko-KR" altLang="en-US" sz="2600"/>
              <a:t>게임 제작 가능한 프로그램 언어 등이 다르며 이것은 게임을 제작의 범위를 결정하는 </a:t>
            </a:r>
            <a:r>
              <a:rPr lang="ko-KR" altLang="en-US" sz="2600">
                <a:solidFill>
                  <a:schemeClr val="tx2"/>
                </a:solidFill>
              </a:rPr>
              <a:t>기술적 제한 요건</a:t>
            </a:r>
            <a:r>
              <a:rPr lang="ko-KR" altLang="en-US" sz="2600"/>
              <a:t>이 된다</a:t>
            </a:r>
            <a:r>
              <a:rPr lang="en-US" altLang="ko-KR" sz="260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7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300" b="1" dirty="0"/>
              <a:t>시스템 운영 체제</a:t>
            </a:r>
            <a:br>
              <a:rPr lang="en-US" altLang="ko-KR" sz="2800" dirty="0"/>
            </a:br>
            <a:r>
              <a:rPr lang="ko-KR" altLang="en-US" sz="2800" dirty="0"/>
              <a:t>①게임에서 시스템 운영체제란 </a:t>
            </a:r>
            <a:r>
              <a:rPr lang="ko-KR" altLang="en-US" sz="2800" dirty="0" err="1"/>
              <a:t>플렛폼을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구동시켜</a:t>
            </a:r>
            <a:r>
              <a:rPr lang="ko-KR" altLang="en-US" sz="2800" dirty="0"/>
              <a:t> 게임을 할 수 있게 해주는 소프트웨어이다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/>
              <a:t>각 </a:t>
            </a:r>
            <a:r>
              <a:rPr lang="ko-KR" altLang="en-US" sz="2800" dirty="0" err="1"/>
              <a:t>플렛폼마다</a:t>
            </a:r>
            <a:r>
              <a:rPr lang="ko-KR" altLang="en-US" sz="2800" dirty="0"/>
              <a:t> 독자적인 운영체제를 가지고 있으며 게임의 실행을 원활히 하는데 도움을 주는 라이브러리 소스와 프로그램을 지원한다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운영체제는 기본적으로 </a:t>
            </a:r>
            <a:r>
              <a:rPr lang="ko-KR" altLang="en-US" sz="2800" dirty="0" err="1"/>
              <a:t>플렛폼을</a:t>
            </a:r>
            <a:r>
              <a:rPr lang="ko-KR" altLang="en-US" sz="2800" dirty="0"/>
              <a:t> 결정하면 거의 같이 결정되는 경우가 많은 것이 특징이다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④PC </a:t>
            </a:r>
            <a:r>
              <a:rPr lang="ko-KR" altLang="en-US" sz="2800" dirty="0" err="1"/>
              <a:t>플렛폼의</a:t>
            </a:r>
            <a:r>
              <a:rPr lang="ko-KR" altLang="en-US" sz="2800" dirty="0"/>
              <a:t> 경우 마이크로소프트사의 윈도우 운영체제와 다이렉트 </a:t>
            </a:r>
            <a:r>
              <a:rPr lang="en-US" altLang="ko-KR" sz="2800" dirty="0"/>
              <a:t>X</a:t>
            </a:r>
            <a:r>
              <a:rPr lang="ko-KR" altLang="en-US" sz="2800" dirty="0"/>
              <a:t>를 기본으로 게임이 제작되어지고 콘솔 게임은 게임 </a:t>
            </a:r>
            <a:r>
              <a:rPr lang="ko-KR" altLang="en-US" sz="2800" dirty="0" err="1"/>
              <a:t>플렛폼을</a:t>
            </a:r>
            <a:r>
              <a:rPr lang="ko-KR" altLang="en-US" sz="2800" dirty="0"/>
              <a:t> 만드는 회사에서 제공하는 운영체제와 라이브러리를 이용하고 아케이드 게임기와 모바일과 </a:t>
            </a:r>
            <a:r>
              <a:rPr lang="en-US" altLang="ko-KR" sz="2800" dirty="0"/>
              <a:t>PDA</a:t>
            </a:r>
            <a:r>
              <a:rPr lang="ko-KR" altLang="en-US" sz="2800" dirty="0"/>
              <a:t>도 각 해당하는 </a:t>
            </a:r>
            <a:r>
              <a:rPr lang="ko-KR" altLang="en-US" sz="2800" dirty="0" err="1"/>
              <a:t>플렛폼과</a:t>
            </a:r>
            <a:r>
              <a:rPr lang="ko-KR" altLang="en-US" sz="2800" dirty="0"/>
              <a:t> 라이브러리를 이용하여 제작한다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⑤</a:t>
            </a:r>
            <a:r>
              <a:rPr lang="ko-KR" altLang="en-US" sz="2800" dirty="0"/>
              <a:t>온라인 게임의 경우 서버와 </a:t>
            </a:r>
            <a:r>
              <a:rPr lang="en-US" altLang="ko-KR" sz="2800" dirty="0"/>
              <a:t>DB</a:t>
            </a:r>
            <a:r>
              <a:rPr lang="ko-KR" altLang="en-US" sz="2800" dirty="0"/>
              <a:t>의 구성 및 운영</a:t>
            </a:r>
            <a:r>
              <a:rPr lang="en-US" altLang="ko-KR" sz="2800" dirty="0"/>
              <a:t>, </a:t>
            </a:r>
            <a:r>
              <a:rPr lang="ko-KR" altLang="en-US" sz="2800" dirty="0"/>
              <a:t>관리</a:t>
            </a:r>
            <a:r>
              <a:rPr lang="en-US" altLang="ko-KR" sz="2800" dirty="0"/>
              <a:t>, </a:t>
            </a:r>
            <a:r>
              <a:rPr lang="ko-KR" altLang="en-US" sz="2800" dirty="0"/>
              <a:t>복구</a:t>
            </a:r>
            <a:r>
              <a:rPr lang="en-US" altLang="ko-KR" sz="2800" dirty="0"/>
              <a:t>, </a:t>
            </a:r>
            <a:r>
              <a:rPr lang="ko-KR" altLang="en-US" sz="2800" dirty="0"/>
              <a:t>업데이트가 편한 운영체제를 사용해야 한다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5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300" b="1" dirty="0"/>
              <a:t>네트워크</a:t>
            </a:r>
            <a:br>
              <a:rPr lang="en-US" altLang="ko-KR" sz="2800" dirty="0"/>
            </a:br>
            <a:r>
              <a:rPr lang="ko-KR" altLang="en-US" sz="2800" dirty="0"/>
              <a:t>①온라인 게임과 네트워크 플레이가 가능한 게임을 만들 때 고려해야 하는 부분이다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/>
              <a:t>게임에서 네트워크의 발달은 </a:t>
            </a:r>
            <a:r>
              <a:rPr lang="en-US" altLang="ko-KR" sz="2800" dirty="0"/>
              <a:t>1990</a:t>
            </a:r>
            <a:r>
              <a:rPr lang="ko-KR" altLang="en-US" sz="2800" dirty="0"/>
              <a:t>년대 중반 이후 서서히 발전하다가 </a:t>
            </a:r>
            <a:r>
              <a:rPr lang="en-US" altLang="ko-KR" sz="2800" dirty="0"/>
              <a:t>1997</a:t>
            </a:r>
            <a:r>
              <a:rPr lang="ko-KR" altLang="en-US" sz="2800" dirty="0"/>
              <a:t>년을 기점으로 급속적으로 발전된 모습을 보이고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자체 네트워크를 이용한 게임 방식으로 </a:t>
            </a:r>
            <a:r>
              <a:rPr lang="en-US" altLang="ko-KR" sz="2800" dirty="0"/>
              <a:t>TCP/IP</a:t>
            </a:r>
            <a:r>
              <a:rPr lang="ko-KR" altLang="en-US" sz="2800" dirty="0"/>
              <a:t>를 기반으로 한 네트워크 플레이 방식 게임과 호스트 컴퓨터를 아무나 할 수 있는 </a:t>
            </a:r>
            <a:r>
              <a:rPr lang="en-US" altLang="ko-KR" sz="2800" dirty="0"/>
              <a:t>Peer-to-Peer</a:t>
            </a:r>
            <a:r>
              <a:rPr lang="ko-KR" altLang="en-US" sz="2800" dirty="0"/>
              <a:t>방식</a:t>
            </a:r>
            <a:r>
              <a:rPr lang="en-US" altLang="ko-KR" sz="2800" dirty="0"/>
              <a:t>, </a:t>
            </a:r>
            <a:r>
              <a:rPr lang="ko-KR" altLang="en-US" sz="2800" dirty="0"/>
              <a:t>서버를 담당한 컴퓨터가 지속적으로 서버의 역할을 하고 다른 컴퓨터가 접속하여 게임을 진행하는 클라이언트 서버 방식이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④</a:t>
            </a:r>
            <a:r>
              <a:rPr lang="ko-KR" altLang="en-US" sz="2800" dirty="0"/>
              <a:t>네트워크를 이용한 게임을 설계할 때는 게임을 서비스 할 국가의 네트워크 통신망</a:t>
            </a:r>
            <a:r>
              <a:rPr lang="en-US" altLang="ko-KR" sz="2800" dirty="0"/>
              <a:t>(</a:t>
            </a:r>
            <a:r>
              <a:rPr lang="ko-KR" altLang="en-US" sz="2800" dirty="0"/>
              <a:t>모뎀</a:t>
            </a:r>
            <a:r>
              <a:rPr lang="en-US" altLang="ko-KR" sz="2800" dirty="0"/>
              <a:t>, </a:t>
            </a:r>
            <a:r>
              <a:rPr lang="ko-KR" altLang="en-US" sz="2800" dirty="0"/>
              <a:t>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isdn</a:t>
            </a:r>
            <a:r>
              <a:rPr lang="en-US" altLang="ko-KR" sz="2800" dirty="0"/>
              <a:t>, </a:t>
            </a:r>
            <a:r>
              <a:rPr lang="ko-KR" altLang="en-US" sz="2800" dirty="0"/>
              <a:t>초고속 통신</a:t>
            </a:r>
            <a:r>
              <a:rPr lang="en-US" altLang="ko-KR" sz="2800" dirty="0"/>
              <a:t>)</a:t>
            </a:r>
            <a:r>
              <a:rPr lang="ko-KR" altLang="en-US" sz="2800" dirty="0"/>
              <a:t>과 컴퓨터와 네트워크 방비</a:t>
            </a:r>
            <a:r>
              <a:rPr lang="en-US" altLang="ko-KR" sz="2800" dirty="0"/>
              <a:t>(</a:t>
            </a:r>
            <a:r>
              <a:rPr lang="ko-KR" altLang="en-US" sz="2800" dirty="0"/>
              <a:t>모뎀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랜카드</a:t>
            </a:r>
            <a:r>
              <a:rPr lang="en-US" altLang="ko-KR" sz="2800" dirty="0"/>
              <a:t>)</a:t>
            </a:r>
            <a:r>
              <a:rPr lang="ko-KR" altLang="en-US" sz="2800" dirty="0"/>
              <a:t>보급을 고려하여 게임에 필요한 최소 성능과 최고 성능을 정하여 네트워크 시스템을 설계하는 것이 일반적이다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2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게임 데이터베이스 서버</a:t>
            </a:r>
            <a:br>
              <a:rPr lang="en-US" altLang="ko-KR" sz="2800" dirty="0"/>
            </a:br>
            <a:r>
              <a:rPr lang="ko-KR" altLang="en-US" sz="2000" dirty="0"/>
              <a:t>①온라인 게임의 경우에 해당하는 부분으로 게임의 각종 데이터를 저장하는 서버를 선택하는 것이다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②</a:t>
            </a:r>
            <a:r>
              <a:rPr lang="ko-KR" altLang="en-US" sz="2000" dirty="0"/>
              <a:t>게임을 할 유저의 인원 예측과 저장이 필요한 정보량을 파악하고 회사 자금 사정안에서 필요한 서버와 프로그램을 선택하는 것이 일반적이다</a:t>
            </a:r>
            <a:r>
              <a:rPr lang="en-US" altLang="ko-KR" sz="20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400" b="1" dirty="0"/>
              <a:t>게임 엔진</a:t>
            </a:r>
            <a:r>
              <a:rPr lang="en-US" altLang="ko-KR" sz="3400" b="1" dirty="0"/>
              <a:t>-1</a:t>
            </a:r>
            <a:br>
              <a:rPr lang="en-US" altLang="ko-KR" sz="2800" dirty="0"/>
            </a:br>
            <a:r>
              <a:rPr lang="ko-KR" altLang="en-US" sz="2800" dirty="0"/>
              <a:t>①게임을 구성하고 실행시키는 기본적인 주 프로그램으로 </a:t>
            </a:r>
            <a:r>
              <a:rPr lang="ko-KR" altLang="en-US" sz="2800" dirty="0">
                <a:solidFill>
                  <a:schemeClr val="tx2"/>
                </a:solidFill>
              </a:rPr>
              <a:t>게임의 심장</a:t>
            </a:r>
            <a:r>
              <a:rPr lang="ko-KR" altLang="en-US" sz="2800" dirty="0"/>
              <a:t>과 같은 역할을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/>
              <a:t>게임에서의 엔진은 게임의 구현과 작동을 하게 하고 게임의 속도와 게임의 질 영향을 미치는 </a:t>
            </a:r>
            <a:r>
              <a:rPr lang="ko-KR" altLang="en-US" sz="2800" dirty="0">
                <a:solidFill>
                  <a:schemeClr val="tx2"/>
                </a:solidFill>
              </a:rPr>
              <a:t>게임 프로그램의 가장 핵심</a:t>
            </a:r>
            <a:r>
              <a:rPr lang="ko-KR" altLang="en-US" sz="2800" dirty="0"/>
              <a:t>적인 부분이다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게임 엔진은 크게 그래픽 엔진과 인터페이스 엔진</a:t>
            </a:r>
            <a:r>
              <a:rPr lang="en-US" altLang="ko-KR" sz="2800" dirty="0"/>
              <a:t>, </a:t>
            </a:r>
            <a:r>
              <a:rPr lang="ko-KR" altLang="en-US" sz="2800" dirty="0"/>
              <a:t>인공지능 엔진</a:t>
            </a:r>
            <a:r>
              <a:rPr lang="en-US" altLang="ko-KR" sz="2800" dirty="0"/>
              <a:t>, </a:t>
            </a:r>
            <a:r>
              <a:rPr lang="ko-KR" altLang="en-US" sz="2800" dirty="0"/>
              <a:t>네트워크 엔진 그리고 사운드 엔진으로 나눌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④3D </a:t>
            </a:r>
            <a:r>
              <a:rPr lang="ko-KR" altLang="en-US" sz="2800" dirty="0"/>
              <a:t>게임의 경우 </a:t>
            </a:r>
            <a:r>
              <a:rPr lang="en-US" altLang="ko-KR" sz="2800" dirty="0"/>
              <a:t>3D</a:t>
            </a:r>
            <a:r>
              <a:rPr lang="ko-KR" altLang="en-US" sz="2800" dirty="0"/>
              <a:t>엔진 역할이 매우 큰 부분을 차지하고 있으며 </a:t>
            </a:r>
            <a:r>
              <a:rPr lang="en-US" altLang="ko-KR" sz="2800" dirty="0"/>
              <a:t>3D</a:t>
            </a:r>
            <a:r>
              <a:rPr lang="ko-KR" altLang="en-US" sz="2800" dirty="0"/>
              <a:t>그래픽 표현을 게임상에서 적절히 하기 위해서는 꼭 필요하다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2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100" b="1" dirty="0"/>
              <a:t>게임 엔진</a:t>
            </a:r>
            <a:r>
              <a:rPr lang="en-US" altLang="ko-KR" sz="3100" b="1" dirty="0"/>
              <a:t>-2</a:t>
            </a:r>
            <a:br>
              <a:rPr lang="en-US" altLang="ko-KR" sz="2800" dirty="0"/>
            </a:br>
            <a:r>
              <a:rPr lang="en-US" altLang="ko-KR" sz="2800" dirty="0"/>
              <a:t>⑤</a:t>
            </a:r>
            <a:r>
              <a:rPr lang="ko-KR" altLang="en-US" sz="2800" dirty="0"/>
              <a:t>우리가 흔히 말하는 </a:t>
            </a:r>
            <a:r>
              <a:rPr lang="ko-KR" altLang="en-US" sz="2800" dirty="0" err="1"/>
              <a:t>퀘이크나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언리얼</a:t>
            </a:r>
            <a:r>
              <a:rPr lang="ko-KR" altLang="en-US" sz="2800" dirty="0"/>
              <a:t> 엔진이라는 것은 게임의 그래픽 효과 구현에 중점을 둔 엔진이며</a:t>
            </a:r>
            <a:r>
              <a:rPr lang="en-US" altLang="ko-KR" sz="2800" dirty="0"/>
              <a:t>, </a:t>
            </a:r>
            <a:r>
              <a:rPr lang="ko-KR" altLang="en-US" sz="2800" dirty="0"/>
              <a:t>사실상 </a:t>
            </a:r>
            <a:r>
              <a:rPr lang="en-US" altLang="ko-KR" sz="2800" dirty="0"/>
              <a:t>3D </a:t>
            </a:r>
            <a:r>
              <a:rPr lang="ko-KR" altLang="en-US" sz="2800" dirty="0"/>
              <a:t>게임의 성능을 결정짓는 가장 핵심적인 부분이다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⑥</a:t>
            </a:r>
            <a:r>
              <a:rPr lang="ko-KR" altLang="en-US" sz="2800" dirty="0"/>
              <a:t>게임 엔진은 자체 개발할 수도 있고 사용 엔진을 구입하여 만들 게임에 적합하게 사용할 것인지는 개발 여건과 게임에 적합한 엔진</a:t>
            </a:r>
            <a:r>
              <a:rPr lang="en-US" altLang="ko-KR" sz="2800" dirty="0"/>
              <a:t>, </a:t>
            </a:r>
            <a:r>
              <a:rPr lang="ko-KR" altLang="en-US" sz="2800" dirty="0"/>
              <a:t>차후 확장성</a:t>
            </a:r>
            <a:r>
              <a:rPr lang="en-US" altLang="ko-KR" sz="2800" dirty="0"/>
              <a:t>, </a:t>
            </a:r>
            <a:r>
              <a:rPr lang="ko-KR" altLang="en-US" sz="2800" dirty="0"/>
              <a:t>재사용성</a:t>
            </a:r>
            <a:r>
              <a:rPr lang="en-US" altLang="ko-KR" sz="2800" dirty="0"/>
              <a:t>, </a:t>
            </a:r>
            <a:r>
              <a:rPr lang="ko-KR" altLang="en-US" sz="2800" dirty="0"/>
              <a:t>엔진 개발 기간과 비용</a:t>
            </a:r>
            <a:r>
              <a:rPr lang="en-US" altLang="ko-KR" sz="2800" dirty="0"/>
              <a:t>, </a:t>
            </a:r>
            <a:r>
              <a:rPr lang="ko-KR" altLang="en-US" sz="2800" dirty="0"/>
              <a:t>안정성 등을 고려하여 선택해야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⑦</a:t>
            </a:r>
            <a:r>
              <a:rPr lang="ko-KR" altLang="en-US" sz="2800" dirty="0"/>
              <a:t>사용 엔진을 사서 사용하려고 한다면 개발하고자 하는 게임에 적합하고 개발 비용에 알맞은 엔진 구입을 선택해야 한다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5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인터렉티브 스토리텔링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스토리텔링이란 스토리나 사건의 서술을 이야기하는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문화</a:t>
            </a:r>
            <a:r>
              <a:rPr lang="en-US" altLang="ko-KR" sz="2800" dirty="0"/>
              <a:t>, </a:t>
            </a:r>
            <a:r>
              <a:rPr lang="ko-KR" altLang="en-US" sz="2800" dirty="0"/>
              <a:t>연극</a:t>
            </a:r>
            <a:r>
              <a:rPr lang="en-US" altLang="ko-KR" sz="2800" dirty="0"/>
              <a:t>, </a:t>
            </a:r>
            <a:r>
              <a:rPr lang="ko-KR" altLang="en-US" sz="2800" dirty="0"/>
              <a:t>영화에서는 텍스트나 영상에서 제공하는 스토리텔링을 일반적으로 받아들인다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게임에서는 유저가 스토리를 수용하는 것이 아니라 스스로 스토리를 전개하거나 사건을 낳는 행동의 주체가 되는 상호 </a:t>
            </a:r>
            <a:r>
              <a:rPr lang="ko-KR" altLang="en-US" sz="2800" dirty="0" err="1"/>
              <a:t>작용적인</a:t>
            </a:r>
            <a:r>
              <a:rPr lang="ko-KR" altLang="en-US" sz="2800" dirty="0"/>
              <a:t> 쌍방향성 스토리텔링 요소가 들어가 있어야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스토리텔링의 유형으로는 </a:t>
            </a:r>
            <a:r>
              <a:rPr lang="ko-KR" altLang="en-US" sz="2800" dirty="0">
                <a:solidFill>
                  <a:schemeClr val="tx2"/>
                </a:solidFill>
              </a:rPr>
              <a:t>선형 스토리텔링</a:t>
            </a:r>
            <a:r>
              <a:rPr lang="ko-KR" altLang="en-US" sz="2800" dirty="0"/>
              <a:t>과 </a:t>
            </a:r>
            <a:r>
              <a:rPr lang="ko-KR" altLang="en-US" sz="2800" dirty="0">
                <a:solidFill>
                  <a:schemeClr val="tx2"/>
                </a:solidFill>
              </a:rPr>
              <a:t>비선형 스토리텔링</a:t>
            </a:r>
            <a:r>
              <a:rPr lang="ko-KR" altLang="en-US" sz="2800" dirty="0"/>
              <a:t>이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Q) </a:t>
            </a:r>
            <a:r>
              <a:rPr lang="ko-KR" altLang="en-US" sz="2800" dirty="0"/>
              <a:t>선형 스토리텔링</a:t>
            </a:r>
            <a:r>
              <a:rPr lang="en-US" altLang="ko-KR" sz="2800" dirty="0"/>
              <a:t>, </a:t>
            </a:r>
            <a:r>
              <a:rPr lang="ko-KR" altLang="en-US" sz="2800" dirty="0"/>
              <a:t>비선형 스토리텔링의 예시를 들어봅시다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4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퍼즐 요소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게임의 사건들이 만들어내는 현상들이 발생시키는 문제들을 의미하는 것으로 게임은 일반적으로 연관된 퍼즐들의 집합이라고 할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퍼즐은 스토리 진행의 기회로 작용되고 퍼즐의 성공 실패 여부에 따라 </a:t>
            </a:r>
            <a:r>
              <a:rPr lang="ko-KR" altLang="en-US" sz="2800" dirty="0" err="1"/>
              <a:t>상호작용적인</a:t>
            </a:r>
            <a:r>
              <a:rPr lang="ko-KR" altLang="en-US" sz="2800" dirty="0"/>
              <a:t> 스토리텔링이 발생하여 스토리가 달라진다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퍼즐은 왜 그 위치에 있는지의 타당성과 퍼즐을 풀어야 하는 이유와 목표가 명확해야 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5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문화 및 역사적 요소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소재와 아이디어 구현</a:t>
            </a:r>
            <a:r>
              <a:rPr lang="en-US" altLang="ko-KR" sz="2800" dirty="0"/>
              <a:t>, </a:t>
            </a:r>
            <a:r>
              <a:rPr lang="ko-KR" altLang="en-US" sz="2800" dirty="0"/>
              <a:t>게임 세계관과 배경에 녹아 있는 문화 및 역사적 요소는 게임의 전체적인 분위기와 연출의 밀접한 관계가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특정 문화 또는 특정 역사적 요소를 게임 시스템 요소로 설정하였다면 여기에 맞는 게임시스템을 구축하여 게임 스토리와 게임성</a:t>
            </a:r>
            <a:r>
              <a:rPr lang="en-US" altLang="ko-KR" sz="2800" dirty="0"/>
              <a:t>, </a:t>
            </a:r>
            <a:r>
              <a:rPr lang="ko-KR" altLang="en-US" sz="2800" dirty="0"/>
              <a:t>게임 분위기를 일관적으로 통일하는 것이 중요하다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6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유니티를 배우기 위해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 대한 이해 </a:t>
            </a:r>
            <a:r>
              <a:rPr lang="en-US" altLang="ko-KR" dirty="0"/>
              <a:t>(</a:t>
            </a:r>
            <a:r>
              <a:rPr lang="ko-KR" altLang="en-US" dirty="0"/>
              <a:t>스크립트 구현</a:t>
            </a:r>
            <a:r>
              <a:rPr lang="en-US" altLang="ko-KR" dirty="0"/>
              <a:t>) – 1~2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게임요소 구현에 대한 이해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게임물리</a:t>
            </a:r>
            <a:r>
              <a:rPr lang="en-US" altLang="ko-KR" dirty="0"/>
              <a:t>) – 3~6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툴에 대한 이해 </a:t>
            </a:r>
            <a:r>
              <a:rPr lang="en-US" altLang="ko-KR" dirty="0"/>
              <a:t>(</a:t>
            </a:r>
            <a:r>
              <a:rPr lang="ko-KR" altLang="en-US" dirty="0"/>
              <a:t>레벨 디자인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그래픽에 대한 이해</a:t>
            </a:r>
            <a:r>
              <a:rPr lang="en-US" altLang="ko-KR" dirty="0"/>
              <a:t>(</a:t>
            </a:r>
            <a:r>
              <a:rPr lang="ko-KR" altLang="en-US" dirty="0"/>
              <a:t>캐릭터 디자인</a:t>
            </a:r>
            <a:r>
              <a:rPr lang="en-US" altLang="ko-KR" dirty="0"/>
              <a:t>, </a:t>
            </a:r>
            <a:r>
              <a:rPr lang="ko-KR" altLang="en-US" dirty="0"/>
              <a:t>모션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4100" name="Picture 4" descr="Detroit: Become Human | 오늘 다운로드 및 구매 - Epic Games Store">
            <a:hlinkClick r:id="rId2"/>
            <a:extLst>
              <a:ext uri="{FF2B5EF4-FFF2-40B4-BE49-F238E27FC236}">
                <a16:creationId xmlns:a16="http://schemas.microsoft.com/office/drawing/2014/main" id="{C82563A9-603A-4DF0-9542-9CE92BBD1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r="21161" b="-2"/>
          <a:stretch/>
        </p:blipFill>
        <p:spPr bwMode="auto">
          <a:xfrm>
            <a:off x="609600" y="1600201"/>
            <a:ext cx="5384800" cy="45259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인터렉티브 스토리텔링</a:t>
            </a:r>
            <a:br>
              <a:rPr lang="en-US" altLang="ko-KR" dirty="0"/>
            </a:br>
            <a:r>
              <a:rPr lang="ko-KR" altLang="en-US" dirty="0"/>
              <a:t>선형 구성 </a:t>
            </a:r>
            <a:r>
              <a:rPr lang="en-US" altLang="ko-KR" dirty="0"/>
              <a:t>– </a:t>
            </a:r>
            <a:r>
              <a:rPr lang="ko-KR" altLang="en-US" dirty="0"/>
              <a:t>메인 스토리</a:t>
            </a:r>
            <a:br>
              <a:rPr lang="en-US" altLang="ko-KR" dirty="0"/>
            </a:br>
            <a:r>
              <a:rPr lang="ko-KR" altLang="en-US" dirty="0"/>
              <a:t>비선형 구성 </a:t>
            </a:r>
            <a:r>
              <a:rPr lang="en-US" altLang="ko-KR" dirty="0"/>
              <a:t>– </a:t>
            </a:r>
            <a:r>
              <a:rPr lang="ko-KR" altLang="en-US" dirty="0"/>
              <a:t>서브 스토리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퍼즐 요소</a:t>
            </a:r>
            <a:br>
              <a:rPr lang="en-US" altLang="ko-KR" dirty="0"/>
            </a:br>
            <a:r>
              <a:rPr lang="en-US" altLang="ko-KR" dirty="0"/>
              <a:t>QTE </a:t>
            </a:r>
            <a:r>
              <a:rPr lang="ko-KR" altLang="en-US" dirty="0"/>
              <a:t>성공 여부에 따른 연출과 스토리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문화 및 역사적 요소</a:t>
            </a:r>
            <a:br>
              <a:rPr lang="en-US" altLang="ko-KR" dirty="0"/>
            </a:br>
            <a:r>
              <a:rPr lang="ko-KR" altLang="en-US" dirty="0"/>
              <a:t>근미래의  </a:t>
            </a:r>
            <a:r>
              <a:rPr lang="en-US" altLang="ko-KR" dirty="0"/>
              <a:t>AI, </a:t>
            </a:r>
            <a:r>
              <a:rPr lang="ko-KR" altLang="en-US" dirty="0"/>
              <a:t>안드로이드</a:t>
            </a:r>
            <a:r>
              <a:rPr lang="en-US" altLang="ko-KR" dirty="0"/>
              <a:t> </a:t>
            </a:r>
            <a:r>
              <a:rPr lang="ko-KR" altLang="en-US" dirty="0"/>
              <a:t>기술 발전 </a:t>
            </a:r>
          </a:p>
        </p:txBody>
      </p:sp>
    </p:spTree>
    <p:extLst>
      <p:ext uri="{BB962C8B-B14F-4D97-AF65-F5344CB8AC3E}">
        <p14:creationId xmlns:p14="http://schemas.microsoft.com/office/powerpoint/2010/main" val="183783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미션 및 이벤트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퍼즐과 목표가 결합된 형태인 미션은 하나의 목표에 해당하는 퍼즐을 각 미션에 해당하는 독특한 방법으로 게임을 구성해야 한다는 전제가 있어야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미션을 설정할 때에는 특별한 목표의 정확한 제시와 함께 미션을 플레이 할 수 있는 방법을 게임 유저에게 알려주어야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이벤트는 게임의 스토리텔링이나 퍼즐 요소에 맞추어 발생하는 요소로 항상 나타나는 것이 아니라 설정되어진 특정한 조건과 상황에 맞추어 발생한다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이벤트는 퍼즐과 마찬가지로 왜 그 위치에 있는지의 타당성과 이벤트를 진행해야 하는 이유와 목표가 명확해야 하고 이벤트에 관한 정보의 제공과 진행방법을 가르쳐 주어야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이벤트는 스토리에서 사건의 전개 요소로 게임 시나리오와 스토리텔링과 밀접한 관계가 있다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5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게임 규칙 및 게임 플레이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규칙은 게임 진행을 위해 정해진 법칙과 룰과 계산식으로 이루어진 것으로 이것에 의해 게임은 제어되고 움직인다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규칙은 게임을 진행하고 유지하는데 반드시 필요한 것으로 상세하고도 자세히 설정하여 게임에 반영해야 하지만 게임 유저들의 게임 자유도에 까지 침범해서는 안된다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플레이는 게임의 목표를 성취하기 위해 행하는 모든 행위나 게임을 행하는 행위로 인해 게임에서 벌어지는 게임 현상을 통틀어 말한다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플레이는 게임 유저의 행위와 선택에 의하여 좌우되고 그 가치를 가지는 특징을 보인다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플레이는 게임을 플레이하기 위한 규칙과 게임 진행방법을 포함하면서 게임 유저들의 자유로운 게임 진행을 가능하게 설정해야 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1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레벨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 대한 난이도와 밸런스를 조절하는 요소로서 퍼즐</a:t>
            </a:r>
            <a:r>
              <a:rPr lang="en-US" altLang="ko-KR" sz="2800" dirty="0"/>
              <a:t>,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, </a:t>
            </a:r>
            <a:r>
              <a:rPr lang="ko-KR" altLang="en-US" sz="2800" dirty="0"/>
              <a:t>게임규칙</a:t>
            </a:r>
            <a:r>
              <a:rPr lang="en-US" altLang="ko-KR" sz="2800" dirty="0"/>
              <a:t>, </a:t>
            </a:r>
            <a:r>
              <a:rPr lang="ko-KR" altLang="en-US" sz="2800" dirty="0"/>
              <a:t>게임플레이</a:t>
            </a:r>
            <a:r>
              <a:rPr lang="en-US" altLang="ko-KR" sz="2800" dirty="0"/>
              <a:t>, </a:t>
            </a:r>
            <a:r>
              <a:rPr lang="ko-KR" altLang="en-US" sz="2800" dirty="0"/>
              <a:t>게임 인터페이스</a:t>
            </a:r>
            <a:r>
              <a:rPr lang="en-US" altLang="ko-KR" sz="2800" dirty="0"/>
              <a:t>, </a:t>
            </a:r>
            <a:r>
              <a:rPr lang="ko-KR" altLang="en-US" sz="2800" dirty="0"/>
              <a:t>아이템 등의 게임 시스템 모든 구성 요소를 가지고 구성한다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레벨 조절이 잘 되면 게임성은 극대화 되지만 실패한 경우 게임성은 떨어지게 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 생명을 불어넣는 실제적인 작업에 속한다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9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5122" name="Picture 2" descr="디아블로 2 - 나무위키">
            <a:extLst>
              <a:ext uri="{FF2B5EF4-FFF2-40B4-BE49-F238E27FC236}">
                <a16:creationId xmlns:a16="http://schemas.microsoft.com/office/drawing/2014/main" id="{AF9A2D24-32D8-43DD-8CE7-5DC198082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15" y="1129506"/>
            <a:ext cx="3689885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EB7308-D172-4C72-9B7B-495CB597B959}"/>
              </a:ext>
            </a:extLst>
          </p:cNvPr>
          <p:cNvSpPr txBox="1">
            <a:spLocks/>
          </p:cNvSpPr>
          <p:nvPr/>
        </p:nvSpPr>
        <p:spPr>
          <a:xfrm>
            <a:off x="5606900" y="1202531"/>
            <a:ext cx="5384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미션 및 이벤트 요소</a:t>
            </a:r>
            <a:br>
              <a:rPr lang="en-US" altLang="ko-KR" dirty="0"/>
            </a:br>
            <a:r>
              <a:rPr lang="ko-KR" altLang="en-US" dirty="0" err="1"/>
              <a:t>조던링</a:t>
            </a:r>
            <a:r>
              <a:rPr lang="en-US" altLang="ko-KR" dirty="0"/>
              <a:t>, </a:t>
            </a:r>
            <a:r>
              <a:rPr lang="ko-KR" altLang="en-US" dirty="0" err="1"/>
              <a:t>우버디아블로</a:t>
            </a:r>
            <a:r>
              <a:rPr lang="ko-KR" altLang="en-US" dirty="0"/>
              <a:t> 등</a:t>
            </a:r>
            <a:br>
              <a:rPr lang="en-US" altLang="ko-KR" dirty="0"/>
            </a:br>
            <a:r>
              <a:rPr lang="ko-KR" altLang="en-US" dirty="0"/>
              <a:t>스토리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게임 규칙 및 플레이요소</a:t>
            </a:r>
            <a:br>
              <a:rPr lang="en-US" altLang="ko-KR" dirty="0"/>
            </a:br>
            <a:r>
              <a:rPr lang="ko-KR" altLang="en-US" dirty="0"/>
              <a:t>탑 뷰 형식의 핵 앤 슬래시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레벨 요소</a:t>
            </a:r>
            <a:br>
              <a:rPr lang="en-US" altLang="ko-KR" dirty="0"/>
            </a:br>
            <a:r>
              <a:rPr lang="ko-KR" altLang="en-US" dirty="0"/>
              <a:t>난이도 곡선 참조</a:t>
            </a:r>
          </a:p>
        </p:txBody>
      </p:sp>
      <p:pic>
        <p:nvPicPr>
          <p:cNvPr id="5124" name="Picture 4" descr="지하던전 개발일지 - 10-[인디 게임 개발] 갤러리 커뮤니티 포털 -디시인사이드">
            <a:extLst>
              <a:ext uri="{FF2B5EF4-FFF2-40B4-BE49-F238E27FC236}">
                <a16:creationId xmlns:a16="http://schemas.microsoft.com/office/drawing/2014/main" id="{B134F63F-C721-4D2B-A069-99504BBF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0" y="1252728"/>
            <a:ext cx="4876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캐릭터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게임을 진행하는 게임 유저들의 대변하는 게임상의 주인공과 주인공을 돕기 위한 주변 사물과 주인공을 방해하는 사물들을 말한다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캐릭터는 게임을 구성하고 게임을 진행하는 요소로 캐릭터들이 스토리텔링에 맞추어 퍼즐을 풀고 이벤트를 발생시키고 해결하는 일련의 과정이 바로 게임인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캐릭터는 플레이어들의 심리를 대변할 수 있고 게임이라는 가상 세계에서 게임의 목표와 게임의 재미를 느낄 수 있게 능력과 외모가 결정되는 것이 중요하다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94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6146" name="Picture 2" descr="새로운 마리오 시리즈 | 로아 인벤">
            <a:extLst>
              <a:ext uri="{FF2B5EF4-FFF2-40B4-BE49-F238E27FC236}">
                <a16:creationId xmlns:a16="http://schemas.microsoft.com/office/drawing/2014/main" id="{8195E49E-F405-4293-A33D-C89526DC56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11" y="1527175"/>
            <a:ext cx="8175978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아이템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게임을 진행하기 위해 필요한 요소로 게임 유저가 게임을 보다 편하고 쉽게 진행하기 위해 보조 도구 역할이다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아이템은 자체 레벨에 의해 기능과 성능이 좌우되어 게임의 레벨을 조절하는 기능과 스토리와 퍼즐의 전개 또는 해결의 기능을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아이템 종류는 게임의 장르와 목적에 따라 다르므로 게임에 가장 합리적 아이템들을 설정하여 적절한 위치에 배치하는 것이 중요하다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92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배경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게임에서의 배경은 게임의 세계관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게임스토리배경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게임그래픽배경으로</a:t>
            </a:r>
            <a:r>
              <a:rPr lang="ko-KR" altLang="en-US" sz="2800" dirty="0"/>
              <a:t> 게임의 분위기와 게임설정</a:t>
            </a:r>
            <a:r>
              <a:rPr lang="en-US" altLang="ko-KR" sz="2800" dirty="0"/>
              <a:t>, </a:t>
            </a:r>
            <a:r>
              <a:rPr lang="ko-KR" altLang="en-US" sz="2800" dirty="0"/>
              <a:t>게임의 목표와 이유제시 등을 연출하는 요소이다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배경을 기본으로 게임의 분위기 및 그래픽 연출을 하는 것이 좋다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0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pic>
        <p:nvPicPr>
          <p:cNvPr id="4" name="Picture 2" descr="디아블로 2 - 나무위키">
            <a:extLst>
              <a:ext uri="{FF2B5EF4-FFF2-40B4-BE49-F238E27FC236}">
                <a16:creationId xmlns:a16="http://schemas.microsoft.com/office/drawing/2014/main" id="{CEF8349C-E7D6-416B-A7C2-A1732E5BA1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37" y="1252728"/>
            <a:ext cx="3689885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6DF13C0-1D2D-4989-9ECA-34F2358AB8AC}"/>
              </a:ext>
            </a:extLst>
          </p:cNvPr>
          <p:cNvSpPr txBox="1">
            <a:spLocks/>
          </p:cNvSpPr>
          <p:nvPr/>
        </p:nvSpPr>
        <p:spPr>
          <a:xfrm>
            <a:off x="5606900" y="120253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배경요소</a:t>
            </a:r>
            <a:br>
              <a:rPr lang="en-US" altLang="ko-KR" dirty="0"/>
            </a:b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악마들을 무찌른다</a:t>
            </a:r>
            <a:br>
              <a:rPr lang="en-US" altLang="ko-KR" dirty="0"/>
            </a:br>
            <a:r>
              <a:rPr lang="ko-KR" altLang="en-US" dirty="0"/>
              <a:t>세계관</a:t>
            </a:r>
            <a:r>
              <a:rPr lang="en-US" altLang="ko-KR" dirty="0"/>
              <a:t>: </a:t>
            </a:r>
            <a:r>
              <a:rPr lang="ko-KR" altLang="en-US" dirty="0"/>
              <a:t>악마들이 사람들이 사는 성역을 차지 하려는 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72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시스템</a:t>
            </a:r>
            <a:br>
              <a:rPr lang="en-US" altLang="ko-KR" dirty="0"/>
            </a:br>
            <a:r>
              <a:rPr lang="ko-KR" altLang="en-US" sz="2800" dirty="0"/>
              <a:t>게임을 실행하기 위해 필요한 플랫폼 장비</a:t>
            </a:r>
            <a:r>
              <a:rPr lang="en-US" altLang="ko-KR" sz="2800" dirty="0"/>
              <a:t>(</a:t>
            </a:r>
            <a:r>
              <a:rPr lang="ko-KR" altLang="en-US" sz="2800" dirty="0"/>
              <a:t>설비</a:t>
            </a:r>
            <a:r>
              <a:rPr lang="en-US" altLang="ko-KR" sz="2800" dirty="0"/>
              <a:t>, </a:t>
            </a:r>
            <a:r>
              <a:rPr lang="ko-KR" altLang="en-US" sz="2800" dirty="0"/>
              <a:t>운영체제</a:t>
            </a:r>
            <a:r>
              <a:rPr lang="en-US" altLang="ko-KR" sz="2800" dirty="0"/>
              <a:t>, </a:t>
            </a:r>
            <a:r>
              <a:rPr lang="ko-KR" altLang="en-US" sz="2800" dirty="0"/>
              <a:t>플랫폼 소프트웨어 등이 통합 된</a:t>
            </a:r>
            <a:r>
              <a:rPr lang="en-US" altLang="ko-KR" sz="2800" dirty="0"/>
              <a:t>), </a:t>
            </a:r>
            <a:r>
              <a:rPr lang="ko-KR" altLang="en-US" sz="2800" dirty="0"/>
              <a:t>게임 내의 규칙과 요소</a:t>
            </a:r>
            <a:r>
              <a:rPr lang="en-US" altLang="ko-KR" sz="2800" dirty="0"/>
              <a:t>, </a:t>
            </a:r>
            <a:r>
              <a:rPr lang="ko-KR" altLang="en-US" sz="2800" dirty="0"/>
              <a:t>정보들의 유기적 결합을 ‘게임 </a:t>
            </a:r>
            <a:r>
              <a:rPr lang="ko-KR" altLang="en-US" sz="2800" dirty="0" err="1"/>
              <a:t>시스템’이라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 시스템의 분류</a:t>
            </a:r>
            <a:br>
              <a:rPr lang="en-US" altLang="ko-KR" dirty="0"/>
            </a:br>
            <a:r>
              <a:rPr lang="ko-KR" altLang="en-US" sz="2800" dirty="0"/>
              <a:t>하드웨어와 소프트웨어로 구성된 </a:t>
            </a:r>
            <a:r>
              <a:rPr lang="ko-KR" altLang="en-US" sz="2800" dirty="0">
                <a:solidFill>
                  <a:schemeClr val="tx2"/>
                </a:solidFill>
              </a:rPr>
              <a:t>외부 게임 시스템</a:t>
            </a:r>
            <a:br>
              <a:rPr lang="en-US" altLang="ko-KR" sz="2800" dirty="0"/>
            </a:br>
            <a:r>
              <a:rPr lang="ko-KR" altLang="en-US" sz="2800" dirty="0"/>
              <a:t>게임 규칙 및 요소</a:t>
            </a:r>
            <a:r>
              <a:rPr lang="en-US" altLang="ko-KR" sz="2800" dirty="0"/>
              <a:t>, </a:t>
            </a:r>
            <a:r>
              <a:rPr lang="ko-KR" altLang="en-US" sz="2800" dirty="0"/>
              <a:t>정보</a:t>
            </a:r>
            <a:r>
              <a:rPr lang="en-US" altLang="ko-KR" sz="2800" dirty="0"/>
              <a:t>, </a:t>
            </a:r>
            <a:r>
              <a:rPr lang="ko-KR" altLang="en-US" sz="2800" dirty="0"/>
              <a:t>게임 프로그램으로 구성된 </a:t>
            </a:r>
            <a:r>
              <a:rPr lang="ko-KR" altLang="en-US" sz="2800" dirty="0">
                <a:solidFill>
                  <a:schemeClr val="tx2"/>
                </a:solidFill>
              </a:rPr>
              <a:t>내부 게임 시스템</a:t>
            </a:r>
            <a:r>
              <a:rPr lang="ko-KR" altLang="en-US" sz="2800" dirty="0"/>
              <a:t>으로 분류할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4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6DF13C0-1D2D-4989-9ECA-34F2358AB8AC}"/>
              </a:ext>
            </a:extLst>
          </p:cNvPr>
          <p:cNvSpPr txBox="1">
            <a:spLocks/>
          </p:cNvSpPr>
          <p:nvPr/>
        </p:nvSpPr>
        <p:spPr>
          <a:xfrm>
            <a:off x="7366000" y="1352816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배경요소</a:t>
            </a:r>
            <a:br>
              <a:rPr lang="en-US" altLang="ko-KR" dirty="0"/>
            </a:b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케이크를 먹는다</a:t>
            </a:r>
            <a:r>
              <a:rPr lang="en-US" altLang="ko-KR" dirty="0"/>
              <a:t>.</a:t>
            </a:r>
          </a:p>
        </p:txBody>
      </p:sp>
      <p:pic>
        <p:nvPicPr>
          <p:cNvPr id="12" name="Picture 2" descr="곰이 쇼파에 앉아서 케이크를 먹는 게임 &quot;La Madriguera&quot;">
            <a:hlinkClick r:id="rId2"/>
            <a:extLst>
              <a:ext uri="{FF2B5EF4-FFF2-40B4-BE49-F238E27FC236}">
                <a16:creationId xmlns:a16="http://schemas.microsoft.com/office/drawing/2014/main" id="{EC17FE4F-CB9E-408F-BF50-44B46ED30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48827"/>
            <a:ext cx="7056296" cy="39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8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인터페이스 요소</a:t>
            </a:r>
            <a:br>
              <a:rPr lang="en-US" altLang="ko-KR" sz="2800" b="1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인터페이스는 유저가 게임을 편하게 즐길 수 있게 도와주는 도구 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인터페이스가 불편하면 유저가 느낄 수 있는 게임의 재미가 감소하게 되고 심할 경우에는 게임을 안 하게 하는 요소로도 작용할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게임 인터페이스는 게임 디자인에 어려운 부분으로 될 수 있는 대로 유저가 인터페이스로 인한 게임 플레이 제약을 받지 않고 편하게 사용할 수 있게 디자인 되는 것이 좋다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•</a:t>
            </a:r>
            <a:r>
              <a:rPr lang="ko-KR" altLang="en-US" sz="2800" dirty="0"/>
              <a:t>가장 좋은 인터페이스란 직관적이고 아이콘의 개수가 최소화되면서 게임 속에 자연스럽게 스며들어 유저가 아무런 제약이나 불편 없이 게임을 즐길 수 있게 도와주는 인터페이스라고 볼 수 있다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7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게임 시스템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/>
              <a:t>인터페이스 요소</a:t>
            </a:r>
            <a:br>
              <a:rPr lang="en-US" altLang="ko-KR" sz="2800" b="1" dirty="0"/>
            </a:b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330BE22-488E-4DD8-923E-D185FBDF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31264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3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외부 게임 시스템</a:t>
            </a:r>
            <a:br>
              <a:rPr lang="en-US" altLang="ko-KR" dirty="0"/>
            </a:br>
            <a:r>
              <a:rPr lang="ko-KR" altLang="en-US" sz="3000" dirty="0"/>
              <a:t>①게임을 실행시키기 위해 필요한 하드웨어와 소프트웨어로 구성되어지는 시스템을 말한다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②</a:t>
            </a:r>
            <a:r>
              <a:rPr lang="ko-KR" altLang="en-US" sz="3000" dirty="0"/>
              <a:t>게임 </a:t>
            </a:r>
            <a:r>
              <a:rPr lang="ko-KR" altLang="en-US" sz="3000" dirty="0" err="1"/>
              <a:t>플렛폼</a:t>
            </a:r>
            <a:r>
              <a:rPr lang="en-US" altLang="ko-KR" sz="3000" dirty="0"/>
              <a:t>(</a:t>
            </a:r>
            <a:r>
              <a:rPr lang="ko-KR" altLang="en-US" sz="3000" dirty="0"/>
              <a:t>하드웨어</a:t>
            </a:r>
            <a:r>
              <a:rPr lang="en-US" altLang="ko-KR" sz="3000" dirty="0"/>
              <a:t>), </a:t>
            </a:r>
            <a:r>
              <a:rPr lang="ko-KR" altLang="en-US" sz="3000" dirty="0"/>
              <a:t>네트워크 장비 및 시설</a:t>
            </a:r>
            <a:r>
              <a:rPr lang="en-US" altLang="ko-KR" sz="3000" dirty="0"/>
              <a:t>, </a:t>
            </a:r>
            <a:r>
              <a:rPr lang="ko-KR" altLang="en-US" sz="3000" dirty="0"/>
              <a:t>게임 인터페이스</a:t>
            </a:r>
            <a:r>
              <a:rPr lang="en-US" altLang="ko-KR" sz="3000" dirty="0"/>
              <a:t>, </a:t>
            </a:r>
            <a:r>
              <a:rPr lang="ko-KR" altLang="en-US" sz="3000" dirty="0"/>
              <a:t>게임 엔진</a:t>
            </a:r>
            <a:r>
              <a:rPr lang="en-US" altLang="ko-KR" sz="3000" dirty="0"/>
              <a:t>, </a:t>
            </a:r>
            <a:r>
              <a:rPr lang="ko-KR" altLang="en-US" sz="3000" dirty="0"/>
              <a:t>운영체제 </a:t>
            </a:r>
            <a:r>
              <a:rPr lang="ko-KR" altLang="en-US" sz="3000" dirty="0" err="1"/>
              <a:t>등로</a:t>
            </a:r>
            <a:r>
              <a:rPr lang="ko-KR" altLang="en-US" sz="3000" dirty="0"/>
              <a:t> 구성되어진다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③</a:t>
            </a:r>
            <a:r>
              <a:rPr lang="ko-KR" altLang="en-US" sz="3000" dirty="0"/>
              <a:t>외부 게임 시스템은 구성 방식에 따라 게임 제작 방법과 제작 비용</a:t>
            </a:r>
            <a:r>
              <a:rPr lang="en-US" altLang="ko-KR" sz="3000" dirty="0"/>
              <a:t>, </a:t>
            </a:r>
            <a:r>
              <a:rPr lang="ko-KR" altLang="en-US" sz="3000" dirty="0"/>
              <a:t>작업 기간에 많은 영향을 준다</a:t>
            </a:r>
            <a:r>
              <a:rPr lang="en-US" altLang="ko-KR" sz="300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6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252728"/>
            <a:ext cx="11535177" cy="50321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내부 게임 시스템</a:t>
            </a:r>
            <a:br>
              <a:rPr lang="en-US" altLang="ko-KR" sz="3400" dirty="0"/>
            </a:br>
            <a:r>
              <a:rPr lang="ko-KR" altLang="en-US" sz="2800" dirty="0"/>
              <a:t>①게임을 구성하는 각종 요소를 체계적으로 조화시켜 게임을 즐길 수 있게 해주는 게임 내의 모든 시스템을 의미한다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②</a:t>
            </a:r>
            <a:r>
              <a:rPr lang="ko-KR" altLang="en-US" sz="2800" dirty="0">
                <a:solidFill>
                  <a:schemeClr val="tx2"/>
                </a:solidFill>
              </a:rPr>
              <a:t>유저 입장</a:t>
            </a:r>
            <a:r>
              <a:rPr lang="ko-KR" altLang="en-US" sz="2800" dirty="0"/>
              <a:t>에서의 내부 게임 시스템이란 게임을 재미있게 진행하기 위해 필요한 도구인 </a:t>
            </a:r>
            <a:r>
              <a:rPr lang="ko-KR" altLang="en-US" sz="2800" dirty="0">
                <a:solidFill>
                  <a:schemeClr val="tx2"/>
                </a:solidFill>
              </a:rPr>
              <a:t>게임 규칙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게임 메뉴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인터페이스</a:t>
            </a:r>
            <a:r>
              <a:rPr lang="ko-KR" altLang="en-US" sz="2800" dirty="0"/>
              <a:t> 등이 게임 시스템이고 </a:t>
            </a:r>
            <a:r>
              <a:rPr lang="ko-KR" altLang="en-US" sz="2800" dirty="0">
                <a:solidFill>
                  <a:srgbClr val="00B050"/>
                </a:solidFill>
              </a:rPr>
              <a:t>개발자 입장</a:t>
            </a:r>
            <a:r>
              <a:rPr lang="ko-KR" altLang="en-US" sz="2800" dirty="0"/>
              <a:t>에서 내부 게임 시스템은 게임에 필요한 구성 요소를 조화 시켜 유저가 게임을 즐길 수 있게 만든 </a:t>
            </a:r>
            <a:r>
              <a:rPr lang="ko-KR" altLang="en-US" sz="2800" dirty="0">
                <a:solidFill>
                  <a:srgbClr val="00B050"/>
                </a:solidFill>
              </a:rPr>
              <a:t>게임 진행의 체계적인 구조와 진행방법</a:t>
            </a:r>
            <a:r>
              <a:rPr lang="en-US" altLang="ko-KR" sz="2800" dirty="0">
                <a:solidFill>
                  <a:srgbClr val="00B050"/>
                </a:solidFill>
              </a:rPr>
              <a:t>, </a:t>
            </a:r>
            <a:r>
              <a:rPr lang="ko-KR" altLang="en-US" sz="2800" dirty="0">
                <a:solidFill>
                  <a:srgbClr val="00B050"/>
                </a:solidFill>
              </a:rPr>
              <a:t>규칙 등 게임을 작동시키는 것</a:t>
            </a:r>
            <a:r>
              <a:rPr lang="ko-KR" altLang="en-US" sz="2800" dirty="0"/>
              <a:t>이 내부 게임 시스템인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dirty="0"/>
            </a:br>
            <a:r>
              <a:rPr lang="en-US" altLang="ko-KR" dirty="0"/>
              <a:t>*</a:t>
            </a:r>
            <a:r>
              <a:rPr lang="ko-KR" altLang="en-US" dirty="0"/>
              <a:t>우리가 흔히 말하는 게임 시스템은 내부 게임 시스템을 말하는 것</a:t>
            </a:r>
          </a:p>
        </p:txBody>
      </p:sp>
    </p:spTree>
    <p:extLst>
      <p:ext uri="{BB962C8B-B14F-4D97-AF65-F5344CB8AC3E}">
        <p14:creationId xmlns:p14="http://schemas.microsoft.com/office/powerpoint/2010/main" val="379702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내부 </a:t>
            </a:r>
            <a:r>
              <a:rPr lang="ko-KR" altLang="en-US" sz="3800"/>
              <a:t>게임 시스템</a:t>
            </a:r>
            <a:br>
              <a:rPr lang="en-US" altLang="ko-KR" sz="2800" dirty="0"/>
            </a:br>
            <a:r>
              <a:rPr lang="en-US" altLang="ko-KR" sz="2800" dirty="0"/>
              <a:t>③</a:t>
            </a:r>
            <a:r>
              <a:rPr lang="ko-KR" altLang="en-US" sz="2800" dirty="0"/>
              <a:t>내부 게임 시스템을 </a:t>
            </a:r>
            <a:r>
              <a:rPr lang="ko-KR" altLang="en-US" sz="2800" dirty="0" err="1"/>
              <a:t>설계시</a:t>
            </a:r>
            <a:r>
              <a:rPr lang="ko-KR" altLang="en-US" sz="2800" dirty="0"/>
              <a:t> 핵심 아이디어와 게임 목표가 확실하지 않으면 시스템의 필요성 가치가 떨어지는 경우가 많으므로 </a:t>
            </a:r>
            <a:r>
              <a:rPr lang="ko-KR" altLang="en-US" sz="2800" dirty="0">
                <a:solidFill>
                  <a:schemeClr val="tx2"/>
                </a:solidFill>
              </a:rPr>
              <a:t>게임의 소재와 핵심 아이디어</a:t>
            </a:r>
            <a:r>
              <a:rPr lang="en-US" altLang="ko-KR" sz="2800" dirty="0">
                <a:solidFill>
                  <a:schemeClr val="tx2"/>
                </a:solidFill>
              </a:rPr>
              <a:t>, </a:t>
            </a:r>
            <a:r>
              <a:rPr lang="ko-KR" altLang="en-US" sz="2800" dirty="0">
                <a:solidFill>
                  <a:schemeClr val="tx2"/>
                </a:solidFill>
              </a:rPr>
              <a:t>게임의 목표를 확실히 설정하고 구상</a:t>
            </a:r>
            <a:r>
              <a:rPr lang="ko-KR" altLang="en-US" sz="2800" dirty="0"/>
              <a:t>하는 것이 중요하다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④</a:t>
            </a:r>
            <a:r>
              <a:rPr lang="ko-KR" altLang="en-US" sz="2800" dirty="0"/>
              <a:t>내부 게임 시스템은 프로그램으로 구현 가능성과 그래픽으로 표현 가능성을 기준으로 삼아 구상하는 시스템이 게임에 꼭 </a:t>
            </a:r>
            <a:r>
              <a:rPr lang="ko-KR" altLang="en-US" sz="2800" dirty="0">
                <a:solidFill>
                  <a:schemeClr val="tx2"/>
                </a:solidFill>
              </a:rPr>
              <a:t>필요</a:t>
            </a:r>
            <a:r>
              <a:rPr lang="ko-KR" altLang="en-US" sz="2800" dirty="0"/>
              <a:t>한 것인지와 구현 시 게임에 어떤 </a:t>
            </a:r>
            <a:r>
              <a:rPr lang="ko-KR" altLang="en-US" sz="2800" dirty="0">
                <a:solidFill>
                  <a:schemeClr val="tx2"/>
                </a:solidFill>
              </a:rPr>
              <a:t>재미</a:t>
            </a:r>
            <a:r>
              <a:rPr lang="ko-KR" altLang="en-US" sz="2800" dirty="0"/>
              <a:t>를 주고 어떻게 이용되는지 고려해야 한다</a:t>
            </a:r>
            <a:r>
              <a:rPr lang="en-US" altLang="ko-KR" sz="28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분류</a:t>
            </a:r>
          </a:p>
        </p:txBody>
      </p:sp>
      <p:pic>
        <p:nvPicPr>
          <p:cNvPr id="1026" name="Picture 2" descr="리그 오브 레전드 | 무료 다운로드 및 플레이 - Epic Games Store">
            <a:extLst>
              <a:ext uri="{FF2B5EF4-FFF2-40B4-BE49-F238E27FC236}">
                <a16:creationId xmlns:a16="http://schemas.microsoft.com/office/drawing/2014/main" id="{CED95F17-254F-4AA6-B24A-637DDC3C7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8" y="214312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2DD31-79D3-40AF-9D62-5BEE7AAEE94B}"/>
              </a:ext>
            </a:extLst>
          </p:cNvPr>
          <p:cNvSpPr txBox="1"/>
          <p:nvPr/>
        </p:nvSpPr>
        <p:spPr>
          <a:xfrm>
            <a:off x="5753100" y="2253774"/>
            <a:ext cx="6096000" cy="235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플랫폼</a:t>
            </a:r>
            <a:r>
              <a:rPr lang="en-US" altLang="ko-KR" sz="2000" dirty="0"/>
              <a:t>: PC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 엔진</a:t>
            </a:r>
            <a:r>
              <a:rPr lang="en-US" altLang="ko-KR" sz="2000" dirty="0"/>
              <a:t>: </a:t>
            </a:r>
            <a:r>
              <a:rPr lang="ko-KR" altLang="en-US" sz="2000" dirty="0"/>
              <a:t>자체 개발 엔진</a:t>
            </a:r>
            <a:r>
              <a:rPr lang="en-US" altLang="ko-KR" sz="2000" dirty="0"/>
              <a:t>(C++, C#, java </a:t>
            </a:r>
            <a:r>
              <a:rPr lang="ko-KR" altLang="en-US" sz="2000" dirty="0"/>
              <a:t>등 혼합사용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게임의 소재</a:t>
            </a:r>
            <a:r>
              <a:rPr lang="en-US" altLang="ko-KR" sz="2000" dirty="0"/>
              <a:t>: 5 vs 5 </a:t>
            </a:r>
            <a:r>
              <a:rPr lang="ko-KR" altLang="en-US" sz="2000" dirty="0"/>
              <a:t>팀 게임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게임의 목표</a:t>
            </a:r>
            <a:r>
              <a:rPr lang="en-US" altLang="ko-KR" sz="2000" dirty="0"/>
              <a:t>: </a:t>
            </a:r>
            <a:r>
              <a:rPr lang="ko-KR" altLang="en-US" sz="2000" dirty="0"/>
              <a:t>상대 넥서스 파괴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 규칙</a:t>
            </a:r>
            <a:r>
              <a:rPr lang="en-US" altLang="ko-KR" sz="2000" dirty="0"/>
              <a:t>: …(</a:t>
            </a:r>
            <a:r>
              <a:rPr lang="ko-KR" altLang="en-US" sz="2000" dirty="0"/>
              <a:t>생략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34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3E3E-81B7-470E-A3D9-49C35DA8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3800" dirty="0"/>
              <a:t>외부 게임 시스템</a:t>
            </a:r>
            <a:br>
              <a:rPr lang="en-US" altLang="ko-KR" sz="2800" dirty="0"/>
            </a:br>
            <a:r>
              <a:rPr lang="en-US" altLang="ko-KR" sz="2800" dirty="0"/>
              <a:t>1. </a:t>
            </a:r>
            <a:r>
              <a:rPr lang="ko-KR" altLang="en-US" sz="2800" dirty="0"/>
              <a:t>게임 플랫폼</a:t>
            </a:r>
            <a:br>
              <a:rPr lang="en-US" altLang="ko-KR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시스템 운영 체제</a:t>
            </a:r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네트워크</a:t>
            </a:r>
            <a:br>
              <a:rPr lang="en-US" altLang="ko-KR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게임 데이터베이스 서버</a:t>
            </a:r>
            <a:br>
              <a:rPr lang="en-US" altLang="ko-KR" sz="2800" dirty="0"/>
            </a:br>
            <a:r>
              <a:rPr lang="en-US" altLang="ko-KR" sz="2800" dirty="0"/>
              <a:t>5. </a:t>
            </a:r>
            <a:r>
              <a:rPr lang="ko-KR" altLang="en-US" sz="2800" dirty="0"/>
              <a:t>게임 엔진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1180D9-77FC-4AE4-828E-7D0EBFFD5572}"/>
              </a:ext>
            </a:extLst>
          </p:cNvPr>
          <p:cNvSpPr txBox="1">
            <a:spLocks/>
          </p:cNvSpPr>
          <p:nvPr/>
        </p:nvSpPr>
        <p:spPr bwMode="gray">
          <a:xfrm>
            <a:off x="6096000" y="1454282"/>
            <a:ext cx="5706015" cy="4744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3800" dirty="0"/>
              <a:t>내부 게임 시스템</a:t>
            </a:r>
            <a:br>
              <a:rPr lang="en-US" altLang="ko-KR" sz="2800" dirty="0"/>
            </a:br>
            <a:r>
              <a:rPr lang="en-US" altLang="ko-KR" sz="2800" dirty="0"/>
              <a:t>1. </a:t>
            </a:r>
            <a:r>
              <a:rPr lang="ko-KR" altLang="en-US" sz="2800" dirty="0"/>
              <a:t>인터랙티브 스토리텔링</a:t>
            </a:r>
            <a:br>
              <a:rPr lang="en-US" altLang="ko-KR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퍼즐 요소</a:t>
            </a:r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문화 및 역사적 요소</a:t>
            </a:r>
            <a:br>
              <a:rPr lang="en-US" altLang="ko-KR" sz="2800" dirty="0"/>
            </a:br>
            <a:r>
              <a:rPr lang="en-US" altLang="ko-KR" sz="2800" dirty="0"/>
              <a:t>4. </a:t>
            </a:r>
            <a:r>
              <a:rPr lang="ko-KR" altLang="en-US" sz="2800" dirty="0"/>
              <a:t>미션 및 이벤트 요소</a:t>
            </a:r>
            <a:br>
              <a:rPr lang="en-US" altLang="ko-KR" sz="2800" dirty="0"/>
            </a:br>
            <a:r>
              <a:rPr lang="en-US" altLang="ko-KR" sz="2800" dirty="0"/>
              <a:t>5. </a:t>
            </a:r>
            <a:r>
              <a:rPr lang="ko-KR" altLang="en-US" sz="2800" dirty="0"/>
              <a:t>게임 규칙 및 플레이 요소</a:t>
            </a:r>
            <a:br>
              <a:rPr lang="en-US" altLang="ko-KR" sz="2800" dirty="0"/>
            </a:br>
            <a:r>
              <a:rPr lang="en-US" altLang="ko-KR" sz="2800" dirty="0"/>
              <a:t>6. </a:t>
            </a:r>
            <a:r>
              <a:rPr lang="ko-KR" altLang="en-US" sz="2800" dirty="0"/>
              <a:t>레벨 요소</a:t>
            </a:r>
            <a:br>
              <a:rPr lang="en-US" altLang="ko-KR" sz="2800" dirty="0"/>
            </a:br>
            <a:r>
              <a:rPr lang="en-US" altLang="ko-KR" sz="2800" dirty="0"/>
              <a:t>7. </a:t>
            </a:r>
            <a:r>
              <a:rPr lang="ko-KR" altLang="en-US" sz="2800" dirty="0"/>
              <a:t>캐릭터 요소</a:t>
            </a:r>
            <a:br>
              <a:rPr lang="en-US" altLang="ko-KR" sz="2800" dirty="0"/>
            </a:br>
            <a:r>
              <a:rPr lang="en-US" altLang="ko-KR" sz="2800" dirty="0"/>
              <a:t>8. </a:t>
            </a:r>
            <a:r>
              <a:rPr lang="ko-KR" altLang="en-US" sz="2800" dirty="0"/>
              <a:t>아이템 요소</a:t>
            </a:r>
            <a:br>
              <a:rPr lang="en-US" altLang="ko-KR" sz="2800" dirty="0"/>
            </a:br>
            <a:r>
              <a:rPr lang="en-US" altLang="ko-KR" sz="2800" dirty="0"/>
              <a:t>9. </a:t>
            </a:r>
            <a:r>
              <a:rPr lang="ko-KR" altLang="en-US" sz="2800" dirty="0"/>
              <a:t>배경 요소</a:t>
            </a:r>
            <a:br>
              <a:rPr lang="en-US" altLang="ko-KR" sz="2800" dirty="0"/>
            </a:br>
            <a:r>
              <a:rPr lang="en-US" altLang="ko-KR" sz="2800" dirty="0"/>
              <a:t>10. </a:t>
            </a:r>
            <a:r>
              <a:rPr lang="ko-KR" altLang="en-US" sz="2800" dirty="0"/>
              <a:t>인터페이스 요소 </a:t>
            </a:r>
            <a:r>
              <a:rPr lang="en-US" altLang="ko-KR" sz="2800" dirty="0"/>
              <a:t>… </a:t>
            </a:r>
            <a:r>
              <a:rPr lang="en-US" altLang="ko-KR" sz="2800" dirty="0" err="1"/>
              <a:t>etc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236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9D1E-3120-48AB-B061-1F8C451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시스템의 구성 요소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A30B6C7-F0D9-41E3-9EB7-517336155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518" y="1527048"/>
            <a:ext cx="6500964" cy="45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85625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799</TotalTime>
  <Words>1945</Words>
  <Application>Microsoft Office PowerPoint</Application>
  <PresentationFormat>와이드스크린</PresentationFormat>
  <Paragraphs>77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유니티를 배우기 위해</vt:lpstr>
      <vt:lpstr>게임 시스템의 정의</vt:lpstr>
      <vt:lpstr>게임 시스템의 분류</vt:lpstr>
      <vt:lpstr>게임 시스템의 분류</vt:lpstr>
      <vt:lpstr>게임 시스템의 분류</vt:lpstr>
      <vt:lpstr>게임 시스템의 분류</vt:lpstr>
      <vt:lpstr>게임 시스템의 구성 요소</vt:lpstr>
      <vt:lpstr>게임 시스템의 구성 요소</vt:lpstr>
      <vt:lpstr>게임 시스템의 구성 요소</vt:lpstr>
      <vt:lpstr>외부 게임 시스템 구성 요소</vt:lpstr>
      <vt:lpstr>외부 게임 시스템 구성 요소</vt:lpstr>
      <vt:lpstr>외부 게임 시스템 구성 요소</vt:lpstr>
      <vt:lpstr>외부 게임 시스템 구성 요소</vt:lpstr>
      <vt:lpstr>외부 게임 시스템 구성 요소</vt:lpstr>
      <vt:lpstr>외부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  <vt:lpstr>내부 게임 시스템 구성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32</cp:revision>
  <dcterms:created xsi:type="dcterms:W3CDTF">2022-02-27T13:11:24Z</dcterms:created>
  <dcterms:modified xsi:type="dcterms:W3CDTF">2022-03-13T10:11:56Z</dcterms:modified>
</cp:coreProperties>
</file>