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6"/>
  </p:notesMasterIdLst>
  <p:sldIdLst>
    <p:sldId id="256" r:id="rId2"/>
    <p:sldId id="260" r:id="rId3"/>
    <p:sldId id="338" r:id="rId4"/>
    <p:sldId id="339" r:id="rId5"/>
    <p:sldId id="277" r:id="rId6"/>
    <p:sldId id="340" r:id="rId7"/>
    <p:sldId id="341" r:id="rId8"/>
    <p:sldId id="342" r:id="rId9"/>
    <p:sldId id="343" r:id="rId10"/>
    <p:sldId id="275" r:id="rId11"/>
    <p:sldId id="278" r:id="rId12"/>
    <p:sldId id="279" r:id="rId13"/>
    <p:sldId id="280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6" r:id="rId34"/>
    <p:sldId id="363" r:id="rId35"/>
    <p:sldId id="364" r:id="rId36"/>
    <p:sldId id="365" r:id="rId37"/>
    <p:sldId id="367" r:id="rId38"/>
    <p:sldId id="368" r:id="rId39"/>
    <p:sldId id="369" r:id="rId40"/>
    <p:sldId id="370" r:id="rId41"/>
    <p:sldId id="371" r:id="rId42"/>
    <p:sldId id="372" r:id="rId43"/>
    <p:sldId id="374" r:id="rId44"/>
    <p:sldId id="375" r:id="rId45"/>
    <p:sldId id="373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403" r:id="rId74"/>
    <p:sldId id="40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647B0-0EB3-4C2A-9097-19A608A60F7C}" v="142" dt="2022-03-30T12:23:47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우" userId="cfd135f459d14191" providerId="LiveId" clId="{CD3AD8DB-E32C-452D-9D20-F0980B1F1496}"/>
    <pc:docChg chg="delSld modSld">
      <pc:chgData name="박 현우" userId="cfd135f459d14191" providerId="LiveId" clId="{CD3AD8DB-E32C-452D-9D20-F0980B1F1496}" dt="2022-03-06T06:41:24.687" v="30" actId="47"/>
      <pc:docMkLst>
        <pc:docMk/>
      </pc:docMkLst>
      <pc:sldChg chg="del">
        <pc:chgData name="박 현우" userId="cfd135f459d14191" providerId="LiveId" clId="{CD3AD8DB-E32C-452D-9D20-F0980B1F1496}" dt="2022-03-06T06:41:24.687" v="30" actId="47"/>
        <pc:sldMkLst>
          <pc:docMk/>
          <pc:sldMk cId="1286484442" sldId="297"/>
        </pc:sldMkLst>
      </pc:sldChg>
      <pc:sldChg chg="modSp mod">
        <pc:chgData name="박 현우" userId="cfd135f459d14191" providerId="LiveId" clId="{CD3AD8DB-E32C-452D-9D20-F0980B1F1496}" dt="2022-03-06T06:41:10.505" v="29" actId="20577"/>
        <pc:sldMkLst>
          <pc:docMk/>
          <pc:sldMk cId="2665224280" sldId="304"/>
        </pc:sldMkLst>
        <pc:spChg chg="mod">
          <ac:chgData name="박 현우" userId="cfd135f459d14191" providerId="LiveId" clId="{CD3AD8DB-E32C-452D-9D20-F0980B1F1496}" dt="2022-03-06T06:41:10.505" v="29" actId="20577"/>
          <ac:spMkLst>
            <pc:docMk/>
            <pc:sldMk cId="2665224280" sldId="304"/>
            <ac:spMk id="4" creationId="{EC11FA27-58FD-40BF-889A-375846A0BA54}"/>
          </ac:spMkLst>
        </pc:spChg>
      </pc:sldChg>
    </pc:docChg>
  </pc:docChgLst>
  <pc:docChgLst>
    <pc:chgData name="박 현우" userId="cfd135f459d14191" providerId="LiveId" clId="{0303B374-0EAE-4E6C-9C5D-9443EE88FF27}"/>
    <pc:docChg chg="modSld">
      <pc:chgData name="박 현우" userId="cfd135f459d14191" providerId="LiveId" clId="{0303B374-0EAE-4E6C-9C5D-9443EE88FF27}" dt="2022-03-11T10:09:47.372" v="1" actId="20577"/>
      <pc:docMkLst>
        <pc:docMk/>
      </pc:docMkLst>
      <pc:sldChg chg="modSp mod">
        <pc:chgData name="박 현우" userId="cfd135f459d14191" providerId="LiveId" clId="{0303B374-0EAE-4E6C-9C5D-9443EE88FF27}" dt="2022-03-11T10:09:47.372" v="1" actId="20577"/>
        <pc:sldMkLst>
          <pc:docMk/>
          <pc:sldMk cId="2388027150" sldId="256"/>
        </pc:sldMkLst>
        <pc:spChg chg="mod">
          <ac:chgData name="박 현우" userId="cfd135f459d14191" providerId="LiveId" clId="{0303B374-0EAE-4E6C-9C5D-9443EE88FF27}" dt="2022-03-11T10:09:47.372" v="1" actId="20577"/>
          <ac:spMkLst>
            <pc:docMk/>
            <pc:sldMk cId="2388027150" sldId="256"/>
            <ac:spMk id="3" creationId="{4C9AE6F8-CD35-4857-AC07-B60C839F3411}"/>
          </ac:spMkLst>
        </pc:spChg>
      </pc:sldChg>
    </pc:docChg>
  </pc:docChgLst>
  <pc:docChgLst>
    <pc:chgData name="박 현우" userId="cfd135f459d14191" providerId="LiveId" clId="{D331D32B-0F39-45C6-ACCB-66C4DA4B7C77}"/>
    <pc:docChg chg="undo redo custSel addSld delSld modSld sldOrd">
      <pc:chgData name="박 현우" userId="cfd135f459d14191" providerId="LiveId" clId="{D331D32B-0F39-45C6-ACCB-66C4DA4B7C77}" dt="2022-03-27T15:03:45.250" v="3423"/>
      <pc:docMkLst>
        <pc:docMk/>
      </pc:docMkLst>
      <pc:sldChg chg="modSp mod">
        <pc:chgData name="박 현우" userId="cfd135f459d14191" providerId="LiveId" clId="{D331D32B-0F39-45C6-ACCB-66C4DA4B7C77}" dt="2022-03-27T04:06:34.684" v="39" actId="20577"/>
        <pc:sldMkLst>
          <pc:docMk/>
          <pc:sldMk cId="2388027150" sldId="256"/>
        </pc:sldMkLst>
        <pc:spChg chg="mod">
          <ac:chgData name="박 현우" userId="cfd135f459d14191" providerId="LiveId" clId="{D331D32B-0F39-45C6-ACCB-66C4DA4B7C77}" dt="2022-03-27T04:06:34.684" v="39" actId="20577"/>
          <ac:spMkLst>
            <pc:docMk/>
            <pc:sldMk cId="2388027150" sldId="256"/>
            <ac:spMk id="3" creationId="{4C9AE6F8-CD35-4857-AC07-B60C839F3411}"/>
          </ac:spMkLst>
        </pc:spChg>
      </pc:sldChg>
      <pc:sldChg chg="addSp modSp mod modAnim">
        <pc:chgData name="박 현우" userId="cfd135f459d14191" providerId="LiveId" clId="{D331D32B-0F39-45C6-ACCB-66C4DA4B7C77}" dt="2022-03-27T04:09:27.391" v="114" actId="1076"/>
        <pc:sldMkLst>
          <pc:docMk/>
          <pc:sldMk cId="3970331113" sldId="260"/>
        </pc:sldMkLst>
        <pc:spChg chg="mod">
          <ac:chgData name="박 현우" userId="cfd135f459d14191" providerId="LiveId" clId="{D331D32B-0F39-45C6-ACCB-66C4DA4B7C77}" dt="2022-03-27T04:07:02.434" v="69"/>
          <ac:spMkLst>
            <pc:docMk/>
            <pc:sldMk cId="3970331113" sldId="260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4:09:12.853" v="99" actId="1076"/>
          <ac:spMkLst>
            <pc:docMk/>
            <pc:sldMk cId="3970331113" sldId="260"/>
            <ac:spMk id="7" creationId="{F32FB248-3028-4BB4-9A96-1020BC100446}"/>
          </ac:spMkLst>
        </pc:spChg>
        <pc:picChg chg="add mod">
          <ac:chgData name="박 현우" userId="cfd135f459d14191" providerId="LiveId" clId="{D331D32B-0F39-45C6-ACCB-66C4DA4B7C77}" dt="2022-03-27T04:09:27.391" v="114" actId="1076"/>
          <ac:picMkLst>
            <pc:docMk/>
            <pc:sldMk cId="3970331113" sldId="260"/>
            <ac:picMk id="1026" creationId="{272D9A64-6ED0-4923-8007-670ECEAA320F}"/>
          </ac:picMkLst>
        </pc:picChg>
      </pc:sldChg>
      <pc:sldChg chg="del">
        <pc:chgData name="박 현우" userId="cfd135f459d14191" providerId="LiveId" clId="{D331D32B-0F39-45C6-ACCB-66C4DA4B7C77}" dt="2022-03-27T04:17:35.547" v="153" actId="47"/>
        <pc:sldMkLst>
          <pc:docMk/>
          <pc:sldMk cId="1135302966" sldId="274"/>
        </pc:sldMkLst>
      </pc:sldChg>
      <pc:sldChg chg="addSp delSp modSp mod">
        <pc:chgData name="박 현우" userId="cfd135f459d14191" providerId="LiveId" clId="{D331D32B-0F39-45C6-ACCB-66C4DA4B7C77}" dt="2022-03-27T04:42:46.228" v="255"/>
        <pc:sldMkLst>
          <pc:docMk/>
          <pc:sldMk cId="4236592575" sldId="275"/>
        </pc:sldMkLst>
        <pc:spChg chg="mod">
          <ac:chgData name="박 현우" userId="cfd135f459d14191" providerId="LiveId" clId="{D331D32B-0F39-45C6-ACCB-66C4DA4B7C77}" dt="2022-03-27T04:42:46.228" v="255"/>
          <ac:spMkLst>
            <pc:docMk/>
            <pc:sldMk cId="4236592575" sldId="275"/>
            <ac:spMk id="2" creationId="{DB6E3A46-B480-4DD1-A28B-270FD694235E}"/>
          </ac:spMkLst>
        </pc:spChg>
        <pc:spChg chg="add del mod">
          <ac:chgData name="박 현우" userId="cfd135f459d14191" providerId="LiveId" clId="{D331D32B-0F39-45C6-ACCB-66C4DA4B7C77}" dt="2022-03-27T04:38:44.141" v="236" actId="478"/>
          <ac:spMkLst>
            <pc:docMk/>
            <pc:sldMk cId="4236592575" sldId="275"/>
            <ac:spMk id="4" creationId="{C3404640-E8EE-48D4-B9C4-2DA9C15E918B}"/>
          </ac:spMkLst>
        </pc:spChg>
        <pc:spChg chg="add del mod">
          <ac:chgData name="박 현우" userId="cfd135f459d14191" providerId="LiveId" clId="{D331D32B-0F39-45C6-ACCB-66C4DA4B7C77}" dt="2022-03-27T04:38:44.717" v="237" actId="478"/>
          <ac:spMkLst>
            <pc:docMk/>
            <pc:sldMk cId="4236592575" sldId="275"/>
            <ac:spMk id="7" creationId="{F8CD39D8-F050-4F0A-9E11-79D6BEBD855E}"/>
          </ac:spMkLst>
        </pc:spChg>
        <pc:spChg chg="del">
          <ac:chgData name="박 현우" userId="cfd135f459d14191" providerId="LiveId" clId="{D331D32B-0F39-45C6-ACCB-66C4DA4B7C77}" dt="2022-03-27T04:38:36.718" v="233" actId="478"/>
          <ac:spMkLst>
            <pc:docMk/>
            <pc:sldMk cId="4236592575" sldId="275"/>
            <ac:spMk id="11" creationId="{F258D9AA-1F99-F422-601A-69271399C3CC}"/>
          </ac:spMkLst>
        </pc:spChg>
        <pc:picChg chg="del">
          <ac:chgData name="박 현우" userId="cfd135f459d14191" providerId="LiveId" clId="{D331D32B-0F39-45C6-ACCB-66C4DA4B7C77}" dt="2022-03-27T04:38:37.517" v="234" actId="478"/>
          <ac:picMkLst>
            <pc:docMk/>
            <pc:sldMk cId="4236592575" sldId="275"/>
            <ac:picMk id="6" creationId="{753FB629-4390-4E34-9FAB-CAEE0818FB73}"/>
          </ac:picMkLst>
        </pc:picChg>
        <pc:picChg chg="add mod">
          <ac:chgData name="박 현우" userId="cfd135f459d14191" providerId="LiveId" clId="{D331D32B-0F39-45C6-ACCB-66C4DA4B7C77}" dt="2022-03-27T04:38:47.937" v="239" actId="1076"/>
          <ac:picMkLst>
            <pc:docMk/>
            <pc:sldMk cId="4236592575" sldId="275"/>
            <ac:picMk id="3074" creationId="{23AAE837-0AB0-41D7-807C-8FBCB06A5BAE}"/>
          </ac:picMkLst>
        </pc:picChg>
      </pc:sldChg>
      <pc:sldChg chg="modSp add del mod ord">
        <pc:chgData name="박 현우" userId="cfd135f459d14191" providerId="LiveId" clId="{D331D32B-0F39-45C6-ACCB-66C4DA4B7C77}" dt="2022-03-27T04:43:14.685" v="280" actId="6549"/>
        <pc:sldMkLst>
          <pc:docMk/>
          <pc:sldMk cId="915732029" sldId="277"/>
        </pc:sldMkLst>
        <pc:spChg chg="mod">
          <ac:chgData name="박 현우" userId="cfd135f459d14191" providerId="LiveId" clId="{D331D32B-0F39-45C6-ACCB-66C4DA4B7C77}" dt="2022-03-27T04:43:14.685" v="280" actId="6549"/>
          <ac:spMkLst>
            <pc:docMk/>
            <pc:sldMk cId="915732029" sldId="277"/>
            <ac:spMk id="11" creationId="{F258D9AA-1F99-F422-601A-69271399C3CC}"/>
          </ac:spMkLst>
        </pc:spChg>
      </pc:sldChg>
      <pc:sldChg chg="addSp delSp modSp mod">
        <pc:chgData name="박 현우" userId="cfd135f459d14191" providerId="LiveId" clId="{D331D32B-0F39-45C6-ACCB-66C4DA4B7C77}" dt="2022-03-27T04:50:43.061" v="338" actId="14100"/>
        <pc:sldMkLst>
          <pc:docMk/>
          <pc:sldMk cId="420977956" sldId="278"/>
        </pc:sldMkLst>
        <pc:spChg chg="mod">
          <ac:chgData name="박 현우" userId="cfd135f459d14191" providerId="LiveId" clId="{D331D32B-0F39-45C6-ACCB-66C4DA4B7C77}" dt="2022-03-27T04:47:26.882" v="287" actId="122"/>
          <ac:spMkLst>
            <pc:docMk/>
            <pc:sldMk cId="420977956" sldId="278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4:50:43.061" v="338" actId="14100"/>
          <ac:spMkLst>
            <pc:docMk/>
            <pc:sldMk cId="420977956" sldId="278"/>
            <ac:spMk id="3" creationId="{4E03AEA8-294D-4DA1-BE3E-45B47C666D8A}"/>
          </ac:spMkLst>
        </pc:spChg>
        <pc:spChg chg="del mod">
          <ac:chgData name="박 현우" userId="cfd135f459d14191" providerId="LiveId" clId="{D331D32B-0F39-45C6-ACCB-66C4DA4B7C77}" dt="2022-03-27T04:47:56.690" v="291"/>
          <ac:spMkLst>
            <pc:docMk/>
            <pc:sldMk cId="420977956" sldId="278"/>
            <ac:spMk id="11" creationId="{F258D9AA-1F99-F422-601A-69271399C3CC}"/>
          </ac:spMkLst>
        </pc:spChg>
        <pc:picChg chg="del">
          <ac:chgData name="박 현우" userId="cfd135f459d14191" providerId="LiveId" clId="{D331D32B-0F39-45C6-ACCB-66C4DA4B7C77}" dt="2022-03-27T04:47:45.319" v="288" actId="478"/>
          <ac:picMkLst>
            <pc:docMk/>
            <pc:sldMk cId="420977956" sldId="278"/>
            <ac:picMk id="5122" creationId="{06901843-D2C0-41AD-874C-1E8C424793D3}"/>
          </ac:picMkLst>
        </pc:picChg>
        <pc:picChg chg="add mod">
          <ac:chgData name="박 현우" userId="cfd135f459d14191" providerId="LiveId" clId="{D331D32B-0F39-45C6-ACCB-66C4DA4B7C77}" dt="2022-03-27T04:47:56.690" v="291"/>
          <ac:picMkLst>
            <pc:docMk/>
            <pc:sldMk cId="420977956" sldId="278"/>
            <ac:picMk id="7170" creationId="{6AED8621-5DAC-498C-BA4A-DF7F4E93ECBB}"/>
          </ac:picMkLst>
        </pc:picChg>
      </pc:sldChg>
      <pc:sldChg chg="addSp delSp modSp mod modAnim">
        <pc:chgData name="박 현우" userId="cfd135f459d14191" providerId="LiveId" clId="{D331D32B-0F39-45C6-ACCB-66C4DA4B7C77}" dt="2022-03-27T05:14:56.898" v="343"/>
        <pc:sldMkLst>
          <pc:docMk/>
          <pc:sldMk cId="3261976550" sldId="279"/>
        </pc:sldMkLst>
        <pc:spChg chg="mod">
          <ac:chgData name="박 현우" userId="cfd135f459d14191" providerId="LiveId" clId="{D331D32B-0F39-45C6-ACCB-66C4DA4B7C77}" dt="2022-03-27T05:14:56.898" v="343"/>
          <ac:spMkLst>
            <pc:docMk/>
            <pc:sldMk cId="3261976550" sldId="279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4:50:52.471" v="341"/>
          <ac:spMkLst>
            <pc:docMk/>
            <pc:sldMk cId="3261976550" sldId="279"/>
            <ac:spMk id="3" creationId="{1F886BB5-8B8F-4D97-A22F-592EC247E357}"/>
          </ac:spMkLst>
        </pc:spChg>
        <pc:spChg chg="add del mod">
          <ac:chgData name="박 현우" userId="cfd135f459d14191" providerId="LiveId" clId="{D331D32B-0F39-45C6-ACCB-66C4DA4B7C77}" dt="2022-03-27T04:51:16.258" v="342"/>
          <ac:spMkLst>
            <pc:docMk/>
            <pc:sldMk cId="3261976550" sldId="279"/>
            <ac:spMk id="5" creationId="{975EC2CB-5689-448D-9439-BBC92C958066}"/>
          </ac:spMkLst>
        </pc:spChg>
        <pc:spChg chg="del">
          <ac:chgData name="박 현우" userId="cfd135f459d14191" providerId="LiveId" clId="{D331D32B-0F39-45C6-ACCB-66C4DA4B7C77}" dt="2022-03-27T04:50:47.696" v="340" actId="478"/>
          <ac:spMkLst>
            <pc:docMk/>
            <pc:sldMk cId="3261976550" sldId="279"/>
            <ac:spMk id="11" creationId="{F258D9AA-1F99-F422-601A-69271399C3CC}"/>
          </ac:spMkLst>
        </pc:spChg>
        <pc:picChg chg="add mod">
          <ac:chgData name="박 현우" userId="cfd135f459d14191" providerId="LiveId" clId="{D331D32B-0F39-45C6-ACCB-66C4DA4B7C77}" dt="2022-03-27T04:51:16.258" v="342"/>
          <ac:picMkLst>
            <pc:docMk/>
            <pc:sldMk cId="3261976550" sldId="279"/>
            <ac:picMk id="6" creationId="{6339748E-3833-4B88-888B-67B5928ECBE8}"/>
          </ac:picMkLst>
        </pc:picChg>
        <pc:picChg chg="del">
          <ac:chgData name="박 현우" userId="cfd135f459d14191" providerId="LiveId" clId="{D331D32B-0F39-45C6-ACCB-66C4DA4B7C77}" dt="2022-03-27T04:50:46.237" v="339" actId="478"/>
          <ac:picMkLst>
            <pc:docMk/>
            <pc:sldMk cId="3261976550" sldId="279"/>
            <ac:picMk id="5122" creationId="{06901843-D2C0-41AD-874C-1E8C424793D3}"/>
          </ac:picMkLst>
        </pc:picChg>
      </pc:sldChg>
      <pc:sldChg chg="addSp delSp modSp mod">
        <pc:chgData name="박 현우" userId="cfd135f459d14191" providerId="LiveId" clId="{D331D32B-0F39-45C6-ACCB-66C4DA4B7C77}" dt="2022-03-27T05:16:30.615" v="390" actId="207"/>
        <pc:sldMkLst>
          <pc:docMk/>
          <pc:sldMk cId="3795223866" sldId="280"/>
        </pc:sldMkLst>
        <pc:spChg chg="mod">
          <ac:chgData name="박 현우" userId="cfd135f459d14191" providerId="LiveId" clId="{D331D32B-0F39-45C6-ACCB-66C4DA4B7C77}" dt="2022-03-27T05:15:34.222" v="383"/>
          <ac:spMkLst>
            <pc:docMk/>
            <pc:sldMk cId="3795223866" sldId="280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5:16:30.615" v="390" actId="207"/>
          <ac:spMkLst>
            <pc:docMk/>
            <pc:sldMk cId="3795223866" sldId="280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5:15:34.735" v="384" actId="478"/>
          <ac:picMkLst>
            <pc:docMk/>
            <pc:sldMk cId="3795223866" sldId="280"/>
            <ac:picMk id="6146" creationId="{573FE60F-428A-478C-B6DB-5CEA357AC6EA}"/>
          </ac:picMkLst>
        </pc:picChg>
      </pc:sldChg>
      <pc:sldChg chg="del">
        <pc:chgData name="박 현우" userId="cfd135f459d14191" providerId="LiveId" clId="{D331D32B-0F39-45C6-ACCB-66C4DA4B7C77}" dt="2022-03-27T06:24:27.580" v="1803" actId="47"/>
        <pc:sldMkLst>
          <pc:docMk/>
          <pc:sldMk cId="489559822" sldId="281"/>
        </pc:sldMkLst>
      </pc:sldChg>
      <pc:sldChg chg="del">
        <pc:chgData name="박 현우" userId="cfd135f459d14191" providerId="LiveId" clId="{D331D32B-0F39-45C6-ACCB-66C4DA4B7C77}" dt="2022-03-27T06:24:28.404" v="1804" actId="47"/>
        <pc:sldMkLst>
          <pc:docMk/>
          <pc:sldMk cId="419655649" sldId="282"/>
        </pc:sldMkLst>
      </pc:sldChg>
      <pc:sldChg chg="del">
        <pc:chgData name="박 현우" userId="cfd135f459d14191" providerId="LiveId" clId="{D331D32B-0F39-45C6-ACCB-66C4DA4B7C77}" dt="2022-03-27T06:24:29.327" v="1805" actId="47"/>
        <pc:sldMkLst>
          <pc:docMk/>
          <pc:sldMk cId="1736172849" sldId="283"/>
        </pc:sldMkLst>
      </pc:sldChg>
      <pc:sldChg chg="del">
        <pc:chgData name="박 현우" userId="cfd135f459d14191" providerId="LiveId" clId="{D331D32B-0F39-45C6-ACCB-66C4DA4B7C77}" dt="2022-03-27T06:24:30.045" v="1806" actId="47"/>
        <pc:sldMkLst>
          <pc:docMk/>
          <pc:sldMk cId="1148199397" sldId="28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92766134" sldId="28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471482664" sldId="28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406838432" sldId="28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65453097" sldId="28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653829529" sldId="28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732810692" sldId="29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538239442" sldId="29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367488136" sldId="29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99502204" sldId="29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282168835" sldId="29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152312466" sldId="29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551552883" sldId="29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334367941" sldId="29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199473079" sldId="29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699835063" sldId="29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994182741" sldId="30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710409483" sldId="30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548041842" sldId="30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656294514" sldId="30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960010641" sldId="30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719087791" sldId="30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4112048909" sldId="30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338877806" sldId="30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878858058" sldId="30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685291177" sldId="30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955859887" sldId="31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447425225" sldId="31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191441478" sldId="31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768973201" sldId="31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257739308" sldId="31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564158685" sldId="31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377125763" sldId="31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863015401" sldId="31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872045480" sldId="31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711634567" sldId="31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901553710" sldId="32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631529927" sldId="32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441191219" sldId="32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821761990" sldId="32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380130161" sldId="32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4229370903" sldId="32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208290689" sldId="32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35768933" sldId="32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4090108276" sldId="32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916171456" sldId="32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306636870" sldId="33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898722665" sldId="33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77582826" sldId="33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380957377" sldId="33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982990045" sldId="33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50465652" sldId="33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358172185" sldId="33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690827962" sldId="337"/>
        </pc:sldMkLst>
      </pc:sldChg>
      <pc:sldChg chg="modSp add mod modAnim">
        <pc:chgData name="박 현우" userId="cfd135f459d14191" providerId="LiveId" clId="{D331D32B-0F39-45C6-ACCB-66C4DA4B7C77}" dt="2022-03-27T04:09:37.908" v="120" actId="20577"/>
        <pc:sldMkLst>
          <pc:docMk/>
          <pc:sldMk cId="3606081316" sldId="338"/>
        </pc:sldMkLst>
        <pc:spChg chg="mod">
          <ac:chgData name="박 현우" userId="cfd135f459d14191" providerId="LiveId" clId="{D331D32B-0F39-45C6-ACCB-66C4DA4B7C77}" dt="2022-03-27T04:09:37.908" v="120" actId="20577"/>
          <ac:spMkLst>
            <pc:docMk/>
            <pc:sldMk cId="3606081316" sldId="338"/>
            <ac:spMk id="7" creationId="{F32FB248-3028-4BB4-9A96-1020BC100446}"/>
          </ac:spMkLst>
        </pc:spChg>
      </pc:sldChg>
      <pc:sldChg chg="modSp add mod modAnim">
        <pc:chgData name="박 현우" userId="cfd135f459d14191" providerId="LiveId" clId="{D331D32B-0F39-45C6-ACCB-66C4DA4B7C77}" dt="2022-03-27T04:10:01.442" v="123" actId="6549"/>
        <pc:sldMkLst>
          <pc:docMk/>
          <pc:sldMk cId="1033276866" sldId="339"/>
        </pc:sldMkLst>
        <pc:spChg chg="mod">
          <ac:chgData name="박 현우" userId="cfd135f459d14191" providerId="LiveId" clId="{D331D32B-0F39-45C6-ACCB-66C4DA4B7C77}" dt="2022-03-27T04:10:01.442" v="123" actId="6549"/>
          <ac:spMkLst>
            <pc:docMk/>
            <pc:sldMk cId="1033276866" sldId="339"/>
            <ac:spMk id="7" creationId="{F32FB248-3028-4BB4-9A96-1020BC100446}"/>
          </ac:spMkLst>
        </pc:spChg>
      </pc:sldChg>
      <pc:sldChg chg="addSp modSp add mod">
        <pc:chgData name="박 현우" userId="cfd135f459d14191" providerId="LiveId" clId="{D331D32B-0F39-45C6-ACCB-66C4DA4B7C77}" dt="2022-03-27T04:10:56.785" v="152" actId="1076"/>
        <pc:sldMkLst>
          <pc:docMk/>
          <pc:sldMk cId="2516626537" sldId="340"/>
        </pc:sldMkLst>
        <pc:spChg chg="mod">
          <ac:chgData name="박 현우" userId="cfd135f459d14191" providerId="LiveId" clId="{D331D32B-0F39-45C6-ACCB-66C4DA4B7C77}" dt="2022-03-27T04:10:35.055" v="148"/>
          <ac:spMkLst>
            <pc:docMk/>
            <pc:sldMk cId="2516626537" sldId="340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4:10:50.487" v="150" actId="20577"/>
          <ac:spMkLst>
            <pc:docMk/>
            <pc:sldMk cId="2516626537" sldId="340"/>
            <ac:spMk id="7" creationId="{F32FB248-3028-4BB4-9A96-1020BC100446}"/>
          </ac:spMkLst>
        </pc:spChg>
        <pc:picChg chg="add mod">
          <ac:chgData name="박 현우" userId="cfd135f459d14191" providerId="LiveId" clId="{D331D32B-0F39-45C6-ACCB-66C4DA4B7C77}" dt="2022-03-27T04:10:56.785" v="152" actId="1076"/>
          <ac:picMkLst>
            <pc:docMk/>
            <pc:sldMk cId="2516626537" sldId="340"/>
            <ac:picMk id="2050" creationId="{E6E2134B-F005-4661-A161-CCDD20F6A70E}"/>
          </ac:picMkLst>
        </pc:picChg>
      </pc:sldChg>
      <pc:sldChg chg="delSp modSp add mod">
        <pc:chgData name="박 현우" userId="cfd135f459d14191" providerId="LiveId" clId="{D331D32B-0F39-45C6-ACCB-66C4DA4B7C77}" dt="2022-03-27T04:26:04.970" v="158" actId="20577"/>
        <pc:sldMkLst>
          <pc:docMk/>
          <pc:sldMk cId="3960307374" sldId="341"/>
        </pc:sldMkLst>
        <pc:spChg chg="mod">
          <ac:chgData name="박 현우" userId="cfd135f459d14191" providerId="LiveId" clId="{D331D32B-0F39-45C6-ACCB-66C4DA4B7C77}" dt="2022-03-27T04:26:04.970" v="158" actId="20577"/>
          <ac:spMkLst>
            <pc:docMk/>
            <pc:sldMk cId="3960307374" sldId="341"/>
            <ac:spMk id="7" creationId="{F32FB248-3028-4BB4-9A96-1020BC100446}"/>
          </ac:spMkLst>
        </pc:spChg>
        <pc:picChg chg="del">
          <ac:chgData name="박 현우" userId="cfd135f459d14191" providerId="LiveId" clId="{D331D32B-0F39-45C6-ACCB-66C4DA4B7C77}" dt="2022-03-27T04:25:55.161" v="155" actId="478"/>
          <ac:picMkLst>
            <pc:docMk/>
            <pc:sldMk cId="3960307374" sldId="341"/>
            <ac:picMk id="2050" creationId="{E6E2134B-F005-4661-A161-CCDD20F6A70E}"/>
          </ac:picMkLst>
        </pc:picChg>
      </pc:sldChg>
      <pc:sldChg chg="modSp add mod">
        <pc:chgData name="박 현우" userId="cfd135f459d14191" providerId="LiveId" clId="{D331D32B-0F39-45C6-ACCB-66C4DA4B7C77}" dt="2022-03-27T04:27:39.220" v="177" actId="27636"/>
        <pc:sldMkLst>
          <pc:docMk/>
          <pc:sldMk cId="3777512040" sldId="342"/>
        </pc:sldMkLst>
        <pc:spChg chg="mod">
          <ac:chgData name="박 현우" userId="cfd135f459d14191" providerId="LiveId" clId="{D331D32B-0F39-45C6-ACCB-66C4DA4B7C77}" dt="2022-03-27T04:27:39.220" v="177" actId="27636"/>
          <ac:spMkLst>
            <pc:docMk/>
            <pc:sldMk cId="3777512040" sldId="342"/>
            <ac:spMk id="7" creationId="{F32FB248-3028-4BB4-9A96-1020BC100446}"/>
          </ac:spMkLst>
        </pc:spChg>
      </pc:sldChg>
      <pc:sldChg chg="modSp add mod">
        <pc:chgData name="박 현우" userId="cfd135f459d14191" providerId="LiveId" clId="{D331D32B-0F39-45C6-ACCB-66C4DA4B7C77}" dt="2022-03-27T04:31:30.670" v="230" actId="20577"/>
        <pc:sldMkLst>
          <pc:docMk/>
          <pc:sldMk cId="1850331889" sldId="343"/>
        </pc:sldMkLst>
        <pc:spChg chg="mod">
          <ac:chgData name="박 현우" userId="cfd135f459d14191" providerId="LiveId" clId="{D331D32B-0F39-45C6-ACCB-66C4DA4B7C77}" dt="2022-03-27T04:29:50.573" v="194"/>
          <ac:spMkLst>
            <pc:docMk/>
            <pc:sldMk cId="1850331889" sldId="343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4:31:30.670" v="230" actId="20577"/>
          <ac:spMkLst>
            <pc:docMk/>
            <pc:sldMk cId="1850331889" sldId="343"/>
            <ac:spMk id="7" creationId="{F32FB248-3028-4BB4-9A96-1020BC100446}"/>
          </ac:spMkLst>
        </pc:spChg>
      </pc:sldChg>
      <pc:sldChg chg="modSp add mod">
        <pc:chgData name="박 현우" userId="cfd135f459d14191" providerId="LiveId" clId="{D331D32B-0F39-45C6-ACCB-66C4DA4B7C77}" dt="2022-03-27T05:17:57.917" v="433"/>
        <pc:sldMkLst>
          <pc:docMk/>
          <pc:sldMk cId="1409751626" sldId="344"/>
        </pc:sldMkLst>
        <pc:spChg chg="mod">
          <ac:chgData name="박 현우" userId="cfd135f459d14191" providerId="LiveId" clId="{D331D32B-0F39-45C6-ACCB-66C4DA4B7C77}" dt="2022-03-27T05:17:57.917" v="433"/>
          <ac:spMkLst>
            <pc:docMk/>
            <pc:sldMk cId="1409751626" sldId="344"/>
            <ac:spMk id="4" creationId="{3BF7D055-27E7-458C-801E-987F906FDF76}"/>
          </ac:spMkLst>
        </pc:spChg>
      </pc:sldChg>
      <pc:sldChg chg="modSp add mod">
        <pc:chgData name="박 현우" userId="cfd135f459d14191" providerId="LiveId" clId="{D331D32B-0F39-45C6-ACCB-66C4DA4B7C77}" dt="2022-03-27T06:00:58.368" v="657"/>
        <pc:sldMkLst>
          <pc:docMk/>
          <pc:sldMk cId="524354131" sldId="345"/>
        </pc:sldMkLst>
        <pc:spChg chg="mod">
          <ac:chgData name="박 현우" userId="cfd135f459d14191" providerId="LiveId" clId="{D331D32B-0F39-45C6-ACCB-66C4DA4B7C77}" dt="2022-03-27T06:00:58.368" v="657"/>
          <ac:spMkLst>
            <pc:docMk/>
            <pc:sldMk cId="524354131" sldId="345"/>
            <ac:spMk id="4" creationId="{3BF7D055-27E7-458C-801E-987F906FDF76}"/>
          </ac:spMkLst>
        </pc:spChg>
      </pc:sldChg>
      <pc:sldChg chg="addSp modSp add mod">
        <pc:chgData name="박 현우" userId="cfd135f459d14191" providerId="LiveId" clId="{D331D32B-0F39-45C6-ACCB-66C4DA4B7C77}" dt="2022-03-27T06:05:28.544" v="788" actId="1076"/>
        <pc:sldMkLst>
          <pc:docMk/>
          <pc:sldMk cId="2636676161" sldId="346"/>
        </pc:sldMkLst>
        <pc:spChg chg="mod">
          <ac:chgData name="박 현우" userId="cfd135f459d14191" providerId="LiveId" clId="{D331D32B-0F39-45C6-ACCB-66C4DA4B7C77}" dt="2022-03-27T06:02:42.139" v="695"/>
          <ac:spMkLst>
            <pc:docMk/>
            <pc:sldMk cId="2636676161" sldId="346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05:27.518" v="787"/>
          <ac:spMkLst>
            <pc:docMk/>
            <pc:sldMk cId="2636676161" sldId="346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05:28.544" v="788" actId="1076"/>
          <ac:picMkLst>
            <pc:docMk/>
            <pc:sldMk cId="2636676161" sldId="346"/>
            <ac:picMk id="8194" creationId="{17C876A6-0B6F-442A-B343-2907FA8B07AD}"/>
          </ac:picMkLst>
        </pc:picChg>
      </pc:sldChg>
      <pc:sldChg chg="addSp delSp modSp add mod">
        <pc:chgData name="박 현우" userId="cfd135f459d14191" providerId="LiveId" clId="{D331D32B-0F39-45C6-ACCB-66C4DA4B7C77}" dt="2022-03-27T06:05:47.479" v="799" actId="1076"/>
        <pc:sldMkLst>
          <pc:docMk/>
          <pc:sldMk cId="3594049901" sldId="347"/>
        </pc:sldMkLst>
        <pc:spChg chg="mod">
          <ac:chgData name="박 현우" userId="cfd135f459d14191" providerId="LiveId" clId="{D331D32B-0F39-45C6-ACCB-66C4DA4B7C77}" dt="2022-03-27T06:05:38.941" v="794"/>
          <ac:spMkLst>
            <pc:docMk/>
            <pc:sldMk cId="3594049901" sldId="347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6:05:39.839" v="795" actId="478"/>
          <ac:picMkLst>
            <pc:docMk/>
            <pc:sldMk cId="3594049901" sldId="347"/>
            <ac:picMk id="8194" creationId="{17C876A6-0B6F-442A-B343-2907FA8B07AD}"/>
          </ac:picMkLst>
        </pc:picChg>
        <pc:picChg chg="add mod">
          <ac:chgData name="박 현우" userId="cfd135f459d14191" providerId="LiveId" clId="{D331D32B-0F39-45C6-ACCB-66C4DA4B7C77}" dt="2022-03-27T06:05:47.479" v="799" actId="1076"/>
          <ac:picMkLst>
            <pc:docMk/>
            <pc:sldMk cId="3594049901" sldId="347"/>
            <ac:picMk id="9218" creationId="{0252FB62-89F2-4199-9D27-D89ED15AC570}"/>
          </ac:picMkLst>
        </pc:picChg>
      </pc:sldChg>
      <pc:sldChg chg="addSp delSp modSp add mod">
        <pc:chgData name="박 현우" userId="cfd135f459d14191" providerId="LiveId" clId="{D331D32B-0F39-45C6-ACCB-66C4DA4B7C77}" dt="2022-03-27T06:06:34.942" v="826" actId="1076"/>
        <pc:sldMkLst>
          <pc:docMk/>
          <pc:sldMk cId="881977120" sldId="348"/>
        </pc:sldMkLst>
        <pc:spChg chg="mod">
          <ac:chgData name="박 현우" userId="cfd135f459d14191" providerId="LiveId" clId="{D331D32B-0F39-45C6-ACCB-66C4DA4B7C77}" dt="2022-03-27T06:06:18.340" v="822" actId="20577"/>
          <ac:spMkLst>
            <pc:docMk/>
            <pc:sldMk cId="881977120" sldId="348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06:34.942" v="826" actId="1076"/>
          <ac:picMkLst>
            <pc:docMk/>
            <pc:sldMk cId="881977120" sldId="348"/>
            <ac:picMk id="5" creationId="{A0C12080-A7E1-458A-910C-800A61C46476}"/>
          </ac:picMkLst>
        </pc:picChg>
        <pc:picChg chg="del">
          <ac:chgData name="박 현우" userId="cfd135f459d14191" providerId="LiveId" clId="{D331D32B-0F39-45C6-ACCB-66C4DA4B7C77}" dt="2022-03-27T06:06:16.388" v="820" actId="478"/>
          <ac:picMkLst>
            <pc:docMk/>
            <pc:sldMk cId="881977120" sldId="348"/>
            <ac:picMk id="9218" creationId="{0252FB62-89F2-4199-9D27-D89ED15AC570}"/>
          </ac:picMkLst>
        </pc:picChg>
      </pc:sldChg>
      <pc:sldChg chg="delSp modSp add mod">
        <pc:chgData name="박 현우" userId="cfd135f459d14191" providerId="LiveId" clId="{D331D32B-0F39-45C6-ACCB-66C4DA4B7C77}" dt="2022-03-27T06:09:02.523" v="1049" actId="2710"/>
        <pc:sldMkLst>
          <pc:docMk/>
          <pc:sldMk cId="1120376181" sldId="349"/>
        </pc:sldMkLst>
        <pc:spChg chg="mod">
          <ac:chgData name="박 현우" userId="cfd135f459d14191" providerId="LiveId" clId="{D331D32B-0F39-45C6-ACCB-66C4DA4B7C77}" dt="2022-03-27T06:09:02.523" v="1049" actId="2710"/>
          <ac:spMkLst>
            <pc:docMk/>
            <pc:sldMk cId="1120376181" sldId="349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6:06:58.568" v="829" actId="478"/>
          <ac:picMkLst>
            <pc:docMk/>
            <pc:sldMk cId="1120376181" sldId="349"/>
            <ac:picMk id="5" creationId="{A0C12080-A7E1-458A-910C-800A61C46476}"/>
          </ac:picMkLst>
        </pc:picChg>
      </pc:sldChg>
      <pc:sldChg chg="addSp modSp add mod">
        <pc:chgData name="박 현우" userId="cfd135f459d14191" providerId="LiveId" clId="{D331D32B-0F39-45C6-ACCB-66C4DA4B7C77}" dt="2022-03-27T06:10:15.409" v="1181" actId="1076"/>
        <pc:sldMkLst>
          <pc:docMk/>
          <pc:sldMk cId="1065582630" sldId="350"/>
        </pc:sldMkLst>
        <pc:spChg chg="mod">
          <ac:chgData name="박 현우" userId="cfd135f459d14191" providerId="LiveId" clId="{D331D32B-0F39-45C6-ACCB-66C4DA4B7C77}" dt="2022-03-27T06:09:14.998" v="1063"/>
          <ac:spMkLst>
            <pc:docMk/>
            <pc:sldMk cId="1065582630" sldId="350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10:13.494" v="1180"/>
          <ac:spMkLst>
            <pc:docMk/>
            <pc:sldMk cId="1065582630" sldId="350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10:15.409" v="1181" actId="1076"/>
          <ac:picMkLst>
            <pc:docMk/>
            <pc:sldMk cId="1065582630" sldId="350"/>
            <ac:picMk id="10242" creationId="{4B0D03AA-CD30-466B-81DE-994FDAF0EF31}"/>
          </ac:picMkLst>
        </pc:picChg>
      </pc:sldChg>
      <pc:sldChg chg="addSp delSp modSp add mod">
        <pc:chgData name="박 현우" userId="cfd135f459d14191" providerId="LiveId" clId="{D331D32B-0F39-45C6-ACCB-66C4DA4B7C77}" dt="2022-03-27T06:19:29.593" v="1503" actId="20577"/>
        <pc:sldMkLst>
          <pc:docMk/>
          <pc:sldMk cId="2642087281" sldId="351"/>
        </pc:sldMkLst>
        <pc:spChg chg="mod">
          <ac:chgData name="박 현우" userId="cfd135f459d14191" providerId="LiveId" clId="{D331D32B-0F39-45C6-ACCB-66C4DA4B7C77}" dt="2022-03-27T06:17:34.811" v="1199"/>
          <ac:spMkLst>
            <pc:docMk/>
            <pc:sldMk cId="2642087281" sldId="351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19:29.593" v="1503" actId="20577"/>
          <ac:spMkLst>
            <pc:docMk/>
            <pc:sldMk cId="2642087281" sldId="351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18:58.381" v="1454" actId="1076"/>
          <ac:picMkLst>
            <pc:docMk/>
            <pc:sldMk cId="2642087281" sldId="351"/>
            <ac:picMk id="5" creationId="{60B9BB85-6882-4B49-BA66-0C54F4A2C66C}"/>
          </ac:picMkLst>
        </pc:picChg>
        <pc:picChg chg="del">
          <ac:chgData name="박 현우" userId="cfd135f459d14191" providerId="LiveId" clId="{D331D32B-0F39-45C6-ACCB-66C4DA4B7C77}" dt="2022-03-27T06:17:16.553" v="1183" actId="478"/>
          <ac:picMkLst>
            <pc:docMk/>
            <pc:sldMk cId="2642087281" sldId="351"/>
            <ac:picMk id="10242" creationId="{4B0D03AA-CD30-466B-81DE-994FDAF0EF31}"/>
          </ac:picMkLst>
        </pc:picChg>
      </pc:sldChg>
      <pc:sldChg chg="delSp modSp add mod">
        <pc:chgData name="박 현우" userId="cfd135f459d14191" providerId="LiveId" clId="{D331D32B-0F39-45C6-ACCB-66C4DA4B7C77}" dt="2022-03-27T06:21:28.740" v="1712"/>
        <pc:sldMkLst>
          <pc:docMk/>
          <pc:sldMk cId="3331390142" sldId="352"/>
        </pc:sldMkLst>
        <pc:spChg chg="mod">
          <ac:chgData name="박 현우" userId="cfd135f459d14191" providerId="LiveId" clId="{D331D32B-0F39-45C6-ACCB-66C4DA4B7C77}" dt="2022-03-27T06:21:28.740" v="1712"/>
          <ac:spMkLst>
            <pc:docMk/>
            <pc:sldMk cId="3331390142" sldId="352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6:20:04.172" v="1504" actId="478"/>
          <ac:picMkLst>
            <pc:docMk/>
            <pc:sldMk cId="3331390142" sldId="352"/>
            <ac:picMk id="5" creationId="{60B9BB85-6882-4B49-BA66-0C54F4A2C66C}"/>
          </ac:picMkLst>
        </pc:picChg>
      </pc:sldChg>
      <pc:sldChg chg="addSp delSp modSp add mod">
        <pc:chgData name="박 현우" userId="cfd135f459d14191" providerId="LiveId" clId="{D331D32B-0F39-45C6-ACCB-66C4DA4B7C77}" dt="2022-03-27T06:26:00.082" v="1811" actId="478"/>
        <pc:sldMkLst>
          <pc:docMk/>
          <pc:sldMk cId="1919740144" sldId="353"/>
        </pc:sldMkLst>
        <pc:spChg chg="mod">
          <ac:chgData name="박 현우" userId="cfd135f459d14191" providerId="LiveId" clId="{D331D32B-0F39-45C6-ACCB-66C4DA4B7C77}" dt="2022-03-27T06:22:52.545" v="1727"/>
          <ac:spMkLst>
            <pc:docMk/>
            <pc:sldMk cId="1919740144" sldId="353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24:23.635" v="1802" actId="1076"/>
          <ac:spMkLst>
            <pc:docMk/>
            <pc:sldMk cId="1919740144" sldId="353"/>
            <ac:spMk id="4" creationId="{3BF7D055-27E7-458C-801E-987F906FDF76}"/>
          </ac:spMkLst>
        </pc:spChg>
        <pc:spChg chg="add del">
          <ac:chgData name="박 현우" userId="cfd135f459d14191" providerId="LiveId" clId="{D331D32B-0F39-45C6-ACCB-66C4DA4B7C77}" dt="2022-03-27T06:24:02.327" v="1788" actId="478"/>
          <ac:spMkLst>
            <pc:docMk/>
            <pc:sldMk cId="1919740144" sldId="353"/>
            <ac:spMk id="7" creationId="{225925AA-DAC4-44AD-A5B6-58C6E67323FA}"/>
          </ac:spMkLst>
        </pc:spChg>
        <pc:picChg chg="add del mod">
          <ac:chgData name="박 현우" userId="cfd135f459d14191" providerId="LiveId" clId="{D331D32B-0F39-45C6-ACCB-66C4DA4B7C77}" dt="2022-03-27T06:23:52.212" v="1762" actId="478"/>
          <ac:picMkLst>
            <pc:docMk/>
            <pc:sldMk cId="1919740144" sldId="353"/>
            <ac:picMk id="5" creationId="{8CFFE2CA-B251-41B4-A45C-4298509E5E1B}"/>
          </ac:picMkLst>
        </pc:picChg>
        <pc:picChg chg="add del mod">
          <ac:chgData name="박 현우" userId="cfd135f459d14191" providerId="LiveId" clId="{D331D32B-0F39-45C6-ACCB-66C4DA4B7C77}" dt="2022-03-27T06:26:00.082" v="1811" actId="478"/>
          <ac:picMkLst>
            <pc:docMk/>
            <pc:sldMk cId="1919740144" sldId="353"/>
            <ac:picMk id="9" creationId="{A14E6854-A7DC-4C82-82A7-A7D7B4225885}"/>
          </ac:picMkLst>
        </pc:picChg>
      </pc:sldChg>
      <pc:sldChg chg="modSp add mod">
        <pc:chgData name="박 현우" userId="cfd135f459d14191" providerId="LiveId" clId="{D331D32B-0F39-45C6-ACCB-66C4DA4B7C77}" dt="2022-03-27T06:39:14.170" v="2102" actId="20577"/>
        <pc:sldMkLst>
          <pc:docMk/>
          <pc:sldMk cId="308105176" sldId="354"/>
        </pc:sldMkLst>
        <pc:spChg chg="mod">
          <ac:chgData name="박 현우" userId="cfd135f459d14191" providerId="LiveId" clId="{D331D32B-0F39-45C6-ACCB-66C4DA4B7C77}" dt="2022-03-27T06:39:14.170" v="2102" actId="20577"/>
          <ac:spMkLst>
            <pc:docMk/>
            <pc:sldMk cId="308105176" sldId="354"/>
            <ac:spMk id="4" creationId="{3BF7D055-27E7-458C-801E-987F906FDF76}"/>
          </ac:spMkLst>
        </pc:spChg>
        <pc:picChg chg="mod">
          <ac:chgData name="박 현우" userId="cfd135f459d14191" providerId="LiveId" clId="{D331D32B-0F39-45C6-ACCB-66C4DA4B7C77}" dt="2022-03-27T06:26:55.582" v="1843" actId="1076"/>
          <ac:picMkLst>
            <pc:docMk/>
            <pc:sldMk cId="308105176" sldId="354"/>
            <ac:picMk id="9" creationId="{A14E6854-A7DC-4C82-82A7-A7D7B4225885}"/>
          </ac:picMkLst>
        </pc:picChg>
      </pc:sldChg>
      <pc:sldChg chg="addSp delSp modSp add mod">
        <pc:chgData name="박 현우" userId="cfd135f459d14191" providerId="LiveId" clId="{D331D32B-0F39-45C6-ACCB-66C4DA4B7C77}" dt="2022-03-27T06:44:23.753" v="2264"/>
        <pc:sldMkLst>
          <pc:docMk/>
          <pc:sldMk cId="467146922" sldId="355"/>
        </pc:sldMkLst>
        <pc:spChg chg="mod">
          <ac:chgData name="박 현우" userId="cfd135f459d14191" providerId="LiveId" clId="{D331D32B-0F39-45C6-ACCB-66C4DA4B7C77}" dt="2022-03-27T06:31:43.196" v="1932"/>
          <ac:spMkLst>
            <pc:docMk/>
            <pc:sldMk cId="467146922" sldId="355"/>
            <ac:spMk id="2" creationId="{DB6E3A46-B480-4DD1-A28B-270FD694235E}"/>
          </ac:spMkLst>
        </pc:spChg>
        <pc:spChg chg="add del">
          <ac:chgData name="박 현우" userId="cfd135f459d14191" providerId="LiveId" clId="{D331D32B-0F39-45C6-ACCB-66C4DA4B7C77}" dt="2022-03-27T06:44:09.423" v="2184"/>
          <ac:spMkLst>
            <pc:docMk/>
            <pc:sldMk cId="467146922" sldId="355"/>
            <ac:spMk id="3" creationId="{AC476F5C-CBAC-493D-A3AC-D9F8C7BE3CF6}"/>
          </ac:spMkLst>
        </pc:spChg>
        <pc:spChg chg="mod">
          <ac:chgData name="박 현우" userId="cfd135f459d14191" providerId="LiveId" clId="{D331D32B-0F39-45C6-ACCB-66C4DA4B7C77}" dt="2022-03-27T06:44:23.753" v="2264"/>
          <ac:spMkLst>
            <pc:docMk/>
            <pc:sldMk cId="467146922" sldId="355"/>
            <ac:spMk id="4" creationId="{3BF7D055-27E7-458C-801E-987F906FDF76}"/>
          </ac:spMkLst>
        </pc:spChg>
        <pc:spChg chg="add del">
          <ac:chgData name="박 현우" userId="cfd135f459d14191" providerId="LiveId" clId="{D331D32B-0F39-45C6-ACCB-66C4DA4B7C77}" dt="2022-03-27T06:44:10.875" v="2186"/>
          <ac:spMkLst>
            <pc:docMk/>
            <pc:sldMk cId="467146922" sldId="355"/>
            <ac:spMk id="5" creationId="{F7AA840E-274D-4322-BBB1-2CA9455C4CC3}"/>
          </ac:spMkLst>
        </pc:spChg>
        <pc:picChg chg="del">
          <ac:chgData name="박 현우" userId="cfd135f459d14191" providerId="LiveId" clId="{D331D32B-0F39-45C6-ACCB-66C4DA4B7C77}" dt="2022-03-27T06:33:23.315" v="1946" actId="478"/>
          <ac:picMkLst>
            <pc:docMk/>
            <pc:sldMk cId="467146922" sldId="355"/>
            <ac:picMk id="9" creationId="{A14E6854-A7DC-4C82-82A7-A7D7B4225885}"/>
          </ac:picMkLst>
        </pc:picChg>
      </pc:sldChg>
      <pc:sldChg chg="modSp add mod">
        <pc:chgData name="박 현우" userId="cfd135f459d14191" providerId="LiveId" clId="{D331D32B-0F39-45C6-ACCB-66C4DA4B7C77}" dt="2022-03-27T06:40:20.206" v="2166" actId="403"/>
        <pc:sldMkLst>
          <pc:docMk/>
          <pc:sldMk cId="346416794" sldId="356"/>
        </pc:sldMkLst>
        <pc:spChg chg="mod">
          <ac:chgData name="박 현우" userId="cfd135f459d14191" providerId="LiveId" clId="{D331D32B-0F39-45C6-ACCB-66C4DA4B7C77}" dt="2022-03-27T06:39:28.443" v="2124"/>
          <ac:spMkLst>
            <pc:docMk/>
            <pc:sldMk cId="346416794" sldId="356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40:20.206" v="2166" actId="403"/>
          <ac:spMkLst>
            <pc:docMk/>
            <pc:sldMk cId="346416794" sldId="356"/>
            <ac:spMk id="4" creationId="{3BF7D055-27E7-458C-801E-987F906FDF76}"/>
          </ac:spMkLst>
        </pc:spChg>
      </pc:sldChg>
      <pc:sldChg chg="modSp add mod">
        <pc:chgData name="박 현우" userId="cfd135f459d14191" providerId="LiveId" clId="{D331D32B-0F39-45C6-ACCB-66C4DA4B7C77}" dt="2022-03-27T06:50:39.618" v="2443" actId="1076"/>
        <pc:sldMkLst>
          <pc:docMk/>
          <pc:sldMk cId="4040090184" sldId="357"/>
        </pc:sldMkLst>
        <pc:spChg chg="mod">
          <ac:chgData name="박 현우" userId="cfd135f459d14191" providerId="LiveId" clId="{D331D32B-0F39-45C6-ACCB-66C4DA4B7C77}" dt="2022-03-27T06:48:58.650" v="2282"/>
          <ac:spMkLst>
            <pc:docMk/>
            <pc:sldMk cId="4040090184" sldId="357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50:39.618" v="2443" actId="1076"/>
          <ac:spMkLst>
            <pc:docMk/>
            <pc:sldMk cId="4040090184" sldId="357"/>
            <ac:spMk id="4" creationId="{3BF7D055-27E7-458C-801E-987F906FDF76}"/>
          </ac:spMkLst>
        </pc:spChg>
      </pc:sldChg>
      <pc:sldChg chg="addSp modSp add mod">
        <pc:chgData name="박 현우" userId="cfd135f459d14191" providerId="LiveId" clId="{D331D32B-0F39-45C6-ACCB-66C4DA4B7C77}" dt="2022-03-27T06:52:56.859" v="2567" actId="1076"/>
        <pc:sldMkLst>
          <pc:docMk/>
          <pc:sldMk cId="563720143" sldId="358"/>
        </pc:sldMkLst>
        <pc:spChg chg="mod">
          <ac:chgData name="박 현우" userId="cfd135f459d14191" providerId="LiveId" clId="{D331D32B-0F39-45C6-ACCB-66C4DA4B7C77}" dt="2022-03-27T06:51:05.108" v="2466"/>
          <ac:spMkLst>
            <pc:docMk/>
            <pc:sldMk cId="563720143" sldId="358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52:30.655" v="2555" actId="20577"/>
          <ac:spMkLst>
            <pc:docMk/>
            <pc:sldMk cId="563720143" sldId="358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52:34.838" v="2558" actId="1076"/>
          <ac:picMkLst>
            <pc:docMk/>
            <pc:sldMk cId="563720143" sldId="358"/>
            <ac:picMk id="5" creationId="{EFDE5539-C98D-42D3-8092-2E3DB99B83B3}"/>
          </ac:picMkLst>
        </pc:picChg>
        <pc:picChg chg="add mod">
          <ac:chgData name="박 현우" userId="cfd135f459d14191" providerId="LiveId" clId="{D331D32B-0F39-45C6-ACCB-66C4DA4B7C77}" dt="2022-03-27T06:52:55.656" v="2566" actId="1076"/>
          <ac:picMkLst>
            <pc:docMk/>
            <pc:sldMk cId="563720143" sldId="358"/>
            <ac:picMk id="7" creationId="{AE6BD12B-F372-4018-B6AD-8AF6E241DF46}"/>
          </ac:picMkLst>
        </pc:picChg>
        <pc:picChg chg="add mod">
          <ac:chgData name="박 현우" userId="cfd135f459d14191" providerId="LiveId" clId="{D331D32B-0F39-45C6-ACCB-66C4DA4B7C77}" dt="2022-03-27T06:52:56.859" v="2567" actId="1076"/>
          <ac:picMkLst>
            <pc:docMk/>
            <pc:sldMk cId="563720143" sldId="358"/>
            <ac:picMk id="9" creationId="{19334A2E-A917-4A73-B671-516284828839}"/>
          </ac:picMkLst>
        </pc:picChg>
      </pc:sldChg>
      <pc:sldChg chg="addSp delSp modSp add mod">
        <pc:chgData name="박 현우" userId="cfd135f459d14191" providerId="LiveId" clId="{D331D32B-0F39-45C6-ACCB-66C4DA4B7C77}" dt="2022-03-27T06:56:58.266" v="2765" actId="1076"/>
        <pc:sldMkLst>
          <pc:docMk/>
          <pc:sldMk cId="980049639" sldId="359"/>
        </pc:sldMkLst>
        <pc:spChg chg="mod">
          <ac:chgData name="박 현우" userId="cfd135f459d14191" providerId="LiveId" clId="{D331D32B-0F39-45C6-ACCB-66C4DA4B7C77}" dt="2022-03-27T06:55:17.056" v="2630"/>
          <ac:spMkLst>
            <pc:docMk/>
            <pc:sldMk cId="980049639" sldId="359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56:26.848" v="2759" actId="14100"/>
          <ac:spMkLst>
            <pc:docMk/>
            <pc:sldMk cId="980049639" sldId="359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6:55:30.946" v="2631" actId="478"/>
          <ac:picMkLst>
            <pc:docMk/>
            <pc:sldMk cId="980049639" sldId="359"/>
            <ac:picMk id="5" creationId="{EFDE5539-C98D-42D3-8092-2E3DB99B83B3}"/>
          </ac:picMkLst>
        </pc:picChg>
        <pc:picChg chg="add mod">
          <ac:chgData name="박 현우" userId="cfd135f459d14191" providerId="LiveId" clId="{D331D32B-0F39-45C6-ACCB-66C4DA4B7C77}" dt="2022-03-27T06:56:58.266" v="2765" actId="1076"/>
          <ac:picMkLst>
            <pc:docMk/>
            <pc:sldMk cId="980049639" sldId="359"/>
            <ac:picMk id="6" creationId="{1DDE2E82-C715-4C58-8774-21FDAAEBCD63}"/>
          </ac:picMkLst>
        </pc:picChg>
        <pc:picChg chg="del">
          <ac:chgData name="박 현우" userId="cfd135f459d14191" providerId="LiveId" clId="{D331D32B-0F39-45C6-ACCB-66C4DA4B7C77}" dt="2022-03-27T06:55:31.794" v="2632" actId="478"/>
          <ac:picMkLst>
            <pc:docMk/>
            <pc:sldMk cId="980049639" sldId="359"/>
            <ac:picMk id="7" creationId="{AE6BD12B-F372-4018-B6AD-8AF6E241DF46}"/>
          </ac:picMkLst>
        </pc:picChg>
        <pc:picChg chg="del">
          <ac:chgData name="박 현우" userId="cfd135f459d14191" providerId="LiveId" clId="{D331D32B-0F39-45C6-ACCB-66C4DA4B7C77}" dt="2022-03-27T06:55:32.194" v="2633" actId="478"/>
          <ac:picMkLst>
            <pc:docMk/>
            <pc:sldMk cId="980049639" sldId="359"/>
            <ac:picMk id="9" creationId="{19334A2E-A917-4A73-B671-516284828839}"/>
          </ac:picMkLst>
        </pc:picChg>
      </pc:sldChg>
      <pc:sldChg chg="modSp add mod">
        <pc:chgData name="박 현우" userId="cfd135f459d14191" providerId="LiveId" clId="{D331D32B-0F39-45C6-ACCB-66C4DA4B7C77}" dt="2022-03-27T06:58:11.015" v="2788" actId="2710"/>
        <pc:sldMkLst>
          <pc:docMk/>
          <pc:sldMk cId="3553776234" sldId="360"/>
        </pc:sldMkLst>
        <pc:spChg chg="mod">
          <ac:chgData name="박 현우" userId="cfd135f459d14191" providerId="LiveId" clId="{D331D32B-0F39-45C6-ACCB-66C4DA4B7C77}" dt="2022-03-27T06:58:11.015" v="2788" actId="2710"/>
          <ac:spMkLst>
            <pc:docMk/>
            <pc:sldMk cId="3553776234" sldId="360"/>
            <ac:spMk id="4" creationId="{3BF7D055-27E7-458C-801E-987F906FDF76}"/>
          </ac:spMkLst>
        </pc:spChg>
        <pc:picChg chg="mod">
          <ac:chgData name="박 현우" userId="cfd135f459d14191" providerId="LiveId" clId="{D331D32B-0F39-45C6-ACCB-66C4DA4B7C77}" dt="2022-03-27T06:57:47.161" v="2782" actId="1076"/>
          <ac:picMkLst>
            <pc:docMk/>
            <pc:sldMk cId="3553776234" sldId="360"/>
            <ac:picMk id="6" creationId="{1DDE2E82-C715-4C58-8774-21FDAAEBCD63}"/>
          </ac:picMkLst>
        </pc:picChg>
      </pc:sldChg>
      <pc:sldChg chg="addSp delSp modSp add mod">
        <pc:chgData name="박 현우" userId="cfd135f459d14191" providerId="LiveId" clId="{D331D32B-0F39-45C6-ACCB-66C4DA4B7C77}" dt="2022-03-27T07:04:10.172" v="2885" actId="1076"/>
        <pc:sldMkLst>
          <pc:docMk/>
          <pc:sldMk cId="4051878149" sldId="361"/>
        </pc:sldMkLst>
        <pc:spChg chg="mod">
          <ac:chgData name="박 현우" userId="cfd135f459d14191" providerId="LiveId" clId="{D331D32B-0F39-45C6-ACCB-66C4DA4B7C77}" dt="2022-03-27T07:00:04.233" v="2813"/>
          <ac:spMkLst>
            <pc:docMk/>
            <pc:sldMk cId="4051878149" sldId="361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7:00:47.092" v="2884"/>
          <ac:spMkLst>
            <pc:docMk/>
            <pc:sldMk cId="4051878149" sldId="361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7:04:10.172" v="2885" actId="1076"/>
          <ac:picMkLst>
            <pc:docMk/>
            <pc:sldMk cId="4051878149" sldId="361"/>
            <ac:picMk id="5" creationId="{9EFEF160-A994-4C41-ABFE-F566FF2D22C3}"/>
          </ac:picMkLst>
        </pc:picChg>
        <pc:picChg chg="add del">
          <ac:chgData name="박 현우" userId="cfd135f459d14191" providerId="LiveId" clId="{D331D32B-0F39-45C6-ACCB-66C4DA4B7C77}" dt="2022-03-27T07:00:09.696" v="2831" actId="478"/>
          <ac:picMkLst>
            <pc:docMk/>
            <pc:sldMk cId="4051878149" sldId="361"/>
            <ac:picMk id="6" creationId="{1DDE2E82-C715-4C58-8774-21FDAAEBCD63}"/>
          </ac:picMkLst>
        </pc:picChg>
      </pc:sldChg>
      <pc:sldChg chg="delSp modSp add mod">
        <pc:chgData name="박 현우" userId="cfd135f459d14191" providerId="LiveId" clId="{D331D32B-0F39-45C6-ACCB-66C4DA4B7C77}" dt="2022-03-27T07:05:17.158" v="2925" actId="404"/>
        <pc:sldMkLst>
          <pc:docMk/>
          <pc:sldMk cId="1237359814" sldId="362"/>
        </pc:sldMkLst>
        <pc:spChg chg="mod">
          <ac:chgData name="박 현우" userId="cfd135f459d14191" providerId="LiveId" clId="{D331D32B-0F39-45C6-ACCB-66C4DA4B7C77}" dt="2022-03-27T07:05:17.158" v="2925" actId="404"/>
          <ac:spMkLst>
            <pc:docMk/>
            <pc:sldMk cId="1237359814" sldId="362"/>
            <ac:spMk id="4" creationId="{3BF7D055-27E7-458C-801E-987F906FDF76}"/>
          </ac:spMkLst>
        </pc:spChg>
        <pc:picChg chg="del mod">
          <ac:chgData name="박 현우" userId="cfd135f459d14191" providerId="LiveId" clId="{D331D32B-0F39-45C6-ACCB-66C4DA4B7C77}" dt="2022-03-27T07:05:07.457" v="2920" actId="478"/>
          <ac:picMkLst>
            <pc:docMk/>
            <pc:sldMk cId="1237359814" sldId="362"/>
            <ac:picMk id="5" creationId="{9EFEF160-A994-4C41-ABFE-F566FF2D22C3}"/>
          </ac:picMkLst>
        </pc:picChg>
      </pc:sldChg>
      <pc:sldChg chg="addSp delSp modSp add mod">
        <pc:chgData name="박 현우" userId="cfd135f459d14191" providerId="LiveId" clId="{D331D32B-0F39-45C6-ACCB-66C4DA4B7C77}" dt="2022-03-27T07:05:48.060" v="2929" actId="26606"/>
        <pc:sldMkLst>
          <pc:docMk/>
          <pc:sldMk cId="2972347668" sldId="363"/>
        </pc:sldMkLst>
        <pc:spChg chg="del mod">
          <ac:chgData name="박 현우" userId="cfd135f459d14191" providerId="LiveId" clId="{D331D32B-0F39-45C6-ACCB-66C4DA4B7C77}" dt="2022-03-27T07:05:46.373" v="2928" actId="22"/>
          <ac:spMkLst>
            <pc:docMk/>
            <pc:sldMk cId="2972347668" sldId="363"/>
            <ac:spMk id="4" creationId="{3BF7D055-27E7-458C-801E-987F906FDF76}"/>
          </ac:spMkLst>
        </pc:spChg>
        <pc:picChg chg="add mod ord">
          <ac:chgData name="박 현우" userId="cfd135f459d14191" providerId="LiveId" clId="{D331D32B-0F39-45C6-ACCB-66C4DA4B7C77}" dt="2022-03-27T07:05:48.060" v="2929" actId="26606"/>
          <ac:picMkLst>
            <pc:docMk/>
            <pc:sldMk cId="2972347668" sldId="363"/>
            <ac:picMk id="5" creationId="{3FFB592D-3CAB-4C3A-A962-4BF4AA3C45BA}"/>
          </ac:picMkLst>
        </pc:picChg>
      </pc:sldChg>
      <pc:sldChg chg="addSp delSp modSp add mod">
        <pc:chgData name="박 현우" userId="cfd135f459d14191" providerId="LiveId" clId="{D331D32B-0F39-45C6-ACCB-66C4DA4B7C77}" dt="2022-03-27T07:08:38.794" v="2977" actId="27636"/>
        <pc:sldMkLst>
          <pc:docMk/>
          <pc:sldMk cId="3492149520" sldId="364"/>
        </pc:sldMkLst>
        <pc:spChg chg="mod">
          <ac:chgData name="박 현우" userId="cfd135f459d14191" providerId="LiveId" clId="{D331D32B-0F39-45C6-ACCB-66C4DA4B7C77}" dt="2022-03-27T07:07:41.317" v="2945"/>
          <ac:spMkLst>
            <pc:docMk/>
            <pc:sldMk cId="3492149520" sldId="364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7:08:38.794" v="2977" actId="27636"/>
          <ac:spMkLst>
            <pc:docMk/>
            <pc:sldMk cId="3492149520" sldId="364"/>
            <ac:spMk id="4" creationId="{F1AB1C6C-DD42-4345-8601-084E325CF7BF}"/>
          </ac:spMkLst>
        </pc:spChg>
        <pc:picChg chg="del">
          <ac:chgData name="박 현우" userId="cfd135f459d14191" providerId="LiveId" clId="{D331D32B-0F39-45C6-ACCB-66C4DA4B7C77}" dt="2022-03-27T07:07:36.597" v="2931" actId="478"/>
          <ac:picMkLst>
            <pc:docMk/>
            <pc:sldMk cId="3492149520" sldId="364"/>
            <ac:picMk id="5" creationId="{3FFB592D-3CAB-4C3A-A962-4BF4AA3C45BA}"/>
          </ac:picMkLst>
        </pc:picChg>
      </pc:sldChg>
      <pc:sldChg chg="modSp add mod">
        <pc:chgData name="박 현우" userId="cfd135f459d14191" providerId="LiveId" clId="{D331D32B-0F39-45C6-ACCB-66C4DA4B7C77}" dt="2022-03-27T07:12:58.220" v="3105"/>
        <pc:sldMkLst>
          <pc:docMk/>
          <pc:sldMk cId="142435513" sldId="365"/>
        </pc:sldMkLst>
        <pc:spChg chg="mod">
          <ac:chgData name="박 현우" userId="cfd135f459d14191" providerId="LiveId" clId="{D331D32B-0F39-45C6-ACCB-66C4DA4B7C77}" dt="2022-03-27T07:11:25.311" v="2994"/>
          <ac:spMkLst>
            <pc:docMk/>
            <pc:sldMk cId="142435513" sldId="365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7:12:58.220" v="3105"/>
          <ac:spMkLst>
            <pc:docMk/>
            <pc:sldMk cId="142435513" sldId="365"/>
            <ac:spMk id="4" creationId="{F1AB1C6C-DD42-4345-8601-084E325CF7BF}"/>
          </ac:spMkLst>
        </pc:spChg>
      </pc:sldChg>
      <pc:sldChg chg="modSp add mod">
        <pc:chgData name="박 현우" userId="cfd135f459d14191" providerId="LiveId" clId="{D331D32B-0F39-45C6-ACCB-66C4DA4B7C77}" dt="2022-03-27T07:12:06.592" v="3019" actId="20577"/>
        <pc:sldMkLst>
          <pc:docMk/>
          <pc:sldMk cId="3699275776" sldId="366"/>
        </pc:sldMkLst>
        <pc:spChg chg="mod">
          <ac:chgData name="박 현우" userId="cfd135f459d14191" providerId="LiveId" clId="{D331D32B-0F39-45C6-ACCB-66C4DA4B7C77}" dt="2022-03-27T07:12:06.592" v="3019" actId="20577"/>
          <ac:spMkLst>
            <pc:docMk/>
            <pc:sldMk cId="3699275776" sldId="366"/>
            <ac:spMk id="4" creationId="{3BF7D055-27E7-458C-801E-987F906FDF76}"/>
          </ac:spMkLst>
        </pc:spChg>
      </pc:sldChg>
      <pc:sldChg chg="modSp add mod">
        <pc:chgData name="박 현우" userId="cfd135f459d14191" providerId="LiveId" clId="{D331D32B-0F39-45C6-ACCB-66C4DA4B7C77}" dt="2022-03-27T07:16:22.207" v="3114" actId="27636"/>
        <pc:sldMkLst>
          <pc:docMk/>
          <pc:sldMk cId="1709263345" sldId="367"/>
        </pc:sldMkLst>
        <pc:spChg chg="mod">
          <ac:chgData name="박 현우" userId="cfd135f459d14191" providerId="LiveId" clId="{D331D32B-0F39-45C6-ACCB-66C4DA4B7C77}" dt="2022-03-27T07:16:22.207" v="3114" actId="27636"/>
          <ac:spMkLst>
            <pc:docMk/>
            <pc:sldMk cId="1709263345" sldId="367"/>
            <ac:spMk id="4" creationId="{F1AB1C6C-DD42-4345-8601-084E325CF7BF}"/>
          </ac:spMkLst>
        </pc:spChg>
      </pc:sldChg>
      <pc:sldChg chg="addSp delSp modSp add mod modClrScheme chgLayout">
        <pc:chgData name="박 현우" userId="cfd135f459d14191" providerId="LiveId" clId="{D331D32B-0F39-45C6-ACCB-66C4DA4B7C77}" dt="2022-03-27T07:16:44.847" v="3119" actId="26606"/>
        <pc:sldMkLst>
          <pc:docMk/>
          <pc:sldMk cId="2867698350" sldId="368"/>
        </pc:sldMkLst>
        <pc:spChg chg="mod">
          <ac:chgData name="박 현우" userId="cfd135f459d14191" providerId="LiveId" clId="{D331D32B-0F39-45C6-ACCB-66C4DA4B7C77}" dt="2022-03-27T07:16:44.384" v="3118" actId="26606"/>
          <ac:spMkLst>
            <pc:docMk/>
            <pc:sldMk cId="2867698350" sldId="368"/>
            <ac:spMk id="2" creationId="{DB6E3A46-B480-4DD1-A28B-270FD694235E}"/>
          </ac:spMkLst>
        </pc:spChg>
        <pc:spChg chg="del mod">
          <ac:chgData name="박 현우" userId="cfd135f459d14191" providerId="LiveId" clId="{D331D32B-0F39-45C6-ACCB-66C4DA4B7C77}" dt="2022-03-27T07:16:42.318" v="3116" actId="22"/>
          <ac:spMkLst>
            <pc:docMk/>
            <pc:sldMk cId="2867698350" sldId="368"/>
            <ac:spMk id="4" creationId="{F1AB1C6C-DD42-4345-8601-084E325CF7BF}"/>
          </ac:spMkLst>
        </pc:spChg>
        <pc:spChg chg="add del mod">
          <ac:chgData name="박 현우" userId="cfd135f459d14191" providerId="LiveId" clId="{D331D32B-0F39-45C6-ACCB-66C4DA4B7C77}" dt="2022-03-27T07:16:44.384" v="3118" actId="26606"/>
          <ac:spMkLst>
            <pc:docMk/>
            <pc:sldMk cId="2867698350" sldId="368"/>
            <ac:spMk id="10" creationId="{2CB1B282-022E-2486-202D-86379C22F022}"/>
          </ac:spMkLst>
        </pc:spChg>
        <pc:picChg chg="add mod ord">
          <ac:chgData name="박 현우" userId="cfd135f459d14191" providerId="LiveId" clId="{D331D32B-0F39-45C6-ACCB-66C4DA4B7C77}" dt="2022-03-27T07:16:44.847" v="3119" actId="26606"/>
          <ac:picMkLst>
            <pc:docMk/>
            <pc:sldMk cId="2867698350" sldId="368"/>
            <ac:picMk id="5" creationId="{79FE2B41-3590-471E-AD9A-A3CEA11C89CC}"/>
          </ac:picMkLst>
        </pc:picChg>
      </pc:sldChg>
      <pc:sldChg chg="addSp delSp modSp add mod">
        <pc:chgData name="박 현우" userId="cfd135f459d14191" providerId="LiveId" clId="{D331D32B-0F39-45C6-ACCB-66C4DA4B7C77}" dt="2022-03-27T07:17:40.829" v="3212" actId="1076"/>
        <pc:sldMkLst>
          <pc:docMk/>
          <pc:sldMk cId="3181719075" sldId="369"/>
        </pc:sldMkLst>
        <pc:spChg chg="mod">
          <ac:chgData name="박 현우" userId="cfd135f459d14191" providerId="LiveId" clId="{D331D32B-0F39-45C6-ACCB-66C4DA4B7C77}" dt="2022-03-27T07:17:12.836" v="3146"/>
          <ac:spMkLst>
            <pc:docMk/>
            <pc:sldMk cId="3181719075" sldId="369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7:17:37.913" v="3209"/>
          <ac:spMkLst>
            <pc:docMk/>
            <pc:sldMk cId="3181719075" sldId="369"/>
            <ac:spMk id="4" creationId="{F27B1B55-466B-493F-A9A3-F289A3BC397B}"/>
          </ac:spMkLst>
        </pc:spChg>
        <pc:picChg chg="del">
          <ac:chgData name="박 현우" userId="cfd135f459d14191" providerId="LiveId" clId="{D331D32B-0F39-45C6-ACCB-66C4DA4B7C77}" dt="2022-03-27T07:17:13.460" v="3147" actId="478"/>
          <ac:picMkLst>
            <pc:docMk/>
            <pc:sldMk cId="3181719075" sldId="369"/>
            <ac:picMk id="5" creationId="{79FE2B41-3590-471E-AD9A-A3CEA11C89CC}"/>
          </ac:picMkLst>
        </pc:picChg>
        <pc:picChg chg="add mod">
          <ac:chgData name="박 현우" userId="cfd135f459d14191" providerId="LiveId" clId="{D331D32B-0F39-45C6-ACCB-66C4DA4B7C77}" dt="2022-03-27T07:17:40.829" v="3212" actId="1076"/>
          <ac:picMkLst>
            <pc:docMk/>
            <pc:sldMk cId="3181719075" sldId="369"/>
            <ac:picMk id="7" creationId="{C72E8690-8AB1-4A48-BF2C-2953A1C88AC9}"/>
          </ac:picMkLst>
        </pc:picChg>
      </pc:sldChg>
      <pc:sldChg chg="add">
        <pc:chgData name="박 현우" userId="cfd135f459d14191" providerId="LiveId" clId="{D331D32B-0F39-45C6-ACCB-66C4DA4B7C77}" dt="2022-03-27T07:17:00.519" v="3121"/>
        <pc:sldMkLst>
          <pc:docMk/>
          <pc:sldMk cId="3402770829" sldId="370"/>
        </pc:sldMkLst>
      </pc:sldChg>
      <pc:sldChg chg="addSp delSp modSp add mod">
        <pc:chgData name="박 현우" userId="cfd135f459d14191" providerId="LiveId" clId="{D331D32B-0F39-45C6-ACCB-66C4DA4B7C77}" dt="2022-03-27T08:25:13.311" v="3318" actId="20577"/>
        <pc:sldMkLst>
          <pc:docMk/>
          <pc:sldMk cId="3976415387" sldId="371"/>
        </pc:sldMkLst>
        <pc:spChg chg="mod">
          <ac:chgData name="박 현우" userId="cfd135f459d14191" providerId="LiveId" clId="{D331D32B-0F39-45C6-ACCB-66C4DA4B7C77}" dt="2022-03-27T08:21:30.313" v="3258" actId="20577"/>
          <ac:spMkLst>
            <pc:docMk/>
            <pc:sldMk cId="3976415387" sldId="371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8:25:13.311" v="3318" actId="20577"/>
          <ac:spMkLst>
            <pc:docMk/>
            <pc:sldMk cId="3976415387" sldId="371"/>
            <ac:spMk id="4" creationId="{B0662A84-F148-47C5-8E79-889BC01FEE7E}"/>
          </ac:spMkLst>
        </pc:spChg>
        <pc:picChg chg="del">
          <ac:chgData name="박 현우" userId="cfd135f459d14191" providerId="LiveId" clId="{D331D32B-0F39-45C6-ACCB-66C4DA4B7C77}" dt="2022-03-27T08:21:40.329" v="3259" actId="478"/>
          <ac:picMkLst>
            <pc:docMk/>
            <pc:sldMk cId="3976415387" sldId="371"/>
            <ac:picMk id="5" creationId="{79FE2B41-3590-471E-AD9A-A3CEA11C89CC}"/>
          </ac:picMkLst>
        </pc:picChg>
        <pc:picChg chg="add mod">
          <ac:chgData name="박 현우" userId="cfd135f459d14191" providerId="LiveId" clId="{D331D32B-0F39-45C6-ACCB-66C4DA4B7C77}" dt="2022-03-27T08:25:02.103" v="3281" actId="1076"/>
          <ac:picMkLst>
            <pc:docMk/>
            <pc:sldMk cId="3976415387" sldId="371"/>
            <ac:picMk id="19458" creationId="{1937A6E0-AF5F-49DA-945B-E4E5EFE9ED4A}"/>
          </ac:picMkLst>
        </pc:picChg>
      </pc:sldChg>
      <pc:sldChg chg="addSp delSp modSp add mod">
        <pc:chgData name="박 현우" userId="cfd135f459d14191" providerId="LiveId" clId="{D331D32B-0F39-45C6-ACCB-66C4DA4B7C77}" dt="2022-03-27T08:27:56.391" v="3323"/>
        <pc:sldMkLst>
          <pc:docMk/>
          <pc:sldMk cId="4204153966" sldId="372"/>
        </pc:sldMkLst>
        <pc:spChg chg="mod">
          <ac:chgData name="박 현우" userId="cfd135f459d14191" providerId="LiveId" clId="{D331D32B-0F39-45C6-ACCB-66C4DA4B7C77}" dt="2022-03-27T08:27:56.391" v="3323"/>
          <ac:spMkLst>
            <pc:docMk/>
            <pc:sldMk cId="4204153966" sldId="372"/>
            <ac:spMk id="4" creationId="{B0662A84-F148-47C5-8E79-889BC01FEE7E}"/>
          </ac:spMkLst>
        </pc:spChg>
        <pc:picChg chg="del">
          <ac:chgData name="박 현우" userId="cfd135f459d14191" providerId="LiveId" clId="{D331D32B-0F39-45C6-ACCB-66C4DA4B7C77}" dt="2022-03-27T08:26:06.803" v="3320" actId="478"/>
          <ac:picMkLst>
            <pc:docMk/>
            <pc:sldMk cId="4204153966" sldId="372"/>
            <ac:picMk id="19458" creationId="{1937A6E0-AF5F-49DA-945B-E4E5EFE9ED4A}"/>
          </ac:picMkLst>
        </pc:picChg>
        <pc:picChg chg="add mod">
          <ac:chgData name="박 현우" userId="cfd135f459d14191" providerId="LiveId" clId="{D331D32B-0F39-45C6-ACCB-66C4DA4B7C77}" dt="2022-03-27T08:26:10.239" v="3322" actId="1076"/>
          <ac:picMkLst>
            <pc:docMk/>
            <pc:sldMk cId="4204153966" sldId="372"/>
            <ac:picMk id="34818" creationId="{6A6D8256-2B27-4C5A-B31F-A5BEFBB826ED}"/>
          </ac:picMkLst>
        </pc:picChg>
      </pc:sldChg>
      <pc:sldChg chg="delSp modSp add mod">
        <pc:chgData name="박 현우" userId="cfd135f459d14191" providerId="LiveId" clId="{D331D32B-0F39-45C6-ACCB-66C4DA4B7C77}" dt="2022-03-27T14:58:45.330" v="3421" actId="14100"/>
        <pc:sldMkLst>
          <pc:docMk/>
          <pc:sldMk cId="2572578330" sldId="373"/>
        </pc:sldMkLst>
        <pc:spChg chg="mod">
          <ac:chgData name="박 현우" userId="cfd135f459d14191" providerId="LiveId" clId="{D331D32B-0F39-45C6-ACCB-66C4DA4B7C77}" dt="2022-03-27T08:30:51.375" v="3331"/>
          <ac:spMkLst>
            <pc:docMk/>
            <pc:sldMk cId="2572578330" sldId="373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14:58:45.330" v="3421" actId="14100"/>
          <ac:spMkLst>
            <pc:docMk/>
            <pc:sldMk cId="2572578330" sldId="373"/>
            <ac:spMk id="4" creationId="{B0662A84-F148-47C5-8E79-889BC01FEE7E}"/>
          </ac:spMkLst>
        </pc:spChg>
        <pc:picChg chg="del">
          <ac:chgData name="박 현우" userId="cfd135f459d14191" providerId="LiveId" clId="{D331D32B-0F39-45C6-ACCB-66C4DA4B7C77}" dt="2022-03-27T08:36:10.613" v="3408" actId="478"/>
          <ac:picMkLst>
            <pc:docMk/>
            <pc:sldMk cId="2572578330" sldId="373"/>
            <ac:picMk id="34818" creationId="{6A6D8256-2B27-4C5A-B31F-A5BEFBB826ED}"/>
          </ac:picMkLst>
        </pc:picChg>
      </pc:sldChg>
      <pc:sldChg chg="delSp modSp add mod">
        <pc:chgData name="박 현우" userId="cfd135f459d14191" providerId="LiveId" clId="{D331D32B-0F39-45C6-ACCB-66C4DA4B7C77}" dt="2022-03-27T08:32:12.943" v="3402" actId="20577"/>
        <pc:sldMkLst>
          <pc:docMk/>
          <pc:sldMk cId="1686242903" sldId="374"/>
        </pc:sldMkLst>
        <pc:spChg chg="mod">
          <ac:chgData name="박 현우" userId="cfd135f459d14191" providerId="LiveId" clId="{D331D32B-0F39-45C6-ACCB-66C4DA4B7C77}" dt="2022-03-27T08:31:30.511" v="3365" actId="404"/>
          <ac:spMkLst>
            <pc:docMk/>
            <pc:sldMk cId="1686242903" sldId="374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8:32:12.943" v="3402" actId="20577"/>
          <ac:spMkLst>
            <pc:docMk/>
            <pc:sldMk cId="1686242903" sldId="374"/>
            <ac:spMk id="4" creationId="{B0662A84-F148-47C5-8E79-889BC01FEE7E}"/>
          </ac:spMkLst>
        </pc:spChg>
        <pc:picChg chg="del">
          <ac:chgData name="박 현우" userId="cfd135f459d14191" providerId="LiveId" clId="{D331D32B-0F39-45C6-ACCB-66C4DA4B7C77}" dt="2022-03-27T08:31:52.828" v="3376" actId="478"/>
          <ac:picMkLst>
            <pc:docMk/>
            <pc:sldMk cId="1686242903" sldId="374"/>
            <ac:picMk id="34818" creationId="{6A6D8256-2B27-4C5A-B31F-A5BEFBB826ED}"/>
          </ac:picMkLst>
        </pc:picChg>
      </pc:sldChg>
      <pc:sldChg chg="add ord">
        <pc:chgData name="박 현우" userId="cfd135f459d14191" providerId="LiveId" clId="{D331D32B-0F39-45C6-ACCB-66C4DA4B7C77}" dt="2022-03-27T15:03:45.250" v="3423"/>
        <pc:sldMkLst>
          <pc:docMk/>
          <pc:sldMk cId="4040831879" sldId="375"/>
        </pc:sldMkLst>
      </pc:sldChg>
    </pc:docChg>
  </pc:docChgLst>
  <pc:docChgLst>
    <pc:chgData name="박 현우" userId="cfd135f459d14191" providerId="LiveId" clId="{5FB647B0-0EB3-4C2A-9097-19A608A60F7C}"/>
    <pc:docChg chg="undo redo custSel addSld modSld">
      <pc:chgData name="박 현우" userId="cfd135f459d14191" providerId="LiveId" clId="{5FB647B0-0EB3-4C2A-9097-19A608A60F7C}" dt="2022-03-30T12:23:47.386" v="1026"/>
      <pc:docMkLst>
        <pc:docMk/>
      </pc:docMkLst>
      <pc:sldChg chg="addSp modSp add mod">
        <pc:chgData name="박 현우" userId="cfd135f459d14191" providerId="LiveId" clId="{5FB647B0-0EB3-4C2A-9097-19A608A60F7C}" dt="2022-03-30T11:19:17.393" v="59" actId="1076"/>
        <pc:sldMkLst>
          <pc:docMk/>
          <pc:sldMk cId="2478839481" sldId="376"/>
        </pc:sldMkLst>
        <pc:spChg chg="mod">
          <ac:chgData name="박 현우" userId="cfd135f459d14191" providerId="LiveId" clId="{5FB647B0-0EB3-4C2A-9097-19A608A60F7C}" dt="2022-03-30T11:18:51.654" v="50"/>
          <ac:spMkLst>
            <pc:docMk/>
            <pc:sldMk cId="2478839481" sldId="376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19:15.597" v="58" actId="2710"/>
          <ac:spMkLst>
            <pc:docMk/>
            <pc:sldMk cId="2478839481" sldId="376"/>
            <ac:spMk id="4" creationId="{B0662A84-F148-47C5-8E79-889BC01FEE7E}"/>
          </ac:spMkLst>
        </pc:spChg>
        <pc:picChg chg="add mod">
          <ac:chgData name="박 현우" userId="cfd135f459d14191" providerId="LiveId" clId="{5FB647B0-0EB3-4C2A-9097-19A608A60F7C}" dt="2022-03-30T11:19:17.393" v="59" actId="1076"/>
          <ac:picMkLst>
            <pc:docMk/>
            <pc:sldMk cId="2478839481" sldId="376"/>
            <ac:picMk id="1026" creationId="{B744D957-F723-4FA7-B7B1-C3BFCE832595}"/>
          </ac:picMkLst>
        </pc:picChg>
      </pc:sldChg>
      <pc:sldChg chg="addSp delSp modSp add mod">
        <pc:chgData name="박 현우" userId="cfd135f459d14191" providerId="LiveId" clId="{5FB647B0-0EB3-4C2A-9097-19A608A60F7C}" dt="2022-03-30T11:19:32.143" v="64" actId="1076"/>
        <pc:sldMkLst>
          <pc:docMk/>
          <pc:sldMk cId="1801546125" sldId="377"/>
        </pc:sldMkLst>
        <pc:spChg chg="mod">
          <ac:chgData name="박 현우" userId="cfd135f459d14191" providerId="LiveId" clId="{5FB647B0-0EB3-4C2A-9097-19A608A60F7C}" dt="2022-03-30T11:19:25.578" v="61"/>
          <ac:spMkLst>
            <pc:docMk/>
            <pc:sldMk cId="1801546125" sldId="377"/>
            <ac:spMk id="4" creationId="{B0662A84-F148-47C5-8E79-889BC01FEE7E}"/>
          </ac:spMkLst>
        </pc:spChg>
        <pc:picChg chg="del">
          <ac:chgData name="박 현우" userId="cfd135f459d14191" providerId="LiveId" clId="{5FB647B0-0EB3-4C2A-9097-19A608A60F7C}" dt="2022-03-30T11:19:30.478" v="62" actId="478"/>
          <ac:picMkLst>
            <pc:docMk/>
            <pc:sldMk cId="1801546125" sldId="377"/>
            <ac:picMk id="1026" creationId="{B744D957-F723-4FA7-B7B1-C3BFCE832595}"/>
          </ac:picMkLst>
        </pc:picChg>
        <pc:picChg chg="add mod">
          <ac:chgData name="박 현우" userId="cfd135f459d14191" providerId="LiveId" clId="{5FB647B0-0EB3-4C2A-9097-19A608A60F7C}" dt="2022-03-30T11:19:32.143" v="64" actId="1076"/>
          <ac:picMkLst>
            <pc:docMk/>
            <pc:sldMk cId="1801546125" sldId="377"/>
            <ac:picMk id="2050" creationId="{C269799A-571B-40A9-9064-E4365C8E39FC}"/>
          </ac:picMkLst>
        </pc:picChg>
      </pc:sldChg>
      <pc:sldChg chg="delSp modSp add mod">
        <pc:chgData name="박 현우" userId="cfd135f459d14191" providerId="LiveId" clId="{5FB647B0-0EB3-4C2A-9097-19A608A60F7C}" dt="2022-03-30T11:24:14.381" v="80" actId="20577"/>
        <pc:sldMkLst>
          <pc:docMk/>
          <pc:sldMk cId="298334506" sldId="378"/>
        </pc:sldMkLst>
        <pc:spChg chg="mod">
          <ac:chgData name="박 현우" userId="cfd135f459d14191" providerId="LiveId" clId="{5FB647B0-0EB3-4C2A-9097-19A608A60F7C}" dt="2022-03-30T11:24:14.381" v="80" actId="20577"/>
          <ac:spMkLst>
            <pc:docMk/>
            <pc:sldMk cId="298334506" sldId="378"/>
            <ac:spMk id="4" creationId="{B0662A84-F148-47C5-8E79-889BC01FEE7E}"/>
          </ac:spMkLst>
        </pc:spChg>
        <pc:picChg chg="del">
          <ac:chgData name="박 현우" userId="cfd135f459d14191" providerId="LiveId" clId="{5FB647B0-0EB3-4C2A-9097-19A608A60F7C}" dt="2022-03-30T11:23:39.303" v="66" actId="478"/>
          <ac:picMkLst>
            <pc:docMk/>
            <pc:sldMk cId="298334506" sldId="378"/>
            <ac:picMk id="2050" creationId="{C269799A-571B-40A9-9064-E4365C8E39FC}"/>
          </ac:picMkLst>
        </pc:picChg>
      </pc:sldChg>
      <pc:sldChg chg="modSp add mod">
        <pc:chgData name="박 현우" userId="cfd135f459d14191" providerId="LiveId" clId="{5FB647B0-0EB3-4C2A-9097-19A608A60F7C}" dt="2022-03-30T11:25:22.050" v="153"/>
        <pc:sldMkLst>
          <pc:docMk/>
          <pc:sldMk cId="1070328370" sldId="379"/>
        </pc:sldMkLst>
        <pc:spChg chg="mod">
          <ac:chgData name="박 현우" userId="cfd135f459d14191" providerId="LiveId" clId="{5FB647B0-0EB3-4C2A-9097-19A608A60F7C}" dt="2022-03-30T11:25:22.050" v="153"/>
          <ac:spMkLst>
            <pc:docMk/>
            <pc:sldMk cId="1070328370" sldId="379"/>
            <ac:spMk id="4" creationId="{B0662A84-F148-47C5-8E79-889BC01FEE7E}"/>
          </ac:spMkLst>
        </pc:spChg>
      </pc:sldChg>
      <pc:sldChg chg="modSp add mod">
        <pc:chgData name="박 현우" userId="cfd135f459d14191" providerId="LiveId" clId="{5FB647B0-0EB3-4C2A-9097-19A608A60F7C}" dt="2022-03-30T11:28:11.253" v="172" actId="20577"/>
        <pc:sldMkLst>
          <pc:docMk/>
          <pc:sldMk cId="4061468216" sldId="380"/>
        </pc:sldMkLst>
        <pc:spChg chg="mod">
          <ac:chgData name="박 현우" userId="cfd135f459d14191" providerId="LiveId" clId="{5FB647B0-0EB3-4C2A-9097-19A608A60F7C}" dt="2022-03-30T11:26:33.941" v="159"/>
          <ac:spMkLst>
            <pc:docMk/>
            <pc:sldMk cId="4061468216" sldId="380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28:11.253" v="172" actId="20577"/>
          <ac:spMkLst>
            <pc:docMk/>
            <pc:sldMk cId="4061468216" sldId="380"/>
            <ac:spMk id="4" creationId="{B0662A84-F148-47C5-8E79-889BC01FEE7E}"/>
          </ac:spMkLst>
        </pc:spChg>
      </pc:sldChg>
      <pc:sldChg chg="addSp delSp modSp add mod">
        <pc:chgData name="박 현우" userId="cfd135f459d14191" providerId="LiveId" clId="{5FB647B0-0EB3-4C2A-9097-19A608A60F7C}" dt="2022-03-30T11:28:29.278" v="176" actId="26606"/>
        <pc:sldMkLst>
          <pc:docMk/>
          <pc:sldMk cId="167793872" sldId="381"/>
        </pc:sldMkLst>
        <pc:spChg chg="del mod">
          <ac:chgData name="박 현우" userId="cfd135f459d14191" providerId="LiveId" clId="{5FB647B0-0EB3-4C2A-9097-19A608A60F7C}" dt="2022-03-30T11:28:25.960" v="175"/>
          <ac:spMkLst>
            <pc:docMk/>
            <pc:sldMk cId="167793872" sldId="381"/>
            <ac:spMk id="4" creationId="{B0662A84-F148-47C5-8E79-889BC01FEE7E}"/>
          </ac:spMkLst>
        </pc:spChg>
        <pc:picChg chg="add mod">
          <ac:chgData name="박 현우" userId="cfd135f459d14191" providerId="LiveId" clId="{5FB647B0-0EB3-4C2A-9097-19A608A60F7C}" dt="2022-03-30T11:28:29.278" v="176" actId="26606"/>
          <ac:picMkLst>
            <pc:docMk/>
            <pc:sldMk cId="167793872" sldId="381"/>
            <ac:picMk id="3074" creationId="{6A5A79CF-B611-4FFC-A419-4A9CA8ED7EB0}"/>
          </ac:picMkLst>
        </pc:picChg>
      </pc:sldChg>
      <pc:sldChg chg="modSp add mod">
        <pc:chgData name="박 현우" userId="cfd135f459d14191" providerId="LiveId" clId="{5FB647B0-0EB3-4C2A-9097-19A608A60F7C}" dt="2022-03-30T11:30:18.388" v="253" actId="20577"/>
        <pc:sldMkLst>
          <pc:docMk/>
          <pc:sldMk cId="4218004106" sldId="382"/>
        </pc:sldMkLst>
        <pc:spChg chg="mod">
          <ac:chgData name="박 현우" userId="cfd135f459d14191" providerId="LiveId" clId="{5FB647B0-0EB3-4C2A-9097-19A608A60F7C}" dt="2022-03-30T11:28:46.430" v="180"/>
          <ac:spMkLst>
            <pc:docMk/>
            <pc:sldMk cId="4218004106" sldId="382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30:18.388" v="253" actId="20577"/>
          <ac:spMkLst>
            <pc:docMk/>
            <pc:sldMk cId="4218004106" sldId="382"/>
            <ac:spMk id="4" creationId="{B0662A84-F148-47C5-8E79-889BC01FEE7E}"/>
          </ac:spMkLst>
        </pc:spChg>
      </pc:sldChg>
      <pc:sldChg chg="modSp add mod">
        <pc:chgData name="박 현우" userId="cfd135f459d14191" providerId="LiveId" clId="{5FB647B0-0EB3-4C2A-9097-19A608A60F7C}" dt="2022-03-30T11:31:20.558" v="423" actId="20577"/>
        <pc:sldMkLst>
          <pc:docMk/>
          <pc:sldMk cId="2596466607" sldId="383"/>
        </pc:sldMkLst>
        <pc:spChg chg="mod">
          <ac:chgData name="박 현우" userId="cfd135f459d14191" providerId="LiveId" clId="{5FB647B0-0EB3-4C2A-9097-19A608A60F7C}" dt="2022-03-30T11:30:36.251" v="289"/>
          <ac:spMkLst>
            <pc:docMk/>
            <pc:sldMk cId="2596466607" sldId="383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31:20.558" v="423" actId="20577"/>
          <ac:spMkLst>
            <pc:docMk/>
            <pc:sldMk cId="2596466607" sldId="383"/>
            <ac:spMk id="4" creationId="{B0662A84-F148-47C5-8E79-889BC01FEE7E}"/>
          </ac:spMkLst>
        </pc:spChg>
      </pc:sldChg>
      <pc:sldChg chg="addSp delSp modSp add mod">
        <pc:chgData name="박 현우" userId="cfd135f459d14191" providerId="LiveId" clId="{5FB647B0-0EB3-4C2A-9097-19A608A60F7C}" dt="2022-03-30T11:35:07.719" v="430" actId="26606"/>
        <pc:sldMkLst>
          <pc:docMk/>
          <pc:sldMk cId="4050760156" sldId="384"/>
        </pc:sldMkLst>
        <pc:spChg chg="del mod">
          <ac:chgData name="박 현우" userId="cfd135f459d14191" providerId="LiveId" clId="{5FB647B0-0EB3-4C2A-9097-19A608A60F7C}" dt="2022-03-30T11:35:05.850" v="429" actId="22"/>
          <ac:spMkLst>
            <pc:docMk/>
            <pc:sldMk cId="4050760156" sldId="384"/>
            <ac:spMk id="4" creationId="{B0662A84-F148-47C5-8E79-889BC01FEE7E}"/>
          </ac:spMkLst>
        </pc:spChg>
        <pc:picChg chg="add del">
          <ac:chgData name="박 현우" userId="cfd135f459d14191" providerId="LiveId" clId="{5FB647B0-0EB3-4C2A-9097-19A608A60F7C}" dt="2022-03-30T11:35:04.191" v="426" actId="478"/>
          <ac:picMkLst>
            <pc:docMk/>
            <pc:sldMk cId="4050760156" sldId="384"/>
            <ac:picMk id="5" creationId="{7F044035-E8C5-4ED2-8CAA-AAA9DC9E7C91}"/>
          </ac:picMkLst>
        </pc:picChg>
        <pc:picChg chg="add mod ord">
          <ac:chgData name="박 현우" userId="cfd135f459d14191" providerId="LiveId" clId="{5FB647B0-0EB3-4C2A-9097-19A608A60F7C}" dt="2022-03-30T11:35:07.719" v="430" actId="26606"/>
          <ac:picMkLst>
            <pc:docMk/>
            <pc:sldMk cId="4050760156" sldId="384"/>
            <ac:picMk id="7" creationId="{26FBD6DC-0997-4AF1-A0ED-5EF193C6114D}"/>
          </ac:picMkLst>
        </pc:picChg>
      </pc:sldChg>
      <pc:sldChg chg="addSp delSp modSp add mod">
        <pc:chgData name="박 현우" userId="cfd135f459d14191" providerId="LiveId" clId="{5FB647B0-0EB3-4C2A-9097-19A608A60F7C}" dt="2022-03-30T11:36:46.088" v="539"/>
        <pc:sldMkLst>
          <pc:docMk/>
          <pc:sldMk cId="1681391761" sldId="385"/>
        </pc:sldMkLst>
        <pc:spChg chg="mod">
          <ac:chgData name="박 현우" userId="cfd135f459d14191" providerId="LiveId" clId="{5FB647B0-0EB3-4C2A-9097-19A608A60F7C}" dt="2022-03-30T11:35:25.425" v="467"/>
          <ac:spMkLst>
            <pc:docMk/>
            <pc:sldMk cId="1681391761" sldId="385"/>
            <ac:spMk id="2" creationId="{DB6E3A46-B480-4DD1-A28B-270FD694235E}"/>
          </ac:spMkLst>
        </pc:spChg>
        <pc:spChg chg="add mod">
          <ac:chgData name="박 현우" userId="cfd135f459d14191" providerId="LiveId" clId="{5FB647B0-0EB3-4C2A-9097-19A608A60F7C}" dt="2022-03-30T11:36:46.088" v="539"/>
          <ac:spMkLst>
            <pc:docMk/>
            <pc:sldMk cId="1681391761" sldId="385"/>
            <ac:spMk id="4" creationId="{5423923B-15ED-4831-AE55-CB6A6EBF9480}"/>
          </ac:spMkLst>
        </pc:spChg>
        <pc:picChg chg="del mod">
          <ac:chgData name="박 현우" userId="cfd135f459d14191" providerId="LiveId" clId="{5FB647B0-0EB3-4C2A-9097-19A608A60F7C}" dt="2022-03-30T11:35:12.579" v="433" actId="478"/>
          <ac:picMkLst>
            <pc:docMk/>
            <pc:sldMk cId="1681391761" sldId="385"/>
            <ac:picMk id="7" creationId="{26FBD6DC-0997-4AF1-A0ED-5EF193C6114D}"/>
          </ac:picMkLst>
        </pc:picChg>
      </pc:sldChg>
      <pc:sldChg chg="addSp delSp modSp add mod">
        <pc:chgData name="박 현우" userId="cfd135f459d14191" providerId="LiveId" clId="{5FB647B0-0EB3-4C2A-9097-19A608A60F7C}" dt="2022-03-30T11:39:42.592" v="543" actId="26606"/>
        <pc:sldMkLst>
          <pc:docMk/>
          <pc:sldMk cId="4051838442" sldId="386"/>
        </pc:sldMkLst>
        <pc:spChg chg="del mod">
          <ac:chgData name="박 현우" userId="cfd135f459d14191" providerId="LiveId" clId="{5FB647B0-0EB3-4C2A-9097-19A608A60F7C}" dt="2022-03-30T11:39:41.214" v="542" actId="22"/>
          <ac:spMkLst>
            <pc:docMk/>
            <pc:sldMk cId="4051838442" sldId="386"/>
            <ac:spMk id="4" creationId="{5423923B-15ED-4831-AE55-CB6A6EBF9480}"/>
          </ac:spMkLst>
        </pc:spChg>
        <pc:picChg chg="add mod ord">
          <ac:chgData name="박 현우" userId="cfd135f459d14191" providerId="LiveId" clId="{5FB647B0-0EB3-4C2A-9097-19A608A60F7C}" dt="2022-03-30T11:39:42.592" v="543" actId="26606"/>
          <ac:picMkLst>
            <pc:docMk/>
            <pc:sldMk cId="4051838442" sldId="386"/>
            <ac:picMk id="5" creationId="{96AE327D-A737-4089-8085-C40E188005A4}"/>
          </ac:picMkLst>
        </pc:picChg>
      </pc:sldChg>
      <pc:sldChg chg="addSp delSp modSp add mod">
        <pc:chgData name="박 현우" userId="cfd135f459d14191" providerId="LiveId" clId="{5FB647B0-0EB3-4C2A-9097-19A608A60F7C}" dt="2022-03-30T11:40:01.828" v="549" actId="1076"/>
        <pc:sldMkLst>
          <pc:docMk/>
          <pc:sldMk cId="3701124771" sldId="387"/>
        </pc:sldMkLst>
        <pc:spChg chg="add mod">
          <ac:chgData name="박 현우" userId="cfd135f459d14191" providerId="LiveId" clId="{5FB647B0-0EB3-4C2A-9097-19A608A60F7C}" dt="2022-03-30T11:39:58.552" v="547"/>
          <ac:spMkLst>
            <pc:docMk/>
            <pc:sldMk cId="3701124771" sldId="387"/>
            <ac:spMk id="4" creationId="{D2980D50-66AC-4B80-8908-B7DC4335AD44}"/>
          </ac:spMkLst>
        </pc:spChg>
        <pc:picChg chg="del">
          <ac:chgData name="박 현우" userId="cfd135f459d14191" providerId="LiveId" clId="{5FB647B0-0EB3-4C2A-9097-19A608A60F7C}" dt="2022-03-30T11:39:51.871" v="545" actId="478"/>
          <ac:picMkLst>
            <pc:docMk/>
            <pc:sldMk cId="3701124771" sldId="387"/>
            <ac:picMk id="5" creationId="{96AE327D-A737-4089-8085-C40E188005A4}"/>
          </ac:picMkLst>
        </pc:picChg>
        <pc:picChg chg="add mod">
          <ac:chgData name="박 현우" userId="cfd135f459d14191" providerId="LiveId" clId="{5FB647B0-0EB3-4C2A-9097-19A608A60F7C}" dt="2022-03-30T11:40:01.828" v="549" actId="1076"/>
          <ac:picMkLst>
            <pc:docMk/>
            <pc:sldMk cId="3701124771" sldId="387"/>
            <ac:picMk id="7170" creationId="{93FA9665-08A2-4554-B2AA-56C98BDBB07D}"/>
          </ac:picMkLst>
        </pc:picChg>
      </pc:sldChg>
      <pc:sldChg chg="addSp delSp modSp add mod">
        <pc:chgData name="박 현우" userId="cfd135f459d14191" providerId="LiveId" clId="{5FB647B0-0EB3-4C2A-9097-19A608A60F7C}" dt="2022-03-30T11:41:23.446" v="591" actId="1076"/>
        <pc:sldMkLst>
          <pc:docMk/>
          <pc:sldMk cId="1779844854" sldId="388"/>
        </pc:sldMkLst>
        <pc:spChg chg="mod">
          <ac:chgData name="박 현우" userId="cfd135f459d14191" providerId="LiveId" clId="{5FB647B0-0EB3-4C2A-9097-19A608A60F7C}" dt="2022-03-30T11:40:23.070" v="584"/>
          <ac:spMkLst>
            <pc:docMk/>
            <pc:sldMk cId="1779844854" sldId="388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41:12.778" v="587"/>
          <ac:spMkLst>
            <pc:docMk/>
            <pc:sldMk cId="1779844854" sldId="388"/>
            <ac:spMk id="4" creationId="{D2980D50-66AC-4B80-8908-B7DC4335AD44}"/>
          </ac:spMkLst>
        </pc:spChg>
        <pc:picChg chg="del">
          <ac:chgData name="박 현우" userId="cfd135f459d14191" providerId="LiveId" clId="{5FB647B0-0EB3-4C2A-9097-19A608A60F7C}" dt="2022-03-30T11:41:06.962" v="586" actId="478"/>
          <ac:picMkLst>
            <pc:docMk/>
            <pc:sldMk cId="1779844854" sldId="388"/>
            <ac:picMk id="7170" creationId="{93FA9665-08A2-4554-B2AA-56C98BDBB07D}"/>
          </ac:picMkLst>
        </pc:picChg>
        <pc:picChg chg="add mod">
          <ac:chgData name="박 현우" userId="cfd135f459d14191" providerId="LiveId" clId="{5FB647B0-0EB3-4C2A-9097-19A608A60F7C}" dt="2022-03-30T11:41:23.446" v="591" actId="1076"/>
          <ac:picMkLst>
            <pc:docMk/>
            <pc:sldMk cId="1779844854" sldId="388"/>
            <ac:picMk id="13314" creationId="{D8DFF2C2-C7B8-4D8B-9468-8DD05BDB30C2}"/>
          </ac:picMkLst>
        </pc:picChg>
      </pc:sldChg>
      <pc:sldChg chg="delSp modSp add mod">
        <pc:chgData name="박 현우" userId="cfd135f459d14191" providerId="LiveId" clId="{5FB647B0-0EB3-4C2A-9097-19A608A60F7C}" dt="2022-03-30T11:42:23.882" v="624" actId="20577"/>
        <pc:sldMkLst>
          <pc:docMk/>
          <pc:sldMk cId="2329791883" sldId="389"/>
        </pc:sldMkLst>
        <pc:spChg chg="mod">
          <ac:chgData name="박 현우" userId="cfd135f459d14191" providerId="LiveId" clId="{5FB647B0-0EB3-4C2A-9097-19A608A60F7C}" dt="2022-03-30T11:42:23.882" v="624" actId="20577"/>
          <ac:spMkLst>
            <pc:docMk/>
            <pc:sldMk cId="2329791883" sldId="389"/>
            <ac:spMk id="4" creationId="{D2980D50-66AC-4B80-8908-B7DC4335AD44}"/>
          </ac:spMkLst>
        </pc:spChg>
        <pc:picChg chg="del">
          <ac:chgData name="박 현우" userId="cfd135f459d14191" providerId="LiveId" clId="{5FB647B0-0EB3-4C2A-9097-19A608A60F7C}" dt="2022-03-30T11:41:26.597" v="593" actId="478"/>
          <ac:picMkLst>
            <pc:docMk/>
            <pc:sldMk cId="2329791883" sldId="389"/>
            <ac:picMk id="13314" creationId="{D8DFF2C2-C7B8-4D8B-9468-8DD05BDB30C2}"/>
          </ac:picMkLst>
        </pc:picChg>
      </pc:sldChg>
      <pc:sldChg chg="addSp delSp modSp add mod">
        <pc:chgData name="박 현우" userId="cfd135f459d14191" providerId="LiveId" clId="{5FB647B0-0EB3-4C2A-9097-19A608A60F7C}" dt="2022-03-30T11:42:42.343" v="631" actId="26606"/>
        <pc:sldMkLst>
          <pc:docMk/>
          <pc:sldMk cId="1816569469" sldId="390"/>
        </pc:sldMkLst>
        <pc:spChg chg="del mod">
          <ac:chgData name="박 현우" userId="cfd135f459d14191" providerId="LiveId" clId="{5FB647B0-0EB3-4C2A-9097-19A608A60F7C}" dt="2022-03-30T11:42:40.951" v="630"/>
          <ac:spMkLst>
            <pc:docMk/>
            <pc:sldMk cId="1816569469" sldId="390"/>
            <ac:spMk id="4" creationId="{D2980D50-66AC-4B80-8908-B7DC4335AD44}"/>
          </ac:spMkLst>
        </pc:spChg>
        <pc:picChg chg="add del">
          <ac:chgData name="박 현우" userId="cfd135f459d14191" providerId="LiveId" clId="{5FB647B0-0EB3-4C2A-9097-19A608A60F7C}" dt="2022-03-30T11:42:38.920" v="627"/>
          <ac:picMkLst>
            <pc:docMk/>
            <pc:sldMk cId="1816569469" sldId="390"/>
            <ac:picMk id="14338" creationId="{C79581E8-3EEB-40F2-8AF7-01371DC038AE}"/>
          </ac:picMkLst>
        </pc:picChg>
        <pc:picChg chg="add mod">
          <ac:chgData name="박 현우" userId="cfd135f459d14191" providerId="LiveId" clId="{5FB647B0-0EB3-4C2A-9097-19A608A60F7C}" dt="2022-03-30T11:42:42.343" v="631" actId="26606"/>
          <ac:picMkLst>
            <pc:docMk/>
            <pc:sldMk cId="1816569469" sldId="390"/>
            <ac:picMk id="14340" creationId="{0AB90465-F4B0-46FD-BB96-BBBFE2E24E1B}"/>
          </ac:picMkLst>
        </pc:picChg>
      </pc:sldChg>
      <pc:sldChg chg="addSp delSp modSp add mod">
        <pc:chgData name="박 현우" userId="cfd135f459d14191" providerId="LiveId" clId="{5FB647B0-0EB3-4C2A-9097-19A608A60F7C}" dt="2022-03-30T11:43:31.282" v="642" actId="1076"/>
        <pc:sldMkLst>
          <pc:docMk/>
          <pc:sldMk cId="859822375" sldId="391"/>
        </pc:sldMkLst>
        <pc:spChg chg="mod">
          <ac:chgData name="박 현우" userId="cfd135f459d14191" providerId="LiveId" clId="{5FB647B0-0EB3-4C2A-9097-19A608A60F7C}" dt="2022-03-30T11:43:16.123" v="636"/>
          <ac:spMkLst>
            <pc:docMk/>
            <pc:sldMk cId="859822375" sldId="391"/>
            <ac:spMk id="2" creationId="{DB6E3A46-B480-4DD1-A28B-270FD694235E}"/>
          </ac:spMkLst>
        </pc:spChg>
        <pc:spChg chg="add mod">
          <ac:chgData name="박 현우" userId="cfd135f459d14191" providerId="LiveId" clId="{5FB647B0-0EB3-4C2A-9097-19A608A60F7C}" dt="2022-03-30T11:43:23.867" v="638"/>
          <ac:spMkLst>
            <pc:docMk/>
            <pc:sldMk cId="859822375" sldId="391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43:19.923" v="637" actId="478"/>
          <ac:picMkLst>
            <pc:docMk/>
            <pc:sldMk cId="859822375" sldId="391"/>
            <ac:picMk id="14340" creationId="{0AB90465-F4B0-46FD-BB96-BBBFE2E24E1B}"/>
          </ac:picMkLst>
        </pc:picChg>
        <pc:picChg chg="add mod">
          <ac:chgData name="박 현우" userId="cfd135f459d14191" providerId="LiveId" clId="{5FB647B0-0EB3-4C2A-9097-19A608A60F7C}" dt="2022-03-30T11:43:31.282" v="642" actId="1076"/>
          <ac:picMkLst>
            <pc:docMk/>
            <pc:sldMk cId="859822375" sldId="391"/>
            <ac:picMk id="16386" creationId="{103D61A6-FD65-4DF9-BB7D-CDB7A1F39CD9}"/>
          </ac:picMkLst>
        </pc:picChg>
      </pc:sldChg>
      <pc:sldChg chg="add">
        <pc:chgData name="박 현우" userId="cfd135f459d14191" providerId="LiveId" clId="{5FB647B0-0EB3-4C2A-9097-19A608A60F7C}" dt="2022-03-30T11:43:32.519" v="643"/>
        <pc:sldMkLst>
          <pc:docMk/>
          <pc:sldMk cId="4168742829" sldId="392"/>
        </pc:sldMkLst>
      </pc:sldChg>
      <pc:sldChg chg="delSp modSp add mod">
        <pc:chgData name="박 현우" userId="cfd135f459d14191" providerId="LiveId" clId="{5FB647B0-0EB3-4C2A-9097-19A608A60F7C}" dt="2022-03-30T11:46:23.529" v="680"/>
        <pc:sldMkLst>
          <pc:docMk/>
          <pc:sldMk cId="3158353570" sldId="393"/>
        </pc:sldMkLst>
        <pc:spChg chg="mod">
          <ac:chgData name="박 현우" userId="cfd135f459d14191" providerId="LiveId" clId="{5FB647B0-0EB3-4C2A-9097-19A608A60F7C}" dt="2022-03-30T11:46:23.529" v="680"/>
          <ac:spMkLst>
            <pc:docMk/>
            <pc:sldMk cId="3158353570" sldId="393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46:03.456" v="671" actId="478"/>
          <ac:picMkLst>
            <pc:docMk/>
            <pc:sldMk cId="3158353570" sldId="393"/>
            <ac:picMk id="16386" creationId="{103D61A6-FD65-4DF9-BB7D-CDB7A1F39CD9}"/>
          </ac:picMkLst>
        </pc:picChg>
      </pc:sldChg>
      <pc:sldChg chg="add">
        <pc:chgData name="박 현우" userId="cfd135f459d14191" providerId="LiveId" clId="{5FB647B0-0EB3-4C2A-9097-19A608A60F7C}" dt="2022-03-30T11:47:06.445" v="681"/>
        <pc:sldMkLst>
          <pc:docMk/>
          <pc:sldMk cId="3708443676" sldId="394"/>
        </pc:sldMkLst>
      </pc:sldChg>
      <pc:sldChg chg="modSp add mod">
        <pc:chgData name="박 현우" userId="cfd135f459d14191" providerId="LiveId" clId="{5FB647B0-0EB3-4C2A-9097-19A608A60F7C}" dt="2022-03-30T11:50:59.951" v="750" actId="20577"/>
        <pc:sldMkLst>
          <pc:docMk/>
          <pc:sldMk cId="2537447259" sldId="395"/>
        </pc:sldMkLst>
        <pc:spChg chg="mod">
          <ac:chgData name="박 현우" userId="cfd135f459d14191" providerId="LiveId" clId="{5FB647B0-0EB3-4C2A-9097-19A608A60F7C}" dt="2022-03-30T11:50:30.588" v="724"/>
          <ac:spMkLst>
            <pc:docMk/>
            <pc:sldMk cId="2537447259" sldId="395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50:59.951" v="750" actId="20577"/>
          <ac:spMkLst>
            <pc:docMk/>
            <pc:sldMk cId="2537447259" sldId="395"/>
            <ac:spMk id="4" creationId="{CE543930-5C31-417C-B3D4-F1B29C81C237}"/>
          </ac:spMkLst>
        </pc:spChg>
      </pc:sldChg>
      <pc:sldChg chg="addSp modSp add mod">
        <pc:chgData name="박 현우" userId="cfd135f459d14191" providerId="LiveId" clId="{5FB647B0-0EB3-4C2A-9097-19A608A60F7C}" dt="2022-03-30T11:52:56.095" v="777" actId="1076"/>
        <pc:sldMkLst>
          <pc:docMk/>
          <pc:sldMk cId="3344661090" sldId="396"/>
        </pc:sldMkLst>
        <pc:spChg chg="mod">
          <ac:chgData name="박 현우" userId="cfd135f459d14191" providerId="LiveId" clId="{5FB647B0-0EB3-4C2A-9097-19A608A60F7C}" dt="2022-03-30T11:52:36.840" v="770"/>
          <ac:spMkLst>
            <pc:docMk/>
            <pc:sldMk cId="3344661090" sldId="396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52:44.936" v="772" actId="27636"/>
          <ac:spMkLst>
            <pc:docMk/>
            <pc:sldMk cId="3344661090" sldId="396"/>
            <ac:spMk id="4" creationId="{CE543930-5C31-417C-B3D4-F1B29C81C237}"/>
          </ac:spMkLst>
        </pc:spChg>
        <pc:picChg chg="add mod">
          <ac:chgData name="박 현우" userId="cfd135f459d14191" providerId="LiveId" clId="{5FB647B0-0EB3-4C2A-9097-19A608A60F7C}" dt="2022-03-30T11:52:56.095" v="777" actId="1076"/>
          <ac:picMkLst>
            <pc:docMk/>
            <pc:sldMk cId="3344661090" sldId="396"/>
            <ac:picMk id="17410" creationId="{56E2CE66-2CDF-42FB-AFA6-C56212886E74}"/>
          </ac:picMkLst>
        </pc:picChg>
      </pc:sldChg>
      <pc:sldChg chg="delSp modSp add mod">
        <pc:chgData name="박 현우" userId="cfd135f459d14191" providerId="LiveId" clId="{5FB647B0-0EB3-4C2A-9097-19A608A60F7C}" dt="2022-03-30T11:53:56.097" v="795" actId="27636"/>
        <pc:sldMkLst>
          <pc:docMk/>
          <pc:sldMk cId="1932823571" sldId="397"/>
        </pc:sldMkLst>
        <pc:spChg chg="mod">
          <ac:chgData name="박 현우" userId="cfd135f459d14191" providerId="LiveId" clId="{5FB647B0-0EB3-4C2A-9097-19A608A60F7C}" dt="2022-03-30T11:53:56.097" v="795" actId="27636"/>
          <ac:spMkLst>
            <pc:docMk/>
            <pc:sldMk cId="1932823571" sldId="397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53:32.991" v="779" actId="478"/>
          <ac:picMkLst>
            <pc:docMk/>
            <pc:sldMk cId="1932823571" sldId="397"/>
            <ac:picMk id="17410" creationId="{56E2CE66-2CDF-42FB-AFA6-C56212886E74}"/>
          </ac:picMkLst>
        </pc:picChg>
      </pc:sldChg>
      <pc:sldChg chg="addSp modSp add mod">
        <pc:chgData name="박 현우" userId="cfd135f459d14191" providerId="LiveId" clId="{5FB647B0-0EB3-4C2A-9097-19A608A60F7C}" dt="2022-03-30T11:54:22.681" v="801" actId="1076"/>
        <pc:sldMkLst>
          <pc:docMk/>
          <pc:sldMk cId="1034861504" sldId="398"/>
        </pc:sldMkLst>
        <pc:spChg chg="mod">
          <ac:chgData name="박 현우" userId="cfd135f459d14191" providerId="LiveId" clId="{5FB647B0-0EB3-4C2A-9097-19A608A60F7C}" dt="2022-03-30T11:54:15.840" v="798" actId="27636"/>
          <ac:spMkLst>
            <pc:docMk/>
            <pc:sldMk cId="1034861504" sldId="398"/>
            <ac:spMk id="4" creationId="{CE543930-5C31-417C-B3D4-F1B29C81C237}"/>
          </ac:spMkLst>
        </pc:spChg>
        <pc:picChg chg="add mod">
          <ac:chgData name="박 현우" userId="cfd135f459d14191" providerId="LiveId" clId="{5FB647B0-0EB3-4C2A-9097-19A608A60F7C}" dt="2022-03-30T11:54:22.681" v="801" actId="1076"/>
          <ac:picMkLst>
            <pc:docMk/>
            <pc:sldMk cId="1034861504" sldId="398"/>
            <ac:picMk id="22530" creationId="{0550946A-5B34-426E-A433-A88F3767CAA5}"/>
          </ac:picMkLst>
        </pc:picChg>
      </pc:sldChg>
      <pc:sldChg chg="delSp modSp add mod">
        <pc:chgData name="박 현우" userId="cfd135f459d14191" providerId="LiveId" clId="{5FB647B0-0EB3-4C2A-9097-19A608A60F7C}" dt="2022-03-30T11:55:48.654" v="829" actId="20577"/>
        <pc:sldMkLst>
          <pc:docMk/>
          <pc:sldMk cId="2625249751" sldId="399"/>
        </pc:sldMkLst>
        <pc:spChg chg="mod">
          <ac:chgData name="박 현우" userId="cfd135f459d14191" providerId="LiveId" clId="{5FB647B0-0EB3-4C2A-9097-19A608A60F7C}" dt="2022-03-30T11:55:48.654" v="829" actId="20577"/>
          <ac:spMkLst>
            <pc:docMk/>
            <pc:sldMk cId="2625249751" sldId="399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55:12.680" v="803" actId="478"/>
          <ac:picMkLst>
            <pc:docMk/>
            <pc:sldMk cId="2625249751" sldId="399"/>
            <ac:picMk id="22530" creationId="{0550946A-5B34-426E-A433-A88F3767CAA5}"/>
          </ac:picMkLst>
        </pc:picChg>
      </pc:sldChg>
      <pc:sldChg chg="addSp modSp add mod">
        <pc:chgData name="박 현우" userId="cfd135f459d14191" providerId="LiveId" clId="{5FB647B0-0EB3-4C2A-9097-19A608A60F7C}" dt="2022-03-30T11:57:03.284" v="856" actId="1076"/>
        <pc:sldMkLst>
          <pc:docMk/>
          <pc:sldMk cId="1940811665" sldId="400"/>
        </pc:sldMkLst>
        <pc:spChg chg="mod">
          <ac:chgData name="박 현우" userId="cfd135f459d14191" providerId="LiveId" clId="{5FB647B0-0EB3-4C2A-9097-19A608A60F7C}" dt="2022-03-30T11:56:48.792" v="849"/>
          <ac:spMkLst>
            <pc:docMk/>
            <pc:sldMk cId="1940811665" sldId="400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56:54.569" v="851" actId="27636"/>
          <ac:spMkLst>
            <pc:docMk/>
            <pc:sldMk cId="1940811665" sldId="400"/>
            <ac:spMk id="4" creationId="{CE543930-5C31-417C-B3D4-F1B29C81C237}"/>
          </ac:spMkLst>
        </pc:spChg>
        <pc:picChg chg="add mod">
          <ac:chgData name="박 현우" userId="cfd135f459d14191" providerId="LiveId" clId="{5FB647B0-0EB3-4C2A-9097-19A608A60F7C}" dt="2022-03-30T11:57:03.284" v="856" actId="1076"/>
          <ac:picMkLst>
            <pc:docMk/>
            <pc:sldMk cId="1940811665" sldId="400"/>
            <ac:picMk id="24578" creationId="{B9B6652A-B3D2-4731-B746-0EE67AAA8BCA}"/>
          </ac:picMkLst>
        </pc:picChg>
      </pc:sldChg>
      <pc:sldChg chg="delSp modSp add mod">
        <pc:chgData name="박 현우" userId="cfd135f459d14191" providerId="LiveId" clId="{5FB647B0-0EB3-4C2A-9097-19A608A60F7C}" dt="2022-03-30T11:57:52.984" v="890" actId="27636"/>
        <pc:sldMkLst>
          <pc:docMk/>
          <pc:sldMk cId="1733609901" sldId="401"/>
        </pc:sldMkLst>
        <pc:spChg chg="mod">
          <ac:chgData name="박 현우" userId="cfd135f459d14191" providerId="LiveId" clId="{5FB647B0-0EB3-4C2A-9097-19A608A60F7C}" dt="2022-03-30T11:57:52.984" v="890" actId="27636"/>
          <ac:spMkLst>
            <pc:docMk/>
            <pc:sldMk cId="1733609901" sldId="401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57:21.805" v="860" actId="478"/>
          <ac:picMkLst>
            <pc:docMk/>
            <pc:sldMk cId="1733609901" sldId="401"/>
            <ac:picMk id="24578" creationId="{B9B6652A-B3D2-4731-B746-0EE67AAA8BCA}"/>
          </ac:picMkLst>
        </pc:picChg>
      </pc:sldChg>
      <pc:sldChg chg="addSp modSp add mod">
        <pc:chgData name="박 현우" userId="cfd135f459d14191" providerId="LiveId" clId="{5FB647B0-0EB3-4C2A-9097-19A608A60F7C}" dt="2022-03-30T11:58:16.212" v="898" actId="1076"/>
        <pc:sldMkLst>
          <pc:docMk/>
          <pc:sldMk cId="1035024110" sldId="402"/>
        </pc:sldMkLst>
        <pc:spChg chg="mod">
          <ac:chgData name="박 현우" userId="cfd135f459d14191" providerId="LiveId" clId="{5FB647B0-0EB3-4C2A-9097-19A608A60F7C}" dt="2022-03-30T11:58:07.504" v="894"/>
          <ac:spMkLst>
            <pc:docMk/>
            <pc:sldMk cId="1035024110" sldId="402"/>
            <ac:spMk id="4" creationId="{CE543930-5C31-417C-B3D4-F1B29C81C237}"/>
          </ac:spMkLst>
        </pc:spChg>
        <pc:picChg chg="add mod">
          <ac:chgData name="박 현우" userId="cfd135f459d14191" providerId="LiveId" clId="{5FB647B0-0EB3-4C2A-9097-19A608A60F7C}" dt="2022-03-30T11:58:16.212" v="898" actId="1076"/>
          <ac:picMkLst>
            <pc:docMk/>
            <pc:sldMk cId="1035024110" sldId="402"/>
            <ac:picMk id="26626" creationId="{1B31901B-2BBB-4BA1-A138-DFAEA818E148}"/>
          </ac:picMkLst>
        </pc:picChg>
      </pc:sldChg>
      <pc:sldChg chg="delSp modSp add mod">
        <pc:chgData name="박 현우" userId="cfd135f459d14191" providerId="LiveId" clId="{5FB647B0-0EB3-4C2A-9097-19A608A60F7C}" dt="2022-03-30T11:58:42.183" v="914" actId="27636"/>
        <pc:sldMkLst>
          <pc:docMk/>
          <pc:sldMk cId="1147336677" sldId="403"/>
        </pc:sldMkLst>
        <pc:spChg chg="mod">
          <ac:chgData name="박 현우" userId="cfd135f459d14191" providerId="LiveId" clId="{5FB647B0-0EB3-4C2A-9097-19A608A60F7C}" dt="2022-03-30T11:58:42.183" v="914" actId="27636"/>
          <ac:spMkLst>
            <pc:docMk/>
            <pc:sldMk cId="1147336677" sldId="403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58:28.876" v="900" actId="478"/>
          <ac:picMkLst>
            <pc:docMk/>
            <pc:sldMk cId="1147336677" sldId="403"/>
            <ac:picMk id="26626" creationId="{1B31901B-2BBB-4BA1-A138-DFAEA818E148}"/>
          </ac:picMkLst>
        </pc:picChg>
      </pc:sldChg>
      <pc:sldChg chg="modSp add mod">
        <pc:chgData name="박 현우" userId="cfd135f459d14191" providerId="LiveId" clId="{5FB647B0-0EB3-4C2A-9097-19A608A60F7C}" dt="2022-03-30T12:23:47.386" v="1026"/>
        <pc:sldMkLst>
          <pc:docMk/>
          <pc:sldMk cId="4032613881" sldId="404"/>
        </pc:sldMkLst>
        <pc:spChg chg="mod">
          <ac:chgData name="박 현우" userId="cfd135f459d14191" providerId="LiveId" clId="{5FB647B0-0EB3-4C2A-9097-19A608A60F7C}" dt="2022-03-30T12:23:27.148" v="932" actId="20577"/>
          <ac:spMkLst>
            <pc:docMk/>
            <pc:sldMk cId="4032613881" sldId="404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2:23:47.386" v="1026"/>
          <ac:spMkLst>
            <pc:docMk/>
            <pc:sldMk cId="4032613881" sldId="404"/>
            <ac:spMk id="4" creationId="{CE543930-5C31-417C-B3D4-F1B29C81C237}"/>
          </ac:spMkLst>
        </pc:spChg>
      </pc:sldChg>
    </pc:docChg>
  </pc:docChgLst>
  <pc:docChgLst>
    <pc:chgData name="박 현우" userId="cfd135f459d14191" providerId="LiveId" clId="{58FD2C9D-F006-421D-AE31-EC2DE68DCB3A}"/>
    <pc:docChg chg="undo redo custSel addSld delSld modSld">
      <pc:chgData name="박 현우" userId="cfd135f459d14191" providerId="LiveId" clId="{58FD2C9D-F006-421D-AE31-EC2DE68DCB3A}" dt="2022-03-16T14:46:09.014" v="3901" actId="20577"/>
      <pc:docMkLst>
        <pc:docMk/>
      </pc:docMkLst>
      <pc:sldChg chg="modSp mod">
        <pc:chgData name="박 현우" userId="cfd135f459d14191" providerId="LiveId" clId="{58FD2C9D-F006-421D-AE31-EC2DE68DCB3A}" dt="2022-03-13T15:11:10.098" v="3864" actId="313"/>
        <pc:sldMkLst>
          <pc:docMk/>
          <pc:sldMk cId="2388027150" sldId="256"/>
        </pc:sldMkLst>
        <pc:spChg chg="mod">
          <ac:chgData name="박 현우" userId="cfd135f459d14191" providerId="LiveId" clId="{58FD2C9D-F006-421D-AE31-EC2DE68DCB3A}" dt="2022-03-13T15:11:10.098" v="3864" actId="313"/>
          <ac:spMkLst>
            <pc:docMk/>
            <pc:sldMk cId="2388027150" sldId="256"/>
            <ac:spMk id="3" creationId="{4C9AE6F8-CD35-4857-AC07-B60C839F3411}"/>
          </ac:spMkLst>
        </pc:spChg>
      </pc:sldChg>
      <pc:sldChg chg="modAnim">
        <pc:chgData name="박 현우" userId="cfd135f459d14191" providerId="LiveId" clId="{58FD2C9D-F006-421D-AE31-EC2DE68DCB3A}" dt="2022-03-13T15:12:03.962" v="3867"/>
        <pc:sldMkLst>
          <pc:docMk/>
          <pc:sldMk cId="3970331113" sldId="260"/>
        </pc:sldMkLst>
      </pc:sldChg>
      <pc:sldChg chg="del">
        <pc:chgData name="박 현우" userId="cfd135f459d14191" providerId="LiveId" clId="{58FD2C9D-F006-421D-AE31-EC2DE68DCB3A}" dt="2022-03-13T12:36:47.803" v="0" actId="47"/>
        <pc:sldMkLst>
          <pc:docMk/>
          <pc:sldMk cId="313751771" sldId="261"/>
        </pc:sldMkLst>
      </pc:sldChg>
      <pc:sldChg chg="addSp delSp modSp mod modAnim">
        <pc:chgData name="박 현우" userId="cfd135f459d14191" providerId="LiveId" clId="{58FD2C9D-F006-421D-AE31-EC2DE68DCB3A}" dt="2022-03-13T12:53:10.961" v="682"/>
        <pc:sldMkLst>
          <pc:docMk/>
          <pc:sldMk cId="1135302966" sldId="274"/>
        </pc:sldMkLst>
        <pc:spChg chg="mod">
          <ac:chgData name="박 현우" userId="cfd135f459d14191" providerId="LiveId" clId="{58FD2C9D-F006-421D-AE31-EC2DE68DCB3A}" dt="2022-03-13T12:53:10.961" v="682"/>
          <ac:spMkLst>
            <pc:docMk/>
            <pc:sldMk cId="1135302966" sldId="274"/>
            <ac:spMk id="2" creationId="{DB6E3A46-B480-4DD1-A28B-270FD694235E}"/>
          </ac:spMkLst>
        </pc:spChg>
        <pc:spChg chg="add del">
          <ac:chgData name="박 현우" userId="cfd135f459d14191" providerId="LiveId" clId="{58FD2C9D-F006-421D-AE31-EC2DE68DCB3A}" dt="2022-03-13T12:38:12.817" v="10"/>
          <ac:spMkLst>
            <pc:docMk/>
            <pc:sldMk cId="1135302966" sldId="274"/>
            <ac:spMk id="3" creationId="{63DAE929-75A9-4D86-8DFB-2F90F5AE2C56}"/>
          </ac:spMkLst>
        </pc:spChg>
        <pc:spChg chg="del mod">
          <ac:chgData name="박 현우" userId="cfd135f459d14191" providerId="LiveId" clId="{58FD2C9D-F006-421D-AE31-EC2DE68DCB3A}" dt="2022-03-13T12:52:49.718" v="661"/>
          <ac:spMkLst>
            <pc:docMk/>
            <pc:sldMk cId="1135302966" sldId="274"/>
            <ac:spMk id="4" creationId="{B6711F4A-3691-44A3-845A-572A9DBEC729}"/>
          </ac:spMkLst>
        </pc:spChg>
        <pc:spChg chg="del mod">
          <ac:chgData name="박 현우" userId="cfd135f459d14191" providerId="LiveId" clId="{58FD2C9D-F006-421D-AE31-EC2DE68DCB3A}" dt="2022-03-13T12:37:04.719" v="8" actId="478"/>
          <ac:spMkLst>
            <pc:docMk/>
            <pc:sldMk cId="1135302966" sldId="274"/>
            <ac:spMk id="9" creationId="{32563AEE-05D1-4008-9525-8305F2F7C330}"/>
          </ac:spMkLst>
        </pc:spChg>
        <pc:picChg chg="add del">
          <ac:chgData name="박 현우" userId="cfd135f459d14191" providerId="LiveId" clId="{58FD2C9D-F006-421D-AE31-EC2DE68DCB3A}" dt="2022-03-13T12:38:18.950" v="14" actId="478"/>
          <ac:picMkLst>
            <pc:docMk/>
            <pc:sldMk cId="1135302966" sldId="274"/>
            <ac:picMk id="5" creationId="{2258563F-ACBB-48AB-B37C-A5B3B9E754B0}"/>
          </ac:picMkLst>
        </pc:picChg>
        <pc:picChg chg="add mod">
          <ac:chgData name="박 현우" userId="cfd135f459d14191" providerId="LiveId" clId="{58FD2C9D-F006-421D-AE31-EC2DE68DCB3A}" dt="2022-03-13T12:52:49.718" v="661"/>
          <ac:picMkLst>
            <pc:docMk/>
            <pc:sldMk cId="1135302966" sldId="274"/>
            <ac:picMk id="6" creationId="{75DA96B6-D225-49A7-AF76-637E0A792C65}"/>
          </ac:picMkLst>
        </pc:picChg>
      </pc:sldChg>
      <pc:sldChg chg="del">
        <pc:chgData name="박 현우" userId="cfd135f459d14191" providerId="LiveId" clId="{58FD2C9D-F006-421D-AE31-EC2DE68DCB3A}" dt="2022-03-13T12:36:48.589" v="1" actId="47"/>
        <pc:sldMkLst>
          <pc:docMk/>
          <pc:sldMk cId="946311217" sldId="275"/>
        </pc:sldMkLst>
      </pc:sldChg>
      <pc:sldChg chg="addSp delSp modSp add mod modClrScheme chgLayout">
        <pc:chgData name="박 현우" userId="cfd135f459d14191" providerId="LiveId" clId="{58FD2C9D-F006-421D-AE31-EC2DE68DCB3A}" dt="2022-03-13T12:38:57.764" v="58"/>
        <pc:sldMkLst>
          <pc:docMk/>
          <pc:sldMk cId="4236592575" sldId="275"/>
        </pc:sldMkLst>
        <pc:spChg chg="mod">
          <ac:chgData name="박 현우" userId="cfd135f459d14191" providerId="LiveId" clId="{58FD2C9D-F006-421D-AE31-EC2DE68DCB3A}" dt="2022-03-13T12:38:57.764" v="58"/>
          <ac:spMkLst>
            <pc:docMk/>
            <pc:sldMk cId="4236592575" sldId="275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2:38:25.680" v="17"/>
          <ac:spMkLst>
            <pc:docMk/>
            <pc:sldMk cId="4236592575" sldId="275"/>
            <ac:spMk id="4" creationId="{B6711F4A-3691-44A3-845A-572A9DBEC729}"/>
          </ac:spMkLst>
        </pc:spChg>
        <pc:spChg chg="add mod">
          <ac:chgData name="박 현우" userId="cfd135f459d14191" providerId="LiveId" clId="{58FD2C9D-F006-421D-AE31-EC2DE68DCB3A}" dt="2022-03-13T12:38:40.990" v="22" actId="20577"/>
          <ac:spMkLst>
            <pc:docMk/>
            <pc:sldMk cId="4236592575" sldId="275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38:22.906" v="15" actId="21"/>
          <ac:picMkLst>
            <pc:docMk/>
            <pc:sldMk cId="4236592575" sldId="275"/>
            <ac:picMk id="5" creationId="{2258563F-ACBB-48AB-B37C-A5B3B9E754B0}"/>
          </ac:picMkLst>
        </pc:picChg>
        <pc:picChg chg="add mod">
          <ac:chgData name="박 현우" userId="cfd135f459d14191" providerId="LiveId" clId="{58FD2C9D-F006-421D-AE31-EC2DE68DCB3A}" dt="2022-03-13T12:38:37.941" v="18" actId="26606"/>
          <ac:picMkLst>
            <pc:docMk/>
            <pc:sldMk cId="4236592575" sldId="275"/>
            <ac:picMk id="6" creationId="{753FB629-4390-4E34-9FAB-CAEE0818FB73}"/>
          </ac:picMkLst>
        </pc:picChg>
      </pc:sldChg>
      <pc:sldChg chg="del">
        <pc:chgData name="박 현우" userId="cfd135f459d14191" providerId="LiveId" clId="{58FD2C9D-F006-421D-AE31-EC2DE68DCB3A}" dt="2022-03-13T12:36:49.228" v="2" actId="47"/>
        <pc:sldMkLst>
          <pc:docMk/>
          <pc:sldMk cId="3321258121" sldId="276"/>
        </pc:sldMkLst>
      </pc:sldChg>
      <pc:sldChg chg="add del">
        <pc:chgData name="박 현우" userId="cfd135f459d14191" providerId="LiveId" clId="{58FD2C9D-F006-421D-AE31-EC2DE68DCB3A}" dt="2022-03-13T12:44:29.207" v="412" actId="47"/>
        <pc:sldMkLst>
          <pc:docMk/>
          <pc:sldMk cId="3932062269" sldId="276"/>
        </pc:sldMkLst>
      </pc:sldChg>
      <pc:sldChg chg="addSp delSp modSp add mod">
        <pc:chgData name="박 현우" userId="cfd135f459d14191" providerId="LiveId" clId="{58FD2C9D-F006-421D-AE31-EC2DE68DCB3A}" dt="2022-03-13T12:39:17.982" v="62"/>
        <pc:sldMkLst>
          <pc:docMk/>
          <pc:sldMk cId="915732029" sldId="277"/>
        </pc:sldMkLst>
        <pc:spChg chg="add del mod">
          <ac:chgData name="박 현우" userId="cfd135f459d14191" providerId="LiveId" clId="{58FD2C9D-F006-421D-AE31-EC2DE68DCB3A}" dt="2022-03-13T12:39:11.347" v="61"/>
          <ac:spMkLst>
            <pc:docMk/>
            <pc:sldMk cId="915732029" sldId="277"/>
            <ac:spMk id="4" creationId="{F694D24B-9DE8-482E-B8FD-AA1A254DF01F}"/>
          </ac:spMkLst>
        </pc:spChg>
        <pc:spChg chg="mod">
          <ac:chgData name="박 현우" userId="cfd135f459d14191" providerId="LiveId" clId="{58FD2C9D-F006-421D-AE31-EC2DE68DCB3A}" dt="2022-03-13T12:39:17.982" v="62"/>
          <ac:spMkLst>
            <pc:docMk/>
            <pc:sldMk cId="915732029" sldId="277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39:08.813" v="60" actId="478"/>
          <ac:picMkLst>
            <pc:docMk/>
            <pc:sldMk cId="915732029" sldId="277"/>
            <ac:picMk id="6" creationId="{753FB629-4390-4E34-9FAB-CAEE0818FB73}"/>
          </ac:picMkLst>
        </pc:picChg>
        <pc:picChg chg="add mod">
          <ac:chgData name="박 현우" userId="cfd135f459d14191" providerId="LiveId" clId="{58FD2C9D-F006-421D-AE31-EC2DE68DCB3A}" dt="2022-03-13T12:39:11.347" v="61"/>
          <ac:picMkLst>
            <pc:docMk/>
            <pc:sldMk cId="915732029" sldId="277"/>
            <ac:picMk id="2050" creationId="{3046AC7B-3217-4EBE-8CD5-36661A3618FB}"/>
          </ac:picMkLst>
        </pc:picChg>
      </pc:sldChg>
      <pc:sldChg chg="del">
        <pc:chgData name="박 현우" userId="cfd135f459d14191" providerId="LiveId" clId="{58FD2C9D-F006-421D-AE31-EC2DE68DCB3A}" dt="2022-03-13T12:36:49.900" v="3" actId="47"/>
        <pc:sldMkLst>
          <pc:docMk/>
          <pc:sldMk cId="2248765574" sldId="277"/>
        </pc:sldMkLst>
      </pc:sldChg>
      <pc:sldChg chg="addSp delSp modSp add mod">
        <pc:chgData name="박 현우" userId="cfd135f459d14191" providerId="LiveId" clId="{58FD2C9D-F006-421D-AE31-EC2DE68DCB3A}" dt="2022-03-13T12:42:17.874" v="374" actId="20577"/>
        <pc:sldMkLst>
          <pc:docMk/>
          <pc:sldMk cId="420977956" sldId="278"/>
        </pc:sldMkLst>
        <pc:spChg chg="mod">
          <ac:chgData name="박 현우" userId="cfd135f459d14191" providerId="LiveId" clId="{58FD2C9D-F006-421D-AE31-EC2DE68DCB3A}" dt="2022-03-13T12:39:41.581" v="104"/>
          <ac:spMkLst>
            <pc:docMk/>
            <pc:sldMk cId="420977956" sldId="278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0:44.441" v="176"/>
          <ac:spMkLst>
            <pc:docMk/>
            <pc:sldMk cId="420977956" sldId="278"/>
            <ac:spMk id="3" creationId="{E2F52315-152D-490C-B422-502813AECE22}"/>
          </ac:spMkLst>
        </pc:spChg>
        <pc:spChg chg="mod">
          <ac:chgData name="박 현우" userId="cfd135f459d14191" providerId="LiveId" clId="{58FD2C9D-F006-421D-AE31-EC2DE68DCB3A}" dt="2022-03-13T12:42:17.874" v="374" actId="20577"/>
          <ac:spMkLst>
            <pc:docMk/>
            <pc:sldMk cId="420977956" sldId="278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40:43.142" v="175" actId="478"/>
          <ac:picMkLst>
            <pc:docMk/>
            <pc:sldMk cId="420977956" sldId="278"/>
            <ac:picMk id="2050" creationId="{3046AC7B-3217-4EBE-8CD5-36661A3618FB}"/>
          </ac:picMkLst>
        </pc:picChg>
        <pc:picChg chg="add mod">
          <ac:chgData name="박 현우" userId="cfd135f459d14191" providerId="LiveId" clId="{58FD2C9D-F006-421D-AE31-EC2DE68DCB3A}" dt="2022-03-13T12:40:44.441" v="176"/>
          <ac:picMkLst>
            <pc:docMk/>
            <pc:sldMk cId="420977956" sldId="278"/>
            <ac:picMk id="5122" creationId="{06901843-D2C0-41AD-874C-1E8C424793D3}"/>
          </ac:picMkLst>
        </pc:picChg>
      </pc:sldChg>
      <pc:sldChg chg="del">
        <pc:chgData name="박 현우" userId="cfd135f459d14191" providerId="LiveId" clId="{58FD2C9D-F006-421D-AE31-EC2DE68DCB3A}" dt="2022-03-13T12:36:50.558" v="4" actId="47"/>
        <pc:sldMkLst>
          <pc:docMk/>
          <pc:sldMk cId="900192205" sldId="278"/>
        </pc:sldMkLst>
      </pc:sldChg>
      <pc:sldChg chg="modSp add mod">
        <pc:chgData name="박 현우" userId="cfd135f459d14191" providerId="LiveId" clId="{58FD2C9D-F006-421D-AE31-EC2DE68DCB3A}" dt="2022-03-13T12:43:45.944" v="386" actId="27636"/>
        <pc:sldMkLst>
          <pc:docMk/>
          <pc:sldMk cId="3261976550" sldId="279"/>
        </pc:sldMkLst>
        <pc:spChg chg="mod">
          <ac:chgData name="박 현우" userId="cfd135f459d14191" providerId="LiveId" clId="{58FD2C9D-F006-421D-AE31-EC2DE68DCB3A}" dt="2022-03-13T12:43:45.944" v="386" actId="27636"/>
          <ac:spMkLst>
            <pc:docMk/>
            <pc:sldMk cId="3261976550" sldId="279"/>
            <ac:spMk id="11" creationId="{F258D9AA-1F99-F422-601A-69271399C3CC}"/>
          </ac:spMkLst>
        </pc:spChg>
      </pc:sldChg>
      <pc:sldChg chg="del">
        <pc:chgData name="박 현우" userId="cfd135f459d14191" providerId="LiveId" clId="{58FD2C9D-F006-421D-AE31-EC2DE68DCB3A}" dt="2022-03-13T12:36:51.234" v="5" actId="47"/>
        <pc:sldMkLst>
          <pc:docMk/>
          <pc:sldMk cId="3365928579" sldId="279"/>
        </pc:sldMkLst>
      </pc:sldChg>
      <pc:sldChg chg="addSp delSp modSp add mod modClrScheme chgLayout">
        <pc:chgData name="박 현우" userId="cfd135f459d14191" providerId="LiveId" clId="{58FD2C9D-F006-421D-AE31-EC2DE68DCB3A}" dt="2022-03-13T12:44:25.470" v="410" actId="26606"/>
        <pc:sldMkLst>
          <pc:docMk/>
          <pc:sldMk cId="3795223866" sldId="280"/>
        </pc:sldMkLst>
        <pc:spChg chg="mod">
          <ac:chgData name="박 현우" userId="cfd135f459d14191" providerId="LiveId" clId="{58FD2C9D-F006-421D-AE31-EC2DE68DCB3A}" dt="2022-03-13T12:44:25.470" v="410" actId="26606"/>
          <ac:spMkLst>
            <pc:docMk/>
            <pc:sldMk cId="3795223866" sldId="280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4:23.483" v="409"/>
          <ac:spMkLst>
            <pc:docMk/>
            <pc:sldMk cId="3795223866" sldId="280"/>
            <ac:spMk id="3" creationId="{44914DF0-C280-4AD9-8347-25BB20633BCC}"/>
          </ac:spMkLst>
        </pc:spChg>
        <pc:spChg chg="del mod">
          <ac:chgData name="박 현우" userId="cfd135f459d14191" providerId="LiveId" clId="{58FD2C9D-F006-421D-AE31-EC2DE68DCB3A}" dt="2022-03-13T12:44:25.470" v="410" actId="26606"/>
          <ac:spMkLst>
            <pc:docMk/>
            <pc:sldMk cId="3795223866" sldId="280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44:04.894" v="406" actId="478"/>
          <ac:picMkLst>
            <pc:docMk/>
            <pc:sldMk cId="3795223866" sldId="280"/>
            <ac:picMk id="5122" creationId="{06901843-D2C0-41AD-874C-1E8C424793D3}"/>
          </ac:picMkLst>
        </pc:picChg>
        <pc:picChg chg="add mod">
          <ac:chgData name="박 현우" userId="cfd135f459d14191" providerId="LiveId" clId="{58FD2C9D-F006-421D-AE31-EC2DE68DCB3A}" dt="2022-03-13T12:44:25.470" v="410" actId="26606"/>
          <ac:picMkLst>
            <pc:docMk/>
            <pc:sldMk cId="3795223866" sldId="280"/>
            <ac:picMk id="6146" creationId="{573FE60F-428A-478C-B6DB-5CEA357AC6EA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940018484" sldId="280"/>
        </pc:sldMkLst>
      </pc:sldChg>
      <pc:sldChg chg="addSp delSp modSp add mod modClrScheme chgLayout">
        <pc:chgData name="박 현우" userId="cfd135f459d14191" providerId="LiveId" clId="{58FD2C9D-F006-421D-AE31-EC2DE68DCB3A}" dt="2022-03-13T12:49:03.697" v="579" actId="20577"/>
        <pc:sldMkLst>
          <pc:docMk/>
          <pc:sldMk cId="489559822" sldId="281"/>
        </pc:sldMkLst>
        <pc:spChg chg="mod">
          <ac:chgData name="박 현우" userId="cfd135f459d14191" providerId="LiveId" clId="{58FD2C9D-F006-421D-AE31-EC2DE68DCB3A}" dt="2022-03-13T12:44:41.445" v="415" actId="26606"/>
          <ac:spMkLst>
            <pc:docMk/>
            <pc:sldMk cId="489559822" sldId="281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4:38.802" v="414"/>
          <ac:spMkLst>
            <pc:docMk/>
            <pc:sldMk cId="489559822" sldId="281"/>
            <ac:spMk id="4" creationId="{A2BCAEBB-BB63-478B-98F6-EC9F2D947353}"/>
          </ac:spMkLst>
        </pc:spChg>
        <pc:spChg chg="add mod">
          <ac:chgData name="박 현우" userId="cfd135f459d14191" providerId="LiveId" clId="{58FD2C9D-F006-421D-AE31-EC2DE68DCB3A}" dt="2022-03-13T12:49:03.697" v="579" actId="20577"/>
          <ac:spMkLst>
            <pc:docMk/>
            <pc:sldMk cId="489559822" sldId="281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4:31.472" v="413" actId="478"/>
          <ac:picMkLst>
            <pc:docMk/>
            <pc:sldMk cId="489559822" sldId="281"/>
            <ac:picMk id="6146" creationId="{573FE60F-428A-478C-B6DB-5CEA357AC6EA}"/>
          </ac:picMkLst>
        </pc:picChg>
        <pc:picChg chg="add mod">
          <ac:chgData name="박 현우" userId="cfd135f459d14191" providerId="LiveId" clId="{58FD2C9D-F006-421D-AE31-EC2DE68DCB3A}" dt="2022-03-13T12:44:41.445" v="415" actId="26606"/>
          <ac:picMkLst>
            <pc:docMk/>
            <pc:sldMk cId="489559822" sldId="281"/>
            <ac:picMk id="8194" creationId="{A52638A2-4BA2-49CB-A8EE-78943C2F406B}"/>
          </ac:picMkLst>
        </pc:picChg>
      </pc:sldChg>
      <pc:sldChg chg="addSp delSp modSp add mod">
        <pc:chgData name="박 현우" userId="cfd135f459d14191" providerId="LiveId" clId="{58FD2C9D-F006-421D-AE31-EC2DE68DCB3A}" dt="2022-03-13T12:49:08.993" v="599" actId="20577"/>
        <pc:sldMkLst>
          <pc:docMk/>
          <pc:sldMk cId="419655649" sldId="282"/>
        </pc:sldMkLst>
        <pc:spChg chg="add del mod">
          <ac:chgData name="박 현우" userId="cfd135f459d14191" providerId="LiveId" clId="{58FD2C9D-F006-421D-AE31-EC2DE68DCB3A}" dt="2022-03-13T12:45:22.877" v="428"/>
          <ac:spMkLst>
            <pc:docMk/>
            <pc:sldMk cId="419655649" sldId="282"/>
            <ac:spMk id="4" creationId="{371FB5AA-0A02-465E-AA61-2CB4EDA5F5C5}"/>
          </ac:spMkLst>
        </pc:spChg>
        <pc:spChg chg="mod">
          <ac:chgData name="박 현우" userId="cfd135f459d14191" providerId="LiveId" clId="{58FD2C9D-F006-421D-AE31-EC2DE68DCB3A}" dt="2022-03-13T12:49:08.993" v="599" actId="20577"/>
          <ac:spMkLst>
            <pc:docMk/>
            <pc:sldMk cId="419655649" sldId="282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5:21.959" v="427" actId="478"/>
          <ac:picMkLst>
            <pc:docMk/>
            <pc:sldMk cId="419655649" sldId="282"/>
            <ac:picMk id="8194" creationId="{A52638A2-4BA2-49CB-A8EE-78943C2F406B}"/>
          </ac:picMkLst>
        </pc:picChg>
        <pc:picChg chg="add mod">
          <ac:chgData name="박 현우" userId="cfd135f459d14191" providerId="LiveId" clId="{58FD2C9D-F006-421D-AE31-EC2DE68DCB3A}" dt="2022-03-13T12:45:22.877" v="428"/>
          <ac:picMkLst>
            <pc:docMk/>
            <pc:sldMk cId="419655649" sldId="282"/>
            <ac:picMk id="9218" creationId="{955C1C87-02D6-4022-BE13-9D3B23B0FFEE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189822683" sldId="282"/>
        </pc:sldMkLst>
      </pc:sldChg>
      <pc:sldChg chg="addSp delSp modSp add mod">
        <pc:chgData name="박 현우" userId="cfd135f459d14191" providerId="LiveId" clId="{58FD2C9D-F006-421D-AE31-EC2DE68DCB3A}" dt="2022-03-13T12:46:56.909" v="484" actId="14100"/>
        <pc:sldMkLst>
          <pc:docMk/>
          <pc:sldMk cId="1736172849" sldId="283"/>
        </pc:sldMkLst>
        <pc:spChg chg="add del mod">
          <ac:chgData name="박 현우" userId="cfd135f459d14191" providerId="LiveId" clId="{58FD2C9D-F006-421D-AE31-EC2DE68DCB3A}" dt="2022-03-13T12:46:01.830" v="448"/>
          <ac:spMkLst>
            <pc:docMk/>
            <pc:sldMk cId="1736172849" sldId="283"/>
            <ac:spMk id="3" creationId="{CB7923BC-FE47-45E3-AFB1-6E7B2618BF31}"/>
          </ac:spMkLst>
        </pc:spChg>
        <pc:spChg chg="mod">
          <ac:chgData name="박 현우" userId="cfd135f459d14191" providerId="LiveId" clId="{58FD2C9D-F006-421D-AE31-EC2DE68DCB3A}" dt="2022-03-13T12:46:56.909" v="484" actId="14100"/>
          <ac:spMkLst>
            <pc:docMk/>
            <pc:sldMk cId="1736172849" sldId="283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6:00.520" v="447" actId="478"/>
          <ac:picMkLst>
            <pc:docMk/>
            <pc:sldMk cId="1736172849" sldId="283"/>
            <ac:picMk id="9218" creationId="{955C1C87-02D6-4022-BE13-9D3B23B0FFEE}"/>
          </ac:picMkLst>
        </pc:picChg>
        <pc:picChg chg="add mod">
          <ac:chgData name="박 현우" userId="cfd135f459d14191" providerId="LiveId" clId="{58FD2C9D-F006-421D-AE31-EC2DE68DCB3A}" dt="2022-03-13T12:46:01.830" v="448"/>
          <ac:picMkLst>
            <pc:docMk/>
            <pc:sldMk cId="1736172849" sldId="283"/>
            <ac:picMk id="10242" creationId="{B9E8588B-9905-4451-B22D-66045D4E1B44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1785984933" sldId="283"/>
        </pc:sldMkLst>
      </pc:sldChg>
      <pc:sldChg chg="addSp delSp modSp add mod modAnim">
        <pc:chgData name="박 현우" userId="cfd135f459d14191" providerId="LiveId" clId="{58FD2C9D-F006-421D-AE31-EC2DE68DCB3A}" dt="2022-03-13T12:47:58.648" v="497" actId="255"/>
        <pc:sldMkLst>
          <pc:docMk/>
          <pc:sldMk cId="1148199397" sldId="284"/>
        </pc:sldMkLst>
        <pc:spChg chg="add del mod">
          <ac:chgData name="박 현우" userId="cfd135f459d14191" providerId="LiveId" clId="{58FD2C9D-F006-421D-AE31-EC2DE68DCB3A}" dt="2022-03-13T12:47:33.268" v="487"/>
          <ac:spMkLst>
            <pc:docMk/>
            <pc:sldMk cId="1148199397" sldId="284"/>
            <ac:spMk id="3" creationId="{C77E0FA5-8861-4FD1-A620-57F38FA31659}"/>
          </ac:spMkLst>
        </pc:spChg>
        <pc:spChg chg="mod">
          <ac:chgData name="박 현우" userId="cfd135f459d14191" providerId="LiveId" clId="{58FD2C9D-F006-421D-AE31-EC2DE68DCB3A}" dt="2022-03-13T12:47:58.648" v="497" actId="255"/>
          <ac:spMkLst>
            <pc:docMk/>
            <pc:sldMk cId="1148199397" sldId="284"/>
            <ac:spMk id="71" creationId="{B20B2030-2571-9F84-ADB6-CF2152B3A744}"/>
          </ac:spMkLst>
        </pc:spChg>
        <pc:picChg chg="add mod">
          <ac:chgData name="박 현우" userId="cfd135f459d14191" providerId="LiveId" clId="{58FD2C9D-F006-421D-AE31-EC2DE68DCB3A}" dt="2022-03-13T12:47:33.268" v="487"/>
          <ac:picMkLst>
            <pc:docMk/>
            <pc:sldMk cId="1148199397" sldId="284"/>
            <ac:picMk id="4" creationId="{3696957E-5E3A-4C02-B7F6-B200997585B9}"/>
          </ac:picMkLst>
        </pc:picChg>
        <pc:picChg chg="del">
          <ac:chgData name="박 현우" userId="cfd135f459d14191" providerId="LiveId" clId="{58FD2C9D-F006-421D-AE31-EC2DE68DCB3A}" dt="2022-03-13T12:47:31.138" v="486" actId="478"/>
          <ac:picMkLst>
            <pc:docMk/>
            <pc:sldMk cId="1148199397" sldId="284"/>
            <ac:picMk id="10242" creationId="{B9E8588B-9905-4451-B22D-66045D4E1B44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903502435" sldId="284"/>
        </pc:sldMkLst>
      </pc:sldChg>
      <pc:sldChg chg="addSp delSp modSp add mod delAnim">
        <pc:chgData name="박 현우" userId="cfd135f459d14191" providerId="LiveId" clId="{58FD2C9D-F006-421D-AE31-EC2DE68DCB3A}" dt="2022-03-13T12:50:17.496" v="612" actId="255"/>
        <pc:sldMkLst>
          <pc:docMk/>
          <pc:sldMk cId="192766134" sldId="285"/>
        </pc:sldMkLst>
        <pc:spChg chg="add del mod">
          <ac:chgData name="박 현우" userId="cfd135f459d14191" providerId="LiveId" clId="{58FD2C9D-F006-421D-AE31-EC2DE68DCB3A}" dt="2022-03-13T12:50:01.885" v="602"/>
          <ac:spMkLst>
            <pc:docMk/>
            <pc:sldMk cId="192766134" sldId="285"/>
            <ac:spMk id="5" creationId="{55CFA439-F424-41D9-9177-88291F6E7401}"/>
          </ac:spMkLst>
        </pc:spChg>
        <pc:spChg chg="mod">
          <ac:chgData name="박 현우" userId="cfd135f459d14191" providerId="LiveId" clId="{58FD2C9D-F006-421D-AE31-EC2DE68DCB3A}" dt="2022-03-13T12:50:17.496" v="612" actId="255"/>
          <ac:spMkLst>
            <pc:docMk/>
            <pc:sldMk cId="192766134" sldId="285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9:50.570" v="601" actId="478"/>
          <ac:picMkLst>
            <pc:docMk/>
            <pc:sldMk cId="192766134" sldId="285"/>
            <ac:picMk id="4" creationId="{3696957E-5E3A-4C02-B7F6-B200997585B9}"/>
          </ac:picMkLst>
        </pc:picChg>
        <pc:picChg chg="add mod">
          <ac:chgData name="박 현우" userId="cfd135f459d14191" providerId="LiveId" clId="{58FD2C9D-F006-421D-AE31-EC2DE68DCB3A}" dt="2022-03-13T12:50:01.885" v="602"/>
          <ac:picMkLst>
            <pc:docMk/>
            <pc:sldMk cId="192766134" sldId="285"/>
            <ac:picMk id="11266" creationId="{BE9120E5-E374-4C92-87E3-D900C3873697}"/>
          </ac:picMkLst>
        </pc:picChg>
      </pc:sldChg>
      <pc:sldChg chg="addSp delSp modSp add mod modClrScheme chgLayout">
        <pc:chgData name="박 현우" userId="cfd135f459d14191" providerId="LiveId" clId="{58FD2C9D-F006-421D-AE31-EC2DE68DCB3A}" dt="2022-03-13T12:51:26.896" v="644" actId="20577"/>
        <pc:sldMkLst>
          <pc:docMk/>
          <pc:sldMk cId="3471482664" sldId="286"/>
        </pc:sldMkLst>
        <pc:spChg chg="mod ord">
          <ac:chgData name="박 현우" userId="cfd135f459d14191" providerId="LiveId" clId="{58FD2C9D-F006-421D-AE31-EC2DE68DCB3A}" dt="2022-03-13T12:51:08.065" v="634" actId="26606"/>
          <ac:spMkLst>
            <pc:docMk/>
            <pc:sldMk cId="3471482664" sldId="286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0:58.152" v="624"/>
          <ac:spMkLst>
            <pc:docMk/>
            <pc:sldMk cId="3471482664" sldId="286"/>
            <ac:spMk id="3" creationId="{6C2CBFFF-1CC5-4E1C-B826-CD44AAC212DE}"/>
          </ac:spMkLst>
        </pc:spChg>
        <pc:spChg chg="mod ord">
          <ac:chgData name="박 현우" userId="cfd135f459d14191" providerId="LiveId" clId="{58FD2C9D-F006-421D-AE31-EC2DE68DCB3A}" dt="2022-03-13T12:51:26.896" v="644" actId="20577"/>
          <ac:spMkLst>
            <pc:docMk/>
            <pc:sldMk cId="3471482664" sldId="286"/>
            <ac:spMk id="71" creationId="{B20B2030-2571-9F84-ADB6-CF2152B3A744}"/>
          </ac:spMkLst>
        </pc:spChg>
        <pc:spChg chg="add del mod">
          <ac:chgData name="박 현우" userId="cfd135f459d14191" providerId="LiveId" clId="{58FD2C9D-F006-421D-AE31-EC2DE68DCB3A}" dt="2022-03-13T12:51:06.344" v="630" actId="26606"/>
          <ac:spMkLst>
            <pc:docMk/>
            <pc:sldMk cId="3471482664" sldId="286"/>
            <ac:spMk id="135" creationId="{594E02C8-9269-DE57-89E6-A53EBEC1CBC2}"/>
          </ac:spMkLst>
        </pc:spChg>
        <pc:spChg chg="add del mod">
          <ac:chgData name="박 현우" userId="cfd135f459d14191" providerId="LiveId" clId="{58FD2C9D-F006-421D-AE31-EC2DE68DCB3A}" dt="2022-03-13T12:51:06.344" v="630" actId="26606"/>
          <ac:spMkLst>
            <pc:docMk/>
            <pc:sldMk cId="3471482664" sldId="286"/>
            <ac:spMk id="137" creationId="{69E363B3-80D9-FDF1-E27B-A9A0793F9BE1}"/>
          </ac:spMkLst>
        </pc:spChg>
        <pc:spChg chg="add del mod">
          <ac:chgData name="박 현우" userId="cfd135f459d14191" providerId="LiveId" clId="{58FD2C9D-F006-421D-AE31-EC2DE68DCB3A}" dt="2022-03-13T12:51:07.390" v="632" actId="26606"/>
          <ac:spMkLst>
            <pc:docMk/>
            <pc:sldMk cId="3471482664" sldId="286"/>
            <ac:spMk id="13316" creationId="{891D1078-D030-730F-382E-0B8CA486BA9D}"/>
          </ac:spMkLst>
        </pc:spChg>
        <pc:spChg chg="add del mod">
          <ac:chgData name="박 현우" userId="cfd135f459d14191" providerId="LiveId" clId="{58FD2C9D-F006-421D-AE31-EC2DE68DCB3A}" dt="2022-03-13T12:51:07.390" v="632" actId="26606"/>
          <ac:spMkLst>
            <pc:docMk/>
            <pc:sldMk cId="3471482664" sldId="286"/>
            <ac:spMk id="13317" creationId="{D7A721D5-354A-F5BC-A031-94EF89827513}"/>
          </ac:spMkLst>
        </pc:spChg>
        <pc:picChg chg="del">
          <ac:chgData name="박 현우" userId="cfd135f459d14191" providerId="LiveId" clId="{58FD2C9D-F006-421D-AE31-EC2DE68DCB3A}" dt="2022-03-13T12:50:52.775" v="623" actId="478"/>
          <ac:picMkLst>
            <pc:docMk/>
            <pc:sldMk cId="3471482664" sldId="286"/>
            <ac:picMk id="11266" creationId="{BE9120E5-E374-4C92-87E3-D900C3873697}"/>
          </ac:picMkLst>
        </pc:picChg>
        <pc:picChg chg="add mod">
          <ac:chgData name="박 현우" userId="cfd135f459d14191" providerId="LiveId" clId="{58FD2C9D-F006-421D-AE31-EC2DE68DCB3A}" dt="2022-03-13T12:51:08.065" v="634" actId="26606"/>
          <ac:picMkLst>
            <pc:docMk/>
            <pc:sldMk cId="3471482664" sldId="286"/>
            <ac:picMk id="13314" creationId="{3BB86CB9-A9C3-491D-A4EB-0B2AE31FDF8D}"/>
          </ac:picMkLst>
        </pc:picChg>
      </pc:sldChg>
      <pc:sldChg chg="addSp delSp modSp add mod">
        <pc:chgData name="박 현우" userId="cfd135f459d14191" providerId="LiveId" clId="{58FD2C9D-F006-421D-AE31-EC2DE68DCB3A}" dt="2022-03-13T12:55:22.978" v="729" actId="1076"/>
        <pc:sldMkLst>
          <pc:docMk/>
          <pc:sldMk cId="2406838432" sldId="287"/>
        </pc:sldMkLst>
        <pc:spChg chg="mod">
          <ac:chgData name="박 현우" userId="cfd135f459d14191" providerId="LiveId" clId="{58FD2C9D-F006-421D-AE31-EC2DE68DCB3A}" dt="2022-03-13T12:53:57.164" v="690"/>
          <ac:spMkLst>
            <pc:docMk/>
            <pc:sldMk cId="2406838432" sldId="287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5:11.174" v="727" actId="478"/>
          <ac:spMkLst>
            <pc:docMk/>
            <pc:sldMk cId="2406838432" sldId="287"/>
            <ac:spMk id="3" creationId="{D7FCE0D8-2EFE-4C66-B3C6-904D016CF11F}"/>
          </ac:spMkLst>
        </pc:spChg>
        <pc:spChg chg="mod">
          <ac:chgData name="박 현우" userId="cfd135f459d14191" providerId="LiveId" clId="{58FD2C9D-F006-421D-AE31-EC2DE68DCB3A}" dt="2022-03-13T12:55:22.978" v="729" actId="1076"/>
          <ac:spMkLst>
            <pc:docMk/>
            <pc:sldMk cId="2406838432" sldId="287"/>
            <ac:spMk id="71" creationId="{B20B2030-2571-9F84-ADB6-CF2152B3A744}"/>
          </ac:spMkLst>
        </pc:spChg>
        <pc:picChg chg="del mod">
          <ac:chgData name="박 현우" userId="cfd135f459d14191" providerId="LiveId" clId="{58FD2C9D-F006-421D-AE31-EC2DE68DCB3A}" dt="2022-03-13T12:54:50.482" v="721" actId="478"/>
          <ac:picMkLst>
            <pc:docMk/>
            <pc:sldMk cId="2406838432" sldId="287"/>
            <ac:picMk id="13314" creationId="{3BB86CB9-A9C3-491D-A4EB-0B2AE31FDF8D}"/>
          </ac:picMkLst>
        </pc:picChg>
        <pc:picChg chg="add mod">
          <ac:chgData name="박 현우" userId="cfd135f459d14191" providerId="LiveId" clId="{58FD2C9D-F006-421D-AE31-EC2DE68DCB3A}" dt="2022-03-13T12:54:52.905" v="722" actId="1076"/>
          <ac:picMkLst>
            <pc:docMk/>
            <pc:sldMk cId="2406838432" sldId="287"/>
            <ac:picMk id="14338" creationId="{8E32FB45-C5A5-4A92-967E-89FC2781B27B}"/>
          </ac:picMkLst>
        </pc:picChg>
        <pc:picChg chg="add del mod">
          <ac:chgData name="박 현우" userId="cfd135f459d14191" providerId="LiveId" clId="{58FD2C9D-F006-421D-AE31-EC2DE68DCB3A}" dt="2022-03-13T12:55:09.975" v="726" actId="478"/>
          <ac:picMkLst>
            <pc:docMk/>
            <pc:sldMk cId="2406838432" sldId="287"/>
            <ac:picMk id="14340" creationId="{0F57C149-8975-4E3B-A908-05B39156A955}"/>
          </ac:picMkLst>
        </pc:picChg>
      </pc:sldChg>
      <pc:sldChg chg="addSp delSp modSp add mod">
        <pc:chgData name="박 현우" userId="cfd135f459d14191" providerId="LiveId" clId="{58FD2C9D-F006-421D-AE31-EC2DE68DCB3A}" dt="2022-03-13T12:56:14.204" v="779" actId="1076"/>
        <pc:sldMkLst>
          <pc:docMk/>
          <pc:sldMk cId="365453097" sldId="288"/>
        </pc:sldMkLst>
        <pc:spChg chg="mod">
          <ac:chgData name="박 현우" userId="cfd135f459d14191" providerId="LiveId" clId="{58FD2C9D-F006-421D-AE31-EC2DE68DCB3A}" dt="2022-03-13T12:55:31.764" v="741"/>
          <ac:spMkLst>
            <pc:docMk/>
            <pc:sldMk cId="365453097" sldId="288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5:42.792" v="743"/>
          <ac:spMkLst>
            <pc:docMk/>
            <pc:sldMk cId="365453097" sldId="288"/>
            <ac:spMk id="3" creationId="{CE3EE9DC-686E-416C-AD7F-C7B643AD60A5}"/>
          </ac:spMkLst>
        </pc:spChg>
        <pc:spChg chg="mod">
          <ac:chgData name="박 현우" userId="cfd135f459d14191" providerId="LiveId" clId="{58FD2C9D-F006-421D-AE31-EC2DE68DCB3A}" dt="2022-03-13T12:56:08.885" v="778" actId="27636"/>
          <ac:spMkLst>
            <pc:docMk/>
            <pc:sldMk cId="365453097" sldId="288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5:41.256" v="742" actId="478"/>
          <ac:picMkLst>
            <pc:docMk/>
            <pc:sldMk cId="365453097" sldId="288"/>
            <ac:picMk id="13314" creationId="{3BB86CB9-A9C3-491D-A4EB-0B2AE31FDF8D}"/>
          </ac:picMkLst>
        </pc:picChg>
        <pc:picChg chg="add mod">
          <ac:chgData name="박 현우" userId="cfd135f459d14191" providerId="LiveId" clId="{58FD2C9D-F006-421D-AE31-EC2DE68DCB3A}" dt="2022-03-13T12:56:14.204" v="779" actId="1076"/>
          <ac:picMkLst>
            <pc:docMk/>
            <pc:sldMk cId="365453097" sldId="288"/>
            <ac:picMk id="15362" creationId="{1C987E61-9099-4F5C-8269-0758CD08160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819599975" sldId="289"/>
        </pc:sldMkLst>
      </pc:sldChg>
      <pc:sldChg chg="addSp delSp modSp add mod">
        <pc:chgData name="박 현우" userId="cfd135f459d14191" providerId="LiveId" clId="{58FD2C9D-F006-421D-AE31-EC2DE68DCB3A}" dt="2022-03-13T12:58:04.869" v="806" actId="113"/>
        <pc:sldMkLst>
          <pc:docMk/>
          <pc:sldMk cId="2653829529" sldId="289"/>
        </pc:sldMkLst>
        <pc:spChg chg="add del mod">
          <ac:chgData name="박 현우" userId="cfd135f459d14191" providerId="LiveId" clId="{58FD2C9D-F006-421D-AE31-EC2DE68DCB3A}" dt="2022-03-13T12:57:16.116" v="794" actId="22"/>
          <ac:spMkLst>
            <pc:docMk/>
            <pc:sldMk cId="2653829529" sldId="289"/>
            <ac:spMk id="3" creationId="{E4A9AA5E-A02F-4CDB-B430-D8D6B14404B4}"/>
          </ac:spMkLst>
        </pc:spChg>
        <pc:spChg chg="mod ord">
          <ac:chgData name="박 현우" userId="cfd135f459d14191" providerId="LiveId" clId="{58FD2C9D-F006-421D-AE31-EC2DE68DCB3A}" dt="2022-03-13T12:58:04.869" v="806" actId="113"/>
          <ac:spMkLst>
            <pc:docMk/>
            <pc:sldMk cId="2653829529" sldId="289"/>
            <ac:spMk id="71" creationId="{B20B2030-2571-9F84-ADB6-CF2152B3A744}"/>
          </ac:spMkLst>
        </pc:spChg>
        <pc:picChg chg="add mod ord">
          <ac:chgData name="박 현우" userId="cfd135f459d14191" providerId="LiveId" clId="{58FD2C9D-F006-421D-AE31-EC2DE68DCB3A}" dt="2022-03-13T12:57:20.640" v="795" actId="26606"/>
          <ac:picMkLst>
            <pc:docMk/>
            <pc:sldMk cId="2653829529" sldId="289"/>
            <ac:picMk id="5" creationId="{5113FCC3-790E-4AB2-A4E5-927B1CF05FC1}"/>
          </ac:picMkLst>
        </pc:picChg>
        <pc:picChg chg="del">
          <ac:chgData name="박 현우" userId="cfd135f459d14191" providerId="LiveId" clId="{58FD2C9D-F006-421D-AE31-EC2DE68DCB3A}" dt="2022-03-13T12:57:15.075" v="793" actId="478"/>
          <ac:picMkLst>
            <pc:docMk/>
            <pc:sldMk cId="2653829529" sldId="289"/>
            <ac:picMk id="15362" creationId="{1C987E61-9099-4F5C-8269-0758CD081602}"/>
          </ac:picMkLst>
        </pc:picChg>
      </pc:sldChg>
      <pc:sldChg chg="addSp delSp modSp add mod">
        <pc:chgData name="박 현우" userId="cfd135f459d14191" providerId="LiveId" clId="{58FD2C9D-F006-421D-AE31-EC2DE68DCB3A}" dt="2022-03-13T12:57:57.380" v="804" actId="2710"/>
        <pc:sldMkLst>
          <pc:docMk/>
          <pc:sldMk cId="3732810692" sldId="290"/>
        </pc:sldMkLst>
        <pc:spChg chg="add del mod">
          <ac:chgData name="박 현우" userId="cfd135f459d14191" providerId="LiveId" clId="{58FD2C9D-F006-421D-AE31-EC2DE68DCB3A}" dt="2022-03-13T12:57:30.656" v="798" actId="22"/>
          <ac:spMkLst>
            <pc:docMk/>
            <pc:sldMk cId="3732810692" sldId="290"/>
            <ac:spMk id="4" creationId="{B61D974A-9250-4523-B79D-5EBF4223D8F6}"/>
          </ac:spMkLst>
        </pc:spChg>
        <pc:spChg chg="mod ord">
          <ac:chgData name="박 현우" userId="cfd135f459d14191" providerId="LiveId" clId="{58FD2C9D-F006-421D-AE31-EC2DE68DCB3A}" dt="2022-03-13T12:57:57.380" v="804" actId="2710"/>
          <ac:spMkLst>
            <pc:docMk/>
            <pc:sldMk cId="3732810692" sldId="290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7:29.671" v="797" actId="478"/>
          <ac:picMkLst>
            <pc:docMk/>
            <pc:sldMk cId="3732810692" sldId="290"/>
            <ac:picMk id="5" creationId="{5113FCC3-790E-4AB2-A4E5-927B1CF05FC1}"/>
          </ac:picMkLst>
        </pc:picChg>
        <pc:picChg chg="add mod ord">
          <ac:chgData name="박 현우" userId="cfd135f459d14191" providerId="LiveId" clId="{58FD2C9D-F006-421D-AE31-EC2DE68DCB3A}" dt="2022-03-13T12:57:32.688" v="799" actId="26606"/>
          <ac:picMkLst>
            <pc:docMk/>
            <pc:sldMk cId="3732810692" sldId="290"/>
            <ac:picMk id="7" creationId="{27D66EF7-0E04-45A2-985E-915644C0C7FD}"/>
          </ac:picMkLst>
        </pc:picChg>
      </pc:sldChg>
      <pc:sldChg chg="addSp delSp modSp add mod">
        <pc:chgData name="박 현우" userId="cfd135f459d14191" providerId="LiveId" clId="{58FD2C9D-F006-421D-AE31-EC2DE68DCB3A}" dt="2022-03-13T12:58:31.307" v="821" actId="2710"/>
        <pc:sldMkLst>
          <pc:docMk/>
          <pc:sldMk cId="2538239442" sldId="291"/>
        </pc:sldMkLst>
        <pc:spChg chg="add del mod">
          <ac:chgData name="박 현우" userId="cfd135f459d14191" providerId="LiveId" clId="{58FD2C9D-F006-421D-AE31-EC2DE68DCB3A}" dt="2022-03-13T12:58:12.933" v="809" actId="22"/>
          <ac:spMkLst>
            <pc:docMk/>
            <pc:sldMk cId="2538239442" sldId="291"/>
            <ac:spMk id="4" creationId="{0EF227AF-6B14-4279-82C1-5F402965239C}"/>
          </ac:spMkLst>
        </pc:spChg>
        <pc:spChg chg="mod ord">
          <ac:chgData name="박 현우" userId="cfd135f459d14191" providerId="LiveId" clId="{58FD2C9D-F006-421D-AE31-EC2DE68DCB3A}" dt="2022-03-13T12:58:31.307" v="821" actId="2710"/>
          <ac:spMkLst>
            <pc:docMk/>
            <pc:sldMk cId="2538239442" sldId="291"/>
            <ac:spMk id="71" creationId="{B20B2030-2571-9F84-ADB6-CF2152B3A744}"/>
          </ac:spMkLst>
        </pc:spChg>
        <pc:picChg chg="add mod ord">
          <ac:chgData name="박 현우" userId="cfd135f459d14191" providerId="LiveId" clId="{58FD2C9D-F006-421D-AE31-EC2DE68DCB3A}" dt="2022-03-13T12:58:20.005" v="810" actId="26606"/>
          <ac:picMkLst>
            <pc:docMk/>
            <pc:sldMk cId="2538239442" sldId="291"/>
            <ac:picMk id="6" creationId="{A300B4B8-91D0-4355-95B0-5EAC706A5A8D}"/>
          </ac:picMkLst>
        </pc:picChg>
        <pc:picChg chg="del">
          <ac:chgData name="박 현우" userId="cfd135f459d14191" providerId="LiveId" clId="{58FD2C9D-F006-421D-AE31-EC2DE68DCB3A}" dt="2022-03-13T12:58:08.907" v="808" actId="478"/>
          <ac:picMkLst>
            <pc:docMk/>
            <pc:sldMk cId="2538239442" sldId="291"/>
            <ac:picMk id="7" creationId="{27D66EF7-0E04-45A2-985E-915644C0C7FD}"/>
          </ac:picMkLst>
        </pc:picChg>
      </pc:sldChg>
      <pc:sldChg chg="addSp delSp modSp add mod">
        <pc:chgData name="박 현우" userId="cfd135f459d14191" providerId="LiveId" clId="{58FD2C9D-F006-421D-AE31-EC2DE68DCB3A}" dt="2022-03-13T12:59:10.784" v="835" actId="14100"/>
        <pc:sldMkLst>
          <pc:docMk/>
          <pc:sldMk cId="3367488136" sldId="292"/>
        </pc:sldMkLst>
        <pc:spChg chg="add del mod">
          <ac:chgData name="박 현우" userId="cfd135f459d14191" providerId="LiveId" clId="{58FD2C9D-F006-421D-AE31-EC2DE68DCB3A}" dt="2022-03-13T12:58:53.261" v="824" actId="22"/>
          <ac:spMkLst>
            <pc:docMk/>
            <pc:sldMk cId="3367488136" sldId="292"/>
            <ac:spMk id="4" creationId="{26537478-49FB-4760-ACAA-9AA49A464E10}"/>
          </ac:spMkLst>
        </pc:spChg>
        <pc:spChg chg="mod ord">
          <ac:chgData name="박 현우" userId="cfd135f459d14191" providerId="LiveId" clId="{58FD2C9D-F006-421D-AE31-EC2DE68DCB3A}" dt="2022-03-13T12:59:10.784" v="835" actId="14100"/>
          <ac:spMkLst>
            <pc:docMk/>
            <pc:sldMk cId="3367488136" sldId="292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8:35.470" v="823" actId="478"/>
          <ac:picMkLst>
            <pc:docMk/>
            <pc:sldMk cId="3367488136" sldId="292"/>
            <ac:picMk id="6" creationId="{A300B4B8-91D0-4355-95B0-5EAC706A5A8D}"/>
          </ac:picMkLst>
        </pc:picChg>
        <pc:picChg chg="add mod ord">
          <ac:chgData name="박 현우" userId="cfd135f459d14191" providerId="LiveId" clId="{58FD2C9D-F006-421D-AE31-EC2DE68DCB3A}" dt="2022-03-13T12:59:00.269" v="825" actId="26606"/>
          <ac:picMkLst>
            <pc:docMk/>
            <pc:sldMk cId="3367488136" sldId="292"/>
            <ac:picMk id="7" creationId="{B5B55407-00BD-423E-9603-3C14B0DC1367}"/>
          </ac:picMkLst>
        </pc:picChg>
      </pc:sldChg>
      <pc:sldChg chg="addSp delSp modSp add mod">
        <pc:chgData name="박 현우" userId="cfd135f459d14191" providerId="LiveId" clId="{58FD2C9D-F006-421D-AE31-EC2DE68DCB3A}" dt="2022-03-13T13:00:23.491" v="861" actId="27636"/>
        <pc:sldMkLst>
          <pc:docMk/>
          <pc:sldMk cId="99502204" sldId="293"/>
        </pc:sldMkLst>
        <pc:spChg chg="add del mod">
          <ac:chgData name="박 현우" userId="cfd135f459d14191" providerId="LiveId" clId="{58FD2C9D-F006-421D-AE31-EC2DE68DCB3A}" dt="2022-03-13T12:59:21.486" v="838" actId="22"/>
          <ac:spMkLst>
            <pc:docMk/>
            <pc:sldMk cId="99502204" sldId="293"/>
            <ac:spMk id="4" creationId="{C92A2EF2-C005-47DD-9F04-4C68DBDAF21F}"/>
          </ac:spMkLst>
        </pc:spChg>
        <pc:spChg chg="add del mod">
          <ac:chgData name="박 현우" userId="cfd135f459d14191" providerId="LiveId" clId="{58FD2C9D-F006-421D-AE31-EC2DE68DCB3A}" dt="2022-03-13T12:59:32.398" v="840" actId="22"/>
          <ac:spMkLst>
            <pc:docMk/>
            <pc:sldMk cId="99502204" sldId="293"/>
            <ac:spMk id="9" creationId="{4C05DF73-AD14-4D5A-91A5-D7E016760185}"/>
          </ac:spMkLst>
        </pc:spChg>
        <pc:spChg chg="add del mod">
          <ac:chgData name="박 현우" userId="cfd135f459d14191" providerId="LiveId" clId="{58FD2C9D-F006-421D-AE31-EC2DE68DCB3A}" dt="2022-03-13T13:00:01.314" v="850" actId="22"/>
          <ac:spMkLst>
            <pc:docMk/>
            <pc:sldMk cId="99502204" sldId="293"/>
            <ac:spMk id="13" creationId="{A6D7F91F-EB76-4F94-B039-BD05E7B789BD}"/>
          </ac:spMkLst>
        </pc:spChg>
        <pc:spChg chg="mod ord">
          <ac:chgData name="박 현우" userId="cfd135f459d14191" providerId="LiveId" clId="{58FD2C9D-F006-421D-AE31-EC2DE68DCB3A}" dt="2022-03-13T13:00:23.491" v="861" actId="27636"/>
          <ac:spMkLst>
            <pc:docMk/>
            <pc:sldMk cId="99502204" sldId="293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9:14.114" v="837" actId="478"/>
          <ac:picMkLst>
            <pc:docMk/>
            <pc:sldMk cId="99502204" sldId="293"/>
            <ac:picMk id="6" creationId="{A300B4B8-91D0-4355-95B0-5EAC706A5A8D}"/>
          </ac:picMkLst>
        </pc:picChg>
        <pc:picChg chg="add del mod ord">
          <ac:chgData name="박 현우" userId="cfd135f459d14191" providerId="LiveId" clId="{58FD2C9D-F006-421D-AE31-EC2DE68DCB3A}" dt="2022-03-13T12:59:30.996" v="839" actId="478"/>
          <ac:picMkLst>
            <pc:docMk/>
            <pc:sldMk cId="99502204" sldId="293"/>
            <ac:picMk id="7" creationId="{CA1D5727-B5DD-403B-B275-BE1BB89596F5}"/>
          </ac:picMkLst>
        </pc:picChg>
        <pc:picChg chg="add del mod ord">
          <ac:chgData name="박 현우" userId="cfd135f459d14191" providerId="LiveId" clId="{58FD2C9D-F006-421D-AE31-EC2DE68DCB3A}" dt="2022-03-13T12:59:56.678" v="849" actId="478"/>
          <ac:picMkLst>
            <pc:docMk/>
            <pc:sldMk cId="99502204" sldId="293"/>
            <ac:picMk id="11" creationId="{80B418C0-C70D-4A6F-A903-616DF942C158}"/>
          </ac:picMkLst>
        </pc:picChg>
        <pc:picChg chg="add mod ord">
          <ac:chgData name="박 현우" userId="cfd135f459d14191" providerId="LiveId" clId="{58FD2C9D-F006-421D-AE31-EC2DE68DCB3A}" dt="2022-03-13T13:00:02.708" v="851" actId="26606"/>
          <ac:picMkLst>
            <pc:docMk/>
            <pc:sldMk cId="99502204" sldId="293"/>
            <ac:picMk id="15" creationId="{187C481D-5AD9-4B48-A2B2-DE4838F9FE02}"/>
          </ac:picMkLst>
        </pc:picChg>
      </pc:sldChg>
      <pc:sldChg chg="addSp delSp modSp add del mod">
        <pc:chgData name="박 현우" userId="cfd135f459d14191" providerId="LiveId" clId="{58FD2C9D-F006-421D-AE31-EC2DE68DCB3A}" dt="2022-03-13T12:59:51.994" v="848"/>
        <pc:sldMkLst>
          <pc:docMk/>
          <pc:sldMk cId="1711704671" sldId="294"/>
        </pc:sldMkLst>
        <pc:spChg chg="add del mod">
          <ac:chgData name="박 현우" userId="cfd135f459d14191" providerId="LiveId" clId="{58FD2C9D-F006-421D-AE31-EC2DE68DCB3A}" dt="2022-03-13T12:59:51.501" v="847" actId="478"/>
          <ac:spMkLst>
            <pc:docMk/>
            <pc:sldMk cId="1711704671" sldId="294"/>
            <ac:spMk id="4" creationId="{002D708C-97ED-4D6F-BEE0-7EFEE7DA52A1}"/>
          </ac:spMkLst>
        </pc:spChg>
        <pc:picChg chg="add del">
          <ac:chgData name="박 현우" userId="cfd135f459d14191" providerId="LiveId" clId="{58FD2C9D-F006-421D-AE31-EC2DE68DCB3A}" dt="2022-03-13T12:59:51.501" v="847" actId="478"/>
          <ac:picMkLst>
            <pc:docMk/>
            <pc:sldMk cId="1711704671" sldId="294"/>
            <ac:picMk id="7" creationId="{B5B55407-00BD-423E-9603-3C14B0DC1367}"/>
          </ac:picMkLst>
        </pc:picChg>
        <pc:picChg chg="add del mod">
          <ac:chgData name="박 현우" userId="cfd135f459d14191" providerId="LiveId" clId="{58FD2C9D-F006-421D-AE31-EC2DE68DCB3A}" dt="2022-03-13T12:59:50.980" v="846"/>
          <ac:picMkLst>
            <pc:docMk/>
            <pc:sldMk cId="1711704671" sldId="294"/>
            <ac:picMk id="8" creationId="{1D912595-CBA4-4130-935F-5F481B1837B8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103284896" sldId="294"/>
        </pc:sldMkLst>
      </pc:sldChg>
      <pc:sldChg chg="addSp delSp modSp add mod">
        <pc:chgData name="박 현우" userId="cfd135f459d14191" providerId="LiveId" clId="{58FD2C9D-F006-421D-AE31-EC2DE68DCB3A}" dt="2022-03-13T13:01:08.449" v="872" actId="2710"/>
        <pc:sldMkLst>
          <pc:docMk/>
          <pc:sldMk cId="3282168835" sldId="294"/>
        </pc:sldMkLst>
        <pc:spChg chg="add del mod">
          <ac:chgData name="박 현우" userId="cfd135f459d14191" providerId="LiveId" clId="{58FD2C9D-F006-421D-AE31-EC2DE68DCB3A}" dt="2022-03-13T13:00:38.825" v="864" actId="22"/>
          <ac:spMkLst>
            <pc:docMk/>
            <pc:sldMk cId="3282168835" sldId="294"/>
            <ac:spMk id="4" creationId="{1CA98005-C1BB-4A03-B2E4-D7C5C3907CDD}"/>
          </ac:spMkLst>
        </pc:spChg>
        <pc:spChg chg="add del mod">
          <ac:chgData name="박 현우" userId="cfd135f459d14191" providerId="LiveId" clId="{58FD2C9D-F006-421D-AE31-EC2DE68DCB3A}" dt="2022-03-13T13:00:51.014" v="866" actId="22"/>
          <ac:spMkLst>
            <pc:docMk/>
            <pc:sldMk cId="3282168835" sldId="294"/>
            <ac:spMk id="8" creationId="{AFA0482D-2595-4F7E-B35C-4CF14945540D}"/>
          </ac:spMkLst>
        </pc:spChg>
        <pc:spChg chg="mod ord">
          <ac:chgData name="박 현우" userId="cfd135f459d14191" providerId="LiveId" clId="{58FD2C9D-F006-421D-AE31-EC2DE68DCB3A}" dt="2022-03-13T13:01:08.449" v="872" actId="2710"/>
          <ac:spMkLst>
            <pc:docMk/>
            <pc:sldMk cId="3282168835" sldId="294"/>
            <ac:spMk id="71" creationId="{B20B2030-2571-9F84-ADB6-CF2152B3A744}"/>
          </ac:spMkLst>
        </pc:spChg>
        <pc:picChg chg="add del mod ord">
          <ac:chgData name="박 현우" userId="cfd135f459d14191" providerId="LiveId" clId="{58FD2C9D-F006-421D-AE31-EC2DE68DCB3A}" dt="2022-03-13T13:00:45.435" v="865" actId="478"/>
          <ac:picMkLst>
            <pc:docMk/>
            <pc:sldMk cId="3282168835" sldId="294"/>
            <ac:picMk id="6" creationId="{9E77010E-48AF-462D-9148-97AAC5360863}"/>
          </ac:picMkLst>
        </pc:picChg>
        <pc:picChg chg="add mod ord">
          <ac:chgData name="박 현우" userId="cfd135f459d14191" providerId="LiveId" clId="{58FD2C9D-F006-421D-AE31-EC2DE68DCB3A}" dt="2022-03-13T13:00:52.297" v="867" actId="26606"/>
          <ac:picMkLst>
            <pc:docMk/>
            <pc:sldMk cId="3282168835" sldId="294"/>
            <ac:picMk id="10" creationId="{DADDB8E2-E8AE-4B34-B2D1-A5F2DBEB22C3}"/>
          </ac:picMkLst>
        </pc:picChg>
        <pc:picChg chg="del">
          <ac:chgData name="박 현우" userId="cfd135f459d14191" providerId="LiveId" clId="{58FD2C9D-F006-421D-AE31-EC2DE68DCB3A}" dt="2022-03-13T13:00:29.594" v="863" actId="478"/>
          <ac:picMkLst>
            <pc:docMk/>
            <pc:sldMk cId="3282168835" sldId="294"/>
            <ac:picMk id="15" creationId="{187C481D-5AD9-4B48-A2B2-DE4838F9FE0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229656053" sldId="295"/>
        </pc:sldMkLst>
      </pc:sldChg>
      <pc:sldChg chg="addSp delSp modSp add mod">
        <pc:chgData name="박 현우" userId="cfd135f459d14191" providerId="LiveId" clId="{58FD2C9D-F006-421D-AE31-EC2DE68DCB3A}" dt="2022-03-13T13:20:11.172" v="914" actId="27636"/>
        <pc:sldMkLst>
          <pc:docMk/>
          <pc:sldMk cId="3152312466" sldId="295"/>
        </pc:sldMkLst>
        <pc:spChg chg="mod">
          <ac:chgData name="박 현우" userId="cfd135f459d14191" providerId="LiveId" clId="{58FD2C9D-F006-421D-AE31-EC2DE68DCB3A}" dt="2022-03-13T13:19:50.551" v="906"/>
          <ac:spMkLst>
            <pc:docMk/>
            <pc:sldMk cId="3152312466" sldId="295"/>
            <ac:spMk id="2" creationId="{DB6E3A46-B480-4DD1-A28B-270FD694235E}"/>
          </ac:spMkLst>
        </pc:spChg>
        <pc:spChg chg="add mod">
          <ac:chgData name="박 현우" userId="cfd135f459d14191" providerId="LiveId" clId="{58FD2C9D-F006-421D-AE31-EC2DE68DCB3A}" dt="2022-03-13T13:20:11.172" v="914" actId="27636"/>
          <ac:spMkLst>
            <pc:docMk/>
            <pc:sldMk cId="3152312466" sldId="295"/>
            <ac:spMk id="4" creationId="{C89EC34E-6C50-4C36-8B2E-C72E7FFC7FEF}"/>
          </ac:spMkLst>
        </pc:spChg>
        <pc:spChg chg="del mod">
          <ac:chgData name="박 현우" userId="cfd135f459d14191" providerId="LiveId" clId="{58FD2C9D-F006-421D-AE31-EC2DE68DCB3A}" dt="2022-03-13T13:20:03.540" v="910" actId="478"/>
          <ac:spMkLst>
            <pc:docMk/>
            <pc:sldMk cId="3152312466" sldId="295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3:19:29.409" v="874" actId="478"/>
          <ac:picMkLst>
            <pc:docMk/>
            <pc:sldMk cId="3152312466" sldId="295"/>
            <ac:picMk id="10" creationId="{DADDB8E2-E8AE-4B34-B2D1-A5F2DBEB22C3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1165184693" sldId="296"/>
        </pc:sldMkLst>
      </pc:sldChg>
      <pc:sldChg chg="addSp modSp add mod">
        <pc:chgData name="박 현우" userId="cfd135f459d14191" providerId="LiveId" clId="{58FD2C9D-F006-421D-AE31-EC2DE68DCB3A}" dt="2022-03-13T13:24:41.321" v="930" actId="26606"/>
        <pc:sldMkLst>
          <pc:docMk/>
          <pc:sldMk cId="3551552883" sldId="296"/>
        </pc:sldMkLst>
        <pc:spChg chg="mod">
          <ac:chgData name="박 현우" userId="cfd135f459d14191" providerId="LiveId" clId="{58FD2C9D-F006-421D-AE31-EC2DE68DCB3A}" dt="2022-03-13T13:24:41.321" v="930" actId="26606"/>
          <ac:spMkLst>
            <pc:docMk/>
            <pc:sldMk cId="3551552883" sldId="296"/>
            <ac:spMk id="4" creationId="{C89EC34E-6C50-4C36-8B2E-C72E7FFC7FEF}"/>
          </ac:spMkLst>
        </pc:spChg>
        <pc:picChg chg="add mod">
          <ac:chgData name="박 현우" userId="cfd135f459d14191" providerId="LiveId" clId="{58FD2C9D-F006-421D-AE31-EC2DE68DCB3A}" dt="2022-03-13T13:24:41.321" v="930" actId="26606"/>
          <ac:picMkLst>
            <pc:docMk/>
            <pc:sldMk cId="3551552883" sldId="296"/>
            <ac:picMk id="16386" creationId="{91DD240E-5093-4BF6-96E6-D9D7646A7727}"/>
          </ac:picMkLst>
        </pc:picChg>
      </pc:sldChg>
      <pc:sldChg chg="addSp delSp modSp add mod">
        <pc:chgData name="박 현우" userId="cfd135f459d14191" providerId="LiveId" clId="{58FD2C9D-F006-421D-AE31-EC2DE68DCB3A}" dt="2022-03-13T13:26:09.752" v="948"/>
        <pc:sldMkLst>
          <pc:docMk/>
          <pc:sldMk cId="1334367941" sldId="297"/>
        </pc:sldMkLst>
        <pc:spChg chg="del mod">
          <ac:chgData name="박 현우" userId="cfd135f459d14191" providerId="LiveId" clId="{58FD2C9D-F006-421D-AE31-EC2DE68DCB3A}" dt="2022-03-13T13:25:47.518" v="943"/>
          <ac:spMkLst>
            <pc:docMk/>
            <pc:sldMk cId="1334367941" sldId="297"/>
            <ac:spMk id="4" creationId="{C89EC34E-6C50-4C36-8B2E-C72E7FFC7FEF}"/>
          </ac:spMkLst>
        </pc:spChg>
        <pc:spChg chg="add del">
          <ac:chgData name="박 현우" userId="cfd135f459d14191" providerId="LiveId" clId="{58FD2C9D-F006-421D-AE31-EC2DE68DCB3A}" dt="2022-03-13T13:26:04.982" v="946"/>
          <ac:spMkLst>
            <pc:docMk/>
            <pc:sldMk cId="1334367941" sldId="297"/>
            <ac:spMk id="12" creationId="{F4188884-1B5F-1BFB-7860-D979FCC0AE6E}"/>
          </ac:spMkLst>
        </pc:spChg>
        <pc:picChg chg="add mod">
          <ac:chgData name="박 현우" userId="cfd135f459d14191" providerId="LiveId" clId="{58FD2C9D-F006-421D-AE31-EC2DE68DCB3A}" dt="2022-03-13T13:25:57.012" v="945" actId="26606"/>
          <ac:picMkLst>
            <pc:docMk/>
            <pc:sldMk cId="1334367941" sldId="297"/>
            <ac:picMk id="7" creationId="{16C57F19-47D7-4168-A646-ACD11D65B9DD}"/>
          </ac:picMkLst>
        </pc:picChg>
        <pc:picChg chg="del">
          <ac:chgData name="박 현우" userId="cfd135f459d14191" providerId="LiveId" clId="{58FD2C9D-F006-421D-AE31-EC2DE68DCB3A}" dt="2022-03-13T13:25:04.624" v="932" actId="478"/>
          <ac:picMkLst>
            <pc:docMk/>
            <pc:sldMk cId="1334367941" sldId="297"/>
            <ac:picMk id="16386" creationId="{91DD240E-5093-4BF6-96E6-D9D7646A7727}"/>
          </ac:picMkLst>
        </pc:picChg>
        <pc:picChg chg="add del mod">
          <ac:chgData name="박 현우" userId="cfd135f459d14191" providerId="LiveId" clId="{58FD2C9D-F006-421D-AE31-EC2DE68DCB3A}" dt="2022-03-13T13:25:53.974" v="944" actId="478"/>
          <ac:picMkLst>
            <pc:docMk/>
            <pc:sldMk cId="1334367941" sldId="297"/>
            <ac:picMk id="25602" creationId="{EEC0D474-129D-4369-A0D2-1FFA45D1F8B0}"/>
          </ac:picMkLst>
        </pc:picChg>
        <pc:picChg chg="add del mod">
          <ac:chgData name="박 현우" userId="cfd135f459d14191" providerId="LiveId" clId="{58FD2C9D-F006-421D-AE31-EC2DE68DCB3A}" dt="2022-03-13T13:25:46.154" v="942" actId="21"/>
          <ac:picMkLst>
            <pc:docMk/>
            <pc:sldMk cId="1334367941" sldId="297"/>
            <ac:picMk id="25604" creationId="{4C47FA95-3A1C-4AD8-9C21-4D7FD0BE7C25}"/>
          </ac:picMkLst>
        </pc:picChg>
        <pc:picChg chg="add mod">
          <ac:chgData name="박 현우" userId="cfd135f459d14191" providerId="LiveId" clId="{58FD2C9D-F006-421D-AE31-EC2DE68DCB3A}" dt="2022-03-13T13:26:04.982" v="946"/>
          <ac:picMkLst>
            <pc:docMk/>
            <pc:sldMk cId="1334367941" sldId="297"/>
            <ac:picMk id="25606" creationId="{02748560-1B2E-48E0-A4D2-950824D3A5EF}"/>
          </ac:picMkLst>
        </pc:picChg>
        <pc:picChg chg="add del">
          <ac:chgData name="박 현우" userId="cfd135f459d14191" providerId="LiveId" clId="{58FD2C9D-F006-421D-AE31-EC2DE68DCB3A}" dt="2022-03-13T13:26:09.752" v="948"/>
          <ac:picMkLst>
            <pc:docMk/>
            <pc:sldMk cId="1334367941" sldId="297"/>
            <ac:picMk id="25608" creationId="{808BEE5C-B524-442B-B263-782DF0824CF9}"/>
          </ac:picMkLst>
        </pc:picChg>
      </pc:sldChg>
      <pc:sldChg chg="add del">
        <pc:chgData name="박 현우" userId="cfd135f459d14191" providerId="LiveId" clId="{58FD2C9D-F006-421D-AE31-EC2DE68DCB3A}" dt="2022-03-13T13:25:20.880" v="936" actId="47"/>
        <pc:sldMkLst>
          <pc:docMk/>
          <pc:sldMk cId="1563272458" sldId="298"/>
        </pc:sldMkLst>
      </pc:sldChg>
      <pc:sldChg chg="addSp delSp modSp add mod">
        <pc:chgData name="박 현우" userId="cfd135f459d14191" providerId="LiveId" clId="{58FD2C9D-F006-421D-AE31-EC2DE68DCB3A}" dt="2022-03-13T13:27:41.942" v="1000" actId="14100"/>
        <pc:sldMkLst>
          <pc:docMk/>
          <pc:sldMk cId="2199473079" sldId="298"/>
        </pc:sldMkLst>
        <pc:spChg chg="add mod">
          <ac:chgData name="박 현우" userId="cfd135f459d14191" providerId="LiveId" clId="{58FD2C9D-F006-421D-AE31-EC2DE68DCB3A}" dt="2022-03-13T13:27:41.942" v="1000" actId="14100"/>
          <ac:spMkLst>
            <pc:docMk/>
            <pc:sldMk cId="2199473079" sldId="298"/>
            <ac:spMk id="4" creationId="{035DC2A3-88B1-4349-A3B2-C5AD53181B87}"/>
          </ac:spMkLst>
        </pc:spChg>
        <pc:picChg chg="del">
          <ac:chgData name="박 현우" userId="cfd135f459d14191" providerId="LiveId" clId="{58FD2C9D-F006-421D-AE31-EC2DE68DCB3A}" dt="2022-03-13T13:26:31.581" v="950" actId="478"/>
          <ac:picMkLst>
            <pc:docMk/>
            <pc:sldMk cId="2199473079" sldId="298"/>
            <ac:picMk id="7" creationId="{16C57F19-47D7-4168-A646-ACD11D65B9DD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767647311" sldId="298"/>
        </pc:sldMkLst>
      </pc:sldChg>
      <pc:sldChg chg="addSp delSp modSp add mod">
        <pc:chgData name="박 현우" userId="cfd135f459d14191" providerId="LiveId" clId="{58FD2C9D-F006-421D-AE31-EC2DE68DCB3A}" dt="2022-03-13T13:28:30.801" v="1015" actId="2710"/>
        <pc:sldMkLst>
          <pc:docMk/>
          <pc:sldMk cId="699835063" sldId="299"/>
        </pc:sldMkLst>
        <pc:spChg chg="add mod">
          <ac:chgData name="박 현우" userId="cfd135f459d14191" providerId="LiveId" clId="{58FD2C9D-F006-421D-AE31-EC2DE68DCB3A}" dt="2022-03-13T13:28:30.801" v="1015" actId="2710"/>
          <ac:spMkLst>
            <pc:docMk/>
            <pc:sldMk cId="699835063" sldId="299"/>
            <ac:spMk id="3" creationId="{24F998DE-75C7-429C-B3DF-9774030A1B04}"/>
          </ac:spMkLst>
        </pc:spChg>
        <pc:spChg chg="del mod">
          <ac:chgData name="박 현우" userId="cfd135f459d14191" providerId="LiveId" clId="{58FD2C9D-F006-421D-AE31-EC2DE68DCB3A}" dt="2022-03-13T13:28:05.649" v="1005"/>
          <ac:spMkLst>
            <pc:docMk/>
            <pc:sldMk cId="699835063" sldId="299"/>
            <ac:spMk id="4" creationId="{035DC2A3-88B1-4349-A3B2-C5AD53181B87}"/>
          </ac:spMkLst>
        </pc:spChg>
        <pc:picChg chg="del">
          <ac:chgData name="박 현우" userId="cfd135f459d14191" providerId="LiveId" clId="{58FD2C9D-F006-421D-AE31-EC2DE68DCB3A}" dt="2022-03-13T13:28:06.803" v="1006" actId="478"/>
          <ac:picMkLst>
            <pc:docMk/>
            <pc:sldMk cId="699835063" sldId="299"/>
            <ac:picMk id="25606" creationId="{02748560-1B2E-48E0-A4D2-950824D3A5EF}"/>
          </ac:picMkLst>
        </pc:picChg>
        <pc:picChg chg="add del">
          <ac:chgData name="박 현우" userId="cfd135f459d14191" providerId="LiveId" clId="{58FD2C9D-F006-421D-AE31-EC2DE68DCB3A}" dt="2022-03-13T13:28:04.963" v="1004" actId="478"/>
          <ac:picMkLst>
            <pc:docMk/>
            <pc:sldMk cId="699835063" sldId="299"/>
            <ac:picMk id="26626" creationId="{F60D3C05-79E8-4A6F-ACC3-FF04DD832E20}"/>
          </ac:picMkLst>
        </pc:picChg>
        <pc:picChg chg="add mod">
          <ac:chgData name="박 현우" userId="cfd135f459d14191" providerId="LiveId" clId="{58FD2C9D-F006-421D-AE31-EC2DE68DCB3A}" dt="2022-03-13T13:28:05.649" v="1005"/>
          <ac:picMkLst>
            <pc:docMk/>
            <pc:sldMk cId="699835063" sldId="299"/>
            <ac:picMk id="26628" creationId="{0CD804BE-BB71-4711-841D-DFA0BF2516CA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4165752689" sldId="299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181984621" sldId="300"/>
        </pc:sldMkLst>
      </pc:sldChg>
      <pc:sldChg chg="addSp delSp modSp add mod">
        <pc:chgData name="박 현우" userId="cfd135f459d14191" providerId="LiveId" clId="{58FD2C9D-F006-421D-AE31-EC2DE68DCB3A}" dt="2022-03-13T13:28:51.621" v="1019"/>
        <pc:sldMkLst>
          <pc:docMk/>
          <pc:sldMk cId="3994182741" sldId="300"/>
        </pc:sldMkLst>
        <pc:spChg chg="mod">
          <ac:chgData name="박 현우" userId="cfd135f459d14191" providerId="LiveId" clId="{58FD2C9D-F006-421D-AE31-EC2DE68DCB3A}" dt="2022-03-13T13:28:51.621" v="1019"/>
          <ac:spMkLst>
            <pc:docMk/>
            <pc:sldMk cId="3994182741" sldId="300"/>
            <ac:spMk id="3" creationId="{24F998DE-75C7-429C-B3DF-9774030A1B04}"/>
          </ac:spMkLst>
        </pc:spChg>
        <pc:spChg chg="add del mod">
          <ac:chgData name="박 현우" userId="cfd135f459d14191" providerId="LiveId" clId="{58FD2C9D-F006-421D-AE31-EC2DE68DCB3A}" dt="2022-03-13T13:28:46.930" v="1018"/>
          <ac:spMkLst>
            <pc:docMk/>
            <pc:sldMk cId="3994182741" sldId="300"/>
            <ac:spMk id="4" creationId="{66765B28-C43B-4535-A92A-64466DBBB3AC}"/>
          </ac:spMkLst>
        </pc:spChg>
        <pc:picChg chg="del">
          <ac:chgData name="박 현우" userId="cfd135f459d14191" providerId="LiveId" clId="{58FD2C9D-F006-421D-AE31-EC2DE68DCB3A}" dt="2022-03-13T13:28:42.536" v="1017" actId="478"/>
          <ac:picMkLst>
            <pc:docMk/>
            <pc:sldMk cId="3994182741" sldId="300"/>
            <ac:picMk id="26628" creationId="{0CD804BE-BB71-4711-841D-DFA0BF2516CA}"/>
          </ac:picMkLst>
        </pc:picChg>
        <pc:picChg chg="add mod">
          <ac:chgData name="박 현우" userId="cfd135f459d14191" providerId="LiveId" clId="{58FD2C9D-F006-421D-AE31-EC2DE68DCB3A}" dt="2022-03-13T13:28:46.930" v="1018"/>
          <ac:picMkLst>
            <pc:docMk/>
            <pc:sldMk cId="3994182741" sldId="300"/>
            <ac:picMk id="28674" creationId="{DAB801CA-5219-4145-8965-06FEA852B29E}"/>
          </ac:picMkLst>
        </pc:picChg>
      </pc:sldChg>
      <pc:sldChg chg="addSp delSp modSp add mod">
        <pc:chgData name="박 현우" userId="cfd135f459d14191" providerId="LiveId" clId="{58FD2C9D-F006-421D-AE31-EC2DE68DCB3A}" dt="2022-03-13T13:40:29.638" v="1073" actId="2710"/>
        <pc:sldMkLst>
          <pc:docMk/>
          <pc:sldMk cId="3710409483" sldId="301"/>
        </pc:sldMkLst>
        <pc:spChg chg="mod">
          <ac:chgData name="박 현우" userId="cfd135f459d14191" providerId="LiveId" clId="{58FD2C9D-F006-421D-AE31-EC2DE68DCB3A}" dt="2022-03-13T13:30:14.633" v="1032"/>
          <ac:spMkLst>
            <pc:docMk/>
            <pc:sldMk cId="3710409483" sldId="301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3:39:20.950" v="1053"/>
          <ac:spMkLst>
            <pc:docMk/>
            <pc:sldMk cId="3710409483" sldId="301"/>
            <ac:spMk id="3" creationId="{24F998DE-75C7-429C-B3DF-9774030A1B04}"/>
          </ac:spMkLst>
        </pc:spChg>
        <pc:spChg chg="add del mod ord">
          <ac:chgData name="박 현우" userId="cfd135f459d14191" providerId="LiveId" clId="{58FD2C9D-F006-421D-AE31-EC2DE68DCB3A}" dt="2022-03-13T13:40:29.638" v="1073" actId="2710"/>
          <ac:spMkLst>
            <pc:docMk/>
            <pc:sldMk cId="3710409483" sldId="301"/>
            <ac:spMk id="4" creationId="{4B09C728-5258-461D-809D-57C1EB311B22}"/>
          </ac:spMkLst>
        </pc:spChg>
        <pc:spChg chg="add del mod">
          <ac:chgData name="박 현우" userId="cfd135f459d14191" providerId="LiveId" clId="{58FD2C9D-F006-421D-AE31-EC2DE68DCB3A}" dt="2022-03-13T13:39:43.716" v="1061" actId="478"/>
          <ac:spMkLst>
            <pc:docMk/>
            <pc:sldMk cId="3710409483" sldId="301"/>
            <ac:spMk id="5" creationId="{2FED3A09-4474-4852-87DF-54DD01D43F94}"/>
          </ac:spMkLst>
        </pc:spChg>
        <pc:spChg chg="add del mod">
          <ac:chgData name="박 현우" userId="cfd135f459d14191" providerId="LiveId" clId="{58FD2C9D-F006-421D-AE31-EC2DE68DCB3A}" dt="2022-03-13T13:40:22.851" v="1072" actId="478"/>
          <ac:spMkLst>
            <pc:docMk/>
            <pc:sldMk cId="3710409483" sldId="301"/>
            <ac:spMk id="6" creationId="{5E7620A7-EF37-4990-9921-212C8E7A06E8}"/>
          </ac:spMkLst>
        </pc:spChg>
        <pc:picChg chg="del">
          <ac:chgData name="박 현우" userId="cfd135f459d14191" providerId="LiveId" clId="{58FD2C9D-F006-421D-AE31-EC2DE68DCB3A}" dt="2022-03-13T13:30:14.948" v="1033" actId="478"/>
          <ac:picMkLst>
            <pc:docMk/>
            <pc:sldMk cId="3710409483" sldId="301"/>
            <ac:picMk id="28674" creationId="{DAB801CA-5219-4145-8965-06FEA852B29E}"/>
          </ac:picMkLst>
        </pc:picChg>
        <pc:picChg chg="add del mod">
          <ac:chgData name="박 현우" userId="cfd135f459d14191" providerId="LiveId" clId="{58FD2C9D-F006-421D-AE31-EC2DE68DCB3A}" dt="2022-03-13T13:40:14.482" v="1070" actId="478"/>
          <ac:picMkLst>
            <pc:docMk/>
            <pc:sldMk cId="3710409483" sldId="301"/>
            <ac:picMk id="29698" creationId="{F00DC6CA-73E8-410F-A9F6-FCF347A0D02A}"/>
          </ac:picMkLst>
        </pc:picChg>
        <pc:picChg chg="add del">
          <ac:chgData name="박 현우" userId="cfd135f459d14191" providerId="LiveId" clId="{58FD2C9D-F006-421D-AE31-EC2DE68DCB3A}" dt="2022-03-13T13:39:45.806" v="1062" actId="478"/>
          <ac:picMkLst>
            <pc:docMk/>
            <pc:sldMk cId="3710409483" sldId="301"/>
            <ac:picMk id="29700" creationId="{FF90F627-2A1E-4EA1-AB6C-87A2464ED44E}"/>
          </ac:picMkLst>
        </pc:picChg>
      </pc:sldChg>
      <pc:sldChg chg="addSp modSp add mod">
        <pc:chgData name="박 현우" userId="cfd135f459d14191" providerId="LiveId" clId="{58FD2C9D-F006-421D-AE31-EC2DE68DCB3A}" dt="2022-03-13T13:40:50.620" v="1077" actId="1076"/>
        <pc:sldMkLst>
          <pc:docMk/>
          <pc:sldMk cId="548041842" sldId="302"/>
        </pc:sldMkLst>
        <pc:spChg chg="mod">
          <ac:chgData name="박 현우" userId="cfd135f459d14191" providerId="LiveId" clId="{58FD2C9D-F006-421D-AE31-EC2DE68DCB3A}" dt="2022-03-13T13:40:35.259" v="1074" actId="20577"/>
          <ac:spMkLst>
            <pc:docMk/>
            <pc:sldMk cId="548041842" sldId="302"/>
            <ac:spMk id="4" creationId="{4B09C728-5258-461D-809D-57C1EB311B22}"/>
          </ac:spMkLst>
        </pc:spChg>
        <pc:picChg chg="mod">
          <ac:chgData name="박 현우" userId="cfd135f459d14191" providerId="LiveId" clId="{58FD2C9D-F006-421D-AE31-EC2DE68DCB3A}" dt="2022-03-13T13:40:47.878" v="1075" actId="1076"/>
          <ac:picMkLst>
            <pc:docMk/>
            <pc:sldMk cId="548041842" sldId="302"/>
            <ac:picMk id="29698" creationId="{F00DC6CA-73E8-410F-A9F6-FCF347A0D02A}"/>
          </ac:picMkLst>
        </pc:picChg>
        <pc:picChg chg="add mod">
          <ac:chgData name="박 현우" userId="cfd135f459d14191" providerId="LiveId" clId="{58FD2C9D-F006-421D-AE31-EC2DE68DCB3A}" dt="2022-03-13T13:40:50.620" v="1077" actId="1076"/>
          <ac:picMkLst>
            <pc:docMk/>
            <pc:sldMk cId="548041842" sldId="302"/>
            <ac:picMk id="30722" creationId="{8461B046-A226-410B-AF0C-0FBF3DC1409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272172945" sldId="302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020928851" sldId="303"/>
        </pc:sldMkLst>
      </pc:sldChg>
      <pc:sldChg chg="addSp delSp modSp add mod">
        <pc:chgData name="박 현우" userId="cfd135f459d14191" providerId="LiveId" clId="{58FD2C9D-F006-421D-AE31-EC2DE68DCB3A}" dt="2022-03-13T13:50:54.498" v="1154"/>
        <pc:sldMkLst>
          <pc:docMk/>
          <pc:sldMk cId="2656294514" sldId="303"/>
        </pc:sldMkLst>
        <pc:spChg chg="mod">
          <ac:chgData name="박 현우" userId="cfd135f459d14191" providerId="LiveId" clId="{58FD2C9D-F006-421D-AE31-EC2DE68DCB3A}" dt="2022-03-13T13:50:54.498" v="1154"/>
          <ac:spMkLst>
            <pc:docMk/>
            <pc:sldMk cId="2656294514" sldId="303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3:41:31.835" v="1084" actId="478"/>
          <ac:spMkLst>
            <pc:docMk/>
            <pc:sldMk cId="2656294514" sldId="303"/>
            <ac:spMk id="3" creationId="{5A633227-CDC0-4AEE-A8AE-9AB8171C0506}"/>
          </ac:spMkLst>
        </pc:spChg>
        <pc:spChg chg="mod">
          <ac:chgData name="박 현우" userId="cfd135f459d14191" providerId="LiveId" clId="{58FD2C9D-F006-421D-AE31-EC2DE68DCB3A}" dt="2022-03-13T13:41:46.178" v="1088" actId="26606"/>
          <ac:spMkLst>
            <pc:docMk/>
            <pc:sldMk cId="2656294514" sldId="303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1:26.920" v="1083" actId="478"/>
          <ac:picMkLst>
            <pc:docMk/>
            <pc:sldMk cId="2656294514" sldId="303"/>
            <ac:picMk id="29698" creationId="{F00DC6CA-73E8-410F-A9F6-FCF347A0D02A}"/>
          </ac:picMkLst>
        </pc:picChg>
        <pc:picChg chg="del">
          <ac:chgData name="박 현우" userId="cfd135f459d14191" providerId="LiveId" clId="{58FD2C9D-F006-421D-AE31-EC2DE68DCB3A}" dt="2022-03-13T13:41:32.201" v="1085" actId="478"/>
          <ac:picMkLst>
            <pc:docMk/>
            <pc:sldMk cId="2656294514" sldId="303"/>
            <ac:picMk id="30722" creationId="{8461B046-A226-410B-AF0C-0FBF3DC14092}"/>
          </ac:picMkLst>
        </pc:picChg>
        <pc:picChg chg="add mod">
          <ac:chgData name="박 현우" userId="cfd135f459d14191" providerId="LiveId" clId="{58FD2C9D-F006-421D-AE31-EC2DE68DCB3A}" dt="2022-03-13T13:41:46.178" v="1088" actId="26606"/>
          <ac:picMkLst>
            <pc:docMk/>
            <pc:sldMk cId="2656294514" sldId="303"/>
            <ac:picMk id="31746" creationId="{E8A2F943-E8BD-4011-9A79-6515E2FE986B}"/>
          </ac:picMkLst>
        </pc:picChg>
      </pc:sldChg>
      <pc:sldChg chg="addSp delSp modSp add mod">
        <pc:chgData name="박 현우" userId="cfd135f459d14191" providerId="LiveId" clId="{58FD2C9D-F006-421D-AE31-EC2DE68DCB3A}" dt="2022-03-13T13:50:57.594" v="1155"/>
        <pc:sldMkLst>
          <pc:docMk/>
          <pc:sldMk cId="1960010641" sldId="304"/>
        </pc:sldMkLst>
        <pc:spChg chg="mod">
          <ac:chgData name="박 현우" userId="cfd135f459d14191" providerId="LiveId" clId="{58FD2C9D-F006-421D-AE31-EC2DE68DCB3A}" dt="2022-03-13T13:50:57.594" v="1155"/>
          <ac:spMkLst>
            <pc:docMk/>
            <pc:sldMk cId="1960010641" sldId="304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49:17.145" v="1104" actId="14100"/>
          <ac:spMkLst>
            <pc:docMk/>
            <pc:sldMk cId="1960010641" sldId="304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8:39.445" v="1090" actId="478"/>
          <ac:picMkLst>
            <pc:docMk/>
            <pc:sldMk cId="1960010641" sldId="304"/>
            <ac:picMk id="31746" creationId="{E8A2F943-E8BD-4011-9A79-6515E2FE986B}"/>
          </ac:picMkLst>
        </pc:picChg>
        <pc:picChg chg="add mod">
          <ac:chgData name="박 현우" userId="cfd135f459d14191" providerId="LiveId" clId="{58FD2C9D-F006-421D-AE31-EC2DE68DCB3A}" dt="2022-03-13T13:49:24.613" v="1107" actId="1076"/>
          <ac:picMkLst>
            <pc:docMk/>
            <pc:sldMk cId="1960010641" sldId="304"/>
            <ac:picMk id="32770" creationId="{4EE0DB9C-76AD-4A1F-B850-F302603487F3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665224280" sldId="304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802680881" sldId="305"/>
        </pc:sldMkLst>
      </pc:sldChg>
      <pc:sldChg chg="addSp delSp modSp add mod">
        <pc:chgData name="박 현우" userId="cfd135f459d14191" providerId="LiveId" clId="{58FD2C9D-F006-421D-AE31-EC2DE68DCB3A}" dt="2022-03-13T13:52:04.202" v="1188" actId="20577"/>
        <pc:sldMkLst>
          <pc:docMk/>
          <pc:sldMk cId="2719087791" sldId="305"/>
        </pc:sldMkLst>
        <pc:spChg chg="mod">
          <ac:chgData name="박 현우" userId="cfd135f459d14191" providerId="LiveId" clId="{58FD2C9D-F006-421D-AE31-EC2DE68DCB3A}" dt="2022-03-13T13:50:59.290" v="1156"/>
          <ac:spMkLst>
            <pc:docMk/>
            <pc:sldMk cId="2719087791" sldId="305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52:04.202" v="1188" actId="20577"/>
          <ac:spMkLst>
            <pc:docMk/>
            <pc:sldMk cId="2719087791" sldId="305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9:57.004" v="1112" actId="478"/>
          <ac:picMkLst>
            <pc:docMk/>
            <pc:sldMk cId="2719087791" sldId="305"/>
            <ac:picMk id="32770" creationId="{4EE0DB9C-76AD-4A1F-B850-F302603487F3}"/>
          </ac:picMkLst>
        </pc:picChg>
        <pc:picChg chg="add mod">
          <ac:chgData name="박 현우" userId="cfd135f459d14191" providerId="LiveId" clId="{58FD2C9D-F006-421D-AE31-EC2DE68DCB3A}" dt="2022-03-13T13:50:01.527" v="1114" actId="1076"/>
          <ac:picMkLst>
            <pc:docMk/>
            <pc:sldMk cId="2719087791" sldId="305"/>
            <ac:picMk id="33794" creationId="{606988FA-4B5A-4458-BB55-BC1398E84A4C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592760861" sldId="306"/>
        </pc:sldMkLst>
      </pc:sldChg>
      <pc:sldChg chg="addSp delSp modSp add mod">
        <pc:chgData name="박 현우" userId="cfd135f459d14191" providerId="LiveId" clId="{58FD2C9D-F006-421D-AE31-EC2DE68DCB3A}" dt="2022-03-13T13:52:13.898" v="1207"/>
        <pc:sldMkLst>
          <pc:docMk/>
          <pc:sldMk cId="4112048909" sldId="306"/>
        </pc:sldMkLst>
        <pc:spChg chg="mod">
          <ac:chgData name="박 현우" userId="cfd135f459d14191" providerId="LiveId" clId="{58FD2C9D-F006-421D-AE31-EC2DE68DCB3A}" dt="2022-03-13T13:51:01.114" v="1157"/>
          <ac:spMkLst>
            <pc:docMk/>
            <pc:sldMk cId="4112048909" sldId="306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52:13.898" v="1207"/>
          <ac:spMkLst>
            <pc:docMk/>
            <pc:sldMk cId="4112048909" sldId="306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1:04.339" v="1158" actId="478"/>
          <ac:picMkLst>
            <pc:docMk/>
            <pc:sldMk cId="4112048909" sldId="306"/>
            <ac:picMk id="33794" creationId="{606988FA-4B5A-4458-BB55-BC1398E84A4C}"/>
          </ac:picMkLst>
        </pc:picChg>
        <pc:picChg chg="add mod">
          <ac:chgData name="박 현우" userId="cfd135f459d14191" providerId="LiveId" clId="{58FD2C9D-F006-421D-AE31-EC2DE68DCB3A}" dt="2022-03-13T13:51:11.401" v="1161" actId="1076"/>
          <ac:picMkLst>
            <pc:docMk/>
            <pc:sldMk cId="4112048909" sldId="306"/>
            <ac:picMk id="34818" creationId="{80D931BC-C107-424C-9D88-391A74CE4F0C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375098552" sldId="307"/>
        </pc:sldMkLst>
      </pc:sldChg>
      <pc:sldChg chg="addSp delSp modSp add mod">
        <pc:chgData name="박 현우" userId="cfd135f459d14191" providerId="LiveId" clId="{58FD2C9D-F006-421D-AE31-EC2DE68DCB3A}" dt="2022-03-13T13:54:01.025" v="1226" actId="14100"/>
        <pc:sldMkLst>
          <pc:docMk/>
          <pc:sldMk cId="3338877806" sldId="307"/>
        </pc:sldMkLst>
        <pc:spChg chg="mod">
          <ac:chgData name="박 현우" userId="cfd135f459d14191" providerId="LiveId" clId="{58FD2C9D-F006-421D-AE31-EC2DE68DCB3A}" dt="2022-03-13T13:54:01.025" v="1226" actId="14100"/>
          <ac:spMkLst>
            <pc:docMk/>
            <pc:sldMk cId="3338877806" sldId="307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2:51.518" v="1209" actId="478"/>
          <ac:picMkLst>
            <pc:docMk/>
            <pc:sldMk cId="3338877806" sldId="307"/>
            <ac:picMk id="34818" creationId="{80D931BC-C107-424C-9D88-391A74CE4F0C}"/>
          </ac:picMkLst>
        </pc:picChg>
        <pc:picChg chg="add mod">
          <ac:chgData name="박 현우" userId="cfd135f459d14191" providerId="LiveId" clId="{58FD2C9D-F006-421D-AE31-EC2DE68DCB3A}" dt="2022-03-13T13:53:02.053" v="1214" actId="1076"/>
          <ac:picMkLst>
            <pc:docMk/>
            <pc:sldMk cId="3338877806" sldId="307"/>
            <ac:picMk id="35842" creationId="{C2FC9BF2-6173-40FE-B93D-E04253A4E4CE}"/>
          </ac:picMkLst>
        </pc:picChg>
        <pc:picChg chg="add mod">
          <ac:chgData name="박 현우" userId="cfd135f459d14191" providerId="LiveId" clId="{58FD2C9D-F006-421D-AE31-EC2DE68DCB3A}" dt="2022-03-13T13:53:08.816" v="1216" actId="1076"/>
          <ac:picMkLst>
            <pc:docMk/>
            <pc:sldMk cId="3338877806" sldId="307"/>
            <ac:picMk id="35844" creationId="{9169070F-77C8-4D15-9CEB-66A6CA7AFF2B}"/>
          </ac:picMkLst>
        </pc:picChg>
        <pc:picChg chg="add del">
          <ac:chgData name="박 현우" userId="cfd135f459d14191" providerId="LiveId" clId="{58FD2C9D-F006-421D-AE31-EC2DE68DCB3A}" dt="2022-03-13T13:53:18.561" v="1218" actId="478"/>
          <ac:picMkLst>
            <pc:docMk/>
            <pc:sldMk cId="3338877806" sldId="307"/>
            <ac:picMk id="35846" creationId="{A81AF9E1-31A4-4012-A26C-3ED539831D1F}"/>
          </ac:picMkLst>
        </pc:picChg>
      </pc:sldChg>
      <pc:sldChg chg="addSp delSp modSp add mod">
        <pc:chgData name="박 현우" userId="cfd135f459d14191" providerId="LiveId" clId="{58FD2C9D-F006-421D-AE31-EC2DE68DCB3A}" dt="2022-03-13T13:56:18.966" v="1253" actId="20577"/>
        <pc:sldMkLst>
          <pc:docMk/>
          <pc:sldMk cId="1878858058" sldId="308"/>
        </pc:sldMkLst>
        <pc:spChg chg="mod">
          <ac:chgData name="박 현우" userId="cfd135f459d14191" providerId="LiveId" clId="{58FD2C9D-F006-421D-AE31-EC2DE68DCB3A}" dt="2022-03-13T13:56:18.966" v="1253" actId="20577"/>
          <ac:spMkLst>
            <pc:docMk/>
            <pc:sldMk cId="1878858058" sldId="308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4:11.395" v="1228" actId="478"/>
          <ac:picMkLst>
            <pc:docMk/>
            <pc:sldMk cId="1878858058" sldId="308"/>
            <ac:picMk id="34818" creationId="{80D931BC-C107-424C-9D88-391A74CE4F0C}"/>
          </ac:picMkLst>
        </pc:picChg>
        <pc:picChg chg="add mod">
          <ac:chgData name="박 현우" userId="cfd135f459d14191" providerId="LiveId" clId="{58FD2C9D-F006-421D-AE31-EC2DE68DCB3A}" dt="2022-03-13T13:54:16.175" v="1231" actId="1076"/>
          <ac:picMkLst>
            <pc:docMk/>
            <pc:sldMk cId="1878858058" sldId="308"/>
            <ac:picMk id="36866" creationId="{D6F327B0-E1FC-4292-9A92-DBFC7A34B478}"/>
          </ac:picMkLst>
        </pc:picChg>
        <pc:picChg chg="add mod">
          <ac:chgData name="박 현우" userId="cfd135f459d14191" providerId="LiveId" clId="{58FD2C9D-F006-421D-AE31-EC2DE68DCB3A}" dt="2022-03-13T13:55:14.661" v="1236" actId="1076"/>
          <ac:picMkLst>
            <pc:docMk/>
            <pc:sldMk cId="1878858058" sldId="308"/>
            <ac:picMk id="36868" creationId="{C4DE9516-BEB3-4F3A-839B-9A4FE7BC54DE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033248096" sldId="308"/>
        </pc:sldMkLst>
      </pc:sldChg>
      <pc:sldChg chg="delSp modSp add mod">
        <pc:chgData name="박 현우" userId="cfd135f459d14191" providerId="LiveId" clId="{58FD2C9D-F006-421D-AE31-EC2DE68DCB3A}" dt="2022-03-13T13:57:09.626" v="1267" actId="20577"/>
        <pc:sldMkLst>
          <pc:docMk/>
          <pc:sldMk cId="685291177" sldId="309"/>
        </pc:sldMkLst>
        <pc:spChg chg="mod">
          <ac:chgData name="박 현우" userId="cfd135f459d14191" providerId="LiveId" clId="{58FD2C9D-F006-421D-AE31-EC2DE68DCB3A}" dt="2022-03-13T13:57:09.626" v="1267" actId="20577"/>
          <ac:spMkLst>
            <pc:docMk/>
            <pc:sldMk cId="685291177" sldId="309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5:54.272" v="1240" actId="478"/>
          <ac:picMkLst>
            <pc:docMk/>
            <pc:sldMk cId="685291177" sldId="309"/>
            <ac:picMk id="36866" creationId="{D6F327B0-E1FC-4292-9A92-DBFC7A34B478}"/>
          </ac:picMkLst>
        </pc:picChg>
        <pc:picChg chg="del">
          <ac:chgData name="박 현우" userId="cfd135f459d14191" providerId="LiveId" clId="{58FD2C9D-F006-421D-AE31-EC2DE68DCB3A}" dt="2022-03-13T13:55:54.640" v="1241" actId="478"/>
          <ac:picMkLst>
            <pc:docMk/>
            <pc:sldMk cId="685291177" sldId="309"/>
            <ac:picMk id="36868" creationId="{C4DE9516-BEB3-4F3A-839B-9A4FE7BC54DE}"/>
          </ac:picMkLst>
        </pc:picChg>
      </pc:sldChg>
      <pc:sldChg chg="addSp delSp modSp add mod">
        <pc:chgData name="박 현우" userId="cfd135f459d14191" providerId="LiveId" clId="{58FD2C9D-F006-421D-AE31-EC2DE68DCB3A}" dt="2022-03-13T14:08:38.681" v="1469"/>
        <pc:sldMkLst>
          <pc:docMk/>
          <pc:sldMk cId="955859887" sldId="310"/>
        </pc:sldMkLst>
        <pc:spChg chg="mod">
          <ac:chgData name="박 현우" userId="cfd135f459d14191" providerId="LiveId" clId="{58FD2C9D-F006-421D-AE31-EC2DE68DCB3A}" dt="2022-03-13T13:57:37.021" v="1289" actId="20577"/>
          <ac:spMkLst>
            <pc:docMk/>
            <pc:sldMk cId="955859887" sldId="310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08:38.681" v="1469"/>
          <ac:spMkLst>
            <pc:docMk/>
            <pc:sldMk cId="955859887" sldId="310"/>
            <ac:spMk id="4" creationId="{4B09C728-5258-461D-809D-57C1EB311B22}"/>
          </ac:spMkLst>
        </pc:spChg>
        <pc:picChg chg="add del mod">
          <ac:chgData name="박 현우" userId="cfd135f459d14191" providerId="LiveId" clId="{58FD2C9D-F006-421D-AE31-EC2DE68DCB3A}" dt="2022-03-13T14:05:48.383" v="1324" actId="478"/>
          <ac:picMkLst>
            <pc:docMk/>
            <pc:sldMk cId="955859887" sldId="310"/>
            <ac:picMk id="37890" creationId="{91A1E3D9-5CD5-492A-AD11-2ADC27197495}"/>
          </ac:picMkLst>
        </pc:picChg>
        <pc:picChg chg="add del mod">
          <ac:chgData name="박 현우" userId="cfd135f459d14191" providerId="LiveId" clId="{58FD2C9D-F006-421D-AE31-EC2DE68DCB3A}" dt="2022-03-13T14:07:50.316" v="1447" actId="478"/>
          <ac:picMkLst>
            <pc:docMk/>
            <pc:sldMk cId="955859887" sldId="310"/>
            <ac:picMk id="37892" creationId="{497B7281-4E58-4E02-9F18-CC5FA68C28BE}"/>
          </ac:picMkLst>
        </pc:picChg>
        <pc:picChg chg="add mod">
          <ac:chgData name="박 현우" userId="cfd135f459d14191" providerId="LiveId" clId="{58FD2C9D-F006-421D-AE31-EC2DE68DCB3A}" dt="2022-03-13T14:07:52.661" v="1449" actId="1076"/>
          <ac:picMkLst>
            <pc:docMk/>
            <pc:sldMk cId="955859887" sldId="310"/>
            <ac:picMk id="37894" creationId="{0607567C-FD05-450D-89ED-A5BCD076880A}"/>
          </ac:picMkLst>
        </pc:picChg>
      </pc:sldChg>
      <pc:sldChg chg="addSp delSp modSp add mod">
        <pc:chgData name="박 현우" userId="cfd135f459d14191" providerId="LiveId" clId="{58FD2C9D-F006-421D-AE31-EC2DE68DCB3A}" dt="2022-03-13T14:10:52.316" v="1539"/>
        <pc:sldMkLst>
          <pc:docMk/>
          <pc:sldMk cId="447425225" sldId="311"/>
        </pc:sldMkLst>
        <pc:spChg chg="mod">
          <ac:chgData name="박 현우" userId="cfd135f459d14191" providerId="LiveId" clId="{58FD2C9D-F006-421D-AE31-EC2DE68DCB3A}" dt="2022-03-13T14:09:08.524" v="1481"/>
          <ac:spMkLst>
            <pc:docMk/>
            <pc:sldMk cId="447425225" sldId="311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10:52.316" v="1539"/>
          <ac:spMkLst>
            <pc:docMk/>
            <pc:sldMk cId="447425225" sldId="311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01:05.681" v="1322" actId="478"/>
          <ac:picMkLst>
            <pc:docMk/>
            <pc:sldMk cId="447425225" sldId="311"/>
            <ac:picMk id="37890" creationId="{91A1E3D9-5CD5-492A-AD11-2ADC27197495}"/>
          </ac:picMkLst>
        </pc:picChg>
        <pc:picChg chg="add mod">
          <ac:chgData name="박 현우" userId="cfd135f459d14191" providerId="LiveId" clId="{58FD2C9D-F006-421D-AE31-EC2DE68DCB3A}" dt="2022-03-13T14:10:36.825" v="1490" actId="26606"/>
          <ac:picMkLst>
            <pc:docMk/>
            <pc:sldMk cId="447425225" sldId="311"/>
            <ac:picMk id="39938" creationId="{AE5950EE-AB18-45D6-9EA3-F6B57B92AB4A}"/>
          </ac:picMkLst>
        </pc:picChg>
      </pc:sldChg>
      <pc:sldChg chg="add">
        <pc:chgData name="박 현우" userId="cfd135f459d14191" providerId="LiveId" clId="{58FD2C9D-F006-421D-AE31-EC2DE68DCB3A}" dt="2022-03-13T14:07:38.772" v="1446"/>
        <pc:sldMkLst>
          <pc:docMk/>
          <pc:sldMk cId="3191441478" sldId="312"/>
        </pc:sldMkLst>
      </pc:sldChg>
      <pc:sldChg chg="addSp delSp modSp add mod">
        <pc:chgData name="박 현우" userId="cfd135f459d14191" providerId="LiveId" clId="{58FD2C9D-F006-421D-AE31-EC2DE68DCB3A}" dt="2022-03-13T14:12:36.040" v="1649"/>
        <pc:sldMkLst>
          <pc:docMk/>
          <pc:sldMk cId="2768973201" sldId="313"/>
        </pc:sldMkLst>
        <pc:spChg chg="mod">
          <ac:chgData name="박 현우" userId="cfd135f459d14191" providerId="LiveId" clId="{58FD2C9D-F006-421D-AE31-EC2DE68DCB3A}" dt="2022-03-13T14:12:36.040" v="1649"/>
          <ac:spMkLst>
            <pc:docMk/>
            <pc:sldMk cId="2768973201" sldId="313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10:55.759" v="1541" actId="478"/>
          <ac:picMkLst>
            <pc:docMk/>
            <pc:sldMk cId="2768973201" sldId="313"/>
            <ac:picMk id="39938" creationId="{AE5950EE-AB18-45D6-9EA3-F6B57B92AB4A}"/>
          </ac:picMkLst>
        </pc:picChg>
        <pc:picChg chg="add mod">
          <ac:chgData name="박 현우" userId="cfd135f459d14191" providerId="LiveId" clId="{58FD2C9D-F006-421D-AE31-EC2DE68DCB3A}" dt="2022-03-13T14:11:38.187" v="1563" actId="1076"/>
          <ac:picMkLst>
            <pc:docMk/>
            <pc:sldMk cId="2768973201" sldId="313"/>
            <ac:picMk id="41986" creationId="{E009EBBE-0CBD-42CD-AABB-F5DD5A41E940}"/>
          </ac:picMkLst>
        </pc:picChg>
        <pc:picChg chg="add mod">
          <ac:chgData name="박 현우" userId="cfd135f459d14191" providerId="LiveId" clId="{58FD2C9D-F006-421D-AE31-EC2DE68DCB3A}" dt="2022-03-13T14:11:44.512" v="1565" actId="1076"/>
          <ac:picMkLst>
            <pc:docMk/>
            <pc:sldMk cId="2768973201" sldId="313"/>
            <ac:picMk id="41988" creationId="{D5DC3B19-46E1-4AFF-BB13-B7D39EC5770A}"/>
          </ac:picMkLst>
        </pc:picChg>
      </pc:sldChg>
      <pc:sldChg chg="delSp modSp add mod">
        <pc:chgData name="박 현우" userId="cfd135f459d14191" providerId="LiveId" clId="{58FD2C9D-F006-421D-AE31-EC2DE68DCB3A}" dt="2022-03-13T14:13:19.853" v="1677"/>
        <pc:sldMkLst>
          <pc:docMk/>
          <pc:sldMk cId="2257739308" sldId="314"/>
        </pc:sldMkLst>
        <pc:spChg chg="mod">
          <ac:chgData name="박 현우" userId="cfd135f459d14191" providerId="LiveId" clId="{58FD2C9D-F006-421D-AE31-EC2DE68DCB3A}" dt="2022-03-13T14:13:19.853" v="1677"/>
          <ac:spMkLst>
            <pc:docMk/>
            <pc:sldMk cId="2257739308" sldId="314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13:15.231" v="1661" actId="20577"/>
          <ac:spMkLst>
            <pc:docMk/>
            <pc:sldMk cId="2257739308" sldId="314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13:04.875" v="1654" actId="478"/>
          <ac:picMkLst>
            <pc:docMk/>
            <pc:sldMk cId="2257739308" sldId="314"/>
            <ac:picMk id="41986" creationId="{E009EBBE-0CBD-42CD-AABB-F5DD5A41E940}"/>
          </ac:picMkLst>
        </pc:picChg>
        <pc:picChg chg="del">
          <ac:chgData name="박 현우" userId="cfd135f459d14191" providerId="LiveId" clId="{58FD2C9D-F006-421D-AE31-EC2DE68DCB3A}" dt="2022-03-13T14:13:05.243" v="1655" actId="478"/>
          <ac:picMkLst>
            <pc:docMk/>
            <pc:sldMk cId="2257739308" sldId="314"/>
            <ac:picMk id="41988" creationId="{D5DC3B19-46E1-4AFF-BB13-B7D39EC5770A}"/>
          </ac:picMkLst>
        </pc:picChg>
      </pc:sldChg>
      <pc:sldChg chg="modSp add mod">
        <pc:chgData name="박 현우" userId="cfd135f459d14191" providerId="LiveId" clId="{58FD2C9D-F006-421D-AE31-EC2DE68DCB3A}" dt="2022-03-13T14:14:45.976" v="1722"/>
        <pc:sldMkLst>
          <pc:docMk/>
          <pc:sldMk cId="564158685" sldId="315"/>
        </pc:sldMkLst>
        <pc:spChg chg="mod">
          <ac:chgData name="박 현우" userId="cfd135f459d14191" providerId="LiveId" clId="{58FD2C9D-F006-421D-AE31-EC2DE68DCB3A}" dt="2022-03-13T14:14:45.976" v="1722"/>
          <ac:spMkLst>
            <pc:docMk/>
            <pc:sldMk cId="564158685" sldId="315"/>
            <ac:spMk id="4" creationId="{4B09C728-5258-461D-809D-57C1EB311B22}"/>
          </ac:spMkLst>
        </pc:spChg>
      </pc:sldChg>
      <pc:sldChg chg="modSp add mod">
        <pc:chgData name="박 현우" userId="cfd135f459d14191" providerId="LiveId" clId="{58FD2C9D-F006-421D-AE31-EC2DE68DCB3A}" dt="2022-03-13T14:15:39.010" v="1768"/>
        <pc:sldMkLst>
          <pc:docMk/>
          <pc:sldMk cId="2377125763" sldId="316"/>
        </pc:sldMkLst>
        <pc:spChg chg="mod">
          <ac:chgData name="박 현우" userId="cfd135f459d14191" providerId="LiveId" clId="{58FD2C9D-F006-421D-AE31-EC2DE68DCB3A}" dt="2022-03-13T14:15:39.010" v="1768"/>
          <ac:spMkLst>
            <pc:docMk/>
            <pc:sldMk cId="2377125763" sldId="316"/>
            <ac:spMk id="4" creationId="{4B09C728-5258-461D-809D-57C1EB311B22}"/>
          </ac:spMkLst>
        </pc:spChg>
      </pc:sldChg>
      <pc:sldChg chg="addSp delSp modSp add mod">
        <pc:chgData name="박 현우" userId="cfd135f459d14191" providerId="LiveId" clId="{58FD2C9D-F006-421D-AE31-EC2DE68DCB3A}" dt="2022-03-13T14:18:34.319" v="1906" actId="20577"/>
        <pc:sldMkLst>
          <pc:docMk/>
          <pc:sldMk cId="863015401" sldId="317"/>
        </pc:sldMkLst>
        <pc:spChg chg="mod">
          <ac:chgData name="박 현우" userId="cfd135f459d14191" providerId="LiveId" clId="{58FD2C9D-F006-421D-AE31-EC2DE68DCB3A}" dt="2022-03-13T14:18:34.319" v="1906" actId="20577"/>
          <ac:spMkLst>
            <pc:docMk/>
            <pc:sldMk cId="863015401" sldId="317"/>
            <ac:spMk id="4" creationId="{4B09C728-5258-461D-809D-57C1EB311B22}"/>
          </ac:spMkLst>
        </pc:spChg>
        <pc:spChg chg="add del">
          <ac:chgData name="박 현우" userId="cfd135f459d14191" providerId="LiveId" clId="{58FD2C9D-F006-421D-AE31-EC2DE68DCB3A}" dt="2022-03-13T14:16:36.791" v="1771" actId="22"/>
          <ac:spMkLst>
            <pc:docMk/>
            <pc:sldMk cId="863015401" sldId="317"/>
            <ac:spMk id="5" creationId="{60CF39FE-6533-47D6-A1FA-2E53D980F54B}"/>
          </ac:spMkLst>
        </pc:spChg>
      </pc:sldChg>
      <pc:sldChg chg="addSp modSp add mod">
        <pc:chgData name="박 현우" userId="cfd135f459d14191" providerId="LiveId" clId="{58FD2C9D-F006-421D-AE31-EC2DE68DCB3A}" dt="2022-03-13T14:20:11.275" v="1973" actId="1076"/>
        <pc:sldMkLst>
          <pc:docMk/>
          <pc:sldMk cId="1872045480" sldId="318"/>
        </pc:sldMkLst>
        <pc:spChg chg="mod">
          <ac:chgData name="박 현우" userId="cfd135f459d14191" providerId="LiveId" clId="{58FD2C9D-F006-421D-AE31-EC2DE68DCB3A}" dt="2022-03-13T14:19:49.735" v="1969" actId="20577"/>
          <ac:spMkLst>
            <pc:docMk/>
            <pc:sldMk cId="1872045480" sldId="318"/>
            <ac:spMk id="4" creationId="{4B09C728-5258-461D-809D-57C1EB311B22}"/>
          </ac:spMkLst>
        </pc:spChg>
        <pc:picChg chg="add mod">
          <ac:chgData name="박 현우" userId="cfd135f459d14191" providerId="LiveId" clId="{58FD2C9D-F006-421D-AE31-EC2DE68DCB3A}" dt="2022-03-13T14:20:11.275" v="1973" actId="1076"/>
          <ac:picMkLst>
            <pc:docMk/>
            <pc:sldMk cId="1872045480" sldId="318"/>
            <ac:picMk id="5" creationId="{9BD7CEFB-C338-421B-A834-F32E60F24202}"/>
          </ac:picMkLst>
        </pc:picChg>
      </pc:sldChg>
      <pc:sldChg chg="modSp add mod">
        <pc:chgData name="박 현우" userId="cfd135f459d14191" providerId="LiveId" clId="{58FD2C9D-F006-421D-AE31-EC2DE68DCB3A}" dt="2022-03-13T14:22:07.842" v="2049"/>
        <pc:sldMkLst>
          <pc:docMk/>
          <pc:sldMk cId="711634567" sldId="319"/>
        </pc:sldMkLst>
        <pc:spChg chg="mod">
          <ac:chgData name="박 현우" userId="cfd135f459d14191" providerId="LiveId" clId="{58FD2C9D-F006-421D-AE31-EC2DE68DCB3A}" dt="2022-03-13T14:22:07.842" v="2049"/>
          <ac:spMkLst>
            <pc:docMk/>
            <pc:sldMk cId="711634567" sldId="319"/>
            <ac:spMk id="4" creationId="{4B09C728-5258-461D-809D-57C1EB311B22}"/>
          </ac:spMkLst>
        </pc:spChg>
      </pc:sldChg>
      <pc:sldChg chg="addSp modSp add mod">
        <pc:chgData name="박 현우" userId="cfd135f459d14191" providerId="LiveId" clId="{58FD2C9D-F006-421D-AE31-EC2DE68DCB3A}" dt="2022-03-13T14:23:15.404" v="2072" actId="20577"/>
        <pc:sldMkLst>
          <pc:docMk/>
          <pc:sldMk cId="3901553710" sldId="320"/>
        </pc:sldMkLst>
        <pc:spChg chg="mod">
          <ac:chgData name="박 현우" userId="cfd135f459d14191" providerId="LiveId" clId="{58FD2C9D-F006-421D-AE31-EC2DE68DCB3A}" dt="2022-03-13T14:23:15.404" v="2072" actId="20577"/>
          <ac:spMkLst>
            <pc:docMk/>
            <pc:sldMk cId="3901553710" sldId="320"/>
            <ac:spMk id="4" creationId="{4B09C728-5258-461D-809D-57C1EB311B22}"/>
          </ac:spMkLst>
        </pc:spChg>
        <pc:picChg chg="add mod">
          <ac:chgData name="박 현우" userId="cfd135f459d14191" providerId="LiveId" clId="{58FD2C9D-F006-421D-AE31-EC2DE68DCB3A}" dt="2022-03-13T14:22:36.749" v="2056" actId="1076"/>
          <ac:picMkLst>
            <pc:docMk/>
            <pc:sldMk cId="3901553710" sldId="320"/>
            <ac:picMk id="43010" creationId="{7885AF5D-1CEE-442F-9F1E-594390628F80}"/>
          </ac:picMkLst>
        </pc:picChg>
      </pc:sldChg>
      <pc:sldChg chg="addSp delSp modSp add mod modClrScheme chgLayout">
        <pc:chgData name="박 현우" userId="cfd135f459d14191" providerId="LiveId" clId="{58FD2C9D-F006-421D-AE31-EC2DE68DCB3A}" dt="2022-03-13T14:24:00.309" v="2077" actId="26606"/>
        <pc:sldMkLst>
          <pc:docMk/>
          <pc:sldMk cId="2631529927" sldId="321"/>
        </pc:sldMkLst>
        <pc:spChg chg="mod">
          <ac:chgData name="박 현우" userId="cfd135f459d14191" providerId="LiveId" clId="{58FD2C9D-F006-421D-AE31-EC2DE68DCB3A}" dt="2022-03-13T14:24:00.309" v="2077" actId="26606"/>
          <ac:spMkLst>
            <pc:docMk/>
            <pc:sldMk cId="2631529927" sldId="321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4:23:57.655" v="2076" actId="22"/>
          <ac:spMkLst>
            <pc:docMk/>
            <pc:sldMk cId="2631529927" sldId="321"/>
            <ac:spMk id="4" creationId="{4B09C728-5258-461D-809D-57C1EB311B22}"/>
          </ac:spMkLst>
        </pc:spChg>
        <pc:picChg chg="add mod ord">
          <ac:chgData name="박 현우" userId="cfd135f459d14191" providerId="LiveId" clId="{58FD2C9D-F006-421D-AE31-EC2DE68DCB3A}" dt="2022-03-13T14:24:00.309" v="2077" actId="26606"/>
          <ac:picMkLst>
            <pc:docMk/>
            <pc:sldMk cId="2631529927" sldId="321"/>
            <ac:picMk id="5" creationId="{CBA41E4F-00C9-4DB7-A24A-48DB53A9318D}"/>
          </ac:picMkLst>
        </pc:picChg>
        <pc:picChg chg="del">
          <ac:chgData name="박 현우" userId="cfd135f459d14191" providerId="LiveId" clId="{58FD2C9D-F006-421D-AE31-EC2DE68DCB3A}" dt="2022-03-13T14:23:44.224" v="2074" actId="478"/>
          <ac:picMkLst>
            <pc:docMk/>
            <pc:sldMk cId="2631529927" sldId="321"/>
            <ac:picMk id="43010" creationId="{7885AF5D-1CEE-442F-9F1E-594390628F80}"/>
          </ac:picMkLst>
        </pc:picChg>
      </pc:sldChg>
      <pc:sldChg chg="addSp delSp modSp add mod">
        <pc:chgData name="박 현우" userId="cfd135f459d14191" providerId="LiveId" clId="{58FD2C9D-F006-421D-AE31-EC2DE68DCB3A}" dt="2022-03-13T14:27:24.231" v="2172" actId="27636"/>
        <pc:sldMkLst>
          <pc:docMk/>
          <pc:sldMk cId="1441191219" sldId="322"/>
        </pc:sldMkLst>
        <pc:spChg chg="add mod">
          <ac:chgData name="박 현우" userId="cfd135f459d14191" providerId="LiveId" clId="{58FD2C9D-F006-421D-AE31-EC2DE68DCB3A}" dt="2022-03-13T14:27:24.231" v="2172" actId="27636"/>
          <ac:spMkLst>
            <pc:docMk/>
            <pc:sldMk cId="1441191219" sldId="322"/>
            <ac:spMk id="4" creationId="{53C5F932-655F-44C2-903A-5DE7EF11D810}"/>
          </ac:spMkLst>
        </pc:spChg>
        <pc:picChg chg="del">
          <ac:chgData name="박 현우" userId="cfd135f459d14191" providerId="LiveId" clId="{58FD2C9D-F006-421D-AE31-EC2DE68DCB3A}" dt="2022-03-13T14:25:55.372" v="2079" actId="478"/>
          <ac:picMkLst>
            <pc:docMk/>
            <pc:sldMk cId="1441191219" sldId="322"/>
            <ac:picMk id="5" creationId="{CBA41E4F-00C9-4DB7-A24A-48DB53A9318D}"/>
          </ac:picMkLst>
        </pc:picChg>
      </pc:sldChg>
      <pc:sldChg chg="modSp add mod">
        <pc:chgData name="박 현우" userId="cfd135f459d14191" providerId="LiveId" clId="{58FD2C9D-F006-421D-AE31-EC2DE68DCB3A}" dt="2022-03-13T14:28:14.664" v="2253"/>
        <pc:sldMkLst>
          <pc:docMk/>
          <pc:sldMk cId="2821761990" sldId="323"/>
        </pc:sldMkLst>
        <pc:spChg chg="mod">
          <ac:chgData name="박 현우" userId="cfd135f459d14191" providerId="LiveId" clId="{58FD2C9D-F006-421D-AE31-EC2DE68DCB3A}" dt="2022-03-13T14:28:14.664" v="2253"/>
          <ac:spMkLst>
            <pc:docMk/>
            <pc:sldMk cId="2821761990" sldId="323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29:20.320" v="2265" actId="20577"/>
        <pc:sldMkLst>
          <pc:docMk/>
          <pc:sldMk cId="1380130161" sldId="324"/>
        </pc:sldMkLst>
        <pc:spChg chg="mod">
          <ac:chgData name="박 현우" userId="cfd135f459d14191" providerId="LiveId" clId="{58FD2C9D-F006-421D-AE31-EC2DE68DCB3A}" dt="2022-03-13T14:29:20.320" v="2265" actId="20577"/>
          <ac:spMkLst>
            <pc:docMk/>
            <pc:sldMk cId="1380130161" sldId="324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31:01.402" v="2409" actId="20577"/>
        <pc:sldMkLst>
          <pc:docMk/>
          <pc:sldMk cId="4229370903" sldId="325"/>
        </pc:sldMkLst>
        <pc:spChg chg="mod">
          <ac:chgData name="박 현우" userId="cfd135f459d14191" providerId="LiveId" clId="{58FD2C9D-F006-421D-AE31-EC2DE68DCB3A}" dt="2022-03-13T14:31:01.402" v="2409" actId="20577"/>
          <ac:spMkLst>
            <pc:docMk/>
            <pc:sldMk cId="4229370903" sldId="325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33:38.728" v="2581"/>
        <pc:sldMkLst>
          <pc:docMk/>
          <pc:sldMk cId="2208290689" sldId="326"/>
        </pc:sldMkLst>
        <pc:spChg chg="mod">
          <ac:chgData name="박 현우" userId="cfd135f459d14191" providerId="LiveId" clId="{58FD2C9D-F006-421D-AE31-EC2DE68DCB3A}" dt="2022-03-13T14:33:38.728" v="2581"/>
          <ac:spMkLst>
            <pc:docMk/>
            <pc:sldMk cId="2208290689" sldId="326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5:40.365" v="2600" actId="27636"/>
        <pc:sldMkLst>
          <pc:docMk/>
          <pc:sldMk cId="135768933" sldId="327"/>
        </pc:sldMkLst>
        <pc:spChg chg="mod">
          <ac:chgData name="박 현우" userId="cfd135f459d14191" providerId="LiveId" clId="{58FD2C9D-F006-421D-AE31-EC2DE68DCB3A}" dt="2022-03-13T14:45:40.365" v="2600" actId="27636"/>
          <ac:spMkLst>
            <pc:docMk/>
            <pc:sldMk cId="135768933" sldId="327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7:22.257" v="2687" actId="20577"/>
        <pc:sldMkLst>
          <pc:docMk/>
          <pc:sldMk cId="4090108276" sldId="328"/>
        </pc:sldMkLst>
        <pc:spChg chg="mod">
          <ac:chgData name="박 현우" userId="cfd135f459d14191" providerId="LiveId" clId="{58FD2C9D-F006-421D-AE31-EC2DE68DCB3A}" dt="2022-03-13T14:47:22.257" v="2687" actId="20577"/>
          <ac:spMkLst>
            <pc:docMk/>
            <pc:sldMk cId="4090108276" sldId="328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9:13.719" v="2865"/>
        <pc:sldMkLst>
          <pc:docMk/>
          <pc:sldMk cId="3916171456" sldId="329"/>
        </pc:sldMkLst>
        <pc:spChg chg="mod">
          <ac:chgData name="박 현우" userId="cfd135f459d14191" providerId="LiveId" clId="{58FD2C9D-F006-421D-AE31-EC2DE68DCB3A}" dt="2022-03-13T14:49:13.719" v="2865"/>
          <ac:spMkLst>
            <pc:docMk/>
            <pc:sldMk cId="3916171456" sldId="329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1:16.405" v="2939" actId="20577"/>
        <pc:sldMkLst>
          <pc:docMk/>
          <pc:sldMk cId="1306636870" sldId="330"/>
        </pc:sldMkLst>
        <pc:spChg chg="mod">
          <ac:chgData name="박 현우" userId="cfd135f459d14191" providerId="LiveId" clId="{58FD2C9D-F006-421D-AE31-EC2DE68DCB3A}" dt="2022-03-13T14:51:16.405" v="2939" actId="20577"/>
          <ac:spMkLst>
            <pc:docMk/>
            <pc:sldMk cId="1306636870" sldId="330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1:54.191" v="3012" actId="20577"/>
        <pc:sldMkLst>
          <pc:docMk/>
          <pc:sldMk cId="898722665" sldId="331"/>
        </pc:sldMkLst>
        <pc:spChg chg="mod">
          <ac:chgData name="박 현우" userId="cfd135f459d14191" providerId="LiveId" clId="{58FD2C9D-F006-421D-AE31-EC2DE68DCB3A}" dt="2022-03-13T14:51:54.191" v="3012" actId="20577"/>
          <ac:spMkLst>
            <pc:docMk/>
            <pc:sldMk cId="898722665" sldId="331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2:56.542" v="3091"/>
        <pc:sldMkLst>
          <pc:docMk/>
          <pc:sldMk cId="77582826" sldId="332"/>
        </pc:sldMkLst>
        <pc:spChg chg="mod">
          <ac:chgData name="박 현우" userId="cfd135f459d14191" providerId="LiveId" clId="{58FD2C9D-F006-421D-AE31-EC2DE68DCB3A}" dt="2022-03-13T14:52:56.542" v="3091"/>
          <ac:spMkLst>
            <pc:docMk/>
            <pc:sldMk cId="77582826" sldId="332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5:58" v="3114"/>
        <pc:sldMkLst>
          <pc:docMk/>
          <pc:sldMk cId="2380957377" sldId="333"/>
        </pc:sldMkLst>
        <pc:spChg chg="mod">
          <ac:chgData name="박 현우" userId="cfd135f459d14191" providerId="LiveId" clId="{58FD2C9D-F006-421D-AE31-EC2DE68DCB3A}" dt="2022-03-13T14:55:58" v="3114"/>
          <ac:spMkLst>
            <pc:docMk/>
            <pc:sldMk cId="2380957377" sldId="333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6T14:46:09.014" v="3901" actId="20577"/>
        <pc:sldMkLst>
          <pc:docMk/>
          <pc:sldMk cId="2982990045" sldId="334"/>
        </pc:sldMkLst>
        <pc:spChg chg="mod">
          <ac:chgData name="박 현우" userId="cfd135f459d14191" providerId="LiveId" clId="{58FD2C9D-F006-421D-AE31-EC2DE68DCB3A}" dt="2022-03-16T14:46:09.014" v="3901" actId="20577"/>
          <ac:spMkLst>
            <pc:docMk/>
            <pc:sldMk cId="2982990045" sldId="334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2:44.465" v="3406" actId="27636"/>
        <pc:sldMkLst>
          <pc:docMk/>
          <pc:sldMk cId="350465652" sldId="335"/>
        </pc:sldMkLst>
        <pc:spChg chg="mod">
          <ac:chgData name="박 현우" userId="cfd135f459d14191" providerId="LiveId" clId="{58FD2C9D-F006-421D-AE31-EC2DE68DCB3A}" dt="2022-03-13T15:02:44.465" v="3406" actId="27636"/>
          <ac:spMkLst>
            <pc:docMk/>
            <pc:sldMk cId="350465652" sldId="335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4:59.095" v="3723" actId="20577"/>
        <pc:sldMkLst>
          <pc:docMk/>
          <pc:sldMk cId="3358172185" sldId="336"/>
        </pc:sldMkLst>
        <pc:spChg chg="mod">
          <ac:chgData name="박 현우" userId="cfd135f459d14191" providerId="LiveId" clId="{58FD2C9D-F006-421D-AE31-EC2DE68DCB3A}" dt="2022-03-13T15:04:59.095" v="3723" actId="20577"/>
          <ac:spMkLst>
            <pc:docMk/>
            <pc:sldMk cId="3358172185" sldId="336"/>
            <ac:spMk id="4" creationId="{53C5F932-655F-44C2-903A-5DE7EF11D810}"/>
          </ac:spMkLst>
        </pc:spChg>
      </pc:sldChg>
      <pc:sldChg chg="addSp delSp modSp add mod delAnim modAnim">
        <pc:chgData name="박 현우" userId="cfd135f459d14191" providerId="LiveId" clId="{58FD2C9D-F006-421D-AE31-EC2DE68DCB3A}" dt="2022-03-13T15:09:37.592" v="3756"/>
        <pc:sldMkLst>
          <pc:docMk/>
          <pc:sldMk cId="1690827962" sldId="337"/>
        </pc:sldMkLst>
        <pc:spChg chg="mod">
          <ac:chgData name="박 현우" userId="cfd135f459d14191" providerId="LiveId" clId="{58FD2C9D-F006-421D-AE31-EC2DE68DCB3A}" dt="2022-03-13T15:08:25.224" v="3749"/>
          <ac:spMkLst>
            <pc:docMk/>
            <pc:sldMk cId="1690827962" sldId="337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5:08:50.147" v="3752"/>
          <ac:spMkLst>
            <pc:docMk/>
            <pc:sldMk cId="1690827962" sldId="337"/>
            <ac:spMk id="4" creationId="{53C5F932-655F-44C2-903A-5DE7EF11D810}"/>
          </ac:spMkLst>
        </pc:spChg>
        <pc:spChg chg="add del mod">
          <ac:chgData name="박 현우" userId="cfd135f459d14191" providerId="LiveId" clId="{58FD2C9D-F006-421D-AE31-EC2DE68DCB3A}" dt="2022-03-13T15:09:37.592" v="3756"/>
          <ac:spMkLst>
            <pc:docMk/>
            <pc:sldMk cId="1690827962" sldId="337"/>
            <ac:spMk id="6" creationId="{24EC26B7-B8FF-4219-976A-A758E8FFF4E2}"/>
          </ac:spMkLst>
        </pc:spChg>
        <pc:picChg chg="add del mod">
          <ac:chgData name="박 현우" userId="cfd135f459d14191" providerId="LiveId" clId="{58FD2C9D-F006-421D-AE31-EC2DE68DCB3A}" dt="2022-03-13T15:08:57.412" v="3753" actId="478"/>
          <ac:picMkLst>
            <pc:docMk/>
            <pc:sldMk cId="1690827962" sldId="337"/>
            <ac:picMk id="3" creationId="{19342345-8D45-4ED3-8F70-18CDD0F91624}"/>
          </ac:picMkLst>
        </pc:picChg>
        <pc:picChg chg="add mod">
          <ac:chgData name="박 현우" userId="cfd135f459d14191" providerId="LiveId" clId="{58FD2C9D-F006-421D-AE31-EC2DE68DCB3A}" dt="2022-03-13T15:09:16.490" v="3755"/>
          <ac:picMkLst>
            <pc:docMk/>
            <pc:sldMk cId="1690827962" sldId="337"/>
            <ac:picMk id="7" creationId="{6E2D17B0-7208-413F-9BD1-D716ABFAB9AA}"/>
          </ac:picMkLst>
        </pc:picChg>
        <pc:picChg chg="add mod">
          <ac:chgData name="박 현우" userId="cfd135f459d14191" providerId="LiveId" clId="{58FD2C9D-F006-421D-AE31-EC2DE68DCB3A}" dt="2022-03-13T15:09:37.592" v="3756"/>
          <ac:picMkLst>
            <pc:docMk/>
            <pc:sldMk cId="1690827962" sldId="337"/>
            <ac:picMk id="8" creationId="{FFC8AE2A-A5EF-451C-B5D4-A8ABE8B3DE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2C4-A1A3-4A36-A229-B5C64D8DC883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9406-E50F-4ED1-ADC8-0139CC080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5~6 </a:t>
            </a:r>
            <a:r>
              <a:rPr lang="ko-KR" altLang="en-US" dirty="0"/>
              <a:t>주차 실습 </a:t>
            </a:r>
            <a:r>
              <a:rPr lang="en-US" altLang="ko-KR" dirty="0"/>
              <a:t>–  ‘Creator Kit: Beginner Code’</a:t>
            </a:r>
            <a:r>
              <a:rPr lang="ko-KR" altLang="en-US" dirty="0"/>
              <a:t>으로 배우는 유니티 기초</a:t>
            </a:r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프로그래밍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AAE837-0AB0-41D7-807C-8FBCB06A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97" y="1110133"/>
            <a:ext cx="7331005" cy="509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9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 fontScale="90000"/>
          </a:bodyPr>
          <a:lstStyle/>
          <a:p>
            <a:r>
              <a:rPr lang="en-US" altLang="ko-KR" b="1" i="0" dirty="0" err="1">
                <a:effectLst/>
                <a:latin typeface="Inter"/>
              </a:rPr>
              <a:t>SpawnerSample</a:t>
            </a:r>
            <a:r>
              <a:rPr lang="en-US" altLang="ko-KR" b="1" i="0" dirty="0">
                <a:effectLst/>
                <a:latin typeface="Inter"/>
              </a:rPr>
              <a:t> </a:t>
            </a:r>
            <a:r>
              <a:rPr lang="ko-KR" altLang="en-US" b="1" i="0" dirty="0">
                <a:effectLst/>
                <a:latin typeface="Inter"/>
              </a:rPr>
              <a:t>스크립트 파일 열기</a:t>
            </a:r>
            <a:endParaRPr lang="en-US" altLang="ko-KR" b="1" i="0" dirty="0">
              <a:effectLst/>
              <a:latin typeface="Inter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3AEA8-294D-4DA1-BE3E-45B47C666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5627427" cy="4525963"/>
          </a:xfrm>
        </p:spPr>
        <p:txBody>
          <a:bodyPr/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계층 창에서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PotionSpawner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게임 오브젝트를 선택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LevelDesign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–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PotionSpawner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 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Spawner Sample (Script)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컴포넌트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찾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AED8621-5DAC-498C-BA4A-DF7F4E93EC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80" y="1600200"/>
            <a:ext cx="436363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 fontScale="90000"/>
          </a:bodyPr>
          <a:lstStyle/>
          <a:p>
            <a:r>
              <a:rPr lang="en-US" altLang="ko-KR" b="1" i="0" dirty="0" err="1">
                <a:effectLst/>
                <a:latin typeface="Inter"/>
              </a:rPr>
              <a:t>SpawnerSample</a:t>
            </a:r>
            <a:r>
              <a:rPr lang="en-US" altLang="ko-KR" b="1" i="0" dirty="0">
                <a:effectLst/>
                <a:latin typeface="Inter"/>
              </a:rPr>
              <a:t> </a:t>
            </a:r>
            <a:r>
              <a:rPr lang="ko-KR" altLang="en-US" b="1" i="0" dirty="0">
                <a:effectLst/>
                <a:latin typeface="Inter"/>
              </a:rPr>
              <a:t>스크립트 파일 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86BB5-8B8F-4D97-A22F-592EC247E3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Script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컴포넌트 필드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회색으로 표시됨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스크립트 이름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SpawnerSample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클릭</a:t>
            </a:r>
            <a:endParaRPr lang="ko-KR" altLang="en-US" dirty="0"/>
          </a:p>
        </p:txBody>
      </p:sp>
      <p:pic>
        <p:nvPicPr>
          <p:cNvPr id="6" name="5c54b873-ccb2-46d0-a123-64b7b0a0e8bc_BC_2.4.3_SelectScript.gif._gif_">
            <a:hlinkClick r:id="" action="ppaction://media"/>
            <a:extLst>
              <a:ext uri="{FF2B5EF4-FFF2-40B4-BE49-F238E27FC236}">
                <a16:creationId xmlns:a16="http://schemas.microsoft.com/office/drawing/2014/main" id="{6339748E-3833-4B88-888B-67B5928ECBE8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97600" y="2462213"/>
            <a:ext cx="5384800" cy="2800350"/>
          </a:xfrm>
        </p:spPr>
      </p:pic>
    </p:spTree>
    <p:extLst>
      <p:ext uri="{BB962C8B-B14F-4D97-AF65-F5344CB8AC3E}">
        <p14:creationId xmlns:p14="http://schemas.microsoft.com/office/powerpoint/2010/main" val="32619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물약 생성 거리 변경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PotionSpawner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오브젝트에서 물약이 생성되는 거리를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fr-FR" altLang="ko-KR" b="0" i="0" dirty="0">
                <a:solidFill>
                  <a:srgbClr val="1A1A1A"/>
                </a:solidFill>
                <a:effectLst/>
                <a:latin typeface="Menlo"/>
              </a:rPr>
              <a:t>spawnPosition = </a:t>
            </a:r>
            <a:r>
              <a:rPr lang="fr-FR" altLang="ko-KR" b="0" i="0" dirty="0">
                <a:solidFill>
                  <a:schemeClr val="tx2"/>
                </a:solidFill>
                <a:effectLst/>
                <a:latin typeface="Menlo"/>
              </a:rPr>
              <a:t>transform.position </a:t>
            </a:r>
            <a:r>
              <a:rPr lang="fr-FR" altLang="ko-KR" b="0" i="0" dirty="0">
                <a:solidFill>
                  <a:srgbClr val="1A1A1A"/>
                </a:solidFill>
                <a:effectLst/>
                <a:latin typeface="Menlo"/>
              </a:rPr>
              <a:t>+ direction * 2;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22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물약 생성 거리 변경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  <a:hlinkClick r:id="rId2"/>
              </a:rPr>
              <a:t>https://docs.unity3d.com/ScriptReference/index.html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transform.position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검색해서 기능 파악하기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75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물약 생성 거리 변경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각 물약이 생성되는 거리의 단위를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변경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?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-&gt;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하나씩 수정하는 방식은 실용적이지 않음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+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오류발생가능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Inter"/>
              </a:rPr>
              <a:t>거리의 단위에 대한 변수를 추가로 생성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적용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2 -&gt; int radius = 5;</a:t>
            </a: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이제 물약이 생성되는 거리를 변경하고 싶다면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radius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변수에 저장된 값만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5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네 번째 물약 생성하기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시작 지점에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개의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물약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생성하도록 스크립트를 수정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Inter"/>
              </a:rPr>
              <a:t>수정 전에 스크립트를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‘Save State’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하여 현재 상태를 저장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7C876A6-0B6F-442A-B343-2907FA8B0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1" y="3429000"/>
            <a:ext cx="6779678" cy="20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67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네 번째 물약 생성하기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필요한 경우 언제든지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돌아가서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Restore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버튼을 선택하여 스크립트를 이전 버전으로 되돌릴 수 있음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252FB62-89F2-4199-9D27-D89ED15A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77" y="3162300"/>
            <a:ext cx="6287445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04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네 번째 물약 생성하기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시작 지점에 새로운 물약을 생성하는 명령을 컴퓨터에 전달하는 기존 명령어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줄을 복사하여 붙여넣기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+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각도 값을 조정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C12080-A7E1-458A-910C-800A61C4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91" y="3429000"/>
            <a:ext cx="8810818" cy="21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7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네 번째 물약 생성하기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But </a:t>
            </a:r>
            <a:r>
              <a:rPr lang="ko-KR" altLang="en-US" dirty="0"/>
              <a:t>문제 발생가능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시작지점에 물약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ko-KR" altLang="en-US" dirty="0" err="1"/>
              <a:t>생성해야하는데</a:t>
            </a:r>
            <a:r>
              <a:rPr lang="en-US" altLang="ko-KR" dirty="0"/>
              <a:t>… -&gt; </a:t>
            </a:r>
            <a:r>
              <a:rPr lang="ko-KR" altLang="en-US" dirty="0"/>
              <a:t>스크립트 </a:t>
            </a:r>
            <a:r>
              <a:rPr lang="ko-KR" altLang="en-US" dirty="0" err="1"/>
              <a:t>길어짐</a:t>
            </a:r>
            <a:r>
              <a:rPr lang="en-US" altLang="ko-KR" dirty="0"/>
              <a:t>, </a:t>
            </a:r>
            <a:r>
              <a:rPr lang="ko-KR" altLang="en-US" dirty="0"/>
              <a:t>오류발생확률 높아짐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더 효율적으로 하는 방법은 없을까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3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기본 개념 복습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782" y="1129284"/>
            <a:ext cx="10972800" cy="45994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씬</a:t>
            </a:r>
            <a:r>
              <a:rPr lang="en-US" altLang="ko-KR" b="1" dirty="0"/>
              <a:t>(Scene)</a:t>
            </a:r>
            <a:br>
              <a:rPr lang="en-US" altLang="ko-KR" b="1" dirty="0"/>
            </a:br>
            <a:r>
              <a:rPr lang="en-US" altLang="ko-KR" dirty="0"/>
              <a:t>Unity</a:t>
            </a:r>
            <a:r>
              <a:rPr lang="ko-KR" altLang="en-US" dirty="0"/>
              <a:t>에서는 플레이어와 상호작용할 수 있는 게임 영역이 일반적으로 </a:t>
            </a:r>
            <a:r>
              <a:rPr lang="en-US" altLang="ko-KR" dirty="0"/>
              <a:t>1</a:t>
            </a:r>
            <a:r>
              <a:rPr lang="ko-KR" altLang="en-US" dirty="0"/>
              <a:t>개 이상의</a:t>
            </a:r>
            <a:r>
              <a:rPr lang="ko-KR" altLang="en-US" b="1" dirty="0"/>
              <a:t> </a:t>
            </a:r>
            <a:r>
              <a:rPr lang="ko-KR" altLang="en-US" dirty="0" err="1"/>
              <a:t>씬으로</a:t>
            </a:r>
            <a:r>
              <a:rPr lang="ko-KR" altLang="en-US" dirty="0"/>
              <a:t> 구성</a:t>
            </a:r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2D9A64-6ED0-4923-8007-670ECEAA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540" y="2634942"/>
            <a:ext cx="6014040" cy="369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3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함수사용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31748"/>
            <a:ext cx="109728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함수는 여러 명령어의 묶음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다른 명령어 처리하기 전 해당 묶음을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우선처리하도록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할 수 있음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B0D03AA-CD30-466B-81DE-994FDAF0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16" y="2503424"/>
            <a:ext cx="5632947" cy="39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58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함수 살펴보기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5" y="1273511"/>
            <a:ext cx="93738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함수의 유형 </a:t>
            </a:r>
            <a:r>
              <a:rPr lang="en-US" altLang="ko-KR" sz="2800" dirty="0">
                <a:solidFill>
                  <a:srgbClr val="333333"/>
                </a:solidFill>
                <a:latin typeface="Inter"/>
              </a:rPr>
              <a:t>/ </a:t>
            </a: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이름 </a:t>
            </a:r>
            <a:r>
              <a:rPr lang="en-US" altLang="ko-KR" sz="2800" dirty="0">
                <a:solidFill>
                  <a:srgbClr val="333333"/>
                </a:solidFill>
                <a:latin typeface="Inter"/>
              </a:rPr>
              <a:t>/ </a:t>
            </a: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파라미터 로 나뉨</a:t>
            </a:r>
            <a:endParaRPr lang="en-US" altLang="ko-KR" sz="2800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유형 </a:t>
            </a:r>
            <a:r>
              <a:rPr lang="en-US" altLang="ko-KR" sz="2800" dirty="0">
                <a:solidFill>
                  <a:srgbClr val="333333"/>
                </a:solidFill>
                <a:latin typeface="Inter"/>
              </a:rPr>
              <a:t>– </a:t>
            </a: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어떤 값을 반환할지 설정</a:t>
            </a:r>
            <a:endParaRPr lang="en-US" altLang="ko-KR" sz="2800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이름 </a:t>
            </a:r>
            <a:r>
              <a:rPr lang="en-US" altLang="ko-KR" sz="2800" dirty="0">
                <a:solidFill>
                  <a:srgbClr val="333333"/>
                </a:solidFill>
                <a:latin typeface="Inter"/>
              </a:rPr>
              <a:t>– </a:t>
            </a: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함수의 이름</a:t>
            </a:r>
            <a:endParaRPr lang="en-US" altLang="ko-KR" sz="2800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파라미터 </a:t>
            </a:r>
            <a:r>
              <a:rPr lang="en-US" altLang="ko-KR" sz="2800" dirty="0">
                <a:solidFill>
                  <a:srgbClr val="333333"/>
                </a:solidFill>
                <a:latin typeface="Inter"/>
              </a:rPr>
              <a:t>– </a:t>
            </a: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받아서 사용할 변수</a:t>
            </a:r>
            <a:endParaRPr lang="en-US" altLang="ko-KR" sz="2800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본문 </a:t>
            </a:r>
            <a:r>
              <a:rPr lang="en-US" altLang="ko-KR" sz="2800" dirty="0">
                <a:solidFill>
                  <a:srgbClr val="333333"/>
                </a:solidFill>
                <a:latin typeface="Inter"/>
              </a:rPr>
              <a:t>- </a:t>
            </a:r>
            <a:r>
              <a:rPr lang="ko-KR" altLang="en-US" sz="2800" dirty="0">
                <a:solidFill>
                  <a:srgbClr val="333333"/>
                </a:solidFill>
                <a:latin typeface="Inter"/>
              </a:rPr>
              <a:t>중괄호 사이의 내용</a:t>
            </a:r>
            <a:endParaRPr lang="ko-KR" altLang="en-US" sz="2800" dirty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9BB85-6882-4B49-BA66-0C54F4A2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030" y="2119408"/>
            <a:ext cx="6153150" cy="18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8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함수 살펴보기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5" y="1273511"/>
            <a:ext cx="93738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본문에 있던 </a:t>
            </a:r>
            <a:r>
              <a:rPr lang="en-US" altLang="ko-KR" sz="2800" dirty="0"/>
              <a:t>void</a:t>
            </a:r>
            <a:r>
              <a:rPr lang="ko-KR" altLang="en-US" sz="2800" dirty="0"/>
              <a:t> </a:t>
            </a:r>
            <a:r>
              <a:rPr lang="en-US" altLang="ko-KR" sz="2800" dirty="0"/>
              <a:t>Start() </a:t>
            </a:r>
            <a:r>
              <a:rPr lang="ko-KR" altLang="en-US" sz="2800" dirty="0"/>
              <a:t>도 함수</a:t>
            </a:r>
            <a:br>
              <a:rPr lang="en-US" altLang="ko-KR" sz="2800" dirty="0"/>
            </a:br>
            <a:r>
              <a:rPr lang="en-US" altLang="ko-KR" sz="2800" dirty="0"/>
              <a:t>-&gt; </a:t>
            </a:r>
            <a:r>
              <a:rPr lang="ko-KR" altLang="en-US" sz="2800" dirty="0" err="1"/>
              <a:t>씬이</a:t>
            </a:r>
            <a:r>
              <a:rPr lang="ko-KR" altLang="en-US" sz="2800" dirty="0"/>
              <a:t> 시작될 때 호출되어 내부의 내용을 실행</a:t>
            </a:r>
            <a:br>
              <a:rPr lang="en-US" altLang="ko-KR" sz="2800" dirty="0"/>
            </a:b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Void Start (X) / Void Start() (O)</a:t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ko-KR" altLang="en-US" sz="2800" dirty="0"/>
              <a:t>왼쪽은 단순 변수 선언으로 인식함</a:t>
            </a:r>
          </a:p>
        </p:txBody>
      </p:sp>
    </p:spTree>
    <p:extLst>
      <p:ext uri="{BB962C8B-B14F-4D97-AF65-F5344CB8AC3E}">
        <p14:creationId xmlns:p14="http://schemas.microsoft.com/office/powerpoint/2010/main" val="333139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함수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4" y="1425911"/>
            <a:ext cx="9373824" cy="43109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스크립트의 </a:t>
            </a:r>
            <a:r>
              <a:rPr lang="en-US" altLang="ko-KR" sz="2800" dirty="0"/>
              <a:t>Start </a:t>
            </a:r>
            <a:r>
              <a:rPr lang="ko-KR" altLang="en-US" sz="2800" dirty="0"/>
              <a:t>함수 뒷부분부터 마지막 중괄호 사이에 함수를 선언할 것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 유형은 앞서 살펴본 예제와 같이 ‘</a:t>
            </a:r>
            <a:r>
              <a:rPr lang="en-US" altLang="ko-KR" sz="2800" dirty="0"/>
              <a:t>void’</a:t>
            </a:r>
            <a:r>
              <a:rPr lang="ko-KR" altLang="en-US" sz="2800" dirty="0"/>
              <a:t>일 것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함수가 어떤 작업을 수행하는지 나타낼 수 있는 이름을 지을 것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체력 물약을 여러 위치에 생성하기 위해 변경해야 하는 값이 있을 경우</a:t>
            </a:r>
            <a:r>
              <a:rPr lang="en-US" altLang="ko-KR" sz="2800" dirty="0"/>
              <a:t>, </a:t>
            </a:r>
            <a:r>
              <a:rPr lang="ko-KR" altLang="en-US" sz="2800" dirty="0"/>
              <a:t>함수에 파라미터를 사용할 것</a:t>
            </a:r>
          </a:p>
        </p:txBody>
      </p:sp>
    </p:spTree>
    <p:extLst>
      <p:ext uri="{BB962C8B-B14F-4D97-AF65-F5344CB8AC3E}">
        <p14:creationId xmlns:p14="http://schemas.microsoft.com/office/powerpoint/2010/main" val="191974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함수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4" y="1425911"/>
            <a:ext cx="93738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선언 작성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최소 아래와 같이 작성 되었으면 </a:t>
            </a:r>
            <a:r>
              <a:rPr lang="en-US" altLang="ko-KR" sz="2800" dirty="0"/>
              <a:t>OK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FF"/>
                </a:solidFill>
                <a:effectLst/>
                <a:latin typeface="Menlo"/>
              </a:rPr>
              <a:t>void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1600" b="0" i="0" dirty="0" err="1">
                <a:solidFill>
                  <a:srgbClr val="A31515"/>
                </a:solidFill>
                <a:effectLst/>
                <a:latin typeface="Menlo"/>
              </a:rPr>
              <a:t>SpawnPotion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(</a:t>
            </a:r>
            <a:r>
              <a:rPr lang="en-US" altLang="ko-KR" sz="1600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 angle)</a:t>
            </a:r>
            <a:b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{</a:t>
            </a:r>
            <a:b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Vector3 direction = </a:t>
            </a:r>
            <a:r>
              <a:rPr lang="en-US" altLang="ko-KR" sz="1600" b="0" i="0" dirty="0" err="1">
                <a:solidFill>
                  <a:srgbClr val="1A1A1A"/>
                </a:solidFill>
                <a:effectLst/>
                <a:latin typeface="Menlo"/>
              </a:rPr>
              <a:t>Quaternion.Euler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(0, angle, 0) * Vector3.right; </a:t>
            </a:r>
            <a:r>
              <a:rPr lang="en-US" altLang="ko-KR" sz="1600" b="0" i="0" dirty="0" err="1">
                <a:solidFill>
                  <a:srgbClr val="1A1A1A"/>
                </a:solidFill>
                <a:effectLst/>
                <a:latin typeface="Menlo"/>
              </a:rPr>
              <a:t>spawnPosition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 = </a:t>
            </a:r>
            <a:r>
              <a:rPr lang="en-US" altLang="ko-KR" sz="1600" b="0" i="0" dirty="0" err="1">
                <a:solidFill>
                  <a:srgbClr val="1A1A1A"/>
                </a:solidFill>
                <a:effectLst/>
                <a:latin typeface="Menlo"/>
              </a:rPr>
              <a:t>transform.position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 + direction * radius; Instantiate(</a:t>
            </a:r>
            <a:r>
              <a:rPr lang="en-US" altLang="ko-KR" sz="1600" b="0" i="0" dirty="0" err="1">
                <a:solidFill>
                  <a:srgbClr val="1A1A1A"/>
                </a:solidFill>
                <a:effectLst/>
                <a:latin typeface="Menlo"/>
              </a:rPr>
              <a:t>ObjectToSpawn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en-US" altLang="ko-KR" sz="1600" b="0" i="0" dirty="0" err="1">
                <a:solidFill>
                  <a:srgbClr val="1A1A1A"/>
                </a:solidFill>
                <a:effectLst/>
                <a:latin typeface="Menlo"/>
              </a:rPr>
              <a:t>spawnPosition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en-US" altLang="ko-KR" sz="1600" b="0" i="0" dirty="0" err="1">
                <a:solidFill>
                  <a:srgbClr val="1A1A1A"/>
                </a:solidFill>
                <a:effectLst/>
                <a:latin typeface="Menlo"/>
              </a:rPr>
              <a:t>Quaternion.identity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);</a:t>
            </a:r>
            <a:b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1600" b="0" i="0" dirty="0">
                <a:solidFill>
                  <a:srgbClr val="1A1A1A"/>
                </a:solidFill>
                <a:effectLst/>
                <a:latin typeface="Menlo"/>
              </a:rPr>
              <a:t>}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4E6854-A7DC-4C82-82A7-A7D7B422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79" y="1601787"/>
            <a:ext cx="3096333" cy="5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함수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4" y="1425911"/>
            <a:ext cx="9373824" cy="431097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Vector3?</a:t>
            </a:r>
            <a:br>
              <a:rPr lang="en-US" altLang="ko-KR" sz="2800" dirty="0"/>
            </a:br>
            <a:r>
              <a:rPr lang="ko-KR" altLang="en-US" sz="2400" dirty="0"/>
              <a:t>위치를 </a:t>
            </a:r>
            <a:r>
              <a:rPr lang="en-US" altLang="ko-KR" sz="2400" dirty="0"/>
              <a:t>3</a:t>
            </a:r>
            <a:r>
              <a:rPr lang="ko-KR" altLang="en-US" sz="2400" dirty="0"/>
              <a:t>개의 값</a:t>
            </a:r>
            <a:r>
              <a:rPr lang="en-US" altLang="ko-KR" sz="2400" dirty="0"/>
              <a:t>(x</a:t>
            </a:r>
            <a:r>
              <a:rPr lang="ko-KR" altLang="en-US" sz="2400" dirty="0"/>
              <a:t>축</a:t>
            </a:r>
            <a:r>
              <a:rPr lang="en-US" altLang="ko-KR" sz="2400" dirty="0"/>
              <a:t>, y</a:t>
            </a:r>
            <a:r>
              <a:rPr lang="ko-KR" altLang="en-US" sz="2400" dirty="0"/>
              <a:t>축 및 </a:t>
            </a:r>
            <a:r>
              <a:rPr lang="en-US" altLang="ko-KR" sz="2400" dirty="0"/>
              <a:t>z</a:t>
            </a:r>
            <a:r>
              <a:rPr lang="ko-KR" altLang="en-US" sz="2400" dirty="0"/>
              <a:t>축</a:t>
            </a:r>
            <a:r>
              <a:rPr lang="en-US" altLang="ko-KR" sz="2400" dirty="0"/>
              <a:t>)</a:t>
            </a:r>
            <a:r>
              <a:rPr lang="ko-KR" altLang="en-US" sz="2400" dirty="0"/>
              <a:t>으로 저장하는 변수 유형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 err="1"/>
              <a:t>Quaternion.Euler</a:t>
            </a:r>
            <a:br>
              <a:rPr lang="en-US" altLang="ko-KR" sz="2800" dirty="0"/>
            </a:br>
            <a:r>
              <a:rPr lang="ko-KR" altLang="en-US" sz="2400" dirty="0"/>
              <a:t>회전을 나타내기 위한 </a:t>
            </a:r>
            <a:r>
              <a:rPr lang="en-US" altLang="ko-KR" sz="2400" dirty="0"/>
              <a:t>Quaternion</a:t>
            </a:r>
            <a:r>
              <a:rPr lang="ko-KR" altLang="en-US" sz="2400" dirty="0"/>
              <a:t>함수에서</a:t>
            </a:r>
            <a:br>
              <a:rPr lang="en-US" altLang="ko-KR" sz="2400" dirty="0"/>
            </a:br>
            <a:r>
              <a:rPr lang="en-US" altLang="ko-KR" sz="2400" dirty="0"/>
              <a:t>Euler </a:t>
            </a:r>
            <a:r>
              <a:rPr lang="ko-KR" altLang="en-US" sz="2400" dirty="0"/>
              <a:t>표현을 사용하는 것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Instantiate</a:t>
            </a:r>
            <a:br>
              <a:rPr lang="en-US" altLang="ko-KR" sz="2800" dirty="0"/>
            </a:br>
            <a:r>
              <a:rPr lang="ko-KR" altLang="en-US" sz="2800" dirty="0"/>
              <a:t>개체의 원본을 복제하고 복제한 것을 반환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67146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함수 완성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4" y="1425911"/>
            <a:ext cx="93738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/>
              <a:t>spawnPosition</a:t>
            </a:r>
            <a:r>
              <a:rPr lang="en-US" altLang="ko-KR" sz="2800" dirty="0"/>
              <a:t> </a:t>
            </a:r>
            <a:r>
              <a:rPr lang="ko-KR" altLang="en-US" sz="2800" dirty="0"/>
              <a:t>및 </a:t>
            </a:r>
            <a:r>
              <a:rPr lang="en-US" altLang="ko-KR" sz="2800" dirty="0"/>
              <a:t>radius </a:t>
            </a:r>
            <a:r>
              <a:rPr lang="ko-KR" altLang="en-US" sz="2800" dirty="0"/>
              <a:t>변수가 “현재 </a:t>
            </a:r>
            <a:r>
              <a:rPr lang="ko-KR" altLang="en-US" sz="2800" dirty="0" err="1"/>
              <a:t>컨텍스트”에</a:t>
            </a:r>
            <a:r>
              <a:rPr lang="ko-KR" altLang="en-US" sz="2800" dirty="0"/>
              <a:t> 존재하지 않는다는 내용을 수정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FF"/>
                </a:solidFill>
                <a:effectLst/>
                <a:latin typeface="Menlo"/>
              </a:rPr>
              <a:t>void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2000" b="0" i="0" dirty="0" err="1">
                <a:solidFill>
                  <a:srgbClr val="A31515"/>
                </a:solidFill>
                <a:effectLst/>
                <a:latin typeface="Menlo"/>
              </a:rPr>
              <a:t>SpawnPotion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(</a:t>
            </a:r>
            <a:r>
              <a:rPr lang="en-US" altLang="ko-KR" sz="2000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angle) </a:t>
            </a:r>
            <a:b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{</a:t>
            </a:r>
            <a:b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2000" b="1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 radius = 5;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Vector3 direction = </a:t>
            </a:r>
            <a:r>
              <a:rPr lang="en-US" altLang="ko-KR" sz="2000" b="0" i="0" dirty="0" err="1">
                <a:solidFill>
                  <a:srgbClr val="1A1A1A"/>
                </a:solidFill>
                <a:effectLst/>
                <a:latin typeface="Menlo"/>
              </a:rPr>
              <a:t>Quaternion.Euler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(0, angle, 0) * Vector3.right; </a:t>
            </a: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Vector3 </a:t>
            </a:r>
            <a:r>
              <a:rPr lang="en-US" altLang="ko-KR" sz="2000" b="0" i="0" dirty="0" err="1">
                <a:solidFill>
                  <a:srgbClr val="1A1A1A"/>
                </a:solidFill>
                <a:effectLst/>
                <a:latin typeface="Menlo"/>
              </a:rPr>
              <a:t>spawnPosition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= </a:t>
            </a:r>
            <a:r>
              <a:rPr lang="en-US" altLang="ko-KR" sz="2000" b="0" i="0" dirty="0" err="1">
                <a:solidFill>
                  <a:srgbClr val="1A1A1A"/>
                </a:solidFill>
                <a:effectLst/>
                <a:latin typeface="Menlo"/>
              </a:rPr>
              <a:t>transform.position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+ direction * radius; Instantiate(</a:t>
            </a:r>
            <a:r>
              <a:rPr lang="en-US" altLang="ko-KR" sz="2000" b="0" i="0" dirty="0" err="1">
                <a:solidFill>
                  <a:srgbClr val="1A1A1A"/>
                </a:solidFill>
                <a:effectLst/>
                <a:latin typeface="Menlo"/>
              </a:rPr>
              <a:t>ObjectToSpawn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en-US" altLang="ko-KR" sz="2000" b="0" i="0" dirty="0" err="1">
                <a:solidFill>
                  <a:srgbClr val="1A1A1A"/>
                </a:solidFill>
                <a:effectLst/>
                <a:latin typeface="Menlo"/>
              </a:rPr>
              <a:t>spawnPosition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, </a:t>
            </a:r>
            <a:r>
              <a:rPr lang="en-US" altLang="ko-KR" sz="2000" b="0" i="0" dirty="0" err="1">
                <a:solidFill>
                  <a:srgbClr val="1A1A1A"/>
                </a:solidFill>
                <a:effectLst/>
                <a:latin typeface="Menlo"/>
              </a:rPr>
              <a:t>Quaternion.identity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); </a:t>
            </a:r>
            <a:b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}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4641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클래스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6" y="1502111"/>
            <a:ext cx="93738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변수 </a:t>
            </a:r>
            <a:r>
              <a:rPr lang="en-US" altLang="ko-KR" sz="3600" dirty="0"/>
              <a:t>= </a:t>
            </a:r>
            <a:r>
              <a:rPr lang="ko-KR" altLang="en-US" sz="3600" dirty="0"/>
              <a:t>박스 </a:t>
            </a:r>
            <a:r>
              <a:rPr lang="en-US" altLang="ko-KR" sz="3600" dirty="0"/>
              <a:t>/ </a:t>
            </a:r>
            <a:r>
              <a:rPr lang="ko-KR" altLang="en-US" sz="3600" dirty="0"/>
              <a:t>함수 </a:t>
            </a:r>
            <a:r>
              <a:rPr lang="en-US" altLang="ko-KR" sz="3600" dirty="0"/>
              <a:t>= </a:t>
            </a:r>
            <a:r>
              <a:rPr lang="ko-KR" altLang="en-US" sz="3600" dirty="0"/>
              <a:t>트럭</a:t>
            </a:r>
            <a:r>
              <a:rPr lang="en-US" altLang="ko-KR" sz="3600" dirty="0"/>
              <a:t> / </a:t>
            </a:r>
            <a:r>
              <a:rPr lang="ko-KR" altLang="en-US" sz="3600" dirty="0"/>
              <a:t>클래스 </a:t>
            </a:r>
            <a:r>
              <a:rPr lang="en-US" altLang="ko-KR" sz="3600" dirty="0"/>
              <a:t>= </a:t>
            </a:r>
            <a:r>
              <a:rPr lang="ko-KR" altLang="en-US" sz="3600" dirty="0"/>
              <a:t>컨테이너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ko-KR" altLang="en-US" sz="3600" dirty="0"/>
              <a:t>클래스</a:t>
            </a:r>
            <a:br>
              <a:rPr lang="en-US" altLang="ko-KR" sz="3600" dirty="0"/>
            </a:br>
            <a:r>
              <a:rPr lang="ko-KR" altLang="en-US" sz="2400" b="0" i="0" dirty="0">
                <a:solidFill>
                  <a:srgbClr val="333333"/>
                </a:solidFill>
                <a:effectLst/>
                <a:latin typeface="Inter"/>
              </a:rPr>
              <a:t>클래스를 활용하면 관련 함수와 변수를 함께 그룹화가능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040090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클래스 </a:t>
            </a:r>
            <a:r>
              <a:rPr lang="en-US" altLang="ko-KR" dirty="0"/>
              <a:t>– </a:t>
            </a:r>
            <a:r>
              <a:rPr lang="ko-KR" altLang="en-US" dirty="0"/>
              <a:t>도트 연산자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6" y="1502111"/>
            <a:ext cx="104787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클래스의 다양한 함수 변수에 접근하기 위해 사용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ko-KR" altLang="en-US" sz="3600" dirty="0"/>
              <a:t>예시</a:t>
            </a:r>
            <a:r>
              <a:rPr lang="en-US" altLang="ko-KR" sz="3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DE5539-C98D-42D3-8092-2E3DB99B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728912"/>
            <a:ext cx="3023489" cy="560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6BD12B-F372-4018-B6AD-8AF6E241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9" y="3568701"/>
            <a:ext cx="2921887" cy="786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334A2E-A917-4A73-B671-516284828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99" y="4810511"/>
            <a:ext cx="3175533" cy="5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20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클래스 </a:t>
            </a:r>
            <a:r>
              <a:rPr lang="en-US" altLang="ko-KR" dirty="0"/>
              <a:t>– </a:t>
            </a:r>
            <a:r>
              <a:rPr lang="ko-KR" altLang="en-US" dirty="0"/>
              <a:t>클래스를 유형으로 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6" y="1502111"/>
            <a:ext cx="108470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클래스는 </a:t>
            </a:r>
            <a:r>
              <a:rPr lang="ko-KR" altLang="en-US" sz="3600" dirty="0" err="1"/>
              <a:t>변수같은</a:t>
            </a:r>
            <a:r>
              <a:rPr lang="ko-KR" altLang="en-US" sz="3600" dirty="0"/>
              <a:t> 기본 유형이 아니기 때문에 조금 더 복잡한 설정</a:t>
            </a:r>
            <a:r>
              <a:rPr lang="en-US" altLang="ko-KR" sz="3600" dirty="0"/>
              <a:t>&amp;</a:t>
            </a:r>
            <a:r>
              <a:rPr lang="ko-KR" altLang="en-US" sz="3600" dirty="0"/>
              <a:t>할당이 필요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E2E82-C715-4C58-8774-21FDAAEB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06" y="3657599"/>
            <a:ext cx="8605164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기본 개념 복습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게임 오브젝트 및 컴포넌트</a:t>
            </a:r>
            <a:br>
              <a:rPr lang="en-US" altLang="ko-KR" b="1" dirty="0"/>
            </a:br>
            <a:r>
              <a:rPr lang="en-US" altLang="ko-KR" dirty="0"/>
              <a:t>Unity</a:t>
            </a:r>
            <a:r>
              <a:rPr lang="ko-KR" altLang="en-US" dirty="0"/>
              <a:t>에서는 게임 월드 내 모든 오브젝트가 </a:t>
            </a:r>
            <a:r>
              <a:rPr lang="ko-KR" altLang="en-US" b="1" dirty="0"/>
              <a:t>게임 오브젝트</a:t>
            </a:r>
            <a:r>
              <a:rPr lang="ko-KR" altLang="en-US" dirty="0"/>
              <a:t>로 존재</a:t>
            </a:r>
            <a:r>
              <a:rPr lang="en-US" altLang="ko-KR" dirty="0"/>
              <a:t>. </a:t>
            </a:r>
            <a:r>
              <a:rPr lang="ko-KR" altLang="en-US" dirty="0"/>
              <a:t>게임 오브젝트에 알맞은 </a:t>
            </a:r>
            <a:r>
              <a:rPr lang="ko-KR" altLang="en-US" b="1" dirty="0"/>
              <a:t>컴포넌트</a:t>
            </a:r>
            <a:r>
              <a:rPr lang="ko-KR" altLang="en-US" dirty="0"/>
              <a:t>를 설정하면 다양한 기능을 부여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0608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클래스 </a:t>
            </a:r>
            <a:r>
              <a:rPr lang="en-US" altLang="ko-KR" dirty="0"/>
              <a:t>– </a:t>
            </a:r>
            <a:r>
              <a:rPr lang="ko-KR" altLang="en-US" dirty="0"/>
              <a:t>클래스를 유형으로 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6" y="1502111"/>
            <a:ext cx="108470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구문 분석</a:t>
            </a:r>
            <a:endParaRPr lang="en-US" altLang="ko-KR" sz="3600" dirty="0"/>
          </a:p>
          <a:p>
            <a:pPr algn="l" rtl="0"/>
            <a:endParaRPr lang="en-US" altLang="ko-KR" sz="2000" b="1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/>
            <a:endParaRPr lang="en-US" altLang="ko-KR" sz="2000" b="1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sz="2000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Inter"/>
              </a:rPr>
              <a:t>메모리에 새로운 변수 공간을 만들도록 컴파일러에 명령하는 키워드 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Inter"/>
              </a:rPr>
              <a:t>new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endParaRPr lang="en-US" altLang="ko-KR" sz="2000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sz="2000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Inter"/>
              </a:rPr>
              <a:t>변수의 유형</a:t>
            </a:r>
          </a:p>
          <a:p>
            <a:pPr algn="l" rtl="0">
              <a:lnSpc>
                <a:spcPct val="150000"/>
              </a:lnSpc>
            </a:pPr>
            <a:r>
              <a:rPr lang="en-US" altLang="ko-KR" sz="2000" b="1" i="0" dirty="0">
                <a:solidFill>
                  <a:srgbClr val="333333"/>
                </a:solidFill>
                <a:effectLst/>
                <a:latin typeface="Inter"/>
              </a:rPr>
              <a:t>3.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Inter"/>
              </a:rPr>
              <a:t> 함수와 같이 여닫는 소괄호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Inter"/>
              </a:rPr>
              <a:t>: 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Inter"/>
              </a:rPr>
              <a:t>()</a:t>
            </a:r>
            <a:endParaRPr lang="ko-KR" altLang="en-US" sz="2000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sz="2000" b="1" i="0" dirty="0">
                <a:solidFill>
                  <a:srgbClr val="333333"/>
                </a:solidFill>
                <a:effectLst/>
                <a:latin typeface="Inter"/>
              </a:rPr>
              <a:t>4.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Inter"/>
              </a:rPr>
              <a:t> 명령어를 마치는 세미콜론</a:t>
            </a:r>
          </a:p>
          <a:p>
            <a:pPr>
              <a:lnSpc>
                <a:spcPct val="150000"/>
              </a:lnSpc>
            </a:pPr>
            <a:endParaRPr lang="en-US" altLang="ko-KR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E2E82-C715-4C58-8774-21FDAAEB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06" y="1502111"/>
            <a:ext cx="8605164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7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클래스 활용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6" y="1502111"/>
            <a:ext cx="108470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클래스 선언</a:t>
            </a:r>
            <a:br>
              <a:rPr lang="en-US" altLang="ko-KR" sz="2000" b="1" dirty="0">
                <a:solidFill>
                  <a:srgbClr val="333333"/>
                </a:solidFill>
                <a:latin typeface="Inter"/>
              </a:rPr>
            </a:br>
            <a:endParaRPr lang="en-US" altLang="ko-KR" sz="2000" b="1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Inter"/>
              </a:rPr>
              <a:t>SpawnerSample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Inter"/>
              </a:rPr>
              <a:t>클래스의 닫는 중괄호 뒤에 위와 같은 클래스를 추가</a:t>
            </a:r>
            <a:endParaRPr lang="en-US" altLang="ko-KR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EF160-A994-4C41-ABFE-F566FF2D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74" y="2024061"/>
            <a:ext cx="5595337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클래스 활용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6" y="1502111"/>
            <a:ext cx="108470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용도</a:t>
            </a:r>
            <a:r>
              <a:rPr lang="en-US" altLang="ko-KR" sz="3600" dirty="0"/>
              <a:t>?</a:t>
            </a:r>
            <a:br>
              <a:rPr lang="en-US" altLang="ko-KR" sz="3600" dirty="0"/>
            </a:br>
            <a:r>
              <a:rPr lang="ko-KR" altLang="en-US" sz="2800" dirty="0"/>
              <a:t>물약이 생성되는 위치의 각도 값을 일정한 순서에 따라 계산</a:t>
            </a:r>
            <a:endParaRPr lang="en-US" altLang="ko-KR" sz="2800" dirty="0"/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333333"/>
                </a:solidFill>
                <a:effectLst/>
                <a:latin typeface="Inter"/>
              </a:rPr>
              <a:t>현재 물약의 각도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Inter"/>
              </a:rPr>
              <a:t>n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333333"/>
                </a:solidFill>
                <a:effectLst/>
                <a:latin typeface="Inter"/>
              </a:rPr>
              <a:t>새로운 물약이 생성되는 위치마다 추가해야 하는 각도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Inter"/>
              </a:rPr>
              <a:t>x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Inter"/>
              </a:rPr>
              <a:t>°)</a:t>
            </a:r>
            <a:br>
              <a:rPr lang="en-US" altLang="ko-KR" sz="2800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sz="3600" b="0" i="0" dirty="0">
                <a:solidFill>
                  <a:srgbClr val="333333"/>
                </a:solidFill>
                <a:effectLst/>
                <a:latin typeface="Inter"/>
              </a:rPr>
              <a:t>-&gt;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Inter"/>
              </a:rPr>
              <a:t>새로운 물약의 위치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  <a:t>=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Inter"/>
              </a:rPr>
              <a:t>n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  <a:t>+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Inter"/>
              </a:rPr>
              <a:t>x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Inter"/>
              </a:rPr>
              <a:t>°</a:t>
            </a:r>
            <a:endParaRPr lang="en-US" altLang="ko-KR" sz="4000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237359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클래스 활용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D055-27E7-458C-801E-987F906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6" y="1502111"/>
            <a:ext cx="10847024" cy="431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FF"/>
                </a:solidFill>
                <a:effectLst/>
                <a:latin typeface="Menlo"/>
              </a:rPr>
              <a:t>public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0000FF"/>
                </a:solidFill>
                <a:effectLst/>
                <a:latin typeface="Menlo"/>
              </a:rPr>
              <a:t>class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2000" b="0" i="0" dirty="0" err="1">
                <a:solidFill>
                  <a:srgbClr val="A31515"/>
                </a:solidFill>
                <a:effectLst/>
                <a:latin typeface="Menlo"/>
              </a:rPr>
              <a:t>LootAngle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{</a:t>
            </a:r>
            <a:b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angle; </a:t>
            </a:r>
            <a:b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step;</a:t>
            </a:r>
            <a:b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2000" b="1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2000" b="1" i="0" dirty="0" err="1">
                <a:solidFill>
                  <a:srgbClr val="A31515"/>
                </a:solidFill>
                <a:effectLst/>
                <a:latin typeface="Menlo"/>
              </a:rPr>
              <a:t>NextAngle</a:t>
            </a: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() { </a:t>
            </a:r>
            <a:b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1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2000" b="1" i="0" dirty="0" err="1">
                <a:solidFill>
                  <a:srgbClr val="1A1A1A"/>
                </a:solidFill>
                <a:effectLst/>
                <a:latin typeface="Menlo"/>
              </a:rPr>
              <a:t>currentAngle</a:t>
            </a: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 = angle; </a:t>
            </a:r>
            <a:b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angle = </a:t>
            </a:r>
            <a:r>
              <a:rPr lang="en-US" altLang="ko-KR" sz="2000" b="1" i="0" dirty="0" err="1">
                <a:solidFill>
                  <a:srgbClr val="1A1A1A"/>
                </a:solidFill>
                <a:effectLst/>
                <a:latin typeface="Menlo"/>
              </a:rPr>
              <a:t>Helpers.WrapAngle</a:t>
            </a: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(angle + step); </a:t>
            </a:r>
            <a:b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1" i="0" dirty="0">
                <a:solidFill>
                  <a:srgbClr val="0000FF"/>
                </a:solidFill>
                <a:effectLst/>
                <a:latin typeface="Menlo"/>
              </a:rPr>
              <a:t>return</a:t>
            </a: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sz="2000" b="1" i="0" dirty="0" err="1">
                <a:solidFill>
                  <a:srgbClr val="1A1A1A"/>
                </a:solidFill>
                <a:effectLst/>
                <a:latin typeface="Menlo"/>
              </a:rPr>
              <a:t>currentAngle</a:t>
            </a: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; </a:t>
            </a:r>
            <a:b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1" i="0" dirty="0">
                <a:solidFill>
                  <a:srgbClr val="1A1A1A"/>
                </a:solidFill>
                <a:effectLst/>
                <a:latin typeface="Menlo"/>
              </a:rPr>
              <a:t>}</a:t>
            </a: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b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sz="2000" b="0" i="0" dirty="0">
                <a:solidFill>
                  <a:srgbClr val="1A1A1A"/>
                </a:solidFill>
                <a:effectLst/>
                <a:latin typeface="Menlo"/>
              </a:rPr>
              <a:t>}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699275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클래스 활용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FB592D-3CAB-4C3A-A962-4BF4AA3C4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912" y="1527048"/>
            <a:ext cx="6796175" cy="4599432"/>
          </a:xfrm>
          <a:noFill/>
        </p:spPr>
      </p:pic>
    </p:spTree>
    <p:extLst>
      <p:ext uri="{BB962C8B-B14F-4D97-AF65-F5344CB8AC3E}">
        <p14:creationId xmlns:p14="http://schemas.microsoft.com/office/powerpoint/2010/main" val="2972347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B1C6C-DD42-4345-8601-084E325C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A31515"/>
                </a:solidFill>
                <a:effectLst/>
                <a:latin typeface="Menlo"/>
              </a:rPr>
              <a:t>NextAngle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()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새로운 물약의 각도를 반환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(int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타입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1" i="0" dirty="0" err="1">
                <a:solidFill>
                  <a:srgbClr val="1A1A1A"/>
                </a:solidFill>
                <a:effectLst/>
                <a:latin typeface="Menlo"/>
              </a:rPr>
              <a:t>currentAngle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  <a:t> = angle;</a:t>
            </a:r>
            <a:b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currentAngle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이라는 새 변수에 현재 각도를 저장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  <a:t>angle = </a:t>
            </a:r>
            <a:r>
              <a:rPr lang="en-US" altLang="ko-KR" b="1" i="0" dirty="0" err="1">
                <a:solidFill>
                  <a:srgbClr val="1A1A1A"/>
                </a:solidFill>
                <a:effectLst/>
                <a:latin typeface="Menlo"/>
              </a:rPr>
              <a:t>Helpers.WrapAngle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  <a:t>(angle + step);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새로운 물약의 각도를 계산하여 변수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angle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다시 저장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0000FF"/>
                </a:solidFill>
                <a:effectLst/>
                <a:latin typeface="Menlo"/>
              </a:rPr>
              <a:t>return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1" i="0" dirty="0" err="1">
                <a:solidFill>
                  <a:srgbClr val="1A1A1A"/>
                </a:solidFill>
                <a:effectLst/>
                <a:latin typeface="Menlo"/>
              </a:rPr>
              <a:t>currentAngle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  <a:t>;</a:t>
            </a:r>
            <a:b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원래 각도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순서대로 진행되기 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호출자에게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149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생성자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B1C6C-DD42-4345-8601-084E325C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Angle, Step </a:t>
            </a:r>
            <a:r>
              <a:rPr lang="ko-KR" altLang="en-US" dirty="0"/>
              <a:t>변수 초기화 아래에 다음 코드를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LootAngle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increment) { step = increment; angle = 0;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5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생성자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B1C6C-DD42-4345-8601-084E325C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public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class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A31515"/>
                </a:solidFill>
                <a:effectLst/>
                <a:latin typeface="Menlo"/>
              </a:rPr>
              <a:t>LootAngle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{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angle; 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step;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1" i="0" dirty="0" err="1">
                <a:solidFill>
                  <a:srgbClr val="1A1A1A"/>
                </a:solidFill>
                <a:effectLst/>
                <a:latin typeface="Menlo"/>
              </a:rPr>
              <a:t>LootAngle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  <a:t>(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  <a:t> increment) { step = increment; angle = 0; }</a:t>
            </a:r>
            <a:br>
              <a:rPr lang="en-US" altLang="ko-KR" b="1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A31515"/>
                </a:solidFill>
                <a:effectLst/>
                <a:latin typeface="Menlo"/>
              </a:rPr>
              <a:t>NextAngle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() { 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int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currentAngle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= angle; angle =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Helpers.WrapAngle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(angle + step); 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Menlo"/>
              </a:rPr>
              <a:t>return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Menlo"/>
              </a:rPr>
              <a:t>currentAngle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; } </a:t>
            </a:r>
            <a:b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</a:br>
            <a:r>
              <a:rPr lang="en-US" altLang="ko-KR" b="0" i="0" dirty="0">
                <a:solidFill>
                  <a:srgbClr val="1A1A1A"/>
                </a:solidFill>
                <a:effectLst/>
                <a:latin typeface="Menlo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263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생성자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FE2B41-3590-471E-AD9A-A3CEA11C8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863" y="1527048"/>
            <a:ext cx="4658273" cy="4599432"/>
          </a:xfrm>
          <a:noFill/>
        </p:spPr>
      </p:pic>
    </p:spTree>
    <p:extLst>
      <p:ext uri="{BB962C8B-B14F-4D97-AF65-F5344CB8AC3E}">
        <p14:creationId xmlns:p14="http://schemas.microsoft.com/office/powerpoint/2010/main" val="2867698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Start </a:t>
            </a:r>
            <a:r>
              <a:rPr lang="ko-KR" altLang="en-US" dirty="0"/>
              <a:t>함수 업데이트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B1B55-466B-493F-A9A3-F289A3BC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Start() </a:t>
            </a:r>
            <a:r>
              <a:rPr lang="ko-KR" altLang="en-US" dirty="0"/>
              <a:t>안의 명령어를 다음과 같이 바꾸기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2E8690-8AB1-4A48-BF2C-2953A1C8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038" y="2466051"/>
            <a:ext cx="6575804" cy="31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1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기본 개념 복습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프리팹</a:t>
            </a:r>
            <a:br>
              <a:rPr lang="en-US" altLang="ko-KR" b="1" dirty="0"/>
            </a:br>
            <a:r>
              <a:rPr lang="ko-KR" altLang="en-US" dirty="0"/>
              <a:t>특정 게임 오브젝트의 컴포넌트와 속성을 저장하고 씬 내에서 여러 인스턴스를 생성할 수 있도록 하는 템플릿 역할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76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생성자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FE2B41-3590-471E-AD9A-A3CEA11C8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863" y="1527048"/>
            <a:ext cx="4658273" cy="4599432"/>
          </a:xfrm>
          <a:noFill/>
        </p:spPr>
      </p:pic>
    </p:spTree>
    <p:extLst>
      <p:ext uri="{BB962C8B-B14F-4D97-AF65-F5344CB8AC3E}">
        <p14:creationId xmlns:p14="http://schemas.microsoft.com/office/powerpoint/2010/main" val="3402770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새로운 생성 오브젝트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3D Object &gt; Sphere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생성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오브젝트의 이름을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MoneySpawner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Spawner Sample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스크립트 추가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1937A6E0-AF5F-49DA-945B-E4E5EFE9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38" y="3528277"/>
            <a:ext cx="5653323" cy="22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415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새로운 생성 오브젝트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MoneyLoot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Object To Spawn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필드로 드래그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6A6D8256-2B27-4C5A-B31F-A5BEFBB8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429000"/>
            <a:ext cx="6419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53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Autofit/>
          </a:bodyPr>
          <a:lstStyle/>
          <a:p>
            <a:r>
              <a:rPr lang="ko-KR" altLang="en-US" sz="2800" b="1" i="0" dirty="0">
                <a:effectLst/>
                <a:latin typeface="Inter"/>
              </a:rPr>
              <a:t>표시된 변수를 사용하여 게임플레이 조정하기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변수가 표시되면 스크립트를 수정하지 않고도 게임플레이를 조정할 수 있어 매우 유용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ex)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오브젝트의 속도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오브젝트를 장비하면 증가하는 체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력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적 캐릭터의 충돌 지점</a:t>
            </a:r>
          </a:p>
        </p:txBody>
      </p:sp>
    </p:spTree>
    <p:extLst>
      <p:ext uri="{BB962C8B-B14F-4D97-AF65-F5344CB8AC3E}">
        <p14:creationId xmlns:p14="http://schemas.microsoft.com/office/powerpoint/2010/main" val="1686242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MonoBehaviour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“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MonoBehaviour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Unity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의 모든 스크립트가 파생되는 기본 클래스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040831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MonoBehaviour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226800" cy="45994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Unity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의 스크립트는 기본 클래스인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MonoBehaviour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파생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Ex)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Transform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컴포넌트를 포함하는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transform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변수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오브젝트의 컴포넌트에 액세스할 수 있는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GetComponent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함수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72578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아이템 효과 스크립트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2268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상단의 메뉴에서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Beginner Code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&gt;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 Item Effect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“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AddHealthEffect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”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와 같이 공백 없이 이름을 입력하고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44D957-F723-4FA7-B7B1-C3BFCE83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4692777"/>
            <a:ext cx="69056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39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아이템 효과 스크립트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2268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창에서 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Inter"/>
              </a:rPr>
              <a:t>Assets/Creator Kit - Beginner Code/Scripts/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Inter"/>
              </a:rPr>
              <a:t>ItemEffects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폴더로 이동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69799A-571B-40A9-9064-E4365C8E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040380"/>
            <a:ext cx="45910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46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아이템 효과 스크립트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2268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새로운 클래스는 본 크리에이터 키트를 위해 작성된 클래스인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UsableItem.UsageEffect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라는 다른 클래스에서 파생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상속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내 아이템과 관련된 모든 것을 제어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8334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아이템 효과 스크립트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2268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7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번 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함수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public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부울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유형의 함수입니다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bool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변수 유형은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true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또는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false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중 하나의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부울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 값을 저장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override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라는 키워드를 통해 기능을 덮어씌움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703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초기설정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258D9AA-1F99-F422-601A-6927139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algn="l" rtl="0"/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프로젝트 이름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입력합니다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Unity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버전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2019.1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프로젝트를 저장할 폴더를 선택합니다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템플릿이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설정되었는지 확인합니다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클릭합니다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46AC7B-3217-4EBE-8CD5-36661A3618F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2979"/>
            <a:ext cx="5384800" cy="35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32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체력 물약에 효과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2268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창에서 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Inter"/>
              </a:rPr>
              <a:t>Assets/Creator Kit - Beginner Code/Prefabs /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Inter"/>
              </a:rPr>
              <a:t>ItemDatabase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폴더로 이동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Potion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Inter"/>
              </a:rPr>
              <a:t>프리팹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Add New Effect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드롭다운 메뉴를 사용하여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AddHealthEffect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Description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필드에 효과의 설명을 추가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ex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“HP 10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부여”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1468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체력 물약에 효과 추가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5A79CF-B611-4FFC-A419-4A9CA8ED7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9210" y="1527048"/>
            <a:ext cx="5713580" cy="459943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3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효과 함수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2268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게임에서는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StatSystem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이라는 특별한 시스템으로 캐릭터의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스탯을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제어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스크립트가 크리에이터 키트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StatSystem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컴포넌트로 연결되면 액세스 가능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캐릭터의 체력은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ChangeHealth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()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함수를 사용하여 변경가능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18004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함수가 수행해야할 작업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62A84-F148-47C5-8E79-889BC01F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226800" cy="4599432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플레이어의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스크립트에 액세스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endParaRPr lang="ko-KR" altLang="en-US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도트 연산자를 사용하여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Stats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클래스에 액세스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두 번째 도트 연산자를 사용하여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Stats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포함된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ChangeHealth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()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함수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액세스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4.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int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값을 전달하여 플레이어 캐릭터의 체력을 얼마나 회복할지를 함수의 파라미터로 선언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+ return false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가 아닌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return true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끝나게해서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아이템이 소모되도록 할 것</a:t>
            </a:r>
            <a:endParaRPr lang="ko-KR" altLang="en-US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96466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함수가 수행해야할 작업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FBD6DC-0997-4AF1-A0ED-5EF193C61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03" y="1527048"/>
            <a:ext cx="10822193" cy="4599432"/>
          </a:xfrm>
          <a:noFill/>
        </p:spPr>
      </p:pic>
    </p:spTree>
    <p:extLst>
      <p:ext uri="{BB962C8B-B14F-4D97-AF65-F5344CB8AC3E}">
        <p14:creationId xmlns:p14="http://schemas.microsoft.com/office/powerpoint/2010/main" val="4050760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체력 값을 변수로 변경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3923B-15ED-4831-AE55-CB6A6EBF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변수는 </a:t>
            </a:r>
            <a:r>
              <a:rPr lang="en-US" altLang="ko-KR" dirty="0"/>
              <a:t>int </a:t>
            </a:r>
            <a:r>
              <a:rPr lang="ko-KR" altLang="en-US" dirty="0"/>
              <a:t>유형이며 범자연수를 저장해야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변수를 </a:t>
            </a:r>
            <a:r>
              <a:rPr lang="en-US" altLang="ko-KR" dirty="0"/>
              <a:t>public</a:t>
            </a:r>
            <a:r>
              <a:rPr lang="ko-KR" altLang="en-US" dirty="0"/>
              <a:t>으로 설정하면 </a:t>
            </a:r>
            <a:r>
              <a:rPr lang="en-US" altLang="ko-KR" dirty="0"/>
              <a:t>Unity </a:t>
            </a:r>
            <a:r>
              <a:rPr lang="ko-KR" altLang="en-US" dirty="0"/>
              <a:t>에디터의 </a:t>
            </a:r>
            <a:r>
              <a:rPr lang="ko-KR" altLang="en-US" dirty="0" err="1"/>
              <a:t>인스펙터에서</a:t>
            </a:r>
            <a:r>
              <a:rPr lang="ko-KR" altLang="en-US" dirty="0"/>
              <a:t> 필드로 표시됨</a:t>
            </a:r>
            <a:r>
              <a:rPr lang="en-US" altLang="ko-KR" dirty="0"/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Use </a:t>
            </a:r>
            <a:r>
              <a:rPr lang="ko-KR" altLang="en-US" dirty="0"/>
              <a:t>함수 선언 위에 변수를 선언</a:t>
            </a:r>
            <a:r>
              <a:rPr lang="en-US" altLang="ko-KR" dirty="0"/>
              <a:t>. (Use </a:t>
            </a:r>
            <a:r>
              <a:rPr lang="ko-KR" altLang="en-US" dirty="0"/>
              <a:t>함수 외부에 선언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391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체력 값을 변수로 변경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AE327D-A737-4089-8085-C40E18800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752" y="1527048"/>
            <a:ext cx="9018495" cy="4599432"/>
          </a:xfrm>
          <a:noFill/>
        </p:spPr>
      </p:pic>
    </p:spTree>
    <p:extLst>
      <p:ext uri="{BB962C8B-B14F-4D97-AF65-F5344CB8AC3E}">
        <p14:creationId xmlns:p14="http://schemas.microsoft.com/office/powerpoint/2010/main" val="4051838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체력 값을 변수로 변경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80D50-66AC-4B80-8908-B7DC4335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Description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필드 아래에 표시된 변수의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Health Amount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필드를 확인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FA9665-08A2-4554-B2AA-56C98BDB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2" y="2514600"/>
            <a:ext cx="47529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24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소모성 아이템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80D50-66AC-4B80-8908-B7DC4335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창에서 오른쪽 클릭하고 컨텍스트 메뉴에서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 &gt; Beginner Code &gt; Usable Item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</a:t>
            </a:r>
            <a:endParaRPr lang="ko-KR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8DFF2C2-C7B8-4D8B-9468-8DD05BDB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3" y="3429000"/>
            <a:ext cx="11264593" cy="17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844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소모성 아이템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80D50-66AC-4B80-8908-B7DC4335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Item Sprite: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인벤토리에서 아이템에 사용될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스프라이트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Item Name: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게임에서 아이템 이름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Description: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 아이템에 대한 설명으로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플레이어 인벤토리의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툴팁에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표시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World Object Prefab: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게임 월드에 생성된 소모성 아이템을 나타내는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3D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Add New Effect: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작성한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사용 효과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나열하는 드롭다운 메뉴로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새로운 효과를 작성하면 여기에 표시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297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게임 테스트하기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b="0" i="1" dirty="0">
                <a:solidFill>
                  <a:srgbClr val="333333"/>
                </a:solidFill>
                <a:effectLst/>
                <a:latin typeface="Inter"/>
              </a:rPr>
              <a:t>Assets/Creator Kit - Beginner Code/Scenes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폴더로 이동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E2134B-F005-4661-A161-CCDD20F6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474016"/>
            <a:ext cx="72771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265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소모성 아이템 만들기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0AB90465-F4B0-46FD-BB96-BBBFE2E24E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3807" y="1527048"/>
            <a:ext cx="7964385" cy="459943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69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새로운 사용 효과 스크립트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상단의 메뉴에서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Beginner Code &gt; Create Item Effect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</a:t>
            </a:r>
            <a:endParaRPr lang="ko-KR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03D61A6-FD65-4DF9-BB7D-CDB7A1F3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2716212"/>
            <a:ext cx="4810125" cy="29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22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새로운 사용 효과 스크립트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상단의 메뉴에서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Beginner Code &gt; Create Item Effect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</a:t>
            </a:r>
            <a:endParaRPr lang="ko-KR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03D61A6-FD65-4DF9-BB7D-CDB7A1F3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2716212"/>
            <a:ext cx="4810125" cy="29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742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새로운 사용 효과 스크립트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커스텀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nter"/>
              </a:rPr>
              <a:t>CharacterData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클래스 알아보기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000000"/>
              </a:solidFill>
              <a:latin typeface="Inter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Beginner Code &gt; Open Documentation</a:t>
            </a:r>
          </a:p>
          <a:p>
            <a:endParaRPr lang="en-US" altLang="ko-KR" b="1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상단 메뉴 바에서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API Documentation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필터 바에서 “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”를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3535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새로운 사용 효과 스크립트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커스텀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nter"/>
              </a:rPr>
              <a:t>CharacterData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클래스 알아보기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000000"/>
              </a:solidFill>
              <a:latin typeface="Inter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Beginner Code &gt; Open Documentation</a:t>
            </a:r>
          </a:p>
          <a:p>
            <a:endParaRPr lang="en-US" altLang="ko-KR" b="1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상단 메뉴 바에서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API Documentation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필터 바에서 “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”를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4436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사용 효과 스크립트 적용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  프로젝트 창에서 생성한 소모성 아이템을 선택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파일 경로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Inter"/>
              </a:rPr>
              <a:t>Assets/Creator Kit - Beginner Code/Prefabs/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Inter"/>
              </a:rPr>
              <a:t>InGameItem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Add New Effect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필드를 찾기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드롭다운 메뉴에서 사용 효과를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사용 효과의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설명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추가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4.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Ctrl + 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(Windows)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또는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Cmd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+ 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(macOS)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눌러 변경 사항을 저장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5.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플레이 모드에서 소모성 아이템을 테스트</a:t>
            </a:r>
          </a:p>
        </p:txBody>
      </p:sp>
    </p:spTree>
    <p:extLst>
      <p:ext uri="{BB962C8B-B14F-4D97-AF65-F5344CB8AC3E}">
        <p14:creationId xmlns:p14="http://schemas.microsoft.com/office/powerpoint/2010/main" val="2537447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장비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 &gt; Beginner Code &gt; Equipment Item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6E2CE66-2CDF-42FB-AFA6-C56212886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3181350"/>
            <a:ext cx="9791701" cy="14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61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장비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Slot: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장비 아이템을 착용할 수 있는 장비 슬롯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머리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). 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Minimum Stats: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아이템 착용에 필요한 최소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 민첩성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방어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등의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스탯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플레이어가 필요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스탯을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충족하지 못하면 인벤토리에서 아이템을 더블 클릭해도 아무 동작이 발생하지 않음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Add New Effect: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작성한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장착 효과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나열하는 드롭다운 메뉴</a:t>
            </a:r>
          </a:p>
        </p:txBody>
      </p:sp>
    </p:spTree>
    <p:extLst>
      <p:ext uri="{BB962C8B-B14F-4D97-AF65-F5344CB8AC3E}">
        <p14:creationId xmlns:p14="http://schemas.microsoft.com/office/powerpoint/2010/main" val="19328235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장비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Beginner Code &gt; Create Equipped Effect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550946A-5B34-426E-A433-A88F3767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590800"/>
            <a:ext cx="5391150" cy="321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8615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장비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void Equipped(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 user)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이 함수는 플레이어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사용자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가 아이템을 장착할 때 호출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void Removed(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user)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함수는 플레이어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사용자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가 장착한 아이템을 해제할 때 호출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252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게임 테스트하기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움직이려는 위치를 클릭하여 이동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대상을 클릭하여 공격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아이템을 클릭하여 인벤토리에 추가</a:t>
            </a:r>
          </a:p>
        </p:txBody>
      </p:sp>
    </p:spTree>
    <p:extLst>
      <p:ext uri="{BB962C8B-B14F-4D97-AF65-F5344CB8AC3E}">
        <p14:creationId xmlns:p14="http://schemas.microsoft.com/office/powerpoint/2010/main" val="39603073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 &gt; Beginner Code &gt; Weapon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9B6652A-B3D2-4731-B746-0EE67AAA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429000"/>
            <a:ext cx="8742362" cy="13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811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Speed: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무기의 공격속도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Minimum Damage: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최소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대미지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Maximum Damage: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최대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대미지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최종 대미지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Minimum Damage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Maximum Damage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사이에서 임의로 결정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Range: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무기가 적 캐릭터에게 대미지를 줄 수 있는 거리</a:t>
            </a:r>
          </a:p>
        </p:txBody>
      </p:sp>
    </p:spTree>
    <p:extLst>
      <p:ext uri="{BB962C8B-B14F-4D97-AF65-F5344CB8AC3E}">
        <p14:creationId xmlns:p14="http://schemas.microsoft.com/office/powerpoint/2010/main" val="17336099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Beginner Code &gt; Create Weapon Attack Effect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1B31901B-2BBB-4BA1-A138-DFAEA818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44" y="2768062"/>
            <a:ext cx="4252912" cy="256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24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OnAttack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target,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user, ref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Weapon.AttackData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attackData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함수는 무기가 적을 맞췄을 때 발생하는 동작을 제어하는 명령어에 사용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void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OnPostAttack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target,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CharacterData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user,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Weapon.AttackData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data)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함수는 모든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OnAttack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함수 명령어가 실행된 후에 호출</a:t>
            </a:r>
          </a:p>
        </p:txBody>
      </p:sp>
    </p:spTree>
    <p:extLst>
      <p:ext uri="{BB962C8B-B14F-4D97-AF65-F5344CB8AC3E}">
        <p14:creationId xmlns:p14="http://schemas.microsoft.com/office/powerpoint/2010/main" val="11473366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버그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43930-5C31-417C-B3D4-F1B29C81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콜라이더가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>
                <a:solidFill>
                  <a:srgbClr val="333333"/>
                </a:solidFill>
                <a:effectLst/>
                <a:latin typeface="Inter"/>
              </a:rPr>
              <a:t>없으면 아이템 주울 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Null Point Exception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403261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게임 테스트하기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화면 왼쪽 하단 코너에서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인벤토리 가방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클릭하여 다음을 수행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캐릭터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스탯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체력과 방어력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민첩성 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확인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장비와 인벤토리 아이템 확인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아이템 위에 커서를 올리면 자세한 내용이 표시됨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아이콘을 더블 클릭하여 아이템을 사용하거나 장착</a:t>
            </a:r>
          </a:p>
        </p:txBody>
      </p:sp>
    </p:spTree>
    <p:extLst>
      <p:ext uri="{BB962C8B-B14F-4D97-AF65-F5344CB8AC3E}">
        <p14:creationId xmlns:p14="http://schemas.microsoft.com/office/powerpoint/2010/main" val="377751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프로그래밍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명령어 목록이 순서대로 완료되도록 컴퓨터에 제공하는 것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컴퓨터는 가장 기본적으로 숫자만 이해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*(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기계어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사람의 언어를 숫자로 변환하기 위해서 컴퓨터는 컴파일러라는 프로그램을 사용</a:t>
            </a:r>
          </a:p>
        </p:txBody>
      </p:sp>
    </p:spTree>
    <p:extLst>
      <p:ext uri="{BB962C8B-B14F-4D97-AF65-F5344CB8AC3E}">
        <p14:creationId xmlns:p14="http://schemas.microsoft.com/office/powerpoint/2010/main" val="185033188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1564</TotalTime>
  <Words>1989</Words>
  <Application>Microsoft Office PowerPoint</Application>
  <PresentationFormat>와이드스크린</PresentationFormat>
  <Paragraphs>245</Paragraphs>
  <Slides>74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2" baseType="lpstr">
      <vt:lpstr>Inter</vt:lpstr>
      <vt:lpstr>Menlo</vt:lpstr>
      <vt:lpstr>맑은 고딕</vt:lpstr>
      <vt:lpstr>Arial</vt:lpstr>
      <vt:lpstr>Candara</vt:lpstr>
      <vt:lpstr>Corbel</vt:lpstr>
      <vt:lpstr>Wingdings 3</vt:lpstr>
      <vt:lpstr>New_Education02</vt:lpstr>
      <vt:lpstr>Game Programming</vt:lpstr>
      <vt:lpstr>기본 개념 복습</vt:lpstr>
      <vt:lpstr>기본 개념 복습</vt:lpstr>
      <vt:lpstr>기본 개념 복습</vt:lpstr>
      <vt:lpstr>유니티 초기설정</vt:lpstr>
      <vt:lpstr>게임 테스트하기</vt:lpstr>
      <vt:lpstr>게임 테스트하기</vt:lpstr>
      <vt:lpstr>게임 테스트하기</vt:lpstr>
      <vt:lpstr>프로그래밍</vt:lpstr>
      <vt:lpstr>프로그래밍</vt:lpstr>
      <vt:lpstr>SpawnerSample 스크립트 파일 열기</vt:lpstr>
      <vt:lpstr>SpawnerSample 스크립트 파일 열기</vt:lpstr>
      <vt:lpstr>물약 생성 거리 변경</vt:lpstr>
      <vt:lpstr>물약 생성 거리 변경</vt:lpstr>
      <vt:lpstr>물약 생성 거리 변경</vt:lpstr>
      <vt:lpstr>네 번째 물약 생성하기</vt:lpstr>
      <vt:lpstr>네 번째 물약 생성하기</vt:lpstr>
      <vt:lpstr>네 번째 물약 생성하기</vt:lpstr>
      <vt:lpstr>네 번째 물약 생성하기</vt:lpstr>
      <vt:lpstr>함수사용</vt:lpstr>
      <vt:lpstr>함수 살펴보기</vt:lpstr>
      <vt:lpstr>함수 살펴보기</vt:lpstr>
      <vt:lpstr>함수 만들기</vt:lpstr>
      <vt:lpstr>함수 만들기</vt:lpstr>
      <vt:lpstr>함수 분석</vt:lpstr>
      <vt:lpstr>함수 완성</vt:lpstr>
      <vt:lpstr>클래스 개념</vt:lpstr>
      <vt:lpstr>클래스 – 도트 연산자</vt:lpstr>
      <vt:lpstr>클래스 – 클래스를 유형으로 사용</vt:lpstr>
      <vt:lpstr>클래스 – 클래스를 유형으로 사용</vt:lpstr>
      <vt:lpstr>클래스 활용</vt:lpstr>
      <vt:lpstr>클래스 활용</vt:lpstr>
      <vt:lpstr>클래스 활용</vt:lpstr>
      <vt:lpstr>클래스 활용</vt:lpstr>
      <vt:lpstr>코드 분석</vt:lpstr>
      <vt:lpstr>생성자 추가</vt:lpstr>
      <vt:lpstr>생성자 추가</vt:lpstr>
      <vt:lpstr>생성자 추가</vt:lpstr>
      <vt:lpstr>Start 함수 업데이트</vt:lpstr>
      <vt:lpstr>생성자 추가</vt:lpstr>
      <vt:lpstr>새로운 생성 오브젝트 만들기</vt:lpstr>
      <vt:lpstr>새로운 생성 오브젝트 만들기</vt:lpstr>
      <vt:lpstr>표시된 변수를 사용하여 게임플레이 조정하기</vt:lpstr>
      <vt:lpstr>MonoBehaviour</vt:lpstr>
      <vt:lpstr>MonoBehaviour</vt:lpstr>
      <vt:lpstr>아이템 효과 스크립트 작성</vt:lpstr>
      <vt:lpstr>아이템 효과 스크립트 작성</vt:lpstr>
      <vt:lpstr>아이템 효과 스크립트 작성</vt:lpstr>
      <vt:lpstr>아이템 효과 스크립트 작성</vt:lpstr>
      <vt:lpstr>체력 물약에 효과 추가</vt:lpstr>
      <vt:lpstr>체력 물약에 효과 추가</vt:lpstr>
      <vt:lpstr>효과 함수 작성</vt:lpstr>
      <vt:lpstr>함수가 수행해야할 작업</vt:lpstr>
      <vt:lpstr>함수가 수행해야할 작업</vt:lpstr>
      <vt:lpstr>체력 값을 변수로 변경</vt:lpstr>
      <vt:lpstr>체력 값을 변수로 변경</vt:lpstr>
      <vt:lpstr>체력 값을 변수로 변경</vt:lpstr>
      <vt:lpstr>소모성 아이템 만들기</vt:lpstr>
      <vt:lpstr>소모성 아이템 만들기</vt:lpstr>
      <vt:lpstr>소모성 아이템 만들기</vt:lpstr>
      <vt:lpstr>새로운 사용 효과 스크립트 작성</vt:lpstr>
      <vt:lpstr>새로운 사용 효과 스크립트 작성</vt:lpstr>
      <vt:lpstr>새로운 사용 효과 스크립트 작성</vt:lpstr>
      <vt:lpstr>새로운 사용 효과 스크립트 작성</vt:lpstr>
      <vt:lpstr>사용 효과 스크립트 적용</vt:lpstr>
      <vt:lpstr>장비 만들기</vt:lpstr>
      <vt:lpstr>장비 만들기</vt:lpstr>
      <vt:lpstr>장비 만들기</vt:lpstr>
      <vt:lpstr>장비 만들기</vt:lpstr>
      <vt:lpstr>무기 만들기</vt:lpstr>
      <vt:lpstr>무기 만들기</vt:lpstr>
      <vt:lpstr>무기 만들기</vt:lpstr>
      <vt:lpstr>무기 만들기</vt:lpstr>
      <vt:lpstr>버그!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박 현우</cp:lastModifiedBy>
  <cp:revision>32</cp:revision>
  <dcterms:created xsi:type="dcterms:W3CDTF">2022-02-27T13:11:24Z</dcterms:created>
  <dcterms:modified xsi:type="dcterms:W3CDTF">2022-03-30T12:23:47Z</dcterms:modified>
</cp:coreProperties>
</file>