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3"/>
  </p:notesMasterIdLst>
  <p:sldIdLst>
    <p:sldId id="256" r:id="rId2"/>
    <p:sldId id="310" r:id="rId3"/>
    <p:sldId id="311" r:id="rId4"/>
    <p:sldId id="312" r:id="rId5"/>
    <p:sldId id="313" r:id="rId6"/>
    <p:sldId id="352" r:id="rId7"/>
    <p:sldId id="343" r:id="rId8"/>
    <p:sldId id="303" r:id="rId9"/>
    <p:sldId id="353" r:id="rId10"/>
    <p:sldId id="307" r:id="rId11"/>
    <p:sldId id="308" r:id="rId12"/>
    <p:sldId id="364" r:id="rId13"/>
    <p:sldId id="344" r:id="rId14"/>
    <p:sldId id="354" r:id="rId15"/>
    <p:sldId id="345" r:id="rId16"/>
    <p:sldId id="355" r:id="rId17"/>
    <p:sldId id="346" r:id="rId18"/>
    <p:sldId id="356" r:id="rId19"/>
    <p:sldId id="347" r:id="rId20"/>
    <p:sldId id="357" r:id="rId21"/>
    <p:sldId id="365" r:id="rId22"/>
    <p:sldId id="351" r:id="rId23"/>
    <p:sldId id="348" r:id="rId24"/>
    <p:sldId id="349" r:id="rId25"/>
    <p:sldId id="358" r:id="rId26"/>
    <p:sldId id="350" r:id="rId27"/>
    <p:sldId id="359" r:id="rId28"/>
    <p:sldId id="360" r:id="rId29"/>
    <p:sldId id="361" r:id="rId30"/>
    <p:sldId id="362" r:id="rId31"/>
    <p:sldId id="3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D2285-2FDA-468D-9A46-AD5D1D1062AE}" v="266" dt="2022-03-27T15:21:03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우" userId="cfd135f459d14191" providerId="LiveId" clId="{53ED2285-2FDA-468D-9A46-AD5D1D1062AE}"/>
    <pc:docChg chg="undo custSel addSld delSld modSld sldOrd">
      <pc:chgData name="박 현우" userId="cfd135f459d14191" providerId="LiveId" clId="{53ED2285-2FDA-468D-9A46-AD5D1D1062AE}" dt="2022-03-27T15:21:03.974" v="968" actId="1076"/>
      <pc:docMkLst>
        <pc:docMk/>
      </pc:docMkLst>
      <pc:sldChg chg="modSp mod">
        <pc:chgData name="박 현우" userId="cfd135f459d14191" providerId="LiveId" clId="{53ED2285-2FDA-468D-9A46-AD5D1D1062AE}" dt="2022-03-27T14:47:20.121" v="248"/>
        <pc:sldMkLst>
          <pc:docMk/>
          <pc:sldMk cId="2388027150" sldId="256"/>
        </pc:sldMkLst>
        <pc:spChg chg="mod">
          <ac:chgData name="박 현우" userId="cfd135f459d14191" providerId="LiveId" clId="{53ED2285-2FDA-468D-9A46-AD5D1D1062AE}" dt="2022-03-27T14:47:20.121" v="248"/>
          <ac:spMkLst>
            <pc:docMk/>
            <pc:sldMk cId="2388027150" sldId="256"/>
            <ac:spMk id="3" creationId="{4C9AE6F8-CD35-4857-AC07-B60C839F3411}"/>
          </ac:spMkLst>
        </pc:spChg>
      </pc:sldChg>
      <pc:sldChg chg="add ord">
        <pc:chgData name="박 현우" userId="cfd135f459d14191" providerId="LiveId" clId="{53ED2285-2FDA-468D-9A46-AD5D1D1062AE}" dt="2022-03-27T15:17:31.623" v="928"/>
        <pc:sldMkLst>
          <pc:docMk/>
          <pc:sldMk cId="2020928851" sldId="303"/>
        </pc:sldMkLst>
      </pc:sldChg>
      <pc:sldChg chg="add ord">
        <pc:chgData name="박 현우" userId="cfd135f459d14191" providerId="LiveId" clId="{53ED2285-2FDA-468D-9A46-AD5D1D1062AE}" dt="2022-03-27T15:18:46.898" v="955"/>
        <pc:sldMkLst>
          <pc:docMk/>
          <pc:sldMk cId="2375098552" sldId="307"/>
        </pc:sldMkLst>
      </pc:sldChg>
      <pc:sldChg chg="add">
        <pc:chgData name="박 현우" userId="cfd135f459d14191" providerId="LiveId" clId="{53ED2285-2FDA-468D-9A46-AD5D1D1062AE}" dt="2022-03-27T15:18:50.340" v="956"/>
        <pc:sldMkLst>
          <pc:docMk/>
          <pc:sldMk cId="3033248096" sldId="308"/>
        </pc:sldMkLst>
      </pc:sldChg>
      <pc:sldChg chg="addSp delSp mod">
        <pc:chgData name="박 현우" userId="cfd135f459d14191" providerId="LiveId" clId="{53ED2285-2FDA-468D-9A46-AD5D1D1062AE}" dt="2022-03-27T03:12:43.405" v="174" actId="478"/>
        <pc:sldMkLst>
          <pc:docMk/>
          <pc:sldMk cId="4138304488" sldId="313"/>
        </pc:sldMkLst>
        <pc:picChg chg="add del">
          <ac:chgData name="박 현우" userId="cfd135f459d14191" providerId="LiveId" clId="{53ED2285-2FDA-468D-9A46-AD5D1D1062AE}" dt="2022-03-27T03:12:43.405" v="174" actId="478"/>
          <ac:picMkLst>
            <pc:docMk/>
            <pc:sldMk cId="4138304488" sldId="313"/>
            <ac:picMk id="6" creationId="{6FF25C8A-9E6F-44CB-A456-9283A7748366}"/>
          </ac:picMkLst>
        </pc:picChg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3523619614" sldId="314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444670649" sldId="315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1677827844" sldId="319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3411549812" sldId="321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933399945" sldId="326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3924073550" sldId="329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3053300591" sldId="330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3184345663" sldId="331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2552856255" sldId="332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4143295170" sldId="333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1837836878" sldId="334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2248472817" sldId="335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4102537535" sldId="338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1481908651" sldId="339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3217741176" sldId="340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1142887744" sldId="341"/>
        </pc:sldMkLst>
      </pc:sldChg>
      <pc:sldChg chg="del">
        <pc:chgData name="박 현우" userId="cfd135f459d14191" providerId="LiveId" clId="{53ED2285-2FDA-468D-9A46-AD5D1D1062AE}" dt="2022-03-27T03:05:24.537" v="0" actId="47"/>
        <pc:sldMkLst>
          <pc:docMk/>
          <pc:sldMk cId="1023451830" sldId="342"/>
        </pc:sldMkLst>
      </pc:sldChg>
      <pc:sldChg chg="delSp modSp add mod">
        <pc:chgData name="박 현우" userId="cfd135f459d14191" providerId="LiveId" clId="{53ED2285-2FDA-468D-9A46-AD5D1D1062AE}" dt="2022-03-27T03:05:59.465" v="66" actId="27636"/>
        <pc:sldMkLst>
          <pc:docMk/>
          <pc:sldMk cId="2618708650" sldId="348"/>
        </pc:sldMkLst>
        <pc:spChg chg="mod">
          <ac:chgData name="박 현우" userId="cfd135f459d14191" providerId="LiveId" clId="{53ED2285-2FDA-468D-9A46-AD5D1D1062AE}" dt="2022-03-27T03:05:34.890" v="31"/>
          <ac:spMkLst>
            <pc:docMk/>
            <pc:sldMk cId="2618708650" sldId="348"/>
            <ac:spMk id="2" creationId="{74CA9D1E-3120-48AB-B061-1F8C4511F50D}"/>
          </ac:spMkLst>
        </pc:spChg>
        <pc:spChg chg="mod">
          <ac:chgData name="박 현우" userId="cfd135f459d14191" providerId="LiveId" clId="{53ED2285-2FDA-468D-9A46-AD5D1D1062AE}" dt="2022-03-27T03:05:59.465" v="66" actId="27636"/>
          <ac:spMkLst>
            <pc:docMk/>
            <pc:sldMk cId="2618708650" sldId="348"/>
            <ac:spMk id="3" creationId="{D9E73E3E-81B7-470E-A3D9-49C35DA82ECA}"/>
          </ac:spMkLst>
        </pc:spChg>
        <pc:picChg chg="del">
          <ac:chgData name="박 현우" userId="cfd135f459d14191" providerId="LiveId" clId="{53ED2285-2FDA-468D-9A46-AD5D1D1062AE}" dt="2022-03-27T03:05:37.406" v="32" actId="478"/>
          <ac:picMkLst>
            <pc:docMk/>
            <pc:sldMk cId="2618708650" sldId="348"/>
            <ac:picMk id="6" creationId="{471934AD-92D5-4A9E-8892-B7AE02B7DBBB}"/>
          </ac:picMkLst>
        </pc:picChg>
      </pc:sldChg>
      <pc:sldChg chg="addSp delSp modSp add mod">
        <pc:chgData name="박 현우" userId="cfd135f459d14191" providerId="LiveId" clId="{53ED2285-2FDA-468D-9A46-AD5D1D1062AE}" dt="2022-03-27T14:48:10.544" v="259" actId="478"/>
        <pc:sldMkLst>
          <pc:docMk/>
          <pc:sldMk cId="3485806723" sldId="349"/>
        </pc:sldMkLst>
        <pc:spChg chg="mod">
          <ac:chgData name="박 현우" userId="cfd135f459d14191" providerId="LiveId" clId="{53ED2285-2FDA-468D-9A46-AD5D1D1062AE}" dt="2022-03-27T03:06:43.153" v="107" actId="26606"/>
          <ac:spMkLst>
            <pc:docMk/>
            <pc:sldMk cId="3485806723" sldId="349"/>
            <ac:spMk id="2" creationId="{74CA9D1E-3120-48AB-B061-1F8C4511F50D}"/>
          </ac:spMkLst>
        </pc:spChg>
        <pc:spChg chg="del">
          <ac:chgData name="박 현우" userId="cfd135f459d14191" providerId="LiveId" clId="{53ED2285-2FDA-468D-9A46-AD5D1D1062AE}" dt="2022-03-27T03:06:38.715" v="104" actId="478"/>
          <ac:spMkLst>
            <pc:docMk/>
            <pc:sldMk cId="3485806723" sldId="349"/>
            <ac:spMk id="3" creationId="{D9E73E3E-81B7-470E-A3D9-49C35DA82ECA}"/>
          </ac:spMkLst>
        </pc:spChg>
        <pc:spChg chg="add del mod">
          <ac:chgData name="박 현우" userId="cfd135f459d14191" providerId="LiveId" clId="{53ED2285-2FDA-468D-9A46-AD5D1D1062AE}" dt="2022-03-27T03:06:41.155" v="105" actId="22"/>
          <ac:spMkLst>
            <pc:docMk/>
            <pc:sldMk cId="3485806723" sldId="349"/>
            <ac:spMk id="7" creationId="{56689E9C-5880-4AED-BFFC-3E9D598C2405}"/>
          </ac:spMkLst>
        </pc:spChg>
        <pc:picChg chg="add del mod">
          <ac:chgData name="박 현우" userId="cfd135f459d14191" providerId="LiveId" clId="{53ED2285-2FDA-468D-9A46-AD5D1D1062AE}" dt="2022-03-27T14:48:10.544" v="259" actId="478"/>
          <ac:picMkLst>
            <pc:docMk/>
            <pc:sldMk cId="3485806723" sldId="349"/>
            <ac:picMk id="4" creationId="{0A7DD781-BC1A-44C4-BF81-1E3237D02409}"/>
          </ac:picMkLst>
        </pc:picChg>
        <pc:picChg chg="add del mod">
          <ac:chgData name="박 현우" userId="cfd135f459d14191" providerId="LiveId" clId="{53ED2285-2FDA-468D-9A46-AD5D1D1062AE}" dt="2022-03-27T03:06:42.085" v="106" actId="478"/>
          <ac:picMkLst>
            <pc:docMk/>
            <pc:sldMk cId="3485806723" sldId="349"/>
            <ac:picMk id="5" creationId="{5171EA70-7786-43EC-B057-45BB1FD9E39D}"/>
          </ac:picMkLst>
        </pc:picChg>
        <pc:picChg chg="add mod ord">
          <ac:chgData name="박 현우" userId="cfd135f459d14191" providerId="LiveId" clId="{53ED2285-2FDA-468D-9A46-AD5D1D1062AE}" dt="2022-03-27T03:06:43.153" v="107" actId="26606"/>
          <ac:picMkLst>
            <pc:docMk/>
            <pc:sldMk cId="3485806723" sldId="349"/>
            <ac:picMk id="9" creationId="{1E312B84-4AD3-481F-804F-920FB6C60C65}"/>
          </ac:picMkLst>
        </pc:picChg>
      </pc:sldChg>
      <pc:sldChg chg="addSp delSp modSp add mod">
        <pc:chgData name="박 현우" userId="cfd135f459d14191" providerId="LiveId" clId="{53ED2285-2FDA-468D-9A46-AD5D1D1062AE}" dt="2022-03-27T03:07:04.298" v="140" actId="26606"/>
        <pc:sldMkLst>
          <pc:docMk/>
          <pc:sldMk cId="2475734328" sldId="350"/>
        </pc:sldMkLst>
        <pc:spChg chg="mod">
          <ac:chgData name="박 현우" userId="cfd135f459d14191" providerId="LiveId" clId="{53ED2285-2FDA-468D-9A46-AD5D1D1062AE}" dt="2022-03-27T03:06:52.777" v="137" actId="20577"/>
          <ac:spMkLst>
            <pc:docMk/>
            <pc:sldMk cId="2475734328" sldId="350"/>
            <ac:spMk id="2" creationId="{74CA9D1E-3120-48AB-B061-1F8C4511F50D}"/>
          </ac:spMkLst>
        </pc:spChg>
        <pc:spChg chg="add del mod">
          <ac:chgData name="박 현우" userId="cfd135f459d14191" providerId="LiveId" clId="{53ED2285-2FDA-468D-9A46-AD5D1D1062AE}" dt="2022-03-27T03:07:03.191" v="139" actId="22"/>
          <ac:spMkLst>
            <pc:docMk/>
            <pc:sldMk cId="2475734328" sldId="350"/>
            <ac:spMk id="4" creationId="{2D81CA21-875D-4C65-9F1D-AD3F3FFADB89}"/>
          </ac:spMkLst>
        </pc:spChg>
        <pc:picChg chg="add mod ord">
          <ac:chgData name="박 현우" userId="cfd135f459d14191" providerId="LiveId" clId="{53ED2285-2FDA-468D-9A46-AD5D1D1062AE}" dt="2022-03-27T03:07:04.298" v="140" actId="26606"/>
          <ac:picMkLst>
            <pc:docMk/>
            <pc:sldMk cId="2475734328" sldId="350"/>
            <ac:picMk id="8" creationId="{6D412FC4-9582-4E89-B5F2-34940C708DDC}"/>
          </ac:picMkLst>
        </pc:picChg>
        <pc:picChg chg="del">
          <ac:chgData name="박 현우" userId="cfd135f459d14191" providerId="LiveId" clId="{53ED2285-2FDA-468D-9A46-AD5D1D1062AE}" dt="2022-03-27T03:06:54.474" v="138" actId="478"/>
          <ac:picMkLst>
            <pc:docMk/>
            <pc:sldMk cId="2475734328" sldId="350"/>
            <ac:picMk id="9" creationId="{1E312B84-4AD3-481F-804F-920FB6C60C65}"/>
          </ac:picMkLst>
        </pc:picChg>
      </pc:sldChg>
      <pc:sldChg chg="delSp modSp add mod">
        <pc:chgData name="박 현우" userId="cfd135f459d14191" providerId="LiveId" clId="{53ED2285-2FDA-468D-9A46-AD5D1D1062AE}" dt="2022-03-27T14:50:19.342" v="334" actId="20577"/>
        <pc:sldMkLst>
          <pc:docMk/>
          <pc:sldMk cId="547981924" sldId="351"/>
        </pc:sldMkLst>
        <pc:spChg chg="mod">
          <ac:chgData name="박 현우" userId="cfd135f459d14191" providerId="LiveId" clId="{53ED2285-2FDA-468D-9A46-AD5D1D1062AE}" dt="2022-03-27T03:24:16.394" v="231"/>
          <ac:spMkLst>
            <pc:docMk/>
            <pc:sldMk cId="547981924" sldId="351"/>
            <ac:spMk id="2" creationId="{74CA9D1E-3120-48AB-B061-1F8C4511F50D}"/>
          </ac:spMkLst>
        </pc:spChg>
        <pc:spChg chg="mod">
          <ac:chgData name="박 현우" userId="cfd135f459d14191" providerId="LiveId" clId="{53ED2285-2FDA-468D-9A46-AD5D1D1062AE}" dt="2022-03-27T14:50:19.342" v="334" actId="20577"/>
          <ac:spMkLst>
            <pc:docMk/>
            <pc:sldMk cId="547981924" sldId="351"/>
            <ac:spMk id="3" creationId="{D9E73E3E-81B7-470E-A3D9-49C35DA82ECA}"/>
          </ac:spMkLst>
        </pc:spChg>
        <pc:picChg chg="del">
          <ac:chgData name="박 현우" userId="cfd135f459d14191" providerId="LiveId" clId="{53ED2285-2FDA-468D-9A46-AD5D1D1062AE}" dt="2022-03-27T03:08:01.758" v="171" actId="478"/>
          <ac:picMkLst>
            <pc:docMk/>
            <pc:sldMk cId="547981924" sldId="351"/>
            <ac:picMk id="6" creationId="{471934AD-92D5-4A9E-8892-B7AE02B7DBBB}"/>
          </ac:picMkLst>
        </pc:picChg>
      </pc:sldChg>
      <pc:sldChg chg="addSp delSp modSp add mod">
        <pc:chgData name="박 현우" userId="cfd135f459d14191" providerId="LiveId" clId="{53ED2285-2FDA-468D-9A46-AD5D1D1062AE}" dt="2022-03-27T03:13:02.586" v="182" actId="1076"/>
        <pc:sldMkLst>
          <pc:docMk/>
          <pc:sldMk cId="3947244362" sldId="352"/>
        </pc:sldMkLst>
        <pc:spChg chg="mod">
          <ac:chgData name="박 현우" userId="cfd135f459d14191" providerId="LiveId" clId="{53ED2285-2FDA-468D-9A46-AD5D1D1062AE}" dt="2022-03-27T03:12:49.555" v="176" actId="6549"/>
          <ac:spMkLst>
            <pc:docMk/>
            <pc:sldMk cId="3947244362" sldId="352"/>
            <ac:spMk id="3" creationId="{D9E73E3E-81B7-470E-A3D9-49C35DA82ECA}"/>
          </ac:spMkLst>
        </pc:spChg>
        <pc:picChg chg="del">
          <ac:chgData name="박 현우" userId="cfd135f459d14191" providerId="LiveId" clId="{53ED2285-2FDA-468D-9A46-AD5D1D1062AE}" dt="2022-03-27T03:12:46.941" v="175" actId="478"/>
          <ac:picMkLst>
            <pc:docMk/>
            <pc:sldMk cId="3947244362" sldId="352"/>
            <ac:picMk id="5" creationId="{C6EE89DB-ABBA-4BED-AF67-6A1678BF58FC}"/>
          </ac:picMkLst>
        </pc:picChg>
        <pc:picChg chg="mod">
          <ac:chgData name="박 현우" userId="cfd135f459d14191" providerId="LiveId" clId="{53ED2285-2FDA-468D-9A46-AD5D1D1062AE}" dt="2022-03-27T03:13:02.586" v="182" actId="1076"/>
          <ac:picMkLst>
            <pc:docMk/>
            <pc:sldMk cId="3947244362" sldId="352"/>
            <ac:picMk id="6" creationId="{6FF25C8A-9E6F-44CB-A456-9283A7748366}"/>
          </ac:picMkLst>
        </pc:picChg>
        <pc:picChg chg="add mod">
          <ac:chgData name="박 현우" userId="cfd135f459d14191" providerId="LiveId" clId="{53ED2285-2FDA-468D-9A46-AD5D1D1062AE}" dt="2022-03-27T03:13:01.038" v="181" actId="1076"/>
          <ac:picMkLst>
            <pc:docMk/>
            <pc:sldMk cId="3947244362" sldId="352"/>
            <ac:picMk id="1026" creationId="{1D29246B-0EF5-4244-99C0-4A0667553028}"/>
          </ac:picMkLst>
        </pc:picChg>
      </pc:sldChg>
      <pc:sldChg chg="addSp delSp modSp add mod">
        <pc:chgData name="박 현우" userId="cfd135f459d14191" providerId="LiveId" clId="{53ED2285-2FDA-468D-9A46-AD5D1D1062AE}" dt="2022-03-27T03:14:19.306" v="187" actId="1076"/>
        <pc:sldMkLst>
          <pc:docMk/>
          <pc:sldMk cId="3386140262" sldId="353"/>
        </pc:sldMkLst>
        <pc:spChg chg="mod">
          <ac:chgData name="박 현우" userId="cfd135f459d14191" providerId="LiveId" clId="{53ED2285-2FDA-468D-9A46-AD5D1D1062AE}" dt="2022-03-27T03:13:08.214" v="184" actId="6549"/>
          <ac:spMkLst>
            <pc:docMk/>
            <pc:sldMk cId="3386140262" sldId="353"/>
            <ac:spMk id="3" creationId="{D9E73E3E-81B7-470E-A3D9-49C35DA82ECA}"/>
          </ac:spMkLst>
        </pc:spChg>
        <pc:picChg chg="del">
          <ac:chgData name="박 현우" userId="cfd135f459d14191" providerId="LiveId" clId="{53ED2285-2FDA-468D-9A46-AD5D1D1062AE}" dt="2022-03-27T03:13:08.960" v="185" actId="478"/>
          <ac:picMkLst>
            <pc:docMk/>
            <pc:sldMk cId="3386140262" sldId="353"/>
            <ac:picMk id="6" creationId="{806FD5D6-EB76-4687-B5B3-5B2236088D0F}"/>
          </ac:picMkLst>
        </pc:picChg>
        <pc:picChg chg="add mod">
          <ac:chgData name="박 현우" userId="cfd135f459d14191" providerId="LiveId" clId="{53ED2285-2FDA-468D-9A46-AD5D1D1062AE}" dt="2022-03-27T03:14:19.306" v="187" actId="1076"/>
          <ac:picMkLst>
            <pc:docMk/>
            <pc:sldMk cId="3386140262" sldId="353"/>
            <ac:picMk id="2050" creationId="{B2290B64-2B5B-4527-8A3B-AD26DFAAF767}"/>
          </ac:picMkLst>
        </pc:picChg>
      </pc:sldChg>
      <pc:sldChg chg="addSp delSp modSp add mod">
        <pc:chgData name="박 현우" userId="cfd135f459d14191" providerId="LiveId" clId="{53ED2285-2FDA-468D-9A46-AD5D1D1062AE}" dt="2022-03-27T03:17:46.827" v="192" actId="1076"/>
        <pc:sldMkLst>
          <pc:docMk/>
          <pc:sldMk cId="538271203" sldId="354"/>
        </pc:sldMkLst>
        <pc:spChg chg="mod">
          <ac:chgData name="박 현우" userId="cfd135f459d14191" providerId="LiveId" clId="{53ED2285-2FDA-468D-9A46-AD5D1D1062AE}" dt="2022-03-27T03:14:34.048" v="189" actId="20577"/>
          <ac:spMkLst>
            <pc:docMk/>
            <pc:sldMk cId="538271203" sldId="354"/>
            <ac:spMk id="3" creationId="{D9E73E3E-81B7-470E-A3D9-49C35DA82ECA}"/>
          </ac:spMkLst>
        </pc:spChg>
        <pc:picChg chg="del">
          <ac:chgData name="박 현우" userId="cfd135f459d14191" providerId="LiveId" clId="{53ED2285-2FDA-468D-9A46-AD5D1D1062AE}" dt="2022-03-27T03:14:35.066" v="190" actId="478"/>
          <ac:picMkLst>
            <pc:docMk/>
            <pc:sldMk cId="538271203" sldId="354"/>
            <ac:picMk id="5" creationId="{841BF6CE-963D-4AF9-AB32-134D0A383BB2}"/>
          </ac:picMkLst>
        </pc:picChg>
        <pc:picChg chg="add mod">
          <ac:chgData name="박 현우" userId="cfd135f459d14191" providerId="LiveId" clId="{53ED2285-2FDA-468D-9A46-AD5D1D1062AE}" dt="2022-03-27T03:17:46.827" v="192" actId="1076"/>
          <ac:picMkLst>
            <pc:docMk/>
            <pc:sldMk cId="538271203" sldId="354"/>
            <ac:picMk id="3074" creationId="{9AD4C724-BB7F-4228-9276-4F38202FBD53}"/>
          </ac:picMkLst>
        </pc:picChg>
      </pc:sldChg>
      <pc:sldChg chg="addSp delSp modSp add mod modAnim">
        <pc:chgData name="박 현우" userId="cfd135f459d14191" providerId="LiveId" clId="{53ED2285-2FDA-468D-9A46-AD5D1D1062AE}" dt="2022-03-27T15:19:19.352" v="959" actId="1076"/>
        <pc:sldMkLst>
          <pc:docMk/>
          <pc:sldMk cId="2115385389" sldId="355"/>
        </pc:sldMkLst>
        <pc:spChg chg="mod">
          <ac:chgData name="박 현우" userId="cfd135f459d14191" providerId="LiveId" clId="{53ED2285-2FDA-468D-9A46-AD5D1D1062AE}" dt="2022-03-27T03:18:22.061" v="195" actId="27636"/>
          <ac:spMkLst>
            <pc:docMk/>
            <pc:sldMk cId="2115385389" sldId="355"/>
            <ac:spMk id="3" creationId="{D9E73E3E-81B7-470E-A3D9-49C35DA82ECA}"/>
          </ac:spMkLst>
        </pc:spChg>
        <pc:picChg chg="add mod">
          <ac:chgData name="박 현우" userId="cfd135f459d14191" providerId="LiveId" clId="{53ED2285-2FDA-468D-9A46-AD5D1D1062AE}" dt="2022-03-27T15:19:19.352" v="959" actId="1076"/>
          <ac:picMkLst>
            <pc:docMk/>
            <pc:sldMk cId="2115385389" sldId="355"/>
            <ac:picMk id="5" creationId="{A14DDF6E-BA19-4780-A53D-841967EE0BCD}"/>
          </ac:picMkLst>
        </pc:picChg>
        <pc:picChg chg="add mod">
          <ac:chgData name="박 현우" userId="cfd135f459d14191" providerId="LiveId" clId="{53ED2285-2FDA-468D-9A46-AD5D1D1062AE}" dt="2022-03-27T15:19:19.352" v="959" actId="1076"/>
          <ac:picMkLst>
            <pc:docMk/>
            <pc:sldMk cId="2115385389" sldId="355"/>
            <ac:picMk id="6" creationId="{0D698661-F75B-492C-AF58-6BC1159D0F33}"/>
          </ac:picMkLst>
        </pc:picChg>
        <pc:picChg chg="del">
          <ac:chgData name="박 현우" userId="cfd135f459d14191" providerId="LiveId" clId="{53ED2285-2FDA-468D-9A46-AD5D1D1062AE}" dt="2022-03-27T03:18:23.026" v="196" actId="478"/>
          <ac:picMkLst>
            <pc:docMk/>
            <pc:sldMk cId="2115385389" sldId="355"/>
            <ac:picMk id="6" creationId="{B476994D-46D0-43D5-BA75-EA6D6060389E}"/>
          </ac:picMkLst>
        </pc:picChg>
        <pc:picChg chg="add del">
          <ac:chgData name="박 현우" userId="cfd135f459d14191" providerId="LiveId" clId="{53ED2285-2FDA-468D-9A46-AD5D1D1062AE}" dt="2022-03-27T15:19:13.816" v="957" actId="478"/>
          <ac:picMkLst>
            <pc:docMk/>
            <pc:sldMk cId="2115385389" sldId="355"/>
            <ac:picMk id="4098" creationId="{6FA71AF2-1315-4D70-A37C-0F6D235582A6}"/>
          </ac:picMkLst>
        </pc:picChg>
      </pc:sldChg>
      <pc:sldChg chg="addSp delSp modSp add mod">
        <pc:chgData name="박 현우" userId="cfd135f459d14191" providerId="LiveId" clId="{53ED2285-2FDA-468D-9A46-AD5D1D1062AE}" dt="2022-03-27T03:20:06.373" v="213" actId="1076"/>
        <pc:sldMkLst>
          <pc:docMk/>
          <pc:sldMk cId="669315222" sldId="356"/>
        </pc:sldMkLst>
        <pc:spChg chg="mod">
          <ac:chgData name="박 현우" userId="cfd135f459d14191" providerId="LiveId" clId="{53ED2285-2FDA-468D-9A46-AD5D1D1062AE}" dt="2022-03-27T03:19:08.517" v="200" actId="27636"/>
          <ac:spMkLst>
            <pc:docMk/>
            <pc:sldMk cId="669315222" sldId="356"/>
            <ac:spMk id="3" creationId="{D9E73E3E-81B7-470E-A3D9-49C35DA82ECA}"/>
          </ac:spMkLst>
        </pc:spChg>
        <pc:picChg chg="del">
          <ac:chgData name="박 현우" userId="cfd135f459d14191" providerId="LiveId" clId="{53ED2285-2FDA-468D-9A46-AD5D1D1062AE}" dt="2022-03-27T03:19:09.094" v="201" actId="478"/>
          <ac:picMkLst>
            <pc:docMk/>
            <pc:sldMk cId="669315222" sldId="356"/>
            <ac:picMk id="5" creationId="{5F673484-CAEC-4354-B0CC-6A8BAA1B459A}"/>
          </ac:picMkLst>
        </pc:picChg>
        <pc:picChg chg="add mod">
          <ac:chgData name="박 현우" userId="cfd135f459d14191" providerId="LiveId" clId="{53ED2285-2FDA-468D-9A46-AD5D1D1062AE}" dt="2022-03-27T03:19:18.632" v="205" actId="1076"/>
          <ac:picMkLst>
            <pc:docMk/>
            <pc:sldMk cId="669315222" sldId="356"/>
            <ac:picMk id="6" creationId="{ADF6778F-3432-4910-8656-594C05583497}"/>
          </ac:picMkLst>
        </pc:picChg>
        <pc:picChg chg="add mod">
          <ac:chgData name="박 현우" userId="cfd135f459d14191" providerId="LiveId" clId="{53ED2285-2FDA-468D-9A46-AD5D1D1062AE}" dt="2022-03-27T03:20:06.373" v="213" actId="1076"/>
          <ac:picMkLst>
            <pc:docMk/>
            <pc:sldMk cId="669315222" sldId="356"/>
            <ac:picMk id="5122" creationId="{94F912D1-5850-4021-9132-C62A98B28782}"/>
          </ac:picMkLst>
        </pc:picChg>
      </pc:sldChg>
      <pc:sldChg chg="addSp delSp modSp add mod">
        <pc:chgData name="박 현우" userId="cfd135f459d14191" providerId="LiveId" clId="{53ED2285-2FDA-468D-9A46-AD5D1D1062AE}" dt="2022-03-27T15:20:51.330" v="962" actId="478"/>
        <pc:sldMkLst>
          <pc:docMk/>
          <pc:sldMk cId="3808972500" sldId="357"/>
        </pc:sldMkLst>
        <pc:spChg chg="mod">
          <ac:chgData name="박 현우" userId="cfd135f459d14191" providerId="LiveId" clId="{53ED2285-2FDA-468D-9A46-AD5D1D1062AE}" dt="2022-03-27T03:20:14.065" v="216" actId="6549"/>
          <ac:spMkLst>
            <pc:docMk/>
            <pc:sldMk cId="3808972500" sldId="357"/>
            <ac:spMk id="3" creationId="{D9E73E3E-81B7-470E-A3D9-49C35DA82ECA}"/>
          </ac:spMkLst>
        </pc:spChg>
        <pc:picChg chg="del">
          <ac:chgData name="박 현우" userId="cfd135f459d14191" providerId="LiveId" clId="{53ED2285-2FDA-468D-9A46-AD5D1D1062AE}" dt="2022-03-27T03:20:12.205" v="215" actId="478"/>
          <ac:picMkLst>
            <pc:docMk/>
            <pc:sldMk cId="3808972500" sldId="357"/>
            <ac:picMk id="6" creationId="{471934AD-92D5-4A9E-8892-B7AE02B7DBBB}"/>
          </ac:picMkLst>
        </pc:picChg>
        <pc:picChg chg="add del">
          <ac:chgData name="박 현우" userId="cfd135f459d14191" providerId="LiveId" clId="{53ED2285-2FDA-468D-9A46-AD5D1D1062AE}" dt="2022-03-27T15:20:51.330" v="962" actId="478"/>
          <ac:picMkLst>
            <pc:docMk/>
            <pc:sldMk cId="3808972500" sldId="357"/>
            <ac:picMk id="3074" creationId="{EE5B5851-0B51-4D9A-89C1-F277592CADB1}"/>
          </ac:picMkLst>
        </pc:picChg>
        <pc:picChg chg="add mod">
          <ac:chgData name="박 현우" userId="cfd135f459d14191" providerId="LiveId" clId="{53ED2285-2FDA-468D-9A46-AD5D1D1062AE}" dt="2022-03-27T03:24:09.231" v="220" actId="1076"/>
          <ac:picMkLst>
            <pc:docMk/>
            <pc:sldMk cId="3808972500" sldId="357"/>
            <ac:picMk id="6146" creationId="{29A85538-8C89-442A-974E-37DAF9FB3F6B}"/>
          </ac:picMkLst>
        </pc:picChg>
      </pc:sldChg>
      <pc:sldChg chg="addSp delSp modSp add mod">
        <pc:chgData name="박 현우" userId="cfd135f459d14191" providerId="LiveId" clId="{53ED2285-2FDA-468D-9A46-AD5D1D1062AE}" dt="2022-03-27T14:48:07.131" v="258"/>
        <pc:sldMkLst>
          <pc:docMk/>
          <pc:sldMk cId="3855967345" sldId="358"/>
        </pc:sldMkLst>
        <pc:spChg chg="add del mod">
          <ac:chgData name="박 현우" userId="cfd135f459d14191" providerId="LiveId" clId="{53ED2285-2FDA-468D-9A46-AD5D1D1062AE}" dt="2022-03-27T14:48:07.131" v="258"/>
          <ac:spMkLst>
            <pc:docMk/>
            <pc:sldMk cId="3855967345" sldId="358"/>
            <ac:spMk id="5" creationId="{B22E0E40-8F21-482B-BB6A-73479FA2C958}"/>
          </ac:spMkLst>
        </pc:spChg>
        <pc:picChg chg="del">
          <ac:chgData name="박 현우" userId="cfd135f459d14191" providerId="LiveId" clId="{53ED2285-2FDA-468D-9A46-AD5D1D1062AE}" dt="2022-03-27T14:48:06.531" v="257" actId="21"/>
          <ac:picMkLst>
            <pc:docMk/>
            <pc:sldMk cId="3855967345" sldId="358"/>
            <ac:picMk id="4" creationId="{0A7DD781-BC1A-44C4-BF81-1E3237D02409}"/>
          </ac:picMkLst>
        </pc:picChg>
        <pc:picChg chg="add mod">
          <ac:chgData name="박 현우" userId="cfd135f459d14191" providerId="LiveId" clId="{53ED2285-2FDA-468D-9A46-AD5D1D1062AE}" dt="2022-03-27T14:48:07.131" v="258"/>
          <ac:picMkLst>
            <pc:docMk/>
            <pc:sldMk cId="3855967345" sldId="358"/>
            <ac:picMk id="7" creationId="{A154BB7C-85E1-46D2-B036-B16EC09D6CE3}"/>
          </ac:picMkLst>
        </pc:picChg>
        <pc:picChg chg="del">
          <ac:chgData name="박 현우" userId="cfd135f459d14191" providerId="LiveId" clId="{53ED2285-2FDA-468D-9A46-AD5D1D1062AE}" dt="2022-03-27T14:47:59.842" v="254" actId="478"/>
          <ac:picMkLst>
            <pc:docMk/>
            <pc:sldMk cId="3855967345" sldId="358"/>
            <ac:picMk id="9" creationId="{1E312B84-4AD3-481F-804F-920FB6C60C65}"/>
          </ac:picMkLst>
        </pc:picChg>
      </pc:sldChg>
      <pc:sldChg chg="add del">
        <pc:chgData name="박 현우" userId="cfd135f459d14191" providerId="LiveId" clId="{53ED2285-2FDA-468D-9A46-AD5D1D1062AE}" dt="2022-03-27T14:48:03.617" v="256"/>
        <pc:sldMkLst>
          <pc:docMk/>
          <pc:sldMk cId="727526576" sldId="359"/>
        </pc:sldMkLst>
      </pc:sldChg>
      <pc:sldChg chg="addSp delSp modSp add mod">
        <pc:chgData name="박 현우" userId="cfd135f459d14191" providerId="LiveId" clId="{53ED2285-2FDA-468D-9A46-AD5D1D1062AE}" dt="2022-03-27T15:05:50.638" v="459" actId="1076"/>
        <pc:sldMkLst>
          <pc:docMk/>
          <pc:sldMk cId="1417845558" sldId="359"/>
        </pc:sldMkLst>
        <pc:spChg chg="mod">
          <ac:chgData name="박 현우" userId="cfd135f459d14191" providerId="LiveId" clId="{53ED2285-2FDA-468D-9A46-AD5D1D1062AE}" dt="2022-03-27T15:04:48.302" v="387"/>
          <ac:spMkLst>
            <pc:docMk/>
            <pc:sldMk cId="1417845558" sldId="359"/>
            <ac:spMk id="2" creationId="{74CA9D1E-3120-48AB-B061-1F8C4511F50D}"/>
          </ac:spMkLst>
        </pc:spChg>
        <pc:spChg chg="add del mod">
          <ac:chgData name="박 현우" userId="cfd135f459d14191" providerId="LiveId" clId="{53ED2285-2FDA-468D-9A46-AD5D1D1062AE}" dt="2022-03-27T15:05:48.706" v="458" actId="20577"/>
          <ac:spMkLst>
            <pc:docMk/>
            <pc:sldMk cId="1417845558" sldId="359"/>
            <ac:spMk id="4" creationId="{60A3D09F-E0CA-4C9B-AA91-E25EDA679ACB}"/>
          </ac:spMkLst>
        </pc:spChg>
        <pc:picChg chg="add del mod ord">
          <ac:chgData name="박 현우" userId="cfd135f459d14191" providerId="LiveId" clId="{53ED2285-2FDA-468D-9A46-AD5D1D1062AE}" dt="2022-03-27T15:04:31.804" v="338" actId="22"/>
          <ac:picMkLst>
            <pc:docMk/>
            <pc:sldMk cId="1417845558" sldId="359"/>
            <ac:picMk id="6" creationId="{6046F24C-D187-45CC-855D-CCC9FC3F851F}"/>
          </ac:picMkLst>
        </pc:picChg>
        <pc:picChg chg="del">
          <ac:chgData name="박 현우" userId="cfd135f459d14191" providerId="LiveId" clId="{53ED2285-2FDA-468D-9A46-AD5D1D1062AE}" dt="2022-03-27T15:04:29.836" v="336" actId="478"/>
          <ac:picMkLst>
            <pc:docMk/>
            <pc:sldMk cId="1417845558" sldId="359"/>
            <ac:picMk id="8" creationId="{6D412FC4-9582-4E89-B5F2-34940C708DDC}"/>
          </ac:picMkLst>
        </pc:picChg>
        <pc:picChg chg="add mod">
          <ac:chgData name="박 현우" userId="cfd135f459d14191" providerId="LiveId" clId="{53ED2285-2FDA-468D-9A46-AD5D1D1062AE}" dt="2022-03-27T15:05:50.638" v="459" actId="1076"/>
          <ac:picMkLst>
            <pc:docMk/>
            <pc:sldMk cId="1417845558" sldId="359"/>
            <ac:picMk id="9" creationId="{14F17A47-1898-4ACF-80F2-C1B3DE274D78}"/>
          </ac:picMkLst>
        </pc:picChg>
      </pc:sldChg>
      <pc:sldChg chg="addSp delSp modSp add mod">
        <pc:chgData name="박 현우" userId="cfd135f459d14191" providerId="LiveId" clId="{53ED2285-2FDA-468D-9A46-AD5D1D1062AE}" dt="2022-03-27T15:06:25.639" v="476" actId="1076"/>
        <pc:sldMkLst>
          <pc:docMk/>
          <pc:sldMk cId="3203529091" sldId="360"/>
        </pc:sldMkLst>
        <pc:spChg chg="mod">
          <ac:chgData name="박 현우" userId="cfd135f459d14191" providerId="LiveId" clId="{53ED2285-2FDA-468D-9A46-AD5D1D1062AE}" dt="2022-03-27T15:06:05.861" v="471" actId="20577"/>
          <ac:spMkLst>
            <pc:docMk/>
            <pc:sldMk cId="3203529091" sldId="360"/>
            <ac:spMk id="4" creationId="{60A3D09F-E0CA-4C9B-AA91-E25EDA679ACB}"/>
          </ac:spMkLst>
        </pc:spChg>
        <pc:picChg chg="add mod">
          <ac:chgData name="박 현우" userId="cfd135f459d14191" providerId="LiveId" clId="{53ED2285-2FDA-468D-9A46-AD5D1D1062AE}" dt="2022-03-27T15:06:25.639" v="476" actId="1076"/>
          <ac:picMkLst>
            <pc:docMk/>
            <pc:sldMk cId="3203529091" sldId="360"/>
            <ac:picMk id="5" creationId="{5AE44BBE-5D18-4BC8-816D-2E0AA5C0E7F8}"/>
          </ac:picMkLst>
        </pc:picChg>
        <pc:picChg chg="del">
          <ac:chgData name="박 현우" userId="cfd135f459d14191" providerId="LiveId" clId="{53ED2285-2FDA-468D-9A46-AD5D1D1062AE}" dt="2022-03-27T15:06:21.460" v="472" actId="478"/>
          <ac:picMkLst>
            <pc:docMk/>
            <pc:sldMk cId="3203529091" sldId="360"/>
            <ac:picMk id="9" creationId="{14F17A47-1898-4ACF-80F2-C1B3DE274D78}"/>
          </ac:picMkLst>
        </pc:picChg>
      </pc:sldChg>
      <pc:sldChg chg="delSp modSp add mod">
        <pc:chgData name="박 현우" userId="cfd135f459d14191" providerId="LiveId" clId="{53ED2285-2FDA-468D-9A46-AD5D1D1062AE}" dt="2022-03-27T15:07:35.275" v="648"/>
        <pc:sldMkLst>
          <pc:docMk/>
          <pc:sldMk cId="2927022405" sldId="361"/>
        </pc:sldMkLst>
        <pc:spChg chg="mod">
          <ac:chgData name="박 현우" userId="cfd135f459d14191" providerId="LiveId" clId="{53ED2285-2FDA-468D-9A46-AD5D1D1062AE}" dt="2022-03-27T15:07:35.275" v="648"/>
          <ac:spMkLst>
            <pc:docMk/>
            <pc:sldMk cId="2927022405" sldId="361"/>
            <ac:spMk id="4" creationId="{60A3D09F-E0CA-4C9B-AA91-E25EDA679ACB}"/>
          </ac:spMkLst>
        </pc:spChg>
        <pc:picChg chg="del">
          <ac:chgData name="박 현우" userId="cfd135f459d14191" providerId="LiveId" clId="{53ED2285-2FDA-468D-9A46-AD5D1D1062AE}" dt="2022-03-27T15:06:39.958" v="478" actId="478"/>
          <ac:picMkLst>
            <pc:docMk/>
            <pc:sldMk cId="2927022405" sldId="361"/>
            <ac:picMk id="5" creationId="{5AE44BBE-5D18-4BC8-816D-2E0AA5C0E7F8}"/>
          </ac:picMkLst>
        </pc:picChg>
      </pc:sldChg>
      <pc:sldChg chg="addSp modSp add mod">
        <pc:chgData name="박 현우" userId="cfd135f459d14191" providerId="LiveId" clId="{53ED2285-2FDA-468D-9A46-AD5D1D1062AE}" dt="2022-03-27T15:11:22.132" v="923"/>
        <pc:sldMkLst>
          <pc:docMk/>
          <pc:sldMk cId="3733035346" sldId="362"/>
        </pc:sldMkLst>
        <pc:spChg chg="mod">
          <ac:chgData name="박 현우" userId="cfd135f459d14191" providerId="LiveId" clId="{53ED2285-2FDA-468D-9A46-AD5D1D1062AE}" dt="2022-03-27T15:09:08.844" v="673" actId="27636"/>
          <ac:spMkLst>
            <pc:docMk/>
            <pc:sldMk cId="3733035346" sldId="362"/>
            <ac:spMk id="4" creationId="{60A3D09F-E0CA-4C9B-AA91-E25EDA679ACB}"/>
          </ac:spMkLst>
        </pc:spChg>
        <pc:picChg chg="add mod">
          <ac:chgData name="박 현우" userId="cfd135f459d14191" providerId="LiveId" clId="{53ED2285-2FDA-468D-9A46-AD5D1D1062AE}" dt="2022-03-27T15:11:22.132" v="923"/>
          <ac:picMkLst>
            <pc:docMk/>
            <pc:sldMk cId="3733035346" sldId="362"/>
            <ac:picMk id="1026" creationId="{F2AD6702-883C-4733-9DD4-BC426FC72EA0}"/>
          </ac:picMkLst>
        </pc:picChg>
      </pc:sldChg>
      <pc:sldChg chg="addSp modSp add mod">
        <pc:chgData name="박 현우" userId="cfd135f459d14191" providerId="LiveId" clId="{53ED2285-2FDA-468D-9A46-AD5D1D1062AE}" dt="2022-03-27T15:11:16.400" v="915"/>
        <pc:sldMkLst>
          <pc:docMk/>
          <pc:sldMk cId="2045452543" sldId="363"/>
        </pc:sldMkLst>
        <pc:spChg chg="mod">
          <ac:chgData name="박 현우" userId="cfd135f459d14191" providerId="LiveId" clId="{53ED2285-2FDA-468D-9A46-AD5D1D1062AE}" dt="2022-03-27T15:09:37.546" v="765"/>
          <ac:spMkLst>
            <pc:docMk/>
            <pc:sldMk cId="2045452543" sldId="363"/>
            <ac:spMk id="4" creationId="{60A3D09F-E0CA-4C9B-AA91-E25EDA679ACB}"/>
          </ac:spMkLst>
        </pc:spChg>
        <pc:picChg chg="add mod">
          <ac:chgData name="박 현우" userId="cfd135f459d14191" providerId="LiveId" clId="{53ED2285-2FDA-468D-9A46-AD5D1D1062AE}" dt="2022-03-27T15:11:16.400" v="915"/>
          <ac:picMkLst>
            <pc:docMk/>
            <pc:sldMk cId="2045452543" sldId="363"/>
            <ac:picMk id="2050" creationId="{73559638-3C1D-4180-87DC-6D90ADC3521E}"/>
          </ac:picMkLst>
        </pc:picChg>
      </pc:sldChg>
      <pc:sldChg chg="addSp delSp modSp add mod">
        <pc:chgData name="박 현우" userId="cfd135f459d14191" providerId="LiveId" clId="{53ED2285-2FDA-468D-9A46-AD5D1D1062AE}" dt="2022-03-27T15:18:24.966" v="952" actId="20577"/>
        <pc:sldMkLst>
          <pc:docMk/>
          <pc:sldMk cId="1124467331" sldId="364"/>
        </pc:sldMkLst>
        <pc:spChg chg="mod">
          <ac:chgData name="박 현우" userId="cfd135f459d14191" providerId="LiveId" clId="{53ED2285-2FDA-468D-9A46-AD5D1D1062AE}" dt="2022-03-27T15:18:24.966" v="952" actId="20577"/>
          <ac:spMkLst>
            <pc:docMk/>
            <pc:sldMk cId="1124467331" sldId="364"/>
            <ac:spMk id="3" creationId="{D9E73E3E-81B7-470E-A3D9-49C35DA82ECA}"/>
          </ac:spMkLst>
        </pc:spChg>
        <pc:spChg chg="add del">
          <ac:chgData name="박 현우" userId="cfd135f459d14191" providerId="LiveId" clId="{53ED2285-2FDA-468D-9A46-AD5D1D1062AE}" dt="2022-03-27T15:18:19.880" v="948" actId="22"/>
          <ac:spMkLst>
            <pc:docMk/>
            <pc:sldMk cId="1124467331" sldId="364"/>
            <ac:spMk id="6" creationId="{594887C1-3696-47D8-AC80-E210AB7EE475}"/>
          </ac:spMkLst>
        </pc:spChg>
        <pc:picChg chg="del">
          <ac:chgData name="박 현우" userId="cfd135f459d14191" providerId="LiveId" clId="{53ED2285-2FDA-468D-9A46-AD5D1D1062AE}" dt="2022-03-27T15:17:40.126" v="946" actId="478"/>
          <ac:picMkLst>
            <pc:docMk/>
            <pc:sldMk cId="1124467331" sldId="364"/>
            <ac:picMk id="2050" creationId="{B2290B64-2B5B-4527-8A3B-AD26DFAAF767}"/>
          </ac:picMkLst>
        </pc:picChg>
      </pc:sldChg>
      <pc:sldChg chg="delSp modSp add">
        <pc:chgData name="박 현우" userId="cfd135f459d14191" providerId="LiveId" clId="{53ED2285-2FDA-468D-9A46-AD5D1D1062AE}" dt="2022-03-27T15:21:03.974" v="968" actId="1076"/>
        <pc:sldMkLst>
          <pc:docMk/>
          <pc:sldMk cId="3156401006" sldId="365"/>
        </pc:sldMkLst>
        <pc:picChg chg="mod">
          <ac:chgData name="박 현우" userId="cfd135f459d14191" providerId="LiveId" clId="{53ED2285-2FDA-468D-9A46-AD5D1D1062AE}" dt="2022-03-27T15:21:03.974" v="968" actId="1076"/>
          <ac:picMkLst>
            <pc:docMk/>
            <pc:sldMk cId="3156401006" sldId="365"/>
            <ac:picMk id="3074" creationId="{EE5B5851-0B51-4D9A-89C1-F277592CADB1}"/>
          </ac:picMkLst>
        </pc:picChg>
        <pc:picChg chg="del">
          <ac:chgData name="박 현우" userId="cfd135f459d14191" providerId="LiveId" clId="{53ED2285-2FDA-468D-9A46-AD5D1D1062AE}" dt="2022-03-27T15:21:02.068" v="967" actId="478"/>
          <ac:picMkLst>
            <pc:docMk/>
            <pc:sldMk cId="3156401006" sldId="365"/>
            <ac:picMk id="6146" creationId="{29A85538-8C89-442A-974E-37DAF9FB3F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2C4-A1A3-4A36-A229-B5C64D8DC883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9406-E50F-4ED1-ADC8-0139CC080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 </a:t>
            </a:r>
            <a:r>
              <a:rPr lang="ko-KR" altLang="en-US" dirty="0"/>
              <a:t>주차 이론 </a:t>
            </a:r>
            <a:r>
              <a:rPr lang="en-US" altLang="ko-KR" dirty="0"/>
              <a:t>– </a:t>
            </a:r>
            <a:r>
              <a:rPr lang="ko-KR" altLang="en-US" dirty="0"/>
              <a:t>게임 자료구조</a:t>
            </a:r>
            <a:r>
              <a:rPr lang="en-US" altLang="ko-KR" dirty="0"/>
              <a:t>, </a:t>
            </a:r>
            <a:r>
              <a:rPr lang="ko-KR" altLang="en-US" dirty="0"/>
              <a:t>게임 수학</a:t>
            </a:r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87220A-8C1C-423A-94DE-2A3D443E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삭제연산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i</a:t>
            </a:r>
            <a:r>
              <a:rPr lang="ko-KR" altLang="en-US" dirty="0"/>
              <a:t>번째 값을 삭제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i</a:t>
            </a:r>
            <a:r>
              <a:rPr lang="ko-KR" altLang="en-US" dirty="0"/>
              <a:t>번째 이후의 모든 값을 앞으로 </a:t>
            </a:r>
            <a:r>
              <a:rPr lang="ko-KR" altLang="en-US" dirty="0" err="1"/>
              <a:t>당겨오기</a:t>
            </a:r>
            <a:r>
              <a:rPr lang="ko-KR" altLang="en-US" dirty="0"/>
              <a:t> </a:t>
            </a:r>
            <a:r>
              <a:rPr lang="en-US" altLang="ko-KR" dirty="0"/>
              <a:t>– O(n-</a:t>
            </a:r>
            <a:r>
              <a:rPr lang="en-US" altLang="ko-KR" dirty="0" err="1"/>
              <a:t>i</a:t>
            </a:r>
            <a:r>
              <a:rPr lang="en-US" altLang="ko-KR" dirty="0"/>
              <a:t>) time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2B8DAC-B467-4836-BC1E-E30D9256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60487"/>
            <a:ext cx="7315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87220A-8C1C-423A-94DE-2A3D443E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연결리스트의 삭제연산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 err="1"/>
              <a:t>헤드노드</a:t>
            </a:r>
            <a:r>
              <a:rPr lang="ko-KR" altLang="en-US" dirty="0"/>
              <a:t> 포인터 따로 보관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헤드가 다음 노드 가리키도록 하기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보관했던 </a:t>
            </a:r>
            <a:r>
              <a:rPr lang="ko-KR" altLang="en-US" dirty="0" err="1"/>
              <a:t>헤드노드</a:t>
            </a:r>
            <a:r>
              <a:rPr lang="ko-KR" altLang="en-US" dirty="0"/>
              <a:t> 포인터가</a:t>
            </a:r>
            <a:br>
              <a:rPr lang="en-US" altLang="ko-KR" dirty="0"/>
            </a:br>
            <a:r>
              <a:rPr lang="ko-KR" altLang="en-US" dirty="0"/>
              <a:t>가리키는 노드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0272A3-9A79-4612-BF34-5D7DF128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80" y="1252728"/>
            <a:ext cx="3282406" cy="42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45994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연결리스트</a:t>
            </a:r>
            <a:r>
              <a:rPr lang="en-US" altLang="ko-KR" sz="3800" dirty="0"/>
              <a:t>, </a:t>
            </a:r>
            <a:r>
              <a:rPr lang="ko-KR" altLang="en-US" sz="3800" dirty="0"/>
              <a:t>배열 비교</a:t>
            </a:r>
            <a:br>
              <a:rPr lang="en-US" altLang="ko-KR" sz="3800" dirty="0"/>
            </a:br>
            <a:r>
              <a:rPr lang="ko-KR" altLang="en-US" sz="2800" dirty="0"/>
              <a:t>배열</a:t>
            </a:r>
            <a:r>
              <a:rPr lang="en-US" altLang="ko-KR" sz="2800" dirty="0"/>
              <a:t> – </a:t>
            </a:r>
            <a:r>
              <a:rPr lang="ko-KR" altLang="en-US" sz="2800" dirty="0"/>
              <a:t>정해진 곳에 접근할 때 빠르다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400" dirty="0"/>
              <a:t>-&gt; </a:t>
            </a:r>
            <a:r>
              <a:rPr lang="ko-KR" altLang="en-US" sz="2400" dirty="0"/>
              <a:t>상점의 물건목록</a:t>
            </a:r>
            <a:r>
              <a:rPr lang="en-US" altLang="ko-KR" sz="2400" dirty="0"/>
              <a:t>, </a:t>
            </a:r>
            <a:r>
              <a:rPr lang="ko-KR" altLang="en-US" sz="2400" dirty="0"/>
              <a:t>캐릭터 스킬</a:t>
            </a:r>
            <a:r>
              <a:rPr lang="en-US" altLang="ko-KR" sz="2400" dirty="0"/>
              <a:t>, </a:t>
            </a:r>
            <a:r>
              <a:rPr lang="ko-KR" altLang="en-US" sz="2400" dirty="0"/>
              <a:t>능력치 등에 이용</a:t>
            </a:r>
            <a:br>
              <a:rPr lang="en-US" altLang="ko-KR" sz="1600" dirty="0"/>
            </a:br>
            <a:br>
              <a:rPr lang="en-US" altLang="ko-KR" sz="1800" dirty="0"/>
            </a:br>
            <a:r>
              <a:rPr lang="ko-KR" altLang="en-US" sz="2800" dirty="0"/>
              <a:t>연결리스트 </a:t>
            </a:r>
            <a:r>
              <a:rPr lang="en-US" altLang="ko-KR" sz="2800" dirty="0"/>
              <a:t>–</a:t>
            </a:r>
            <a:r>
              <a:rPr lang="ko-KR" altLang="en-US" sz="2800" dirty="0"/>
              <a:t> 생성</a:t>
            </a:r>
            <a:r>
              <a:rPr lang="en-US" altLang="ko-KR" sz="2800" dirty="0"/>
              <a:t>, </a:t>
            </a:r>
            <a:r>
              <a:rPr lang="ko-KR" altLang="en-US" sz="2800" dirty="0"/>
              <a:t>삭제가 빠르게 이루어진다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400" dirty="0"/>
              <a:t>-&gt; </a:t>
            </a:r>
            <a:r>
              <a:rPr lang="ko-KR" altLang="en-US" sz="2400" dirty="0"/>
              <a:t>캐릭터 버프</a:t>
            </a:r>
            <a:r>
              <a:rPr lang="en-US" altLang="ko-KR" sz="2400" dirty="0"/>
              <a:t>, </a:t>
            </a:r>
            <a:r>
              <a:rPr lang="ko-KR" altLang="en-US" sz="2400" dirty="0"/>
              <a:t>인벤토리</a:t>
            </a:r>
            <a:r>
              <a:rPr lang="en-US" altLang="ko-KR" sz="2400" dirty="0"/>
              <a:t> </a:t>
            </a:r>
            <a:r>
              <a:rPr lang="ko-KR" altLang="en-US" sz="2400" dirty="0"/>
              <a:t>등에 이용</a:t>
            </a:r>
            <a:br>
              <a:rPr lang="en-US" altLang="ko-KR" sz="28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46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스택</a:t>
            </a:r>
            <a:br>
              <a:rPr lang="en-US" altLang="ko-KR" sz="2800" dirty="0"/>
            </a:br>
            <a:r>
              <a:rPr lang="ko-KR" altLang="en-US" sz="2800" dirty="0"/>
              <a:t>연속적인 공간에 데이터를 저장하지만 필요시 검색하여 사용할 수 있도록 데이터 삽입과 삭제가 이루어지며 한쪽 끝에서 입출력이 이루어져 </a:t>
            </a:r>
            <a:r>
              <a:rPr lang="ko-KR" altLang="en-US" sz="2800" dirty="0" err="1"/>
              <a:t>후입선출</a:t>
            </a:r>
            <a:r>
              <a:rPr lang="en-US" altLang="ko-KR" sz="2800" dirty="0"/>
              <a:t>(LIFO), </a:t>
            </a:r>
            <a:r>
              <a:rPr lang="ko-KR" altLang="en-US" sz="2800" dirty="0" err="1"/>
              <a:t>선입후출</a:t>
            </a:r>
            <a:r>
              <a:rPr lang="en-US" altLang="ko-KR" sz="2800" dirty="0"/>
              <a:t>(FILO)</a:t>
            </a:r>
            <a:r>
              <a:rPr lang="ko-KR" altLang="en-US" sz="2800" dirty="0"/>
              <a:t>의 구조를 가진다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1BF6CE-963D-4AF9-AB32-134D0A38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4328863"/>
            <a:ext cx="2808288" cy="19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0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스택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3074" name="Picture 2" descr="나에게 꼭 맞는 게임을 하자! 게임옵션 소개">
            <a:extLst>
              <a:ext uri="{FF2B5EF4-FFF2-40B4-BE49-F238E27FC236}">
                <a16:creationId xmlns:a16="http://schemas.microsoft.com/office/drawing/2014/main" id="{9AD4C724-BB7F-4228-9276-4F38202FB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625600"/>
            <a:ext cx="55245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27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30373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큐</a:t>
            </a:r>
            <a:br>
              <a:rPr lang="en-US" altLang="ko-KR" sz="2800" dirty="0"/>
            </a:br>
            <a:r>
              <a:rPr lang="ko-KR" altLang="en-US" sz="2800" dirty="0"/>
              <a:t>연속적인 공간의 한쪽 끝에서 삽입이 반대 끝에서 삭제가 일어나게 구조화된 리스트이다</a:t>
            </a:r>
            <a:r>
              <a:rPr lang="en-US" altLang="ko-KR" sz="2800" dirty="0"/>
              <a:t>. </a:t>
            </a:r>
            <a:r>
              <a:rPr lang="ko-KR" altLang="en-US" sz="2800" dirty="0"/>
              <a:t>큐의 연결 구조에 따라 선형 큐와 원형 큐로 나뉜다</a:t>
            </a:r>
            <a:r>
              <a:rPr lang="en-US" altLang="ko-KR" sz="2800" dirty="0"/>
              <a:t>. </a:t>
            </a:r>
            <a:r>
              <a:rPr lang="ko-KR" altLang="en-US" sz="2800" dirty="0"/>
              <a:t>먼저 들어간 데이터가 먼저 나오는 선입선출</a:t>
            </a:r>
            <a:r>
              <a:rPr lang="en-US" altLang="ko-KR" sz="2800" dirty="0"/>
              <a:t>(FIFO), </a:t>
            </a:r>
            <a:r>
              <a:rPr lang="ko-KR" altLang="en-US" sz="2800" dirty="0" err="1"/>
              <a:t>후입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후출</a:t>
            </a:r>
            <a:r>
              <a:rPr lang="en-US" altLang="ko-KR" sz="2800" dirty="0"/>
              <a:t>(LILO)</a:t>
            </a:r>
            <a:r>
              <a:rPr lang="ko-KR" altLang="en-US" sz="2800" dirty="0"/>
              <a:t>의 구조를 가진다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76994D-46D0-43D5-BA75-EA6D6060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98" y="4053840"/>
            <a:ext cx="7882699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30373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큐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5" name="Picture 4" descr="리그 오브 레전드 로그인 대기열 (롤 로그인 대기열, lol 로그인 대기열, lol 대기열, 리그오브레전드 로그인 대기열)">
            <a:extLst>
              <a:ext uri="{FF2B5EF4-FFF2-40B4-BE49-F238E27FC236}">
                <a16:creationId xmlns:a16="http://schemas.microsoft.com/office/drawing/2014/main" id="{A14DDF6E-BA19-4780-A53D-841967EE0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00" y="2034921"/>
            <a:ext cx="5384800" cy="415975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6" descr="로스트아크 대기 현황!!! : 클리앙">
            <a:extLst>
              <a:ext uri="{FF2B5EF4-FFF2-40B4-BE49-F238E27FC236}">
                <a16:creationId xmlns:a16="http://schemas.microsoft.com/office/drawing/2014/main" id="{0D698661-F75B-492C-AF58-6BC1159D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444131"/>
            <a:ext cx="5384800" cy="33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26347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트리</a:t>
            </a:r>
            <a:br>
              <a:rPr lang="en-US" altLang="ko-KR" sz="2800" dirty="0"/>
            </a:br>
            <a:r>
              <a:rPr lang="ko-KR" altLang="en-US" sz="2800" dirty="0"/>
              <a:t>계층적으로 연결이 필요한 자료를 저장하는 자료구조이다</a:t>
            </a:r>
            <a:r>
              <a:rPr lang="en-US" altLang="ko-KR" sz="2800" dirty="0"/>
              <a:t>. </a:t>
            </a:r>
            <a:r>
              <a:rPr lang="ko-KR" altLang="en-US" sz="2800" dirty="0"/>
              <a:t>연결된 수에 따라 일반 트리</a:t>
            </a:r>
            <a:r>
              <a:rPr lang="en-US" altLang="ko-KR" sz="2800" dirty="0"/>
              <a:t>, </a:t>
            </a:r>
            <a:r>
              <a:rPr lang="ko-KR" altLang="en-US" sz="2800" dirty="0"/>
              <a:t>이진 트리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쿼드</a:t>
            </a:r>
            <a:r>
              <a:rPr lang="ko-KR" altLang="en-US" sz="2800" dirty="0"/>
              <a:t> 트리</a:t>
            </a:r>
            <a:r>
              <a:rPr lang="en-US" altLang="ko-KR" sz="2800" dirty="0"/>
              <a:t>, </a:t>
            </a:r>
            <a:r>
              <a:rPr lang="ko-KR" altLang="en-US" sz="2800" dirty="0"/>
              <a:t>옥 트리로 종류를 구분하며 비정형 구조를 가지기도 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73484-CAEC-4354-B0CC-6A8BAA1B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07" y="3712191"/>
            <a:ext cx="4837278" cy="22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263472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트리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F6778F-3432-4910-8656-594C0558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8" y="2190303"/>
            <a:ext cx="5067869" cy="3397454"/>
          </a:xfrm>
          <a:prstGeom prst="rect">
            <a:avLst/>
          </a:prstGeom>
        </p:spPr>
      </p:pic>
      <p:pic>
        <p:nvPicPr>
          <p:cNvPr id="5122" name="Picture 2" descr="팁&amp;공략] 신규 모험가님들을 위한 -신 메뉴 이용가이드- | 검은사막 한국">
            <a:extLst>
              <a:ext uri="{FF2B5EF4-FFF2-40B4-BE49-F238E27FC236}">
                <a16:creationId xmlns:a16="http://schemas.microsoft.com/office/drawing/2014/main" id="{94F912D1-5850-4021-9132-C62A98B2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04" y="1394832"/>
            <a:ext cx="2908501" cy="463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31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263472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그래프</a:t>
            </a:r>
            <a:br>
              <a:rPr lang="en-US" altLang="ko-KR" sz="2800" dirty="0"/>
            </a:br>
            <a:r>
              <a:rPr lang="ko-KR" altLang="en-US" sz="2800" dirty="0"/>
              <a:t>비논리적 구조로 연결되어 있는 자료의 형태를 표현할 때 사용하는 자료구조이다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1934AD-92D5-4A9E-8892-B7AE02B7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90" y="3073369"/>
            <a:ext cx="3655420" cy="28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2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자료구조</a:t>
            </a:r>
            <a:br>
              <a:rPr lang="en-US" altLang="ko-KR" dirty="0"/>
            </a:br>
            <a:r>
              <a:rPr lang="ko-KR" altLang="en-US" sz="2800" dirty="0"/>
              <a:t>컴퓨터에서 처리할 정보 데이터 자료를 </a:t>
            </a:r>
            <a:r>
              <a:rPr lang="ko-KR" altLang="en-US" sz="2800" dirty="0">
                <a:solidFill>
                  <a:schemeClr val="tx2"/>
                </a:solidFill>
              </a:rPr>
              <a:t>효과적으로 사용하고 관리</a:t>
            </a:r>
            <a:r>
              <a:rPr lang="ko-KR" altLang="en-US" sz="2800" dirty="0"/>
              <a:t>하기 위해 자료의 특성에 따라서 분류</a:t>
            </a:r>
            <a:r>
              <a:rPr lang="en-US" altLang="ko-KR" sz="2800" dirty="0"/>
              <a:t>, </a:t>
            </a:r>
            <a:r>
              <a:rPr lang="ko-KR" altLang="en-US" sz="2800" dirty="0"/>
              <a:t>구성하여 컴퓨터 메모리를 통해 처리하는 작업이다</a:t>
            </a:r>
            <a:r>
              <a:rPr lang="en-US" altLang="ko-KR" sz="2800" dirty="0"/>
              <a:t>. </a:t>
            </a:r>
            <a:r>
              <a:rPr lang="ko-KR" altLang="en-US" sz="2800" dirty="0"/>
              <a:t>자료의 처리되는 절차와 특성 방법에 따라 자료를 저장하는 법을 </a:t>
            </a:r>
            <a:r>
              <a:rPr lang="ko-KR" altLang="en-US" sz="2800" dirty="0">
                <a:solidFill>
                  <a:schemeClr val="tx2"/>
                </a:solidFill>
              </a:rPr>
              <a:t>선형과 비선형 구조</a:t>
            </a:r>
            <a:r>
              <a:rPr lang="ko-KR" altLang="en-US" sz="2800" dirty="0"/>
              <a:t>로 나눌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24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263472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그래프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6146" name="Picture 2" descr="어드벤처부터 RPG, 전략 요소까지. 인기 요소 모두 모인 '고디안 퀘스트'">
            <a:extLst>
              <a:ext uri="{FF2B5EF4-FFF2-40B4-BE49-F238E27FC236}">
                <a16:creationId xmlns:a16="http://schemas.microsoft.com/office/drawing/2014/main" id="{29A85538-8C89-442A-974E-37DAF9FB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61161"/>
            <a:ext cx="7391400" cy="413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7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263472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그래프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3074" name="Picture 2" descr="자료구조 1] 그래프(Graph) 이해하기 · 괭이쟁이">
            <a:extLst>
              <a:ext uri="{FF2B5EF4-FFF2-40B4-BE49-F238E27FC236}">
                <a16:creationId xmlns:a16="http://schemas.microsoft.com/office/drawing/2014/main" id="{EE5B5851-0B51-4D9A-89C1-F277592CA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1"/>
          <a:stretch/>
        </p:blipFill>
        <p:spPr bwMode="auto">
          <a:xfrm>
            <a:off x="2714436" y="1391372"/>
            <a:ext cx="7718472" cy="46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0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눈으로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263472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sz="3800" dirty="0">
                <a:hlinkClick r:id="rId2"/>
              </a:rPr>
              <a:t>https://visualgo.net/en</a:t>
            </a:r>
            <a:endParaRPr lang="en-US" altLang="ko-KR" sz="3800" dirty="0"/>
          </a:p>
          <a:p>
            <a:pPr>
              <a:lnSpc>
                <a:spcPct val="170000"/>
              </a:lnSpc>
            </a:pPr>
            <a:r>
              <a:rPr lang="en-US" altLang="ko-KR" sz="3800" dirty="0"/>
              <a:t>1. </a:t>
            </a:r>
            <a:r>
              <a:rPr lang="ko-KR" altLang="en-US" sz="3800" dirty="0"/>
              <a:t>연결리스트에 실제로 값 </a:t>
            </a:r>
            <a:r>
              <a:rPr lang="ko-KR" altLang="en-US" sz="3800" dirty="0" err="1"/>
              <a:t>넣어보기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981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오브젝트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26347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오브젝트 설계</a:t>
            </a:r>
            <a:br>
              <a:rPr lang="en-US" altLang="ko-KR" sz="2800" dirty="0"/>
            </a:br>
            <a:r>
              <a:rPr lang="ko-KR" altLang="en-US" sz="2800" dirty="0"/>
              <a:t>오브젝트에 포함될 내용은 게임 오브젝트 간 상호작용</a:t>
            </a:r>
            <a:r>
              <a:rPr lang="en-US" altLang="ko-KR" sz="2800" dirty="0"/>
              <a:t>, </a:t>
            </a:r>
            <a:r>
              <a:rPr lang="ko-KR" altLang="en-US" sz="2800" dirty="0"/>
              <a:t>게임 오브젝트의 동적요소</a:t>
            </a:r>
            <a:r>
              <a:rPr lang="en-US" altLang="ko-KR" sz="2800" dirty="0"/>
              <a:t>(</a:t>
            </a:r>
            <a:r>
              <a:rPr lang="ko-KR" altLang="en-US" sz="2800" dirty="0"/>
              <a:t>이동기</a:t>
            </a:r>
            <a:r>
              <a:rPr lang="en-US" altLang="ko-KR" sz="2800" dirty="0"/>
              <a:t>, </a:t>
            </a:r>
            <a:r>
              <a:rPr lang="ko-KR" altLang="en-US" sz="2800" dirty="0"/>
              <a:t>공격하기</a:t>
            </a:r>
            <a:r>
              <a:rPr lang="en-US" altLang="ko-KR" sz="2800" dirty="0"/>
              <a:t>), </a:t>
            </a:r>
            <a:r>
              <a:rPr lang="ko-KR" altLang="en-US" sz="2800" dirty="0"/>
              <a:t>아이템 관련된 요소 등의 게임 내부적인 요소가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708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sz="4100"/>
              <a:t>계층 구조를 사용한 오브젝트 설계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E312B84-4AD3-481F-804F-920FB6C60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843" y="1527048"/>
            <a:ext cx="7646313" cy="4599432"/>
          </a:xfrm>
          <a:noFill/>
        </p:spPr>
      </p:pic>
    </p:spTree>
    <p:extLst>
      <p:ext uri="{BB962C8B-B14F-4D97-AF65-F5344CB8AC3E}">
        <p14:creationId xmlns:p14="http://schemas.microsoft.com/office/powerpoint/2010/main" val="348580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sz="4100"/>
              <a:t>계층 구조를 사용한 오브젝트 설계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154BB7C-85E1-46D2-B036-B16EC09D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887" y="1564481"/>
            <a:ext cx="25622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6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sz="4100" dirty="0"/>
              <a:t>컴포넌트 기반 게임 오브젝트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D412FC4-9582-4E89-B5F2-34940C708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450" y="1527048"/>
            <a:ext cx="9153100" cy="4599432"/>
          </a:xfrm>
          <a:noFill/>
        </p:spPr>
      </p:pic>
    </p:spTree>
    <p:extLst>
      <p:ext uri="{BB962C8B-B14F-4D97-AF65-F5344CB8AC3E}">
        <p14:creationId xmlns:p14="http://schemas.microsoft.com/office/powerpoint/2010/main" val="2475734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sz="4100" dirty="0"/>
              <a:t>화면 렌더링 알고리즘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3D09F-E0CA-4C9B-AA91-E25EDA67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3157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차원 그래픽 시스템</a:t>
            </a: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dirty="0"/>
              <a:t>레스터 그래픽</a:t>
            </a:r>
            <a:br>
              <a:rPr lang="en-US" altLang="ko-KR" dirty="0"/>
            </a:br>
            <a:r>
              <a:rPr lang="ko-KR" altLang="en-US" dirty="0"/>
              <a:t>픽셀</a:t>
            </a:r>
            <a:r>
              <a:rPr lang="en-US" altLang="ko-KR" dirty="0"/>
              <a:t>(Pixel)</a:t>
            </a:r>
            <a:r>
              <a:rPr lang="ko-KR" altLang="en-US" dirty="0"/>
              <a:t>이라 불리는 작은 사각형의 점으로 이미지를 표현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F17A47-1898-4ACF-80F2-C1B3DE27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3826764"/>
            <a:ext cx="4113023" cy="21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45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sz="4100" dirty="0"/>
              <a:t>화면 렌더링 알고리즘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3D09F-E0CA-4C9B-AA91-E25EDA67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3157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차원 그래픽 시스템</a:t>
            </a: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dirty="0"/>
              <a:t>벡터 그래픽</a:t>
            </a:r>
            <a:br>
              <a:rPr lang="en-US" altLang="ko-KR" dirty="0"/>
            </a:br>
            <a:r>
              <a:rPr lang="ko-KR" altLang="en-US" dirty="0"/>
              <a:t>점과 점을 연결하는 수학적 함수관계에 의해 이미지를 표현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E44BBE-5D18-4BC8-816D-2E0AA5C0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3886327"/>
            <a:ext cx="4437012" cy="19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2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sz="4100" dirty="0"/>
              <a:t>화면 렌더링 알고리즘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3D09F-E0CA-4C9B-AA91-E25EDA67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3157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차원 그래픽 시스템</a:t>
            </a:r>
            <a:br>
              <a:rPr lang="en-US" altLang="ko-KR" dirty="0"/>
            </a:br>
            <a:r>
              <a:rPr lang="ko-KR" altLang="en-US" dirty="0"/>
              <a:t>레스터 </a:t>
            </a:r>
            <a:r>
              <a:rPr lang="en-US" altLang="ko-KR" dirty="0"/>
              <a:t>vs </a:t>
            </a:r>
            <a:r>
              <a:rPr lang="ko-KR" altLang="en-US" dirty="0" err="1"/>
              <a:t>백터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용량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): </a:t>
            </a:r>
            <a:r>
              <a:rPr lang="ko-KR" altLang="en-US" dirty="0"/>
              <a:t>레스터 </a:t>
            </a:r>
            <a:r>
              <a:rPr lang="en-US" altLang="ko-KR" dirty="0"/>
              <a:t>&lt; </a:t>
            </a:r>
            <a:r>
              <a:rPr lang="ko-KR" altLang="en-US" dirty="0" err="1"/>
              <a:t>백터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정밀도</a:t>
            </a:r>
            <a:r>
              <a:rPr lang="en-US" altLang="ko-KR" dirty="0"/>
              <a:t>: </a:t>
            </a:r>
            <a:r>
              <a:rPr lang="ko-KR" altLang="en-US" dirty="0"/>
              <a:t>레스터 </a:t>
            </a:r>
            <a:r>
              <a:rPr lang="en-US" altLang="ko-KR" dirty="0"/>
              <a:t>&lt; </a:t>
            </a:r>
            <a:r>
              <a:rPr lang="ko-KR" altLang="en-US" dirty="0" err="1"/>
              <a:t>백터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수정 용이성</a:t>
            </a:r>
            <a:r>
              <a:rPr lang="en-US" altLang="ko-KR" dirty="0"/>
              <a:t>: </a:t>
            </a:r>
            <a:r>
              <a:rPr lang="ko-KR" altLang="en-US" dirty="0"/>
              <a:t>레스터 </a:t>
            </a:r>
            <a:r>
              <a:rPr lang="en-US" altLang="ko-KR" dirty="0"/>
              <a:t>&lt; </a:t>
            </a:r>
            <a:r>
              <a:rPr lang="ko-KR" altLang="en-US" dirty="0" err="1"/>
              <a:t>백터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0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자료구조의 분류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4D3237B-B409-4A42-8229-07A62F30A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097" y="1527048"/>
            <a:ext cx="6975805" cy="4599432"/>
          </a:xfrm>
          <a:noFill/>
        </p:spPr>
      </p:pic>
    </p:spTree>
    <p:extLst>
      <p:ext uri="{BB962C8B-B14F-4D97-AF65-F5344CB8AC3E}">
        <p14:creationId xmlns:p14="http://schemas.microsoft.com/office/powerpoint/2010/main" val="66968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sz="4100" dirty="0"/>
              <a:t>화면 렌더링 알고리즘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3D09F-E0CA-4C9B-AA91-E25EDA67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3157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차원 그래픽 시스템</a:t>
            </a:r>
            <a:br>
              <a:rPr lang="en-US" altLang="ko-KR" dirty="0"/>
            </a:br>
            <a:r>
              <a:rPr lang="en-US" altLang="ko-KR" dirty="0"/>
              <a:t>(1) DirectX</a:t>
            </a:r>
            <a:br>
              <a:rPr lang="en-US" altLang="ko-KR" dirty="0"/>
            </a:br>
            <a:r>
              <a:rPr lang="ko-KR" altLang="en-US" dirty="0"/>
              <a:t>마이크로소프트사의 윈도우 운영체제에서 그래픽 이미지와 멀티미디어 효 과를 생성하고 관리하는데 필요한 응용프로그램 인터페이스</a:t>
            </a:r>
            <a:endParaRPr lang="en-US" altLang="ko-KR" dirty="0"/>
          </a:p>
        </p:txBody>
      </p:sp>
      <p:pic>
        <p:nvPicPr>
          <p:cNvPr id="1026" name="Picture 2" descr="DirectX 11 2D 게임 프로그래밍 - 1. Window 창 띄우기, Calling Convention, Casting,  inline">
            <a:extLst>
              <a:ext uri="{FF2B5EF4-FFF2-40B4-BE49-F238E27FC236}">
                <a16:creationId xmlns:a16="http://schemas.microsoft.com/office/drawing/2014/main" id="{F2AD6702-883C-4733-9DD4-BC426FC7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74" y="1527048"/>
            <a:ext cx="7275226" cy="3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3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sz="4100" dirty="0"/>
              <a:t>화면 렌더링 알고리즘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3D09F-E0CA-4C9B-AA91-E25EDA67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3157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차원 그래픽 시스템</a:t>
            </a:r>
            <a:br>
              <a:rPr lang="en-US" altLang="ko-KR" dirty="0"/>
            </a:br>
            <a:r>
              <a:rPr lang="en-US" altLang="ko-KR" dirty="0"/>
              <a:t>(1) OpenGL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차원 그래픽을 위해서 실리콘 그래픽스에서 만들어 공개한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. </a:t>
            </a:r>
            <a:r>
              <a:rPr lang="ko-KR" altLang="en-US" dirty="0"/>
              <a:t>모바일에서 주로 사용</a:t>
            </a:r>
            <a:endParaRPr lang="en-US" altLang="ko-KR" dirty="0"/>
          </a:p>
        </p:txBody>
      </p:sp>
      <p:pic>
        <p:nvPicPr>
          <p:cNvPr id="2050" name="Picture 2" descr="OpenGL - 나무위키">
            <a:extLst>
              <a:ext uri="{FF2B5EF4-FFF2-40B4-BE49-F238E27FC236}">
                <a16:creationId xmlns:a16="http://schemas.microsoft.com/office/drawing/2014/main" id="{73559638-3C1D-4180-87DC-6D90ADC35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2243138"/>
            <a:ext cx="6714605" cy="277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5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43" y="1252728"/>
            <a:ext cx="11535177" cy="503216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선형 자료구조</a:t>
            </a:r>
            <a:br>
              <a:rPr lang="en-US" altLang="ko-KR" sz="3400" dirty="0"/>
            </a:br>
            <a:r>
              <a:rPr lang="ko-KR" altLang="en-US" sz="2800" dirty="0"/>
              <a:t>데이터 저장 시 연속적인 기억 공간에 배정하는 자료구조이다</a:t>
            </a:r>
            <a:endParaRPr lang="en-US" altLang="ko-KR" sz="2800" dirty="0"/>
          </a:p>
          <a:p>
            <a:pPr>
              <a:lnSpc>
                <a:spcPct val="170000"/>
              </a:lnSpc>
            </a:pPr>
            <a:r>
              <a:rPr lang="ko-KR" altLang="en-US" sz="3800" dirty="0"/>
              <a:t>비선형 자료구조</a:t>
            </a:r>
            <a:br>
              <a:rPr lang="en-US" altLang="ko-KR" sz="2800" dirty="0"/>
            </a:br>
            <a:r>
              <a:rPr lang="ko-KR" altLang="en-US" sz="2800" dirty="0"/>
              <a:t>자료의 저장 형태는 연결 리스트와 비슷하지만 순서대로 연결되지 않고 계층 구조 또는 비논리적 구조로 연결되어 있는 자료구조이다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970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배열</a:t>
            </a:r>
            <a:br>
              <a:rPr lang="en-US" altLang="ko-KR" sz="2800" dirty="0"/>
            </a:br>
            <a:r>
              <a:rPr lang="ko-KR" altLang="en-US" sz="2800" dirty="0"/>
              <a:t>연속적인 기억 공간에 배정하며 각 데이터 요소들은 동일한 데이터 타입을 가지며 연속되는 주소인 인덱스가 붙은 기억 공간에 저장된다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EE89DB-ABBA-4BED-AF67-6A1678BF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87" y="4103687"/>
            <a:ext cx="7360826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0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배열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F25C8A-9E6F-44CB-A456-9283A774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24614"/>
            <a:ext cx="5211566" cy="3213799"/>
          </a:xfrm>
          <a:prstGeom prst="rect">
            <a:avLst/>
          </a:prstGeom>
        </p:spPr>
      </p:pic>
      <p:pic>
        <p:nvPicPr>
          <p:cNvPr id="1026" name="Picture 2" descr="Sprite (MID Profile)">
            <a:extLst>
              <a:ext uri="{FF2B5EF4-FFF2-40B4-BE49-F238E27FC236}">
                <a16:creationId xmlns:a16="http://schemas.microsoft.com/office/drawing/2014/main" id="{1D29246B-0EF5-4244-99C0-4A066755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166" y="1077468"/>
            <a:ext cx="32956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4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연결리스트</a:t>
            </a:r>
            <a:br>
              <a:rPr lang="en-US" altLang="ko-KR" sz="2800" dirty="0"/>
            </a:br>
            <a:r>
              <a:rPr lang="ko-KR" altLang="en-US" sz="2800" dirty="0"/>
              <a:t>물리적으로 연속적으로 되어 있지 않는 공간에 저장되지만 현재의 데이터가 다음 순서를 가리키도록 설계된 구조로 저장된다</a:t>
            </a:r>
            <a:r>
              <a:rPr lang="en-US" altLang="ko-KR" sz="2800" dirty="0"/>
              <a:t>. </a:t>
            </a:r>
            <a:r>
              <a:rPr lang="ko-KR" altLang="en-US" sz="2800" dirty="0"/>
              <a:t>자료를 가리키는 수에 따라 단일 연결 구조와 이중 연결 구조로 분류된다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6FD5D6-EB76-4687-B5B3-5B223608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4400549"/>
            <a:ext cx="7061200" cy="15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1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252728"/>
            <a:ext cx="107569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B5C03-BF1B-4ACA-9405-D4D6C5197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46" t="28084" r="11771" b="21361"/>
          <a:stretch/>
        </p:blipFill>
        <p:spPr>
          <a:xfrm>
            <a:off x="3270250" y="2088115"/>
            <a:ext cx="5651500" cy="35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7468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연결리스트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2050" name="Picture 2" descr="유니티 - RPG Inventory System(RPG 게임 인벤토리 만들기) | Rito15">
            <a:extLst>
              <a:ext uri="{FF2B5EF4-FFF2-40B4-BE49-F238E27FC236}">
                <a16:creationId xmlns:a16="http://schemas.microsoft.com/office/drawing/2014/main" id="{B2290B64-2B5B-4527-8A3B-AD26DFAA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935163"/>
            <a:ext cx="48958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4026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993</TotalTime>
  <Words>584</Words>
  <Application>Microsoft Office PowerPoint</Application>
  <PresentationFormat>와이드스크린</PresentationFormat>
  <Paragraphs>69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Candara</vt:lpstr>
      <vt:lpstr>Corbel</vt:lpstr>
      <vt:lpstr>Wingdings 3</vt:lpstr>
      <vt:lpstr>New_Education02</vt:lpstr>
      <vt:lpstr>Game Programming</vt:lpstr>
      <vt:lpstr>자료구조의 정의</vt:lpstr>
      <vt:lpstr>자료구조의 분류</vt:lpstr>
      <vt:lpstr>자료구조의 분류</vt:lpstr>
      <vt:lpstr>선형자료구조</vt:lpstr>
      <vt:lpstr>선형자료구조</vt:lpstr>
      <vt:lpstr>선형자료구조</vt:lpstr>
      <vt:lpstr>C# - 자료구조</vt:lpstr>
      <vt:lpstr>선형자료구조</vt:lpstr>
      <vt:lpstr>C# - 자료구조 예시</vt:lpstr>
      <vt:lpstr>C# - 자료구조 예시</vt:lpstr>
      <vt:lpstr>선형자료구조</vt:lpstr>
      <vt:lpstr>선형자료구조</vt:lpstr>
      <vt:lpstr>선형자료구조</vt:lpstr>
      <vt:lpstr>선형자료구조</vt:lpstr>
      <vt:lpstr>선형자료구조</vt:lpstr>
      <vt:lpstr>비선형자료구조</vt:lpstr>
      <vt:lpstr>비선형자료구조</vt:lpstr>
      <vt:lpstr>비선형자료구조</vt:lpstr>
      <vt:lpstr>비선형자료구조</vt:lpstr>
      <vt:lpstr>비선형자료구조</vt:lpstr>
      <vt:lpstr>자료구조 눈으로 이해하기</vt:lpstr>
      <vt:lpstr>게임 오브젝트 설계</vt:lpstr>
      <vt:lpstr>계층 구조를 사용한 오브젝트 설계</vt:lpstr>
      <vt:lpstr>계층 구조를 사용한 오브젝트 설계</vt:lpstr>
      <vt:lpstr>컴포넌트 기반 게임 오브젝트 설계</vt:lpstr>
      <vt:lpstr>화면 렌더링 알고리즘 설계</vt:lpstr>
      <vt:lpstr>화면 렌더링 알고리즘 설계</vt:lpstr>
      <vt:lpstr>화면 렌더링 알고리즘 설계</vt:lpstr>
      <vt:lpstr>화면 렌더링 알고리즘 설계</vt:lpstr>
      <vt:lpstr>화면 렌더링 알고리즘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박 현우</cp:lastModifiedBy>
  <cp:revision>36</cp:revision>
  <dcterms:created xsi:type="dcterms:W3CDTF">2022-02-27T13:11:24Z</dcterms:created>
  <dcterms:modified xsi:type="dcterms:W3CDTF">2022-03-27T15:21:05Z</dcterms:modified>
</cp:coreProperties>
</file>