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66"/>
  </p:notesMasterIdLst>
  <p:sldIdLst>
    <p:sldId id="256" r:id="rId2"/>
    <p:sldId id="260" r:id="rId3"/>
    <p:sldId id="338" r:id="rId4"/>
    <p:sldId id="339" r:id="rId5"/>
    <p:sldId id="277" r:id="rId6"/>
    <p:sldId id="342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14" r:id="rId17"/>
    <p:sldId id="415" r:id="rId18"/>
    <p:sldId id="416" r:id="rId19"/>
    <p:sldId id="417" r:id="rId20"/>
    <p:sldId id="418" r:id="rId21"/>
    <p:sldId id="419" r:id="rId22"/>
    <p:sldId id="420" r:id="rId23"/>
    <p:sldId id="421" r:id="rId24"/>
    <p:sldId id="422" r:id="rId25"/>
    <p:sldId id="423" r:id="rId26"/>
    <p:sldId id="424" r:id="rId27"/>
    <p:sldId id="425" r:id="rId28"/>
    <p:sldId id="426" r:id="rId29"/>
    <p:sldId id="427" r:id="rId30"/>
    <p:sldId id="428" r:id="rId31"/>
    <p:sldId id="429" r:id="rId32"/>
    <p:sldId id="430" r:id="rId33"/>
    <p:sldId id="431" r:id="rId34"/>
    <p:sldId id="432" r:id="rId35"/>
    <p:sldId id="433" r:id="rId36"/>
    <p:sldId id="434" r:id="rId37"/>
    <p:sldId id="435" r:id="rId38"/>
    <p:sldId id="436" r:id="rId39"/>
    <p:sldId id="437" r:id="rId40"/>
    <p:sldId id="438" r:id="rId41"/>
    <p:sldId id="439" r:id="rId42"/>
    <p:sldId id="440" r:id="rId43"/>
    <p:sldId id="441" r:id="rId44"/>
    <p:sldId id="442" r:id="rId45"/>
    <p:sldId id="443" r:id="rId46"/>
    <p:sldId id="444" r:id="rId47"/>
    <p:sldId id="445" r:id="rId48"/>
    <p:sldId id="446" r:id="rId49"/>
    <p:sldId id="447" r:id="rId50"/>
    <p:sldId id="448" r:id="rId51"/>
    <p:sldId id="449" r:id="rId52"/>
    <p:sldId id="451" r:id="rId53"/>
    <p:sldId id="450" r:id="rId54"/>
    <p:sldId id="452" r:id="rId55"/>
    <p:sldId id="453" r:id="rId56"/>
    <p:sldId id="454" r:id="rId57"/>
    <p:sldId id="455" r:id="rId58"/>
    <p:sldId id="456" r:id="rId59"/>
    <p:sldId id="457" r:id="rId60"/>
    <p:sldId id="458" r:id="rId61"/>
    <p:sldId id="459" r:id="rId62"/>
    <p:sldId id="460" r:id="rId63"/>
    <p:sldId id="461" r:id="rId64"/>
    <p:sldId id="462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CB6136-B918-44EE-AA0D-259AC8077AE2}" v="1258" dt="2022-04-10T13:55:52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96" y="-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현우" userId="cfd135f459d14191" providerId="LiveId" clId="{CD3AD8DB-E32C-452D-9D20-F0980B1F1496}"/>
    <pc:docChg chg="delSld modSld">
      <pc:chgData name="박 현우" userId="cfd135f459d14191" providerId="LiveId" clId="{CD3AD8DB-E32C-452D-9D20-F0980B1F1496}" dt="2022-03-06T06:41:24.687" v="30" actId="47"/>
      <pc:docMkLst>
        <pc:docMk/>
      </pc:docMkLst>
      <pc:sldChg chg="del">
        <pc:chgData name="박 현우" userId="cfd135f459d14191" providerId="LiveId" clId="{CD3AD8DB-E32C-452D-9D20-F0980B1F1496}" dt="2022-03-06T06:41:24.687" v="30" actId="47"/>
        <pc:sldMkLst>
          <pc:docMk/>
          <pc:sldMk cId="1286484442" sldId="297"/>
        </pc:sldMkLst>
      </pc:sldChg>
      <pc:sldChg chg="modSp mod">
        <pc:chgData name="박 현우" userId="cfd135f459d14191" providerId="LiveId" clId="{CD3AD8DB-E32C-452D-9D20-F0980B1F1496}" dt="2022-03-06T06:41:10.505" v="29" actId="20577"/>
        <pc:sldMkLst>
          <pc:docMk/>
          <pc:sldMk cId="2665224280" sldId="304"/>
        </pc:sldMkLst>
        <pc:spChg chg="mod">
          <ac:chgData name="박 현우" userId="cfd135f459d14191" providerId="LiveId" clId="{CD3AD8DB-E32C-452D-9D20-F0980B1F1496}" dt="2022-03-06T06:41:10.505" v="29" actId="20577"/>
          <ac:spMkLst>
            <pc:docMk/>
            <pc:sldMk cId="2665224280" sldId="304"/>
            <ac:spMk id="4" creationId="{EC11FA27-58FD-40BF-889A-375846A0BA54}"/>
          </ac:spMkLst>
        </pc:spChg>
      </pc:sldChg>
    </pc:docChg>
  </pc:docChgLst>
  <pc:docChgLst>
    <pc:chgData name="박 현우" userId="cfd135f459d14191" providerId="LiveId" clId="{36CB6136-B918-44EE-AA0D-259AC8077AE2}"/>
    <pc:docChg chg="undo redo custSel addSld delSld modSld sldOrd">
      <pc:chgData name="박 현우" userId="cfd135f459d14191" providerId="LiveId" clId="{36CB6136-B918-44EE-AA0D-259AC8077AE2}" dt="2022-04-10T13:56:24.437" v="12202" actId="14100"/>
      <pc:docMkLst>
        <pc:docMk/>
      </pc:docMkLst>
      <pc:sldChg chg="modSp mod">
        <pc:chgData name="박 현우" userId="cfd135f459d14191" providerId="LiveId" clId="{36CB6136-B918-44EE-AA0D-259AC8077AE2}" dt="2022-04-10T09:18:12.258" v="154"/>
        <pc:sldMkLst>
          <pc:docMk/>
          <pc:sldMk cId="2388027150" sldId="256"/>
        </pc:sldMkLst>
        <pc:spChg chg="mod">
          <ac:chgData name="박 현우" userId="cfd135f459d14191" providerId="LiveId" clId="{36CB6136-B918-44EE-AA0D-259AC8077AE2}" dt="2022-04-10T09:18:12.258" v="154"/>
          <ac:spMkLst>
            <pc:docMk/>
            <pc:sldMk cId="2388027150" sldId="256"/>
            <ac:spMk id="3" creationId="{4C9AE6F8-CD35-4857-AC07-B60C839F3411}"/>
          </ac:spMkLst>
        </pc:spChg>
      </pc:sldChg>
      <pc:sldChg chg="delSp modSp mod">
        <pc:chgData name="박 현우" userId="cfd135f459d14191" providerId="LiveId" clId="{36CB6136-B918-44EE-AA0D-259AC8077AE2}" dt="2022-04-10T09:17:28.978" v="113"/>
        <pc:sldMkLst>
          <pc:docMk/>
          <pc:sldMk cId="3970331113" sldId="260"/>
        </pc:sldMkLst>
        <pc:spChg chg="mod">
          <ac:chgData name="박 현우" userId="cfd135f459d14191" providerId="LiveId" clId="{36CB6136-B918-44EE-AA0D-259AC8077AE2}" dt="2022-04-10T09:15:48.103" v="2" actId="20577"/>
          <ac:spMkLst>
            <pc:docMk/>
            <pc:sldMk cId="3970331113" sldId="260"/>
            <ac:spMk id="2" creationId="{DB6E3A46-B480-4DD1-A28B-270FD694235E}"/>
          </ac:spMkLst>
        </pc:spChg>
        <pc:spChg chg="mod">
          <ac:chgData name="박 현우" userId="cfd135f459d14191" providerId="LiveId" clId="{36CB6136-B918-44EE-AA0D-259AC8077AE2}" dt="2022-04-10T09:17:28.978" v="113"/>
          <ac:spMkLst>
            <pc:docMk/>
            <pc:sldMk cId="3970331113" sldId="260"/>
            <ac:spMk id="7" creationId="{F32FB248-3028-4BB4-9A96-1020BC100446}"/>
          </ac:spMkLst>
        </pc:spChg>
        <pc:picChg chg="del">
          <ac:chgData name="박 현우" userId="cfd135f459d14191" providerId="LiveId" clId="{36CB6136-B918-44EE-AA0D-259AC8077AE2}" dt="2022-04-10T09:16:17.258" v="21" actId="478"/>
          <ac:picMkLst>
            <pc:docMk/>
            <pc:sldMk cId="3970331113" sldId="260"/>
            <ac:picMk id="1026" creationId="{272D9A64-6ED0-4923-8007-670ECEAA320F}"/>
          </ac:picMkLst>
        </pc:picChg>
      </pc:sldChg>
      <pc:sldChg chg="del">
        <pc:chgData name="박 현우" userId="cfd135f459d14191" providerId="LiveId" clId="{36CB6136-B918-44EE-AA0D-259AC8077AE2}" dt="2022-04-10T09:16:21.185" v="22" actId="47"/>
        <pc:sldMkLst>
          <pc:docMk/>
          <pc:sldMk cId="4236592575" sldId="275"/>
        </pc:sldMkLst>
      </pc:sldChg>
      <pc:sldChg chg="modSp mod">
        <pc:chgData name="박 현우" userId="cfd135f459d14191" providerId="LiveId" clId="{36CB6136-B918-44EE-AA0D-259AC8077AE2}" dt="2022-04-10T09:29:38.799" v="422" actId="404"/>
        <pc:sldMkLst>
          <pc:docMk/>
          <pc:sldMk cId="915732029" sldId="277"/>
        </pc:sldMkLst>
        <pc:spChg chg="mod">
          <ac:chgData name="박 현우" userId="cfd135f459d14191" providerId="LiveId" clId="{36CB6136-B918-44EE-AA0D-259AC8077AE2}" dt="2022-04-10T09:29:38.799" v="422" actId="404"/>
          <ac:spMkLst>
            <pc:docMk/>
            <pc:sldMk cId="915732029" sldId="277"/>
            <ac:spMk id="2" creationId="{DB6E3A46-B480-4DD1-A28B-270FD694235E}"/>
          </ac:spMkLst>
        </pc:spChg>
      </pc:sldChg>
      <pc:sldChg chg="del">
        <pc:chgData name="박 현우" userId="cfd135f459d14191" providerId="LiveId" clId="{36CB6136-B918-44EE-AA0D-259AC8077AE2}" dt="2022-04-10T09:16:23.080" v="23" actId="47"/>
        <pc:sldMkLst>
          <pc:docMk/>
          <pc:sldMk cId="420977956" sldId="278"/>
        </pc:sldMkLst>
      </pc:sldChg>
      <pc:sldChg chg="del">
        <pc:chgData name="박 현우" userId="cfd135f459d14191" providerId="LiveId" clId="{36CB6136-B918-44EE-AA0D-259AC8077AE2}" dt="2022-04-10T09:16:24.191" v="24" actId="47"/>
        <pc:sldMkLst>
          <pc:docMk/>
          <pc:sldMk cId="3261976550" sldId="279"/>
        </pc:sldMkLst>
      </pc:sldChg>
      <pc:sldChg chg="del">
        <pc:chgData name="박 현우" userId="cfd135f459d14191" providerId="LiveId" clId="{36CB6136-B918-44EE-AA0D-259AC8077AE2}" dt="2022-04-10T09:46:23.778" v="1684" actId="47"/>
        <pc:sldMkLst>
          <pc:docMk/>
          <pc:sldMk cId="3795223866" sldId="280"/>
        </pc:sldMkLst>
      </pc:sldChg>
      <pc:sldChg chg="modSp modAnim">
        <pc:chgData name="박 현우" userId="cfd135f459d14191" providerId="LiveId" clId="{36CB6136-B918-44EE-AA0D-259AC8077AE2}" dt="2022-04-10T09:21:47.454" v="384" actId="20577"/>
        <pc:sldMkLst>
          <pc:docMk/>
          <pc:sldMk cId="3606081316" sldId="338"/>
        </pc:sldMkLst>
        <pc:spChg chg="mod">
          <ac:chgData name="박 현우" userId="cfd135f459d14191" providerId="LiveId" clId="{36CB6136-B918-44EE-AA0D-259AC8077AE2}" dt="2022-04-10T09:21:47.454" v="384" actId="20577"/>
          <ac:spMkLst>
            <pc:docMk/>
            <pc:sldMk cId="3606081316" sldId="338"/>
            <ac:spMk id="7" creationId="{F32FB248-3028-4BB4-9A96-1020BC100446}"/>
          </ac:spMkLst>
        </pc:spChg>
      </pc:sldChg>
      <pc:sldChg chg="modSp mod">
        <pc:chgData name="박 현우" userId="cfd135f459d14191" providerId="LiveId" clId="{36CB6136-B918-44EE-AA0D-259AC8077AE2}" dt="2022-04-10T09:31:07.626" v="638" actId="20577"/>
        <pc:sldMkLst>
          <pc:docMk/>
          <pc:sldMk cId="1033276866" sldId="339"/>
        </pc:sldMkLst>
        <pc:spChg chg="mod">
          <ac:chgData name="박 현우" userId="cfd135f459d14191" providerId="LiveId" clId="{36CB6136-B918-44EE-AA0D-259AC8077AE2}" dt="2022-04-10T09:31:07.626" v="638" actId="20577"/>
          <ac:spMkLst>
            <pc:docMk/>
            <pc:sldMk cId="1033276866" sldId="339"/>
            <ac:spMk id="7" creationId="{F32FB248-3028-4BB4-9A96-1020BC100446}"/>
          </ac:spMkLst>
        </pc:spChg>
      </pc:sldChg>
      <pc:sldChg chg="del">
        <pc:chgData name="박 현우" userId="cfd135f459d14191" providerId="LiveId" clId="{36CB6136-B918-44EE-AA0D-259AC8077AE2}" dt="2022-04-10T09:29:14.878" v="385" actId="47"/>
        <pc:sldMkLst>
          <pc:docMk/>
          <pc:sldMk cId="2516626537" sldId="340"/>
        </pc:sldMkLst>
      </pc:sldChg>
      <pc:sldChg chg="del">
        <pc:chgData name="박 현우" userId="cfd135f459d14191" providerId="LiveId" clId="{36CB6136-B918-44EE-AA0D-259AC8077AE2}" dt="2022-04-10T09:29:18.814" v="386" actId="47"/>
        <pc:sldMkLst>
          <pc:docMk/>
          <pc:sldMk cId="3960307374" sldId="341"/>
        </pc:sldMkLst>
      </pc:sldChg>
      <pc:sldChg chg="modSp mod">
        <pc:chgData name="박 현우" userId="cfd135f459d14191" providerId="LiveId" clId="{36CB6136-B918-44EE-AA0D-259AC8077AE2}" dt="2022-04-10T09:34:37.840" v="911" actId="20577"/>
        <pc:sldMkLst>
          <pc:docMk/>
          <pc:sldMk cId="3777512040" sldId="342"/>
        </pc:sldMkLst>
        <pc:spChg chg="mod">
          <ac:chgData name="박 현우" userId="cfd135f459d14191" providerId="LiveId" clId="{36CB6136-B918-44EE-AA0D-259AC8077AE2}" dt="2022-04-10T09:32:31.621" v="654"/>
          <ac:spMkLst>
            <pc:docMk/>
            <pc:sldMk cId="3777512040" sldId="342"/>
            <ac:spMk id="2" creationId="{DB6E3A46-B480-4DD1-A28B-270FD694235E}"/>
          </ac:spMkLst>
        </pc:spChg>
        <pc:spChg chg="mod">
          <ac:chgData name="박 현우" userId="cfd135f459d14191" providerId="LiveId" clId="{36CB6136-B918-44EE-AA0D-259AC8077AE2}" dt="2022-04-10T09:34:37.840" v="911" actId="20577"/>
          <ac:spMkLst>
            <pc:docMk/>
            <pc:sldMk cId="3777512040" sldId="342"/>
            <ac:spMk id="7" creationId="{F32FB248-3028-4BB4-9A96-1020BC100446}"/>
          </ac:spMkLst>
        </pc:spChg>
      </pc:sldChg>
      <pc:sldChg chg="del">
        <pc:chgData name="박 현우" userId="cfd135f459d14191" providerId="LiveId" clId="{36CB6136-B918-44EE-AA0D-259AC8077AE2}" dt="2022-04-10T09:46:15.548" v="1683" actId="47"/>
        <pc:sldMkLst>
          <pc:docMk/>
          <pc:sldMk cId="1850331889" sldId="343"/>
        </pc:sldMkLst>
      </pc:sldChg>
      <pc:sldChg chg="del">
        <pc:chgData name="박 현우" userId="cfd135f459d14191" providerId="LiveId" clId="{36CB6136-B918-44EE-AA0D-259AC8077AE2}" dt="2022-04-10T09:46:23.778" v="1684" actId="47"/>
        <pc:sldMkLst>
          <pc:docMk/>
          <pc:sldMk cId="1409751626" sldId="344"/>
        </pc:sldMkLst>
      </pc:sldChg>
      <pc:sldChg chg="del">
        <pc:chgData name="박 현우" userId="cfd135f459d14191" providerId="LiveId" clId="{36CB6136-B918-44EE-AA0D-259AC8077AE2}" dt="2022-04-10T09:46:23.778" v="1684" actId="47"/>
        <pc:sldMkLst>
          <pc:docMk/>
          <pc:sldMk cId="524354131" sldId="345"/>
        </pc:sldMkLst>
      </pc:sldChg>
      <pc:sldChg chg="del">
        <pc:chgData name="박 현우" userId="cfd135f459d14191" providerId="LiveId" clId="{36CB6136-B918-44EE-AA0D-259AC8077AE2}" dt="2022-04-10T09:46:23.778" v="1684" actId="47"/>
        <pc:sldMkLst>
          <pc:docMk/>
          <pc:sldMk cId="2636676161" sldId="346"/>
        </pc:sldMkLst>
      </pc:sldChg>
      <pc:sldChg chg="del">
        <pc:chgData name="박 현우" userId="cfd135f459d14191" providerId="LiveId" clId="{36CB6136-B918-44EE-AA0D-259AC8077AE2}" dt="2022-04-10T09:46:23.778" v="1684" actId="47"/>
        <pc:sldMkLst>
          <pc:docMk/>
          <pc:sldMk cId="3594049901" sldId="347"/>
        </pc:sldMkLst>
      </pc:sldChg>
      <pc:sldChg chg="del">
        <pc:chgData name="박 현우" userId="cfd135f459d14191" providerId="LiveId" clId="{36CB6136-B918-44EE-AA0D-259AC8077AE2}" dt="2022-04-10T09:46:23.778" v="1684" actId="47"/>
        <pc:sldMkLst>
          <pc:docMk/>
          <pc:sldMk cId="881977120" sldId="348"/>
        </pc:sldMkLst>
      </pc:sldChg>
      <pc:sldChg chg="del">
        <pc:chgData name="박 현우" userId="cfd135f459d14191" providerId="LiveId" clId="{36CB6136-B918-44EE-AA0D-259AC8077AE2}" dt="2022-04-10T09:46:23.778" v="1684" actId="47"/>
        <pc:sldMkLst>
          <pc:docMk/>
          <pc:sldMk cId="1120376181" sldId="349"/>
        </pc:sldMkLst>
      </pc:sldChg>
      <pc:sldChg chg="del">
        <pc:chgData name="박 현우" userId="cfd135f459d14191" providerId="LiveId" clId="{36CB6136-B918-44EE-AA0D-259AC8077AE2}" dt="2022-04-10T09:46:23.778" v="1684" actId="47"/>
        <pc:sldMkLst>
          <pc:docMk/>
          <pc:sldMk cId="1065582630" sldId="350"/>
        </pc:sldMkLst>
      </pc:sldChg>
      <pc:sldChg chg="del">
        <pc:chgData name="박 현우" userId="cfd135f459d14191" providerId="LiveId" clId="{36CB6136-B918-44EE-AA0D-259AC8077AE2}" dt="2022-04-10T09:46:23.778" v="1684" actId="47"/>
        <pc:sldMkLst>
          <pc:docMk/>
          <pc:sldMk cId="2642087281" sldId="351"/>
        </pc:sldMkLst>
      </pc:sldChg>
      <pc:sldChg chg="del">
        <pc:chgData name="박 현우" userId="cfd135f459d14191" providerId="LiveId" clId="{36CB6136-B918-44EE-AA0D-259AC8077AE2}" dt="2022-04-10T09:46:23.778" v="1684" actId="47"/>
        <pc:sldMkLst>
          <pc:docMk/>
          <pc:sldMk cId="3331390142" sldId="352"/>
        </pc:sldMkLst>
      </pc:sldChg>
      <pc:sldChg chg="del">
        <pc:chgData name="박 현우" userId="cfd135f459d14191" providerId="LiveId" clId="{36CB6136-B918-44EE-AA0D-259AC8077AE2}" dt="2022-04-10T09:46:23.778" v="1684" actId="47"/>
        <pc:sldMkLst>
          <pc:docMk/>
          <pc:sldMk cId="1919740144" sldId="353"/>
        </pc:sldMkLst>
      </pc:sldChg>
      <pc:sldChg chg="del">
        <pc:chgData name="박 현우" userId="cfd135f459d14191" providerId="LiveId" clId="{36CB6136-B918-44EE-AA0D-259AC8077AE2}" dt="2022-04-10T09:46:23.778" v="1684" actId="47"/>
        <pc:sldMkLst>
          <pc:docMk/>
          <pc:sldMk cId="308105176" sldId="354"/>
        </pc:sldMkLst>
      </pc:sldChg>
      <pc:sldChg chg="del">
        <pc:chgData name="박 현우" userId="cfd135f459d14191" providerId="LiveId" clId="{36CB6136-B918-44EE-AA0D-259AC8077AE2}" dt="2022-04-10T09:46:23.778" v="1684" actId="47"/>
        <pc:sldMkLst>
          <pc:docMk/>
          <pc:sldMk cId="467146922" sldId="355"/>
        </pc:sldMkLst>
      </pc:sldChg>
      <pc:sldChg chg="del">
        <pc:chgData name="박 현우" userId="cfd135f459d14191" providerId="LiveId" clId="{36CB6136-B918-44EE-AA0D-259AC8077AE2}" dt="2022-04-10T09:46:23.778" v="1684" actId="47"/>
        <pc:sldMkLst>
          <pc:docMk/>
          <pc:sldMk cId="346416794" sldId="356"/>
        </pc:sldMkLst>
      </pc:sldChg>
      <pc:sldChg chg="del">
        <pc:chgData name="박 현우" userId="cfd135f459d14191" providerId="LiveId" clId="{36CB6136-B918-44EE-AA0D-259AC8077AE2}" dt="2022-04-10T09:46:23.778" v="1684" actId="47"/>
        <pc:sldMkLst>
          <pc:docMk/>
          <pc:sldMk cId="4040090184" sldId="357"/>
        </pc:sldMkLst>
      </pc:sldChg>
      <pc:sldChg chg="del">
        <pc:chgData name="박 현우" userId="cfd135f459d14191" providerId="LiveId" clId="{36CB6136-B918-44EE-AA0D-259AC8077AE2}" dt="2022-04-10T09:46:23.778" v="1684" actId="47"/>
        <pc:sldMkLst>
          <pc:docMk/>
          <pc:sldMk cId="563720143" sldId="358"/>
        </pc:sldMkLst>
      </pc:sldChg>
      <pc:sldChg chg="del">
        <pc:chgData name="박 현우" userId="cfd135f459d14191" providerId="LiveId" clId="{36CB6136-B918-44EE-AA0D-259AC8077AE2}" dt="2022-04-10T09:46:23.778" v="1684" actId="47"/>
        <pc:sldMkLst>
          <pc:docMk/>
          <pc:sldMk cId="980049639" sldId="359"/>
        </pc:sldMkLst>
      </pc:sldChg>
      <pc:sldChg chg="del">
        <pc:chgData name="박 현우" userId="cfd135f459d14191" providerId="LiveId" clId="{36CB6136-B918-44EE-AA0D-259AC8077AE2}" dt="2022-04-10T09:46:23.778" v="1684" actId="47"/>
        <pc:sldMkLst>
          <pc:docMk/>
          <pc:sldMk cId="3553776234" sldId="360"/>
        </pc:sldMkLst>
      </pc:sldChg>
      <pc:sldChg chg="del">
        <pc:chgData name="박 현우" userId="cfd135f459d14191" providerId="LiveId" clId="{36CB6136-B918-44EE-AA0D-259AC8077AE2}" dt="2022-04-10T09:46:23.778" v="1684" actId="47"/>
        <pc:sldMkLst>
          <pc:docMk/>
          <pc:sldMk cId="4051878149" sldId="361"/>
        </pc:sldMkLst>
      </pc:sldChg>
      <pc:sldChg chg="del">
        <pc:chgData name="박 현우" userId="cfd135f459d14191" providerId="LiveId" clId="{36CB6136-B918-44EE-AA0D-259AC8077AE2}" dt="2022-04-10T09:46:23.778" v="1684" actId="47"/>
        <pc:sldMkLst>
          <pc:docMk/>
          <pc:sldMk cId="1237359814" sldId="362"/>
        </pc:sldMkLst>
      </pc:sldChg>
      <pc:sldChg chg="del">
        <pc:chgData name="박 현우" userId="cfd135f459d14191" providerId="LiveId" clId="{36CB6136-B918-44EE-AA0D-259AC8077AE2}" dt="2022-04-10T09:46:23.778" v="1684" actId="47"/>
        <pc:sldMkLst>
          <pc:docMk/>
          <pc:sldMk cId="2972347668" sldId="363"/>
        </pc:sldMkLst>
      </pc:sldChg>
      <pc:sldChg chg="del">
        <pc:chgData name="박 현우" userId="cfd135f459d14191" providerId="LiveId" clId="{36CB6136-B918-44EE-AA0D-259AC8077AE2}" dt="2022-04-10T09:46:23.778" v="1684" actId="47"/>
        <pc:sldMkLst>
          <pc:docMk/>
          <pc:sldMk cId="3492149520" sldId="364"/>
        </pc:sldMkLst>
      </pc:sldChg>
      <pc:sldChg chg="del">
        <pc:chgData name="박 현우" userId="cfd135f459d14191" providerId="LiveId" clId="{36CB6136-B918-44EE-AA0D-259AC8077AE2}" dt="2022-04-10T09:46:23.778" v="1684" actId="47"/>
        <pc:sldMkLst>
          <pc:docMk/>
          <pc:sldMk cId="142435513" sldId="365"/>
        </pc:sldMkLst>
      </pc:sldChg>
      <pc:sldChg chg="del">
        <pc:chgData name="박 현우" userId="cfd135f459d14191" providerId="LiveId" clId="{36CB6136-B918-44EE-AA0D-259AC8077AE2}" dt="2022-04-10T09:46:23.778" v="1684" actId="47"/>
        <pc:sldMkLst>
          <pc:docMk/>
          <pc:sldMk cId="3699275776" sldId="366"/>
        </pc:sldMkLst>
      </pc:sldChg>
      <pc:sldChg chg="del">
        <pc:chgData name="박 현우" userId="cfd135f459d14191" providerId="LiveId" clId="{36CB6136-B918-44EE-AA0D-259AC8077AE2}" dt="2022-04-10T09:46:23.778" v="1684" actId="47"/>
        <pc:sldMkLst>
          <pc:docMk/>
          <pc:sldMk cId="1709263345" sldId="367"/>
        </pc:sldMkLst>
      </pc:sldChg>
      <pc:sldChg chg="del">
        <pc:chgData name="박 현우" userId="cfd135f459d14191" providerId="LiveId" clId="{36CB6136-B918-44EE-AA0D-259AC8077AE2}" dt="2022-04-10T09:46:23.778" v="1684" actId="47"/>
        <pc:sldMkLst>
          <pc:docMk/>
          <pc:sldMk cId="2867698350" sldId="368"/>
        </pc:sldMkLst>
      </pc:sldChg>
      <pc:sldChg chg="del">
        <pc:chgData name="박 현우" userId="cfd135f459d14191" providerId="LiveId" clId="{36CB6136-B918-44EE-AA0D-259AC8077AE2}" dt="2022-04-10T09:46:23.778" v="1684" actId="47"/>
        <pc:sldMkLst>
          <pc:docMk/>
          <pc:sldMk cId="3181719075" sldId="369"/>
        </pc:sldMkLst>
      </pc:sldChg>
      <pc:sldChg chg="del">
        <pc:chgData name="박 현우" userId="cfd135f459d14191" providerId="LiveId" clId="{36CB6136-B918-44EE-AA0D-259AC8077AE2}" dt="2022-04-10T09:46:23.778" v="1684" actId="47"/>
        <pc:sldMkLst>
          <pc:docMk/>
          <pc:sldMk cId="3402770829" sldId="370"/>
        </pc:sldMkLst>
      </pc:sldChg>
      <pc:sldChg chg="del">
        <pc:chgData name="박 현우" userId="cfd135f459d14191" providerId="LiveId" clId="{36CB6136-B918-44EE-AA0D-259AC8077AE2}" dt="2022-04-10T09:46:23.778" v="1684" actId="47"/>
        <pc:sldMkLst>
          <pc:docMk/>
          <pc:sldMk cId="3976415387" sldId="371"/>
        </pc:sldMkLst>
      </pc:sldChg>
      <pc:sldChg chg="del">
        <pc:chgData name="박 현우" userId="cfd135f459d14191" providerId="LiveId" clId="{36CB6136-B918-44EE-AA0D-259AC8077AE2}" dt="2022-04-10T09:46:23.778" v="1684" actId="47"/>
        <pc:sldMkLst>
          <pc:docMk/>
          <pc:sldMk cId="4204153966" sldId="372"/>
        </pc:sldMkLst>
      </pc:sldChg>
      <pc:sldChg chg="del">
        <pc:chgData name="박 현우" userId="cfd135f459d14191" providerId="LiveId" clId="{36CB6136-B918-44EE-AA0D-259AC8077AE2}" dt="2022-04-10T09:46:23.778" v="1684" actId="47"/>
        <pc:sldMkLst>
          <pc:docMk/>
          <pc:sldMk cId="2572578330" sldId="373"/>
        </pc:sldMkLst>
      </pc:sldChg>
      <pc:sldChg chg="del">
        <pc:chgData name="박 현우" userId="cfd135f459d14191" providerId="LiveId" clId="{36CB6136-B918-44EE-AA0D-259AC8077AE2}" dt="2022-04-10T09:46:23.778" v="1684" actId="47"/>
        <pc:sldMkLst>
          <pc:docMk/>
          <pc:sldMk cId="1686242903" sldId="374"/>
        </pc:sldMkLst>
      </pc:sldChg>
      <pc:sldChg chg="del">
        <pc:chgData name="박 현우" userId="cfd135f459d14191" providerId="LiveId" clId="{36CB6136-B918-44EE-AA0D-259AC8077AE2}" dt="2022-04-10T09:46:23.778" v="1684" actId="47"/>
        <pc:sldMkLst>
          <pc:docMk/>
          <pc:sldMk cId="4040831879" sldId="375"/>
        </pc:sldMkLst>
      </pc:sldChg>
      <pc:sldChg chg="del">
        <pc:chgData name="박 현우" userId="cfd135f459d14191" providerId="LiveId" clId="{36CB6136-B918-44EE-AA0D-259AC8077AE2}" dt="2022-04-10T09:46:23.778" v="1684" actId="47"/>
        <pc:sldMkLst>
          <pc:docMk/>
          <pc:sldMk cId="2478839481" sldId="376"/>
        </pc:sldMkLst>
      </pc:sldChg>
      <pc:sldChg chg="del">
        <pc:chgData name="박 현우" userId="cfd135f459d14191" providerId="LiveId" clId="{36CB6136-B918-44EE-AA0D-259AC8077AE2}" dt="2022-04-10T09:46:23.778" v="1684" actId="47"/>
        <pc:sldMkLst>
          <pc:docMk/>
          <pc:sldMk cId="1801546125" sldId="377"/>
        </pc:sldMkLst>
      </pc:sldChg>
      <pc:sldChg chg="del">
        <pc:chgData name="박 현우" userId="cfd135f459d14191" providerId="LiveId" clId="{36CB6136-B918-44EE-AA0D-259AC8077AE2}" dt="2022-04-10T09:46:23.778" v="1684" actId="47"/>
        <pc:sldMkLst>
          <pc:docMk/>
          <pc:sldMk cId="298334506" sldId="378"/>
        </pc:sldMkLst>
      </pc:sldChg>
      <pc:sldChg chg="del">
        <pc:chgData name="박 현우" userId="cfd135f459d14191" providerId="LiveId" clId="{36CB6136-B918-44EE-AA0D-259AC8077AE2}" dt="2022-04-10T09:46:23.778" v="1684" actId="47"/>
        <pc:sldMkLst>
          <pc:docMk/>
          <pc:sldMk cId="1070328370" sldId="379"/>
        </pc:sldMkLst>
      </pc:sldChg>
      <pc:sldChg chg="del">
        <pc:chgData name="박 현우" userId="cfd135f459d14191" providerId="LiveId" clId="{36CB6136-B918-44EE-AA0D-259AC8077AE2}" dt="2022-04-10T09:46:23.778" v="1684" actId="47"/>
        <pc:sldMkLst>
          <pc:docMk/>
          <pc:sldMk cId="4061468216" sldId="380"/>
        </pc:sldMkLst>
      </pc:sldChg>
      <pc:sldChg chg="del">
        <pc:chgData name="박 현우" userId="cfd135f459d14191" providerId="LiveId" clId="{36CB6136-B918-44EE-AA0D-259AC8077AE2}" dt="2022-04-10T09:46:23.778" v="1684" actId="47"/>
        <pc:sldMkLst>
          <pc:docMk/>
          <pc:sldMk cId="167793872" sldId="381"/>
        </pc:sldMkLst>
      </pc:sldChg>
      <pc:sldChg chg="del">
        <pc:chgData name="박 현우" userId="cfd135f459d14191" providerId="LiveId" clId="{36CB6136-B918-44EE-AA0D-259AC8077AE2}" dt="2022-04-10T09:46:23.778" v="1684" actId="47"/>
        <pc:sldMkLst>
          <pc:docMk/>
          <pc:sldMk cId="4218004106" sldId="382"/>
        </pc:sldMkLst>
      </pc:sldChg>
      <pc:sldChg chg="del">
        <pc:chgData name="박 현우" userId="cfd135f459d14191" providerId="LiveId" clId="{36CB6136-B918-44EE-AA0D-259AC8077AE2}" dt="2022-04-10T09:46:23.778" v="1684" actId="47"/>
        <pc:sldMkLst>
          <pc:docMk/>
          <pc:sldMk cId="2596466607" sldId="383"/>
        </pc:sldMkLst>
      </pc:sldChg>
      <pc:sldChg chg="del">
        <pc:chgData name="박 현우" userId="cfd135f459d14191" providerId="LiveId" clId="{36CB6136-B918-44EE-AA0D-259AC8077AE2}" dt="2022-04-10T09:46:23.778" v="1684" actId="47"/>
        <pc:sldMkLst>
          <pc:docMk/>
          <pc:sldMk cId="4050760156" sldId="384"/>
        </pc:sldMkLst>
      </pc:sldChg>
      <pc:sldChg chg="del">
        <pc:chgData name="박 현우" userId="cfd135f459d14191" providerId="LiveId" clId="{36CB6136-B918-44EE-AA0D-259AC8077AE2}" dt="2022-04-10T09:46:23.778" v="1684" actId="47"/>
        <pc:sldMkLst>
          <pc:docMk/>
          <pc:sldMk cId="1681391761" sldId="385"/>
        </pc:sldMkLst>
      </pc:sldChg>
      <pc:sldChg chg="del">
        <pc:chgData name="박 현우" userId="cfd135f459d14191" providerId="LiveId" clId="{36CB6136-B918-44EE-AA0D-259AC8077AE2}" dt="2022-04-10T09:46:23.778" v="1684" actId="47"/>
        <pc:sldMkLst>
          <pc:docMk/>
          <pc:sldMk cId="4051838442" sldId="386"/>
        </pc:sldMkLst>
      </pc:sldChg>
      <pc:sldChg chg="del">
        <pc:chgData name="박 현우" userId="cfd135f459d14191" providerId="LiveId" clId="{36CB6136-B918-44EE-AA0D-259AC8077AE2}" dt="2022-04-10T09:46:23.778" v="1684" actId="47"/>
        <pc:sldMkLst>
          <pc:docMk/>
          <pc:sldMk cId="3701124771" sldId="387"/>
        </pc:sldMkLst>
      </pc:sldChg>
      <pc:sldChg chg="del">
        <pc:chgData name="박 현우" userId="cfd135f459d14191" providerId="LiveId" clId="{36CB6136-B918-44EE-AA0D-259AC8077AE2}" dt="2022-04-10T09:46:23.778" v="1684" actId="47"/>
        <pc:sldMkLst>
          <pc:docMk/>
          <pc:sldMk cId="1779844854" sldId="388"/>
        </pc:sldMkLst>
      </pc:sldChg>
      <pc:sldChg chg="del">
        <pc:chgData name="박 현우" userId="cfd135f459d14191" providerId="LiveId" clId="{36CB6136-B918-44EE-AA0D-259AC8077AE2}" dt="2022-04-10T09:46:23.778" v="1684" actId="47"/>
        <pc:sldMkLst>
          <pc:docMk/>
          <pc:sldMk cId="2329791883" sldId="389"/>
        </pc:sldMkLst>
      </pc:sldChg>
      <pc:sldChg chg="del">
        <pc:chgData name="박 현우" userId="cfd135f459d14191" providerId="LiveId" clId="{36CB6136-B918-44EE-AA0D-259AC8077AE2}" dt="2022-04-10T09:46:23.778" v="1684" actId="47"/>
        <pc:sldMkLst>
          <pc:docMk/>
          <pc:sldMk cId="1816569469" sldId="390"/>
        </pc:sldMkLst>
      </pc:sldChg>
      <pc:sldChg chg="del">
        <pc:chgData name="박 현우" userId="cfd135f459d14191" providerId="LiveId" clId="{36CB6136-B918-44EE-AA0D-259AC8077AE2}" dt="2022-04-10T09:46:23.778" v="1684" actId="47"/>
        <pc:sldMkLst>
          <pc:docMk/>
          <pc:sldMk cId="859822375" sldId="391"/>
        </pc:sldMkLst>
      </pc:sldChg>
      <pc:sldChg chg="del">
        <pc:chgData name="박 현우" userId="cfd135f459d14191" providerId="LiveId" clId="{36CB6136-B918-44EE-AA0D-259AC8077AE2}" dt="2022-04-10T09:46:23.778" v="1684" actId="47"/>
        <pc:sldMkLst>
          <pc:docMk/>
          <pc:sldMk cId="4168742829" sldId="392"/>
        </pc:sldMkLst>
      </pc:sldChg>
      <pc:sldChg chg="del">
        <pc:chgData name="박 현우" userId="cfd135f459d14191" providerId="LiveId" clId="{36CB6136-B918-44EE-AA0D-259AC8077AE2}" dt="2022-04-10T09:46:23.778" v="1684" actId="47"/>
        <pc:sldMkLst>
          <pc:docMk/>
          <pc:sldMk cId="3158353570" sldId="393"/>
        </pc:sldMkLst>
      </pc:sldChg>
      <pc:sldChg chg="del">
        <pc:chgData name="박 현우" userId="cfd135f459d14191" providerId="LiveId" clId="{36CB6136-B918-44EE-AA0D-259AC8077AE2}" dt="2022-04-10T09:46:23.778" v="1684" actId="47"/>
        <pc:sldMkLst>
          <pc:docMk/>
          <pc:sldMk cId="3708443676" sldId="394"/>
        </pc:sldMkLst>
      </pc:sldChg>
      <pc:sldChg chg="del">
        <pc:chgData name="박 현우" userId="cfd135f459d14191" providerId="LiveId" clId="{36CB6136-B918-44EE-AA0D-259AC8077AE2}" dt="2022-04-10T09:46:23.778" v="1684" actId="47"/>
        <pc:sldMkLst>
          <pc:docMk/>
          <pc:sldMk cId="2537447259" sldId="395"/>
        </pc:sldMkLst>
      </pc:sldChg>
      <pc:sldChg chg="del">
        <pc:chgData name="박 현우" userId="cfd135f459d14191" providerId="LiveId" clId="{36CB6136-B918-44EE-AA0D-259AC8077AE2}" dt="2022-04-10T09:46:23.778" v="1684" actId="47"/>
        <pc:sldMkLst>
          <pc:docMk/>
          <pc:sldMk cId="3344661090" sldId="396"/>
        </pc:sldMkLst>
      </pc:sldChg>
      <pc:sldChg chg="del">
        <pc:chgData name="박 현우" userId="cfd135f459d14191" providerId="LiveId" clId="{36CB6136-B918-44EE-AA0D-259AC8077AE2}" dt="2022-04-10T09:46:23.778" v="1684" actId="47"/>
        <pc:sldMkLst>
          <pc:docMk/>
          <pc:sldMk cId="1932823571" sldId="397"/>
        </pc:sldMkLst>
      </pc:sldChg>
      <pc:sldChg chg="del">
        <pc:chgData name="박 현우" userId="cfd135f459d14191" providerId="LiveId" clId="{36CB6136-B918-44EE-AA0D-259AC8077AE2}" dt="2022-04-10T09:46:23.778" v="1684" actId="47"/>
        <pc:sldMkLst>
          <pc:docMk/>
          <pc:sldMk cId="1034861504" sldId="398"/>
        </pc:sldMkLst>
      </pc:sldChg>
      <pc:sldChg chg="del">
        <pc:chgData name="박 현우" userId="cfd135f459d14191" providerId="LiveId" clId="{36CB6136-B918-44EE-AA0D-259AC8077AE2}" dt="2022-04-10T09:46:23.778" v="1684" actId="47"/>
        <pc:sldMkLst>
          <pc:docMk/>
          <pc:sldMk cId="2625249751" sldId="399"/>
        </pc:sldMkLst>
      </pc:sldChg>
      <pc:sldChg chg="del">
        <pc:chgData name="박 현우" userId="cfd135f459d14191" providerId="LiveId" clId="{36CB6136-B918-44EE-AA0D-259AC8077AE2}" dt="2022-04-10T09:46:23.778" v="1684" actId="47"/>
        <pc:sldMkLst>
          <pc:docMk/>
          <pc:sldMk cId="1940811665" sldId="400"/>
        </pc:sldMkLst>
      </pc:sldChg>
      <pc:sldChg chg="del">
        <pc:chgData name="박 현우" userId="cfd135f459d14191" providerId="LiveId" clId="{36CB6136-B918-44EE-AA0D-259AC8077AE2}" dt="2022-04-10T09:46:23.778" v="1684" actId="47"/>
        <pc:sldMkLst>
          <pc:docMk/>
          <pc:sldMk cId="1733609901" sldId="401"/>
        </pc:sldMkLst>
      </pc:sldChg>
      <pc:sldChg chg="del">
        <pc:chgData name="박 현우" userId="cfd135f459d14191" providerId="LiveId" clId="{36CB6136-B918-44EE-AA0D-259AC8077AE2}" dt="2022-04-10T09:46:23.778" v="1684" actId="47"/>
        <pc:sldMkLst>
          <pc:docMk/>
          <pc:sldMk cId="1035024110" sldId="402"/>
        </pc:sldMkLst>
      </pc:sldChg>
      <pc:sldChg chg="del">
        <pc:chgData name="박 현우" userId="cfd135f459d14191" providerId="LiveId" clId="{36CB6136-B918-44EE-AA0D-259AC8077AE2}" dt="2022-04-10T09:46:23.778" v="1684" actId="47"/>
        <pc:sldMkLst>
          <pc:docMk/>
          <pc:sldMk cId="1147336677" sldId="403"/>
        </pc:sldMkLst>
      </pc:sldChg>
      <pc:sldChg chg="del">
        <pc:chgData name="박 현우" userId="cfd135f459d14191" providerId="LiveId" clId="{36CB6136-B918-44EE-AA0D-259AC8077AE2}" dt="2022-04-10T09:46:23.778" v="1684" actId="47"/>
        <pc:sldMkLst>
          <pc:docMk/>
          <pc:sldMk cId="4032613881" sldId="404"/>
        </pc:sldMkLst>
      </pc:sldChg>
      <pc:sldChg chg="modSp add mod">
        <pc:chgData name="박 현우" userId="cfd135f459d14191" providerId="LiveId" clId="{36CB6136-B918-44EE-AA0D-259AC8077AE2}" dt="2022-04-10T09:37:28.514" v="1310"/>
        <pc:sldMkLst>
          <pc:docMk/>
          <pc:sldMk cId="2599475738" sldId="405"/>
        </pc:sldMkLst>
        <pc:spChg chg="mod">
          <ac:chgData name="박 현우" userId="cfd135f459d14191" providerId="LiveId" clId="{36CB6136-B918-44EE-AA0D-259AC8077AE2}" dt="2022-04-10T09:36:03.420" v="922" actId="20577"/>
          <ac:spMkLst>
            <pc:docMk/>
            <pc:sldMk cId="2599475738" sldId="405"/>
            <ac:spMk id="2" creationId="{DB6E3A46-B480-4DD1-A28B-270FD694235E}"/>
          </ac:spMkLst>
        </pc:spChg>
        <pc:spChg chg="mod">
          <ac:chgData name="박 현우" userId="cfd135f459d14191" providerId="LiveId" clId="{36CB6136-B918-44EE-AA0D-259AC8077AE2}" dt="2022-04-10T09:37:28.514" v="1310"/>
          <ac:spMkLst>
            <pc:docMk/>
            <pc:sldMk cId="2599475738" sldId="405"/>
            <ac:spMk id="7" creationId="{F32FB248-3028-4BB4-9A96-1020BC100446}"/>
          </ac:spMkLst>
        </pc:spChg>
      </pc:sldChg>
      <pc:sldChg chg="addSp modSp add mod">
        <pc:chgData name="박 현우" userId="cfd135f459d14191" providerId="LiveId" clId="{36CB6136-B918-44EE-AA0D-259AC8077AE2}" dt="2022-04-10T09:42:21.129" v="1414" actId="1076"/>
        <pc:sldMkLst>
          <pc:docMk/>
          <pc:sldMk cId="3931161441" sldId="406"/>
        </pc:sldMkLst>
        <pc:spChg chg="mod">
          <ac:chgData name="박 현우" userId="cfd135f459d14191" providerId="LiveId" clId="{36CB6136-B918-44EE-AA0D-259AC8077AE2}" dt="2022-04-10T09:37:52.216" v="1321"/>
          <ac:spMkLst>
            <pc:docMk/>
            <pc:sldMk cId="3931161441" sldId="406"/>
            <ac:spMk id="2" creationId="{DB6E3A46-B480-4DD1-A28B-270FD694235E}"/>
          </ac:spMkLst>
        </pc:spChg>
        <pc:spChg chg="mod">
          <ac:chgData name="박 현우" userId="cfd135f459d14191" providerId="LiveId" clId="{36CB6136-B918-44EE-AA0D-259AC8077AE2}" dt="2022-04-10T09:38:10.164" v="1410"/>
          <ac:spMkLst>
            <pc:docMk/>
            <pc:sldMk cId="3931161441" sldId="406"/>
            <ac:spMk id="7" creationId="{F32FB248-3028-4BB4-9A96-1020BC100446}"/>
          </ac:spMkLst>
        </pc:spChg>
        <pc:picChg chg="add mod">
          <ac:chgData name="박 현우" userId="cfd135f459d14191" providerId="LiveId" clId="{36CB6136-B918-44EE-AA0D-259AC8077AE2}" dt="2022-04-10T09:42:21.129" v="1414" actId="1076"/>
          <ac:picMkLst>
            <pc:docMk/>
            <pc:sldMk cId="3931161441" sldId="406"/>
            <ac:picMk id="4" creationId="{3D3CF940-2AB2-4357-8527-F705B01A7C5E}"/>
          </ac:picMkLst>
        </pc:picChg>
      </pc:sldChg>
      <pc:sldChg chg="delSp modSp add mod">
        <pc:chgData name="박 현우" userId="cfd135f459d14191" providerId="LiveId" clId="{36CB6136-B918-44EE-AA0D-259AC8077AE2}" dt="2022-04-10T09:46:11.109" v="1681"/>
        <pc:sldMkLst>
          <pc:docMk/>
          <pc:sldMk cId="1887097048" sldId="407"/>
        </pc:sldMkLst>
        <pc:spChg chg="mod">
          <ac:chgData name="박 현우" userId="cfd135f459d14191" providerId="LiveId" clId="{36CB6136-B918-44EE-AA0D-259AC8077AE2}" dt="2022-04-10T09:46:11.109" v="1681"/>
          <ac:spMkLst>
            <pc:docMk/>
            <pc:sldMk cId="1887097048" sldId="407"/>
            <ac:spMk id="7" creationId="{F32FB248-3028-4BB4-9A96-1020BC100446}"/>
          </ac:spMkLst>
        </pc:spChg>
        <pc:picChg chg="del">
          <ac:chgData name="박 현우" userId="cfd135f459d14191" providerId="LiveId" clId="{36CB6136-B918-44EE-AA0D-259AC8077AE2}" dt="2022-04-10T09:42:35.680" v="1416" actId="478"/>
          <ac:picMkLst>
            <pc:docMk/>
            <pc:sldMk cId="1887097048" sldId="407"/>
            <ac:picMk id="4" creationId="{3D3CF940-2AB2-4357-8527-F705B01A7C5E}"/>
          </ac:picMkLst>
        </pc:picChg>
      </pc:sldChg>
      <pc:sldChg chg="modSp add mod">
        <pc:chgData name="박 현우" userId="cfd135f459d14191" providerId="LiveId" clId="{36CB6136-B918-44EE-AA0D-259AC8077AE2}" dt="2022-04-10T09:49:53.069" v="1894" actId="20577"/>
        <pc:sldMkLst>
          <pc:docMk/>
          <pc:sldMk cId="2075409398" sldId="408"/>
        </pc:sldMkLst>
        <pc:spChg chg="mod">
          <ac:chgData name="박 현우" userId="cfd135f459d14191" providerId="LiveId" clId="{36CB6136-B918-44EE-AA0D-259AC8077AE2}" dt="2022-04-10T09:47:44.134" v="1698"/>
          <ac:spMkLst>
            <pc:docMk/>
            <pc:sldMk cId="2075409398" sldId="408"/>
            <ac:spMk id="2" creationId="{DB6E3A46-B480-4DD1-A28B-270FD694235E}"/>
          </ac:spMkLst>
        </pc:spChg>
        <pc:spChg chg="mod">
          <ac:chgData name="박 현우" userId="cfd135f459d14191" providerId="LiveId" clId="{36CB6136-B918-44EE-AA0D-259AC8077AE2}" dt="2022-04-10T09:49:53.069" v="1894" actId="20577"/>
          <ac:spMkLst>
            <pc:docMk/>
            <pc:sldMk cId="2075409398" sldId="408"/>
            <ac:spMk id="7" creationId="{F32FB248-3028-4BB4-9A96-1020BC100446}"/>
          </ac:spMkLst>
        </pc:spChg>
      </pc:sldChg>
      <pc:sldChg chg="modSp add mod">
        <pc:chgData name="박 현우" userId="cfd135f459d14191" providerId="LiveId" clId="{36CB6136-B918-44EE-AA0D-259AC8077AE2}" dt="2022-04-10T09:51:48.567" v="1990"/>
        <pc:sldMkLst>
          <pc:docMk/>
          <pc:sldMk cId="142545062" sldId="409"/>
        </pc:sldMkLst>
        <pc:spChg chg="mod">
          <ac:chgData name="박 현우" userId="cfd135f459d14191" providerId="LiveId" clId="{36CB6136-B918-44EE-AA0D-259AC8077AE2}" dt="2022-04-10T09:51:36.560" v="1932"/>
          <ac:spMkLst>
            <pc:docMk/>
            <pc:sldMk cId="142545062" sldId="409"/>
            <ac:spMk id="2" creationId="{DB6E3A46-B480-4DD1-A28B-270FD694235E}"/>
          </ac:spMkLst>
        </pc:spChg>
        <pc:spChg chg="mod">
          <ac:chgData name="박 현우" userId="cfd135f459d14191" providerId="LiveId" clId="{36CB6136-B918-44EE-AA0D-259AC8077AE2}" dt="2022-04-10T09:51:48.567" v="1990"/>
          <ac:spMkLst>
            <pc:docMk/>
            <pc:sldMk cId="142545062" sldId="409"/>
            <ac:spMk id="7" creationId="{F32FB248-3028-4BB4-9A96-1020BC100446}"/>
          </ac:spMkLst>
        </pc:spChg>
      </pc:sldChg>
      <pc:sldChg chg="modSp add mod">
        <pc:chgData name="박 현우" userId="cfd135f459d14191" providerId="LiveId" clId="{36CB6136-B918-44EE-AA0D-259AC8077AE2}" dt="2022-04-10T10:47:48.124" v="2232"/>
        <pc:sldMkLst>
          <pc:docMk/>
          <pc:sldMk cId="831683513" sldId="410"/>
        </pc:sldMkLst>
        <pc:spChg chg="mod">
          <ac:chgData name="박 현우" userId="cfd135f459d14191" providerId="LiveId" clId="{36CB6136-B918-44EE-AA0D-259AC8077AE2}" dt="2022-04-10T10:47:05.641" v="2121" actId="20577"/>
          <ac:spMkLst>
            <pc:docMk/>
            <pc:sldMk cId="831683513" sldId="410"/>
            <ac:spMk id="2" creationId="{DB6E3A46-B480-4DD1-A28B-270FD694235E}"/>
          </ac:spMkLst>
        </pc:spChg>
        <pc:spChg chg="mod">
          <ac:chgData name="박 현우" userId="cfd135f459d14191" providerId="LiveId" clId="{36CB6136-B918-44EE-AA0D-259AC8077AE2}" dt="2022-04-10T10:47:48.124" v="2232"/>
          <ac:spMkLst>
            <pc:docMk/>
            <pc:sldMk cId="831683513" sldId="410"/>
            <ac:spMk id="7" creationId="{F32FB248-3028-4BB4-9A96-1020BC100446}"/>
          </ac:spMkLst>
        </pc:spChg>
      </pc:sldChg>
      <pc:sldChg chg="modSp add mod">
        <pc:chgData name="박 현우" userId="cfd135f459d14191" providerId="LiveId" clId="{36CB6136-B918-44EE-AA0D-259AC8077AE2}" dt="2022-04-10T10:51:12.416" v="2441"/>
        <pc:sldMkLst>
          <pc:docMk/>
          <pc:sldMk cId="3302722129" sldId="411"/>
        </pc:sldMkLst>
        <pc:spChg chg="mod">
          <ac:chgData name="박 현우" userId="cfd135f459d14191" providerId="LiveId" clId="{36CB6136-B918-44EE-AA0D-259AC8077AE2}" dt="2022-04-10T10:48:35.104" v="2267"/>
          <ac:spMkLst>
            <pc:docMk/>
            <pc:sldMk cId="3302722129" sldId="411"/>
            <ac:spMk id="2" creationId="{DB6E3A46-B480-4DD1-A28B-270FD694235E}"/>
          </ac:spMkLst>
        </pc:spChg>
        <pc:spChg chg="mod">
          <ac:chgData name="박 현우" userId="cfd135f459d14191" providerId="LiveId" clId="{36CB6136-B918-44EE-AA0D-259AC8077AE2}" dt="2022-04-10T10:51:12.416" v="2441"/>
          <ac:spMkLst>
            <pc:docMk/>
            <pc:sldMk cId="3302722129" sldId="411"/>
            <ac:spMk id="7" creationId="{F32FB248-3028-4BB4-9A96-1020BC100446}"/>
          </ac:spMkLst>
        </pc:spChg>
      </pc:sldChg>
      <pc:sldChg chg="modSp add mod">
        <pc:chgData name="박 현우" userId="cfd135f459d14191" providerId="LiveId" clId="{36CB6136-B918-44EE-AA0D-259AC8077AE2}" dt="2022-04-10T10:51:40.644" v="2554" actId="20577"/>
        <pc:sldMkLst>
          <pc:docMk/>
          <pc:sldMk cId="3429815011" sldId="412"/>
        </pc:sldMkLst>
        <pc:spChg chg="mod">
          <ac:chgData name="박 현우" userId="cfd135f459d14191" providerId="LiveId" clId="{36CB6136-B918-44EE-AA0D-259AC8077AE2}" dt="2022-04-10T10:51:21.843" v="2479"/>
          <ac:spMkLst>
            <pc:docMk/>
            <pc:sldMk cId="3429815011" sldId="412"/>
            <ac:spMk id="2" creationId="{DB6E3A46-B480-4DD1-A28B-270FD694235E}"/>
          </ac:spMkLst>
        </pc:spChg>
        <pc:spChg chg="mod">
          <ac:chgData name="박 현우" userId="cfd135f459d14191" providerId="LiveId" clId="{36CB6136-B918-44EE-AA0D-259AC8077AE2}" dt="2022-04-10T10:51:40.644" v="2554" actId="20577"/>
          <ac:spMkLst>
            <pc:docMk/>
            <pc:sldMk cId="3429815011" sldId="412"/>
            <ac:spMk id="7" creationId="{F32FB248-3028-4BB4-9A96-1020BC100446}"/>
          </ac:spMkLst>
        </pc:spChg>
      </pc:sldChg>
      <pc:sldChg chg="modSp add mod">
        <pc:chgData name="박 현우" userId="cfd135f459d14191" providerId="LiveId" clId="{36CB6136-B918-44EE-AA0D-259AC8077AE2}" dt="2022-04-10T10:52:57.242" v="2663"/>
        <pc:sldMkLst>
          <pc:docMk/>
          <pc:sldMk cId="2083915711" sldId="413"/>
        </pc:sldMkLst>
        <pc:spChg chg="mod">
          <ac:chgData name="박 현우" userId="cfd135f459d14191" providerId="LiveId" clId="{36CB6136-B918-44EE-AA0D-259AC8077AE2}" dt="2022-04-10T10:52:33.707" v="2590" actId="20577"/>
          <ac:spMkLst>
            <pc:docMk/>
            <pc:sldMk cId="2083915711" sldId="413"/>
            <ac:spMk id="2" creationId="{DB6E3A46-B480-4DD1-A28B-270FD694235E}"/>
          </ac:spMkLst>
        </pc:spChg>
        <pc:spChg chg="mod">
          <ac:chgData name="박 현우" userId="cfd135f459d14191" providerId="LiveId" clId="{36CB6136-B918-44EE-AA0D-259AC8077AE2}" dt="2022-04-10T10:52:57.242" v="2663"/>
          <ac:spMkLst>
            <pc:docMk/>
            <pc:sldMk cId="2083915711" sldId="413"/>
            <ac:spMk id="7" creationId="{F32FB248-3028-4BB4-9A96-1020BC100446}"/>
          </ac:spMkLst>
        </pc:spChg>
      </pc:sldChg>
      <pc:sldChg chg="modSp add mod">
        <pc:chgData name="박 현우" userId="cfd135f459d14191" providerId="LiveId" clId="{36CB6136-B918-44EE-AA0D-259AC8077AE2}" dt="2022-04-10T11:15:09.894" v="2829"/>
        <pc:sldMkLst>
          <pc:docMk/>
          <pc:sldMk cId="2698890594" sldId="414"/>
        </pc:sldMkLst>
        <pc:spChg chg="mod">
          <ac:chgData name="박 현우" userId="cfd135f459d14191" providerId="LiveId" clId="{36CB6136-B918-44EE-AA0D-259AC8077AE2}" dt="2022-04-10T10:53:32.686" v="2674"/>
          <ac:spMkLst>
            <pc:docMk/>
            <pc:sldMk cId="2698890594" sldId="414"/>
            <ac:spMk id="2" creationId="{DB6E3A46-B480-4DD1-A28B-270FD694235E}"/>
          </ac:spMkLst>
        </pc:spChg>
        <pc:spChg chg="mod">
          <ac:chgData name="박 현우" userId="cfd135f459d14191" providerId="LiveId" clId="{36CB6136-B918-44EE-AA0D-259AC8077AE2}" dt="2022-04-10T11:15:09.894" v="2829"/>
          <ac:spMkLst>
            <pc:docMk/>
            <pc:sldMk cId="2698890594" sldId="414"/>
            <ac:spMk id="7" creationId="{F32FB248-3028-4BB4-9A96-1020BC100446}"/>
          </ac:spMkLst>
        </pc:spChg>
      </pc:sldChg>
      <pc:sldChg chg="modSp add mod">
        <pc:chgData name="박 현우" userId="cfd135f459d14191" providerId="LiveId" clId="{36CB6136-B918-44EE-AA0D-259AC8077AE2}" dt="2022-04-10T11:16:42.095" v="3041"/>
        <pc:sldMkLst>
          <pc:docMk/>
          <pc:sldMk cId="2427108525" sldId="415"/>
        </pc:sldMkLst>
        <pc:spChg chg="mod">
          <ac:chgData name="박 현우" userId="cfd135f459d14191" providerId="LiveId" clId="{36CB6136-B918-44EE-AA0D-259AC8077AE2}" dt="2022-04-10T11:16:42.095" v="3041"/>
          <ac:spMkLst>
            <pc:docMk/>
            <pc:sldMk cId="2427108525" sldId="415"/>
            <ac:spMk id="7" creationId="{F32FB248-3028-4BB4-9A96-1020BC100446}"/>
          </ac:spMkLst>
        </pc:spChg>
      </pc:sldChg>
      <pc:sldChg chg="modSp add mod">
        <pc:chgData name="박 현우" userId="cfd135f459d14191" providerId="LiveId" clId="{36CB6136-B918-44EE-AA0D-259AC8077AE2}" dt="2022-04-10T11:17:57.816" v="3204"/>
        <pc:sldMkLst>
          <pc:docMk/>
          <pc:sldMk cId="4156478948" sldId="416"/>
        </pc:sldMkLst>
        <pc:spChg chg="mod">
          <ac:chgData name="박 현우" userId="cfd135f459d14191" providerId="LiveId" clId="{36CB6136-B918-44EE-AA0D-259AC8077AE2}" dt="2022-04-10T11:17:09.990" v="3079"/>
          <ac:spMkLst>
            <pc:docMk/>
            <pc:sldMk cId="4156478948" sldId="416"/>
            <ac:spMk id="2" creationId="{DB6E3A46-B480-4DD1-A28B-270FD694235E}"/>
          </ac:spMkLst>
        </pc:spChg>
        <pc:spChg chg="mod">
          <ac:chgData name="박 현우" userId="cfd135f459d14191" providerId="LiveId" clId="{36CB6136-B918-44EE-AA0D-259AC8077AE2}" dt="2022-04-10T11:17:57.816" v="3204"/>
          <ac:spMkLst>
            <pc:docMk/>
            <pc:sldMk cId="4156478948" sldId="416"/>
            <ac:spMk id="7" creationId="{F32FB248-3028-4BB4-9A96-1020BC100446}"/>
          </ac:spMkLst>
        </pc:spChg>
      </pc:sldChg>
      <pc:sldChg chg="modSp add mod">
        <pc:chgData name="박 현우" userId="cfd135f459d14191" providerId="LiveId" clId="{36CB6136-B918-44EE-AA0D-259AC8077AE2}" dt="2022-04-10T11:20:45.050" v="3483" actId="20577"/>
        <pc:sldMkLst>
          <pc:docMk/>
          <pc:sldMk cId="4055907747" sldId="417"/>
        </pc:sldMkLst>
        <pc:spChg chg="mod">
          <ac:chgData name="박 현우" userId="cfd135f459d14191" providerId="LiveId" clId="{36CB6136-B918-44EE-AA0D-259AC8077AE2}" dt="2022-04-10T11:20:35" v="3438" actId="20577"/>
          <ac:spMkLst>
            <pc:docMk/>
            <pc:sldMk cId="4055907747" sldId="417"/>
            <ac:spMk id="2" creationId="{DB6E3A46-B480-4DD1-A28B-270FD694235E}"/>
          </ac:spMkLst>
        </pc:spChg>
        <pc:spChg chg="mod">
          <ac:chgData name="박 현우" userId="cfd135f459d14191" providerId="LiveId" clId="{36CB6136-B918-44EE-AA0D-259AC8077AE2}" dt="2022-04-10T11:20:45.050" v="3483" actId="20577"/>
          <ac:spMkLst>
            <pc:docMk/>
            <pc:sldMk cId="4055907747" sldId="417"/>
            <ac:spMk id="7" creationId="{F32FB248-3028-4BB4-9A96-1020BC100446}"/>
          </ac:spMkLst>
        </pc:spChg>
      </pc:sldChg>
      <pc:sldChg chg="modSp add mod">
        <pc:chgData name="박 현우" userId="cfd135f459d14191" providerId="LiveId" clId="{36CB6136-B918-44EE-AA0D-259AC8077AE2}" dt="2022-04-10T11:24:46.737" v="3872"/>
        <pc:sldMkLst>
          <pc:docMk/>
          <pc:sldMk cId="2818612474" sldId="418"/>
        </pc:sldMkLst>
        <pc:spChg chg="mod">
          <ac:chgData name="박 현우" userId="cfd135f459d14191" providerId="LiveId" clId="{36CB6136-B918-44EE-AA0D-259AC8077AE2}" dt="2022-04-10T11:22:42.868" v="3505"/>
          <ac:spMkLst>
            <pc:docMk/>
            <pc:sldMk cId="2818612474" sldId="418"/>
            <ac:spMk id="2" creationId="{DB6E3A46-B480-4DD1-A28B-270FD694235E}"/>
          </ac:spMkLst>
        </pc:spChg>
        <pc:spChg chg="mod">
          <ac:chgData name="박 현우" userId="cfd135f459d14191" providerId="LiveId" clId="{36CB6136-B918-44EE-AA0D-259AC8077AE2}" dt="2022-04-10T11:24:46.737" v="3872"/>
          <ac:spMkLst>
            <pc:docMk/>
            <pc:sldMk cId="2818612474" sldId="418"/>
            <ac:spMk id="7" creationId="{F32FB248-3028-4BB4-9A96-1020BC100446}"/>
          </ac:spMkLst>
        </pc:spChg>
      </pc:sldChg>
      <pc:sldChg chg="modSp add mod">
        <pc:chgData name="박 현우" userId="cfd135f459d14191" providerId="LiveId" clId="{36CB6136-B918-44EE-AA0D-259AC8077AE2}" dt="2022-04-10T11:27:14.017" v="4156"/>
        <pc:sldMkLst>
          <pc:docMk/>
          <pc:sldMk cId="840327556" sldId="419"/>
        </pc:sldMkLst>
        <pc:spChg chg="mod">
          <ac:chgData name="박 현우" userId="cfd135f459d14191" providerId="LiveId" clId="{36CB6136-B918-44EE-AA0D-259AC8077AE2}" dt="2022-04-10T11:27:14.017" v="4156"/>
          <ac:spMkLst>
            <pc:docMk/>
            <pc:sldMk cId="840327556" sldId="419"/>
            <ac:spMk id="7" creationId="{F32FB248-3028-4BB4-9A96-1020BC100446}"/>
          </ac:spMkLst>
        </pc:spChg>
      </pc:sldChg>
      <pc:sldChg chg="modSp add mod">
        <pc:chgData name="박 현우" userId="cfd135f459d14191" providerId="LiveId" clId="{36CB6136-B918-44EE-AA0D-259AC8077AE2}" dt="2022-04-10T11:34:25.919" v="4334"/>
        <pc:sldMkLst>
          <pc:docMk/>
          <pc:sldMk cId="2970240379" sldId="420"/>
        </pc:sldMkLst>
        <pc:spChg chg="mod">
          <ac:chgData name="박 현우" userId="cfd135f459d14191" providerId="LiveId" clId="{36CB6136-B918-44EE-AA0D-259AC8077AE2}" dt="2022-04-10T11:34:25.919" v="4334"/>
          <ac:spMkLst>
            <pc:docMk/>
            <pc:sldMk cId="2970240379" sldId="420"/>
            <ac:spMk id="7" creationId="{F32FB248-3028-4BB4-9A96-1020BC100446}"/>
          </ac:spMkLst>
        </pc:spChg>
      </pc:sldChg>
      <pc:sldChg chg="modSp add mod">
        <pc:chgData name="박 현우" userId="cfd135f459d14191" providerId="LiveId" clId="{36CB6136-B918-44EE-AA0D-259AC8077AE2}" dt="2022-04-10T11:43:52.509" v="4622" actId="20577"/>
        <pc:sldMkLst>
          <pc:docMk/>
          <pc:sldMk cId="64013993" sldId="421"/>
        </pc:sldMkLst>
        <pc:spChg chg="mod">
          <ac:chgData name="박 현우" userId="cfd135f459d14191" providerId="LiveId" clId="{36CB6136-B918-44EE-AA0D-259AC8077AE2}" dt="2022-04-10T11:36:52.387" v="4341"/>
          <ac:spMkLst>
            <pc:docMk/>
            <pc:sldMk cId="64013993" sldId="421"/>
            <ac:spMk id="2" creationId="{DB6E3A46-B480-4DD1-A28B-270FD694235E}"/>
          </ac:spMkLst>
        </pc:spChg>
        <pc:spChg chg="mod">
          <ac:chgData name="박 현우" userId="cfd135f459d14191" providerId="LiveId" clId="{36CB6136-B918-44EE-AA0D-259AC8077AE2}" dt="2022-04-10T11:43:52.509" v="4622" actId="20577"/>
          <ac:spMkLst>
            <pc:docMk/>
            <pc:sldMk cId="64013993" sldId="421"/>
            <ac:spMk id="7" creationId="{F32FB248-3028-4BB4-9A96-1020BC100446}"/>
          </ac:spMkLst>
        </pc:spChg>
      </pc:sldChg>
      <pc:sldChg chg="modSp add mod">
        <pc:chgData name="박 현우" userId="cfd135f459d14191" providerId="LiveId" clId="{36CB6136-B918-44EE-AA0D-259AC8077AE2}" dt="2022-04-10T11:52:01.056" v="4886"/>
        <pc:sldMkLst>
          <pc:docMk/>
          <pc:sldMk cId="1281918679" sldId="422"/>
        </pc:sldMkLst>
        <pc:spChg chg="mod">
          <ac:chgData name="박 현우" userId="cfd135f459d14191" providerId="LiveId" clId="{36CB6136-B918-44EE-AA0D-259AC8077AE2}" dt="2022-04-10T11:52:01.056" v="4886"/>
          <ac:spMkLst>
            <pc:docMk/>
            <pc:sldMk cId="1281918679" sldId="422"/>
            <ac:spMk id="7" creationId="{F32FB248-3028-4BB4-9A96-1020BC100446}"/>
          </ac:spMkLst>
        </pc:spChg>
      </pc:sldChg>
      <pc:sldChg chg="modSp new mod">
        <pc:chgData name="박 현우" userId="cfd135f459d14191" providerId="LiveId" clId="{36CB6136-B918-44EE-AA0D-259AC8077AE2}" dt="2022-04-10T11:55:06.854" v="5201" actId="5793"/>
        <pc:sldMkLst>
          <pc:docMk/>
          <pc:sldMk cId="2079459670" sldId="423"/>
        </pc:sldMkLst>
        <pc:spChg chg="mod">
          <ac:chgData name="박 현우" userId="cfd135f459d14191" providerId="LiveId" clId="{36CB6136-B918-44EE-AA0D-259AC8077AE2}" dt="2022-04-10T11:53:33.984" v="4905"/>
          <ac:spMkLst>
            <pc:docMk/>
            <pc:sldMk cId="2079459670" sldId="423"/>
            <ac:spMk id="2" creationId="{9964A7AF-ECCA-47F9-9022-464C04168F8C}"/>
          </ac:spMkLst>
        </pc:spChg>
        <pc:spChg chg="mod">
          <ac:chgData name="박 현우" userId="cfd135f459d14191" providerId="LiveId" clId="{36CB6136-B918-44EE-AA0D-259AC8077AE2}" dt="2022-04-10T11:55:06.854" v="5201" actId="5793"/>
          <ac:spMkLst>
            <pc:docMk/>
            <pc:sldMk cId="2079459670" sldId="423"/>
            <ac:spMk id="3" creationId="{4B000F1D-3FB7-4EAF-A517-A24D65541AF8}"/>
          </ac:spMkLst>
        </pc:spChg>
      </pc:sldChg>
      <pc:sldChg chg="addSp modSp add mod">
        <pc:chgData name="박 현우" userId="cfd135f459d14191" providerId="LiveId" clId="{36CB6136-B918-44EE-AA0D-259AC8077AE2}" dt="2022-04-10T11:56:28.790" v="5334" actId="1076"/>
        <pc:sldMkLst>
          <pc:docMk/>
          <pc:sldMk cId="2934389907" sldId="424"/>
        </pc:sldMkLst>
        <pc:spChg chg="mod">
          <ac:chgData name="박 현우" userId="cfd135f459d14191" providerId="LiveId" clId="{36CB6136-B918-44EE-AA0D-259AC8077AE2}" dt="2022-04-10T11:55:36.346" v="5246"/>
          <ac:spMkLst>
            <pc:docMk/>
            <pc:sldMk cId="2934389907" sldId="424"/>
            <ac:spMk id="2" creationId="{9964A7AF-ECCA-47F9-9022-464C04168F8C}"/>
          </ac:spMkLst>
        </pc:spChg>
        <pc:spChg chg="mod">
          <ac:chgData name="박 현우" userId="cfd135f459d14191" providerId="LiveId" clId="{36CB6136-B918-44EE-AA0D-259AC8077AE2}" dt="2022-04-10T11:55:51.483" v="5327" actId="20577"/>
          <ac:spMkLst>
            <pc:docMk/>
            <pc:sldMk cId="2934389907" sldId="424"/>
            <ac:spMk id="3" creationId="{4B000F1D-3FB7-4EAF-A517-A24D65541AF8}"/>
          </ac:spMkLst>
        </pc:spChg>
        <pc:picChg chg="add mod">
          <ac:chgData name="박 현우" userId="cfd135f459d14191" providerId="LiveId" clId="{36CB6136-B918-44EE-AA0D-259AC8077AE2}" dt="2022-04-10T11:56:26.894" v="5333" actId="1076"/>
          <ac:picMkLst>
            <pc:docMk/>
            <pc:sldMk cId="2934389907" sldId="424"/>
            <ac:picMk id="1026" creationId="{F1ADACF1-B19C-49F0-9152-0E27FD0B8EBE}"/>
          </ac:picMkLst>
        </pc:picChg>
        <pc:picChg chg="add mod">
          <ac:chgData name="박 현우" userId="cfd135f459d14191" providerId="LiveId" clId="{36CB6136-B918-44EE-AA0D-259AC8077AE2}" dt="2022-04-10T11:56:28.790" v="5334" actId="1076"/>
          <ac:picMkLst>
            <pc:docMk/>
            <pc:sldMk cId="2934389907" sldId="424"/>
            <ac:picMk id="1028" creationId="{BCDE7AC3-1C47-40D2-8018-FA0AAB9054DB}"/>
          </ac:picMkLst>
        </pc:picChg>
      </pc:sldChg>
      <pc:sldChg chg="delSp modSp add mod">
        <pc:chgData name="박 현우" userId="cfd135f459d14191" providerId="LiveId" clId="{36CB6136-B918-44EE-AA0D-259AC8077AE2}" dt="2022-04-10T12:00:43.255" v="5546"/>
        <pc:sldMkLst>
          <pc:docMk/>
          <pc:sldMk cId="1456258475" sldId="425"/>
        </pc:sldMkLst>
        <pc:spChg chg="mod">
          <ac:chgData name="박 현우" userId="cfd135f459d14191" providerId="LiveId" clId="{36CB6136-B918-44EE-AA0D-259AC8077AE2}" dt="2022-04-10T11:57:00.374" v="5372"/>
          <ac:spMkLst>
            <pc:docMk/>
            <pc:sldMk cId="1456258475" sldId="425"/>
            <ac:spMk id="2" creationId="{9964A7AF-ECCA-47F9-9022-464C04168F8C}"/>
          </ac:spMkLst>
        </pc:spChg>
        <pc:spChg chg="mod">
          <ac:chgData name="박 현우" userId="cfd135f459d14191" providerId="LiveId" clId="{36CB6136-B918-44EE-AA0D-259AC8077AE2}" dt="2022-04-10T12:00:43.255" v="5546"/>
          <ac:spMkLst>
            <pc:docMk/>
            <pc:sldMk cId="1456258475" sldId="425"/>
            <ac:spMk id="3" creationId="{4B000F1D-3FB7-4EAF-A517-A24D65541AF8}"/>
          </ac:spMkLst>
        </pc:spChg>
        <pc:picChg chg="del">
          <ac:chgData name="박 현우" userId="cfd135f459d14191" providerId="LiveId" clId="{36CB6136-B918-44EE-AA0D-259AC8077AE2}" dt="2022-04-10T11:57:02.160" v="5374" actId="478"/>
          <ac:picMkLst>
            <pc:docMk/>
            <pc:sldMk cId="1456258475" sldId="425"/>
            <ac:picMk id="1026" creationId="{F1ADACF1-B19C-49F0-9152-0E27FD0B8EBE}"/>
          </ac:picMkLst>
        </pc:picChg>
        <pc:picChg chg="del">
          <ac:chgData name="박 현우" userId="cfd135f459d14191" providerId="LiveId" clId="{36CB6136-B918-44EE-AA0D-259AC8077AE2}" dt="2022-04-10T11:57:00.993" v="5373" actId="478"/>
          <ac:picMkLst>
            <pc:docMk/>
            <pc:sldMk cId="1456258475" sldId="425"/>
            <ac:picMk id="1028" creationId="{BCDE7AC3-1C47-40D2-8018-FA0AAB9054DB}"/>
          </ac:picMkLst>
        </pc:picChg>
      </pc:sldChg>
      <pc:sldChg chg="modSp add mod">
        <pc:chgData name="박 현우" userId="cfd135f459d14191" providerId="LiveId" clId="{36CB6136-B918-44EE-AA0D-259AC8077AE2}" dt="2022-04-10T12:02:46.133" v="5704"/>
        <pc:sldMkLst>
          <pc:docMk/>
          <pc:sldMk cId="167331163" sldId="426"/>
        </pc:sldMkLst>
        <pc:spChg chg="mod">
          <ac:chgData name="박 현우" userId="cfd135f459d14191" providerId="LiveId" clId="{36CB6136-B918-44EE-AA0D-259AC8077AE2}" dt="2022-04-10T12:01:37.406" v="5549" actId="20577"/>
          <ac:spMkLst>
            <pc:docMk/>
            <pc:sldMk cId="167331163" sldId="426"/>
            <ac:spMk id="2" creationId="{9964A7AF-ECCA-47F9-9022-464C04168F8C}"/>
          </ac:spMkLst>
        </pc:spChg>
        <pc:spChg chg="mod">
          <ac:chgData name="박 현우" userId="cfd135f459d14191" providerId="LiveId" clId="{36CB6136-B918-44EE-AA0D-259AC8077AE2}" dt="2022-04-10T12:02:46.133" v="5704"/>
          <ac:spMkLst>
            <pc:docMk/>
            <pc:sldMk cId="167331163" sldId="426"/>
            <ac:spMk id="3" creationId="{4B000F1D-3FB7-4EAF-A517-A24D65541AF8}"/>
          </ac:spMkLst>
        </pc:spChg>
      </pc:sldChg>
      <pc:sldChg chg="modSp add mod">
        <pc:chgData name="박 현우" userId="cfd135f459d14191" providerId="LiveId" clId="{36CB6136-B918-44EE-AA0D-259AC8077AE2}" dt="2022-04-10T12:04:18.095" v="6105"/>
        <pc:sldMkLst>
          <pc:docMk/>
          <pc:sldMk cId="527857401" sldId="427"/>
        </pc:sldMkLst>
        <pc:spChg chg="mod">
          <ac:chgData name="박 현우" userId="cfd135f459d14191" providerId="LiveId" clId="{36CB6136-B918-44EE-AA0D-259AC8077AE2}" dt="2022-04-10T12:02:52.381" v="5725"/>
          <ac:spMkLst>
            <pc:docMk/>
            <pc:sldMk cId="527857401" sldId="427"/>
            <ac:spMk id="2" creationId="{9964A7AF-ECCA-47F9-9022-464C04168F8C}"/>
          </ac:spMkLst>
        </pc:spChg>
        <pc:spChg chg="mod">
          <ac:chgData name="박 현우" userId="cfd135f459d14191" providerId="LiveId" clId="{36CB6136-B918-44EE-AA0D-259AC8077AE2}" dt="2022-04-10T12:04:18.095" v="6105"/>
          <ac:spMkLst>
            <pc:docMk/>
            <pc:sldMk cId="527857401" sldId="427"/>
            <ac:spMk id="3" creationId="{4B000F1D-3FB7-4EAF-A517-A24D65541AF8}"/>
          </ac:spMkLst>
        </pc:spChg>
      </pc:sldChg>
      <pc:sldChg chg="modSp add mod">
        <pc:chgData name="박 현우" userId="cfd135f459d14191" providerId="LiveId" clId="{36CB6136-B918-44EE-AA0D-259AC8077AE2}" dt="2022-04-10T12:08:43.739" v="6392"/>
        <pc:sldMkLst>
          <pc:docMk/>
          <pc:sldMk cId="3431281833" sldId="428"/>
        </pc:sldMkLst>
        <pc:spChg chg="mod">
          <ac:chgData name="박 현우" userId="cfd135f459d14191" providerId="LiveId" clId="{36CB6136-B918-44EE-AA0D-259AC8077AE2}" dt="2022-04-10T12:06:10.939" v="6134" actId="20577"/>
          <ac:spMkLst>
            <pc:docMk/>
            <pc:sldMk cId="3431281833" sldId="428"/>
            <ac:spMk id="2" creationId="{9964A7AF-ECCA-47F9-9022-464C04168F8C}"/>
          </ac:spMkLst>
        </pc:spChg>
        <pc:spChg chg="mod">
          <ac:chgData name="박 현우" userId="cfd135f459d14191" providerId="LiveId" clId="{36CB6136-B918-44EE-AA0D-259AC8077AE2}" dt="2022-04-10T12:08:43.739" v="6392"/>
          <ac:spMkLst>
            <pc:docMk/>
            <pc:sldMk cId="3431281833" sldId="428"/>
            <ac:spMk id="3" creationId="{4B000F1D-3FB7-4EAF-A517-A24D65541AF8}"/>
          </ac:spMkLst>
        </pc:spChg>
      </pc:sldChg>
      <pc:sldChg chg="modSp add mod">
        <pc:chgData name="박 현우" userId="cfd135f459d14191" providerId="LiveId" clId="{36CB6136-B918-44EE-AA0D-259AC8077AE2}" dt="2022-04-10T12:13:08.809" v="6737"/>
        <pc:sldMkLst>
          <pc:docMk/>
          <pc:sldMk cId="2231265217" sldId="429"/>
        </pc:sldMkLst>
        <pc:spChg chg="mod">
          <ac:chgData name="박 현우" userId="cfd135f459d14191" providerId="LiveId" clId="{36CB6136-B918-44EE-AA0D-259AC8077AE2}" dt="2022-04-10T12:09:18.191" v="6419"/>
          <ac:spMkLst>
            <pc:docMk/>
            <pc:sldMk cId="2231265217" sldId="429"/>
            <ac:spMk id="2" creationId="{9964A7AF-ECCA-47F9-9022-464C04168F8C}"/>
          </ac:spMkLst>
        </pc:spChg>
        <pc:spChg chg="mod">
          <ac:chgData name="박 현우" userId="cfd135f459d14191" providerId="LiveId" clId="{36CB6136-B918-44EE-AA0D-259AC8077AE2}" dt="2022-04-10T12:13:08.809" v="6737"/>
          <ac:spMkLst>
            <pc:docMk/>
            <pc:sldMk cId="2231265217" sldId="429"/>
            <ac:spMk id="3" creationId="{4B000F1D-3FB7-4EAF-A517-A24D65541AF8}"/>
          </ac:spMkLst>
        </pc:spChg>
      </pc:sldChg>
      <pc:sldChg chg="modSp add mod">
        <pc:chgData name="박 현우" userId="cfd135f459d14191" providerId="LiveId" clId="{36CB6136-B918-44EE-AA0D-259AC8077AE2}" dt="2022-04-10T12:20:13.140" v="7075"/>
        <pc:sldMkLst>
          <pc:docMk/>
          <pc:sldMk cId="236276778" sldId="430"/>
        </pc:sldMkLst>
        <pc:spChg chg="mod">
          <ac:chgData name="박 현우" userId="cfd135f459d14191" providerId="LiveId" clId="{36CB6136-B918-44EE-AA0D-259AC8077AE2}" dt="2022-04-10T12:13:43.028" v="6760"/>
          <ac:spMkLst>
            <pc:docMk/>
            <pc:sldMk cId="236276778" sldId="430"/>
            <ac:spMk id="2" creationId="{9964A7AF-ECCA-47F9-9022-464C04168F8C}"/>
          </ac:spMkLst>
        </pc:spChg>
        <pc:spChg chg="mod">
          <ac:chgData name="박 현우" userId="cfd135f459d14191" providerId="LiveId" clId="{36CB6136-B918-44EE-AA0D-259AC8077AE2}" dt="2022-04-10T12:20:13.140" v="7075"/>
          <ac:spMkLst>
            <pc:docMk/>
            <pc:sldMk cId="236276778" sldId="430"/>
            <ac:spMk id="3" creationId="{4B000F1D-3FB7-4EAF-A517-A24D65541AF8}"/>
          </ac:spMkLst>
        </pc:spChg>
      </pc:sldChg>
      <pc:sldChg chg="modSp add mod">
        <pc:chgData name="박 현우" userId="cfd135f459d14191" providerId="LiveId" clId="{36CB6136-B918-44EE-AA0D-259AC8077AE2}" dt="2022-04-10T12:21:45.854" v="7429"/>
        <pc:sldMkLst>
          <pc:docMk/>
          <pc:sldMk cId="2527653447" sldId="431"/>
        </pc:sldMkLst>
        <pc:spChg chg="mod">
          <ac:chgData name="박 현우" userId="cfd135f459d14191" providerId="LiveId" clId="{36CB6136-B918-44EE-AA0D-259AC8077AE2}" dt="2022-04-10T12:20:38.159" v="7093"/>
          <ac:spMkLst>
            <pc:docMk/>
            <pc:sldMk cId="2527653447" sldId="431"/>
            <ac:spMk id="2" creationId="{9964A7AF-ECCA-47F9-9022-464C04168F8C}"/>
          </ac:spMkLst>
        </pc:spChg>
        <pc:spChg chg="mod">
          <ac:chgData name="박 현우" userId="cfd135f459d14191" providerId="LiveId" clId="{36CB6136-B918-44EE-AA0D-259AC8077AE2}" dt="2022-04-10T12:21:45.854" v="7429"/>
          <ac:spMkLst>
            <pc:docMk/>
            <pc:sldMk cId="2527653447" sldId="431"/>
            <ac:spMk id="3" creationId="{4B000F1D-3FB7-4EAF-A517-A24D65541AF8}"/>
          </ac:spMkLst>
        </pc:spChg>
      </pc:sldChg>
      <pc:sldChg chg="modSp add mod">
        <pc:chgData name="박 현우" userId="cfd135f459d14191" providerId="LiveId" clId="{36CB6136-B918-44EE-AA0D-259AC8077AE2}" dt="2022-04-10T12:29:45.376" v="7622" actId="20577"/>
        <pc:sldMkLst>
          <pc:docMk/>
          <pc:sldMk cId="3498480134" sldId="432"/>
        </pc:sldMkLst>
        <pc:spChg chg="mod">
          <ac:chgData name="박 현우" userId="cfd135f459d14191" providerId="LiveId" clId="{36CB6136-B918-44EE-AA0D-259AC8077AE2}" dt="2022-04-10T12:29:45.376" v="7622" actId="20577"/>
          <ac:spMkLst>
            <pc:docMk/>
            <pc:sldMk cId="3498480134" sldId="432"/>
            <ac:spMk id="2" creationId="{9964A7AF-ECCA-47F9-9022-464C04168F8C}"/>
          </ac:spMkLst>
        </pc:spChg>
        <pc:spChg chg="mod">
          <ac:chgData name="박 현우" userId="cfd135f459d14191" providerId="LiveId" clId="{36CB6136-B918-44EE-AA0D-259AC8077AE2}" dt="2022-04-10T12:26:04.220" v="7619" actId="20577"/>
          <ac:spMkLst>
            <pc:docMk/>
            <pc:sldMk cId="3498480134" sldId="432"/>
            <ac:spMk id="3" creationId="{4B000F1D-3FB7-4EAF-A517-A24D65541AF8}"/>
          </ac:spMkLst>
        </pc:spChg>
      </pc:sldChg>
      <pc:sldChg chg="modSp add mod">
        <pc:chgData name="박 현우" userId="cfd135f459d14191" providerId="LiveId" clId="{36CB6136-B918-44EE-AA0D-259AC8077AE2}" dt="2022-04-10T12:32:10.734" v="8118" actId="20577"/>
        <pc:sldMkLst>
          <pc:docMk/>
          <pc:sldMk cId="3043725166" sldId="433"/>
        </pc:sldMkLst>
        <pc:spChg chg="mod">
          <ac:chgData name="박 현우" userId="cfd135f459d14191" providerId="LiveId" clId="{36CB6136-B918-44EE-AA0D-259AC8077AE2}" dt="2022-04-10T12:29:48.863" v="7629"/>
          <ac:spMkLst>
            <pc:docMk/>
            <pc:sldMk cId="3043725166" sldId="433"/>
            <ac:spMk id="2" creationId="{9964A7AF-ECCA-47F9-9022-464C04168F8C}"/>
          </ac:spMkLst>
        </pc:spChg>
        <pc:spChg chg="mod">
          <ac:chgData name="박 현우" userId="cfd135f459d14191" providerId="LiveId" clId="{36CB6136-B918-44EE-AA0D-259AC8077AE2}" dt="2022-04-10T12:32:10.734" v="8118" actId="20577"/>
          <ac:spMkLst>
            <pc:docMk/>
            <pc:sldMk cId="3043725166" sldId="433"/>
            <ac:spMk id="3" creationId="{4B000F1D-3FB7-4EAF-A517-A24D65541AF8}"/>
          </ac:spMkLst>
        </pc:spChg>
      </pc:sldChg>
      <pc:sldChg chg="modSp add mod">
        <pc:chgData name="박 현우" userId="cfd135f459d14191" providerId="LiveId" clId="{36CB6136-B918-44EE-AA0D-259AC8077AE2}" dt="2022-04-10T12:33:53.546" v="8460" actId="20577"/>
        <pc:sldMkLst>
          <pc:docMk/>
          <pc:sldMk cId="1617209711" sldId="434"/>
        </pc:sldMkLst>
        <pc:spChg chg="mod">
          <ac:chgData name="박 현우" userId="cfd135f459d14191" providerId="LiveId" clId="{36CB6136-B918-44EE-AA0D-259AC8077AE2}" dt="2022-04-10T12:32:23.487" v="8121" actId="20577"/>
          <ac:spMkLst>
            <pc:docMk/>
            <pc:sldMk cId="1617209711" sldId="434"/>
            <ac:spMk id="2" creationId="{9964A7AF-ECCA-47F9-9022-464C04168F8C}"/>
          </ac:spMkLst>
        </pc:spChg>
        <pc:spChg chg="mod">
          <ac:chgData name="박 현우" userId="cfd135f459d14191" providerId="LiveId" clId="{36CB6136-B918-44EE-AA0D-259AC8077AE2}" dt="2022-04-10T12:33:53.546" v="8460" actId="20577"/>
          <ac:spMkLst>
            <pc:docMk/>
            <pc:sldMk cId="1617209711" sldId="434"/>
            <ac:spMk id="3" creationId="{4B000F1D-3FB7-4EAF-A517-A24D65541AF8}"/>
          </ac:spMkLst>
        </pc:spChg>
      </pc:sldChg>
      <pc:sldChg chg="modSp add mod">
        <pc:chgData name="박 현우" userId="cfd135f459d14191" providerId="LiveId" clId="{36CB6136-B918-44EE-AA0D-259AC8077AE2}" dt="2022-04-10T12:35:23.809" v="8711"/>
        <pc:sldMkLst>
          <pc:docMk/>
          <pc:sldMk cId="3067422701" sldId="435"/>
        </pc:sldMkLst>
        <pc:spChg chg="mod">
          <ac:chgData name="박 현우" userId="cfd135f459d14191" providerId="LiveId" clId="{36CB6136-B918-44EE-AA0D-259AC8077AE2}" dt="2022-04-10T12:34:00.554" v="8463" actId="20577"/>
          <ac:spMkLst>
            <pc:docMk/>
            <pc:sldMk cId="3067422701" sldId="435"/>
            <ac:spMk id="2" creationId="{9964A7AF-ECCA-47F9-9022-464C04168F8C}"/>
          </ac:spMkLst>
        </pc:spChg>
        <pc:spChg chg="mod">
          <ac:chgData name="박 현우" userId="cfd135f459d14191" providerId="LiveId" clId="{36CB6136-B918-44EE-AA0D-259AC8077AE2}" dt="2022-04-10T12:35:23.809" v="8711"/>
          <ac:spMkLst>
            <pc:docMk/>
            <pc:sldMk cId="3067422701" sldId="435"/>
            <ac:spMk id="3" creationId="{4B000F1D-3FB7-4EAF-A517-A24D65541AF8}"/>
          </ac:spMkLst>
        </pc:spChg>
      </pc:sldChg>
      <pc:sldChg chg="modSp add mod">
        <pc:chgData name="박 현우" userId="cfd135f459d14191" providerId="LiveId" clId="{36CB6136-B918-44EE-AA0D-259AC8077AE2}" dt="2022-04-10T13:12:19.171" v="9835" actId="20577"/>
        <pc:sldMkLst>
          <pc:docMk/>
          <pc:sldMk cId="869634897" sldId="436"/>
        </pc:sldMkLst>
        <pc:spChg chg="mod">
          <ac:chgData name="박 현우" userId="cfd135f459d14191" providerId="LiveId" clId="{36CB6136-B918-44EE-AA0D-259AC8077AE2}" dt="2022-04-10T12:36:19.799" v="8728"/>
          <ac:spMkLst>
            <pc:docMk/>
            <pc:sldMk cId="869634897" sldId="436"/>
            <ac:spMk id="2" creationId="{9964A7AF-ECCA-47F9-9022-464C04168F8C}"/>
          </ac:spMkLst>
        </pc:spChg>
        <pc:spChg chg="mod">
          <ac:chgData name="박 현우" userId="cfd135f459d14191" providerId="LiveId" clId="{36CB6136-B918-44EE-AA0D-259AC8077AE2}" dt="2022-04-10T13:12:19.171" v="9835" actId="20577"/>
          <ac:spMkLst>
            <pc:docMk/>
            <pc:sldMk cId="869634897" sldId="436"/>
            <ac:spMk id="3" creationId="{4B000F1D-3FB7-4EAF-A517-A24D65541AF8}"/>
          </ac:spMkLst>
        </pc:spChg>
      </pc:sldChg>
      <pc:sldChg chg="modSp add mod">
        <pc:chgData name="박 현우" userId="cfd135f459d14191" providerId="LiveId" clId="{36CB6136-B918-44EE-AA0D-259AC8077AE2}" dt="2022-04-10T12:46:56.377" v="9228" actId="20577"/>
        <pc:sldMkLst>
          <pc:docMk/>
          <pc:sldMk cId="545462674" sldId="437"/>
        </pc:sldMkLst>
        <pc:spChg chg="mod">
          <ac:chgData name="박 현우" userId="cfd135f459d14191" providerId="LiveId" clId="{36CB6136-B918-44EE-AA0D-259AC8077AE2}" dt="2022-04-10T12:46:56.377" v="9228" actId="20577"/>
          <ac:spMkLst>
            <pc:docMk/>
            <pc:sldMk cId="545462674" sldId="437"/>
            <ac:spMk id="3" creationId="{4B000F1D-3FB7-4EAF-A517-A24D65541AF8}"/>
          </ac:spMkLst>
        </pc:spChg>
      </pc:sldChg>
      <pc:sldChg chg="addSp modSp add mod modClrScheme chgLayout">
        <pc:chgData name="박 현우" userId="cfd135f459d14191" providerId="LiveId" clId="{36CB6136-B918-44EE-AA0D-259AC8077AE2}" dt="2022-04-10T12:49:52.503" v="9372" actId="2710"/>
        <pc:sldMkLst>
          <pc:docMk/>
          <pc:sldMk cId="4179446961" sldId="438"/>
        </pc:sldMkLst>
        <pc:spChg chg="mod">
          <ac:chgData name="박 현우" userId="cfd135f459d14191" providerId="LiveId" clId="{36CB6136-B918-44EE-AA0D-259AC8077AE2}" dt="2022-04-10T12:49:50.091" v="9371" actId="26606"/>
          <ac:spMkLst>
            <pc:docMk/>
            <pc:sldMk cId="4179446961" sldId="438"/>
            <ac:spMk id="2" creationId="{9964A7AF-ECCA-47F9-9022-464C04168F8C}"/>
          </ac:spMkLst>
        </pc:spChg>
        <pc:spChg chg="mod">
          <ac:chgData name="박 현우" userId="cfd135f459d14191" providerId="LiveId" clId="{36CB6136-B918-44EE-AA0D-259AC8077AE2}" dt="2022-04-10T12:49:52.503" v="9372" actId="2710"/>
          <ac:spMkLst>
            <pc:docMk/>
            <pc:sldMk cId="4179446961" sldId="438"/>
            <ac:spMk id="3" creationId="{4B000F1D-3FB7-4EAF-A517-A24D65541AF8}"/>
          </ac:spMkLst>
        </pc:spChg>
        <pc:picChg chg="add mod">
          <ac:chgData name="박 현우" userId="cfd135f459d14191" providerId="LiveId" clId="{36CB6136-B918-44EE-AA0D-259AC8077AE2}" dt="2022-04-10T12:49:50.091" v="9371" actId="26606"/>
          <ac:picMkLst>
            <pc:docMk/>
            <pc:sldMk cId="4179446961" sldId="438"/>
            <ac:picMk id="5" creationId="{B0393956-BDAE-4FE7-8B0D-BCC001DA49DD}"/>
          </ac:picMkLst>
        </pc:picChg>
      </pc:sldChg>
      <pc:sldChg chg="add">
        <pc:chgData name="박 현우" userId="cfd135f459d14191" providerId="LiveId" clId="{36CB6136-B918-44EE-AA0D-259AC8077AE2}" dt="2022-04-10T12:49:55.586" v="9373"/>
        <pc:sldMkLst>
          <pc:docMk/>
          <pc:sldMk cId="2625660133" sldId="439"/>
        </pc:sldMkLst>
      </pc:sldChg>
      <pc:sldChg chg="modSp add mod">
        <pc:chgData name="박 현우" userId="cfd135f459d14191" providerId="LiveId" clId="{36CB6136-B918-44EE-AA0D-259AC8077AE2}" dt="2022-04-10T12:51:27.558" v="9609"/>
        <pc:sldMkLst>
          <pc:docMk/>
          <pc:sldMk cId="1183968603" sldId="440"/>
        </pc:sldMkLst>
        <pc:spChg chg="mod">
          <ac:chgData name="박 현우" userId="cfd135f459d14191" providerId="LiveId" clId="{36CB6136-B918-44EE-AA0D-259AC8077AE2}" dt="2022-04-10T12:50:41.216" v="9401"/>
          <ac:spMkLst>
            <pc:docMk/>
            <pc:sldMk cId="1183968603" sldId="440"/>
            <ac:spMk id="2" creationId="{9964A7AF-ECCA-47F9-9022-464C04168F8C}"/>
          </ac:spMkLst>
        </pc:spChg>
        <pc:spChg chg="mod">
          <ac:chgData name="박 현우" userId="cfd135f459d14191" providerId="LiveId" clId="{36CB6136-B918-44EE-AA0D-259AC8077AE2}" dt="2022-04-10T12:51:27.558" v="9609"/>
          <ac:spMkLst>
            <pc:docMk/>
            <pc:sldMk cId="1183968603" sldId="440"/>
            <ac:spMk id="3" creationId="{4B000F1D-3FB7-4EAF-A517-A24D65541AF8}"/>
          </ac:spMkLst>
        </pc:spChg>
      </pc:sldChg>
      <pc:sldChg chg="modSp add mod">
        <pc:chgData name="박 현우" userId="cfd135f459d14191" providerId="LiveId" clId="{36CB6136-B918-44EE-AA0D-259AC8077AE2}" dt="2022-04-10T12:53:00.818" v="9738" actId="20577"/>
        <pc:sldMkLst>
          <pc:docMk/>
          <pc:sldMk cId="3653227853" sldId="441"/>
        </pc:sldMkLst>
        <pc:spChg chg="mod">
          <ac:chgData name="박 현우" userId="cfd135f459d14191" providerId="LiveId" clId="{36CB6136-B918-44EE-AA0D-259AC8077AE2}" dt="2022-04-10T12:51:31.831" v="9616" actId="20577"/>
          <ac:spMkLst>
            <pc:docMk/>
            <pc:sldMk cId="3653227853" sldId="441"/>
            <ac:spMk id="2" creationId="{9964A7AF-ECCA-47F9-9022-464C04168F8C}"/>
          </ac:spMkLst>
        </pc:spChg>
        <pc:spChg chg="mod">
          <ac:chgData name="박 현우" userId="cfd135f459d14191" providerId="LiveId" clId="{36CB6136-B918-44EE-AA0D-259AC8077AE2}" dt="2022-04-10T12:53:00.818" v="9738" actId="20577"/>
          <ac:spMkLst>
            <pc:docMk/>
            <pc:sldMk cId="3653227853" sldId="441"/>
            <ac:spMk id="3" creationId="{4B000F1D-3FB7-4EAF-A517-A24D65541AF8}"/>
          </ac:spMkLst>
        </pc:spChg>
      </pc:sldChg>
      <pc:sldChg chg="modSp add mod">
        <pc:chgData name="박 현우" userId="cfd135f459d14191" providerId="LiveId" clId="{36CB6136-B918-44EE-AA0D-259AC8077AE2}" dt="2022-04-10T12:55:37.223" v="9761"/>
        <pc:sldMkLst>
          <pc:docMk/>
          <pc:sldMk cId="1993170738" sldId="442"/>
        </pc:sldMkLst>
        <pc:spChg chg="mod">
          <ac:chgData name="박 현우" userId="cfd135f459d14191" providerId="LiveId" clId="{36CB6136-B918-44EE-AA0D-259AC8077AE2}" dt="2022-04-10T12:53:21.906" v="9760"/>
          <ac:spMkLst>
            <pc:docMk/>
            <pc:sldMk cId="1993170738" sldId="442"/>
            <ac:spMk id="2" creationId="{9964A7AF-ECCA-47F9-9022-464C04168F8C}"/>
          </ac:spMkLst>
        </pc:spChg>
        <pc:spChg chg="mod">
          <ac:chgData name="박 현우" userId="cfd135f459d14191" providerId="LiveId" clId="{36CB6136-B918-44EE-AA0D-259AC8077AE2}" dt="2022-04-10T12:55:37.223" v="9761"/>
          <ac:spMkLst>
            <pc:docMk/>
            <pc:sldMk cId="1993170738" sldId="442"/>
            <ac:spMk id="3" creationId="{4B000F1D-3FB7-4EAF-A517-A24D65541AF8}"/>
          </ac:spMkLst>
        </pc:spChg>
      </pc:sldChg>
      <pc:sldChg chg="modSp add mod">
        <pc:chgData name="박 현우" userId="cfd135f459d14191" providerId="LiveId" clId="{36CB6136-B918-44EE-AA0D-259AC8077AE2}" dt="2022-04-10T13:03:20.565" v="9795" actId="5793"/>
        <pc:sldMkLst>
          <pc:docMk/>
          <pc:sldMk cId="2883840651" sldId="443"/>
        </pc:sldMkLst>
        <pc:spChg chg="mod">
          <ac:chgData name="박 현우" userId="cfd135f459d14191" providerId="LiveId" clId="{36CB6136-B918-44EE-AA0D-259AC8077AE2}" dt="2022-04-10T12:55:55.908" v="9774" actId="20577"/>
          <ac:spMkLst>
            <pc:docMk/>
            <pc:sldMk cId="2883840651" sldId="443"/>
            <ac:spMk id="2" creationId="{9964A7AF-ECCA-47F9-9022-464C04168F8C}"/>
          </ac:spMkLst>
        </pc:spChg>
        <pc:spChg chg="mod">
          <ac:chgData name="박 현우" userId="cfd135f459d14191" providerId="LiveId" clId="{36CB6136-B918-44EE-AA0D-259AC8077AE2}" dt="2022-04-10T13:03:20.565" v="9795" actId="5793"/>
          <ac:spMkLst>
            <pc:docMk/>
            <pc:sldMk cId="2883840651" sldId="443"/>
            <ac:spMk id="3" creationId="{4B000F1D-3FB7-4EAF-A517-A24D65541AF8}"/>
          </ac:spMkLst>
        </pc:spChg>
      </pc:sldChg>
      <pc:sldChg chg="addSp delSp modSp add mod">
        <pc:chgData name="박 현우" userId="cfd135f459d14191" providerId="LiveId" clId="{36CB6136-B918-44EE-AA0D-259AC8077AE2}" dt="2022-04-10T13:03:46.650" v="9809" actId="27636"/>
        <pc:sldMkLst>
          <pc:docMk/>
          <pc:sldMk cId="2378553657" sldId="444"/>
        </pc:sldMkLst>
        <pc:spChg chg="mod">
          <ac:chgData name="박 현우" userId="cfd135f459d14191" providerId="LiveId" clId="{36CB6136-B918-44EE-AA0D-259AC8077AE2}" dt="2022-04-10T12:58:21.508" v="9788" actId="20577"/>
          <ac:spMkLst>
            <pc:docMk/>
            <pc:sldMk cId="2378553657" sldId="444"/>
            <ac:spMk id="2" creationId="{9964A7AF-ECCA-47F9-9022-464C04168F8C}"/>
          </ac:spMkLst>
        </pc:spChg>
        <pc:spChg chg="del">
          <ac:chgData name="박 현우" userId="cfd135f459d14191" providerId="LiveId" clId="{36CB6136-B918-44EE-AA0D-259AC8077AE2}" dt="2022-04-10T13:03:33.815" v="9799" actId="478"/>
          <ac:spMkLst>
            <pc:docMk/>
            <pc:sldMk cId="2378553657" sldId="444"/>
            <ac:spMk id="3" creationId="{4B000F1D-3FB7-4EAF-A517-A24D65541AF8}"/>
          </ac:spMkLst>
        </pc:spChg>
        <pc:spChg chg="add del mod">
          <ac:chgData name="박 현우" userId="cfd135f459d14191" providerId="LiveId" clId="{36CB6136-B918-44EE-AA0D-259AC8077AE2}" dt="2022-04-10T13:03:41.030" v="9802" actId="478"/>
          <ac:spMkLst>
            <pc:docMk/>
            <pc:sldMk cId="2378553657" sldId="444"/>
            <ac:spMk id="5" creationId="{E9DB1D6D-5775-4C07-94B6-579590F1526C}"/>
          </ac:spMkLst>
        </pc:spChg>
        <pc:spChg chg="add mod">
          <ac:chgData name="박 현우" userId="cfd135f459d14191" providerId="LiveId" clId="{36CB6136-B918-44EE-AA0D-259AC8077AE2}" dt="2022-04-10T13:03:46.650" v="9809" actId="27636"/>
          <ac:spMkLst>
            <pc:docMk/>
            <pc:sldMk cId="2378553657" sldId="444"/>
            <ac:spMk id="7" creationId="{223B3F61-B167-492B-A446-8480DE9C476D}"/>
          </ac:spMkLst>
        </pc:spChg>
      </pc:sldChg>
      <pc:sldChg chg="addSp delSp modSp add mod">
        <pc:chgData name="박 현우" userId="cfd135f459d14191" providerId="LiveId" clId="{36CB6136-B918-44EE-AA0D-259AC8077AE2}" dt="2022-04-10T13:14:44.286" v="9923"/>
        <pc:sldMkLst>
          <pc:docMk/>
          <pc:sldMk cId="4232800823" sldId="445"/>
        </pc:sldMkLst>
        <pc:spChg chg="mod">
          <ac:chgData name="박 현우" userId="cfd135f459d14191" providerId="LiveId" clId="{36CB6136-B918-44EE-AA0D-259AC8077AE2}" dt="2022-04-10T13:14:16.048" v="9842"/>
          <ac:spMkLst>
            <pc:docMk/>
            <pc:sldMk cId="4232800823" sldId="445"/>
            <ac:spMk id="2" creationId="{9964A7AF-ECCA-47F9-9022-464C04168F8C}"/>
          </ac:spMkLst>
        </pc:spChg>
        <pc:spChg chg="add del mod">
          <ac:chgData name="박 현우" userId="cfd135f459d14191" providerId="LiveId" clId="{36CB6136-B918-44EE-AA0D-259AC8077AE2}" dt="2022-04-10T13:14:24.082" v="9846"/>
          <ac:spMkLst>
            <pc:docMk/>
            <pc:sldMk cId="4232800823" sldId="445"/>
            <ac:spMk id="4" creationId="{E6993F57-551C-4416-9AD4-854CA3749124}"/>
          </ac:spMkLst>
        </pc:spChg>
        <pc:spChg chg="add del mod">
          <ac:chgData name="박 현우" userId="cfd135f459d14191" providerId="LiveId" clId="{36CB6136-B918-44EE-AA0D-259AC8077AE2}" dt="2022-04-10T13:14:23.214" v="9845"/>
          <ac:spMkLst>
            <pc:docMk/>
            <pc:sldMk cId="4232800823" sldId="445"/>
            <ac:spMk id="6" creationId="{2634E35C-C9F8-401C-AE9E-C34684950B13}"/>
          </ac:spMkLst>
        </pc:spChg>
        <pc:spChg chg="del">
          <ac:chgData name="박 현우" userId="cfd135f459d14191" providerId="LiveId" clId="{36CB6136-B918-44EE-AA0D-259AC8077AE2}" dt="2022-04-10T13:14:21.983" v="9843" actId="478"/>
          <ac:spMkLst>
            <pc:docMk/>
            <pc:sldMk cId="4232800823" sldId="445"/>
            <ac:spMk id="7" creationId="{223B3F61-B167-492B-A446-8480DE9C476D}"/>
          </ac:spMkLst>
        </pc:spChg>
        <pc:spChg chg="add mod">
          <ac:chgData name="박 현우" userId="cfd135f459d14191" providerId="LiveId" clId="{36CB6136-B918-44EE-AA0D-259AC8077AE2}" dt="2022-04-10T13:14:44.286" v="9923"/>
          <ac:spMkLst>
            <pc:docMk/>
            <pc:sldMk cId="4232800823" sldId="445"/>
            <ac:spMk id="8" creationId="{6DC00E80-C1FD-48DE-AD67-987539B0BDD4}"/>
          </ac:spMkLst>
        </pc:spChg>
      </pc:sldChg>
      <pc:sldChg chg="modSp add mod">
        <pc:chgData name="박 현우" userId="cfd135f459d14191" providerId="LiveId" clId="{36CB6136-B918-44EE-AA0D-259AC8077AE2}" dt="2022-04-10T13:16:01.655" v="10022"/>
        <pc:sldMkLst>
          <pc:docMk/>
          <pc:sldMk cId="2856192381" sldId="446"/>
        </pc:sldMkLst>
        <pc:spChg chg="mod">
          <ac:chgData name="박 현우" userId="cfd135f459d14191" providerId="LiveId" clId="{36CB6136-B918-44EE-AA0D-259AC8077AE2}" dt="2022-04-10T13:15:02.322" v="9937" actId="20577"/>
          <ac:spMkLst>
            <pc:docMk/>
            <pc:sldMk cId="2856192381" sldId="446"/>
            <ac:spMk id="2" creationId="{9964A7AF-ECCA-47F9-9022-464C04168F8C}"/>
          </ac:spMkLst>
        </pc:spChg>
        <pc:spChg chg="mod">
          <ac:chgData name="박 현우" userId="cfd135f459d14191" providerId="LiveId" clId="{36CB6136-B918-44EE-AA0D-259AC8077AE2}" dt="2022-04-10T13:16:01.655" v="10022"/>
          <ac:spMkLst>
            <pc:docMk/>
            <pc:sldMk cId="2856192381" sldId="446"/>
            <ac:spMk id="8" creationId="{6DC00E80-C1FD-48DE-AD67-987539B0BDD4}"/>
          </ac:spMkLst>
        </pc:spChg>
      </pc:sldChg>
      <pc:sldChg chg="modSp add mod">
        <pc:chgData name="박 현우" userId="cfd135f459d14191" providerId="LiveId" clId="{36CB6136-B918-44EE-AA0D-259AC8077AE2}" dt="2022-04-10T13:20:23.972" v="10195" actId="20577"/>
        <pc:sldMkLst>
          <pc:docMk/>
          <pc:sldMk cId="2127725384" sldId="447"/>
        </pc:sldMkLst>
        <pc:spChg chg="mod">
          <ac:chgData name="박 현우" userId="cfd135f459d14191" providerId="LiveId" clId="{36CB6136-B918-44EE-AA0D-259AC8077AE2}" dt="2022-04-10T13:16:21.500" v="10072"/>
          <ac:spMkLst>
            <pc:docMk/>
            <pc:sldMk cId="2127725384" sldId="447"/>
            <ac:spMk id="2" creationId="{9964A7AF-ECCA-47F9-9022-464C04168F8C}"/>
          </ac:spMkLst>
        </pc:spChg>
        <pc:spChg chg="mod">
          <ac:chgData name="박 현우" userId="cfd135f459d14191" providerId="LiveId" clId="{36CB6136-B918-44EE-AA0D-259AC8077AE2}" dt="2022-04-10T13:20:23.972" v="10195" actId="20577"/>
          <ac:spMkLst>
            <pc:docMk/>
            <pc:sldMk cId="2127725384" sldId="447"/>
            <ac:spMk id="8" creationId="{6DC00E80-C1FD-48DE-AD67-987539B0BDD4}"/>
          </ac:spMkLst>
        </pc:spChg>
      </pc:sldChg>
      <pc:sldChg chg="modSp add mod">
        <pc:chgData name="박 현우" userId="cfd135f459d14191" providerId="LiveId" clId="{36CB6136-B918-44EE-AA0D-259AC8077AE2}" dt="2022-04-10T13:21:15.754" v="10300" actId="20577"/>
        <pc:sldMkLst>
          <pc:docMk/>
          <pc:sldMk cId="1435725809" sldId="448"/>
        </pc:sldMkLst>
        <pc:spChg chg="mod">
          <ac:chgData name="박 현우" userId="cfd135f459d14191" providerId="LiveId" clId="{36CB6136-B918-44EE-AA0D-259AC8077AE2}" dt="2022-04-10T13:21:15.754" v="10300" actId="20577"/>
          <ac:spMkLst>
            <pc:docMk/>
            <pc:sldMk cId="1435725809" sldId="448"/>
            <ac:spMk id="8" creationId="{6DC00E80-C1FD-48DE-AD67-987539B0BDD4}"/>
          </ac:spMkLst>
        </pc:spChg>
      </pc:sldChg>
      <pc:sldChg chg="modSp add mod">
        <pc:chgData name="박 현우" userId="cfd135f459d14191" providerId="LiveId" clId="{36CB6136-B918-44EE-AA0D-259AC8077AE2}" dt="2022-04-10T13:23:07.653" v="10525"/>
        <pc:sldMkLst>
          <pc:docMk/>
          <pc:sldMk cId="2744445882" sldId="449"/>
        </pc:sldMkLst>
        <pc:spChg chg="mod">
          <ac:chgData name="박 현우" userId="cfd135f459d14191" providerId="LiveId" clId="{36CB6136-B918-44EE-AA0D-259AC8077AE2}" dt="2022-04-10T13:21:31.787" v="10310"/>
          <ac:spMkLst>
            <pc:docMk/>
            <pc:sldMk cId="2744445882" sldId="449"/>
            <ac:spMk id="2" creationId="{9964A7AF-ECCA-47F9-9022-464C04168F8C}"/>
          </ac:spMkLst>
        </pc:spChg>
        <pc:spChg chg="mod">
          <ac:chgData name="박 현우" userId="cfd135f459d14191" providerId="LiveId" clId="{36CB6136-B918-44EE-AA0D-259AC8077AE2}" dt="2022-04-10T13:23:07.653" v="10525"/>
          <ac:spMkLst>
            <pc:docMk/>
            <pc:sldMk cId="2744445882" sldId="449"/>
            <ac:spMk id="8" creationId="{6DC00E80-C1FD-48DE-AD67-987539B0BDD4}"/>
          </ac:spMkLst>
        </pc:spChg>
      </pc:sldChg>
      <pc:sldChg chg="addSp delSp modSp add mod">
        <pc:chgData name="박 현우" userId="cfd135f459d14191" providerId="LiveId" clId="{36CB6136-B918-44EE-AA0D-259AC8077AE2}" dt="2022-04-10T13:28:53.806" v="11100" actId="20577"/>
        <pc:sldMkLst>
          <pc:docMk/>
          <pc:sldMk cId="3911466269" sldId="450"/>
        </pc:sldMkLst>
        <pc:spChg chg="mod">
          <ac:chgData name="박 현우" userId="cfd135f459d14191" providerId="LiveId" clId="{36CB6136-B918-44EE-AA0D-259AC8077AE2}" dt="2022-04-10T13:25:46.951" v="10750" actId="20577"/>
          <ac:spMkLst>
            <pc:docMk/>
            <pc:sldMk cId="3911466269" sldId="450"/>
            <ac:spMk id="2" creationId="{9964A7AF-ECCA-47F9-9022-464C04168F8C}"/>
          </ac:spMkLst>
        </pc:spChg>
        <pc:spChg chg="mod">
          <ac:chgData name="박 현우" userId="cfd135f459d14191" providerId="LiveId" clId="{36CB6136-B918-44EE-AA0D-259AC8077AE2}" dt="2022-04-10T13:28:53.806" v="11100" actId="20577"/>
          <ac:spMkLst>
            <pc:docMk/>
            <pc:sldMk cId="3911466269" sldId="450"/>
            <ac:spMk id="8" creationId="{6DC00E80-C1FD-48DE-AD67-987539B0BDD4}"/>
          </ac:spMkLst>
        </pc:spChg>
        <pc:picChg chg="add del mod">
          <ac:chgData name="박 현우" userId="cfd135f459d14191" providerId="LiveId" clId="{36CB6136-B918-44EE-AA0D-259AC8077AE2}" dt="2022-04-10T13:25:44.198" v="10748" actId="478"/>
          <ac:picMkLst>
            <pc:docMk/>
            <pc:sldMk cId="3911466269" sldId="450"/>
            <ac:picMk id="4" creationId="{E279C73E-736F-4287-8A37-EE0C964DDEA5}"/>
          </ac:picMkLst>
        </pc:picChg>
      </pc:sldChg>
      <pc:sldChg chg="modSp add mod ord modClrScheme chgLayout">
        <pc:chgData name="박 현우" userId="cfd135f459d14191" providerId="LiveId" clId="{36CB6136-B918-44EE-AA0D-259AC8077AE2}" dt="2022-04-10T13:25:37.167" v="10747"/>
        <pc:sldMkLst>
          <pc:docMk/>
          <pc:sldMk cId="3582928827" sldId="451"/>
        </pc:sldMkLst>
        <pc:spChg chg="mod">
          <ac:chgData name="박 현우" userId="cfd135f459d14191" providerId="LiveId" clId="{36CB6136-B918-44EE-AA0D-259AC8077AE2}" dt="2022-04-10T13:25:22.621" v="10705" actId="26606"/>
          <ac:spMkLst>
            <pc:docMk/>
            <pc:sldMk cId="3582928827" sldId="451"/>
            <ac:spMk id="2" creationId="{9964A7AF-ECCA-47F9-9022-464C04168F8C}"/>
          </ac:spMkLst>
        </pc:spChg>
        <pc:spChg chg="mod">
          <ac:chgData name="박 현우" userId="cfd135f459d14191" providerId="LiveId" clId="{36CB6136-B918-44EE-AA0D-259AC8077AE2}" dt="2022-04-10T13:25:33.539" v="10745" actId="2710"/>
          <ac:spMkLst>
            <pc:docMk/>
            <pc:sldMk cId="3582928827" sldId="451"/>
            <ac:spMk id="8" creationId="{6DC00E80-C1FD-48DE-AD67-987539B0BDD4}"/>
          </ac:spMkLst>
        </pc:spChg>
        <pc:picChg chg="mod">
          <ac:chgData name="박 현우" userId="cfd135f459d14191" providerId="LiveId" clId="{36CB6136-B918-44EE-AA0D-259AC8077AE2}" dt="2022-04-10T13:25:22.621" v="10705" actId="26606"/>
          <ac:picMkLst>
            <pc:docMk/>
            <pc:sldMk cId="3582928827" sldId="451"/>
            <ac:picMk id="4" creationId="{E279C73E-736F-4287-8A37-EE0C964DDEA5}"/>
          </ac:picMkLst>
        </pc:picChg>
      </pc:sldChg>
      <pc:sldChg chg="modSp add mod">
        <pc:chgData name="박 현우" userId="cfd135f459d14191" providerId="LiveId" clId="{36CB6136-B918-44EE-AA0D-259AC8077AE2}" dt="2022-04-10T13:29:57.985" v="11311"/>
        <pc:sldMkLst>
          <pc:docMk/>
          <pc:sldMk cId="3983723565" sldId="452"/>
        </pc:sldMkLst>
        <pc:spChg chg="mod">
          <ac:chgData name="박 현우" userId="cfd135f459d14191" providerId="LiveId" clId="{36CB6136-B918-44EE-AA0D-259AC8077AE2}" dt="2022-04-10T13:29:00.059" v="11103" actId="20577"/>
          <ac:spMkLst>
            <pc:docMk/>
            <pc:sldMk cId="3983723565" sldId="452"/>
            <ac:spMk id="2" creationId="{9964A7AF-ECCA-47F9-9022-464C04168F8C}"/>
          </ac:spMkLst>
        </pc:spChg>
        <pc:spChg chg="mod">
          <ac:chgData name="박 현우" userId="cfd135f459d14191" providerId="LiveId" clId="{36CB6136-B918-44EE-AA0D-259AC8077AE2}" dt="2022-04-10T13:29:57.985" v="11311"/>
          <ac:spMkLst>
            <pc:docMk/>
            <pc:sldMk cId="3983723565" sldId="452"/>
            <ac:spMk id="8" creationId="{6DC00E80-C1FD-48DE-AD67-987539B0BDD4}"/>
          </ac:spMkLst>
        </pc:spChg>
      </pc:sldChg>
      <pc:sldChg chg="modSp add mod">
        <pc:chgData name="박 현우" userId="cfd135f459d14191" providerId="LiveId" clId="{36CB6136-B918-44EE-AA0D-259AC8077AE2}" dt="2022-04-10T13:31:20.185" v="11412"/>
        <pc:sldMkLst>
          <pc:docMk/>
          <pc:sldMk cId="3360730125" sldId="453"/>
        </pc:sldMkLst>
        <pc:spChg chg="mod">
          <ac:chgData name="박 현우" userId="cfd135f459d14191" providerId="LiveId" clId="{36CB6136-B918-44EE-AA0D-259AC8077AE2}" dt="2022-04-10T13:30:19.284" v="11326" actId="20577"/>
          <ac:spMkLst>
            <pc:docMk/>
            <pc:sldMk cId="3360730125" sldId="453"/>
            <ac:spMk id="2" creationId="{9964A7AF-ECCA-47F9-9022-464C04168F8C}"/>
          </ac:spMkLst>
        </pc:spChg>
        <pc:spChg chg="mod">
          <ac:chgData name="박 현우" userId="cfd135f459d14191" providerId="LiveId" clId="{36CB6136-B918-44EE-AA0D-259AC8077AE2}" dt="2022-04-10T13:31:20.185" v="11412"/>
          <ac:spMkLst>
            <pc:docMk/>
            <pc:sldMk cId="3360730125" sldId="453"/>
            <ac:spMk id="8" creationId="{6DC00E80-C1FD-48DE-AD67-987539B0BDD4}"/>
          </ac:spMkLst>
        </pc:spChg>
      </pc:sldChg>
      <pc:sldChg chg="addSp modSp add mod">
        <pc:chgData name="박 현우" userId="cfd135f459d14191" providerId="LiveId" clId="{36CB6136-B918-44EE-AA0D-259AC8077AE2}" dt="2022-04-10T13:35:18.564" v="11678" actId="20577"/>
        <pc:sldMkLst>
          <pc:docMk/>
          <pc:sldMk cId="1698076837" sldId="454"/>
        </pc:sldMkLst>
        <pc:spChg chg="mod">
          <ac:chgData name="박 현우" userId="cfd135f459d14191" providerId="LiveId" clId="{36CB6136-B918-44EE-AA0D-259AC8077AE2}" dt="2022-04-10T13:31:57.711" v="11434" actId="20577"/>
          <ac:spMkLst>
            <pc:docMk/>
            <pc:sldMk cId="1698076837" sldId="454"/>
            <ac:spMk id="2" creationId="{9964A7AF-ECCA-47F9-9022-464C04168F8C}"/>
          </ac:spMkLst>
        </pc:spChg>
        <pc:spChg chg="mod">
          <ac:chgData name="박 현우" userId="cfd135f459d14191" providerId="LiveId" clId="{36CB6136-B918-44EE-AA0D-259AC8077AE2}" dt="2022-04-10T13:35:18.564" v="11678" actId="20577"/>
          <ac:spMkLst>
            <pc:docMk/>
            <pc:sldMk cId="1698076837" sldId="454"/>
            <ac:spMk id="8" creationId="{6DC00E80-C1FD-48DE-AD67-987539B0BDD4}"/>
          </ac:spMkLst>
        </pc:spChg>
        <pc:picChg chg="add mod">
          <ac:chgData name="박 현우" userId="cfd135f459d14191" providerId="LiveId" clId="{36CB6136-B918-44EE-AA0D-259AC8077AE2}" dt="2022-04-10T13:35:06.150" v="11651" actId="1076"/>
          <ac:picMkLst>
            <pc:docMk/>
            <pc:sldMk cId="1698076837" sldId="454"/>
            <ac:picMk id="4" creationId="{2BFD5DDE-FC4B-4AA9-B1B6-5B9DFE6DA4EB}"/>
          </ac:picMkLst>
        </pc:picChg>
      </pc:sldChg>
      <pc:sldChg chg="delSp add mod">
        <pc:chgData name="박 현우" userId="cfd135f459d14191" providerId="LiveId" clId="{36CB6136-B918-44EE-AA0D-259AC8077AE2}" dt="2022-04-10T13:35:22.484" v="11680" actId="478"/>
        <pc:sldMkLst>
          <pc:docMk/>
          <pc:sldMk cId="3984585690" sldId="455"/>
        </pc:sldMkLst>
        <pc:picChg chg="del">
          <ac:chgData name="박 현우" userId="cfd135f459d14191" providerId="LiveId" clId="{36CB6136-B918-44EE-AA0D-259AC8077AE2}" dt="2022-04-10T13:35:22.484" v="11680" actId="478"/>
          <ac:picMkLst>
            <pc:docMk/>
            <pc:sldMk cId="3984585690" sldId="455"/>
            <ac:picMk id="4" creationId="{2BFD5DDE-FC4B-4AA9-B1B6-5B9DFE6DA4EB}"/>
          </ac:picMkLst>
        </pc:picChg>
      </pc:sldChg>
      <pc:sldChg chg="modSp add mod">
        <pc:chgData name="박 현우" userId="cfd135f459d14191" providerId="LiveId" clId="{36CB6136-B918-44EE-AA0D-259AC8077AE2}" dt="2022-04-10T13:39:39.950" v="11858"/>
        <pc:sldMkLst>
          <pc:docMk/>
          <pc:sldMk cId="256973299" sldId="456"/>
        </pc:sldMkLst>
        <pc:spChg chg="mod">
          <ac:chgData name="박 현우" userId="cfd135f459d14191" providerId="LiveId" clId="{36CB6136-B918-44EE-AA0D-259AC8077AE2}" dt="2022-04-10T13:35:47.575" v="11707" actId="20577"/>
          <ac:spMkLst>
            <pc:docMk/>
            <pc:sldMk cId="256973299" sldId="456"/>
            <ac:spMk id="2" creationId="{9964A7AF-ECCA-47F9-9022-464C04168F8C}"/>
          </ac:spMkLst>
        </pc:spChg>
        <pc:spChg chg="mod">
          <ac:chgData name="박 현우" userId="cfd135f459d14191" providerId="LiveId" clId="{36CB6136-B918-44EE-AA0D-259AC8077AE2}" dt="2022-04-10T13:39:39.950" v="11858"/>
          <ac:spMkLst>
            <pc:docMk/>
            <pc:sldMk cId="256973299" sldId="456"/>
            <ac:spMk id="8" creationId="{6DC00E80-C1FD-48DE-AD67-987539B0BDD4}"/>
          </ac:spMkLst>
        </pc:spChg>
      </pc:sldChg>
      <pc:sldChg chg="modSp add mod">
        <pc:chgData name="박 현우" userId="cfd135f459d14191" providerId="LiveId" clId="{36CB6136-B918-44EE-AA0D-259AC8077AE2}" dt="2022-04-10T13:41:23.170" v="11864"/>
        <pc:sldMkLst>
          <pc:docMk/>
          <pc:sldMk cId="1068298181" sldId="457"/>
        </pc:sldMkLst>
        <pc:spChg chg="mod">
          <ac:chgData name="박 현우" userId="cfd135f459d14191" providerId="LiveId" clId="{36CB6136-B918-44EE-AA0D-259AC8077AE2}" dt="2022-04-10T13:41:23.170" v="11864"/>
          <ac:spMkLst>
            <pc:docMk/>
            <pc:sldMk cId="1068298181" sldId="457"/>
            <ac:spMk id="8" creationId="{6DC00E80-C1FD-48DE-AD67-987539B0BDD4}"/>
          </ac:spMkLst>
        </pc:spChg>
      </pc:sldChg>
      <pc:sldChg chg="modSp add mod">
        <pc:chgData name="박 현우" userId="cfd135f459d14191" providerId="LiveId" clId="{36CB6136-B918-44EE-AA0D-259AC8077AE2}" dt="2022-04-10T13:43:13.382" v="11866"/>
        <pc:sldMkLst>
          <pc:docMk/>
          <pc:sldMk cId="1123999102" sldId="458"/>
        </pc:sldMkLst>
        <pc:spChg chg="mod">
          <ac:chgData name="박 현우" userId="cfd135f459d14191" providerId="LiveId" clId="{36CB6136-B918-44EE-AA0D-259AC8077AE2}" dt="2022-04-10T13:43:13.382" v="11866"/>
          <ac:spMkLst>
            <pc:docMk/>
            <pc:sldMk cId="1123999102" sldId="458"/>
            <ac:spMk id="8" creationId="{6DC00E80-C1FD-48DE-AD67-987539B0BDD4}"/>
          </ac:spMkLst>
        </pc:spChg>
      </pc:sldChg>
      <pc:sldChg chg="modSp add mod">
        <pc:chgData name="박 현우" userId="cfd135f459d14191" providerId="LiveId" clId="{36CB6136-B918-44EE-AA0D-259AC8077AE2}" dt="2022-04-10T13:45:20.770" v="11868"/>
        <pc:sldMkLst>
          <pc:docMk/>
          <pc:sldMk cId="257732742" sldId="459"/>
        </pc:sldMkLst>
        <pc:spChg chg="mod">
          <ac:chgData name="박 현우" userId="cfd135f459d14191" providerId="LiveId" clId="{36CB6136-B918-44EE-AA0D-259AC8077AE2}" dt="2022-04-10T13:45:20.770" v="11868"/>
          <ac:spMkLst>
            <pc:docMk/>
            <pc:sldMk cId="257732742" sldId="459"/>
            <ac:spMk id="8" creationId="{6DC00E80-C1FD-48DE-AD67-987539B0BDD4}"/>
          </ac:spMkLst>
        </pc:spChg>
      </pc:sldChg>
      <pc:sldChg chg="modSp add mod">
        <pc:chgData name="박 현우" userId="cfd135f459d14191" providerId="LiveId" clId="{36CB6136-B918-44EE-AA0D-259AC8077AE2}" dt="2022-04-10T13:50:53.801" v="11875" actId="20577"/>
        <pc:sldMkLst>
          <pc:docMk/>
          <pc:sldMk cId="1116766899" sldId="460"/>
        </pc:sldMkLst>
        <pc:spChg chg="mod">
          <ac:chgData name="박 현우" userId="cfd135f459d14191" providerId="LiveId" clId="{36CB6136-B918-44EE-AA0D-259AC8077AE2}" dt="2022-04-10T13:50:53.801" v="11875" actId="20577"/>
          <ac:spMkLst>
            <pc:docMk/>
            <pc:sldMk cId="1116766899" sldId="460"/>
            <ac:spMk id="8" creationId="{6DC00E80-C1FD-48DE-AD67-987539B0BDD4}"/>
          </ac:spMkLst>
        </pc:spChg>
      </pc:sldChg>
      <pc:sldChg chg="addSp modSp add mod">
        <pc:chgData name="박 현우" userId="cfd135f459d14191" providerId="LiveId" clId="{36CB6136-B918-44EE-AA0D-259AC8077AE2}" dt="2022-04-10T13:54:35.591" v="11985" actId="1076"/>
        <pc:sldMkLst>
          <pc:docMk/>
          <pc:sldMk cId="1136145766" sldId="461"/>
        </pc:sldMkLst>
        <pc:spChg chg="mod">
          <ac:chgData name="박 현우" userId="cfd135f459d14191" providerId="LiveId" clId="{36CB6136-B918-44EE-AA0D-259AC8077AE2}" dt="2022-04-10T13:51:13.906" v="11886"/>
          <ac:spMkLst>
            <pc:docMk/>
            <pc:sldMk cId="1136145766" sldId="461"/>
            <ac:spMk id="2" creationId="{9964A7AF-ECCA-47F9-9022-464C04168F8C}"/>
          </ac:spMkLst>
        </pc:spChg>
        <pc:spChg chg="add mod">
          <ac:chgData name="박 현우" userId="cfd135f459d14191" providerId="LiveId" clId="{36CB6136-B918-44EE-AA0D-259AC8077AE2}" dt="2022-04-10T13:54:35.591" v="11985" actId="1076"/>
          <ac:spMkLst>
            <pc:docMk/>
            <pc:sldMk cId="1136145766" sldId="461"/>
            <ac:spMk id="5" creationId="{B8B9E3E0-FDB6-4AB9-BF77-B69F00585E50}"/>
          </ac:spMkLst>
        </pc:spChg>
        <pc:spChg chg="mod">
          <ac:chgData name="박 현우" userId="cfd135f459d14191" providerId="LiveId" clId="{36CB6136-B918-44EE-AA0D-259AC8077AE2}" dt="2022-04-10T13:54:28.643" v="11982"/>
          <ac:spMkLst>
            <pc:docMk/>
            <pc:sldMk cId="1136145766" sldId="461"/>
            <ac:spMk id="8" creationId="{6DC00E80-C1FD-48DE-AD67-987539B0BDD4}"/>
          </ac:spMkLst>
        </pc:spChg>
      </pc:sldChg>
      <pc:sldChg chg="addSp modSp add mod">
        <pc:chgData name="박 현우" userId="cfd135f459d14191" providerId="LiveId" clId="{36CB6136-B918-44EE-AA0D-259AC8077AE2}" dt="2022-04-10T13:56:24.437" v="12202" actId="14100"/>
        <pc:sldMkLst>
          <pc:docMk/>
          <pc:sldMk cId="2271286675" sldId="462"/>
        </pc:sldMkLst>
        <pc:spChg chg="mod">
          <ac:chgData name="박 현우" userId="cfd135f459d14191" providerId="LiveId" clId="{36CB6136-B918-44EE-AA0D-259AC8077AE2}" dt="2022-04-10T13:54:50.590" v="11996"/>
          <ac:spMkLst>
            <pc:docMk/>
            <pc:sldMk cId="2271286675" sldId="462"/>
            <ac:spMk id="2" creationId="{9964A7AF-ECCA-47F9-9022-464C04168F8C}"/>
          </ac:spMkLst>
        </pc:spChg>
        <pc:spChg chg="mod">
          <ac:chgData name="박 현우" userId="cfd135f459d14191" providerId="LiveId" clId="{36CB6136-B918-44EE-AA0D-259AC8077AE2}" dt="2022-04-10T13:55:52.264" v="12199"/>
          <ac:spMkLst>
            <pc:docMk/>
            <pc:sldMk cId="2271286675" sldId="462"/>
            <ac:spMk id="8" creationId="{6DC00E80-C1FD-48DE-AD67-987539B0BDD4}"/>
          </ac:spMkLst>
        </pc:spChg>
        <pc:picChg chg="add mod">
          <ac:chgData name="박 현우" userId="cfd135f459d14191" providerId="LiveId" clId="{36CB6136-B918-44EE-AA0D-259AC8077AE2}" dt="2022-04-10T13:56:24.437" v="12202" actId="14100"/>
          <ac:picMkLst>
            <pc:docMk/>
            <pc:sldMk cId="2271286675" sldId="462"/>
            <ac:picMk id="4" creationId="{BDE1F380-6218-4E72-ABD8-CB2DC91A780E}"/>
          </ac:picMkLst>
        </pc:picChg>
      </pc:sldChg>
    </pc:docChg>
  </pc:docChgLst>
  <pc:docChgLst>
    <pc:chgData name="박 현우" userId="cfd135f459d14191" providerId="LiveId" clId="{0303B374-0EAE-4E6C-9C5D-9443EE88FF27}"/>
    <pc:docChg chg="modSld">
      <pc:chgData name="박 현우" userId="cfd135f459d14191" providerId="LiveId" clId="{0303B374-0EAE-4E6C-9C5D-9443EE88FF27}" dt="2022-03-11T10:09:47.372" v="1" actId="20577"/>
      <pc:docMkLst>
        <pc:docMk/>
      </pc:docMkLst>
      <pc:sldChg chg="modSp mod">
        <pc:chgData name="박 현우" userId="cfd135f459d14191" providerId="LiveId" clId="{0303B374-0EAE-4E6C-9C5D-9443EE88FF27}" dt="2022-03-11T10:09:47.372" v="1" actId="20577"/>
        <pc:sldMkLst>
          <pc:docMk/>
          <pc:sldMk cId="2388027150" sldId="256"/>
        </pc:sldMkLst>
        <pc:spChg chg="mod">
          <ac:chgData name="박 현우" userId="cfd135f459d14191" providerId="LiveId" clId="{0303B374-0EAE-4E6C-9C5D-9443EE88FF27}" dt="2022-03-11T10:09:47.372" v="1" actId="20577"/>
          <ac:spMkLst>
            <pc:docMk/>
            <pc:sldMk cId="2388027150" sldId="256"/>
            <ac:spMk id="3" creationId="{4C9AE6F8-CD35-4857-AC07-B60C839F3411}"/>
          </ac:spMkLst>
        </pc:spChg>
      </pc:sldChg>
    </pc:docChg>
  </pc:docChgLst>
  <pc:docChgLst>
    <pc:chgData name="박 현우" userId="cfd135f459d14191" providerId="LiveId" clId="{D331D32B-0F39-45C6-ACCB-66C4DA4B7C77}"/>
    <pc:docChg chg="undo redo custSel addSld delSld modSld sldOrd">
      <pc:chgData name="박 현우" userId="cfd135f459d14191" providerId="LiveId" clId="{D331D32B-0F39-45C6-ACCB-66C4DA4B7C77}" dt="2022-03-27T15:03:45.250" v="3423"/>
      <pc:docMkLst>
        <pc:docMk/>
      </pc:docMkLst>
      <pc:sldChg chg="modSp mod">
        <pc:chgData name="박 현우" userId="cfd135f459d14191" providerId="LiveId" clId="{D331D32B-0F39-45C6-ACCB-66C4DA4B7C77}" dt="2022-03-27T04:06:34.684" v="39" actId="20577"/>
        <pc:sldMkLst>
          <pc:docMk/>
          <pc:sldMk cId="2388027150" sldId="256"/>
        </pc:sldMkLst>
        <pc:spChg chg="mod">
          <ac:chgData name="박 현우" userId="cfd135f459d14191" providerId="LiveId" clId="{D331D32B-0F39-45C6-ACCB-66C4DA4B7C77}" dt="2022-03-27T04:06:34.684" v="39" actId="20577"/>
          <ac:spMkLst>
            <pc:docMk/>
            <pc:sldMk cId="2388027150" sldId="256"/>
            <ac:spMk id="3" creationId="{4C9AE6F8-CD35-4857-AC07-B60C839F3411}"/>
          </ac:spMkLst>
        </pc:spChg>
      </pc:sldChg>
      <pc:sldChg chg="addSp modSp mod modAnim">
        <pc:chgData name="박 현우" userId="cfd135f459d14191" providerId="LiveId" clId="{D331D32B-0F39-45C6-ACCB-66C4DA4B7C77}" dt="2022-03-27T04:09:27.391" v="114" actId="1076"/>
        <pc:sldMkLst>
          <pc:docMk/>
          <pc:sldMk cId="3970331113" sldId="260"/>
        </pc:sldMkLst>
        <pc:spChg chg="mod">
          <ac:chgData name="박 현우" userId="cfd135f459d14191" providerId="LiveId" clId="{D331D32B-0F39-45C6-ACCB-66C4DA4B7C77}" dt="2022-03-27T04:07:02.434" v="69"/>
          <ac:spMkLst>
            <pc:docMk/>
            <pc:sldMk cId="3970331113" sldId="260"/>
            <ac:spMk id="2" creationId="{DB6E3A46-B480-4DD1-A28B-270FD694235E}"/>
          </ac:spMkLst>
        </pc:spChg>
        <pc:spChg chg="mod">
          <ac:chgData name="박 현우" userId="cfd135f459d14191" providerId="LiveId" clId="{D331D32B-0F39-45C6-ACCB-66C4DA4B7C77}" dt="2022-03-27T04:09:12.853" v="99" actId="1076"/>
          <ac:spMkLst>
            <pc:docMk/>
            <pc:sldMk cId="3970331113" sldId="260"/>
            <ac:spMk id="7" creationId="{F32FB248-3028-4BB4-9A96-1020BC100446}"/>
          </ac:spMkLst>
        </pc:spChg>
        <pc:picChg chg="add mod">
          <ac:chgData name="박 현우" userId="cfd135f459d14191" providerId="LiveId" clId="{D331D32B-0F39-45C6-ACCB-66C4DA4B7C77}" dt="2022-03-27T04:09:27.391" v="114" actId="1076"/>
          <ac:picMkLst>
            <pc:docMk/>
            <pc:sldMk cId="3970331113" sldId="260"/>
            <ac:picMk id="1026" creationId="{272D9A64-6ED0-4923-8007-670ECEAA320F}"/>
          </ac:picMkLst>
        </pc:picChg>
      </pc:sldChg>
      <pc:sldChg chg="del">
        <pc:chgData name="박 현우" userId="cfd135f459d14191" providerId="LiveId" clId="{D331D32B-0F39-45C6-ACCB-66C4DA4B7C77}" dt="2022-03-27T04:17:35.547" v="153" actId="47"/>
        <pc:sldMkLst>
          <pc:docMk/>
          <pc:sldMk cId="1135302966" sldId="274"/>
        </pc:sldMkLst>
      </pc:sldChg>
      <pc:sldChg chg="addSp delSp modSp mod">
        <pc:chgData name="박 현우" userId="cfd135f459d14191" providerId="LiveId" clId="{D331D32B-0F39-45C6-ACCB-66C4DA4B7C77}" dt="2022-03-27T04:42:46.228" v="255"/>
        <pc:sldMkLst>
          <pc:docMk/>
          <pc:sldMk cId="4236592575" sldId="275"/>
        </pc:sldMkLst>
        <pc:spChg chg="mod">
          <ac:chgData name="박 현우" userId="cfd135f459d14191" providerId="LiveId" clId="{D331D32B-0F39-45C6-ACCB-66C4DA4B7C77}" dt="2022-03-27T04:42:46.228" v="255"/>
          <ac:spMkLst>
            <pc:docMk/>
            <pc:sldMk cId="4236592575" sldId="275"/>
            <ac:spMk id="2" creationId="{DB6E3A46-B480-4DD1-A28B-270FD694235E}"/>
          </ac:spMkLst>
        </pc:spChg>
        <pc:spChg chg="add del mod">
          <ac:chgData name="박 현우" userId="cfd135f459d14191" providerId="LiveId" clId="{D331D32B-0F39-45C6-ACCB-66C4DA4B7C77}" dt="2022-03-27T04:38:44.141" v="236" actId="478"/>
          <ac:spMkLst>
            <pc:docMk/>
            <pc:sldMk cId="4236592575" sldId="275"/>
            <ac:spMk id="4" creationId="{C3404640-E8EE-48D4-B9C4-2DA9C15E918B}"/>
          </ac:spMkLst>
        </pc:spChg>
        <pc:spChg chg="add del mod">
          <ac:chgData name="박 현우" userId="cfd135f459d14191" providerId="LiveId" clId="{D331D32B-0F39-45C6-ACCB-66C4DA4B7C77}" dt="2022-03-27T04:38:44.717" v="237" actId="478"/>
          <ac:spMkLst>
            <pc:docMk/>
            <pc:sldMk cId="4236592575" sldId="275"/>
            <ac:spMk id="7" creationId="{F8CD39D8-F050-4F0A-9E11-79D6BEBD855E}"/>
          </ac:spMkLst>
        </pc:spChg>
        <pc:spChg chg="del">
          <ac:chgData name="박 현우" userId="cfd135f459d14191" providerId="LiveId" clId="{D331D32B-0F39-45C6-ACCB-66C4DA4B7C77}" dt="2022-03-27T04:38:36.718" v="233" actId="478"/>
          <ac:spMkLst>
            <pc:docMk/>
            <pc:sldMk cId="4236592575" sldId="275"/>
            <ac:spMk id="11" creationId="{F258D9AA-1F99-F422-601A-69271399C3CC}"/>
          </ac:spMkLst>
        </pc:spChg>
        <pc:picChg chg="del">
          <ac:chgData name="박 현우" userId="cfd135f459d14191" providerId="LiveId" clId="{D331D32B-0F39-45C6-ACCB-66C4DA4B7C77}" dt="2022-03-27T04:38:37.517" v="234" actId="478"/>
          <ac:picMkLst>
            <pc:docMk/>
            <pc:sldMk cId="4236592575" sldId="275"/>
            <ac:picMk id="6" creationId="{753FB629-4390-4E34-9FAB-CAEE0818FB73}"/>
          </ac:picMkLst>
        </pc:picChg>
        <pc:picChg chg="add mod">
          <ac:chgData name="박 현우" userId="cfd135f459d14191" providerId="LiveId" clId="{D331D32B-0F39-45C6-ACCB-66C4DA4B7C77}" dt="2022-03-27T04:38:47.937" v="239" actId="1076"/>
          <ac:picMkLst>
            <pc:docMk/>
            <pc:sldMk cId="4236592575" sldId="275"/>
            <ac:picMk id="3074" creationId="{23AAE837-0AB0-41D7-807C-8FBCB06A5BAE}"/>
          </ac:picMkLst>
        </pc:picChg>
      </pc:sldChg>
      <pc:sldChg chg="modSp add del mod ord">
        <pc:chgData name="박 현우" userId="cfd135f459d14191" providerId="LiveId" clId="{D331D32B-0F39-45C6-ACCB-66C4DA4B7C77}" dt="2022-03-27T04:43:14.685" v="280" actId="6549"/>
        <pc:sldMkLst>
          <pc:docMk/>
          <pc:sldMk cId="915732029" sldId="277"/>
        </pc:sldMkLst>
        <pc:spChg chg="mod">
          <ac:chgData name="박 현우" userId="cfd135f459d14191" providerId="LiveId" clId="{D331D32B-0F39-45C6-ACCB-66C4DA4B7C77}" dt="2022-03-27T04:43:14.685" v="280" actId="6549"/>
          <ac:spMkLst>
            <pc:docMk/>
            <pc:sldMk cId="915732029" sldId="277"/>
            <ac:spMk id="11" creationId="{F258D9AA-1F99-F422-601A-69271399C3CC}"/>
          </ac:spMkLst>
        </pc:spChg>
      </pc:sldChg>
      <pc:sldChg chg="addSp delSp modSp mod">
        <pc:chgData name="박 현우" userId="cfd135f459d14191" providerId="LiveId" clId="{D331D32B-0F39-45C6-ACCB-66C4DA4B7C77}" dt="2022-03-27T04:50:43.061" v="338" actId="14100"/>
        <pc:sldMkLst>
          <pc:docMk/>
          <pc:sldMk cId="420977956" sldId="278"/>
        </pc:sldMkLst>
        <pc:spChg chg="mod">
          <ac:chgData name="박 현우" userId="cfd135f459d14191" providerId="LiveId" clId="{D331D32B-0F39-45C6-ACCB-66C4DA4B7C77}" dt="2022-03-27T04:47:26.882" v="287" actId="122"/>
          <ac:spMkLst>
            <pc:docMk/>
            <pc:sldMk cId="420977956" sldId="278"/>
            <ac:spMk id="2" creationId="{DB6E3A46-B480-4DD1-A28B-270FD694235E}"/>
          </ac:spMkLst>
        </pc:spChg>
        <pc:spChg chg="add mod">
          <ac:chgData name="박 현우" userId="cfd135f459d14191" providerId="LiveId" clId="{D331D32B-0F39-45C6-ACCB-66C4DA4B7C77}" dt="2022-03-27T04:50:43.061" v="338" actId="14100"/>
          <ac:spMkLst>
            <pc:docMk/>
            <pc:sldMk cId="420977956" sldId="278"/>
            <ac:spMk id="3" creationId="{4E03AEA8-294D-4DA1-BE3E-45B47C666D8A}"/>
          </ac:spMkLst>
        </pc:spChg>
        <pc:spChg chg="del mod">
          <ac:chgData name="박 현우" userId="cfd135f459d14191" providerId="LiveId" clId="{D331D32B-0F39-45C6-ACCB-66C4DA4B7C77}" dt="2022-03-27T04:47:56.690" v="291"/>
          <ac:spMkLst>
            <pc:docMk/>
            <pc:sldMk cId="420977956" sldId="278"/>
            <ac:spMk id="11" creationId="{F258D9AA-1F99-F422-601A-69271399C3CC}"/>
          </ac:spMkLst>
        </pc:spChg>
        <pc:picChg chg="del">
          <ac:chgData name="박 현우" userId="cfd135f459d14191" providerId="LiveId" clId="{D331D32B-0F39-45C6-ACCB-66C4DA4B7C77}" dt="2022-03-27T04:47:45.319" v="288" actId="478"/>
          <ac:picMkLst>
            <pc:docMk/>
            <pc:sldMk cId="420977956" sldId="278"/>
            <ac:picMk id="5122" creationId="{06901843-D2C0-41AD-874C-1E8C424793D3}"/>
          </ac:picMkLst>
        </pc:picChg>
        <pc:picChg chg="add mod">
          <ac:chgData name="박 현우" userId="cfd135f459d14191" providerId="LiveId" clId="{D331D32B-0F39-45C6-ACCB-66C4DA4B7C77}" dt="2022-03-27T04:47:56.690" v="291"/>
          <ac:picMkLst>
            <pc:docMk/>
            <pc:sldMk cId="420977956" sldId="278"/>
            <ac:picMk id="7170" creationId="{6AED8621-5DAC-498C-BA4A-DF7F4E93ECBB}"/>
          </ac:picMkLst>
        </pc:picChg>
      </pc:sldChg>
      <pc:sldChg chg="addSp delSp modSp mod modAnim">
        <pc:chgData name="박 현우" userId="cfd135f459d14191" providerId="LiveId" clId="{D331D32B-0F39-45C6-ACCB-66C4DA4B7C77}" dt="2022-03-27T05:14:56.898" v="343"/>
        <pc:sldMkLst>
          <pc:docMk/>
          <pc:sldMk cId="3261976550" sldId="279"/>
        </pc:sldMkLst>
        <pc:spChg chg="mod">
          <ac:chgData name="박 현우" userId="cfd135f459d14191" providerId="LiveId" clId="{D331D32B-0F39-45C6-ACCB-66C4DA4B7C77}" dt="2022-03-27T05:14:56.898" v="343"/>
          <ac:spMkLst>
            <pc:docMk/>
            <pc:sldMk cId="3261976550" sldId="279"/>
            <ac:spMk id="2" creationId="{DB6E3A46-B480-4DD1-A28B-270FD694235E}"/>
          </ac:spMkLst>
        </pc:spChg>
        <pc:spChg chg="add mod">
          <ac:chgData name="박 현우" userId="cfd135f459d14191" providerId="LiveId" clId="{D331D32B-0F39-45C6-ACCB-66C4DA4B7C77}" dt="2022-03-27T04:50:52.471" v="341"/>
          <ac:spMkLst>
            <pc:docMk/>
            <pc:sldMk cId="3261976550" sldId="279"/>
            <ac:spMk id="3" creationId="{1F886BB5-8B8F-4D97-A22F-592EC247E357}"/>
          </ac:spMkLst>
        </pc:spChg>
        <pc:spChg chg="add del mod">
          <ac:chgData name="박 현우" userId="cfd135f459d14191" providerId="LiveId" clId="{D331D32B-0F39-45C6-ACCB-66C4DA4B7C77}" dt="2022-03-27T04:51:16.258" v="342"/>
          <ac:spMkLst>
            <pc:docMk/>
            <pc:sldMk cId="3261976550" sldId="279"/>
            <ac:spMk id="5" creationId="{975EC2CB-5689-448D-9439-BBC92C958066}"/>
          </ac:spMkLst>
        </pc:spChg>
        <pc:spChg chg="del">
          <ac:chgData name="박 현우" userId="cfd135f459d14191" providerId="LiveId" clId="{D331D32B-0F39-45C6-ACCB-66C4DA4B7C77}" dt="2022-03-27T04:50:47.696" v="340" actId="478"/>
          <ac:spMkLst>
            <pc:docMk/>
            <pc:sldMk cId="3261976550" sldId="279"/>
            <ac:spMk id="11" creationId="{F258D9AA-1F99-F422-601A-69271399C3CC}"/>
          </ac:spMkLst>
        </pc:spChg>
        <pc:picChg chg="add mod">
          <ac:chgData name="박 현우" userId="cfd135f459d14191" providerId="LiveId" clId="{D331D32B-0F39-45C6-ACCB-66C4DA4B7C77}" dt="2022-03-27T04:51:16.258" v="342"/>
          <ac:picMkLst>
            <pc:docMk/>
            <pc:sldMk cId="3261976550" sldId="279"/>
            <ac:picMk id="6" creationId="{6339748E-3833-4B88-888B-67B5928ECBE8}"/>
          </ac:picMkLst>
        </pc:picChg>
        <pc:picChg chg="del">
          <ac:chgData name="박 현우" userId="cfd135f459d14191" providerId="LiveId" clId="{D331D32B-0F39-45C6-ACCB-66C4DA4B7C77}" dt="2022-03-27T04:50:46.237" v="339" actId="478"/>
          <ac:picMkLst>
            <pc:docMk/>
            <pc:sldMk cId="3261976550" sldId="279"/>
            <ac:picMk id="5122" creationId="{06901843-D2C0-41AD-874C-1E8C424793D3}"/>
          </ac:picMkLst>
        </pc:picChg>
      </pc:sldChg>
      <pc:sldChg chg="addSp delSp modSp mod">
        <pc:chgData name="박 현우" userId="cfd135f459d14191" providerId="LiveId" clId="{D331D32B-0F39-45C6-ACCB-66C4DA4B7C77}" dt="2022-03-27T05:16:30.615" v="390" actId="207"/>
        <pc:sldMkLst>
          <pc:docMk/>
          <pc:sldMk cId="3795223866" sldId="280"/>
        </pc:sldMkLst>
        <pc:spChg chg="mod">
          <ac:chgData name="박 현우" userId="cfd135f459d14191" providerId="LiveId" clId="{D331D32B-0F39-45C6-ACCB-66C4DA4B7C77}" dt="2022-03-27T05:15:34.222" v="383"/>
          <ac:spMkLst>
            <pc:docMk/>
            <pc:sldMk cId="3795223866" sldId="280"/>
            <ac:spMk id="2" creationId="{DB6E3A46-B480-4DD1-A28B-270FD694235E}"/>
          </ac:spMkLst>
        </pc:spChg>
        <pc:spChg chg="add mod">
          <ac:chgData name="박 현우" userId="cfd135f459d14191" providerId="LiveId" clId="{D331D32B-0F39-45C6-ACCB-66C4DA4B7C77}" dt="2022-03-27T05:16:30.615" v="390" actId="207"/>
          <ac:spMkLst>
            <pc:docMk/>
            <pc:sldMk cId="3795223866" sldId="280"/>
            <ac:spMk id="4" creationId="{3BF7D055-27E7-458C-801E-987F906FDF76}"/>
          </ac:spMkLst>
        </pc:spChg>
        <pc:picChg chg="del">
          <ac:chgData name="박 현우" userId="cfd135f459d14191" providerId="LiveId" clId="{D331D32B-0F39-45C6-ACCB-66C4DA4B7C77}" dt="2022-03-27T05:15:34.735" v="384" actId="478"/>
          <ac:picMkLst>
            <pc:docMk/>
            <pc:sldMk cId="3795223866" sldId="280"/>
            <ac:picMk id="6146" creationId="{573FE60F-428A-478C-B6DB-5CEA357AC6EA}"/>
          </ac:picMkLst>
        </pc:picChg>
      </pc:sldChg>
      <pc:sldChg chg="del">
        <pc:chgData name="박 현우" userId="cfd135f459d14191" providerId="LiveId" clId="{D331D32B-0F39-45C6-ACCB-66C4DA4B7C77}" dt="2022-03-27T06:24:27.580" v="1803" actId="47"/>
        <pc:sldMkLst>
          <pc:docMk/>
          <pc:sldMk cId="489559822" sldId="281"/>
        </pc:sldMkLst>
      </pc:sldChg>
      <pc:sldChg chg="del">
        <pc:chgData name="박 현우" userId="cfd135f459d14191" providerId="LiveId" clId="{D331D32B-0F39-45C6-ACCB-66C4DA4B7C77}" dt="2022-03-27T06:24:28.404" v="1804" actId="47"/>
        <pc:sldMkLst>
          <pc:docMk/>
          <pc:sldMk cId="419655649" sldId="282"/>
        </pc:sldMkLst>
      </pc:sldChg>
      <pc:sldChg chg="del">
        <pc:chgData name="박 현우" userId="cfd135f459d14191" providerId="LiveId" clId="{D331D32B-0F39-45C6-ACCB-66C4DA4B7C77}" dt="2022-03-27T06:24:29.327" v="1805" actId="47"/>
        <pc:sldMkLst>
          <pc:docMk/>
          <pc:sldMk cId="1736172849" sldId="283"/>
        </pc:sldMkLst>
      </pc:sldChg>
      <pc:sldChg chg="del">
        <pc:chgData name="박 현우" userId="cfd135f459d14191" providerId="LiveId" clId="{D331D32B-0F39-45C6-ACCB-66C4DA4B7C77}" dt="2022-03-27T06:24:30.045" v="1806" actId="47"/>
        <pc:sldMkLst>
          <pc:docMk/>
          <pc:sldMk cId="1148199397" sldId="284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192766134" sldId="285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3471482664" sldId="286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2406838432" sldId="287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365453097" sldId="288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2653829529" sldId="289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3732810692" sldId="290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2538239442" sldId="291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3367488136" sldId="292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99502204" sldId="293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3282168835" sldId="294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3152312466" sldId="295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3551552883" sldId="296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1334367941" sldId="297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2199473079" sldId="298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699835063" sldId="299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3994182741" sldId="300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3710409483" sldId="301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548041842" sldId="302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2656294514" sldId="303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1960010641" sldId="304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2719087791" sldId="305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4112048909" sldId="306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3338877806" sldId="307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1878858058" sldId="308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685291177" sldId="309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955859887" sldId="310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447425225" sldId="311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3191441478" sldId="312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2768973201" sldId="313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2257739308" sldId="314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564158685" sldId="315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2377125763" sldId="316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863015401" sldId="317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1872045480" sldId="318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711634567" sldId="319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3901553710" sldId="320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2631529927" sldId="321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1441191219" sldId="322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2821761990" sldId="323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1380130161" sldId="324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4229370903" sldId="325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2208290689" sldId="326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135768933" sldId="327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4090108276" sldId="328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3916171456" sldId="329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1306636870" sldId="330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898722665" sldId="331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77582826" sldId="332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2380957377" sldId="333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2982990045" sldId="334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350465652" sldId="335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3358172185" sldId="336"/>
        </pc:sldMkLst>
      </pc:sldChg>
      <pc:sldChg chg="del">
        <pc:chgData name="박 현우" userId="cfd135f459d14191" providerId="LiveId" clId="{D331D32B-0F39-45C6-ACCB-66C4DA4B7C77}" dt="2022-03-27T06:24:34.983" v="1807" actId="47"/>
        <pc:sldMkLst>
          <pc:docMk/>
          <pc:sldMk cId="1690827962" sldId="337"/>
        </pc:sldMkLst>
      </pc:sldChg>
      <pc:sldChg chg="modSp add mod modAnim">
        <pc:chgData name="박 현우" userId="cfd135f459d14191" providerId="LiveId" clId="{D331D32B-0F39-45C6-ACCB-66C4DA4B7C77}" dt="2022-03-27T04:09:37.908" v="120" actId="20577"/>
        <pc:sldMkLst>
          <pc:docMk/>
          <pc:sldMk cId="3606081316" sldId="338"/>
        </pc:sldMkLst>
        <pc:spChg chg="mod">
          <ac:chgData name="박 현우" userId="cfd135f459d14191" providerId="LiveId" clId="{D331D32B-0F39-45C6-ACCB-66C4DA4B7C77}" dt="2022-03-27T04:09:37.908" v="120" actId="20577"/>
          <ac:spMkLst>
            <pc:docMk/>
            <pc:sldMk cId="3606081316" sldId="338"/>
            <ac:spMk id="7" creationId="{F32FB248-3028-4BB4-9A96-1020BC100446}"/>
          </ac:spMkLst>
        </pc:spChg>
      </pc:sldChg>
      <pc:sldChg chg="modSp add mod modAnim">
        <pc:chgData name="박 현우" userId="cfd135f459d14191" providerId="LiveId" clId="{D331D32B-0F39-45C6-ACCB-66C4DA4B7C77}" dt="2022-03-27T04:10:01.442" v="123" actId="6549"/>
        <pc:sldMkLst>
          <pc:docMk/>
          <pc:sldMk cId="1033276866" sldId="339"/>
        </pc:sldMkLst>
        <pc:spChg chg="mod">
          <ac:chgData name="박 현우" userId="cfd135f459d14191" providerId="LiveId" clId="{D331D32B-0F39-45C6-ACCB-66C4DA4B7C77}" dt="2022-03-27T04:10:01.442" v="123" actId="6549"/>
          <ac:spMkLst>
            <pc:docMk/>
            <pc:sldMk cId="1033276866" sldId="339"/>
            <ac:spMk id="7" creationId="{F32FB248-3028-4BB4-9A96-1020BC100446}"/>
          </ac:spMkLst>
        </pc:spChg>
      </pc:sldChg>
      <pc:sldChg chg="addSp modSp add mod">
        <pc:chgData name="박 현우" userId="cfd135f459d14191" providerId="LiveId" clId="{D331D32B-0F39-45C6-ACCB-66C4DA4B7C77}" dt="2022-03-27T04:10:56.785" v="152" actId="1076"/>
        <pc:sldMkLst>
          <pc:docMk/>
          <pc:sldMk cId="2516626537" sldId="340"/>
        </pc:sldMkLst>
        <pc:spChg chg="mod">
          <ac:chgData name="박 현우" userId="cfd135f459d14191" providerId="LiveId" clId="{D331D32B-0F39-45C6-ACCB-66C4DA4B7C77}" dt="2022-03-27T04:10:35.055" v="148"/>
          <ac:spMkLst>
            <pc:docMk/>
            <pc:sldMk cId="2516626537" sldId="340"/>
            <ac:spMk id="2" creationId="{DB6E3A46-B480-4DD1-A28B-270FD694235E}"/>
          </ac:spMkLst>
        </pc:spChg>
        <pc:spChg chg="mod">
          <ac:chgData name="박 현우" userId="cfd135f459d14191" providerId="LiveId" clId="{D331D32B-0F39-45C6-ACCB-66C4DA4B7C77}" dt="2022-03-27T04:10:50.487" v="150" actId="20577"/>
          <ac:spMkLst>
            <pc:docMk/>
            <pc:sldMk cId="2516626537" sldId="340"/>
            <ac:spMk id="7" creationId="{F32FB248-3028-4BB4-9A96-1020BC100446}"/>
          </ac:spMkLst>
        </pc:spChg>
        <pc:picChg chg="add mod">
          <ac:chgData name="박 현우" userId="cfd135f459d14191" providerId="LiveId" clId="{D331D32B-0F39-45C6-ACCB-66C4DA4B7C77}" dt="2022-03-27T04:10:56.785" v="152" actId="1076"/>
          <ac:picMkLst>
            <pc:docMk/>
            <pc:sldMk cId="2516626537" sldId="340"/>
            <ac:picMk id="2050" creationId="{E6E2134B-F005-4661-A161-CCDD20F6A70E}"/>
          </ac:picMkLst>
        </pc:picChg>
      </pc:sldChg>
      <pc:sldChg chg="delSp modSp add mod">
        <pc:chgData name="박 현우" userId="cfd135f459d14191" providerId="LiveId" clId="{D331D32B-0F39-45C6-ACCB-66C4DA4B7C77}" dt="2022-03-27T04:26:04.970" v="158" actId="20577"/>
        <pc:sldMkLst>
          <pc:docMk/>
          <pc:sldMk cId="3960307374" sldId="341"/>
        </pc:sldMkLst>
        <pc:spChg chg="mod">
          <ac:chgData name="박 현우" userId="cfd135f459d14191" providerId="LiveId" clId="{D331D32B-0F39-45C6-ACCB-66C4DA4B7C77}" dt="2022-03-27T04:26:04.970" v="158" actId="20577"/>
          <ac:spMkLst>
            <pc:docMk/>
            <pc:sldMk cId="3960307374" sldId="341"/>
            <ac:spMk id="7" creationId="{F32FB248-3028-4BB4-9A96-1020BC100446}"/>
          </ac:spMkLst>
        </pc:spChg>
        <pc:picChg chg="del">
          <ac:chgData name="박 현우" userId="cfd135f459d14191" providerId="LiveId" clId="{D331D32B-0F39-45C6-ACCB-66C4DA4B7C77}" dt="2022-03-27T04:25:55.161" v="155" actId="478"/>
          <ac:picMkLst>
            <pc:docMk/>
            <pc:sldMk cId="3960307374" sldId="341"/>
            <ac:picMk id="2050" creationId="{E6E2134B-F005-4661-A161-CCDD20F6A70E}"/>
          </ac:picMkLst>
        </pc:picChg>
      </pc:sldChg>
      <pc:sldChg chg="modSp add mod">
        <pc:chgData name="박 현우" userId="cfd135f459d14191" providerId="LiveId" clId="{D331D32B-0F39-45C6-ACCB-66C4DA4B7C77}" dt="2022-03-27T04:27:39.220" v="177" actId="27636"/>
        <pc:sldMkLst>
          <pc:docMk/>
          <pc:sldMk cId="3777512040" sldId="342"/>
        </pc:sldMkLst>
        <pc:spChg chg="mod">
          <ac:chgData name="박 현우" userId="cfd135f459d14191" providerId="LiveId" clId="{D331D32B-0F39-45C6-ACCB-66C4DA4B7C77}" dt="2022-03-27T04:27:39.220" v="177" actId="27636"/>
          <ac:spMkLst>
            <pc:docMk/>
            <pc:sldMk cId="3777512040" sldId="342"/>
            <ac:spMk id="7" creationId="{F32FB248-3028-4BB4-9A96-1020BC100446}"/>
          </ac:spMkLst>
        </pc:spChg>
      </pc:sldChg>
      <pc:sldChg chg="modSp add mod">
        <pc:chgData name="박 현우" userId="cfd135f459d14191" providerId="LiveId" clId="{D331D32B-0F39-45C6-ACCB-66C4DA4B7C77}" dt="2022-03-27T04:31:30.670" v="230" actId="20577"/>
        <pc:sldMkLst>
          <pc:docMk/>
          <pc:sldMk cId="1850331889" sldId="343"/>
        </pc:sldMkLst>
        <pc:spChg chg="mod">
          <ac:chgData name="박 현우" userId="cfd135f459d14191" providerId="LiveId" clId="{D331D32B-0F39-45C6-ACCB-66C4DA4B7C77}" dt="2022-03-27T04:29:50.573" v="194"/>
          <ac:spMkLst>
            <pc:docMk/>
            <pc:sldMk cId="1850331889" sldId="343"/>
            <ac:spMk id="2" creationId="{DB6E3A46-B480-4DD1-A28B-270FD694235E}"/>
          </ac:spMkLst>
        </pc:spChg>
        <pc:spChg chg="mod">
          <ac:chgData name="박 현우" userId="cfd135f459d14191" providerId="LiveId" clId="{D331D32B-0F39-45C6-ACCB-66C4DA4B7C77}" dt="2022-03-27T04:31:30.670" v="230" actId="20577"/>
          <ac:spMkLst>
            <pc:docMk/>
            <pc:sldMk cId="1850331889" sldId="343"/>
            <ac:spMk id="7" creationId="{F32FB248-3028-4BB4-9A96-1020BC100446}"/>
          </ac:spMkLst>
        </pc:spChg>
      </pc:sldChg>
      <pc:sldChg chg="modSp add mod">
        <pc:chgData name="박 현우" userId="cfd135f459d14191" providerId="LiveId" clId="{D331D32B-0F39-45C6-ACCB-66C4DA4B7C77}" dt="2022-03-27T05:17:57.917" v="433"/>
        <pc:sldMkLst>
          <pc:docMk/>
          <pc:sldMk cId="1409751626" sldId="344"/>
        </pc:sldMkLst>
        <pc:spChg chg="mod">
          <ac:chgData name="박 현우" userId="cfd135f459d14191" providerId="LiveId" clId="{D331D32B-0F39-45C6-ACCB-66C4DA4B7C77}" dt="2022-03-27T05:17:57.917" v="433"/>
          <ac:spMkLst>
            <pc:docMk/>
            <pc:sldMk cId="1409751626" sldId="344"/>
            <ac:spMk id="4" creationId="{3BF7D055-27E7-458C-801E-987F906FDF76}"/>
          </ac:spMkLst>
        </pc:spChg>
      </pc:sldChg>
      <pc:sldChg chg="modSp add mod">
        <pc:chgData name="박 현우" userId="cfd135f459d14191" providerId="LiveId" clId="{D331D32B-0F39-45C6-ACCB-66C4DA4B7C77}" dt="2022-03-27T06:00:58.368" v="657"/>
        <pc:sldMkLst>
          <pc:docMk/>
          <pc:sldMk cId="524354131" sldId="345"/>
        </pc:sldMkLst>
        <pc:spChg chg="mod">
          <ac:chgData name="박 현우" userId="cfd135f459d14191" providerId="LiveId" clId="{D331D32B-0F39-45C6-ACCB-66C4DA4B7C77}" dt="2022-03-27T06:00:58.368" v="657"/>
          <ac:spMkLst>
            <pc:docMk/>
            <pc:sldMk cId="524354131" sldId="345"/>
            <ac:spMk id="4" creationId="{3BF7D055-27E7-458C-801E-987F906FDF76}"/>
          </ac:spMkLst>
        </pc:spChg>
      </pc:sldChg>
      <pc:sldChg chg="addSp modSp add mod">
        <pc:chgData name="박 현우" userId="cfd135f459d14191" providerId="LiveId" clId="{D331D32B-0F39-45C6-ACCB-66C4DA4B7C77}" dt="2022-03-27T06:05:28.544" v="788" actId="1076"/>
        <pc:sldMkLst>
          <pc:docMk/>
          <pc:sldMk cId="2636676161" sldId="346"/>
        </pc:sldMkLst>
        <pc:spChg chg="mod">
          <ac:chgData name="박 현우" userId="cfd135f459d14191" providerId="LiveId" clId="{D331D32B-0F39-45C6-ACCB-66C4DA4B7C77}" dt="2022-03-27T06:02:42.139" v="695"/>
          <ac:spMkLst>
            <pc:docMk/>
            <pc:sldMk cId="2636676161" sldId="346"/>
            <ac:spMk id="2" creationId="{DB6E3A46-B480-4DD1-A28B-270FD694235E}"/>
          </ac:spMkLst>
        </pc:spChg>
        <pc:spChg chg="mod">
          <ac:chgData name="박 현우" userId="cfd135f459d14191" providerId="LiveId" clId="{D331D32B-0F39-45C6-ACCB-66C4DA4B7C77}" dt="2022-03-27T06:05:27.518" v="787"/>
          <ac:spMkLst>
            <pc:docMk/>
            <pc:sldMk cId="2636676161" sldId="346"/>
            <ac:spMk id="4" creationId="{3BF7D055-27E7-458C-801E-987F906FDF76}"/>
          </ac:spMkLst>
        </pc:spChg>
        <pc:picChg chg="add mod">
          <ac:chgData name="박 현우" userId="cfd135f459d14191" providerId="LiveId" clId="{D331D32B-0F39-45C6-ACCB-66C4DA4B7C77}" dt="2022-03-27T06:05:28.544" v="788" actId="1076"/>
          <ac:picMkLst>
            <pc:docMk/>
            <pc:sldMk cId="2636676161" sldId="346"/>
            <ac:picMk id="8194" creationId="{17C876A6-0B6F-442A-B343-2907FA8B07AD}"/>
          </ac:picMkLst>
        </pc:picChg>
      </pc:sldChg>
      <pc:sldChg chg="addSp delSp modSp add mod">
        <pc:chgData name="박 현우" userId="cfd135f459d14191" providerId="LiveId" clId="{D331D32B-0F39-45C6-ACCB-66C4DA4B7C77}" dt="2022-03-27T06:05:47.479" v="799" actId="1076"/>
        <pc:sldMkLst>
          <pc:docMk/>
          <pc:sldMk cId="3594049901" sldId="347"/>
        </pc:sldMkLst>
        <pc:spChg chg="mod">
          <ac:chgData name="박 현우" userId="cfd135f459d14191" providerId="LiveId" clId="{D331D32B-0F39-45C6-ACCB-66C4DA4B7C77}" dt="2022-03-27T06:05:38.941" v="794"/>
          <ac:spMkLst>
            <pc:docMk/>
            <pc:sldMk cId="3594049901" sldId="347"/>
            <ac:spMk id="4" creationId="{3BF7D055-27E7-458C-801E-987F906FDF76}"/>
          </ac:spMkLst>
        </pc:spChg>
        <pc:picChg chg="del">
          <ac:chgData name="박 현우" userId="cfd135f459d14191" providerId="LiveId" clId="{D331D32B-0F39-45C6-ACCB-66C4DA4B7C77}" dt="2022-03-27T06:05:39.839" v="795" actId="478"/>
          <ac:picMkLst>
            <pc:docMk/>
            <pc:sldMk cId="3594049901" sldId="347"/>
            <ac:picMk id="8194" creationId="{17C876A6-0B6F-442A-B343-2907FA8B07AD}"/>
          </ac:picMkLst>
        </pc:picChg>
        <pc:picChg chg="add mod">
          <ac:chgData name="박 현우" userId="cfd135f459d14191" providerId="LiveId" clId="{D331D32B-0F39-45C6-ACCB-66C4DA4B7C77}" dt="2022-03-27T06:05:47.479" v="799" actId="1076"/>
          <ac:picMkLst>
            <pc:docMk/>
            <pc:sldMk cId="3594049901" sldId="347"/>
            <ac:picMk id="9218" creationId="{0252FB62-89F2-4199-9D27-D89ED15AC570}"/>
          </ac:picMkLst>
        </pc:picChg>
      </pc:sldChg>
      <pc:sldChg chg="addSp delSp modSp add mod">
        <pc:chgData name="박 현우" userId="cfd135f459d14191" providerId="LiveId" clId="{D331D32B-0F39-45C6-ACCB-66C4DA4B7C77}" dt="2022-03-27T06:06:34.942" v="826" actId="1076"/>
        <pc:sldMkLst>
          <pc:docMk/>
          <pc:sldMk cId="881977120" sldId="348"/>
        </pc:sldMkLst>
        <pc:spChg chg="mod">
          <ac:chgData name="박 현우" userId="cfd135f459d14191" providerId="LiveId" clId="{D331D32B-0F39-45C6-ACCB-66C4DA4B7C77}" dt="2022-03-27T06:06:18.340" v="822" actId="20577"/>
          <ac:spMkLst>
            <pc:docMk/>
            <pc:sldMk cId="881977120" sldId="348"/>
            <ac:spMk id="4" creationId="{3BF7D055-27E7-458C-801E-987F906FDF76}"/>
          </ac:spMkLst>
        </pc:spChg>
        <pc:picChg chg="add mod">
          <ac:chgData name="박 현우" userId="cfd135f459d14191" providerId="LiveId" clId="{D331D32B-0F39-45C6-ACCB-66C4DA4B7C77}" dt="2022-03-27T06:06:34.942" v="826" actId="1076"/>
          <ac:picMkLst>
            <pc:docMk/>
            <pc:sldMk cId="881977120" sldId="348"/>
            <ac:picMk id="5" creationId="{A0C12080-A7E1-458A-910C-800A61C46476}"/>
          </ac:picMkLst>
        </pc:picChg>
        <pc:picChg chg="del">
          <ac:chgData name="박 현우" userId="cfd135f459d14191" providerId="LiveId" clId="{D331D32B-0F39-45C6-ACCB-66C4DA4B7C77}" dt="2022-03-27T06:06:16.388" v="820" actId="478"/>
          <ac:picMkLst>
            <pc:docMk/>
            <pc:sldMk cId="881977120" sldId="348"/>
            <ac:picMk id="9218" creationId="{0252FB62-89F2-4199-9D27-D89ED15AC570}"/>
          </ac:picMkLst>
        </pc:picChg>
      </pc:sldChg>
      <pc:sldChg chg="delSp modSp add mod">
        <pc:chgData name="박 현우" userId="cfd135f459d14191" providerId="LiveId" clId="{D331D32B-0F39-45C6-ACCB-66C4DA4B7C77}" dt="2022-03-27T06:09:02.523" v="1049" actId="2710"/>
        <pc:sldMkLst>
          <pc:docMk/>
          <pc:sldMk cId="1120376181" sldId="349"/>
        </pc:sldMkLst>
        <pc:spChg chg="mod">
          <ac:chgData name="박 현우" userId="cfd135f459d14191" providerId="LiveId" clId="{D331D32B-0F39-45C6-ACCB-66C4DA4B7C77}" dt="2022-03-27T06:09:02.523" v="1049" actId="2710"/>
          <ac:spMkLst>
            <pc:docMk/>
            <pc:sldMk cId="1120376181" sldId="349"/>
            <ac:spMk id="4" creationId="{3BF7D055-27E7-458C-801E-987F906FDF76}"/>
          </ac:spMkLst>
        </pc:spChg>
        <pc:picChg chg="del">
          <ac:chgData name="박 현우" userId="cfd135f459d14191" providerId="LiveId" clId="{D331D32B-0F39-45C6-ACCB-66C4DA4B7C77}" dt="2022-03-27T06:06:58.568" v="829" actId="478"/>
          <ac:picMkLst>
            <pc:docMk/>
            <pc:sldMk cId="1120376181" sldId="349"/>
            <ac:picMk id="5" creationId="{A0C12080-A7E1-458A-910C-800A61C46476}"/>
          </ac:picMkLst>
        </pc:picChg>
      </pc:sldChg>
      <pc:sldChg chg="addSp modSp add mod">
        <pc:chgData name="박 현우" userId="cfd135f459d14191" providerId="LiveId" clId="{D331D32B-0F39-45C6-ACCB-66C4DA4B7C77}" dt="2022-03-27T06:10:15.409" v="1181" actId="1076"/>
        <pc:sldMkLst>
          <pc:docMk/>
          <pc:sldMk cId="1065582630" sldId="350"/>
        </pc:sldMkLst>
        <pc:spChg chg="mod">
          <ac:chgData name="박 현우" userId="cfd135f459d14191" providerId="LiveId" clId="{D331D32B-0F39-45C6-ACCB-66C4DA4B7C77}" dt="2022-03-27T06:09:14.998" v="1063"/>
          <ac:spMkLst>
            <pc:docMk/>
            <pc:sldMk cId="1065582630" sldId="350"/>
            <ac:spMk id="2" creationId="{DB6E3A46-B480-4DD1-A28B-270FD694235E}"/>
          </ac:spMkLst>
        </pc:spChg>
        <pc:spChg chg="mod">
          <ac:chgData name="박 현우" userId="cfd135f459d14191" providerId="LiveId" clId="{D331D32B-0F39-45C6-ACCB-66C4DA4B7C77}" dt="2022-03-27T06:10:13.494" v="1180"/>
          <ac:spMkLst>
            <pc:docMk/>
            <pc:sldMk cId="1065582630" sldId="350"/>
            <ac:spMk id="4" creationId="{3BF7D055-27E7-458C-801E-987F906FDF76}"/>
          </ac:spMkLst>
        </pc:spChg>
        <pc:picChg chg="add mod">
          <ac:chgData name="박 현우" userId="cfd135f459d14191" providerId="LiveId" clId="{D331D32B-0F39-45C6-ACCB-66C4DA4B7C77}" dt="2022-03-27T06:10:15.409" v="1181" actId="1076"/>
          <ac:picMkLst>
            <pc:docMk/>
            <pc:sldMk cId="1065582630" sldId="350"/>
            <ac:picMk id="10242" creationId="{4B0D03AA-CD30-466B-81DE-994FDAF0EF31}"/>
          </ac:picMkLst>
        </pc:picChg>
      </pc:sldChg>
      <pc:sldChg chg="addSp delSp modSp add mod">
        <pc:chgData name="박 현우" userId="cfd135f459d14191" providerId="LiveId" clId="{D331D32B-0F39-45C6-ACCB-66C4DA4B7C77}" dt="2022-03-27T06:19:29.593" v="1503" actId="20577"/>
        <pc:sldMkLst>
          <pc:docMk/>
          <pc:sldMk cId="2642087281" sldId="351"/>
        </pc:sldMkLst>
        <pc:spChg chg="mod">
          <ac:chgData name="박 현우" userId="cfd135f459d14191" providerId="LiveId" clId="{D331D32B-0F39-45C6-ACCB-66C4DA4B7C77}" dt="2022-03-27T06:17:34.811" v="1199"/>
          <ac:spMkLst>
            <pc:docMk/>
            <pc:sldMk cId="2642087281" sldId="351"/>
            <ac:spMk id="2" creationId="{DB6E3A46-B480-4DD1-A28B-270FD694235E}"/>
          </ac:spMkLst>
        </pc:spChg>
        <pc:spChg chg="mod">
          <ac:chgData name="박 현우" userId="cfd135f459d14191" providerId="LiveId" clId="{D331D32B-0F39-45C6-ACCB-66C4DA4B7C77}" dt="2022-03-27T06:19:29.593" v="1503" actId="20577"/>
          <ac:spMkLst>
            <pc:docMk/>
            <pc:sldMk cId="2642087281" sldId="351"/>
            <ac:spMk id="4" creationId="{3BF7D055-27E7-458C-801E-987F906FDF76}"/>
          </ac:spMkLst>
        </pc:spChg>
        <pc:picChg chg="add mod">
          <ac:chgData name="박 현우" userId="cfd135f459d14191" providerId="LiveId" clId="{D331D32B-0F39-45C6-ACCB-66C4DA4B7C77}" dt="2022-03-27T06:18:58.381" v="1454" actId="1076"/>
          <ac:picMkLst>
            <pc:docMk/>
            <pc:sldMk cId="2642087281" sldId="351"/>
            <ac:picMk id="5" creationId="{60B9BB85-6882-4B49-BA66-0C54F4A2C66C}"/>
          </ac:picMkLst>
        </pc:picChg>
        <pc:picChg chg="del">
          <ac:chgData name="박 현우" userId="cfd135f459d14191" providerId="LiveId" clId="{D331D32B-0F39-45C6-ACCB-66C4DA4B7C77}" dt="2022-03-27T06:17:16.553" v="1183" actId="478"/>
          <ac:picMkLst>
            <pc:docMk/>
            <pc:sldMk cId="2642087281" sldId="351"/>
            <ac:picMk id="10242" creationId="{4B0D03AA-CD30-466B-81DE-994FDAF0EF31}"/>
          </ac:picMkLst>
        </pc:picChg>
      </pc:sldChg>
      <pc:sldChg chg="delSp modSp add mod">
        <pc:chgData name="박 현우" userId="cfd135f459d14191" providerId="LiveId" clId="{D331D32B-0F39-45C6-ACCB-66C4DA4B7C77}" dt="2022-03-27T06:21:28.740" v="1712"/>
        <pc:sldMkLst>
          <pc:docMk/>
          <pc:sldMk cId="3331390142" sldId="352"/>
        </pc:sldMkLst>
        <pc:spChg chg="mod">
          <ac:chgData name="박 현우" userId="cfd135f459d14191" providerId="LiveId" clId="{D331D32B-0F39-45C6-ACCB-66C4DA4B7C77}" dt="2022-03-27T06:21:28.740" v="1712"/>
          <ac:spMkLst>
            <pc:docMk/>
            <pc:sldMk cId="3331390142" sldId="352"/>
            <ac:spMk id="4" creationId="{3BF7D055-27E7-458C-801E-987F906FDF76}"/>
          </ac:spMkLst>
        </pc:spChg>
        <pc:picChg chg="del">
          <ac:chgData name="박 현우" userId="cfd135f459d14191" providerId="LiveId" clId="{D331D32B-0F39-45C6-ACCB-66C4DA4B7C77}" dt="2022-03-27T06:20:04.172" v="1504" actId="478"/>
          <ac:picMkLst>
            <pc:docMk/>
            <pc:sldMk cId="3331390142" sldId="352"/>
            <ac:picMk id="5" creationId="{60B9BB85-6882-4B49-BA66-0C54F4A2C66C}"/>
          </ac:picMkLst>
        </pc:picChg>
      </pc:sldChg>
      <pc:sldChg chg="addSp delSp modSp add mod">
        <pc:chgData name="박 현우" userId="cfd135f459d14191" providerId="LiveId" clId="{D331D32B-0F39-45C6-ACCB-66C4DA4B7C77}" dt="2022-03-27T06:26:00.082" v="1811" actId="478"/>
        <pc:sldMkLst>
          <pc:docMk/>
          <pc:sldMk cId="1919740144" sldId="353"/>
        </pc:sldMkLst>
        <pc:spChg chg="mod">
          <ac:chgData name="박 현우" userId="cfd135f459d14191" providerId="LiveId" clId="{D331D32B-0F39-45C6-ACCB-66C4DA4B7C77}" dt="2022-03-27T06:22:52.545" v="1727"/>
          <ac:spMkLst>
            <pc:docMk/>
            <pc:sldMk cId="1919740144" sldId="353"/>
            <ac:spMk id="2" creationId="{DB6E3A46-B480-4DD1-A28B-270FD694235E}"/>
          </ac:spMkLst>
        </pc:spChg>
        <pc:spChg chg="mod">
          <ac:chgData name="박 현우" userId="cfd135f459d14191" providerId="LiveId" clId="{D331D32B-0F39-45C6-ACCB-66C4DA4B7C77}" dt="2022-03-27T06:24:23.635" v="1802" actId="1076"/>
          <ac:spMkLst>
            <pc:docMk/>
            <pc:sldMk cId="1919740144" sldId="353"/>
            <ac:spMk id="4" creationId="{3BF7D055-27E7-458C-801E-987F906FDF76}"/>
          </ac:spMkLst>
        </pc:spChg>
        <pc:spChg chg="add del">
          <ac:chgData name="박 현우" userId="cfd135f459d14191" providerId="LiveId" clId="{D331D32B-0F39-45C6-ACCB-66C4DA4B7C77}" dt="2022-03-27T06:24:02.327" v="1788" actId="478"/>
          <ac:spMkLst>
            <pc:docMk/>
            <pc:sldMk cId="1919740144" sldId="353"/>
            <ac:spMk id="7" creationId="{225925AA-DAC4-44AD-A5B6-58C6E67323FA}"/>
          </ac:spMkLst>
        </pc:spChg>
        <pc:picChg chg="add del mod">
          <ac:chgData name="박 현우" userId="cfd135f459d14191" providerId="LiveId" clId="{D331D32B-0F39-45C6-ACCB-66C4DA4B7C77}" dt="2022-03-27T06:23:52.212" v="1762" actId="478"/>
          <ac:picMkLst>
            <pc:docMk/>
            <pc:sldMk cId="1919740144" sldId="353"/>
            <ac:picMk id="5" creationId="{8CFFE2CA-B251-41B4-A45C-4298509E5E1B}"/>
          </ac:picMkLst>
        </pc:picChg>
        <pc:picChg chg="add del mod">
          <ac:chgData name="박 현우" userId="cfd135f459d14191" providerId="LiveId" clId="{D331D32B-0F39-45C6-ACCB-66C4DA4B7C77}" dt="2022-03-27T06:26:00.082" v="1811" actId="478"/>
          <ac:picMkLst>
            <pc:docMk/>
            <pc:sldMk cId="1919740144" sldId="353"/>
            <ac:picMk id="9" creationId="{A14E6854-A7DC-4C82-82A7-A7D7B4225885}"/>
          </ac:picMkLst>
        </pc:picChg>
      </pc:sldChg>
      <pc:sldChg chg="modSp add mod">
        <pc:chgData name="박 현우" userId="cfd135f459d14191" providerId="LiveId" clId="{D331D32B-0F39-45C6-ACCB-66C4DA4B7C77}" dt="2022-03-27T06:39:14.170" v="2102" actId="20577"/>
        <pc:sldMkLst>
          <pc:docMk/>
          <pc:sldMk cId="308105176" sldId="354"/>
        </pc:sldMkLst>
        <pc:spChg chg="mod">
          <ac:chgData name="박 현우" userId="cfd135f459d14191" providerId="LiveId" clId="{D331D32B-0F39-45C6-ACCB-66C4DA4B7C77}" dt="2022-03-27T06:39:14.170" v="2102" actId="20577"/>
          <ac:spMkLst>
            <pc:docMk/>
            <pc:sldMk cId="308105176" sldId="354"/>
            <ac:spMk id="4" creationId="{3BF7D055-27E7-458C-801E-987F906FDF76}"/>
          </ac:spMkLst>
        </pc:spChg>
        <pc:picChg chg="mod">
          <ac:chgData name="박 현우" userId="cfd135f459d14191" providerId="LiveId" clId="{D331D32B-0F39-45C6-ACCB-66C4DA4B7C77}" dt="2022-03-27T06:26:55.582" v="1843" actId="1076"/>
          <ac:picMkLst>
            <pc:docMk/>
            <pc:sldMk cId="308105176" sldId="354"/>
            <ac:picMk id="9" creationId="{A14E6854-A7DC-4C82-82A7-A7D7B4225885}"/>
          </ac:picMkLst>
        </pc:picChg>
      </pc:sldChg>
      <pc:sldChg chg="addSp delSp modSp add mod">
        <pc:chgData name="박 현우" userId="cfd135f459d14191" providerId="LiveId" clId="{D331D32B-0F39-45C6-ACCB-66C4DA4B7C77}" dt="2022-03-27T06:44:23.753" v="2264"/>
        <pc:sldMkLst>
          <pc:docMk/>
          <pc:sldMk cId="467146922" sldId="355"/>
        </pc:sldMkLst>
        <pc:spChg chg="mod">
          <ac:chgData name="박 현우" userId="cfd135f459d14191" providerId="LiveId" clId="{D331D32B-0F39-45C6-ACCB-66C4DA4B7C77}" dt="2022-03-27T06:31:43.196" v="1932"/>
          <ac:spMkLst>
            <pc:docMk/>
            <pc:sldMk cId="467146922" sldId="355"/>
            <ac:spMk id="2" creationId="{DB6E3A46-B480-4DD1-A28B-270FD694235E}"/>
          </ac:spMkLst>
        </pc:spChg>
        <pc:spChg chg="add del">
          <ac:chgData name="박 현우" userId="cfd135f459d14191" providerId="LiveId" clId="{D331D32B-0F39-45C6-ACCB-66C4DA4B7C77}" dt="2022-03-27T06:44:09.423" v="2184"/>
          <ac:spMkLst>
            <pc:docMk/>
            <pc:sldMk cId="467146922" sldId="355"/>
            <ac:spMk id="3" creationId="{AC476F5C-CBAC-493D-A3AC-D9F8C7BE3CF6}"/>
          </ac:spMkLst>
        </pc:spChg>
        <pc:spChg chg="mod">
          <ac:chgData name="박 현우" userId="cfd135f459d14191" providerId="LiveId" clId="{D331D32B-0F39-45C6-ACCB-66C4DA4B7C77}" dt="2022-03-27T06:44:23.753" v="2264"/>
          <ac:spMkLst>
            <pc:docMk/>
            <pc:sldMk cId="467146922" sldId="355"/>
            <ac:spMk id="4" creationId="{3BF7D055-27E7-458C-801E-987F906FDF76}"/>
          </ac:spMkLst>
        </pc:spChg>
        <pc:spChg chg="add del">
          <ac:chgData name="박 현우" userId="cfd135f459d14191" providerId="LiveId" clId="{D331D32B-0F39-45C6-ACCB-66C4DA4B7C77}" dt="2022-03-27T06:44:10.875" v="2186"/>
          <ac:spMkLst>
            <pc:docMk/>
            <pc:sldMk cId="467146922" sldId="355"/>
            <ac:spMk id="5" creationId="{F7AA840E-274D-4322-BBB1-2CA9455C4CC3}"/>
          </ac:spMkLst>
        </pc:spChg>
        <pc:picChg chg="del">
          <ac:chgData name="박 현우" userId="cfd135f459d14191" providerId="LiveId" clId="{D331D32B-0F39-45C6-ACCB-66C4DA4B7C77}" dt="2022-03-27T06:33:23.315" v="1946" actId="478"/>
          <ac:picMkLst>
            <pc:docMk/>
            <pc:sldMk cId="467146922" sldId="355"/>
            <ac:picMk id="9" creationId="{A14E6854-A7DC-4C82-82A7-A7D7B4225885}"/>
          </ac:picMkLst>
        </pc:picChg>
      </pc:sldChg>
      <pc:sldChg chg="modSp add mod">
        <pc:chgData name="박 현우" userId="cfd135f459d14191" providerId="LiveId" clId="{D331D32B-0F39-45C6-ACCB-66C4DA4B7C77}" dt="2022-03-27T06:40:20.206" v="2166" actId="403"/>
        <pc:sldMkLst>
          <pc:docMk/>
          <pc:sldMk cId="346416794" sldId="356"/>
        </pc:sldMkLst>
        <pc:spChg chg="mod">
          <ac:chgData name="박 현우" userId="cfd135f459d14191" providerId="LiveId" clId="{D331D32B-0F39-45C6-ACCB-66C4DA4B7C77}" dt="2022-03-27T06:39:28.443" v="2124"/>
          <ac:spMkLst>
            <pc:docMk/>
            <pc:sldMk cId="346416794" sldId="356"/>
            <ac:spMk id="2" creationId="{DB6E3A46-B480-4DD1-A28B-270FD694235E}"/>
          </ac:spMkLst>
        </pc:spChg>
        <pc:spChg chg="mod">
          <ac:chgData name="박 현우" userId="cfd135f459d14191" providerId="LiveId" clId="{D331D32B-0F39-45C6-ACCB-66C4DA4B7C77}" dt="2022-03-27T06:40:20.206" v="2166" actId="403"/>
          <ac:spMkLst>
            <pc:docMk/>
            <pc:sldMk cId="346416794" sldId="356"/>
            <ac:spMk id="4" creationId="{3BF7D055-27E7-458C-801E-987F906FDF76}"/>
          </ac:spMkLst>
        </pc:spChg>
      </pc:sldChg>
      <pc:sldChg chg="modSp add mod">
        <pc:chgData name="박 현우" userId="cfd135f459d14191" providerId="LiveId" clId="{D331D32B-0F39-45C6-ACCB-66C4DA4B7C77}" dt="2022-03-27T06:50:39.618" v="2443" actId="1076"/>
        <pc:sldMkLst>
          <pc:docMk/>
          <pc:sldMk cId="4040090184" sldId="357"/>
        </pc:sldMkLst>
        <pc:spChg chg="mod">
          <ac:chgData name="박 현우" userId="cfd135f459d14191" providerId="LiveId" clId="{D331D32B-0F39-45C6-ACCB-66C4DA4B7C77}" dt="2022-03-27T06:48:58.650" v="2282"/>
          <ac:spMkLst>
            <pc:docMk/>
            <pc:sldMk cId="4040090184" sldId="357"/>
            <ac:spMk id="2" creationId="{DB6E3A46-B480-4DD1-A28B-270FD694235E}"/>
          </ac:spMkLst>
        </pc:spChg>
        <pc:spChg chg="mod">
          <ac:chgData name="박 현우" userId="cfd135f459d14191" providerId="LiveId" clId="{D331D32B-0F39-45C6-ACCB-66C4DA4B7C77}" dt="2022-03-27T06:50:39.618" v="2443" actId="1076"/>
          <ac:spMkLst>
            <pc:docMk/>
            <pc:sldMk cId="4040090184" sldId="357"/>
            <ac:spMk id="4" creationId="{3BF7D055-27E7-458C-801E-987F906FDF76}"/>
          </ac:spMkLst>
        </pc:spChg>
      </pc:sldChg>
      <pc:sldChg chg="addSp modSp add mod">
        <pc:chgData name="박 현우" userId="cfd135f459d14191" providerId="LiveId" clId="{D331D32B-0F39-45C6-ACCB-66C4DA4B7C77}" dt="2022-03-27T06:52:56.859" v="2567" actId="1076"/>
        <pc:sldMkLst>
          <pc:docMk/>
          <pc:sldMk cId="563720143" sldId="358"/>
        </pc:sldMkLst>
        <pc:spChg chg="mod">
          <ac:chgData name="박 현우" userId="cfd135f459d14191" providerId="LiveId" clId="{D331D32B-0F39-45C6-ACCB-66C4DA4B7C77}" dt="2022-03-27T06:51:05.108" v="2466"/>
          <ac:spMkLst>
            <pc:docMk/>
            <pc:sldMk cId="563720143" sldId="358"/>
            <ac:spMk id="2" creationId="{DB6E3A46-B480-4DD1-A28B-270FD694235E}"/>
          </ac:spMkLst>
        </pc:spChg>
        <pc:spChg chg="mod">
          <ac:chgData name="박 현우" userId="cfd135f459d14191" providerId="LiveId" clId="{D331D32B-0F39-45C6-ACCB-66C4DA4B7C77}" dt="2022-03-27T06:52:30.655" v="2555" actId="20577"/>
          <ac:spMkLst>
            <pc:docMk/>
            <pc:sldMk cId="563720143" sldId="358"/>
            <ac:spMk id="4" creationId="{3BF7D055-27E7-458C-801E-987F906FDF76}"/>
          </ac:spMkLst>
        </pc:spChg>
        <pc:picChg chg="add mod">
          <ac:chgData name="박 현우" userId="cfd135f459d14191" providerId="LiveId" clId="{D331D32B-0F39-45C6-ACCB-66C4DA4B7C77}" dt="2022-03-27T06:52:34.838" v="2558" actId="1076"/>
          <ac:picMkLst>
            <pc:docMk/>
            <pc:sldMk cId="563720143" sldId="358"/>
            <ac:picMk id="5" creationId="{EFDE5539-C98D-42D3-8092-2E3DB99B83B3}"/>
          </ac:picMkLst>
        </pc:picChg>
        <pc:picChg chg="add mod">
          <ac:chgData name="박 현우" userId="cfd135f459d14191" providerId="LiveId" clId="{D331D32B-0F39-45C6-ACCB-66C4DA4B7C77}" dt="2022-03-27T06:52:55.656" v="2566" actId="1076"/>
          <ac:picMkLst>
            <pc:docMk/>
            <pc:sldMk cId="563720143" sldId="358"/>
            <ac:picMk id="7" creationId="{AE6BD12B-F372-4018-B6AD-8AF6E241DF46}"/>
          </ac:picMkLst>
        </pc:picChg>
        <pc:picChg chg="add mod">
          <ac:chgData name="박 현우" userId="cfd135f459d14191" providerId="LiveId" clId="{D331D32B-0F39-45C6-ACCB-66C4DA4B7C77}" dt="2022-03-27T06:52:56.859" v="2567" actId="1076"/>
          <ac:picMkLst>
            <pc:docMk/>
            <pc:sldMk cId="563720143" sldId="358"/>
            <ac:picMk id="9" creationId="{19334A2E-A917-4A73-B671-516284828839}"/>
          </ac:picMkLst>
        </pc:picChg>
      </pc:sldChg>
      <pc:sldChg chg="addSp delSp modSp add mod">
        <pc:chgData name="박 현우" userId="cfd135f459d14191" providerId="LiveId" clId="{D331D32B-0F39-45C6-ACCB-66C4DA4B7C77}" dt="2022-03-27T06:56:58.266" v="2765" actId="1076"/>
        <pc:sldMkLst>
          <pc:docMk/>
          <pc:sldMk cId="980049639" sldId="359"/>
        </pc:sldMkLst>
        <pc:spChg chg="mod">
          <ac:chgData name="박 현우" userId="cfd135f459d14191" providerId="LiveId" clId="{D331D32B-0F39-45C6-ACCB-66C4DA4B7C77}" dt="2022-03-27T06:55:17.056" v="2630"/>
          <ac:spMkLst>
            <pc:docMk/>
            <pc:sldMk cId="980049639" sldId="359"/>
            <ac:spMk id="2" creationId="{DB6E3A46-B480-4DD1-A28B-270FD694235E}"/>
          </ac:spMkLst>
        </pc:spChg>
        <pc:spChg chg="mod">
          <ac:chgData name="박 현우" userId="cfd135f459d14191" providerId="LiveId" clId="{D331D32B-0F39-45C6-ACCB-66C4DA4B7C77}" dt="2022-03-27T06:56:26.848" v="2759" actId="14100"/>
          <ac:spMkLst>
            <pc:docMk/>
            <pc:sldMk cId="980049639" sldId="359"/>
            <ac:spMk id="4" creationId="{3BF7D055-27E7-458C-801E-987F906FDF76}"/>
          </ac:spMkLst>
        </pc:spChg>
        <pc:picChg chg="del">
          <ac:chgData name="박 현우" userId="cfd135f459d14191" providerId="LiveId" clId="{D331D32B-0F39-45C6-ACCB-66C4DA4B7C77}" dt="2022-03-27T06:55:30.946" v="2631" actId="478"/>
          <ac:picMkLst>
            <pc:docMk/>
            <pc:sldMk cId="980049639" sldId="359"/>
            <ac:picMk id="5" creationId="{EFDE5539-C98D-42D3-8092-2E3DB99B83B3}"/>
          </ac:picMkLst>
        </pc:picChg>
        <pc:picChg chg="add mod">
          <ac:chgData name="박 현우" userId="cfd135f459d14191" providerId="LiveId" clId="{D331D32B-0F39-45C6-ACCB-66C4DA4B7C77}" dt="2022-03-27T06:56:58.266" v="2765" actId="1076"/>
          <ac:picMkLst>
            <pc:docMk/>
            <pc:sldMk cId="980049639" sldId="359"/>
            <ac:picMk id="6" creationId="{1DDE2E82-C715-4C58-8774-21FDAAEBCD63}"/>
          </ac:picMkLst>
        </pc:picChg>
        <pc:picChg chg="del">
          <ac:chgData name="박 현우" userId="cfd135f459d14191" providerId="LiveId" clId="{D331D32B-0F39-45C6-ACCB-66C4DA4B7C77}" dt="2022-03-27T06:55:31.794" v="2632" actId="478"/>
          <ac:picMkLst>
            <pc:docMk/>
            <pc:sldMk cId="980049639" sldId="359"/>
            <ac:picMk id="7" creationId="{AE6BD12B-F372-4018-B6AD-8AF6E241DF46}"/>
          </ac:picMkLst>
        </pc:picChg>
        <pc:picChg chg="del">
          <ac:chgData name="박 현우" userId="cfd135f459d14191" providerId="LiveId" clId="{D331D32B-0F39-45C6-ACCB-66C4DA4B7C77}" dt="2022-03-27T06:55:32.194" v="2633" actId="478"/>
          <ac:picMkLst>
            <pc:docMk/>
            <pc:sldMk cId="980049639" sldId="359"/>
            <ac:picMk id="9" creationId="{19334A2E-A917-4A73-B671-516284828839}"/>
          </ac:picMkLst>
        </pc:picChg>
      </pc:sldChg>
      <pc:sldChg chg="modSp add mod">
        <pc:chgData name="박 현우" userId="cfd135f459d14191" providerId="LiveId" clId="{D331D32B-0F39-45C6-ACCB-66C4DA4B7C77}" dt="2022-03-27T06:58:11.015" v="2788" actId="2710"/>
        <pc:sldMkLst>
          <pc:docMk/>
          <pc:sldMk cId="3553776234" sldId="360"/>
        </pc:sldMkLst>
        <pc:spChg chg="mod">
          <ac:chgData name="박 현우" userId="cfd135f459d14191" providerId="LiveId" clId="{D331D32B-0F39-45C6-ACCB-66C4DA4B7C77}" dt="2022-03-27T06:58:11.015" v="2788" actId="2710"/>
          <ac:spMkLst>
            <pc:docMk/>
            <pc:sldMk cId="3553776234" sldId="360"/>
            <ac:spMk id="4" creationId="{3BF7D055-27E7-458C-801E-987F906FDF76}"/>
          </ac:spMkLst>
        </pc:spChg>
        <pc:picChg chg="mod">
          <ac:chgData name="박 현우" userId="cfd135f459d14191" providerId="LiveId" clId="{D331D32B-0F39-45C6-ACCB-66C4DA4B7C77}" dt="2022-03-27T06:57:47.161" v="2782" actId="1076"/>
          <ac:picMkLst>
            <pc:docMk/>
            <pc:sldMk cId="3553776234" sldId="360"/>
            <ac:picMk id="6" creationId="{1DDE2E82-C715-4C58-8774-21FDAAEBCD63}"/>
          </ac:picMkLst>
        </pc:picChg>
      </pc:sldChg>
      <pc:sldChg chg="addSp delSp modSp add mod">
        <pc:chgData name="박 현우" userId="cfd135f459d14191" providerId="LiveId" clId="{D331D32B-0F39-45C6-ACCB-66C4DA4B7C77}" dt="2022-03-27T07:04:10.172" v="2885" actId="1076"/>
        <pc:sldMkLst>
          <pc:docMk/>
          <pc:sldMk cId="4051878149" sldId="361"/>
        </pc:sldMkLst>
        <pc:spChg chg="mod">
          <ac:chgData name="박 현우" userId="cfd135f459d14191" providerId="LiveId" clId="{D331D32B-0F39-45C6-ACCB-66C4DA4B7C77}" dt="2022-03-27T07:00:04.233" v="2813"/>
          <ac:spMkLst>
            <pc:docMk/>
            <pc:sldMk cId="4051878149" sldId="361"/>
            <ac:spMk id="2" creationId="{DB6E3A46-B480-4DD1-A28B-270FD694235E}"/>
          </ac:spMkLst>
        </pc:spChg>
        <pc:spChg chg="mod">
          <ac:chgData name="박 현우" userId="cfd135f459d14191" providerId="LiveId" clId="{D331D32B-0F39-45C6-ACCB-66C4DA4B7C77}" dt="2022-03-27T07:00:47.092" v="2884"/>
          <ac:spMkLst>
            <pc:docMk/>
            <pc:sldMk cId="4051878149" sldId="361"/>
            <ac:spMk id="4" creationId="{3BF7D055-27E7-458C-801E-987F906FDF76}"/>
          </ac:spMkLst>
        </pc:spChg>
        <pc:picChg chg="add mod">
          <ac:chgData name="박 현우" userId="cfd135f459d14191" providerId="LiveId" clId="{D331D32B-0F39-45C6-ACCB-66C4DA4B7C77}" dt="2022-03-27T07:04:10.172" v="2885" actId="1076"/>
          <ac:picMkLst>
            <pc:docMk/>
            <pc:sldMk cId="4051878149" sldId="361"/>
            <ac:picMk id="5" creationId="{9EFEF160-A994-4C41-ABFE-F566FF2D22C3}"/>
          </ac:picMkLst>
        </pc:picChg>
        <pc:picChg chg="add del">
          <ac:chgData name="박 현우" userId="cfd135f459d14191" providerId="LiveId" clId="{D331D32B-0F39-45C6-ACCB-66C4DA4B7C77}" dt="2022-03-27T07:00:09.696" v="2831" actId="478"/>
          <ac:picMkLst>
            <pc:docMk/>
            <pc:sldMk cId="4051878149" sldId="361"/>
            <ac:picMk id="6" creationId="{1DDE2E82-C715-4C58-8774-21FDAAEBCD63}"/>
          </ac:picMkLst>
        </pc:picChg>
      </pc:sldChg>
      <pc:sldChg chg="delSp modSp add mod">
        <pc:chgData name="박 현우" userId="cfd135f459d14191" providerId="LiveId" clId="{D331D32B-0F39-45C6-ACCB-66C4DA4B7C77}" dt="2022-03-27T07:05:17.158" v="2925" actId="404"/>
        <pc:sldMkLst>
          <pc:docMk/>
          <pc:sldMk cId="1237359814" sldId="362"/>
        </pc:sldMkLst>
        <pc:spChg chg="mod">
          <ac:chgData name="박 현우" userId="cfd135f459d14191" providerId="LiveId" clId="{D331D32B-0F39-45C6-ACCB-66C4DA4B7C77}" dt="2022-03-27T07:05:17.158" v="2925" actId="404"/>
          <ac:spMkLst>
            <pc:docMk/>
            <pc:sldMk cId="1237359814" sldId="362"/>
            <ac:spMk id="4" creationId="{3BF7D055-27E7-458C-801E-987F906FDF76}"/>
          </ac:spMkLst>
        </pc:spChg>
        <pc:picChg chg="del mod">
          <ac:chgData name="박 현우" userId="cfd135f459d14191" providerId="LiveId" clId="{D331D32B-0F39-45C6-ACCB-66C4DA4B7C77}" dt="2022-03-27T07:05:07.457" v="2920" actId="478"/>
          <ac:picMkLst>
            <pc:docMk/>
            <pc:sldMk cId="1237359814" sldId="362"/>
            <ac:picMk id="5" creationId="{9EFEF160-A994-4C41-ABFE-F566FF2D22C3}"/>
          </ac:picMkLst>
        </pc:picChg>
      </pc:sldChg>
      <pc:sldChg chg="addSp delSp modSp add mod">
        <pc:chgData name="박 현우" userId="cfd135f459d14191" providerId="LiveId" clId="{D331D32B-0F39-45C6-ACCB-66C4DA4B7C77}" dt="2022-03-27T07:05:48.060" v="2929" actId="26606"/>
        <pc:sldMkLst>
          <pc:docMk/>
          <pc:sldMk cId="2972347668" sldId="363"/>
        </pc:sldMkLst>
        <pc:spChg chg="del mod">
          <ac:chgData name="박 현우" userId="cfd135f459d14191" providerId="LiveId" clId="{D331D32B-0F39-45C6-ACCB-66C4DA4B7C77}" dt="2022-03-27T07:05:46.373" v="2928" actId="22"/>
          <ac:spMkLst>
            <pc:docMk/>
            <pc:sldMk cId="2972347668" sldId="363"/>
            <ac:spMk id="4" creationId="{3BF7D055-27E7-458C-801E-987F906FDF76}"/>
          </ac:spMkLst>
        </pc:spChg>
        <pc:picChg chg="add mod ord">
          <ac:chgData name="박 현우" userId="cfd135f459d14191" providerId="LiveId" clId="{D331D32B-0F39-45C6-ACCB-66C4DA4B7C77}" dt="2022-03-27T07:05:48.060" v="2929" actId="26606"/>
          <ac:picMkLst>
            <pc:docMk/>
            <pc:sldMk cId="2972347668" sldId="363"/>
            <ac:picMk id="5" creationId="{3FFB592D-3CAB-4C3A-A962-4BF4AA3C45BA}"/>
          </ac:picMkLst>
        </pc:picChg>
      </pc:sldChg>
      <pc:sldChg chg="addSp delSp modSp add mod">
        <pc:chgData name="박 현우" userId="cfd135f459d14191" providerId="LiveId" clId="{D331D32B-0F39-45C6-ACCB-66C4DA4B7C77}" dt="2022-03-27T07:08:38.794" v="2977" actId="27636"/>
        <pc:sldMkLst>
          <pc:docMk/>
          <pc:sldMk cId="3492149520" sldId="364"/>
        </pc:sldMkLst>
        <pc:spChg chg="mod">
          <ac:chgData name="박 현우" userId="cfd135f459d14191" providerId="LiveId" clId="{D331D32B-0F39-45C6-ACCB-66C4DA4B7C77}" dt="2022-03-27T07:07:41.317" v="2945"/>
          <ac:spMkLst>
            <pc:docMk/>
            <pc:sldMk cId="3492149520" sldId="364"/>
            <ac:spMk id="2" creationId="{DB6E3A46-B480-4DD1-A28B-270FD694235E}"/>
          </ac:spMkLst>
        </pc:spChg>
        <pc:spChg chg="add mod">
          <ac:chgData name="박 현우" userId="cfd135f459d14191" providerId="LiveId" clId="{D331D32B-0F39-45C6-ACCB-66C4DA4B7C77}" dt="2022-03-27T07:08:38.794" v="2977" actId="27636"/>
          <ac:spMkLst>
            <pc:docMk/>
            <pc:sldMk cId="3492149520" sldId="364"/>
            <ac:spMk id="4" creationId="{F1AB1C6C-DD42-4345-8601-084E325CF7BF}"/>
          </ac:spMkLst>
        </pc:spChg>
        <pc:picChg chg="del">
          <ac:chgData name="박 현우" userId="cfd135f459d14191" providerId="LiveId" clId="{D331D32B-0F39-45C6-ACCB-66C4DA4B7C77}" dt="2022-03-27T07:07:36.597" v="2931" actId="478"/>
          <ac:picMkLst>
            <pc:docMk/>
            <pc:sldMk cId="3492149520" sldId="364"/>
            <ac:picMk id="5" creationId="{3FFB592D-3CAB-4C3A-A962-4BF4AA3C45BA}"/>
          </ac:picMkLst>
        </pc:picChg>
      </pc:sldChg>
      <pc:sldChg chg="modSp add mod">
        <pc:chgData name="박 현우" userId="cfd135f459d14191" providerId="LiveId" clId="{D331D32B-0F39-45C6-ACCB-66C4DA4B7C77}" dt="2022-03-27T07:12:58.220" v="3105"/>
        <pc:sldMkLst>
          <pc:docMk/>
          <pc:sldMk cId="142435513" sldId="365"/>
        </pc:sldMkLst>
        <pc:spChg chg="mod">
          <ac:chgData name="박 현우" userId="cfd135f459d14191" providerId="LiveId" clId="{D331D32B-0F39-45C6-ACCB-66C4DA4B7C77}" dt="2022-03-27T07:11:25.311" v="2994"/>
          <ac:spMkLst>
            <pc:docMk/>
            <pc:sldMk cId="142435513" sldId="365"/>
            <ac:spMk id="2" creationId="{DB6E3A46-B480-4DD1-A28B-270FD694235E}"/>
          </ac:spMkLst>
        </pc:spChg>
        <pc:spChg chg="mod">
          <ac:chgData name="박 현우" userId="cfd135f459d14191" providerId="LiveId" clId="{D331D32B-0F39-45C6-ACCB-66C4DA4B7C77}" dt="2022-03-27T07:12:58.220" v="3105"/>
          <ac:spMkLst>
            <pc:docMk/>
            <pc:sldMk cId="142435513" sldId="365"/>
            <ac:spMk id="4" creationId="{F1AB1C6C-DD42-4345-8601-084E325CF7BF}"/>
          </ac:spMkLst>
        </pc:spChg>
      </pc:sldChg>
      <pc:sldChg chg="modSp add mod">
        <pc:chgData name="박 현우" userId="cfd135f459d14191" providerId="LiveId" clId="{D331D32B-0F39-45C6-ACCB-66C4DA4B7C77}" dt="2022-03-27T07:12:06.592" v="3019" actId="20577"/>
        <pc:sldMkLst>
          <pc:docMk/>
          <pc:sldMk cId="3699275776" sldId="366"/>
        </pc:sldMkLst>
        <pc:spChg chg="mod">
          <ac:chgData name="박 현우" userId="cfd135f459d14191" providerId="LiveId" clId="{D331D32B-0F39-45C6-ACCB-66C4DA4B7C77}" dt="2022-03-27T07:12:06.592" v="3019" actId="20577"/>
          <ac:spMkLst>
            <pc:docMk/>
            <pc:sldMk cId="3699275776" sldId="366"/>
            <ac:spMk id="4" creationId="{3BF7D055-27E7-458C-801E-987F906FDF76}"/>
          </ac:spMkLst>
        </pc:spChg>
      </pc:sldChg>
      <pc:sldChg chg="modSp add mod">
        <pc:chgData name="박 현우" userId="cfd135f459d14191" providerId="LiveId" clId="{D331D32B-0F39-45C6-ACCB-66C4DA4B7C77}" dt="2022-03-27T07:16:22.207" v="3114" actId="27636"/>
        <pc:sldMkLst>
          <pc:docMk/>
          <pc:sldMk cId="1709263345" sldId="367"/>
        </pc:sldMkLst>
        <pc:spChg chg="mod">
          <ac:chgData name="박 현우" userId="cfd135f459d14191" providerId="LiveId" clId="{D331D32B-0F39-45C6-ACCB-66C4DA4B7C77}" dt="2022-03-27T07:16:22.207" v="3114" actId="27636"/>
          <ac:spMkLst>
            <pc:docMk/>
            <pc:sldMk cId="1709263345" sldId="367"/>
            <ac:spMk id="4" creationId="{F1AB1C6C-DD42-4345-8601-084E325CF7BF}"/>
          </ac:spMkLst>
        </pc:spChg>
      </pc:sldChg>
      <pc:sldChg chg="addSp delSp modSp add mod modClrScheme chgLayout">
        <pc:chgData name="박 현우" userId="cfd135f459d14191" providerId="LiveId" clId="{D331D32B-0F39-45C6-ACCB-66C4DA4B7C77}" dt="2022-03-27T07:16:44.847" v="3119" actId="26606"/>
        <pc:sldMkLst>
          <pc:docMk/>
          <pc:sldMk cId="2867698350" sldId="368"/>
        </pc:sldMkLst>
        <pc:spChg chg="mod">
          <ac:chgData name="박 현우" userId="cfd135f459d14191" providerId="LiveId" clId="{D331D32B-0F39-45C6-ACCB-66C4DA4B7C77}" dt="2022-03-27T07:16:44.384" v="3118" actId="26606"/>
          <ac:spMkLst>
            <pc:docMk/>
            <pc:sldMk cId="2867698350" sldId="368"/>
            <ac:spMk id="2" creationId="{DB6E3A46-B480-4DD1-A28B-270FD694235E}"/>
          </ac:spMkLst>
        </pc:spChg>
        <pc:spChg chg="del mod">
          <ac:chgData name="박 현우" userId="cfd135f459d14191" providerId="LiveId" clId="{D331D32B-0F39-45C6-ACCB-66C4DA4B7C77}" dt="2022-03-27T07:16:42.318" v="3116" actId="22"/>
          <ac:spMkLst>
            <pc:docMk/>
            <pc:sldMk cId="2867698350" sldId="368"/>
            <ac:spMk id="4" creationId="{F1AB1C6C-DD42-4345-8601-084E325CF7BF}"/>
          </ac:spMkLst>
        </pc:spChg>
        <pc:spChg chg="add del mod">
          <ac:chgData name="박 현우" userId="cfd135f459d14191" providerId="LiveId" clId="{D331D32B-0F39-45C6-ACCB-66C4DA4B7C77}" dt="2022-03-27T07:16:44.384" v="3118" actId="26606"/>
          <ac:spMkLst>
            <pc:docMk/>
            <pc:sldMk cId="2867698350" sldId="368"/>
            <ac:spMk id="10" creationId="{2CB1B282-022E-2486-202D-86379C22F022}"/>
          </ac:spMkLst>
        </pc:spChg>
        <pc:picChg chg="add mod ord">
          <ac:chgData name="박 현우" userId="cfd135f459d14191" providerId="LiveId" clId="{D331D32B-0F39-45C6-ACCB-66C4DA4B7C77}" dt="2022-03-27T07:16:44.847" v="3119" actId="26606"/>
          <ac:picMkLst>
            <pc:docMk/>
            <pc:sldMk cId="2867698350" sldId="368"/>
            <ac:picMk id="5" creationId="{79FE2B41-3590-471E-AD9A-A3CEA11C89CC}"/>
          </ac:picMkLst>
        </pc:picChg>
      </pc:sldChg>
      <pc:sldChg chg="addSp delSp modSp add mod">
        <pc:chgData name="박 현우" userId="cfd135f459d14191" providerId="LiveId" clId="{D331D32B-0F39-45C6-ACCB-66C4DA4B7C77}" dt="2022-03-27T07:17:40.829" v="3212" actId="1076"/>
        <pc:sldMkLst>
          <pc:docMk/>
          <pc:sldMk cId="3181719075" sldId="369"/>
        </pc:sldMkLst>
        <pc:spChg chg="mod">
          <ac:chgData name="박 현우" userId="cfd135f459d14191" providerId="LiveId" clId="{D331D32B-0F39-45C6-ACCB-66C4DA4B7C77}" dt="2022-03-27T07:17:12.836" v="3146"/>
          <ac:spMkLst>
            <pc:docMk/>
            <pc:sldMk cId="3181719075" sldId="369"/>
            <ac:spMk id="2" creationId="{DB6E3A46-B480-4DD1-A28B-270FD694235E}"/>
          </ac:spMkLst>
        </pc:spChg>
        <pc:spChg chg="add mod">
          <ac:chgData name="박 현우" userId="cfd135f459d14191" providerId="LiveId" clId="{D331D32B-0F39-45C6-ACCB-66C4DA4B7C77}" dt="2022-03-27T07:17:37.913" v="3209"/>
          <ac:spMkLst>
            <pc:docMk/>
            <pc:sldMk cId="3181719075" sldId="369"/>
            <ac:spMk id="4" creationId="{F27B1B55-466B-493F-A9A3-F289A3BC397B}"/>
          </ac:spMkLst>
        </pc:spChg>
        <pc:picChg chg="del">
          <ac:chgData name="박 현우" userId="cfd135f459d14191" providerId="LiveId" clId="{D331D32B-0F39-45C6-ACCB-66C4DA4B7C77}" dt="2022-03-27T07:17:13.460" v="3147" actId="478"/>
          <ac:picMkLst>
            <pc:docMk/>
            <pc:sldMk cId="3181719075" sldId="369"/>
            <ac:picMk id="5" creationId="{79FE2B41-3590-471E-AD9A-A3CEA11C89CC}"/>
          </ac:picMkLst>
        </pc:picChg>
        <pc:picChg chg="add mod">
          <ac:chgData name="박 현우" userId="cfd135f459d14191" providerId="LiveId" clId="{D331D32B-0F39-45C6-ACCB-66C4DA4B7C77}" dt="2022-03-27T07:17:40.829" v="3212" actId="1076"/>
          <ac:picMkLst>
            <pc:docMk/>
            <pc:sldMk cId="3181719075" sldId="369"/>
            <ac:picMk id="7" creationId="{C72E8690-8AB1-4A48-BF2C-2953A1C88AC9}"/>
          </ac:picMkLst>
        </pc:picChg>
      </pc:sldChg>
      <pc:sldChg chg="add">
        <pc:chgData name="박 현우" userId="cfd135f459d14191" providerId="LiveId" clId="{D331D32B-0F39-45C6-ACCB-66C4DA4B7C77}" dt="2022-03-27T07:17:00.519" v="3121"/>
        <pc:sldMkLst>
          <pc:docMk/>
          <pc:sldMk cId="3402770829" sldId="370"/>
        </pc:sldMkLst>
      </pc:sldChg>
      <pc:sldChg chg="addSp delSp modSp add mod">
        <pc:chgData name="박 현우" userId="cfd135f459d14191" providerId="LiveId" clId="{D331D32B-0F39-45C6-ACCB-66C4DA4B7C77}" dt="2022-03-27T08:25:13.311" v="3318" actId="20577"/>
        <pc:sldMkLst>
          <pc:docMk/>
          <pc:sldMk cId="3976415387" sldId="371"/>
        </pc:sldMkLst>
        <pc:spChg chg="mod">
          <ac:chgData name="박 현우" userId="cfd135f459d14191" providerId="LiveId" clId="{D331D32B-0F39-45C6-ACCB-66C4DA4B7C77}" dt="2022-03-27T08:21:30.313" v="3258" actId="20577"/>
          <ac:spMkLst>
            <pc:docMk/>
            <pc:sldMk cId="3976415387" sldId="371"/>
            <ac:spMk id="2" creationId="{DB6E3A46-B480-4DD1-A28B-270FD694235E}"/>
          </ac:spMkLst>
        </pc:spChg>
        <pc:spChg chg="add mod">
          <ac:chgData name="박 현우" userId="cfd135f459d14191" providerId="LiveId" clId="{D331D32B-0F39-45C6-ACCB-66C4DA4B7C77}" dt="2022-03-27T08:25:13.311" v="3318" actId="20577"/>
          <ac:spMkLst>
            <pc:docMk/>
            <pc:sldMk cId="3976415387" sldId="371"/>
            <ac:spMk id="4" creationId="{B0662A84-F148-47C5-8E79-889BC01FEE7E}"/>
          </ac:spMkLst>
        </pc:spChg>
        <pc:picChg chg="del">
          <ac:chgData name="박 현우" userId="cfd135f459d14191" providerId="LiveId" clId="{D331D32B-0F39-45C6-ACCB-66C4DA4B7C77}" dt="2022-03-27T08:21:40.329" v="3259" actId="478"/>
          <ac:picMkLst>
            <pc:docMk/>
            <pc:sldMk cId="3976415387" sldId="371"/>
            <ac:picMk id="5" creationId="{79FE2B41-3590-471E-AD9A-A3CEA11C89CC}"/>
          </ac:picMkLst>
        </pc:picChg>
        <pc:picChg chg="add mod">
          <ac:chgData name="박 현우" userId="cfd135f459d14191" providerId="LiveId" clId="{D331D32B-0F39-45C6-ACCB-66C4DA4B7C77}" dt="2022-03-27T08:25:02.103" v="3281" actId="1076"/>
          <ac:picMkLst>
            <pc:docMk/>
            <pc:sldMk cId="3976415387" sldId="371"/>
            <ac:picMk id="19458" creationId="{1937A6E0-AF5F-49DA-945B-E4E5EFE9ED4A}"/>
          </ac:picMkLst>
        </pc:picChg>
      </pc:sldChg>
      <pc:sldChg chg="addSp delSp modSp add mod">
        <pc:chgData name="박 현우" userId="cfd135f459d14191" providerId="LiveId" clId="{D331D32B-0F39-45C6-ACCB-66C4DA4B7C77}" dt="2022-03-27T08:27:56.391" v="3323"/>
        <pc:sldMkLst>
          <pc:docMk/>
          <pc:sldMk cId="4204153966" sldId="372"/>
        </pc:sldMkLst>
        <pc:spChg chg="mod">
          <ac:chgData name="박 현우" userId="cfd135f459d14191" providerId="LiveId" clId="{D331D32B-0F39-45C6-ACCB-66C4DA4B7C77}" dt="2022-03-27T08:27:56.391" v="3323"/>
          <ac:spMkLst>
            <pc:docMk/>
            <pc:sldMk cId="4204153966" sldId="372"/>
            <ac:spMk id="4" creationId="{B0662A84-F148-47C5-8E79-889BC01FEE7E}"/>
          </ac:spMkLst>
        </pc:spChg>
        <pc:picChg chg="del">
          <ac:chgData name="박 현우" userId="cfd135f459d14191" providerId="LiveId" clId="{D331D32B-0F39-45C6-ACCB-66C4DA4B7C77}" dt="2022-03-27T08:26:06.803" v="3320" actId="478"/>
          <ac:picMkLst>
            <pc:docMk/>
            <pc:sldMk cId="4204153966" sldId="372"/>
            <ac:picMk id="19458" creationId="{1937A6E0-AF5F-49DA-945B-E4E5EFE9ED4A}"/>
          </ac:picMkLst>
        </pc:picChg>
        <pc:picChg chg="add mod">
          <ac:chgData name="박 현우" userId="cfd135f459d14191" providerId="LiveId" clId="{D331D32B-0F39-45C6-ACCB-66C4DA4B7C77}" dt="2022-03-27T08:26:10.239" v="3322" actId="1076"/>
          <ac:picMkLst>
            <pc:docMk/>
            <pc:sldMk cId="4204153966" sldId="372"/>
            <ac:picMk id="34818" creationId="{6A6D8256-2B27-4C5A-B31F-A5BEFBB826ED}"/>
          </ac:picMkLst>
        </pc:picChg>
      </pc:sldChg>
      <pc:sldChg chg="delSp modSp add mod">
        <pc:chgData name="박 현우" userId="cfd135f459d14191" providerId="LiveId" clId="{D331D32B-0F39-45C6-ACCB-66C4DA4B7C77}" dt="2022-03-27T14:58:45.330" v="3421" actId="14100"/>
        <pc:sldMkLst>
          <pc:docMk/>
          <pc:sldMk cId="2572578330" sldId="373"/>
        </pc:sldMkLst>
        <pc:spChg chg="mod">
          <ac:chgData name="박 현우" userId="cfd135f459d14191" providerId="LiveId" clId="{D331D32B-0F39-45C6-ACCB-66C4DA4B7C77}" dt="2022-03-27T08:30:51.375" v="3331"/>
          <ac:spMkLst>
            <pc:docMk/>
            <pc:sldMk cId="2572578330" sldId="373"/>
            <ac:spMk id="2" creationId="{DB6E3A46-B480-4DD1-A28B-270FD694235E}"/>
          </ac:spMkLst>
        </pc:spChg>
        <pc:spChg chg="mod">
          <ac:chgData name="박 현우" userId="cfd135f459d14191" providerId="LiveId" clId="{D331D32B-0F39-45C6-ACCB-66C4DA4B7C77}" dt="2022-03-27T14:58:45.330" v="3421" actId="14100"/>
          <ac:spMkLst>
            <pc:docMk/>
            <pc:sldMk cId="2572578330" sldId="373"/>
            <ac:spMk id="4" creationId="{B0662A84-F148-47C5-8E79-889BC01FEE7E}"/>
          </ac:spMkLst>
        </pc:spChg>
        <pc:picChg chg="del">
          <ac:chgData name="박 현우" userId="cfd135f459d14191" providerId="LiveId" clId="{D331D32B-0F39-45C6-ACCB-66C4DA4B7C77}" dt="2022-03-27T08:36:10.613" v="3408" actId="478"/>
          <ac:picMkLst>
            <pc:docMk/>
            <pc:sldMk cId="2572578330" sldId="373"/>
            <ac:picMk id="34818" creationId="{6A6D8256-2B27-4C5A-B31F-A5BEFBB826ED}"/>
          </ac:picMkLst>
        </pc:picChg>
      </pc:sldChg>
      <pc:sldChg chg="delSp modSp add mod">
        <pc:chgData name="박 현우" userId="cfd135f459d14191" providerId="LiveId" clId="{D331D32B-0F39-45C6-ACCB-66C4DA4B7C77}" dt="2022-03-27T08:32:12.943" v="3402" actId="20577"/>
        <pc:sldMkLst>
          <pc:docMk/>
          <pc:sldMk cId="1686242903" sldId="374"/>
        </pc:sldMkLst>
        <pc:spChg chg="mod">
          <ac:chgData name="박 현우" userId="cfd135f459d14191" providerId="LiveId" clId="{D331D32B-0F39-45C6-ACCB-66C4DA4B7C77}" dt="2022-03-27T08:31:30.511" v="3365" actId="404"/>
          <ac:spMkLst>
            <pc:docMk/>
            <pc:sldMk cId="1686242903" sldId="374"/>
            <ac:spMk id="2" creationId="{DB6E3A46-B480-4DD1-A28B-270FD694235E}"/>
          </ac:spMkLst>
        </pc:spChg>
        <pc:spChg chg="mod">
          <ac:chgData name="박 현우" userId="cfd135f459d14191" providerId="LiveId" clId="{D331D32B-0F39-45C6-ACCB-66C4DA4B7C77}" dt="2022-03-27T08:32:12.943" v="3402" actId="20577"/>
          <ac:spMkLst>
            <pc:docMk/>
            <pc:sldMk cId="1686242903" sldId="374"/>
            <ac:spMk id="4" creationId="{B0662A84-F148-47C5-8E79-889BC01FEE7E}"/>
          </ac:spMkLst>
        </pc:spChg>
        <pc:picChg chg="del">
          <ac:chgData name="박 현우" userId="cfd135f459d14191" providerId="LiveId" clId="{D331D32B-0F39-45C6-ACCB-66C4DA4B7C77}" dt="2022-03-27T08:31:52.828" v="3376" actId="478"/>
          <ac:picMkLst>
            <pc:docMk/>
            <pc:sldMk cId="1686242903" sldId="374"/>
            <ac:picMk id="34818" creationId="{6A6D8256-2B27-4C5A-B31F-A5BEFBB826ED}"/>
          </ac:picMkLst>
        </pc:picChg>
      </pc:sldChg>
      <pc:sldChg chg="add ord">
        <pc:chgData name="박 현우" userId="cfd135f459d14191" providerId="LiveId" clId="{D331D32B-0F39-45C6-ACCB-66C4DA4B7C77}" dt="2022-03-27T15:03:45.250" v="3423"/>
        <pc:sldMkLst>
          <pc:docMk/>
          <pc:sldMk cId="4040831879" sldId="375"/>
        </pc:sldMkLst>
      </pc:sldChg>
    </pc:docChg>
  </pc:docChgLst>
  <pc:docChgLst>
    <pc:chgData name="박 현우" userId="cfd135f459d14191" providerId="LiveId" clId="{5FB647B0-0EB3-4C2A-9097-19A608A60F7C}"/>
    <pc:docChg chg="undo redo custSel addSld modSld">
      <pc:chgData name="박 현우" userId="cfd135f459d14191" providerId="LiveId" clId="{5FB647B0-0EB3-4C2A-9097-19A608A60F7C}" dt="2022-03-30T12:23:47.386" v="1026"/>
      <pc:docMkLst>
        <pc:docMk/>
      </pc:docMkLst>
      <pc:sldChg chg="addSp modSp add mod">
        <pc:chgData name="박 현우" userId="cfd135f459d14191" providerId="LiveId" clId="{5FB647B0-0EB3-4C2A-9097-19A608A60F7C}" dt="2022-03-30T11:19:17.393" v="59" actId="1076"/>
        <pc:sldMkLst>
          <pc:docMk/>
          <pc:sldMk cId="2478839481" sldId="376"/>
        </pc:sldMkLst>
        <pc:spChg chg="mod">
          <ac:chgData name="박 현우" userId="cfd135f459d14191" providerId="LiveId" clId="{5FB647B0-0EB3-4C2A-9097-19A608A60F7C}" dt="2022-03-30T11:18:51.654" v="50"/>
          <ac:spMkLst>
            <pc:docMk/>
            <pc:sldMk cId="2478839481" sldId="376"/>
            <ac:spMk id="2" creationId="{DB6E3A46-B480-4DD1-A28B-270FD694235E}"/>
          </ac:spMkLst>
        </pc:spChg>
        <pc:spChg chg="mod">
          <ac:chgData name="박 현우" userId="cfd135f459d14191" providerId="LiveId" clId="{5FB647B0-0EB3-4C2A-9097-19A608A60F7C}" dt="2022-03-30T11:19:15.597" v="58" actId="2710"/>
          <ac:spMkLst>
            <pc:docMk/>
            <pc:sldMk cId="2478839481" sldId="376"/>
            <ac:spMk id="4" creationId="{B0662A84-F148-47C5-8E79-889BC01FEE7E}"/>
          </ac:spMkLst>
        </pc:spChg>
        <pc:picChg chg="add mod">
          <ac:chgData name="박 현우" userId="cfd135f459d14191" providerId="LiveId" clId="{5FB647B0-0EB3-4C2A-9097-19A608A60F7C}" dt="2022-03-30T11:19:17.393" v="59" actId="1076"/>
          <ac:picMkLst>
            <pc:docMk/>
            <pc:sldMk cId="2478839481" sldId="376"/>
            <ac:picMk id="1026" creationId="{B744D957-F723-4FA7-B7B1-C3BFCE832595}"/>
          </ac:picMkLst>
        </pc:picChg>
      </pc:sldChg>
      <pc:sldChg chg="addSp delSp modSp add mod">
        <pc:chgData name="박 현우" userId="cfd135f459d14191" providerId="LiveId" clId="{5FB647B0-0EB3-4C2A-9097-19A608A60F7C}" dt="2022-03-30T11:19:32.143" v="64" actId="1076"/>
        <pc:sldMkLst>
          <pc:docMk/>
          <pc:sldMk cId="1801546125" sldId="377"/>
        </pc:sldMkLst>
        <pc:spChg chg="mod">
          <ac:chgData name="박 현우" userId="cfd135f459d14191" providerId="LiveId" clId="{5FB647B0-0EB3-4C2A-9097-19A608A60F7C}" dt="2022-03-30T11:19:25.578" v="61"/>
          <ac:spMkLst>
            <pc:docMk/>
            <pc:sldMk cId="1801546125" sldId="377"/>
            <ac:spMk id="4" creationId="{B0662A84-F148-47C5-8E79-889BC01FEE7E}"/>
          </ac:spMkLst>
        </pc:spChg>
        <pc:picChg chg="del">
          <ac:chgData name="박 현우" userId="cfd135f459d14191" providerId="LiveId" clId="{5FB647B0-0EB3-4C2A-9097-19A608A60F7C}" dt="2022-03-30T11:19:30.478" v="62" actId="478"/>
          <ac:picMkLst>
            <pc:docMk/>
            <pc:sldMk cId="1801546125" sldId="377"/>
            <ac:picMk id="1026" creationId="{B744D957-F723-4FA7-B7B1-C3BFCE832595}"/>
          </ac:picMkLst>
        </pc:picChg>
        <pc:picChg chg="add mod">
          <ac:chgData name="박 현우" userId="cfd135f459d14191" providerId="LiveId" clId="{5FB647B0-0EB3-4C2A-9097-19A608A60F7C}" dt="2022-03-30T11:19:32.143" v="64" actId="1076"/>
          <ac:picMkLst>
            <pc:docMk/>
            <pc:sldMk cId="1801546125" sldId="377"/>
            <ac:picMk id="2050" creationId="{C269799A-571B-40A9-9064-E4365C8E39FC}"/>
          </ac:picMkLst>
        </pc:picChg>
      </pc:sldChg>
      <pc:sldChg chg="delSp modSp add mod">
        <pc:chgData name="박 현우" userId="cfd135f459d14191" providerId="LiveId" clId="{5FB647B0-0EB3-4C2A-9097-19A608A60F7C}" dt="2022-03-30T11:24:14.381" v="80" actId="20577"/>
        <pc:sldMkLst>
          <pc:docMk/>
          <pc:sldMk cId="298334506" sldId="378"/>
        </pc:sldMkLst>
        <pc:spChg chg="mod">
          <ac:chgData name="박 현우" userId="cfd135f459d14191" providerId="LiveId" clId="{5FB647B0-0EB3-4C2A-9097-19A608A60F7C}" dt="2022-03-30T11:24:14.381" v="80" actId="20577"/>
          <ac:spMkLst>
            <pc:docMk/>
            <pc:sldMk cId="298334506" sldId="378"/>
            <ac:spMk id="4" creationId="{B0662A84-F148-47C5-8E79-889BC01FEE7E}"/>
          </ac:spMkLst>
        </pc:spChg>
        <pc:picChg chg="del">
          <ac:chgData name="박 현우" userId="cfd135f459d14191" providerId="LiveId" clId="{5FB647B0-0EB3-4C2A-9097-19A608A60F7C}" dt="2022-03-30T11:23:39.303" v="66" actId="478"/>
          <ac:picMkLst>
            <pc:docMk/>
            <pc:sldMk cId="298334506" sldId="378"/>
            <ac:picMk id="2050" creationId="{C269799A-571B-40A9-9064-E4365C8E39FC}"/>
          </ac:picMkLst>
        </pc:picChg>
      </pc:sldChg>
      <pc:sldChg chg="modSp add mod">
        <pc:chgData name="박 현우" userId="cfd135f459d14191" providerId="LiveId" clId="{5FB647B0-0EB3-4C2A-9097-19A608A60F7C}" dt="2022-03-30T11:25:22.050" v="153"/>
        <pc:sldMkLst>
          <pc:docMk/>
          <pc:sldMk cId="1070328370" sldId="379"/>
        </pc:sldMkLst>
        <pc:spChg chg="mod">
          <ac:chgData name="박 현우" userId="cfd135f459d14191" providerId="LiveId" clId="{5FB647B0-0EB3-4C2A-9097-19A608A60F7C}" dt="2022-03-30T11:25:22.050" v="153"/>
          <ac:spMkLst>
            <pc:docMk/>
            <pc:sldMk cId="1070328370" sldId="379"/>
            <ac:spMk id="4" creationId="{B0662A84-F148-47C5-8E79-889BC01FEE7E}"/>
          </ac:spMkLst>
        </pc:spChg>
      </pc:sldChg>
      <pc:sldChg chg="modSp add mod">
        <pc:chgData name="박 현우" userId="cfd135f459d14191" providerId="LiveId" clId="{5FB647B0-0EB3-4C2A-9097-19A608A60F7C}" dt="2022-03-30T11:28:11.253" v="172" actId="20577"/>
        <pc:sldMkLst>
          <pc:docMk/>
          <pc:sldMk cId="4061468216" sldId="380"/>
        </pc:sldMkLst>
        <pc:spChg chg="mod">
          <ac:chgData name="박 현우" userId="cfd135f459d14191" providerId="LiveId" clId="{5FB647B0-0EB3-4C2A-9097-19A608A60F7C}" dt="2022-03-30T11:26:33.941" v="159"/>
          <ac:spMkLst>
            <pc:docMk/>
            <pc:sldMk cId="4061468216" sldId="380"/>
            <ac:spMk id="2" creationId="{DB6E3A46-B480-4DD1-A28B-270FD694235E}"/>
          </ac:spMkLst>
        </pc:spChg>
        <pc:spChg chg="mod">
          <ac:chgData name="박 현우" userId="cfd135f459d14191" providerId="LiveId" clId="{5FB647B0-0EB3-4C2A-9097-19A608A60F7C}" dt="2022-03-30T11:28:11.253" v="172" actId="20577"/>
          <ac:spMkLst>
            <pc:docMk/>
            <pc:sldMk cId="4061468216" sldId="380"/>
            <ac:spMk id="4" creationId="{B0662A84-F148-47C5-8E79-889BC01FEE7E}"/>
          </ac:spMkLst>
        </pc:spChg>
      </pc:sldChg>
      <pc:sldChg chg="addSp delSp modSp add mod">
        <pc:chgData name="박 현우" userId="cfd135f459d14191" providerId="LiveId" clId="{5FB647B0-0EB3-4C2A-9097-19A608A60F7C}" dt="2022-03-30T11:28:29.278" v="176" actId="26606"/>
        <pc:sldMkLst>
          <pc:docMk/>
          <pc:sldMk cId="167793872" sldId="381"/>
        </pc:sldMkLst>
        <pc:spChg chg="del mod">
          <ac:chgData name="박 현우" userId="cfd135f459d14191" providerId="LiveId" clId="{5FB647B0-0EB3-4C2A-9097-19A608A60F7C}" dt="2022-03-30T11:28:25.960" v="175"/>
          <ac:spMkLst>
            <pc:docMk/>
            <pc:sldMk cId="167793872" sldId="381"/>
            <ac:spMk id="4" creationId="{B0662A84-F148-47C5-8E79-889BC01FEE7E}"/>
          </ac:spMkLst>
        </pc:spChg>
        <pc:picChg chg="add mod">
          <ac:chgData name="박 현우" userId="cfd135f459d14191" providerId="LiveId" clId="{5FB647B0-0EB3-4C2A-9097-19A608A60F7C}" dt="2022-03-30T11:28:29.278" v="176" actId="26606"/>
          <ac:picMkLst>
            <pc:docMk/>
            <pc:sldMk cId="167793872" sldId="381"/>
            <ac:picMk id="3074" creationId="{6A5A79CF-B611-4FFC-A419-4A9CA8ED7EB0}"/>
          </ac:picMkLst>
        </pc:picChg>
      </pc:sldChg>
      <pc:sldChg chg="modSp add mod">
        <pc:chgData name="박 현우" userId="cfd135f459d14191" providerId="LiveId" clId="{5FB647B0-0EB3-4C2A-9097-19A608A60F7C}" dt="2022-03-30T11:30:18.388" v="253" actId="20577"/>
        <pc:sldMkLst>
          <pc:docMk/>
          <pc:sldMk cId="4218004106" sldId="382"/>
        </pc:sldMkLst>
        <pc:spChg chg="mod">
          <ac:chgData name="박 현우" userId="cfd135f459d14191" providerId="LiveId" clId="{5FB647B0-0EB3-4C2A-9097-19A608A60F7C}" dt="2022-03-30T11:28:46.430" v="180"/>
          <ac:spMkLst>
            <pc:docMk/>
            <pc:sldMk cId="4218004106" sldId="382"/>
            <ac:spMk id="2" creationId="{DB6E3A46-B480-4DD1-A28B-270FD694235E}"/>
          </ac:spMkLst>
        </pc:spChg>
        <pc:spChg chg="mod">
          <ac:chgData name="박 현우" userId="cfd135f459d14191" providerId="LiveId" clId="{5FB647B0-0EB3-4C2A-9097-19A608A60F7C}" dt="2022-03-30T11:30:18.388" v="253" actId="20577"/>
          <ac:spMkLst>
            <pc:docMk/>
            <pc:sldMk cId="4218004106" sldId="382"/>
            <ac:spMk id="4" creationId="{B0662A84-F148-47C5-8E79-889BC01FEE7E}"/>
          </ac:spMkLst>
        </pc:spChg>
      </pc:sldChg>
      <pc:sldChg chg="modSp add mod">
        <pc:chgData name="박 현우" userId="cfd135f459d14191" providerId="LiveId" clId="{5FB647B0-0EB3-4C2A-9097-19A608A60F7C}" dt="2022-03-30T11:31:20.558" v="423" actId="20577"/>
        <pc:sldMkLst>
          <pc:docMk/>
          <pc:sldMk cId="2596466607" sldId="383"/>
        </pc:sldMkLst>
        <pc:spChg chg="mod">
          <ac:chgData name="박 현우" userId="cfd135f459d14191" providerId="LiveId" clId="{5FB647B0-0EB3-4C2A-9097-19A608A60F7C}" dt="2022-03-30T11:30:36.251" v="289"/>
          <ac:spMkLst>
            <pc:docMk/>
            <pc:sldMk cId="2596466607" sldId="383"/>
            <ac:spMk id="2" creationId="{DB6E3A46-B480-4DD1-A28B-270FD694235E}"/>
          </ac:spMkLst>
        </pc:spChg>
        <pc:spChg chg="mod">
          <ac:chgData name="박 현우" userId="cfd135f459d14191" providerId="LiveId" clId="{5FB647B0-0EB3-4C2A-9097-19A608A60F7C}" dt="2022-03-30T11:31:20.558" v="423" actId="20577"/>
          <ac:spMkLst>
            <pc:docMk/>
            <pc:sldMk cId="2596466607" sldId="383"/>
            <ac:spMk id="4" creationId="{B0662A84-F148-47C5-8E79-889BC01FEE7E}"/>
          </ac:spMkLst>
        </pc:spChg>
      </pc:sldChg>
      <pc:sldChg chg="addSp delSp modSp add mod">
        <pc:chgData name="박 현우" userId="cfd135f459d14191" providerId="LiveId" clId="{5FB647B0-0EB3-4C2A-9097-19A608A60F7C}" dt="2022-03-30T11:35:07.719" v="430" actId="26606"/>
        <pc:sldMkLst>
          <pc:docMk/>
          <pc:sldMk cId="4050760156" sldId="384"/>
        </pc:sldMkLst>
        <pc:spChg chg="del mod">
          <ac:chgData name="박 현우" userId="cfd135f459d14191" providerId="LiveId" clId="{5FB647B0-0EB3-4C2A-9097-19A608A60F7C}" dt="2022-03-30T11:35:05.850" v="429" actId="22"/>
          <ac:spMkLst>
            <pc:docMk/>
            <pc:sldMk cId="4050760156" sldId="384"/>
            <ac:spMk id="4" creationId="{B0662A84-F148-47C5-8E79-889BC01FEE7E}"/>
          </ac:spMkLst>
        </pc:spChg>
        <pc:picChg chg="add del">
          <ac:chgData name="박 현우" userId="cfd135f459d14191" providerId="LiveId" clId="{5FB647B0-0EB3-4C2A-9097-19A608A60F7C}" dt="2022-03-30T11:35:04.191" v="426" actId="478"/>
          <ac:picMkLst>
            <pc:docMk/>
            <pc:sldMk cId="4050760156" sldId="384"/>
            <ac:picMk id="5" creationId="{7F044035-E8C5-4ED2-8CAA-AAA9DC9E7C91}"/>
          </ac:picMkLst>
        </pc:picChg>
        <pc:picChg chg="add mod ord">
          <ac:chgData name="박 현우" userId="cfd135f459d14191" providerId="LiveId" clId="{5FB647B0-0EB3-4C2A-9097-19A608A60F7C}" dt="2022-03-30T11:35:07.719" v="430" actId="26606"/>
          <ac:picMkLst>
            <pc:docMk/>
            <pc:sldMk cId="4050760156" sldId="384"/>
            <ac:picMk id="7" creationId="{26FBD6DC-0997-4AF1-A0ED-5EF193C6114D}"/>
          </ac:picMkLst>
        </pc:picChg>
      </pc:sldChg>
      <pc:sldChg chg="addSp delSp modSp add mod">
        <pc:chgData name="박 현우" userId="cfd135f459d14191" providerId="LiveId" clId="{5FB647B0-0EB3-4C2A-9097-19A608A60F7C}" dt="2022-03-30T11:36:46.088" v="539"/>
        <pc:sldMkLst>
          <pc:docMk/>
          <pc:sldMk cId="1681391761" sldId="385"/>
        </pc:sldMkLst>
        <pc:spChg chg="mod">
          <ac:chgData name="박 현우" userId="cfd135f459d14191" providerId="LiveId" clId="{5FB647B0-0EB3-4C2A-9097-19A608A60F7C}" dt="2022-03-30T11:35:25.425" v="467"/>
          <ac:spMkLst>
            <pc:docMk/>
            <pc:sldMk cId="1681391761" sldId="385"/>
            <ac:spMk id="2" creationId="{DB6E3A46-B480-4DD1-A28B-270FD694235E}"/>
          </ac:spMkLst>
        </pc:spChg>
        <pc:spChg chg="add mod">
          <ac:chgData name="박 현우" userId="cfd135f459d14191" providerId="LiveId" clId="{5FB647B0-0EB3-4C2A-9097-19A608A60F7C}" dt="2022-03-30T11:36:46.088" v="539"/>
          <ac:spMkLst>
            <pc:docMk/>
            <pc:sldMk cId="1681391761" sldId="385"/>
            <ac:spMk id="4" creationId="{5423923B-15ED-4831-AE55-CB6A6EBF9480}"/>
          </ac:spMkLst>
        </pc:spChg>
        <pc:picChg chg="del mod">
          <ac:chgData name="박 현우" userId="cfd135f459d14191" providerId="LiveId" clId="{5FB647B0-0EB3-4C2A-9097-19A608A60F7C}" dt="2022-03-30T11:35:12.579" v="433" actId="478"/>
          <ac:picMkLst>
            <pc:docMk/>
            <pc:sldMk cId="1681391761" sldId="385"/>
            <ac:picMk id="7" creationId="{26FBD6DC-0997-4AF1-A0ED-5EF193C6114D}"/>
          </ac:picMkLst>
        </pc:picChg>
      </pc:sldChg>
      <pc:sldChg chg="addSp delSp modSp add mod">
        <pc:chgData name="박 현우" userId="cfd135f459d14191" providerId="LiveId" clId="{5FB647B0-0EB3-4C2A-9097-19A608A60F7C}" dt="2022-03-30T11:39:42.592" v="543" actId="26606"/>
        <pc:sldMkLst>
          <pc:docMk/>
          <pc:sldMk cId="4051838442" sldId="386"/>
        </pc:sldMkLst>
        <pc:spChg chg="del mod">
          <ac:chgData name="박 현우" userId="cfd135f459d14191" providerId="LiveId" clId="{5FB647B0-0EB3-4C2A-9097-19A608A60F7C}" dt="2022-03-30T11:39:41.214" v="542" actId="22"/>
          <ac:spMkLst>
            <pc:docMk/>
            <pc:sldMk cId="4051838442" sldId="386"/>
            <ac:spMk id="4" creationId="{5423923B-15ED-4831-AE55-CB6A6EBF9480}"/>
          </ac:spMkLst>
        </pc:spChg>
        <pc:picChg chg="add mod ord">
          <ac:chgData name="박 현우" userId="cfd135f459d14191" providerId="LiveId" clId="{5FB647B0-0EB3-4C2A-9097-19A608A60F7C}" dt="2022-03-30T11:39:42.592" v="543" actId="26606"/>
          <ac:picMkLst>
            <pc:docMk/>
            <pc:sldMk cId="4051838442" sldId="386"/>
            <ac:picMk id="5" creationId="{96AE327D-A737-4089-8085-C40E188005A4}"/>
          </ac:picMkLst>
        </pc:picChg>
      </pc:sldChg>
      <pc:sldChg chg="addSp delSp modSp add mod">
        <pc:chgData name="박 현우" userId="cfd135f459d14191" providerId="LiveId" clId="{5FB647B0-0EB3-4C2A-9097-19A608A60F7C}" dt="2022-03-30T11:40:01.828" v="549" actId="1076"/>
        <pc:sldMkLst>
          <pc:docMk/>
          <pc:sldMk cId="3701124771" sldId="387"/>
        </pc:sldMkLst>
        <pc:spChg chg="add mod">
          <ac:chgData name="박 현우" userId="cfd135f459d14191" providerId="LiveId" clId="{5FB647B0-0EB3-4C2A-9097-19A608A60F7C}" dt="2022-03-30T11:39:58.552" v="547"/>
          <ac:spMkLst>
            <pc:docMk/>
            <pc:sldMk cId="3701124771" sldId="387"/>
            <ac:spMk id="4" creationId="{D2980D50-66AC-4B80-8908-B7DC4335AD44}"/>
          </ac:spMkLst>
        </pc:spChg>
        <pc:picChg chg="del">
          <ac:chgData name="박 현우" userId="cfd135f459d14191" providerId="LiveId" clId="{5FB647B0-0EB3-4C2A-9097-19A608A60F7C}" dt="2022-03-30T11:39:51.871" v="545" actId="478"/>
          <ac:picMkLst>
            <pc:docMk/>
            <pc:sldMk cId="3701124771" sldId="387"/>
            <ac:picMk id="5" creationId="{96AE327D-A737-4089-8085-C40E188005A4}"/>
          </ac:picMkLst>
        </pc:picChg>
        <pc:picChg chg="add mod">
          <ac:chgData name="박 현우" userId="cfd135f459d14191" providerId="LiveId" clId="{5FB647B0-0EB3-4C2A-9097-19A608A60F7C}" dt="2022-03-30T11:40:01.828" v="549" actId="1076"/>
          <ac:picMkLst>
            <pc:docMk/>
            <pc:sldMk cId="3701124771" sldId="387"/>
            <ac:picMk id="7170" creationId="{93FA9665-08A2-4554-B2AA-56C98BDBB07D}"/>
          </ac:picMkLst>
        </pc:picChg>
      </pc:sldChg>
      <pc:sldChg chg="addSp delSp modSp add mod">
        <pc:chgData name="박 현우" userId="cfd135f459d14191" providerId="LiveId" clId="{5FB647B0-0EB3-4C2A-9097-19A608A60F7C}" dt="2022-03-30T11:41:23.446" v="591" actId="1076"/>
        <pc:sldMkLst>
          <pc:docMk/>
          <pc:sldMk cId="1779844854" sldId="388"/>
        </pc:sldMkLst>
        <pc:spChg chg="mod">
          <ac:chgData name="박 현우" userId="cfd135f459d14191" providerId="LiveId" clId="{5FB647B0-0EB3-4C2A-9097-19A608A60F7C}" dt="2022-03-30T11:40:23.070" v="584"/>
          <ac:spMkLst>
            <pc:docMk/>
            <pc:sldMk cId="1779844854" sldId="388"/>
            <ac:spMk id="2" creationId="{DB6E3A46-B480-4DD1-A28B-270FD694235E}"/>
          </ac:spMkLst>
        </pc:spChg>
        <pc:spChg chg="mod">
          <ac:chgData name="박 현우" userId="cfd135f459d14191" providerId="LiveId" clId="{5FB647B0-0EB3-4C2A-9097-19A608A60F7C}" dt="2022-03-30T11:41:12.778" v="587"/>
          <ac:spMkLst>
            <pc:docMk/>
            <pc:sldMk cId="1779844854" sldId="388"/>
            <ac:spMk id="4" creationId="{D2980D50-66AC-4B80-8908-B7DC4335AD44}"/>
          </ac:spMkLst>
        </pc:spChg>
        <pc:picChg chg="del">
          <ac:chgData name="박 현우" userId="cfd135f459d14191" providerId="LiveId" clId="{5FB647B0-0EB3-4C2A-9097-19A608A60F7C}" dt="2022-03-30T11:41:06.962" v="586" actId="478"/>
          <ac:picMkLst>
            <pc:docMk/>
            <pc:sldMk cId="1779844854" sldId="388"/>
            <ac:picMk id="7170" creationId="{93FA9665-08A2-4554-B2AA-56C98BDBB07D}"/>
          </ac:picMkLst>
        </pc:picChg>
        <pc:picChg chg="add mod">
          <ac:chgData name="박 현우" userId="cfd135f459d14191" providerId="LiveId" clId="{5FB647B0-0EB3-4C2A-9097-19A608A60F7C}" dt="2022-03-30T11:41:23.446" v="591" actId="1076"/>
          <ac:picMkLst>
            <pc:docMk/>
            <pc:sldMk cId="1779844854" sldId="388"/>
            <ac:picMk id="13314" creationId="{D8DFF2C2-C7B8-4D8B-9468-8DD05BDB30C2}"/>
          </ac:picMkLst>
        </pc:picChg>
      </pc:sldChg>
      <pc:sldChg chg="delSp modSp add mod">
        <pc:chgData name="박 현우" userId="cfd135f459d14191" providerId="LiveId" clId="{5FB647B0-0EB3-4C2A-9097-19A608A60F7C}" dt="2022-03-30T11:42:23.882" v="624" actId="20577"/>
        <pc:sldMkLst>
          <pc:docMk/>
          <pc:sldMk cId="2329791883" sldId="389"/>
        </pc:sldMkLst>
        <pc:spChg chg="mod">
          <ac:chgData name="박 현우" userId="cfd135f459d14191" providerId="LiveId" clId="{5FB647B0-0EB3-4C2A-9097-19A608A60F7C}" dt="2022-03-30T11:42:23.882" v="624" actId="20577"/>
          <ac:spMkLst>
            <pc:docMk/>
            <pc:sldMk cId="2329791883" sldId="389"/>
            <ac:spMk id="4" creationId="{D2980D50-66AC-4B80-8908-B7DC4335AD44}"/>
          </ac:spMkLst>
        </pc:spChg>
        <pc:picChg chg="del">
          <ac:chgData name="박 현우" userId="cfd135f459d14191" providerId="LiveId" clId="{5FB647B0-0EB3-4C2A-9097-19A608A60F7C}" dt="2022-03-30T11:41:26.597" v="593" actId="478"/>
          <ac:picMkLst>
            <pc:docMk/>
            <pc:sldMk cId="2329791883" sldId="389"/>
            <ac:picMk id="13314" creationId="{D8DFF2C2-C7B8-4D8B-9468-8DD05BDB30C2}"/>
          </ac:picMkLst>
        </pc:picChg>
      </pc:sldChg>
      <pc:sldChg chg="addSp delSp modSp add mod">
        <pc:chgData name="박 현우" userId="cfd135f459d14191" providerId="LiveId" clId="{5FB647B0-0EB3-4C2A-9097-19A608A60F7C}" dt="2022-03-30T11:42:42.343" v="631" actId="26606"/>
        <pc:sldMkLst>
          <pc:docMk/>
          <pc:sldMk cId="1816569469" sldId="390"/>
        </pc:sldMkLst>
        <pc:spChg chg="del mod">
          <ac:chgData name="박 현우" userId="cfd135f459d14191" providerId="LiveId" clId="{5FB647B0-0EB3-4C2A-9097-19A608A60F7C}" dt="2022-03-30T11:42:40.951" v="630"/>
          <ac:spMkLst>
            <pc:docMk/>
            <pc:sldMk cId="1816569469" sldId="390"/>
            <ac:spMk id="4" creationId="{D2980D50-66AC-4B80-8908-B7DC4335AD44}"/>
          </ac:spMkLst>
        </pc:spChg>
        <pc:picChg chg="add del">
          <ac:chgData name="박 현우" userId="cfd135f459d14191" providerId="LiveId" clId="{5FB647B0-0EB3-4C2A-9097-19A608A60F7C}" dt="2022-03-30T11:42:38.920" v="627"/>
          <ac:picMkLst>
            <pc:docMk/>
            <pc:sldMk cId="1816569469" sldId="390"/>
            <ac:picMk id="14338" creationId="{C79581E8-3EEB-40F2-8AF7-01371DC038AE}"/>
          </ac:picMkLst>
        </pc:picChg>
        <pc:picChg chg="add mod">
          <ac:chgData name="박 현우" userId="cfd135f459d14191" providerId="LiveId" clId="{5FB647B0-0EB3-4C2A-9097-19A608A60F7C}" dt="2022-03-30T11:42:42.343" v="631" actId="26606"/>
          <ac:picMkLst>
            <pc:docMk/>
            <pc:sldMk cId="1816569469" sldId="390"/>
            <ac:picMk id="14340" creationId="{0AB90465-F4B0-46FD-BB96-BBBFE2E24E1B}"/>
          </ac:picMkLst>
        </pc:picChg>
      </pc:sldChg>
      <pc:sldChg chg="addSp delSp modSp add mod">
        <pc:chgData name="박 현우" userId="cfd135f459d14191" providerId="LiveId" clId="{5FB647B0-0EB3-4C2A-9097-19A608A60F7C}" dt="2022-03-30T11:43:31.282" v="642" actId="1076"/>
        <pc:sldMkLst>
          <pc:docMk/>
          <pc:sldMk cId="859822375" sldId="391"/>
        </pc:sldMkLst>
        <pc:spChg chg="mod">
          <ac:chgData name="박 현우" userId="cfd135f459d14191" providerId="LiveId" clId="{5FB647B0-0EB3-4C2A-9097-19A608A60F7C}" dt="2022-03-30T11:43:16.123" v="636"/>
          <ac:spMkLst>
            <pc:docMk/>
            <pc:sldMk cId="859822375" sldId="391"/>
            <ac:spMk id="2" creationId="{DB6E3A46-B480-4DD1-A28B-270FD694235E}"/>
          </ac:spMkLst>
        </pc:spChg>
        <pc:spChg chg="add mod">
          <ac:chgData name="박 현우" userId="cfd135f459d14191" providerId="LiveId" clId="{5FB647B0-0EB3-4C2A-9097-19A608A60F7C}" dt="2022-03-30T11:43:23.867" v="638"/>
          <ac:spMkLst>
            <pc:docMk/>
            <pc:sldMk cId="859822375" sldId="391"/>
            <ac:spMk id="4" creationId="{CE543930-5C31-417C-B3D4-F1B29C81C237}"/>
          </ac:spMkLst>
        </pc:spChg>
        <pc:picChg chg="del">
          <ac:chgData name="박 현우" userId="cfd135f459d14191" providerId="LiveId" clId="{5FB647B0-0EB3-4C2A-9097-19A608A60F7C}" dt="2022-03-30T11:43:19.923" v="637" actId="478"/>
          <ac:picMkLst>
            <pc:docMk/>
            <pc:sldMk cId="859822375" sldId="391"/>
            <ac:picMk id="14340" creationId="{0AB90465-F4B0-46FD-BB96-BBBFE2E24E1B}"/>
          </ac:picMkLst>
        </pc:picChg>
        <pc:picChg chg="add mod">
          <ac:chgData name="박 현우" userId="cfd135f459d14191" providerId="LiveId" clId="{5FB647B0-0EB3-4C2A-9097-19A608A60F7C}" dt="2022-03-30T11:43:31.282" v="642" actId="1076"/>
          <ac:picMkLst>
            <pc:docMk/>
            <pc:sldMk cId="859822375" sldId="391"/>
            <ac:picMk id="16386" creationId="{103D61A6-FD65-4DF9-BB7D-CDB7A1F39CD9}"/>
          </ac:picMkLst>
        </pc:picChg>
      </pc:sldChg>
      <pc:sldChg chg="add">
        <pc:chgData name="박 현우" userId="cfd135f459d14191" providerId="LiveId" clId="{5FB647B0-0EB3-4C2A-9097-19A608A60F7C}" dt="2022-03-30T11:43:32.519" v="643"/>
        <pc:sldMkLst>
          <pc:docMk/>
          <pc:sldMk cId="4168742829" sldId="392"/>
        </pc:sldMkLst>
      </pc:sldChg>
      <pc:sldChg chg="delSp modSp add mod">
        <pc:chgData name="박 현우" userId="cfd135f459d14191" providerId="LiveId" clId="{5FB647B0-0EB3-4C2A-9097-19A608A60F7C}" dt="2022-03-30T11:46:23.529" v="680"/>
        <pc:sldMkLst>
          <pc:docMk/>
          <pc:sldMk cId="3158353570" sldId="393"/>
        </pc:sldMkLst>
        <pc:spChg chg="mod">
          <ac:chgData name="박 현우" userId="cfd135f459d14191" providerId="LiveId" clId="{5FB647B0-0EB3-4C2A-9097-19A608A60F7C}" dt="2022-03-30T11:46:23.529" v="680"/>
          <ac:spMkLst>
            <pc:docMk/>
            <pc:sldMk cId="3158353570" sldId="393"/>
            <ac:spMk id="4" creationId="{CE543930-5C31-417C-B3D4-F1B29C81C237}"/>
          </ac:spMkLst>
        </pc:spChg>
        <pc:picChg chg="del">
          <ac:chgData name="박 현우" userId="cfd135f459d14191" providerId="LiveId" clId="{5FB647B0-0EB3-4C2A-9097-19A608A60F7C}" dt="2022-03-30T11:46:03.456" v="671" actId="478"/>
          <ac:picMkLst>
            <pc:docMk/>
            <pc:sldMk cId="3158353570" sldId="393"/>
            <ac:picMk id="16386" creationId="{103D61A6-FD65-4DF9-BB7D-CDB7A1F39CD9}"/>
          </ac:picMkLst>
        </pc:picChg>
      </pc:sldChg>
      <pc:sldChg chg="add">
        <pc:chgData name="박 현우" userId="cfd135f459d14191" providerId="LiveId" clId="{5FB647B0-0EB3-4C2A-9097-19A608A60F7C}" dt="2022-03-30T11:47:06.445" v="681"/>
        <pc:sldMkLst>
          <pc:docMk/>
          <pc:sldMk cId="3708443676" sldId="394"/>
        </pc:sldMkLst>
      </pc:sldChg>
      <pc:sldChg chg="modSp add mod">
        <pc:chgData name="박 현우" userId="cfd135f459d14191" providerId="LiveId" clId="{5FB647B0-0EB3-4C2A-9097-19A608A60F7C}" dt="2022-03-30T11:50:59.951" v="750" actId="20577"/>
        <pc:sldMkLst>
          <pc:docMk/>
          <pc:sldMk cId="2537447259" sldId="395"/>
        </pc:sldMkLst>
        <pc:spChg chg="mod">
          <ac:chgData name="박 현우" userId="cfd135f459d14191" providerId="LiveId" clId="{5FB647B0-0EB3-4C2A-9097-19A608A60F7C}" dt="2022-03-30T11:50:30.588" v="724"/>
          <ac:spMkLst>
            <pc:docMk/>
            <pc:sldMk cId="2537447259" sldId="395"/>
            <ac:spMk id="2" creationId="{DB6E3A46-B480-4DD1-A28B-270FD694235E}"/>
          </ac:spMkLst>
        </pc:spChg>
        <pc:spChg chg="mod">
          <ac:chgData name="박 현우" userId="cfd135f459d14191" providerId="LiveId" clId="{5FB647B0-0EB3-4C2A-9097-19A608A60F7C}" dt="2022-03-30T11:50:59.951" v="750" actId="20577"/>
          <ac:spMkLst>
            <pc:docMk/>
            <pc:sldMk cId="2537447259" sldId="395"/>
            <ac:spMk id="4" creationId="{CE543930-5C31-417C-B3D4-F1B29C81C237}"/>
          </ac:spMkLst>
        </pc:spChg>
      </pc:sldChg>
      <pc:sldChg chg="addSp modSp add mod">
        <pc:chgData name="박 현우" userId="cfd135f459d14191" providerId="LiveId" clId="{5FB647B0-0EB3-4C2A-9097-19A608A60F7C}" dt="2022-03-30T11:52:56.095" v="777" actId="1076"/>
        <pc:sldMkLst>
          <pc:docMk/>
          <pc:sldMk cId="3344661090" sldId="396"/>
        </pc:sldMkLst>
        <pc:spChg chg="mod">
          <ac:chgData name="박 현우" userId="cfd135f459d14191" providerId="LiveId" clId="{5FB647B0-0EB3-4C2A-9097-19A608A60F7C}" dt="2022-03-30T11:52:36.840" v="770"/>
          <ac:spMkLst>
            <pc:docMk/>
            <pc:sldMk cId="3344661090" sldId="396"/>
            <ac:spMk id="2" creationId="{DB6E3A46-B480-4DD1-A28B-270FD694235E}"/>
          </ac:spMkLst>
        </pc:spChg>
        <pc:spChg chg="mod">
          <ac:chgData name="박 현우" userId="cfd135f459d14191" providerId="LiveId" clId="{5FB647B0-0EB3-4C2A-9097-19A608A60F7C}" dt="2022-03-30T11:52:44.936" v="772" actId="27636"/>
          <ac:spMkLst>
            <pc:docMk/>
            <pc:sldMk cId="3344661090" sldId="396"/>
            <ac:spMk id="4" creationId="{CE543930-5C31-417C-B3D4-F1B29C81C237}"/>
          </ac:spMkLst>
        </pc:spChg>
        <pc:picChg chg="add mod">
          <ac:chgData name="박 현우" userId="cfd135f459d14191" providerId="LiveId" clId="{5FB647B0-0EB3-4C2A-9097-19A608A60F7C}" dt="2022-03-30T11:52:56.095" v="777" actId="1076"/>
          <ac:picMkLst>
            <pc:docMk/>
            <pc:sldMk cId="3344661090" sldId="396"/>
            <ac:picMk id="17410" creationId="{56E2CE66-2CDF-42FB-AFA6-C56212886E74}"/>
          </ac:picMkLst>
        </pc:picChg>
      </pc:sldChg>
      <pc:sldChg chg="delSp modSp add mod">
        <pc:chgData name="박 현우" userId="cfd135f459d14191" providerId="LiveId" clId="{5FB647B0-0EB3-4C2A-9097-19A608A60F7C}" dt="2022-03-30T11:53:56.097" v="795" actId="27636"/>
        <pc:sldMkLst>
          <pc:docMk/>
          <pc:sldMk cId="1932823571" sldId="397"/>
        </pc:sldMkLst>
        <pc:spChg chg="mod">
          <ac:chgData name="박 현우" userId="cfd135f459d14191" providerId="LiveId" clId="{5FB647B0-0EB3-4C2A-9097-19A608A60F7C}" dt="2022-03-30T11:53:56.097" v="795" actId="27636"/>
          <ac:spMkLst>
            <pc:docMk/>
            <pc:sldMk cId="1932823571" sldId="397"/>
            <ac:spMk id="4" creationId="{CE543930-5C31-417C-B3D4-F1B29C81C237}"/>
          </ac:spMkLst>
        </pc:spChg>
        <pc:picChg chg="del">
          <ac:chgData name="박 현우" userId="cfd135f459d14191" providerId="LiveId" clId="{5FB647B0-0EB3-4C2A-9097-19A608A60F7C}" dt="2022-03-30T11:53:32.991" v="779" actId="478"/>
          <ac:picMkLst>
            <pc:docMk/>
            <pc:sldMk cId="1932823571" sldId="397"/>
            <ac:picMk id="17410" creationId="{56E2CE66-2CDF-42FB-AFA6-C56212886E74}"/>
          </ac:picMkLst>
        </pc:picChg>
      </pc:sldChg>
      <pc:sldChg chg="addSp modSp add mod">
        <pc:chgData name="박 현우" userId="cfd135f459d14191" providerId="LiveId" clId="{5FB647B0-0EB3-4C2A-9097-19A608A60F7C}" dt="2022-03-30T11:54:22.681" v="801" actId="1076"/>
        <pc:sldMkLst>
          <pc:docMk/>
          <pc:sldMk cId="1034861504" sldId="398"/>
        </pc:sldMkLst>
        <pc:spChg chg="mod">
          <ac:chgData name="박 현우" userId="cfd135f459d14191" providerId="LiveId" clId="{5FB647B0-0EB3-4C2A-9097-19A608A60F7C}" dt="2022-03-30T11:54:15.840" v="798" actId="27636"/>
          <ac:spMkLst>
            <pc:docMk/>
            <pc:sldMk cId="1034861504" sldId="398"/>
            <ac:spMk id="4" creationId="{CE543930-5C31-417C-B3D4-F1B29C81C237}"/>
          </ac:spMkLst>
        </pc:spChg>
        <pc:picChg chg="add mod">
          <ac:chgData name="박 현우" userId="cfd135f459d14191" providerId="LiveId" clId="{5FB647B0-0EB3-4C2A-9097-19A608A60F7C}" dt="2022-03-30T11:54:22.681" v="801" actId="1076"/>
          <ac:picMkLst>
            <pc:docMk/>
            <pc:sldMk cId="1034861504" sldId="398"/>
            <ac:picMk id="22530" creationId="{0550946A-5B34-426E-A433-A88F3767CAA5}"/>
          </ac:picMkLst>
        </pc:picChg>
      </pc:sldChg>
      <pc:sldChg chg="delSp modSp add mod">
        <pc:chgData name="박 현우" userId="cfd135f459d14191" providerId="LiveId" clId="{5FB647B0-0EB3-4C2A-9097-19A608A60F7C}" dt="2022-03-30T11:55:48.654" v="829" actId="20577"/>
        <pc:sldMkLst>
          <pc:docMk/>
          <pc:sldMk cId="2625249751" sldId="399"/>
        </pc:sldMkLst>
        <pc:spChg chg="mod">
          <ac:chgData name="박 현우" userId="cfd135f459d14191" providerId="LiveId" clId="{5FB647B0-0EB3-4C2A-9097-19A608A60F7C}" dt="2022-03-30T11:55:48.654" v="829" actId="20577"/>
          <ac:spMkLst>
            <pc:docMk/>
            <pc:sldMk cId="2625249751" sldId="399"/>
            <ac:spMk id="4" creationId="{CE543930-5C31-417C-B3D4-F1B29C81C237}"/>
          </ac:spMkLst>
        </pc:spChg>
        <pc:picChg chg="del">
          <ac:chgData name="박 현우" userId="cfd135f459d14191" providerId="LiveId" clId="{5FB647B0-0EB3-4C2A-9097-19A608A60F7C}" dt="2022-03-30T11:55:12.680" v="803" actId="478"/>
          <ac:picMkLst>
            <pc:docMk/>
            <pc:sldMk cId="2625249751" sldId="399"/>
            <ac:picMk id="22530" creationId="{0550946A-5B34-426E-A433-A88F3767CAA5}"/>
          </ac:picMkLst>
        </pc:picChg>
      </pc:sldChg>
      <pc:sldChg chg="addSp modSp add mod">
        <pc:chgData name="박 현우" userId="cfd135f459d14191" providerId="LiveId" clId="{5FB647B0-0EB3-4C2A-9097-19A608A60F7C}" dt="2022-03-30T11:57:03.284" v="856" actId="1076"/>
        <pc:sldMkLst>
          <pc:docMk/>
          <pc:sldMk cId="1940811665" sldId="400"/>
        </pc:sldMkLst>
        <pc:spChg chg="mod">
          <ac:chgData name="박 현우" userId="cfd135f459d14191" providerId="LiveId" clId="{5FB647B0-0EB3-4C2A-9097-19A608A60F7C}" dt="2022-03-30T11:56:48.792" v="849"/>
          <ac:spMkLst>
            <pc:docMk/>
            <pc:sldMk cId="1940811665" sldId="400"/>
            <ac:spMk id="2" creationId="{DB6E3A46-B480-4DD1-A28B-270FD694235E}"/>
          </ac:spMkLst>
        </pc:spChg>
        <pc:spChg chg="mod">
          <ac:chgData name="박 현우" userId="cfd135f459d14191" providerId="LiveId" clId="{5FB647B0-0EB3-4C2A-9097-19A608A60F7C}" dt="2022-03-30T11:56:54.569" v="851" actId="27636"/>
          <ac:spMkLst>
            <pc:docMk/>
            <pc:sldMk cId="1940811665" sldId="400"/>
            <ac:spMk id="4" creationId="{CE543930-5C31-417C-B3D4-F1B29C81C237}"/>
          </ac:spMkLst>
        </pc:spChg>
        <pc:picChg chg="add mod">
          <ac:chgData name="박 현우" userId="cfd135f459d14191" providerId="LiveId" clId="{5FB647B0-0EB3-4C2A-9097-19A608A60F7C}" dt="2022-03-30T11:57:03.284" v="856" actId="1076"/>
          <ac:picMkLst>
            <pc:docMk/>
            <pc:sldMk cId="1940811665" sldId="400"/>
            <ac:picMk id="24578" creationId="{B9B6652A-B3D2-4731-B746-0EE67AAA8BCA}"/>
          </ac:picMkLst>
        </pc:picChg>
      </pc:sldChg>
      <pc:sldChg chg="delSp modSp add mod">
        <pc:chgData name="박 현우" userId="cfd135f459d14191" providerId="LiveId" clId="{5FB647B0-0EB3-4C2A-9097-19A608A60F7C}" dt="2022-03-30T11:57:52.984" v="890" actId="27636"/>
        <pc:sldMkLst>
          <pc:docMk/>
          <pc:sldMk cId="1733609901" sldId="401"/>
        </pc:sldMkLst>
        <pc:spChg chg="mod">
          <ac:chgData name="박 현우" userId="cfd135f459d14191" providerId="LiveId" clId="{5FB647B0-0EB3-4C2A-9097-19A608A60F7C}" dt="2022-03-30T11:57:52.984" v="890" actId="27636"/>
          <ac:spMkLst>
            <pc:docMk/>
            <pc:sldMk cId="1733609901" sldId="401"/>
            <ac:spMk id="4" creationId="{CE543930-5C31-417C-B3D4-F1B29C81C237}"/>
          </ac:spMkLst>
        </pc:spChg>
        <pc:picChg chg="del">
          <ac:chgData name="박 현우" userId="cfd135f459d14191" providerId="LiveId" clId="{5FB647B0-0EB3-4C2A-9097-19A608A60F7C}" dt="2022-03-30T11:57:21.805" v="860" actId="478"/>
          <ac:picMkLst>
            <pc:docMk/>
            <pc:sldMk cId="1733609901" sldId="401"/>
            <ac:picMk id="24578" creationId="{B9B6652A-B3D2-4731-B746-0EE67AAA8BCA}"/>
          </ac:picMkLst>
        </pc:picChg>
      </pc:sldChg>
      <pc:sldChg chg="addSp modSp add mod">
        <pc:chgData name="박 현우" userId="cfd135f459d14191" providerId="LiveId" clId="{5FB647B0-0EB3-4C2A-9097-19A608A60F7C}" dt="2022-03-30T11:58:16.212" v="898" actId="1076"/>
        <pc:sldMkLst>
          <pc:docMk/>
          <pc:sldMk cId="1035024110" sldId="402"/>
        </pc:sldMkLst>
        <pc:spChg chg="mod">
          <ac:chgData name="박 현우" userId="cfd135f459d14191" providerId="LiveId" clId="{5FB647B0-0EB3-4C2A-9097-19A608A60F7C}" dt="2022-03-30T11:58:07.504" v="894"/>
          <ac:spMkLst>
            <pc:docMk/>
            <pc:sldMk cId="1035024110" sldId="402"/>
            <ac:spMk id="4" creationId="{CE543930-5C31-417C-B3D4-F1B29C81C237}"/>
          </ac:spMkLst>
        </pc:spChg>
        <pc:picChg chg="add mod">
          <ac:chgData name="박 현우" userId="cfd135f459d14191" providerId="LiveId" clId="{5FB647B0-0EB3-4C2A-9097-19A608A60F7C}" dt="2022-03-30T11:58:16.212" v="898" actId="1076"/>
          <ac:picMkLst>
            <pc:docMk/>
            <pc:sldMk cId="1035024110" sldId="402"/>
            <ac:picMk id="26626" creationId="{1B31901B-2BBB-4BA1-A138-DFAEA818E148}"/>
          </ac:picMkLst>
        </pc:picChg>
      </pc:sldChg>
      <pc:sldChg chg="delSp modSp add mod">
        <pc:chgData name="박 현우" userId="cfd135f459d14191" providerId="LiveId" clId="{5FB647B0-0EB3-4C2A-9097-19A608A60F7C}" dt="2022-03-30T11:58:42.183" v="914" actId="27636"/>
        <pc:sldMkLst>
          <pc:docMk/>
          <pc:sldMk cId="1147336677" sldId="403"/>
        </pc:sldMkLst>
        <pc:spChg chg="mod">
          <ac:chgData name="박 현우" userId="cfd135f459d14191" providerId="LiveId" clId="{5FB647B0-0EB3-4C2A-9097-19A608A60F7C}" dt="2022-03-30T11:58:42.183" v="914" actId="27636"/>
          <ac:spMkLst>
            <pc:docMk/>
            <pc:sldMk cId="1147336677" sldId="403"/>
            <ac:spMk id="4" creationId="{CE543930-5C31-417C-B3D4-F1B29C81C237}"/>
          </ac:spMkLst>
        </pc:spChg>
        <pc:picChg chg="del">
          <ac:chgData name="박 현우" userId="cfd135f459d14191" providerId="LiveId" clId="{5FB647B0-0EB3-4C2A-9097-19A608A60F7C}" dt="2022-03-30T11:58:28.876" v="900" actId="478"/>
          <ac:picMkLst>
            <pc:docMk/>
            <pc:sldMk cId="1147336677" sldId="403"/>
            <ac:picMk id="26626" creationId="{1B31901B-2BBB-4BA1-A138-DFAEA818E148}"/>
          </ac:picMkLst>
        </pc:picChg>
      </pc:sldChg>
      <pc:sldChg chg="modSp add mod">
        <pc:chgData name="박 현우" userId="cfd135f459d14191" providerId="LiveId" clId="{5FB647B0-0EB3-4C2A-9097-19A608A60F7C}" dt="2022-03-30T12:23:47.386" v="1026"/>
        <pc:sldMkLst>
          <pc:docMk/>
          <pc:sldMk cId="4032613881" sldId="404"/>
        </pc:sldMkLst>
        <pc:spChg chg="mod">
          <ac:chgData name="박 현우" userId="cfd135f459d14191" providerId="LiveId" clId="{5FB647B0-0EB3-4C2A-9097-19A608A60F7C}" dt="2022-03-30T12:23:27.148" v="932" actId="20577"/>
          <ac:spMkLst>
            <pc:docMk/>
            <pc:sldMk cId="4032613881" sldId="404"/>
            <ac:spMk id="2" creationId="{DB6E3A46-B480-4DD1-A28B-270FD694235E}"/>
          </ac:spMkLst>
        </pc:spChg>
        <pc:spChg chg="mod">
          <ac:chgData name="박 현우" userId="cfd135f459d14191" providerId="LiveId" clId="{5FB647B0-0EB3-4C2A-9097-19A608A60F7C}" dt="2022-03-30T12:23:47.386" v="1026"/>
          <ac:spMkLst>
            <pc:docMk/>
            <pc:sldMk cId="4032613881" sldId="404"/>
            <ac:spMk id="4" creationId="{CE543930-5C31-417C-B3D4-F1B29C81C237}"/>
          </ac:spMkLst>
        </pc:spChg>
      </pc:sldChg>
    </pc:docChg>
  </pc:docChgLst>
  <pc:docChgLst>
    <pc:chgData name="박 현우" userId="cfd135f459d14191" providerId="LiveId" clId="{58FD2C9D-F006-421D-AE31-EC2DE68DCB3A}"/>
    <pc:docChg chg="undo redo custSel addSld delSld modSld">
      <pc:chgData name="박 현우" userId="cfd135f459d14191" providerId="LiveId" clId="{58FD2C9D-F006-421D-AE31-EC2DE68DCB3A}" dt="2022-03-16T14:46:09.014" v="3901" actId="20577"/>
      <pc:docMkLst>
        <pc:docMk/>
      </pc:docMkLst>
      <pc:sldChg chg="modSp mod">
        <pc:chgData name="박 현우" userId="cfd135f459d14191" providerId="LiveId" clId="{58FD2C9D-F006-421D-AE31-EC2DE68DCB3A}" dt="2022-03-13T15:11:10.098" v="3864" actId="313"/>
        <pc:sldMkLst>
          <pc:docMk/>
          <pc:sldMk cId="2388027150" sldId="256"/>
        </pc:sldMkLst>
        <pc:spChg chg="mod">
          <ac:chgData name="박 현우" userId="cfd135f459d14191" providerId="LiveId" clId="{58FD2C9D-F006-421D-AE31-EC2DE68DCB3A}" dt="2022-03-13T15:11:10.098" v="3864" actId="313"/>
          <ac:spMkLst>
            <pc:docMk/>
            <pc:sldMk cId="2388027150" sldId="256"/>
            <ac:spMk id="3" creationId="{4C9AE6F8-CD35-4857-AC07-B60C839F3411}"/>
          </ac:spMkLst>
        </pc:spChg>
      </pc:sldChg>
      <pc:sldChg chg="modAnim">
        <pc:chgData name="박 현우" userId="cfd135f459d14191" providerId="LiveId" clId="{58FD2C9D-F006-421D-AE31-EC2DE68DCB3A}" dt="2022-03-13T15:12:03.962" v="3867"/>
        <pc:sldMkLst>
          <pc:docMk/>
          <pc:sldMk cId="3970331113" sldId="260"/>
        </pc:sldMkLst>
      </pc:sldChg>
      <pc:sldChg chg="del">
        <pc:chgData name="박 현우" userId="cfd135f459d14191" providerId="LiveId" clId="{58FD2C9D-F006-421D-AE31-EC2DE68DCB3A}" dt="2022-03-13T12:36:47.803" v="0" actId="47"/>
        <pc:sldMkLst>
          <pc:docMk/>
          <pc:sldMk cId="313751771" sldId="261"/>
        </pc:sldMkLst>
      </pc:sldChg>
      <pc:sldChg chg="addSp delSp modSp mod modAnim">
        <pc:chgData name="박 현우" userId="cfd135f459d14191" providerId="LiveId" clId="{58FD2C9D-F006-421D-AE31-EC2DE68DCB3A}" dt="2022-03-13T12:53:10.961" v="682"/>
        <pc:sldMkLst>
          <pc:docMk/>
          <pc:sldMk cId="1135302966" sldId="274"/>
        </pc:sldMkLst>
        <pc:spChg chg="mod">
          <ac:chgData name="박 현우" userId="cfd135f459d14191" providerId="LiveId" clId="{58FD2C9D-F006-421D-AE31-EC2DE68DCB3A}" dt="2022-03-13T12:53:10.961" v="682"/>
          <ac:spMkLst>
            <pc:docMk/>
            <pc:sldMk cId="1135302966" sldId="274"/>
            <ac:spMk id="2" creationId="{DB6E3A46-B480-4DD1-A28B-270FD694235E}"/>
          </ac:spMkLst>
        </pc:spChg>
        <pc:spChg chg="add del">
          <ac:chgData name="박 현우" userId="cfd135f459d14191" providerId="LiveId" clId="{58FD2C9D-F006-421D-AE31-EC2DE68DCB3A}" dt="2022-03-13T12:38:12.817" v="10"/>
          <ac:spMkLst>
            <pc:docMk/>
            <pc:sldMk cId="1135302966" sldId="274"/>
            <ac:spMk id="3" creationId="{63DAE929-75A9-4D86-8DFB-2F90F5AE2C56}"/>
          </ac:spMkLst>
        </pc:spChg>
        <pc:spChg chg="del mod">
          <ac:chgData name="박 현우" userId="cfd135f459d14191" providerId="LiveId" clId="{58FD2C9D-F006-421D-AE31-EC2DE68DCB3A}" dt="2022-03-13T12:52:49.718" v="661"/>
          <ac:spMkLst>
            <pc:docMk/>
            <pc:sldMk cId="1135302966" sldId="274"/>
            <ac:spMk id="4" creationId="{B6711F4A-3691-44A3-845A-572A9DBEC729}"/>
          </ac:spMkLst>
        </pc:spChg>
        <pc:spChg chg="del mod">
          <ac:chgData name="박 현우" userId="cfd135f459d14191" providerId="LiveId" clId="{58FD2C9D-F006-421D-AE31-EC2DE68DCB3A}" dt="2022-03-13T12:37:04.719" v="8" actId="478"/>
          <ac:spMkLst>
            <pc:docMk/>
            <pc:sldMk cId="1135302966" sldId="274"/>
            <ac:spMk id="9" creationId="{32563AEE-05D1-4008-9525-8305F2F7C330}"/>
          </ac:spMkLst>
        </pc:spChg>
        <pc:picChg chg="add del">
          <ac:chgData name="박 현우" userId="cfd135f459d14191" providerId="LiveId" clId="{58FD2C9D-F006-421D-AE31-EC2DE68DCB3A}" dt="2022-03-13T12:38:18.950" v="14" actId="478"/>
          <ac:picMkLst>
            <pc:docMk/>
            <pc:sldMk cId="1135302966" sldId="274"/>
            <ac:picMk id="5" creationId="{2258563F-ACBB-48AB-B37C-A5B3B9E754B0}"/>
          </ac:picMkLst>
        </pc:picChg>
        <pc:picChg chg="add mod">
          <ac:chgData name="박 현우" userId="cfd135f459d14191" providerId="LiveId" clId="{58FD2C9D-F006-421D-AE31-EC2DE68DCB3A}" dt="2022-03-13T12:52:49.718" v="661"/>
          <ac:picMkLst>
            <pc:docMk/>
            <pc:sldMk cId="1135302966" sldId="274"/>
            <ac:picMk id="6" creationId="{75DA96B6-D225-49A7-AF76-637E0A792C65}"/>
          </ac:picMkLst>
        </pc:picChg>
      </pc:sldChg>
      <pc:sldChg chg="del">
        <pc:chgData name="박 현우" userId="cfd135f459d14191" providerId="LiveId" clId="{58FD2C9D-F006-421D-AE31-EC2DE68DCB3A}" dt="2022-03-13T12:36:48.589" v="1" actId="47"/>
        <pc:sldMkLst>
          <pc:docMk/>
          <pc:sldMk cId="946311217" sldId="275"/>
        </pc:sldMkLst>
      </pc:sldChg>
      <pc:sldChg chg="addSp delSp modSp add mod modClrScheme chgLayout">
        <pc:chgData name="박 현우" userId="cfd135f459d14191" providerId="LiveId" clId="{58FD2C9D-F006-421D-AE31-EC2DE68DCB3A}" dt="2022-03-13T12:38:57.764" v="58"/>
        <pc:sldMkLst>
          <pc:docMk/>
          <pc:sldMk cId="4236592575" sldId="275"/>
        </pc:sldMkLst>
        <pc:spChg chg="mod">
          <ac:chgData name="박 현우" userId="cfd135f459d14191" providerId="LiveId" clId="{58FD2C9D-F006-421D-AE31-EC2DE68DCB3A}" dt="2022-03-13T12:38:57.764" v="58"/>
          <ac:spMkLst>
            <pc:docMk/>
            <pc:sldMk cId="4236592575" sldId="275"/>
            <ac:spMk id="2" creationId="{DB6E3A46-B480-4DD1-A28B-270FD694235E}"/>
          </ac:spMkLst>
        </pc:spChg>
        <pc:spChg chg="del mod">
          <ac:chgData name="박 현우" userId="cfd135f459d14191" providerId="LiveId" clId="{58FD2C9D-F006-421D-AE31-EC2DE68DCB3A}" dt="2022-03-13T12:38:25.680" v="17"/>
          <ac:spMkLst>
            <pc:docMk/>
            <pc:sldMk cId="4236592575" sldId="275"/>
            <ac:spMk id="4" creationId="{B6711F4A-3691-44A3-845A-572A9DBEC729}"/>
          </ac:spMkLst>
        </pc:spChg>
        <pc:spChg chg="add mod">
          <ac:chgData name="박 현우" userId="cfd135f459d14191" providerId="LiveId" clId="{58FD2C9D-F006-421D-AE31-EC2DE68DCB3A}" dt="2022-03-13T12:38:40.990" v="22" actId="20577"/>
          <ac:spMkLst>
            <pc:docMk/>
            <pc:sldMk cId="4236592575" sldId="275"/>
            <ac:spMk id="11" creationId="{F258D9AA-1F99-F422-601A-69271399C3CC}"/>
          </ac:spMkLst>
        </pc:spChg>
        <pc:picChg chg="del">
          <ac:chgData name="박 현우" userId="cfd135f459d14191" providerId="LiveId" clId="{58FD2C9D-F006-421D-AE31-EC2DE68DCB3A}" dt="2022-03-13T12:38:22.906" v="15" actId="21"/>
          <ac:picMkLst>
            <pc:docMk/>
            <pc:sldMk cId="4236592575" sldId="275"/>
            <ac:picMk id="5" creationId="{2258563F-ACBB-48AB-B37C-A5B3B9E754B0}"/>
          </ac:picMkLst>
        </pc:picChg>
        <pc:picChg chg="add mod">
          <ac:chgData name="박 현우" userId="cfd135f459d14191" providerId="LiveId" clId="{58FD2C9D-F006-421D-AE31-EC2DE68DCB3A}" dt="2022-03-13T12:38:37.941" v="18" actId="26606"/>
          <ac:picMkLst>
            <pc:docMk/>
            <pc:sldMk cId="4236592575" sldId="275"/>
            <ac:picMk id="6" creationId="{753FB629-4390-4E34-9FAB-CAEE0818FB73}"/>
          </ac:picMkLst>
        </pc:picChg>
      </pc:sldChg>
      <pc:sldChg chg="del">
        <pc:chgData name="박 현우" userId="cfd135f459d14191" providerId="LiveId" clId="{58FD2C9D-F006-421D-AE31-EC2DE68DCB3A}" dt="2022-03-13T12:36:49.228" v="2" actId="47"/>
        <pc:sldMkLst>
          <pc:docMk/>
          <pc:sldMk cId="3321258121" sldId="276"/>
        </pc:sldMkLst>
      </pc:sldChg>
      <pc:sldChg chg="add del">
        <pc:chgData name="박 현우" userId="cfd135f459d14191" providerId="LiveId" clId="{58FD2C9D-F006-421D-AE31-EC2DE68DCB3A}" dt="2022-03-13T12:44:29.207" v="412" actId="47"/>
        <pc:sldMkLst>
          <pc:docMk/>
          <pc:sldMk cId="3932062269" sldId="276"/>
        </pc:sldMkLst>
      </pc:sldChg>
      <pc:sldChg chg="addSp delSp modSp add mod">
        <pc:chgData name="박 현우" userId="cfd135f459d14191" providerId="LiveId" clId="{58FD2C9D-F006-421D-AE31-EC2DE68DCB3A}" dt="2022-03-13T12:39:17.982" v="62"/>
        <pc:sldMkLst>
          <pc:docMk/>
          <pc:sldMk cId="915732029" sldId="277"/>
        </pc:sldMkLst>
        <pc:spChg chg="add del mod">
          <ac:chgData name="박 현우" userId="cfd135f459d14191" providerId="LiveId" clId="{58FD2C9D-F006-421D-AE31-EC2DE68DCB3A}" dt="2022-03-13T12:39:11.347" v="61"/>
          <ac:spMkLst>
            <pc:docMk/>
            <pc:sldMk cId="915732029" sldId="277"/>
            <ac:spMk id="4" creationId="{F694D24B-9DE8-482E-B8FD-AA1A254DF01F}"/>
          </ac:spMkLst>
        </pc:spChg>
        <pc:spChg chg="mod">
          <ac:chgData name="박 현우" userId="cfd135f459d14191" providerId="LiveId" clId="{58FD2C9D-F006-421D-AE31-EC2DE68DCB3A}" dt="2022-03-13T12:39:17.982" v="62"/>
          <ac:spMkLst>
            <pc:docMk/>
            <pc:sldMk cId="915732029" sldId="277"/>
            <ac:spMk id="11" creationId="{F258D9AA-1F99-F422-601A-69271399C3CC}"/>
          </ac:spMkLst>
        </pc:spChg>
        <pc:picChg chg="del">
          <ac:chgData name="박 현우" userId="cfd135f459d14191" providerId="LiveId" clId="{58FD2C9D-F006-421D-AE31-EC2DE68DCB3A}" dt="2022-03-13T12:39:08.813" v="60" actId="478"/>
          <ac:picMkLst>
            <pc:docMk/>
            <pc:sldMk cId="915732029" sldId="277"/>
            <ac:picMk id="6" creationId="{753FB629-4390-4E34-9FAB-CAEE0818FB73}"/>
          </ac:picMkLst>
        </pc:picChg>
        <pc:picChg chg="add mod">
          <ac:chgData name="박 현우" userId="cfd135f459d14191" providerId="LiveId" clId="{58FD2C9D-F006-421D-AE31-EC2DE68DCB3A}" dt="2022-03-13T12:39:11.347" v="61"/>
          <ac:picMkLst>
            <pc:docMk/>
            <pc:sldMk cId="915732029" sldId="277"/>
            <ac:picMk id="2050" creationId="{3046AC7B-3217-4EBE-8CD5-36661A3618FB}"/>
          </ac:picMkLst>
        </pc:picChg>
      </pc:sldChg>
      <pc:sldChg chg="del">
        <pc:chgData name="박 현우" userId="cfd135f459d14191" providerId="LiveId" clId="{58FD2C9D-F006-421D-AE31-EC2DE68DCB3A}" dt="2022-03-13T12:36:49.900" v="3" actId="47"/>
        <pc:sldMkLst>
          <pc:docMk/>
          <pc:sldMk cId="2248765574" sldId="277"/>
        </pc:sldMkLst>
      </pc:sldChg>
      <pc:sldChg chg="addSp delSp modSp add mod">
        <pc:chgData name="박 현우" userId="cfd135f459d14191" providerId="LiveId" clId="{58FD2C9D-F006-421D-AE31-EC2DE68DCB3A}" dt="2022-03-13T12:42:17.874" v="374" actId="20577"/>
        <pc:sldMkLst>
          <pc:docMk/>
          <pc:sldMk cId="420977956" sldId="278"/>
        </pc:sldMkLst>
        <pc:spChg chg="mod">
          <ac:chgData name="박 현우" userId="cfd135f459d14191" providerId="LiveId" clId="{58FD2C9D-F006-421D-AE31-EC2DE68DCB3A}" dt="2022-03-13T12:39:41.581" v="104"/>
          <ac:spMkLst>
            <pc:docMk/>
            <pc:sldMk cId="420977956" sldId="278"/>
            <ac:spMk id="2" creationId="{DB6E3A46-B480-4DD1-A28B-270FD694235E}"/>
          </ac:spMkLst>
        </pc:spChg>
        <pc:spChg chg="add del mod">
          <ac:chgData name="박 현우" userId="cfd135f459d14191" providerId="LiveId" clId="{58FD2C9D-F006-421D-AE31-EC2DE68DCB3A}" dt="2022-03-13T12:40:44.441" v="176"/>
          <ac:spMkLst>
            <pc:docMk/>
            <pc:sldMk cId="420977956" sldId="278"/>
            <ac:spMk id="3" creationId="{E2F52315-152D-490C-B422-502813AECE22}"/>
          </ac:spMkLst>
        </pc:spChg>
        <pc:spChg chg="mod">
          <ac:chgData name="박 현우" userId="cfd135f459d14191" providerId="LiveId" clId="{58FD2C9D-F006-421D-AE31-EC2DE68DCB3A}" dt="2022-03-13T12:42:17.874" v="374" actId="20577"/>
          <ac:spMkLst>
            <pc:docMk/>
            <pc:sldMk cId="420977956" sldId="278"/>
            <ac:spMk id="11" creationId="{F258D9AA-1F99-F422-601A-69271399C3CC}"/>
          </ac:spMkLst>
        </pc:spChg>
        <pc:picChg chg="del">
          <ac:chgData name="박 현우" userId="cfd135f459d14191" providerId="LiveId" clId="{58FD2C9D-F006-421D-AE31-EC2DE68DCB3A}" dt="2022-03-13T12:40:43.142" v="175" actId="478"/>
          <ac:picMkLst>
            <pc:docMk/>
            <pc:sldMk cId="420977956" sldId="278"/>
            <ac:picMk id="2050" creationId="{3046AC7B-3217-4EBE-8CD5-36661A3618FB}"/>
          </ac:picMkLst>
        </pc:picChg>
        <pc:picChg chg="add mod">
          <ac:chgData name="박 현우" userId="cfd135f459d14191" providerId="LiveId" clId="{58FD2C9D-F006-421D-AE31-EC2DE68DCB3A}" dt="2022-03-13T12:40:44.441" v="176"/>
          <ac:picMkLst>
            <pc:docMk/>
            <pc:sldMk cId="420977956" sldId="278"/>
            <ac:picMk id="5122" creationId="{06901843-D2C0-41AD-874C-1E8C424793D3}"/>
          </ac:picMkLst>
        </pc:picChg>
      </pc:sldChg>
      <pc:sldChg chg="del">
        <pc:chgData name="박 현우" userId="cfd135f459d14191" providerId="LiveId" clId="{58FD2C9D-F006-421D-AE31-EC2DE68DCB3A}" dt="2022-03-13T12:36:50.558" v="4" actId="47"/>
        <pc:sldMkLst>
          <pc:docMk/>
          <pc:sldMk cId="900192205" sldId="278"/>
        </pc:sldMkLst>
      </pc:sldChg>
      <pc:sldChg chg="modSp add mod">
        <pc:chgData name="박 현우" userId="cfd135f459d14191" providerId="LiveId" clId="{58FD2C9D-F006-421D-AE31-EC2DE68DCB3A}" dt="2022-03-13T12:43:45.944" v="386" actId="27636"/>
        <pc:sldMkLst>
          <pc:docMk/>
          <pc:sldMk cId="3261976550" sldId="279"/>
        </pc:sldMkLst>
        <pc:spChg chg="mod">
          <ac:chgData name="박 현우" userId="cfd135f459d14191" providerId="LiveId" clId="{58FD2C9D-F006-421D-AE31-EC2DE68DCB3A}" dt="2022-03-13T12:43:45.944" v="386" actId="27636"/>
          <ac:spMkLst>
            <pc:docMk/>
            <pc:sldMk cId="3261976550" sldId="279"/>
            <ac:spMk id="11" creationId="{F258D9AA-1F99-F422-601A-69271399C3CC}"/>
          </ac:spMkLst>
        </pc:spChg>
      </pc:sldChg>
      <pc:sldChg chg="del">
        <pc:chgData name="박 현우" userId="cfd135f459d14191" providerId="LiveId" clId="{58FD2C9D-F006-421D-AE31-EC2DE68DCB3A}" dt="2022-03-13T12:36:51.234" v="5" actId="47"/>
        <pc:sldMkLst>
          <pc:docMk/>
          <pc:sldMk cId="3365928579" sldId="279"/>
        </pc:sldMkLst>
      </pc:sldChg>
      <pc:sldChg chg="addSp delSp modSp add mod modClrScheme chgLayout">
        <pc:chgData name="박 현우" userId="cfd135f459d14191" providerId="LiveId" clId="{58FD2C9D-F006-421D-AE31-EC2DE68DCB3A}" dt="2022-03-13T12:44:25.470" v="410" actId="26606"/>
        <pc:sldMkLst>
          <pc:docMk/>
          <pc:sldMk cId="3795223866" sldId="280"/>
        </pc:sldMkLst>
        <pc:spChg chg="mod">
          <ac:chgData name="박 현우" userId="cfd135f459d14191" providerId="LiveId" clId="{58FD2C9D-F006-421D-AE31-EC2DE68DCB3A}" dt="2022-03-13T12:44:25.470" v="410" actId="26606"/>
          <ac:spMkLst>
            <pc:docMk/>
            <pc:sldMk cId="3795223866" sldId="280"/>
            <ac:spMk id="2" creationId="{DB6E3A46-B480-4DD1-A28B-270FD694235E}"/>
          </ac:spMkLst>
        </pc:spChg>
        <pc:spChg chg="add del mod">
          <ac:chgData name="박 현우" userId="cfd135f459d14191" providerId="LiveId" clId="{58FD2C9D-F006-421D-AE31-EC2DE68DCB3A}" dt="2022-03-13T12:44:23.483" v="409"/>
          <ac:spMkLst>
            <pc:docMk/>
            <pc:sldMk cId="3795223866" sldId="280"/>
            <ac:spMk id="3" creationId="{44914DF0-C280-4AD9-8347-25BB20633BCC}"/>
          </ac:spMkLst>
        </pc:spChg>
        <pc:spChg chg="del mod">
          <ac:chgData name="박 현우" userId="cfd135f459d14191" providerId="LiveId" clId="{58FD2C9D-F006-421D-AE31-EC2DE68DCB3A}" dt="2022-03-13T12:44:25.470" v="410" actId="26606"/>
          <ac:spMkLst>
            <pc:docMk/>
            <pc:sldMk cId="3795223866" sldId="280"/>
            <ac:spMk id="11" creationId="{F258D9AA-1F99-F422-601A-69271399C3CC}"/>
          </ac:spMkLst>
        </pc:spChg>
        <pc:picChg chg="del">
          <ac:chgData name="박 현우" userId="cfd135f459d14191" providerId="LiveId" clId="{58FD2C9D-F006-421D-AE31-EC2DE68DCB3A}" dt="2022-03-13T12:44:04.894" v="406" actId="478"/>
          <ac:picMkLst>
            <pc:docMk/>
            <pc:sldMk cId="3795223866" sldId="280"/>
            <ac:picMk id="5122" creationId="{06901843-D2C0-41AD-874C-1E8C424793D3}"/>
          </ac:picMkLst>
        </pc:picChg>
        <pc:picChg chg="add mod">
          <ac:chgData name="박 현우" userId="cfd135f459d14191" providerId="LiveId" clId="{58FD2C9D-F006-421D-AE31-EC2DE68DCB3A}" dt="2022-03-13T12:44:25.470" v="410" actId="26606"/>
          <ac:picMkLst>
            <pc:docMk/>
            <pc:sldMk cId="3795223866" sldId="280"/>
            <ac:picMk id="6146" creationId="{573FE60F-428A-478C-B6DB-5CEA357AC6EA}"/>
          </ac:picMkLst>
        </pc:picChg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3940018484" sldId="280"/>
        </pc:sldMkLst>
      </pc:sldChg>
      <pc:sldChg chg="addSp delSp modSp add mod modClrScheme chgLayout">
        <pc:chgData name="박 현우" userId="cfd135f459d14191" providerId="LiveId" clId="{58FD2C9D-F006-421D-AE31-EC2DE68DCB3A}" dt="2022-03-13T12:49:03.697" v="579" actId="20577"/>
        <pc:sldMkLst>
          <pc:docMk/>
          <pc:sldMk cId="489559822" sldId="281"/>
        </pc:sldMkLst>
        <pc:spChg chg="mod">
          <ac:chgData name="박 현우" userId="cfd135f459d14191" providerId="LiveId" clId="{58FD2C9D-F006-421D-AE31-EC2DE68DCB3A}" dt="2022-03-13T12:44:41.445" v="415" actId="26606"/>
          <ac:spMkLst>
            <pc:docMk/>
            <pc:sldMk cId="489559822" sldId="281"/>
            <ac:spMk id="2" creationId="{DB6E3A46-B480-4DD1-A28B-270FD694235E}"/>
          </ac:spMkLst>
        </pc:spChg>
        <pc:spChg chg="add del mod">
          <ac:chgData name="박 현우" userId="cfd135f459d14191" providerId="LiveId" clId="{58FD2C9D-F006-421D-AE31-EC2DE68DCB3A}" dt="2022-03-13T12:44:38.802" v="414"/>
          <ac:spMkLst>
            <pc:docMk/>
            <pc:sldMk cId="489559822" sldId="281"/>
            <ac:spMk id="4" creationId="{A2BCAEBB-BB63-478B-98F6-EC9F2D947353}"/>
          </ac:spMkLst>
        </pc:spChg>
        <pc:spChg chg="add mod">
          <ac:chgData name="박 현우" userId="cfd135f459d14191" providerId="LiveId" clId="{58FD2C9D-F006-421D-AE31-EC2DE68DCB3A}" dt="2022-03-13T12:49:03.697" v="579" actId="20577"/>
          <ac:spMkLst>
            <pc:docMk/>
            <pc:sldMk cId="489559822" sldId="281"/>
            <ac:spMk id="71" creationId="{B20B2030-2571-9F84-ADB6-CF2152B3A744}"/>
          </ac:spMkLst>
        </pc:spChg>
        <pc:picChg chg="del">
          <ac:chgData name="박 현우" userId="cfd135f459d14191" providerId="LiveId" clId="{58FD2C9D-F006-421D-AE31-EC2DE68DCB3A}" dt="2022-03-13T12:44:31.472" v="413" actId="478"/>
          <ac:picMkLst>
            <pc:docMk/>
            <pc:sldMk cId="489559822" sldId="281"/>
            <ac:picMk id="6146" creationId="{573FE60F-428A-478C-B6DB-5CEA357AC6EA}"/>
          </ac:picMkLst>
        </pc:picChg>
        <pc:picChg chg="add mod">
          <ac:chgData name="박 현우" userId="cfd135f459d14191" providerId="LiveId" clId="{58FD2C9D-F006-421D-AE31-EC2DE68DCB3A}" dt="2022-03-13T12:44:41.445" v="415" actId="26606"/>
          <ac:picMkLst>
            <pc:docMk/>
            <pc:sldMk cId="489559822" sldId="281"/>
            <ac:picMk id="8194" creationId="{A52638A2-4BA2-49CB-A8EE-78943C2F406B}"/>
          </ac:picMkLst>
        </pc:picChg>
      </pc:sldChg>
      <pc:sldChg chg="addSp delSp modSp add mod">
        <pc:chgData name="박 현우" userId="cfd135f459d14191" providerId="LiveId" clId="{58FD2C9D-F006-421D-AE31-EC2DE68DCB3A}" dt="2022-03-13T12:49:08.993" v="599" actId="20577"/>
        <pc:sldMkLst>
          <pc:docMk/>
          <pc:sldMk cId="419655649" sldId="282"/>
        </pc:sldMkLst>
        <pc:spChg chg="add del mod">
          <ac:chgData name="박 현우" userId="cfd135f459d14191" providerId="LiveId" clId="{58FD2C9D-F006-421D-AE31-EC2DE68DCB3A}" dt="2022-03-13T12:45:22.877" v="428"/>
          <ac:spMkLst>
            <pc:docMk/>
            <pc:sldMk cId="419655649" sldId="282"/>
            <ac:spMk id="4" creationId="{371FB5AA-0A02-465E-AA61-2CB4EDA5F5C5}"/>
          </ac:spMkLst>
        </pc:spChg>
        <pc:spChg chg="mod">
          <ac:chgData name="박 현우" userId="cfd135f459d14191" providerId="LiveId" clId="{58FD2C9D-F006-421D-AE31-EC2DE68DCB3A}" dt="2022-03-13T12:49:08.993" v="599" actId="20577"/>
          <ac:spMkLst>
            <pc:docMk/>
            <pc:sldMk cId="419655649" sldId="282"/>
            <ac:spMk id="71" creationId="{B20B2030-2571-9F84-ADB6-CF2152B3A744}"/>
          </ac:spMkLst>
        </pc:spChg>
        <pc:picChg chg="del">
          <ac:chgData name="박 현우" userId="cfd135f459d14191" providerId="LiveId" clId="{58FD2C9D-F006-421D-AE31-EC2DE68DCB3A}" dt="2022-03-13T12:45:21.959" v="427" actId="478"/>
          <ac:picMkLst>
            <pc:docMk/>
            <pc:sldMk cId="419655649" sldId="282"/>
            <ac:picMk id="8194" creationId="{A52638A2-4BA2-49CB-A8EE-78943C2F406B}"/>
          </ac:picMkLst>
        </pc:picChg>
        <pc:picChg chg="add mod">
          <ac:chgData name="박 현우" userId="cfd135f459d14191" providerId="LiveId" clId="{58FD2C9D-F006-421D-AE31-EC2DE68DCB3A}" dt="2022-03-13T12:45:22.877" v="428"/>
          <ac:picMkLst>
            <pc:docMk/>
            <pc:sldMk cId="419655649" sldId="282"/>
            <ac:picMk id="9218" creationId="{955C1C87-02D6-4022-BE13-9D3B23B0FFEE}"/>
          </ac:picMkLst>
        </pc:picChg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3189822683" sldId="282"/>
        </pc:sldMkLst>
      </pc:sldChg>
      <pc:sldChg chg="addSp delSp modSp add mod">
        <pc:chgData name="박 현우" userId="cfd135f459d14191" providerId="LiveId" clId="{58FD2C9D-F006-421D-AE31-EC2DE68DCB3A}" dt="2022-03-13T12:46:56.909" v="484" actId="14100"/>
        <pc:sldMkLst>
          <pc:docMk/>
          <pc:sldMk cId="1736172849" sldId="283"/>
        </pc:sldMkLst>
        <pc:spChg chg="add del mod">
          <ac:chgData name="박 현우" userId="cfd135f459d14191" providerId="LiveId" clId="{58FD2C9D-F006-421D-AE31-EC2DE68DCB3A}" dt="2022-03-13T12:46:01.830" v="448"/>
          <ac:spMkLst>
            <pc:docMk/>
            <pc:sldMk cId="1736172849" sldId="283"/>
            <ac:spMk id="3" creationId="{CB7923BC-FE47-45E3-AFB1-6E7B2618BF31}"/>
          </ac:spMkLst>
        </pc:spChg>
        <pc:spChg chg="mod">
          <ac:chgData name="박 현우" userId="cfd135f459d14191" providerId="LiveId" clId="{58FD2C9D-F006-421D-AE31-EC2DE68DCB3A}" dt="2022-03-13T12:46:56.909" v="484" actId="14100"/>
          <ac:spMkLst>
            <pc:docMk/>
            <pc:sldMk cId="1736172849" sldId="283"/>
            <ac:spMk id="71" creationId="{B20B2030-2571-9F84-ADB6-CF2152B3A744}"/>
          </ac:spMkLst>
        </pc:spChg>
        <pc:picChg chg="del">
          <ac:chgData name="박 현우" userId="cfd135f459d14191" providerId="LiveId" clId="{58FD2C9D-F006-421D-AE31-EC2DE68DCB3A}" dt="2022-03-13T12:46:00.520" v="447" actId="478"/>
          <ac:picMkLst>
            <pc:docMk/>
            <pc:sldMk cId="1736172849" sldId="283"/>
            <ac:picMk id="9218" creationId="{955C1C87-02D6-4022-BE13-9D3B23B0FFEE}"/>
          </ac:picMkLst>
        </pc:picChg>
        <pc:picChg chg="add mod">
          <ac:chgData name="박 현우" userId="cfd135f459d14191" providerId="LiveId" clId="{58FD2C9D-F006-421D-AE31-EC2DE68DCB3A}" dt="2022-03-13T12:46:01.830" v="448"/>
          <ac:picMkLst>
            <pc:docMk/>
            <pc:sldMk cId="1736172849" sldId="283"/>
            <ac:picMk id="10242" creationId="{B9E8588B-9905-4451-B22D-66045D4E1B44}"/>
          </ac:picMkLst>
        </pc:picChg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1785984933" sldId="283"/>
        </pc:sldMkLst>
      </pc:sldChg>
      <pc:sldChg chg="addSp delSp modSp add mod modAnim">
        <pc:chgData name="박 현우" userId="cfd135f459d14191" providerId="LiveId" clId="{58FD2C9D-F006-421D-AE31-EC2DE68DCB3A}" dt="2022-03-13T12:47:58.648" v="497" actId="255"/>
        <pc:sldMkLst>
          <pc:docMk/>
          <pc:sldMk cId="1148199397" sldId="284"/>
        </pc:sldMkLst>
        <pc:spChg chg="add del mod">
          <ac:chgData name="박 현우" userId="cfd135f459d14191" providerId="LiveId" clId="{58FD2C9D-F006-421D-AE31-EC2DE68DCB3A}" dt="2022-03-13T12:47:33.268" v="487"/>
          <ac:spMkLst>
            <pc:docMk/>
            <pc:sldMk cId="1148199397" sldId="284"/>
            <ac:spMk id="3" creationId="{C77E0FA5-8861-4FD1-A620-57F38FA31659}"/>
          </ac:spMkLst>
        </pc:spChg>
        <pc:spChg chg="mod">
          <ac:chgData name="박 현우" userId="cfd135f459d14191" providerId="LiveId" clId="{58FD2C9D-F006-421D-AE31-EC2DE68DCB3A}" dt="2022-03-13T12:47:58.648" v="497" actId="255"/>
          <ac:spMkLst>
            <pc:docMk/>
            <pc:sldMk cId="1148199397" sldId="284"/>
            <ac:spMk id="71" creationId="{B20B2030-2571-9F84-ADB6-CF2152B3A744}"/>
          </ac:spMkLst>
        </pc:spChg>
        <pc:picChg chg="add mod">
          <ac:chgData name="박 현우" userId="cfd135f459d14191" providerId="LiveId" clId="{58FD2C9D-F006-421D-AE31-EC2DE68DCB3A}" dt="2022-03-13T12:47:33.268" v="487"/>
          <ac:picMkLst>
            <pc:docMk/>
            <pc:sldMk cId="1148199397" sldId="284"/>
            <ac:picMk id="4" creationId="{3696957E-5E3A-4C02-B7F6-B200997585B9}"/>
          </ac:picMkLst>
        </pc:picChg>
        <pc:picChg chg="del">
          <ac:chgData name="박 현우" userId="cfd135f459d14191" providerId="LiveId" clId="{58FD2C9D-F006-421D-AE31-EC2DE68DCB3A}" dt="2022-03-13T12:47:31.138" v="486" actId="478"/>
          <ac:picMkLst>
            <pc:docMk/>
            <pc:sldMk cId="1148199397" sldId="284"/>
            <ac:picMk id="10242" creationId="{B9E8588B-9905-4451-B22D-66045D4E1B44}"/>
          </ac:picMkLst>
        </pc:picChg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3903502435" sldId="284"/>
        </pc:sldMkLst>
      </pc:sldChg>
      <pc:sldChg chg="addSp delSp modSp add mod delAnim">
        <pc:chgData name="박 현우" userId="cfd135f459d14191" providerId="LiveId" clId="{58FD2C9D-F006-421D-AE31-EC2DE68DCB3A}" dt="2022-03-13T12:50:17.496" v="612" actId="255"/>
        <pc:sldMkLst>
          <pc:docMk/>
          <pc:sldMk cId="192766134" sldId="285"/>
        </pc:sldMkLst>
        <pc:spChg chg="add del mod">
          <ac:chgData name="박 현우" userId="cfd135f459d14191" providerId="LiveId" clId="{58FD2C9D-F006-421D-AE31-EC2DE68DCB3A}" dt="2022-03-13T12:50:01.885" v="602"/>
          <ac:spMkLst>
            <pc:docMk/>
            <pc:sldMk cId="192766134" sldId="285"/>
            <ac:spMk id="5" creationId="{55CFA439-F424-41D9-9177-88291F6E7401}"/>
          </ac:spMkLst>
        </pc:spChg>
        <pc:spChg chg="mod">
          <ac:chgData name="박 현우" userId="cfd135f459d14191" providerId="LiveId" clId="{58FD2C9D-F006-421D-AE31-EC2DE68DCB3A}" dt="2022-03-13T12:50:17.496" v="612" actId="255"/>
          <ac:spMkLst>
            <pc:docMk/>
            <pc:sldMk cId="192766134" sldId="285"/>
            <ac:spMk id="71" creationId="{B20B2030-2571-9F84-ADB6-CF2152B3A744}"/>
          </ac:spMkLst>
        </pc:spChg>
        <pc:picChg chg="del">
          <ac:chgData name="박 현우" userId="cfd135f459d14191" providerId="LiveId" clId="{58FD2C9D-F006-421D-AE31-EC2DE68DCB3A}" dt="2022-03-13T12:49:50.570" v="601" actId="478"/>
          <ac:picMkLst>
            <pc:docMk/>
            <pc:sldMk cId="192766134" sldId="285"/>
            <ac:picMk id="4" creationId="{3696957E-5E3A-4C02-B7F6-B200997585B9}"/>
          </ac:picMkLst>
        </pc:picChg>
        <pc:picChg chg="add mod">
          <ac:chgData name="박 현우" userId="cfd135f459d14191" providerId="LiveId" clId="{58FD2C9D-F006-421D-AE31-EC2DE68DCB3A}" dt="2022-03-13T12:50:01.885" v="602"/>
          <ac:picMkLst>
            <pc:docMk/>
            <pc:sldMk cId="192766134" sldId="285"/>
            <ac:picMk id="11266" creationId="{BE9120E5-E374-4C92-87E3-D900C3873697}"/>
          </ac:picMkLst>
        </pc:picChg>
      </pc:sldChg>
      <pc:sldChg chg="addSp delSp modSp add mod modClrScheme chgLayout">
        <pc:chgData name="박 현우" userId="cfd135f459d14191" providerId="LiveId" clId="{58FD2C9D-F006-421D-AE31-EC2DE68DCB3A}" dt="2022-03-13T12:51:26.896" v="644" actId="20577"/>
        <pc:sldMkLst>
          <pc:docMk/>
          <pc:sldMk cId="3471482664" sldId="286"/>
        </pc:sldMkLst>
        <pc:spChg chg="mod ord">
          <ac:chgData name="박 현우" userId="cfd135f459d14191" providerId="LiveId" clId="{58FD2C9D-F006-421D-AE31-EC2DE68DCB3A}" dt="2022-03-13T12:51:08.065" v="634" actId="26606"/>
          <ac:spMkLst>
            <pc:docMk/>
            <pc:sldMk cId="3471482664" sldId="286"/>
            <ac:spMk id="2" creationId="{DB6E3A46-B480-4DD1-A28B-270FD694235E}"/>
          </ac:spMkLst>
        </pc:spChg>
        <pc:spChg chg="add del mod">
          <ac:chgData name="박 현우" userId="cfd135f459d14191" providerId="LiveId" clId="{58FD2C9D-F006-421D-AE31-EC2DE68DCB3A}" dt="2022-03-13T12:50:58.152" v="624"/>
          <ac:spMkLst>
            <pc:docMk/>
            <pc:sldMk cId="3471482664" sldId="286"/>
            <ac:spMk id="3" creationId="{6C2CBFFF-1CC5-4E1C-B826-CD44AAC212DE}"/>
          </ac:spMkLst>
        </pc:spChg>
        <pc:spChg chg="mod ord">
          <ac:chgData name="박 현우" userId="cfd135f459d14191" providerId="LiveId" clId="{58FD2C9D-F006-421D-AE31-EC2DE68DCB3A}" dt="2022-03-13T12:51:26.896" v="644" actId="20577"/>
          <ac:spMkLst>
            <pc:docMk/>
            <pc:sldMk cId="3471482664" sldId="286"/>
            <ac:spMk id="71" creationId="{B20B2030-2571-9F84-ADB6-CF2152B3A744}"/>
          </ac:spMkLst>
        </pc:spChg>
        <pc:spChg chg="add del mod">
          <ac:chgData name="박 현우" userId="cfd135f459d14191" providerId="LiveId" clId="{58FD2C9D-F006-421D-AE31-EC2DE68DCB3A}" dt="2022-03-13T12:51:06.344" v="630" actId="26606"/>
          <ac:spMkLst>
            <pc:docMk/>
            <pc:sldMk cId="3471482664" sldId="286"/>
            <ac:spMk id="135" creationId="{594E02C8-9269-DE57-89E6-A53EBEC1CBC2}"/>
          </ac:spMkLst>
        </pc:spChg>
        <pc:spChg chg="add del mod">
          <ac:chgData name="박 현우" userId="cfd135f459d14191" providerId="LiveId" clId="{58FD2C9D-F006-421D-AE31-EC2DE68DCB3A}" dt="2022-03-13T12:51:06.344" v="630" actId="26606"/>
          <ac:spMkLst>
            <pc:docMk/>
            <pc:sldMk cId="3471482664" sldId="286"/>
            <ac:spMk id="137" creationId="{69E363B3-80D9-FDF1-E27B-A9A0793F9BE1}"/>
          </ac:spMkLst>
        </pc:spChg>
        <pc:spChg chg="add del mod">
          <ac:chgData name="박 현우" userId="cfd135f459d14191" providerId="LiveId" clId="{58FD2C9D-F006-421D-AE31-EC2DE68DCB3A}" dt="2022-03-13T12:51:07.390" v="632" actId="26606"/>
          <ac:spMkLst>
            <pc:docMk/>
            <pc:sldMk cId="3471482664" sldId="286"/>
            <ac:spMk id="13316" creationId="{891D1078-D030-730F-382E-0B8CA486BA9D}"/>
          </ac:spMkLst>
        </pc:spChg>
        <pc:spChg chg="add del mod">
          <ac:chgData name="박 현우" userId="cfd135f459d14191" providerId="LiveId" clId="{58FD2C9D-F006-421D-AE31-EC2DE68DCB3A}" dt="2022-03-13T12:51:07.390" v="632" actId="26606"/>
          <ac:spMkLst>
            <pc:docMk/>
            <pc:sldMk cId="3471482664" sldId="286"/>
            <ac:spMk id="13317" creationId="{D7A721D5-354A-F5BC-A031-94EF89827513}"/>
          </ac:spMkLst>
        </pc:spChg>
        <pc:picChg chg="del">
          <ac:chgData name="박 현우" userId="cfd135f459d14191" providerId="LiveId" clId="{58FD2C9D-F006-421D-AE31-EC2DE68DCB3A}" dt="2022-03-13T12:50:52.775" v="623" actId="478"/>
          <ac:picMkLst>
            <pc:docMk/>
            <pc:sldMk cId="3471482664" sldId="286"/>
            <ac:picMk id="11266" creationId="{BE9120E5-E374-4C92-87E3-D900C3873697}"/>
          </ac:picMkLst>
        </pc:picChg>
        <pc:picChg chg="add mod">
          <ac:chgData name="박 현우" userId="cfd135f459d14191" providerId="LiveId" clId="{58FD2C9D-F006-421D-AE31-EC2DE68DCB3A}" dt="2022-03-13T12:51:08.065" v="634" actId="26606"/>
          <ac:picMkLst>
            <pc:docMk/>
            <pc:sldMk cId="3471482664" sldId="286"/>
            <ac:picMk id="13314" creationId="{3BB86CB9-A9C3-491D-A4EB-0B2AE31FDF8D}"/>
          </ac:picMkLst>
        </pc:picChg>
      </pc:sldChg>
      <pc:sldChg chg="addSp delSp modSp add mod">
        <pc:chgData name="박 현우" userId="cfd135f459d14191" providerId="LiveId" clId="{58FD2C9D-F006-421D-AE31-EC2DE68DCB3A}" dt="2022-03-13T12:55:22.978" v="729" actId="1076"/>
        <pc:sldMkLst>
          <pc:docMk/>
          <pc:sldMk cId="2406838432" sldId="287"/>
        </pc:sldMkLst>
        <pc:spChg chg="mod">
          <ac:chgData name="박 현우" userId="cfd135f459d14191" providerId="LiveId" clId="{58FD2C9D-F006-421D-AE31-EC2DE68DCB3A}" dt="2022-03-13T12:53:57.164" v="690"/>
          <ac:spMkLst>
            <pc:docMk/>
            <pc:sldMk cId="2406838432" sldId="287"/>
            <ac:spMk id="2" creationId="{DB6E3A46-B480-4DD1-A28B-270FD694235E}"/>
          </ac:spMkLst>
        </pc:spChg>
        <pc:spChg chg="add del mod">
          <ac:chgData name="박 현우" userId="cfd135f459d14191" providerId="LiveId" clId="{58FD2C9D-F006-421D-AE31-EC2DE68DCB3A}" dt="2022-03-13T12:55:11.174" v="727" actId="478"/>
          <ac:spMkLst>
            <pc:docMk/>
            <pc:sldMk cId="2406838432" sldId="287"/>
            <ac:spMk id="3" creationId="{D7FCE0D8-2EFE-4C66-B3C6-904D016CF11F}"/>
          </ac:spMkLst>
        </pc:spChg>
        <pc:spChg chg="mod">
          <ac:chgData name="박 현우" userId="cfd135f459d14191" providerId="LiveId" clId="{58FD2C9D-F006-421D-AE31-EC2DE68DCB3A}" dt="2022-03-13T12:55:22.978" v="729" actId="1076"/>
          <ac:spMkLst>
            <pc:docMk/>
            <pc:sldMk cId="2406838432" sldId="287"/>
            <ac:spMk id="71" creationId="{B20B2030-2571-9F84-ADB6-CF2152B3A744}"/>
          </ac:spMkLst>
        </pc:spChg>
        <pc:picChg chg="del mod">
          <ac:chgData name="박 현우" userId="cfd135f459d14191" providerId="LiveId" clId="{58FD2C9D-F006-421D-AE31-EC2DE68DCB3A}" dt="2022-03-13T12:54:50.482" v="721" actId="478"/>
          <ac:picMkLst>
            <pc:docMk/>
            <pc:sldMk cId="2406838432" sldId="287"/>
            <ac:picMk id="13314" creationId="{3BB86CB9-A9C3-491D-A4EB-0B2AE31FDF8D}"/>
          </ac:picMkLst>
        </pc:picChg>
        <pc:picChg chg="add mod">
          <ac:chgData name="박 현우" userId="cfd135f459d14191" providerId="LiveId" clId="{58FD2C9D-F006-421D-AE31-EC2DE68DCB3A}" dt="2022-03-13T12:54:52.905" v="722" actId="1076"/>
          <ac:picMkLst>
            <pc:docMk/>
            <pc:sldMk cId="2406838432" sldId="287"/>
            <ac:picMk id="14338" creationId="{8E32FB45-C5A5-4A92-967E-89FC2781B27B}"/>
          </ac:picMkLst>
        </pc:picChg>
        <pc:picChg chg="add del mod">
          <ac:chgData name="박 현우" userId="cfd135f459d14191" providerId="LiveId" clId="{58FD2C9D-F006-421D-AE31-EC2DE68DCB3A}" dt="2022-03-13T12:55:09.975" v="726" actId="478"/>
          <ac:picMkLst>
            <pc:docMk/>
            <pc:sldMk cId="2406838432" sldId="287"/>
            <ac:picMk id="14340" creationId="{0F57C149-8975-4E3B-A908-05B39156A955}"/>
          </ac:picMkLst>
        </pc:picChg>
      </pc:sldChg>
      <pc:sldChg chg="addSp delSp modSp add mod">
        <pc:chgData name="박 현우" userId="cfd135f459d14191" providerId="LiveId" clId="{58FD2C9D-F006-421D-AE31-EC2DE68DCB3A}" dt="2022-03-13T12:56:14.204" v="779" actId="1076"/>
        <pc:sldMkLst>
          <pc:docMk/>
          <pc:sldMk cId="365453097" sldId="288"/>
        </pc:sldMkLst>
        <pc:spChg chg="mod">
          <ac:chgData name="박 현우" userId="cfd135f459d14191" providerId="LiveId" clId="{58FD2C9D-F006-421D-AE31-EC2DE68DCB3A}" dt="2022-03-13T12:55:31.764" v="741"/>
          <ac:spMkLst>
            <pc:docMk/>
            <pc:sldMk cId="365453097" sldId="288"/>
            <ac:spMk id="2" creationId="{DB6E3A46-B480-4DD1-A28B-270FD694235E}"/>
          </ac:spMkLst>
        </pc:spChg>
        <pc:spChg chg="add del mod">
          <ac:chgData name="박 현우" userId="cfd135f459d14191" providerId="LiveId" clId="{58FD2C9D-F006-421D-AE31-EC2DE68DCB3A}" dt="2022-03-13T12:55:42.792" v="743"/>
          <ac:spMkLst>
            <pc:docMk/>
            <pc:sldMk cId="365453097" sldId="288"/>
            <ac:spMk id="3" creationId="{CE3EE9DC-686E-416C-AD7F-C7B643AD60A5}"/>
          </ac:spMkLst>
        </pc:spChg>
        <pc:spChg chg="mod">
          <ac:chgData name="박 현우" userId="cfd135f459d14191" providerId="LiveId" clId="{58FD2C9D-F006-421D-AE31-EC2DE68DCB3A}" dt="2022-03-13T12:56:08.885" v="778" actId="27636"/>
          <ac:spMkLst>
            <pc:docMk/>
            <pc:sldMk cId="365453097" sldId="288"/>
            <ac:spMk id="71" creationId="{B20B2030-2571-9F84-ADB6-CF2152B3A744}"/>
          </ac:spMkLst>
        </pc:spChg>
        <pc:picChg chg="del">
          <ac:chgData name="박 현우" userId="cfd135f459d14191" providerId="LiveId" clId="{58FD2C9D-F006-421D-AE31-EC2DE68DCB3A}" dt="2022-03-13T12:55:41.256" v="742" actId="478"/>
          <ac:picMkLst>
            <pc:docMk/>
            <pc:sldMk cId="365453097" sldId="288"/>
            <ac:picMk id="13314" creationId="{3BB86CB9-A9C3-491D-A4EB-0B2AE31FDF8D}"/>
          </ac:picMkLst>
        </pc:picChg>
        <pc:picChg chg="add mod">
          <ac:chgData name="박 현우" userId="cfd135f459d14191" providerId="LiveId" clId="{58FD2C9D-F006-421D-AE31-EC2DE68DCB3A}" dt="2022-03-13T12:56:14.204" v="779" actId="1076"/>
          <ac:picMkLst>
            <pc:docMk/>
            <pc:sldMk cId="365453097" sldId="288"/>
            <ac:picMk id="15362" creationId="{1C987E61-9099-4F5C-8269-0758CD081602}"/>
          </ac:picMkLst>
        </pc:picChg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819599975" sldId="289"/>
        </pc:sldMkLst>
      </pc:sldChg>
      <pc:sldChg chg="addSp delSp modSp add mod">
        <pc:chgData name="박 현우" userId="cfd135f459d14191" providerId="LiveId" clId="{58FD2C9D-F006-421D-AE31-EC2DE68DCB3A}" dt="2022-03-13T12:58:04.869" v="806" actId="113"/>
        <pc:sldMkLst>
          <pc:docMk/>
          <pc:sldMk cId="2653829529" sldId="289"/>
        </pc:sldMkLst>
        <pc:spChg chg="add del mod">
          <ac:chgData name="박 현우" userId="cfd135f459d14191" providerId="LiveId" clId="{58FD2C9D-F006-421D-AE31-EC2DE68DCB3A}" dt="2022-03-13T12:57:16.116" v="794" actId="22"/>
          <ac:spMkLst>
            <pc:docMk/>
            <pc:sldMk cId="2653829529" sldId="289"/>
            <ac:spMk id="3" creationId="{E4A9AA5E-A02F-4CDB-B430-D8D6B14404B4}"/>
          </ac:spMkLst>
        </pc:spChg>
        <pc:spChg chg="mod ord">
          <ac:chgData name="박 현우" userId="cfd135f459d14191" providerId="LiveId" clId="{58FD2C9D-F006-421D-AE31-EC2DE68DCB3A}" dt="2022-03-13T12:58:04.869" v="806" actId="113"/>
          <ac:spMkLst>
            <pc:docMk/>
            <pc:sldMk cId="2653829529" sldId="289"/>
            <ac:spMk id="71" creationId="{B20B2030-2571-9F84-ADB6-CF2152B3A744}"/>
          </ac:spMkLst>
        </pc:spChg>
        <pc:picChg chg="add mod ord">
          <ac:chgData name="박 현우" userId="cfd135f459d14191" providerId="LiveId" clId="{58FD2C9D-F006-421D-AE31-EC2DE68DCB3A}" dt="2022-03-13T12:57:20.640" v="795" actId="26606"/>
          <ac:picMkLst>
            <pc:docMk/>
            <pc:sldMk cId="2653829529" sldId="289"/>
            <ac:picMk id="5" creationId="{5113FCC3-790E-4AB2-A4E5-927B1CF05FC1}"/>
          </ac:picMkLst>
        </pc:picChg>
        <pc:picChg chg="del">
          <ac:chgData name="박 현우" userId="cfd135f459d14191" providerId="LiveId" clId="{58FD2C9D-F006-421D-AE31-EC2DE68DCB3A}" dt="2022-03-13T12:57:15.075" v="793" actId="478"/>
          <ac:picMkLst>
            <pc:docMk/>
            <pc:sldMk cId="2653829529" sldId="289"/>
            <ac:picMk id="15362" creationId="{1C987E61-9099-4F5C-8269-0758CD081602}"/>
          </ac:picMkLst>
        </pc:picChg>
      </pc:sldChg>
      <pc:sldChg chg="addSp delSp modSp add mod">
        <pc:chgData name="박 현우" userId="cfd135f459d14191" providerId="LiveId" clId="{58FD2C9D-F006-421D-AE31-EC2DE68DCB3A}" dt="2022-03-13T12:57:57.380" v="804" actId="2710"/>
        <pc:sldMkLst>
          <pc:docMk/>
          <pc:sldMk cId="3732810692" sldId="290"/>
        </pc:sldMkLst>
        <pc:spChg chg="add del mod">
          <ac:chgData name="박 현우" userId="cfd135f459d14191" providerId="LiveId" clId="{58FD2C9D-F006-421D-AE31-EC2DE68DCB3A}" dt="2022-03-13T12:57:30.656" v="798" actId="22"/>
          <ac:spMkLst>
            <pc:docMk/>
            <pc:sldMk cId="3732810692" sldId="290"/>
            <ac:spMk id="4" creationId="{B61D974A-9250-4523-B79D-5EBF4223D8F6}"/>
          </ac:spMkLst>
        </pc:spChg>
        <pc:spChg chg="mod ord">
          <ac:chgData name="박 현우" userId="cfd135f459d14191" providerId="LiveId" clId="{58FD2C9D-F006-421D-AE31-EC2DE68DCB3A}" dt="2022-03-13T12:57:57.380" v="804" actId="2710"/>
          <ac:spMkLst>
            <pc:docMk/>
            <pc:sldMk cId="3732810692" sldId="290"/>
            <ac:spMk id="71" creationId="{B20B2030-2571-9F84-ADB6-CF2152B3A744}"/>
          </ac:spMkLst>
        </pc:spChg>
        <pc:picChg chg="del">
          <ac:chgData name="박 현우" userId="cfd135f459d14191" providerId="LiveId" clId="{58FD2C9D-F006-421D-AE31-EC2DE68DCB3A}" dt="2022-03-13T12:57:29.671" v="797" actId="478"/>
          <ac:picMkLst>
            <pc:docMk/>
            <pc:sldMk cId="3732810692" sldId="290"/>
            <ac:picMk id="5" creationId="{5113FCC3-790E-4AB2-A4E5-927B1CF05FC1}"/>
          </ac:picMkLst>
        </pc:picChg>
        <pc:picChg chg="add mod ord">
          <ac:chgData name="박 현우" userId="cfd135f459d14191" providerId="LiveId" clId="{58FD2C9D-F006-421D-AE31-EC2DE68DCB3A}" dt="2022-03-13T12:57:32.688" v="799" actId="26606"/>
          <ac:picMkLst>
            <pc:docMk/>
            <pc:sldMk cId="3732810692" sldId="290"/>
            <ac:picMk id="7" creationId="{27D66EF7-0E04-45A2-985E-915644C0C7FD}"/>
          </ac:picMkLst>
        </pc:picChg>
      </pc:sldChg>
      <pc:sldChg chg="addSp delSp modSp add mod">
        <pc:chgData name="박 현우" userId="cfd135f459d14191" providerId="LiveId" clId="{58FD2C9D-F006-421D-AE31-EC2DE68DCB3A}" dt="2022-03-13T12:58:31.307" v="821" actId="2710"/>
        <pc:sldMkLst>
          <pc:docMk/>
          <pc:sldMk cId="2538239442" sldId="291"/>
        </pc:sldMkLst>
        <pc:spChg chg="add del mod">
          <ac:chgData name="박 현우" userId="cfd135f459d14191" providerId="LiveId" clId="{58FD2C9D-F006-421D-AE31-EC2DE68DCB3A}" dt="2022-03-13T12:58:12.933" v="809" actId="22"/>
          <ac:spMkLst>
            <pc:docMk/>
            <pc:sldMk cId="2538239442" sldId="291"/>
            <ac:spMk id="4" creationId="{0EF227AF-6B14-4279-82C1-5F402965239C}"/>
          </ac:spMkLst>
        </pc:spChg>
        <pc:spChg chg="mod ord">
          <ac:chgData name="박 현우" userId="cfd135f459d14191" providerId="LiveId" clId="{58FD2C9D-F006-421D-AE31-EC2DE68DCB3A}" dt="2022-03-13T12:58:31.307" v="821" actId="2710"/>
          <ac:spMkLst>
            <pc:docMk/>
            <pc:sldMk cId="2538239442" sldId="291"/>
            <ac:spMk id="71" creationId="{B20B2030-2571-9F84-ADB6-CF2152B3A744}"/>
          </ac:spMkLst>
        </pc:spChg>
        <pc:picChg chg="add mod ord">
          <ac:chgData name="박 현우" userId="cfd135f459d14191" providerId="LiveId" clId="{58FD2C9D-F006-421D-AE31-EC2DE68DCB3A}" dt="2022-03-13T12:58:20.005" v="810" actId="26606"/>
          <ac:picMkLst>
            <pc:docMk/>
            <pc:sldMk cId="2538239442" sldId="291"/>
            <ac:picMk id="6" creationId="{A300B4B8-91D0-4355-95B0-5EAC706A5A8D}"/>
          </ac:picMkLst>
        </pc:picChg>
        <pc:picChg chg="del">
          <ac:chgData name="박 현우" userId="cfd135f459d14191" providerId="LiveId" clId="{58FD2C9D-F006-421D-AE31-EC2DE68DCB3A}" dt="2022-03-13T12:58:08.907" v="808" actId="478"/>
          <ac:picMkLst>
            <pc:docMk/>
            <pc:sldMk cId="2538239442" sldId="291"/>
            <ac:picMk id="7" creationId="{27D66EF7-0E04-45A2-985E-915644C0C7FD}"/>
          </ac:picMkLst>
        </pc:picChg>
      </pc:sldChg>
      <pc:sldChg chg="addSp delSp modSp add mod">
        <pc:chgData name="박 현우" userId="cfd135f459d14191" providerId="LiveId" clId="{58FD2C9D-F006-421D-AE31-EC2DE68DCB3A}" dt="2022-03-13T12:59:10.784" v="835" actId="14100"/>
        <pc:sldMkLst>
          <pc:docMk/>
          <pc:sldMk cId="3367488136" sldId="292"/>
        </pc:sldMkLst>
        <pc:spChg chg="add del mod">
          <ac:chgData name="박 현우" userId="cfd135f459d14191" providerId="LiveId" clId="{58FD2C9D-F006-421D-AE31-EC2DE68DCB3A}" dt="2022-03-13T12:58:53.261" v="824" actId="22"/>
          <ac:spMkLst>
            <pc:docMk/>
            <pc:sldMk cId="3367488136" sldId="292"/>
            <ac:spMk id="4" creationId="{26537478-49FB-4760-ACAA-9AA49A464E10}"/>
          </ac:spMkLst>
        </pc:spChg>
        <pc:spChg chg="mod ord">
          <ac:chgData name="박 현우" userId="cfd135f459d14191" providerId="LiveId" clId="{58FD2C9D-F006-421D-AE31-EC2DE68DCB3A}" dt="2022-03-13T12:59:10.784" v="835" actId="14100"/>
          <ac:spMkLst>
            <pc:docMk/>
            <pc:sldMk cId="3367488136" sldId="292"/>
            <ac:spMk id="71" creationId="{B20B2030-2571-9F84-ADB6-CF2152B3A744}"/>
          </ac:spMkLst>
        </pc:spChg>
        <pc:picChg chg="del">
          <ac:chgData name="박 현우" userId="cfd135f459d14191" providerId="LiveId" clId="{58FD2C9D-F006-421D-AE31-EC2DE68DCB3A}" dt="2022-03-13T12:58:35.470" v="823" actId="478"/>
          <ac:picMkLst>
            <pc:docMk/>
            <pc:sldMk cId="3367488136" sldId="292"/>
            <ac:picMk id="6" creationId="{A300B4B8-91D0-4355-95B0-5EAC706A5A8D}"/>
          </ac:picMkLst>
        </pc:picChg>
        <pc:picChg chg="add mod ord">
          <ac:chgData name="박 현우" userId="cfd135f459d14191" providerId="LiveId" clId="{58FD2C9D-F006-421D-AE31-EC2DE68DCB3A}" dt="2022-03-13T12:59:00.269" v="825" actId="26606"/>
          <ac:picMkLst>
            <pc:docMk/>
            <pc:sldMk cId="3367488136" sldId="292"/>
            <ac:picMk id="7" creationId="{B5B55407-00BD-423E-9603-3C14B0DC1367}"/>
          </ac:picMkLst>
        </pc:picChg>
      </pc:sldChg>
      <pc:sldChg chg="addSp delSp modSp add mod">
        <pc:chgData name="박 현우" userId="cfd135f459d14191" providerId="LiveId" clId="{58FD2C9D-F006-421D-AE31-EC2DE68DCB3A}" dt="2022-03-13T13:00:23.491" v="861" actId="27636"/>
        <pc:sldMkLst>
          <pc:docMk/>
          <pc:sldMk cId="99502204" sldId="293"/>
        </pc:sldMkLst>
        <pc:spChg chg="add del mod">
          <ac:chgData name="박 현우" userId="cfd135f459d14191" providerId="LiveId" clId="{58FD2C9D-F006-421D-AE31-EC2DE68DCB3A}" dt="2022-03-13T12:59:21.486" v="838" actId="22"/>
          <ac:spMkLst>
            <pc:docMk/>
            <pc:sldMk cId="99502204" sldId="293"/>
            <ac:spMk id="4" creationId="{C92A2EF2-C005-47DD-9F04-4C68DBDAF21F}"/>
          </ac:spMkLst>
        </pc:spChg>
        <pc:spChg chg="add del mod">
          <ac:chgData name="박 현우" userId="cfd135f459d14191" providerId="LiveId" clId="{58FD2C9D-F006-421D-AE31-EC2DE68DCB3A}" dt="2022-03-13T12:59:32.398" v="840" actId="22"/>
          <ac:spMkLst>
            <pc:docMk/>
            <pc:sldMk cId="99502204" sldId="293"/>
            <ac:spMk id="9" creationId="{4C05DF73-AD14-4D5A-91A5-D7E016760185}"/>
          </ac:spMkLst>
        </pc:spChg>
        <pc:spChg chg="add del mod">
          <ac:chgData name="박 현우" userId="cfd135f459d14191" providerId="LiveId" clId="{58FD2C9D-F006-421D-AE31-EC2DE68DCB3A}" dt="2022-03-13T13:00:01.314" v="850" actId="22"/>
          <ac:spMkLst>
            <pc:docMk/>
            <pc:sldMk cId="99502204" sldId="293"/>
            <ac:spMk id="13" creationId="{A6D7F91F-EB76-4F94-B039-BD05E7B789BD}"/>
          </ac:spMkLst>
        </pc:spChg>
        <pc:spChg chg="mod ord">
          <ac:chgData name="박 현우" userId="cfd135f459d14191" providerId="LiveId" clId="{58FD2C9D-F006-421D-AE31-EC2DE68DCB3A}" dt="2022-03-13T13:00:23.491" v="861" actId="27636"/>
          <ac:spMkLst>
            <pc:docMk/>
            <pc:sldMk cId="99502204" sldId="293"/>
            <ac:spMk id="71" creationId="{B20B2030-2571-9F84-ADB6-CF2152B3A744}"/>
          </ac:spMkLst>
        </pc:spChg>
        <pc:picChg chg="del">
          <ac:chgData name="박 현우" userId="cfd135f459d14191" providerId="LiveId" clId="{58FD2C9D-F006-421D-AE31-EC2DE68DCB3A}" dt="2022-03-13T12:59:14.114" v="837" actId="478"/>
          <ac:picMkLst>
            <pc:docMk/>
            <pc:sldMk cId="99502204" sldId="293"/>
            <ac:picMk id="6" creationId="{A300B4B8-91D0-4355-95B0-5EAC706A5A8D}"/>
          </ac:picMkLst>
        </pc:picChg>
        <pc:picChg chg="add del mod ord">
          <ac:chgData name="박 현우" userId="cfd135f459d14191" providerId="LiveId" clId="{58FD2C9D-F006-421D-AE31-EC2DE68DCB3A}" dt="2022-03-13T12:59:30.996" v="839" actId="478"/>
          <ac:picMkLst>
            <pc:docMk/>
            <pc:sldMk cId="99502204" sldId="293"/>
            <ac:picMk id="7" creationId="{CA1D5727-B5DD-403B-B275-BE1BB89596F5}"/>
          </ac:picMkLst>
        </pc:picChg>
        <pc:picChg chg="add del mod ord">
          <ac:chgData name="박 현우" userId="cfd135f459d14191" providerId="LiveId" clId="{58FD2C9D-F006-421D-AE31-EC2DE68DCB3A}" dt="2022-03-13T12:59:56.678" v="849" actId="478"/>
          <ac:picMkLst>
            <pc:docMk/>
            <pc:sldMk cId="99502204" sldId="293"/>
            <ac:picMk id="11" creationId="{80B418C0-C70D-4A6F-A903-616DF942C158}"/>
          </ac:picMkLst>
        </pc:picChg>
        <pc:picChg chg="add mod ord">
          <ac:chgData name="박 현우" userId="cfd135f459d14191" providerId="LiveId" clId="{58FD2C9D-F006-421D-AE31-EC2DE68DCB3A}" dt="2022-03-13T13:00:02.708" v="851" actId="26606"/>
          <ac:picMkLst>
            <pc:docMk/>
            <pc:sldMk cId="99502204" sldId="293"/>
            <ac:picMk id="15" creationId="{187C481D-5AD9-4B48-A2B2-DE4838F9FE02}"/>
          </ac:picMkLst>
        </pc:picChg>
      </pc:sldChg>
      <pc:sldChg chg="addSp delSp modSp add del mod">
        <pc:chgData name="박 현우" userId="cfd135f459d14191" providerId="LiveId" clId="{58FD2C9D-F006-421D-AE31-EC2DE68DCB3A}" dt="2022-03-13T12:59:51.994" v="848"/>
        <pc:sldMkLst>
          <pc:docMk/>
          <pc:sldMk cId="1711704671" sldId="294"/>
        </pc:sldMkLst>
        <pc:spChg chg="add del mod">
          <ac:chgData name="박 현우" userId="cfd135f459d14191" providerId="LiveId" clId="{58FD2C9D-F006-421D-AE31-EC2DE68DCB3A}" dt="2022-03-13T12:59:51.501" v="847" actId="478"/>
          <ac:spMkLst>
            <pc:docMk/>
            <pc:sldMk cId="1711704671" sldId="294"/>
            <ac:spMk id="4" creationId="{002D708C-97ED-4D6F-BEE0-7EFEE7DA52A1}"/>
          </ac:spMkLst>
        </pc:spChg>
        <pc:picChg chg="add del">
          <ac:chgData name="박 현우" userId="cfd135f459d14191" providerId="LiveId" clId="{58FD2C9D-F006-421D-AE31-EC2DE68DCB3A}" dt="2022-03-13T12:59:51.501" v="847" actId="478"/>
          <ac:picMkLst>
            <pc:docMk/>
            <pc:sldMk cId="1711704671" sldId="294"/>
            <ac:picMk id="7" creationId="{B5B55407-00BD-423E-9603-3C14B0DC1367}"/>
          </ac:picMkLst>
        </pc:picChg>
        <pc:picChg chg="add del mod">
          <ac:chgData name="박 현우" userId="cfd135f459d14191" providerId="LiveId" clId="{58FD2C9D-F006-421D-AE31-EC2DE68DCB3A}" dt="2022-03-13T12:59:50.980" v="846"/>
          <ac:picMkLst>
            <pc:docMk/>
            <pc:sldMk cId="1711704671" sldId="294"/>
            <ac:picMk id="8" creationId="{1D912595-CBA4-4130-935F-5F481B1837B8}"/>
          </ac:picMkLst>
        </pc:picChg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2103284896" sldId="294"/>
        </pc:sldMkLst>
      </pc:sldChg>
      <pc:sldChg chg="addSp delSp modSp add mod">
        <pc:chgData name="박 현우" userId="cfd135f459d14191" providerId="LiveId" clId="{58FD2C9D-F006-421D-AE31-EC2DE68DCB3A}" dt="2022-03-13T13:01:08.449" v="872" actId="2710"/>
        <pc:sldMkLst>
          <pc:docMk/>
          <pc:sldMk cId="3282168835" sldId="294"/>
        </pc:sldMkLst>
        <pc:spChg chg="add del mod">
          <ac:chgData name="박 현우" userId="cfd135f459d14191" providerId="LiveId" clId="{58FD2C9D-F006-421D-AE31-EC2DE68DCB3A}" dt="2022-03-13T13:00:38.825" v="864" actId="22"/>
          <ac:spMkLst>
            <pc:docMk/>
            <pc:sldMk cId="3282168835" sldId="294"/>
            <ac:spMk id="4" creationId="{1CA98005-C1BB-4A03-B2E4-D7C5C3907CDD}"/>
          </ac:spMkLst>
        </pc:spChg>
        <pc:spChg chg="add del mod">
          <ac:chgData name="박 현우" userId="cfd135f459d14191" providerId="LiveId" clId="{58FD2C9D-F006-421D-AE31-EC2DE68DCB3A}" dt="2022-03-13T13:00:51.014" v="866" actId="22"/>
          <ac:spMkLst>
            <pc:docMk/>
            <pc:sldMk cId="3282168835" sldId="294"/>
            <ac:spMk id="8" creationId="{AFA0482D-2595-4F7E-B35C-4CF14945540D}"/>
          </ac:spMkLst>
        </pc:spChg>
        <pc:spChg chg="mod ord">
          <ac:chgData name="박 현우" userId="cfd135f459d14191" providerId="LiveId" clId="{58FD2C9D-F006-421D-AE31-EC2DE68DCB3A}" dt="2022-03-13T13:01:08.449" v="872" actId="2710"/>
          <ac:spMkLst>
            <pc:docMk/>
            <pc:sldMk cId="3282168835" sldId="294"/>
            <ac:spMk id="71" creationId="{B20B2030-2571-9F84-ADB6-CF2152B3A744}"/>
          </ac:spMkLst>
        </pc:spChg>
        <pc:picChg chg="add del mod ord">
          <ac:chgData name="박 현우" userId="cfd135f459d14191" providerId="LiveId" clId="{58FD2C9D-F006-421D-AE31-EC2DE68DCB3A}" dt="2022-03-13T13:00:45.435" v="865" actId="478"/>
          <ac:picMkLst>
            <pc:docMk/>
            <pc:sldMk cId="3282168835" sldId="294"/>
            <ac:picMk id="6" creationId="{9E77010E-48AF-462D-9148-97AAC5360863}"/>
          </ac:picMkLst>
        </pc:picChg>
        <pc:picChg chg="add mod ord">
          <ac:chgData name="박 현우" userId="cfd135f459d14191" providerId="LiveId" clId="{58FD2C9D-F006-421D-AE31-EC2DE68DCB3A}" dt="2022-03-13T13:00:52.297" v="867" actId="26606"/>
          <ac:picMkLst>
            <pc:docMk/>
            <pc:sldMk cId="3282168835" sldId="294"/>
            <ac:picMk id="10" creationId="{DADDB8E2-E8AE-4B34-B2D1-A5F2DBEB22C3}"/>
          </ac:picMkLst>
        </pc:picChg>
        <pc:picChg chg="del">
          <ac:chgData name="박 현우" userId="cfd135f459d14191" providerId="LiveId" clId="{58FD2C9D-F006-421D-AE31-EC2DE68DCB3A}" dt="2022-03-13T13:00:29.594" v="863" actId="478"/>
          <ac:picMkLst>
            <pc:docMk/>
            <pc:sldMk cId="3282168835" sldId="294"/>
            <ac:picMk id="15" creationId="{187C481D-5AD9-4B48-A2B2-DE4838F9FE02}"/>
          </ac:picMkLst>
        </pc:picChg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2229656053" sldId="295"/>
        </pc:sldMkLst>
      </pc:sldChg>
      <pc:sldChg chg="addSp delSp modSp add mod">
        <pc:chgData name="박 현우" userId="cfd135f459d14191" providerId="LiveId" clId="{58FD2C9D-F006-421D-AE31-EC2DE68DCB3A}" dt="2022-03-13T13:20:11.172" v="914" actId="27636"/>
        <pc:sldMkLst>
          <pc:docMk/>
          <pc:sldMk cId="3152312466" sldId="295"/>
        </pc:sldMkLst>
        <pc:spChg chg="mod">
          <ac:chgData name="박 현우" userId="cfd135f459d14191" providerId="LiveId" clId="{58FD2C9D-F006-421D-AE31-EC2DE68DCB3A}" dt="2022-03-13T13:19:50.551" v="906"/>
          <ac:spMkLst>
            <pc:docMk/>
            <pc:sldMk cId="3152312466" sldId="295"/>
            <ac:spMk id="2" creationId="{DB6E3A46-B480-4DD1-A28B-270FD694235E}"/>
          </ac:spMkLst>
        </pc:spChg>
        <pc:spChg chg="add mod">
          <ac:chgData name="박 현우" userId="cfd135f459d14191" providerId="LiveId" clId="{58FD2C9D-F006-421D-AE31-EC2DE68DCB3A}" dt="2022-03-13T13:20:11.172" v="914" actId="27636"/>
          <ac:spMkLst>
            <pc:docMk/>
            <pc:sldMk cId="3152312466" sldId="295"/>
            <ac:spMk id="4" creationId="{C89EC34E-6C50-4C36-8B2E-C72E7FFC7FEF}"/>
          </ac:spMkLst>
        </pc:spChg>
        <pc:spChg chg="del mod">
          <ac:chgData name="박 현우" userId="cfd135f459d14191" providerId="LiveId" clId="{58FD2C9D-F006-421D-AE31-EC2DE68DCB3A}" dt="2022-03-13T13:20:03.540" v="910" actId="478"/>
          <ac:spMkLst>
            <pc:docMk/>
            <pc:sldMk cId="3152312466" sldId="295"/>
            <ac:spMk id="71" creationId="{B20B2030-2571-9F84-ADB6-CF2152B3A744}"/>
          </ac:spMkLst>
        </pc:spChg>
        <pc:picChg chg="del">
          <ac:chgData name="박 현우" userId="cfd135f459d14191" providerId="LiveId" clId="{58FD2C9D-F006-421D-AE31-EC2DE68DCB3A}" dt="2022-03-13T13:19:29.409" v="874" actId="478"/>
          <ac:picMkLst>
            <pc:docMk/>
            <pc:sldMk cId="3152312466" sldId="295"/>
            <ac:picMk id="10" creationId="{DADDB8E2-E8AE-4B34-B2D1-A5F2DBEB22C3}"/>
          </ac:picMkLst>
        </pc:picChg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1165184693" sldId="296"/>
        </pc:sldMkLst>
      </pc:sldChg>
      <pc:sldChg chg="addSp modSp add mod">
        <pc:chgData name="박 현우" userId="cfd135f459d14191" providerId="LiveId" clId="{58FD2C9D-F006-421D-AE31-EC2DE68DCB3A}" dt="2022-03-13T13:24:41.321" v="930" actId="26606"/>
        <pc:sldMkLst>
          <pc:docMk/>
          <pc:sldMk cId="3551552883" sldId="296"/>
        </pc:sldMkLst>
        <pc:spChg chg="mod">
          <ac:chgData name="박 현우" userId="cfd135f459d14191" providerId="LiveId" clId="{58FD2C9D-F006-421D-AE31-EC2DE68DCB3A}" dt="2022-03-13T13:24:41.321" v="930" actId="26606"/>
          <ac:spMkLst>
            <pc:docMk/>
            <pc:sldMk cId="3551552883" sldId="296"/>
            <ac:spMk id="4" creationId="{C89EC34E-6C50-4C36-8B2E-C72E7FFC7FEF}"/>
          </ac:spMkLst>
        </pc:spChg>
        <pc:picChg chg="add mod">
          <ac:chgData name="박 현우" userId="cfd135f459d14191" providerId="LiveId" clId="{58FD2C9D-F006-421D-AE31-EC2DE68DCB3A}" dt="2022-03-13T13:24:41.321" v="930" actId="26606"/>
          <ac:picMkLst>
            <pc:docMk/>
            <pc:sldMk cId="3551552883" sldId="296"/>
            <ac:picMk id="16386" creationId="{91DD240E-5093-4BF6-96E6-D9D7646A7727}"/>
          </ac:picMkLst>
        </pc:picChg>
      </pc:sldChg>
      <pc:sldChg chg="addSp delSp modSp add mod">
        <pc:chgData name="박 현우" userId="cfd135f459d14191" providerId="LiveId" clId="{58FD2C9D-F006-421D-AE31-EC2DE68DCB3A}" dt="2022-03-13T13:26:09.752" v="948"/>
        <pc:sldMkLst>
          <pc:docMk/>
          <pc:sldMk cId="1334367941" sldId="297"/>
        </pc:sldMkLst>
        <pc:spChg chg="del mod">
          <ac:chgData name="박 현우" userId="cfd135f459d14191" providerId="LiveId" clId="{58FD2C9D-F006-421D-AE31-EC2DE68DCB3A}" dt="2022-03-13T13:25:47.518" v="943"/>
          <ac:spMkLst>
            <pc:docMk/>
            <pc:sldMk cId="1334367941" sldId="297"/>
            <ac:spMk id="4" creationId="{C89EC34E-6C50-4C36-8B2E-C72E7FFC7FEF}"/>
          </ac:spMkLst>
        </pc:spChg>
        <pc:spChg chg="add del">
          <ac:chgData name="박 현우" userId="cfd135f459d14191" providerId="LiveId" clId="{58FD2C9D-F006-421D-AE31-EC2DE68DCB3A}" dt="2022-03-13T13:26:04.982" v="946"/>
          <ac:spMkLst>
            <pc:docMk/>
            <pc:sldMk cId="1334367941" sldId="297"/>
            <ac:spMk id="12" creationId="{F4188884-1B5F-1BFB-7860-D979FCC0AE6E}"/>
          </ac:spMkLst>
        </pc:spChg>
        <pc:picChg chg="add mod">
          <ac:chgData name="박 현우" userId="cfd135f459d14191" providerId="LiveId" clId="{58FD2C9D-F006-421D-AE31-EC2DE68DCB3A}" dt="2022-03-13T13:25:57.012" v="945" actId="26606"/>
          <ac:picMkLst>
            <pc:docMk/>
            <pc:sldMk cId="1334367941" sldId="297"/>
            <ac:picMk id="7" creationId="{16C57F19-47D7-4168-A646-ACD11D65B9DD}"/>
          </ac:picMkLst>
        </pc:picChg>
        <pc:picChg chg="del">
          <ac:chgData name="박 현우" userId="cfd135f459d14191" providerId="LiveId" clId="{58FD2C9D-F006-421D-AE31-EC2DE68DCB3A}" dt="2022-03-13T13:25:04.624" v="932" actId="478"/>
          <ac:picMkLst>
            <pc:docMk/>
            <pc:sldMk cId="1334367941" sldId="297"/>
            <ac:picMk id="16386" creationId="{91DD240E-5093-4BF6-96E6-D9D7646A7727}"/>
          </ac:picMkLst>
        </pc:picChg>
        <pc:picChg chg="add del mod">
          <ac:chgData name="박 현우" userId="cfd135f459d14191" providerId="LiveId" clId="{58FD2C9D-F006-421D-AE31-EC2DE68DCB3A}" dt="2022-03-13T13:25:53.974" v="944" actId="478"/>
          <ac:picMkLst>
            <pc:docMk/>
            <pc:sldMk cId="1334367941" sldId="297"/>
            <ac:picMk id="25602" creationId="{EEC0D474-129D-4369-A0D2-1FFA45D1F8B0}"/>
          </ac:picMkLst>
        </pc:picChg>
        <pc:picChg chg="add del mod">
          <ac:chgData name="박 현우" userId="cfd135f459d14191" providerId="LiveId" clId="{58FD2C9D-F006-421D-AE31-EC2DE68DCB3A}" dt="2022-03-13T13:25:46.154" v="942" actId="21"/>
          <ac:picMkLst>
            <pc:docMk/>
            <pc:sldMk cId="1334367941" sldId="297"/>
            <ac:picMk id="25604" creationId="{4C47FA95-3A1C-4AD8-9C21-4D7FD0BE7C25}"/>
          </ac:picMkLst>
        </pc:picChg>
        <pc:picChg chg="add mod">
          <ac:chgData name="박 현우" userId="cfd135f459d14191" providerId="LiveId" clId="{58FD2C9D-F006-421D-AE31-EC2DE68DCB3A}" dt="2022-03-13T13:26:04.982" v="946"/>
          <ac:picMkLst>
            <pc:docMk/>
            <pc:sldMk cId="1334367941" sldId="297"/>
            <ac:picMk id="25606" creationId="{02748560-1B2E-48E0-A4D2-950824D3A5EF}"/>
          </ac:picMkLst>
        </pc:picChg>
        <pc:picChg chg="add del">
          <ac:chgData name="박 현우" userId="cfd135f459d14191" providerId="LiveId" clId="{58FD2C9D-F006-421D-AE31-EC2DE68DCB3A}" dt="2022-03-13T13:26:09.752" v="948"/>
          <ac:picMkLst>
            <pc:docMk/>
            <pc:sldMk cId="1334367941" sldId="297"/>
            <ac:picMk id="25608" creationId="{808BEE5C-B524-442B-B263-782DF0824CF9}"/>
          </ac:picMkLst>
        </pc:picChg>
      </pc:sldChg>
      <pc:sldChg chg="add del">
        <pc:chgData name="박 현우" userId="cfd135f459d14191" providerId="LiveId" clId="{58FD2C9D-F006-421D-AE31-EC2DE68DCB3A}" dt="2022-03-13T13:25:20.880" v="936" actId="47"/>
        <pc:sldMkLst>
          <pc:docMk/>
          <pc:sldMk cId="1563272458" sldId="298"/>
        </pc:sldMkLst>
      </pc:sldChg>
      <pc:sldChg chg="addSp delSp modSp add mod">
        <pc:chgData name="박 현우" userId="cfd135f459d14191" providerId="LiveId" clId="{58FD2C9D-F006-421D-AE31-EC2DE68DCB3A}" dt="2022-03-13T13:27:41.942" v="1000" actId="14100"/>
        <pc:sldMkLst>
          <pc:docMk/>
          <pc:sldMk cId="2199473079" sldId="298"/>
        </pc:sldMkLst>
        <pc:spChg chg="add mod">
          <ac:chgData name="박 현우" userId="cfd135f459d14191" providerId="LiveId" clId="{58FD2C9D-F006-421D-AE31-EC2DE68DCB3A}" dt="2022-03-13T13:27:41.942" v="1000" actId="14100"/>
          <ac:spMkLst>
            <pc:docMk/>
            <pc:sldMk cId="2199473079" sldId="298"/>
            <ac:spMk id="4" creationId="{035DC2A3-88B1-4349-A3B2-C5AD53181B87}"/>
          </ac:spMkLst>
        </pc:spChg>
        <pc:picChg chg="del">
          <ac:chgData name="박 현우" userId="cfd135f459d14191" providerId="LiveId" clId="{58FD2C9D-F006-421D-AE31-EC2DE68DCB3A}" dt="2022-03-13T13:26:31.581" v="950" actId="478"/>
          <ac:picMkLst>
            <pc:docMk/>
            <pc:sldMk cId="2199473079" sldId="298"/>
            <ac:picMk id="7" creationId="{16C57F19-47D7-4168-A646-ACD11D65B9DD}"/>
          </ac:picMkLst>
        </pc:picChg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2767647311" sldId="298"/>
        </pc:sldMkLst>
      </pc:sldChg>
      <pc:sldChg chg="addSp delSp modSp add mod">
        <pc:chgData name="박 현우" userId="cfd135f459d14191" providerId="LiveId" clId="{58FD2C9D-F006-421D-AE31-EC2DE68DCB3A}" dt="2022-03-13T13:28:30.801" v="1015" actId="2710"/>
        <pc:sldMkLst>
          <pc:docMk/>
          <pc:sldMk cId="699835063" sldId="299"/>
        </pc:sldMkLst>
        <pc:spChg chg="add mod">
          <ac:chgData name="박 현우" userId="cfd135f459d14191" providerId="LiveId" clId="{58FD2C9D-F006-421D-AE31-EC2DE68DCB3A}" dt="2022-03-13T13:28:30.801" v="1015" actId="2710"/>
          <ac:spMkLst>
            <pc:docMk/>
            <pc:sldMk cId="699835063" sldId="299"/>
            <ac:spMk id="3" creationId="{24F998DE-75C7-429C-B3DF-9774030A1B04}"/>
          </ac:spMkLst>
        </pc:spChg>
        <pc:spChg chg="del mod">
          <ac:chgData name="박 현우" userId="cfd135f459d14191" providerId="LiveId" clId="{58FD2C9D-F006-421D-AE31-EC2DE68DCB3A}" dt="2022-03-13T13:28:05.649" v="1005"/>
          <ac:spMkLst>
            <pc:docMk/>
            <pc:sldMk cId="699835063" sldId="299"/>
            <ac:spMk id="4" creationId="{035DC2A3-88B1-4349-A3B2-C5AD53181B87}"/>
          </ac:spMkLst>
        </pc:spChg>
        <pc:picChg chg="del">
          <ac:chgData name="박 현우" userId="cfd135f459d14191" providerId="LiveId" clId="{58FD2C9D-F006-421D-AE31-EC2DE68DCB3A}" dt="2022-03-13T13:28:06.803" v="1006" actId="478"/>
          <ac:picMkLst>
            <pc:docMk/>
            <pc:sldMk cId="699835063" sldId="299"/>
            <ac:picMk id="25606" creationId="{02748560-1B2E-48E0-A4D2-950824D3A5EF}"/>
          </ac:picMkLst>
        </pc:picChg>
        <pc:picChg chg="add del">
          <ac:chgData name="박 현우" userId="cfd135f459d14191" providerId="LiveId" clId="{58FD2C9D-F006-421D-AE31-EC2DE68DCB3A}" dt="2022-03-13T13:28:04.963" v="1004" actId="478"/>
          <ac:picMkLst>
            <pc:docMk/>
            <pc:sldMk cId="699835063" sldId="299"/>
            <ac:picMk id="26626" creationId="{F60D3C05-79E8-4A6F-ACC3-FF04DD832E20}"/>
          </ac:picMkLst>
        </pc:picChg>
        <pc:picChg chg="add mod">
          <ac:chgData name="박 현우" userId="cfd135f459d14191" providerId="LiveId" clId="{58FD2C9D-F006-421D-AE31-EC2DE68DCB3A}" dt="2022-03-13T13:28:05.649" v="1005"/>
          <ac:picMkLst>
            <pc:docMk/>
            <pc:sldMk cId="699835063" sldId="299"/>
            <ac:picMk id="26628" creationId="{0CD804BE-BB71-4711-841D-DFA0BF2516CA}"/>
          </ac:picMkLst>
        </pc:picChg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4165752689" sldId="299"/>
        </pc:sldMkLst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2181984621" sldId="300"/>
        </pc:sldMkLst>
      </pc:sldChg>
      <pc:sldChg chg="addSp delSp modSp add mod">
        <pc:chgData name="박 현우" userId="cfd135f459d14191" providerId="LiveId" clId="{58FD2C9D-F006-421D-AE31-EC2DE68DCB3A}" dt="2022-03-13T13:28:51.621" v="1019"/>
        <pc:sldMkLst>
          <pc:docMk/>
          <pc:sldMk cId="3994182741" sldId="300"/>
        </pc:sldMkLst>
        <pc:spChg chg="mod">
          <ac:chgData name="박 현우" userId="cfd135f459d14191" providerId="LiveId" clId="{58FD2C9D-F006-421D-AE31-EC2DE68DCB3A}" dt="2022-03-13T13:28:51.621" v="1019"/>
          <ac:spMkLst>
            <pc:docMk/>
            <pc:sldMk cId="3994182741" sldId="300"/>
            <ac:spMk id="3" creationId="{24F998DE-75C7-429C-B3DF-9774030A1B04}"/>
          </ac:spMkLst>
        </pc:spChg>
        <pc:spChg chg="add del mod">
          <ac:chgData name="박 현우" userId="cfd135f459d14191" providerId="LiveId" clId="{58FD2C9D-F006-421D-AE31-EC2DE68DCB3A}" dt="2022-03-13T13:28:46.930" v="1018"/>
          <ac:spMkLst>
            <pc:docMk/>
            <pc:sldMk cId="3994182741" sldId="300"/>
            <ac:spMk id="4" creationId="{66765B28-C43B-4535-A92A-64466DBBB3AC}"/>
          </ac:spMkLst>
        </pc:spChg>
        <pc:picChg chg="del">
          <ac:chgData name="박 현우" userId="cfd135f459d14191" providerId="LiveId" clId="{58FD2C9D-F006-421D-AE31-EC2DE68DCB3A}" dt="2022-03-13T13:28:42.536" v="1017" actId="478"/>
          <ac:picMkLst>
            <pc:docMk/>
            <pc:sldMk cId="3994182741" sldId="300"/>
            <ac:picMk id="26628" creationId="{0CD804BE-BB71-4711-841D-DFA0BF2516CA}"/>
          </ac:picMkLst>
        </pc:picChg>
        <pc:picChg chg="add mod">
          <ac:chgData name="박 현우" userId="cfd135f459d14191" providerId="LiveId" clId="{58FD2C9D-F006-421D-AE31-EC2DE68DCB3A}" dt="2022-03-13T13:28:46.930" v="1018"/>
          <ac:picMkLst>
            <pc:docMk/>
            <pc:sldMk cId="3994182741" sldId="300"/>
            <ac:picMk id="28674" creationId="{DAB801CA-5219-4145-8965-06FEA852B29E}"/>
          </ac:picMkLst>
        </pc:picChg>
      </pc:sldChg>
      <pc:sldChg chg="addSp delSp modSp add mod">
        <pc:chgData name="박 현우" userId="cfd135f459d14191" providerId="LiveId" clId="{58FD2C9D-F006-421D-AE31-EC2DE68DCB3A}" dt="2022-03-13T13:40:29.638" v="1073" actId="2710"/>
        <pc:sldMkLst>
          <pc:docMk/>
          <pc:sldMk cId="3710409483" sldId="301"/>
        </pc:sldMkLst>
        <pc:spChg chg="mod">
          <ac:chgData name="박 현우" userId="cfd135f459d14191" providerId="LiveId" clId="{58FD2C9D-F006-421D-AE31-EC2DE68DCB3A}" dt="2022-03-13T13:30:14.633" v="1032"/>
          <ac:spMkLst>
            <pc:docMk/>
            <pc:sldMk cId="3710409483" sldId="301"/>
            <ac:spMk id="2" creationId="{DB6E3A46-B480-4DD1-A28B-270FD694235E}"/>
          </ac:spMkLst>
        </pc:spChg>
        <pc:spChg chg="del mod">
          <ac:chgData name="박 현우" userId="cfd135f459d14191" providerId="LiveId" clId="{58FD2C9D-F006-421D-AE31-EC2DE68DCB3A}" dt="2022-03-13T13:39:20.950" v="1053"/>
          <ac:spMkLst>
            <pc:docMk/>
            <pc:sldMk cId="3710409483" sldId="301"/>
            <ac:spMk id="3" creationId="{24F998DE-75C7-429C-B3DF-9774030A1B04}"/>
          </ac:spMkLst>
        </pc:spChg>
        <pc:spChg chg="add del mod ord">
          <ac:chgData name="박 현우" userId="cfd135f459d14191" providerId="LiveId" clId="{58FD2C9D-F006-421D-AE31-EC2DE68DCB3A}" dt="2022-03-13T13:40:29.638" v="1073" actId="2710"/>
          <ac:spMkLst>
            <pc:docMk/>
            <pc:sldMk cId="3710409483" sldId="301"/>
            <ac:spMk id="4" creationId="{4B09C728-5258-461D-809D-57C1EB311B22}"/>
          </ac:spMkLst>
        </pc:spChg>
        <pc:spChg chg="add del mod">
          <ac:chgData name="박 현우" userId="cfd135f459d14191" providerId="LiveId" clId="{58FD2C9D-F006-421D-AE31-EC2DE68DCB3A}" dt="2022-03-13T13:39:43.716" v="1061" actId="478"/>
          <ac:spMkLst>
            <pc:docMk/>
            <pc:sldMk cId="3710409483" sldId="301"/>
            <ac:spMk id="5" creationId="{2FED3A09-4474-4852-87DF-54DD01D43F94}"/>
          </ac:spMkLst>
        </pc:spChg>
        <pc:spChg chg="add del mod">
          <ac:chgData name="박 현우" userId="cfd135f459d14191" providerId="LiveId" clId="{58FD2C9D-F006-421D-AE31-EC2DE68DCB3A}" dt="2022-03-13T13:40:22.851" v="1072" actId="478"/>
          <ac:spMkLst>
            <pc:docMk/>
            <pc:sldMk cId="3710409483" sldId="301"/>
            <ac:spMk id="6" creationId="{5E7620A7-EF37-4990-9921-212C8E7A06E8}"/>
          </ac:spMkLst>
        </pc:spChg>
        <pc:picChg chg="del">
          <ac:chgData name="박 현우" userId="cfd135f459d14191" providerId="LiveId" clId="{58FD2C9D-F006-421D-AE31-EC2DE68DCB3A}" dt="2022-03-13T13:30:14.948" v="1033" actId="478"/>
          <ac:picMkLst>
            <pc:docMk/>
            <pc:sldMk cId="3710409483" sldId="301"/>
            <ac:picMk id="28674" creationId="{DAB801CA-5219-4145-8965-06FEA852B29E}"/>
          </ac:picMkLst>
        </pc:picChg>
        <pc:picChg chg="add del mod">
          <ac:chgData name="박 현우" userId="cfd135f459d14191" providerId="LiveId" clId="{58FD2C9D-F006-421D-AE31-EC2DE68DCB3A}" dt="2022-03-13T13:40:14.482" v="1070" actId="478"/>
          <ac:picMkLst>
            <pc:docMk/>
            <pc:sldMk cId="3710409483" sldId="301"/>
            <ac:picMk id="29698" creationId="{F00DC6CA-73E8-410F-A9F6-FCF347A0D02A}"/>
          </ac:picMkLst>
        </pc:picChg>
        <pc:picChg chg="add del">
          <ac:chgData name="박 현우" userId="cfd135f459d14191" providerId="LiveId" clId="{58FD2C9D-F006-421D-AE31-EC2DE68DCB3A}" dt="2022-03-13T13:39:45.806" v="1062" actId="478"/>
          <ac:picMkLst>
            <pc:docMk/>
            <pc:sldMk cId="3710409483" sldId="301"/>
            <ac:picMk id="29700" creationId="{FF90F627-2A1E-4EA1-AB6C-87A2464ED44E}"/>
          </ac:picMkLst>
        </pc:picChg>
      </pc:sldChg>
      <pc:sldChg chg="addSp modSp add mod">
        <pc:chgData name="박 현우" userId="cfd135f459d14191" providerId="LiveId" clId="{58FD2C9D-F006-421D-AE31-EC2DE68DCB3A}" dt="2022-03-13T13:40:50.620" v="1077" actId="1076"/>
        <pc:sldMkLst>
          <pc:docMk/>
          <pc:sldMk cId="548041842" sldId="302"/>
        </pc:sldMkLst>
        <pc:spChg chg="mod">
          <ac:chgData name="박 현우" userId="cfd135f459d14191" providerId="LiveId" clId="{58FD2C9D-F006-421D-AE31-EC2DE68DCB3A}" dt="2022-03-13T13:40:35.259" v="1074" actId="20577"/>
          <ac:spMkLst>
            <pc:docMk/>
            <pc:sldMk cId="548041842" sldId="302"/>
            <ac:spMk id="4" creationId="{4B09C728-5258-461D-809D-57C1EB311B22}"/>
          </ac:spMkLst>
        </pc:spChg>
        <pc:picChg chg="mod">
          <ac:chgData name="박 현우" userId="cfd135f459d14191" providerId="LiveId" clId="{58FD2C9D-F006-421D-AE31-EC2DE68DCB3A}" dt="2022-03-13T13:40:47.878" v="1075" actId="1076"/>
          <ac:picMkLst>
            <pc:docMk/>
            <pc:sldMk cId="548041842" sldId="302"/>
            <ac:picMk id="29698" creationId="{F00DC6CA-73E8-410F-A9F6-FCF347A0D02A}"/>
          </ac:picMkLst>
        </pc:picChg>
        <pc:picChg chg="add mod">
          <ac:chgData name="박 현우" userId="cfd135f459d14191" providerId="LiveId" clId="{58FD2C9D-F006-421D-AE31-EC2DE68DCB3A}" dt="2022-03-13T13:40:50.620" v="1077" actId="1076"/>
          <ac:picMkLst>
            <pc:docMk/>
            <pc:sldMk cId="548041842" sldId="302"/>
            <ac:picMk id="30722" creationId="{8461B046-A226-410B-AF0C-0FBF3DC14092}"/>
          </ac:picMkLst>
        </pc:picChg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3272172945" sldId="302"/>
        </pc:sldMkLst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2020928851" sldId="303"/>
        </pc:sldMkLst>
      </pc:sldChg>
      <pc:sldChg chg="addSp delSp modSp add mod">
        <pc:chgData name="박 현우" userId="cfd135f459d14191" providerId="LiveId" clId="{58FD2C9D-F006-421D-AE31-EC2DE68DCB3A}" dt="2022-03-13T13:50:54.498" v="1154"/>
        <pc:sldMkLst>
          <pc:docMk/>
          <pc:sldMk cId="2656294514" sldId="303"/>
        </pc:sldMkLst>
        <pc:spChg chg="mod">
          <ac:chgData name="박 현우" userId="cfd135f459d14191" providerId="LiveId" clId="{58FD2C9D-F006-421D-AE31-EC2DE68DCB3A}" dt="2022-03-13T13:50:54.498" v="1154"/>
          <ac:spMkLst>
            <pc:docMk/>
            <pc:sldMk cId="2656294514" sldId="303"/>
            <ac:spMk id="2" creationId="{DB6E3A46-B480-4DD1-A28B-270FD694235E}"/>
          </ac:spMkLst>
        </pc:spChg>
        <pc:spChg chg="add del mod">
          <ac:chgData name="박 현우" userId="cfd135f459d14191" providerId="LiveId" clId="{58FD2C9D-F006-421D-AE31-EC2DE68DCB3A}" dt="2022-03-13T13:41:31.835" v="1084" actId="478"/>
          <ac:spMkLst>
            <pc:docMk/>
            <pc:sldMk cId="2656294514" sldId="303"/>
            <ac:spMk id="3" creationId="{5A633227-CDC0-4AEE-A8AE-9AB8171C0506}"/>
          </ac:spMkLst>
        </pc:spChg>
        <pc:spChg chg="mod">
          <ac:chgData name="박 현우" userId="cfd135f459d14191" providerId="LiveId" clId="{58FD2C9D-F006-421D-AE31-EC2DE68DCB3A}" dt="2022-03-13T13:41:46.178" v="1088" actId="26606"/>
          <ac:spMkLst>
            <pc:docMk/>
            <pc:sldMk cId="2656294514" sldId="303"/>
            <ac:spMk id="4" creationId="{4B09C728-5258-461D-809D-57C1EB311B22}"/>
          </ac:spMkLst>
        </pc:spChg>
        <pc:picChg chg="del">
          <ac:chgData name="박 현우" userId="cfd135f459d14191" providerId="LiveId" clId="{58FD2C9D-F006-421D-AE31-EC2DE68DCB3A}" dt="2022-03-13T13:41:26.920" v="1083" actId="478"/>
          <ac:picMkLst>
            <pc:docMk/>
            <pc:sldMk cId="2656294514" sldId="303"/>
            <ac:picMk id="29698" creationId="{F00DC6CA-73E8-410F-A9F6-FCF347A0D02A}"/>
          </ac:picMkLst>
        </pc:picChg>
        <pc:picChg chg="del">
          <ac:chgData name="박 현우" userId="cfd135f459d14191" providerId="LiveId" clId="{58FD2C9D-F006-421D-AE31-EC2DE68DCB3A}" dt="2022-03-13T13:41:32.201" v="1085" actId="478"/>
          <ac:picMkLst>
            <pc:docMk/>
            <pc:sldMk cId="2656294514" sldId="303"/>
            <ac:picMk id="30722" creationId="{8461B046-A226-410B-AF0C-0FBF3DC14092}"/>
          </ac:picMkLst>
        </pc:picChg>
        <pc:picChg chg="add mod">
          <ac:chgData name="박 현우" userId="cfd135f459d14191" providerId="LiveId" clId="{58FD2C9D-F006-421D-AE31-EC2DE68DCB3A}" dt="2022-03-13T13:41:46.178" v="1088" actId="26606"/>
          <ac:picMkLst>
            <pc:docMk/>
            <pc:sldMk cId="2656294514" sldId="303"/>
            <ac:picMk id="31746" creationId="{E8A2F943-E8BD-4011-9A79-6515E2FE986B}"/>
          </ac:picMkLst>
        </pc:picChg>
      </pc:sldChg>
      <pc:sldChg chg="addSp delSp modSp add mod">
        <pc:chgData name="박 현우" userId="cfd135f459d14191" providerId="LiveId" clId="{58FD2C9D-F006-421D-AE31-EC2DE68DCB3A}" dt="2022-03-13T13:50:57.594" v="1155"/>
        <pc:sldMkLst>
          <pc:docMk/>
          <pc:sldMk cId="1960010641" sldId="304"/>
        </pc:sldMkLst>
        <pc:spChg chg="mod">
          <ac:chgData name="박 현우" userId="cfd135f459d14191" providerId="LiveId" clId="{58FD2C9D-F006-421D-AE31-EC2DE68DCB3A}" dt="2022-03-13T13:50:57.594" v="1155"/>
          <ac:spMkLst>
            <pc:docMk/>
            <pc:sldMk cId="1960010641" sldId="304"/>
            <ac:spMk id="2" creationId="{DB6E3A46-B480-4DD1-A28B-270FD694235E}"/>
          </ac:spMkLst>
        </pc:spChg>
        <pc:spChg chg="mod">
          <ac:chgData name="박 현우" userId="cfd135f459d14191" providerId="LiveId" clId="{58FD2C9D-F006-421D-AE31-EC2DE68DCB3A}" dt="2022-03-13T13:49:17.145" v="1104" actId="14100"/>
          <ac:spMkLst>
            <pc:docMk/>
            <pc:sldMk cId="1960010641" sldId="304"/>
            <ac:spMk id="4" creationId="{4B09C728-5258-461D-809D-57C1EB311B22}"/>
          </ac:spMkLst>
        </pc:spChg>
        <pc:picChg chg="del">
          <ac:chgData name="박 현우" userId="cfd135f459d14191" providerId="LiveId" clId="{58FD2C9D-F006-421D-AE31-EC2DE68DCB3A}" dt="2022-03-13T13:48:39.445" v="1090" actId="478"/>
          <ac:picMkLst>
            <pc:docMk/>
            <pc:sldMk cId="1960010641" sldId="304"/>
            <ac:picMk id="31746" creationId="{E8A2F943-E8BD-4011-9A79-6515E2FE986B}"/>
          </ac:picMkLst>
        </pc:picChg>
        <pc:picChg chg="add mod">
          <ac:chgData name="박 현우" userId="cfd135f459d14191" providerId="LiveId" clId="{58FD2C9D-F006-421D-AE31-EC2DE68DCB3A}" dt="2022-03-13T13:49:24.613" v="1107" actId="1076"/>
          <ac:picMkLst>
            <pc:docMk/>
            <pc:sldMk cId="1960010641" sldId="304"/>
            <ac:picMk id="32770" creationId="{4EE0DB9C-76AD-4A1F-B850-F302603487F3}"/>
          </ac:picMkLst>
        </pc:picChg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2665224280" sldId="304"/>
        </pc:sldMkLst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802680881" sldId="305"/>
        </pc:sldMkLst>
      </pc:sldChg>
      <pc:sldChg chg="addSp delSp modSp add mod">
        <pc:chgData name="박 현우" userId="cfd135f459d14191" providerId="LiveId" clId="{58FD2C9D-F006-421D-AE31-EC2DE68DCB3A}" dt="2022-03-13T13:52:04.202" v="1188" actId="20577"/>
        <pc:sldMkLst>
          <pc:docMk/>
          <pc:sldMk cId="2719087791" sldId="305"/>
        </pc:sldMkLst>
        <pc:spChg chg="mod">
          <ac:chgData name="박 현우" userId="cfd135f459d14191" providerId="LiveId" clId="{58FD2C9D-F006-421D-AE31-EC2DE68DCB3A}" dt="2022-03-13T13:50:59.290" v="1156"/>
          <ac:spMkLst>
            <pc:docMk/>
            <pc:sldMk cId="2719087791" sldId="305"/>
            <ac:spMk id="2" creationId="{DB6E3A46-B480-4DD1-A28B-270FD694235E}"/>
          </ac:spMkLst>
        </pc:spChg>
        <pc:spChg chg="mod">
          <ac:chgData name="박 현우" userId="cfd135f459d14191" providerId="LiveId" clId="{58FD2C9D-F006-421D-AE31-EC2DE68DCB3A}" dt="2022-03-13T13:52:04.202" v="1188" actId="20577"/>
          <ac:spMkLst>
            <pc:docMk/>
            <pc:sldMk cId="2719087791" sldId="305"/>
            <ac:spMk id="4" creationId="{4B09C728-5258-461D-809D-57C1EB311B22}"/>
          </ac:spMkLst>
        </pc:spChg>
        <pc:picChg chg="del">
          <ac:chgData name="박 현우" userId="cfd135f459d14191" providerId="LiveId" clId="{58FD2C9D-F006-421D-AE31-EC2DE68DCB3A}" dt="2022-03-13T13:49:57.004" v="1112" actId="478"/>
          <ac:picMkLst>
            <pc:docMk/>
            <pc:sldMk cId="2719087791" sldId="305"/>
            <ac:picMk id="32770" creationId="{4EE0DB9C-76AD-4A1F-B850-F302603487F3}"/>
          </ac:picMkLst>
        </pc:picChg>
        <pc:picChg chg="add mod">
          <ac:chgData name="박 현우" userId="cfd135f459d14191" providerId="LiveId" clId="{58FD2C9D-F006-421D-AE31-EC2DE68DCB3A}" dt="2022-03-13T13:50:01.527" v="1114" actId="1076"/>
          <ac:picMkLst>
            <pc:docMk/>
            <pc:sldMk cId="2719087791" sldId="305"/>
            <ac:picMk id="33794" creationId="{606988FA-4B5A-4458-BB55-BC1398E84A4C}"/>
          </ac:picMkLst>
        </pc:picChg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3592760861" sldId="306"/>
        </pc:sldMkLst>
      </pc:sldChg>
      <pc:sldChg chg="addSp delSp modSp add mod">
        <pc:chgData name="박 현우" userId="cfd135f459d14191" providerId="LiveId" clId="{58FD2C9D-F006-421D-AE31-EC2DE68DCB3A}" dt="2022-03-13T13:52:13.898" v="1207"/>
        <pc:sldMkLst>
          <pc:docMk/>
          <pc:sldMk cId="4112048909" sldId="306"/>
        </pc:sldMkLst>
        <pc:spChg chg="mod">
          <ac:chgData name="박 현우" userId="cfd135f459d14191" providerId="LiveId" clId="{58FD2C9D-F006-421D-AE31-EC2DE68DCB3A}" dt="2022-03-13T13:51:01.114" v="1157"/>
          <ac:spMkLst>
            <pc:docMk/>
            <pc:sldMk cId="4112048909" sldId="306"/>
            <ac:spMk id="2" creationId="{DB6E3A46-B480-4DD1-A28B-270FD694235E}"/>
          </ac:spMkLst>
        </pc:spChg>
        <pc:spChg chg="mod">
          <ac:chgData name="박 현우" userId="cfd135f459d14191" providerId="LiveId" clId="{58FD2C9D-F006-421D-AE31-EC2DE68DCB3A}" dt="2022-03-13T13:52:13.898" v="1207"/>
          <ac:spMkLst>
            <pc:docMk/>
            <pc:sldMk cId="4112048909" sldId="306"/>
            <ac:spMk id="4" creationId="{4B09C728-5258-461D-809D-57C1EB311B22}"/>
          </ac:spMkLst>
        </pc:spChg>
        <pc:picChg chg="del">
          <ac:chgData name="박 현우" userId="cfd135f459d14191" providerId="LiveId" clId="{58FD2C9D-F006-421D-AE31-EC2DE68DCB3A}" dt="2022-03-13T13:51:04.339" v="1158" actId="478"/>
          <ac:picMkLst>
            <pc:docMk/>
            <pc:sldMk cId="4112048909" sldId="306"/>
            <ac:picMk id="33794" creationId="{606988FA-4B5A-4458-BB55-BC1398E84A4C}"/>
          </ac:picMkLst>
        </pc:picChg>
        <pc:picChg chg="add mod">
          <ac:chgData name="박 현우" userId="cfd135f459d14191" providerId="LiveId" clId="{58FD2C9D-F006-421D-AE31-EC2DE68DCB3A}" dt="2022-03-13T13:51:11.401" v="1161" actId="1076"/>
          <ac:picMkLst>
            <pc:docMk/>
            <pc:sldMk cId="4112048909" sldId="306"/>
            <ac:picMk id="34818" creationId="{80D931BC-C107-424C-9D88-391A74CE4F0C}"/>
          </ac:picMkLst>
        </pc:picChg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2375098552" sldId="307"/>
        </pc:sldMkLst>
      </pc:sldChg>
      <pc:sldChg chg="addSp delSp modSp add mod">
        <pc:chgData name="박 현우" userId="cfd135f459d14191" providerId="LiveId" clId="{58FD2C9D-F006-421D-AE31-EC2DE68DCB3A}" dt="2022-03-13T13:54:01.025" v="1226" actId="14100"/>
        <pc:sldMkLst>
          <pc:docMk/>
          <pc:sldMk cId="3338877806" sldId="307"/>
        </pc:sldMkLst>
        <pc:spChg chg="mod">
          <ac:chgData name="박 현우" userId="cfd135f459d14191" providerId="LiveId" clId="{58FD2C9D-F006-421D-AE31-EC2DE68DCB3A}" dt="2022-03-13T13:54:01.025" v="1226" actId="14100"/>
          <ac:spMkLst>
            <pc:docMk/>
            <pc:sldMk cId="3338877806" sldId="307"/>
            <ac:spMk id="4" creationId="{4B09C728-5258-461D-809D-57C1EB311B22}"/>
          </ac:spMkLst>
        </pc:spChg>
        <pc:picChg chg="del">
          <ac:chgData name="박 현우" userId="cfd135f459d14191" providerId="LiveId" clId="{58FD2C9D-F006-421D-AE31-EC2DE68DCB3A}" dt="2022-03-13T13:52:51.518" v="1209" actId="478"/>
          <ac:picMkLst>
            <pc:docMk/>
            <pc:sldMk cId="3338877806" sldId="307"/>
            <ac:picMk id="34818" creationId="{80D931BC-C107-424C-9D88-391A74CE4F0C}"/>
          </ac:picMkLst>
        </pc:picChg>
        <pc:picChg chg="add mod">
          <ac:chgData name="박 현우" userId="cfd135f459d14191" providerId="LiveId" clId="{58FD2C9D-F006-421D-AE31-EC2DE68DCB3A}" dt="2022-03-13T13:53:02.053" v="1214" actId="1076"/>
          <ac:picMkLst>
            <pc:docMk/>
            <pc:sldMk cId="3338877806" sldId="307"/>
            <ac:picMk id="35842" creationId="{C2FC9BF2-6173-40FE-B93D-E04253A4E4CE}"/>
          </ac:picMkLst>
        </pc:picChg>
        <pc:picChg chg="add mod">
          <ac:chgData name="박 현우" userId="cfd135f459d14191" providerId="LiveId" clId="{58FD2C9D-F006-421D-AE31-EC2DE68DCB3A}" dt="2022-03-13T13:53:08.816" v="1216" actId="1076"/>
          <ac:picMkLst>
            <pc:docMk/>
            <pc:sldMk cId="3338877806" sldId="307"/>
            <ac:picMk id="35844" creationId="{9169070F-77C8-4D15-9CEB-66A6CA7AFF2B}"/>
          </ac:picMkLst>
        </pc:picChg>
        <pc:picChg chg="add del">
          <ac:chgData name="박 현우" userId="cfd135f459d14191" providerId="LiveId" clId="{58FD2C9D-F006-421D-AE31-EC2DE68DCB3A}" dt="2022-03-13T13:53:18.561" v="1218" actId="478"/>
          <ac:picMkLst>
            <pc:docMk/>
            <pc:sldMk cId="3338877806" sldId="307"/>
            <ac:picMk id="35846" creationId="{A81AF9E1-31A4-4012-A26C-3ED539831D1F}"/>
          </ac:picMkLst>
        </pc:picChg>
      </pc:sldChg>
      <pc:sldChg chg="addSp delSp modSp add mod">
        <pc:chgData name="박 현우" userId="cfd135f459d14191" providerId="LiveId" clId="{58FD2C9D-F006-421D-AE31-EC2DE68DCB3A}" dt="2022-03-13T13:56:18.966" v="1253" actId="20577"/>
        <pc:sldMkLst>
          <pc:docMk/>
          <pc:sldMk cId="1878858058" sldId="308"/>
        </pc:sldMkLst>
        <pc:spChg chg="mod">
          <ac:chgData name="박 현우" userId="cfd135f459d14191" providerId="LiveId" clId="{58FD2C9D-F006-421D-AE31-EC2DE68DCB3A}" dt="2022-03-13T13:56:18.966" v="1253" actId="20577"/>
          <ac:spMkLst>
            <pc:docMk/>
            <pc:sldMk cId="1878858058" sldId="308"/>
            <ac:spMk id="4" creationId="{4B09C728-5258-461D-809D-57C1EB311B22}"/>
          </ac:spMkLst>
        </pc:spChg>
        <pc:picChg chg="del">
          <ac:chgData name="박 현우" userId="cfd135f459d14191" providerId="LiveId" clId="{58FD2C9D-F006-421D-AE31-EC2DE68DCB3A}" dt="2022-03-13T13:54:11.395" v="1228" actId="478"/>
          <ac:picMkLst>
            <pc:docMk/>
            <pc:sldMk cId="1878858058" sldId="308"/>
            <ac:picMk id="34818" creationId="{80D931BC-C107-424C-9D88-391A74CE4F0C}"/>
          </ac:picMkLst>
        </pc:picChg>
        <pc:picChg chg="add mod">
          <ac:chgData name="박 현우" userId="cfd135f459d14191" providerId="LiveId" clId="{58FD2C9D-F006-421D-AE31-EC2DE68DCB3A}" dt="2022-03-13T13:54:16.175" v="1231" actId="1076"/>
          <ac:picMkLst>
            <pc:docMk/>
            <pc:sldMk cId="1878858058" sldId="308"/>
            <ac:picMk id="36866" creationId="{D6F327B0-E1FC-4292-9A92-DBFC7A34B478}"/>
          </ac:picMkLst>
        </pc:picChg>
        <pc:picChg chg="add mod">
          <ac:chgData name="박 현우" userId="cfd135f459d14191" providerId="LiveId" clId="{58FD2C9D-F006-421D-AE31-EC2DE68DCB3A}" dt="2022-03-13T13:55:14.661" v="1236" actId="1076"/>
          <ac:picMkLst>
            <pc:docMk/>
            <pc:sldMk cId="1878858058" sldId="308"/>
            <ac:picMk id="36868" creationId="{C4DE9516-BEB3-4F3A-839B-9A4FE7BC54DE}"/>
          </ac:picMkLst>
        </pc:picChg>
      </pc:sldChg>
      <pc:sldChg chg="del">
        <pc:chgData name="박 현우" userId="cfd135f459d14191" providerId="LiveId" clId="{58FD2C9D-F006-421D-AE31-EC2DE68DCB3A}" dt="2022-03-13T12:37:01.814" v="6" actId="47"/>
        <pc:sldMkLst>
          <pc:docMk/>
          <pc:sldMk cId="3033248096" sldId="308"/>
        </pc:sldMkLst>
      </pc:sldChg>
      <pc:sldChg chg="delSp modSp add mod">
        <pc:chgData name="박 현우" userId="cfd135f459d14191" providerId="LiveId" clId="{58FD2C9D-F006-421D-AE31-EC2DE68DCB3A}" dt="2022-03-13T13:57:09.626" v="1267" actId="20577"/>
        <pc:sldMkLst>
          <pc:docMk/>
          <pc:sldMk cId="685291177" sldId="309"/>
        </pc:sldMkLst>
        <pc:spChg chg="mod">
          <ac:chgData name="박 현우" userId="cfd135f459d14191" providerId="LiveId" clId="{58FD2C9D-F006-421D-AE31-EC2DE68DCB3A}" dt="2022-03-13T13:57:09.626" v="1267" actId="20577"/>
          <ac:spMkLst>
            <pc:docMk/>
            <pc:sldMk cId="685291177" sldId="309"/>
            <ac:spMk id="4" creationId="{4B09C728-5258-461D-809D-57C1EB311B22}"/>
          </ac:spMkLst>
        </pc:spChg>
        <pc:picChg chg="del">
          <ac:chgData name="박 현우" userId="cfd135f459d14191" providerId="LiveId" clId="{58FD2C9D-F006-421D-AE31-EC2DE68DCB3A}" dt="2022-03-13T13:55:54.272" v="1240" actId="478"/>
          <ac:picMkLst>
            <pc:docMk/>
            <pc:sldMk cId="685291177" sldId="309"/>
            <ac:picMk id="36866" creationId="{D6F327B0-E1FC-4292-9A92-DBFC7A34B478}"/>
          </ac:picMkLst>
        </pc:picChg>
        <pc:picChg chg="del">
          <ac:chgData name="박 현우" userId="cfd135f459d14191" providerId="LiveId" clId="{58FD2C9D-F006-421D-AE31-EC2DE68DCB3A}" dt="2022-03-13T13:55:54.640" v="1241" actId="478"/>
          <ac:picMkLst>
            <pc:docMk/>
            <pc:sldMk cId="685291177" sldId="309"/>
            <ac:picMk id="36868" creationId="{C4DE9516-BEB3-4F3A-839B-9A4FE7BC54DE}"/>
          </ac:picMkLst>
        </pc:picChg>
      </pc:sldChg>
      <pc:sldChg chg="addSp delSp modSp add mod">
        <pc:chgData name="박 현우" userId="cfd135f459d14191" providerId="LiveId" clId="{58FD2C9D-F006-421D-AE31-EC2DE68DCB3A}" dt="2022-03-13T14:08:38.681" v="1469"/>
        <pc:sldMkLst>
          <pc:docMk/>
          <pc:sldMk cId="955859887" sldId="310"/>
        </pc:sldMkLst>
        <pc:spChg chg="mod">
          <ac:chgData name="박 현우" userId="cfd135f459d14191" providerId="LiveId" clId="{58FD2C9D-F006-421D-AE31-EC2DE68DCB3A}" dt="2022-03-13T13:57:37.021" v="1289" actId="20577"/>
          <ac:spMkLst>
            <pc:docMk/>
            <pc:sldMk cId="955859887" sldId="310"/>
            <ac:spMk id="2" creationId="{DB6E3A46-B480-4DD1-A28B-270FD694235E}"/>
          </ac:spMkLst>
        </pc:spChg>
        <pc:spChg chg="mod">
          <ac:chgData name="박 현우" userId="cfd135f459d14191" providerId="LiveId" clId="{58FD2C9D-F006-421D-AE31-EC2DE68DCB3A}" dt="2022-03-13T14:08:38.681" v="1469"/>
          <ac:spMkLst>
            <pc:docMk/>
            <pc:sldMk cId="955859887" sldId="310"/>
            <ac:spMk id="4" creationId="{4B09C728-5258-461D-809D-57C1EB311B22}"/>
          </ac:spMkLst>
        </pc:spChg>
        <pc:picChg chg="add del mod">
          <ac:chgData name="박 현우" userId="cfd135f459d14191" providerId="LiveId" clId="{58FD2C9D-F006-421D-AE31-EC2DE68DCB3A}" dt="2022-03-13T14:05:48.383" v="1324" actId="478"/>
          <ac:picMkLst>
            <pc:docMk/>
            <pc:sldMk cId="955859887" sldId="310"/>
            <ac:picMk id="37890" creationId="{91A1E3D9-5CD5-492A-AD11-2ADC27197495}"/>
          </ac:picMkLst>
        </pc:picChg>
        <pc:picChg chg="add del mod">
          <ac:chgData name="박 현우" userId="cfd135f459d14191" providerId="LiveId" clId="{58FD2C9D-F006-421D-AE31-EC2DE68DCB3A}" dt="2022-03-13T14:07:50.316" v="1447" actId="478"/>
          <ac:picMkLst>
            <pc:docMk/>
            <pc:sldMk cId="955859887" sldId="310"/>
            <ac:picMk id="37892" creationId="{497B7281-4E58-4E02-9F18-CC5FA68C28BE}"/>
          </ac:picMkLst>
        </pc:picChg>
        <pc:picChg chg="add mod">
          <ac:chgData name="박 현우" userId="cfd135f459d14191" providerId="LiveId" clId="{58FD2C9D-F006-421D-AE31-EC2DE68DCB3A}" dt="2022-03-13T14:07:52.661" v="1449" actId="1076"/>
          <ac:picMkLst>
            <pc:docMk/>
            <pc:sldMk cId="955859887" sldId="310"/>
            <ac:picMk id="37894" creationId="{0607567C-FD05-450D-89ED-A5BCD076880A}"/>
          </ac:picMkLst>
        </pc:picChg>
      </pc:sldChg>
      <pc:sldChg chg="addSp delSp modSp add mod">
        <pc:chgData name="박 현우" userId="cfd135f459d14191" providerId="LiveId" clId="{58FD2C9D-F006-421D-AE31-EC2DE68DCB3A}" dt="2022-03-13T14:10:52.316" v="1539"/>
        <pc:sldMkLst>
          <pc:docMk/>
          <pc:sldMk cId="447425225" sldId="311"/>
        </pc:sldMkLst>
        <pc:spChg chg="mod">
          <ac:chgData name="박 현우" userId="cfd135f459d14191" providerId="LiveId" clId="{58FD2C9D-F006-421D-AE31-EC2DE68DCB3A}" dt="2022-03-13T14:09:08.524" v="1481"/>
          <ac:spMkLst>
            <pc:docMk/>
            <pc:sldMk cId="447425225" sldId="311"/>
            <ac:spMk id="2" creationId="{DB6E3A46-B480-4DD1-A28B-270FD694235E}"/>
          </ac:spMkLst>
        </pc:spChg>
        <pc:spChg chg="mod">
          <ac:chgData name="박 현우" userId="cfd135f459d14191" providerId="LiveId" clId="{58FD2C9D-F006-421D-AE31-EC2DE68DCB3A}" dt="2022-03-13T14:10:52.316" v="1539"/>
          <ac:spMkLst>
            <pc:docMk/>
            <pc:sldMk cId="447425225" sldId="311"/>
            <ac:spMk id="4" creationId="{4B09C728-5258-461D-809D-57C1EB311B22}"/>
          </ac:spMkLst>
        </pc:spChg>
        <pc:picChg chg="del">
          <ac:chgData name="박 현우" userId="cfd135f459d14191" providerId="LiveId" clId="{58FD2C9D-F006-421D-AE31-EC2DE68DCB3A}" dt="2022-03-13T14:01:05.681" v="1322" actId="478"/>
          <ac:picMkLst>
            <pc:docMk/>
            <pc:sldMk cId="447425225" sldId="311"/>
            <ac:picMk id="37890" creationId="{91A1E3D9-5CD5-492A-AD11-2ADC27197495}"/>
          </ac:picMkLst>
        </pc:picChg>
        <pc:picChg chg="add mod">
          <ac:chgData name="박 현우" userId="cfd135f459d14191" providerId="LiveId" clId="{58FD2C9D-F006-421D-AE31-EC2DE68DCB3A}" dt="2022-03-13T14:10:36.825" v="1490" actId="26606"/>
          <ac:picMkLst>
            <pc:docMk/>
            <pc:sldMk cId="447425225" sldId="311"/>
            <ac:picMk id="39938" creationId="{AE5950EE-AB18-45D6-9EA3-F6B57B92AB4A}"/>
          </ac:picMkLst>
        </pc:picChg>
      </pc:sldChg>
      <pc:sldChg chg="add">
        <pc:chgData name="박 현우" userId="cfd135f459d14191" providerId="LiveId" clId="{58FD2C9D-F006-421D-AE31-EC2DE68DCB3A}" dt="2022-03-13T14:07:38.772" v="1446"/>
        <pc:sldMkLst>
          <pc:docMk/>
          <pc:sldMk cId="3191441478" sldId="312"/>
        </pc:sldMkLst>
      </pc:sldChg>
      <pc:sldChg chg="addSp delSp modSp add mod">
        <pc:chgData name="박 현우" userId="cfd135f459d14191" providerId="LiveId" clId="{58FD2C9D-F006-421D-AE31-EC2DE68DCB3A}" dt="2022-03-13T14:12:36.040" v="1649"/>
        <pc:sldMkLst>
          <pc:docMk/>
          <pc:sldMk cId="2768973201" sldId="313"/>
        </pc:sldMkLst>
        <pc:spChg chg="mod">
          <ac:chgData name="박 현우" userId="cfd135f459d14191" providerId="LiveId" clId="{58FD2C9D-F006-421D-AE31-EC2DE68DCB3A}" dt="2022-03-13T14:12:36.040" v="1649"/>
          <ac:spMkLst>
            <pc:docMk/>
            <pc:sldMk cId="2768973201" sldId="313"/>
            <ac:spMk id="4" creationId="{4B09C728-5258-461D-809D-57C1EB311B22}"/>
          </ac:spMkLst>
        </pc:spChg>
        <pc:picChg chg="del">
          <ac:chgData name="박 현우" userId="cfd135f459d14191" providerId="LiveId" clId="{58FD2C9D-F006-421D-AE31-EC2DE68DCB3A}" dt="2022-03-13T14:10:55.759" v="1541" actId="478"/>
          <ac:picMkLst>
            <pc:docMk/>
            <pc:sldMk cId="2768973201" sldId="313"/>
            <ac:picMk id="39938" creationId="{AE5950EE-AB18-45D6-9EA3-F6B57B92AB4A}"/>
          </ac:picMkLst>
        </pc:picChg>
        <pc:picChg chg="add mod">
          <ac:chgData name="박 현우" userId="cfd135f459d14191" providerId="LiveId" clId="{58FD2C9D-F006-421D-AE31-EC2DE68DCB3A}" dt="2022-03-13T14:11:38.187" v="1563" actId="1076"/>
          <ac:picMkLst>
            <pc:docMk/>
            <pc:sldMk cId="2768973201" sldId="313"/>
            <ac:picMk id="41986" creationId="{E009EBBE-0CBD-42CD-AABB-F5DD5A41E940}"/>
          </ac:picMkLst>
        </pc:picChg>
        <pc:picChg chg="add mod">
          <ac:chgData name="박 현우" userId="cfd135f459d14191" providerId="LiveId" clId="{58FD2C9D-F006-421D-AE31-EC2DE68DCB3A}" dt="2022-03-13T14:11:44.512" v="1565" actId="1076"/>
          <ac:picMkLst>
            <pc:docMk/>
            <pc:sldMk cId="2768973201" sldId="313"/>
            <ac:picMk id="41988" creationId="{D5DC3B19-46E1-4AFF-BB13-B7D39EC5770A}"/>
          </ac:picMkLst>
        </pc:picChg>
      </pc:sldChg>
      <pc:sldChg chg="delSp modSp add mod">
        <pc:chgData name="박 현우" userId="cfd135f459d14191" providerId="LiveId" clId="{58FD2C9D-F006-421D-AE31-EC2DE68DCB3A}" dt="2022-03-13T14:13:19.853" v="1677"/>
        <pc:sldMkLst>
          <pc:docMk/>
          <pc:sldMk cId="2257739308" sldId="314"/>
        </pc:sldMkLst>
        <pc:spChg chg="mod">
          <ac:chgData name="박 현우" userId="cfd135f459d14191" providerId="LiveId" clId="{58FD2C9D-F006-421D-AE31-EC2DE68DCB3A}" dt="2022-03-13T14:13:19.853" v="1677"/>
          <ac:spMkLst>
            <pc:docMk/>
            <pc:sldMk cId="2257739308" sldId="314"/>
            <ac:spMk id="2" creationId="{DB6E3A46-B480-4DD1-A28B-270FD694235E}"/>
          </ac:spMkLst>
        </pc:spChg>
        <pc:spChg chg="mod">
          <ac:chgData name="박 현우" userId="cfd135f459d14191" providerId="LiveId" clId="{58FD2C9D-F006-421D-AE31-EC2DE68DCB3A}" dt="2022-03-13T14:13:15.231" v="1661" actId="20577"/>
          <ac:spMkLst>
            <pc:docMk/>
            <pc:sldMk cId="2257739308" sldId="314"/>
            <ac:spMk id="4" creationId="{4B09C728-5258-461D-809D-57C1EB311B22}"/>
          </ac:spMkLst>
        </pc:spChg>
        <pc:picChg chg="del">
          <ac:chgData name="박 현우" userId="cfd135f459d14191" providerId="LiveId" clId="{58FD2C9D-F006-421D-AE31-EC2DE68DCB3A}" dt="2022-03-13T14:13:04.875" v="1654" actId="478"/>
          <ac:picMkLst>
            <pc:docMk/>
            <pc:sldMk cId="2257739308" sldId="314"/>
            <ac:picMk id="41986" creationId="{E009EBBE-0CBD-42CD-AABB-F5DD5A41E940}"/>
          </ac:picMkLst>
        </pc:picChg>
        <pc:picChg chg="del">
          <ac:chgData name="박 현우" userId="cfd135f459d14191" providerId="LiveId" clId="{58FD2C9D-F006-421D-AE31-EC2DE68DCB3A}" dt="2022-03-13T14:13:05.243" v="1655" actId="478"/>
          <ac:picMkLst>
            <pc:docMk/>
            <pc:sldMk cId="2257739308" sldId="314"/>
            <ac:picMk id="41988" creationId="{D5DC3B19-46E1-4AFF-BB13-B7D39EC5770A}"/>
          </ac:picMkLst>
        </pc:picChg>
      </pc:sldChg>
      <pc:sldChg chg="modSp add mod">
        <pc:chgData name="박 현우" userId="cfd135f459d14191" providerId="LiveId" clId="{58FD2C9D-F006-421D-AE31-EC2DE68DCB3A}" dt="2022-03-13T14:14:45.976" v="1722"/>
        <pc:sldMkLst>
          <pc:docMk/>
          <pc:sldMk cId="564158685" sldId="315"/>
        </pc:sldMkLst>
        <pc:spChg chg="mod">
          <ac:chgData name="박 현우" userId="cfd135f459d14191" providerId="LiveId" clId="{58FD2C9D-F006-421D-AE31-EC2DE68DCB3A}" dt="2022-03-13T14:14:45.976" v="1722"/>
          <ac:spMkLst>
            <pc:docMk/>
            <pc:sldMk cId="564158685" sldId="315"/>
            <ac:spMk id="4" creationId="{4B09C728-5258-461D-809D-57C1EB311B22}"/>
          </ac:spMkLst>
        </pc:spChg>
      </pc:sldChg>
      <pc:sldChg chg="modSp add mod">
        <pc:chgData name="박 현우" userId="cfd135f459d14191" providerId="LiveId" clId="{58FD2C9D-F006-421D-AE31-EC2DE68DCB3A}" dt="2022-03-13T14:15:39.010" v="1768"/>
        <pc:sldMkLst>
          <pc:docMk/>
          <pc:sldMk cId="2377125763" sldId="316"/>
        </pc:sldMkLst>
        <pc:spChg chg="mod">
          <ac:chgData name="박 현우" userId="cfd135f459d14191" providerId="LiveId" clId="{58FD2C9D-F006-421D-AE31-EC2DE68DCB3A}" dt="2022-03-13T14:15:39.010" v="1768"/>
          <ac:spMkLst>
            <pc:docMk/>
            <pc:sldMk cId="2377125763" sldId="316"/>
            <ac:spMk id="4" creationId="{4B09C728-5258-461D-809D-57C1EB311B22}"/>
          </ac:spMkLst>
        </pc:spChg>
      </pc:sldChg>
      <pc:sldChg chg="addSp delSp modSp add mod">
        <pc:chgData name="박 현우" userId="cfd135f459d14191" providerId="LiveId" clId="{58FD2C9D-F006-421D-AE31-EC2DE68DCB3A}" dt="2022-03-13T14:18:34.319" v="1906" actId="20577"/>
        <pc:sldMkLst>
          <pc:docMk/>
          <pc:sldMk cId="863015401" sldId="317"/>
        </pc:sldMkLst>
        <pc:spChg chg="mod">
          <ac:chgData name="박 현우" userId="cfd135f459d14191" providerId="LiveId" clId="{58FD2C9D-F006-421D-AE31-EC2DE68DCB3A}" dt="2022-03-13T14:18:34.319" v="1906" actId="20577"/>
          <ac:spMkLst>
            <pc:docMk/>
            <pc:sldMk cId="863015401" sldId="317"/>
            <ac:spMk id="4" creationId="{4B09C728-5258-461D-809D-57C1EB311B22}"/>
          </ac:spMkLst>
        </pc:spChg>
        <pc:spChg chg="add del">
          <ac:chgData name="박 현우" userId="cfd135f459d14191" providerId="LiveId" clId="{58FD2C9D-F006-421D-AE31-EC2DE68DCB3A}" dt="2022-03-13T14:16:36.791" v="1771" actId="22"/>
          <ac:spMkLst>
            <pc:docMk/>
            <pc:sldMk cId="863015401" sldId="317"/>
            <ac:spMk id="5" creationId="{60CF39FE-6533-47D6-A1FA-2E53D980F54B}"/>
          </ac:spMkLst>
        </pc:spChg>
      </pc:sldChg>
      <pc:sldChg chg="addSp modSp add mod">
        <pc:chgData name="박 현우" userId="cfd135f459d14191" providerId="LiveId" clId="{58FD2C9D-F006-421D-AE31-EC2DE68DCB3A}" dt="2022-03-13T14:20:11.275" v="1973" actId="1076"/>
        <pc:sldMkLst>
          <pc:docMk/>
          <pc:sldMk cId="1872045480" sldId="318"/>
        </pc:sldMkLst>
        <pc:spChg chg="mod">
          <ac:chgData name="박 현우" userId="cfd135f459d14191" providerId="LiveId" clId="{58FD2C9D-F006-421D-AE31-EC2DE68DCB3A}" dt="2022-03-13T14:19:49.735" v="1969" actId="20577"/>
          <ac:spMkLst>
            <pc:docMk/>
            <pc:sldMk cId="1872045480" sldId="318"/>
            <ac:spMk id="4" creationId="{4B09C728-5258-461D-809D-57C1EB311B22}"/>
          </ac:spMkLst>
        </pc:spChg>
        <pc:picChg chg="add mod">
          <ac:chgData name="박 현우" userId="cfd135f459d14191" providerId="LiveId" clId="{58FD2C9D-F006-421D-AE31-EC2DE68DCB3A}" dt="2022-03-13T14:20:11.275" v="1973" actId="1076"/>
          <ac:picMkLst>
            <pc:docMk/>
            <pc:sldMk cId="1872045480" sldId="318"/>
            <ac:picMk id="5" creationId="{9BD7CEFB-C338-421B-A834-F32E60F24202}"/>
          </ac:picMkLst>
        </pc:picChg>
      </pc:sldChg>
      <pc:sldChg chg="modSp add mod">
        <pc:chgData name="박 현우" userId="cfd135f459d14191" providerId="LiveId" clId="{58FD2C9D-F006-421D-AE31-EC2DE68DCB3A}" dt="2022-03-13T14:22:07.842" v="2049"/>
        <pc:sldMkLst>
          <pc:docMk/>
          <pc:sldMk cId="711634567" sldId="319"/>
        </pc:sldMkLst>
        <pc:spChg chg="mod">
          <ac:chgData name="박 현우" userId="cfd135f459d14191" providerId="LiveId" clId="{58FD2C9D-F006-421D-AE31-EC2DE68DCB3A}" dt="2022-03-13T14:22:07.842" v="2049"/>
          <ac:spMkLst>
            <pc:docMk/>
            <pc:sldMk cId="711634567" sldId="319"/>
            <ac:spMk id="4" creationId="{4B09C728-5258-461D-809D-57C1EB311B22}"/>
          </ac:spMkLst>
        </pc:spChg>
      </pc:sldChg>
      <pc:sldChg chg="addSp modSp add mod">
        <pc:chgData name="박 현우" userId="cfd135f459d14191" providerId="LiveId" clId="{58FD2C9D-F006-421D-AE31-EC2DE68DCB3A}" dt="2022-03-13T14:23:15.404" v="2072" actId="20577"/>
        <pc:sldMkLst>
          <pc:docMk/>
          <pc:sldMk cId="3901553710" sldId="320"/>
        </pc:sldMkLst>
        <pc:spChg chg="mod">
          <ac:chgData name="박 현우" userId="cfd135f459d14191" providerId="LiveId" clId="{58FD2C9D-F006-421D-AE31-EC2DE68DCB3A}" dt="2022-03-13T14:23:15.404" v="2072" actId="20577"/>
          <ac:spMkLst>
            <pc:docMk/>
            <pc:sldMk cId="3901553710" sldId="320"/>
            <ac:spMk id="4" creationId="{4B09C728-5258-461D-809D-57C1EB311B22}"/>
          </ac:spMkLst>
        </pc:spChg>
        <pc:picChg chg="add mod">
          <ac:chgData name="박 현우" userId="cfd135f459d14191" providerId="LiveId" clId="{58FD2C9D-F006-421D-AE31-EC2DE68DCB3A}" dt="2022-03-13T14:22:36.749" v="2056" actId="1076"/>
          <ac:picMkLst>
            <pc:docMk/>
            <pc:sldMk cId="3901553710" sldId="320"/>
            <ac:picMk id="43010" creationId="{7885AF5D-1CEE-442F-9F1E-594390628F80}"/>
          </ac:picMkLst>
        </pc:picChg>
      </pc:sldChg>
      <pc:sldChg chg="addSp delSp modSp add mod modClrScheme chgLayout">
        <pc:chgData name="박 현우" userId="cfd135f459d14191" providerId="LiveId" clId="{58FD2C9D-F006-421D-AE31-EC2DE68DCB3A}" dt="2022-03-13T14:24:00.309" v="2077" actId="26606"/>
        <pc:sldMkLst>
          <pc:docMk/>
          <pc:sldMk cId="2631529927" sldId="321"/>
        </pc:sldMkLst>
        <pc:spChg chg="mod">
          <ac:chgData name="박 현우" userId="cfd135f459d14191" providerId="LiveId" clId="{58FD2C9D-F006-421D-AE31-EC2DE68DCB3A}" dt="2022-03-13T14:24:00.309" v="2077" actId="26606"/>
          <ac:spMkLst>
            <pc:docMk/>
            <pc:sldMk cId="2631529927" sldId="321"/>
            <ac:spMk id="2" creationId="{DB6E3A46-B480-4DD1-A28B-270FD694235E}"/>
          </ac:spMkLst>
        </pc:spChg>
        <pc:spChg chg="del mod">
          <ac:chgData name="박 현우" userId="cfd135f459d14191" providerId="LiveId" clId="{58FD2C9D-F006-421D-AE31-EC2DE68DCB3A}" dt="2022-03-13T14:23:57.655" v="2076" actId="22"/>
          <ac:spMkLst>
            <pc:docMk/>
            <pc:sldMk cId="2631529927" sldId="321"/>
            <ac:spMk id="4" creationId="{4B09C728-5258-461D-809D-57C1EB311B22}"/>
          </ac:spMkLst>
        </pc:spChg>
        <pc:picChg chg="add mod ord">
          <ac:chgData name="박 현우" userId="cfd135f459d14191" providerId="LiveId" clId="{58FD2C9D-F006-421D-AE31-EC2DE68DCB3A}" dt="2022-03-13T14:24:00.309" v="2077" actId="26606"/>
          <ac:picMkLst>
            <pc:docMk/>
            <pc:sldMk cId="2631529927" sldId="321"/>
            <ac:picMk id="5" creationId="{CBA41E4F-00C9-4DB7-A24A-48DB53A9318D}"/>
          </ac:picMkLst>
        </pc:picChg>
        <pc:picChg chg="del">
          <ac:chgData name="박 현우" userId="cfd135f459d14191" providerId="LiveId" clId="{58FD2C9D-F006-421D-AE31-EC2DE68DCB3A}" dt="2022-03-13T14:23:44.224" v="2074" actId="478"/>
          <ac:picMkLst>
            <pc:docMk/>
            <pc:sldMk cId="2631529927" sldId="321"/>
            <ac:picMk id="43010" creationId="{7885AF5D-1CEE-442F-9F1E-594390628F80}"/>
          </ac:picMkLst>
        </pc:picChg>
      </pc:sldChg>
      <pc:sldChg chg="addSp delSp modSp add mod">
        <pc:chgData name="박 현우" userId="cfd135f459d14191" providerId="LiveId" clId="{58FD2C9D-F006-421D-AE31-EC2DE68DCB3A}" dt="2022-03-13T14:27:24.231" v="2172" actId="27636"/>
        <pc:sldMkLst>
          <pc:docMk/>
          <pc:sldMk cId="1441191219" sldId="322"/>
        </pc:sldMkLst>
        <pc:spChg chg="add mod">
          <ac:chgData name="박 현우" userId="cfd135f459d14191" providerId="LiveId" clId="{58FD2C9D-F006-421D-AE31-EC2DE68DCB3A}" dt="2022-03-13T14:27:24.231" v="2172" actId="27636"/>
          <ac:spMkLst>
            <pc:docMk/>
            <pc:sldMk cId="1441191219" sldId="322"/>
            <ac:spMk id="4" creationId="{53C5F932-655F-44C2-903A-5DE7EF11D810}"/>
          </ac:spMkLst>
        </pc:spChg>
        <pc:picChg chg="del">
          <ac:chgData name="박 현우" userId="cfd135f459d14191" providerId="LiveId" clId="{58FD2C9D-F006-421D-AE31-EC2DE68DCB3A}" dt="2022-03-13T14:25:55.372" v="2079" actId="478"/>
          <ac:picMkLst>
            <pc:docMk/>
            <pc:sldMk cId="1441191219" sldId="322"/>
            <ac:picMk id="5" creationId="{CBA41E4F-00C9-4DB7-A24A-48DB53A9318D}"/>
          </ac:picMkLst>
        </pc:picChg>
      </pc:sldChg>
      <pc:sldChg chg="modSp add mod">
        <pc:chgData name="박 현우" userId="cfd135f459d14191" providerId="LiveId" clId="{58FD2C9D-F006-421D-AE31-EC2DE68DCB3A}" dt="2022-03-13T14:28:14.664" v="2253"/>
        <pc:sldMkLst>
          <pc:docMk/>
          <pc:sldMk cId="2821761990" sldId="323"/>
        </pc:sldMkLst>
        <pc:spChg chg="mod">
          <ac:chgData name="박 현우" userId="cfd135f459d14191" providerId="LiveId" clId="{58FD2C9D-F006-421D-AE31-EC2DE68DCB3A}" dt="2022-03-13T14:28:14.664" v="2253"/>
          <ac:spMkLst>
            <pc:docMk/>
            <pc:sldMk cId="2821761990" sldId="323"/>
            <ac:spMk id="4" creationId="{53C5F932-655F-44C2-903A-5DE7EF11D810}"/>
          </ac:spMkLst>
        </pc:spChg>
      </pc:sldChg>
      <pc:sldChg chg="modSp add mod">
        <pc:chgData name="박 현우" userId="cfd135f459d14191" providerId="LiveId" clId="{58FD2C9D-F006-421D-AE31-EC2DE68DCB3A}" dt="2022-03-13T14:29:20.320" v="2265" actId="20577"/>
        <pc:sldMkLst>
          <pc:docMk/>
          <pc:sldMk cId="1380130161" sldId="324"/>
        </pc:sldMkLst>
        <pc:spChg chg="mod">
          <ac:chgData name="박 현우" userId="cfd135f459d14191" providerId="LiveId" clId="{58FD2C9D-F006-421D-AE31-EC2DE68DCB3A}" dt="2022-03-13T14:29:20.320" v="2265" actId="20577"/>
          <ac:spMkLst>
            <pc:docMk/>
            <pc:sldMk cId="1380130161" sldId="324"/>
            <ac:spMk id="4" creationId="{53C5F932-655F-44C2-903A-5DE7EF11D810}"/>
          </ac:spMkLst>
        </pc:spChg>
      </pc:sldChg>
      <pc:sldChg chg="modSp add mod">
        <pc:chgData name="박 현우" userId="cfd135f459d14191" providerId="LiveId" clId="{58FD2C9D-F006-421D-AE31-EC2DE68DCB3A}" dt="2022-03-13T14:31:01.402" v="2409" actId="20577"/>
        <pc:sldMkLst>
          <pc:docMk/>
          <pc:sldMk cId="4229370903" sldId="325"/>
        </pc:sldMkLst>
        <pc:spChg chg="mod">
          <ac:chgData name="박 현우" userId="cfd135f459d14191" providerId="LiveId" clId="{58FD2C9D-F006-421D-AE31-EC2DE68DCB3A}" dt="2022-03-13T14:31:01.402" v="2409" actId="20577"/>
          <ac:spMkLst>
            <pc:docMk/>
            <pc:sldMk cId="4229370903" sldId="325"/>
            <ac:spMk id="4" creationId="{53C5F932-655F-44C2-903A-5DE7EF11D810}"/>
          </ac:spMkLst>
        </pc:spChg>
      </pc:sldChg>
      <pc:sldChg chg="modSp add mod">
        <pc:chgData name="박 현우" userId="cfd135f459d14191" providerId="LiveId" clId="{58FD2C9D-F006-421D-AE31-EC2DE68DCB3A}" dt="2022-03-13T14:33:38.728" v="2581"/>
        <pc:sldMkLst>
          <pc:docMk/>
          <pc:sldMk cId="2208290689" sldId="326"/>
        </pc:sldMkLst>
        <pc:spChg chg="mod">
          <ac:chgData name="박 현우" userId="cfd135f459d14191" providerId="LiveId" clId="{58FD2C9D-F006-421D-AE31-EC2DE68DCB3A}" dt="2022-03-13T14:33:38.728" v="2581"/>
          <ac:spMkLst>
            <pc:docMk/>
            <pc:sldMk cId="2208290689" sldId="326"/>
            <ac:spMk id="4" creationId="{53C5F932-655F-44C2-903A-5DE7EF11D810}"/>
          </ac:spMkLst>
        </pc:spChg>
      </pc:sldChg>
      <pc:sldChg chg="modSp add mod">
        <pc:chgData name="박 현우" userId="cfd135f459d14191" providerId="LiveId" clId="{58FD2C9D-F006-421D-AE31-EC2DE68DCB3A}" dt="2022-03-13T14:45:40.365" v="2600" actId="27636"/>
        <pc:sldMkLst>
          <pc:docMk/>
          <pc:sldMk cId="135768933" sldId="327"/>
        </pc:sldMkLst>
        <pc:spChg chg="mod">
          <ac:chgData name="박 현우" userId="cfd135f459d14191" providerId="LiveId" clId="{58FD2C9D-F006-421D-AE31-EC2DE68DCB3A}" dt="2022-03-13T14:45:40.365" v="2600" actId="27636"/>
          <ac:spMkLst>
            <pc:docMk/>
            <pc:sldMk cId="135768933" sldId="327"/>
            <ac:spMk id="4" creationId="{53C5F932-655F-44C2-903A-5DE7EF11D810}"/>
          </ac:spMkLst>
        </pc:spChg>
      </pc:sldChg>
      <pc:sldChg chg="modSp add mod">
        <pc:chgData name="박 현우" userId="cfd135f459d14191" providerId="LiveId" clId="{58FD2C9D-F006-421D-AE31-EC2DE68DCB3A}" dt="2022-03-13T14:47:22.257" v="2687" actId="20577"/>
        <pc:sldMkLst>
          <pc:docMk/>
          <pc:sldMk cId="4090108276" sldId="328"/>
        </pc:sldMkLst>
        <pc:spChg chg="mod">
          <ac:chgData name="박 현우" userId="cfd135f459d14191" providerId="LiveId" clId="{58FD2C9D-F006-421D-AE31-EC2DE68DCB3A}" dt="2022-03-13T14:47:22.257" v="2687" actId="20577"/>
          <ac:spMkLst>
            <pc:docMk/>
            <pc:sldMk cId="4090108276" sldId="328"/>
            <ac:spMk id="4" creationId="{53C5F932-655F-44C2-903A-5DE7EF11D810}"/>
          </ac:spMkLst>
        </pc:spChg>
      </pc:sldChg>
      <pc:sldChg chg="modSp add mod">
        <pc:chgData name="박 현우" userId="cfd135f459d14191" providerId="LiveId" clId="{58FD2C9D-F006-421D-AE31-EC2DE68DCB3A}" dt="2022-03-13T14:49:13.719" v="2865"/>
        <pc:sldMkLst>
          <pc:docMk/>
          <pc:sldMk cId="3916171456" sldId="329"/>
        </pc:sldMkLst>
        <pc:spChg chg="mod">
          <ac:chgData name="박 현우" userId="cfd135f459d14191" providerId="LiveId" clId="{58FD2C9D-F006-421D-AE31-EC2DE68DCB3A}" dt="2022-03-13T14:49:13.719" v="2865"/>
          <ac:spMkLst>
            <pc:docMk/>
            <pc:sldMk cId="3916171456" sldId="329"/>
            <ac:spMk id="4" creationId="{53C5F932-655F-44C2-903A-5DE7EF11D810}"/>
          </ac:spMkLst>
        </pc:spChg>
      </pc:sldChg>
      <pc:sldChg chg="modSp add mod">
        <pc:chgData name="박 현우" userId="cfd135f459d14191" providerId="LiveId" clId="{58FD2C9D-F006-421D-AE31-EC2DE68DCB3A}" dt="2022-03-13T14:51:16.405" v="2939" actId="20577"/>
        <pc:sldMkLst>
          <pc:docMk/>
          <pc:sldMk cId="1306636870" sldId="330"/>
        </pc:sldMkLst>
        <pc:spChg chg="mod">
          <ac:chgData name="박 현우" userId="cfd135f459d14191" providerId="LiveId" clId="{58FD2C9D-F006-421D-AE31-EC2DE68DCB3A}" dt="2022-03-13T14:51:16.405" v="2939" actId="20577"/>
          <ac:spMkLst>
            <pc:docMk/>
            <pc:sldMk cId="1306636870" sldId="330"/>
            <ac:spMk id="4" creationId="{53C5F932-655F-44C2-903A-5DE7EF11D810}"/>
          </ac:spMkLst>
        </pc:spChg>
      </pc:sldChg>
      <pc:sldChg chg="modSp add mod">
        <pc:chgData name="박 현우" userId="cfd135f459d14191" providerId="LiveId" clId="{58FD2C9D-F006-421D-AE31-EC2DE68DCB3A}" dt="2022-03-13T14:51:54.191" v="3012" actId="20577"/>
        <pc:sldMkLst>
          <pc:docMk/>
          <pc:sldMk cId="898722665" sldId="331"/>
        </pc:sldMkLst>
        <pc:spChg chg="mod">
          <ac:chgData name="박 현우" userId="cfd135f459d14191" providerId="LiveId" clId="{58FD2C9D-F006-421D-AE31-EC2DE68DCB3A}" dt="2022-03-13T14:51:54.191" v="3012" actId="20577"/>
          <ac:spMkLst>
            <pc:docMk/>
            <pc:sldMk cId="898722665" sldId="331"/>
            <ac:spMk id="4" creationId="{53C5F932-655F-44C2-903A-5DE7EF11D810}"/>
          </ac:spMkLst>
        </pc:spChg>
      </pc:sldChg>
      <pc:sldChg chg="modSp add mod">
        <pc:chgData name="박 현우" userId="cfd135f459d14191" providerId="LiveId" clId="{58FD2C9D-F006-421D-AE31-EC2DE68DCB3A}" dt="2022-03-13T14:52:56.542" v="3091"/>
        <pc:sldMkLst>
          <pc:docMk/>
          <pc:sldMk cId="77582826" sldId="332"/>
        </pc:sldMkLst>
        <pc:spChg chg="mod">
          <ac:chgData name="박 현우" userId="cfd135f459d14191" providerId="LiveId" clId="{58FD2C9D-F006-421D-AE31-EC2DE68DCB3A}" dt="2022-03-13T14:52:56.542" v="3091"/>
          <ac:spMkLst>
            <pc:docMk/>
            <pc:sldMk cId="77582826" sldId="332"/>
            <ac:spMk id="4" creationId="{53C5F932-655F-44C2-903A-5DE7EF11D810}"/>
          </ac:spMkLst>
        </pc:spChg>
      </pc:sldChg>
      <pc:sldChg chg="modSp add mod">
        <pc:chgData name="박 현우" userId="cfd135f459d14191" providerId="LiveId" clId="{58FD2C9D-F006-421D-AE31-EC2DE68DCB3A}" dt="2022-03-13T14:55:58" v="3114"/>
        <pc:sldMkLst>
          <pc:docMk/>
          <pc:sldMk cId="2380957377" sldId="333"/>
        </pc:sldMkLst>
        <pc:spChg chg="mod">
          <ac:chgData name="박 현우" userId="cfd135f459d14191" providerId="LiveId" clId="{58FD2C9D-F006-421D-AE31-EC2DE68DCB3A}" dt="2022-03-13T14:55:58" v="3114"/>
          <ac:spMkLst>
            <pc:docMk/>
            <pc:sldMk cId="2380957377" sldId="333"/>
            <ac:spMk id="4" creationId="{53C5F932-655F-44C2-903A-5DE7EF11D810}"/>
          </ac:spMkLst>
        </pc:spChg>
      </pc:sldChg>
      <pc:sldChg chg="modSp add mod">
        <pc:chgData name="박 현우" userId="cfd135f459d14191" providerId="LiveId" clId="{58FD2C9D-F006-421D-AE31-EC2DE68DCB3A}" dt="2022-03-16T14:46:09.014" v="3901" actId="20577"/>
        <pc:sldMkLst>
          <pc:docMk/>
          <pc:sldMk cId="2982990045" sldId="334"/>
        </pc:sldMkLst>
        <pc:spChg chg="mod">
          <ac:chgData name="박 현우" userId="cfd135f459d14191" providerId="LiveId" clId="{58FD2C9D-F006-421D-AE31-EC2DE68DCB3A}" dt="2022-03-16T14:46:09.014" v="3901" actId="20577"/>
          <ac:spMkLst>
            <pc:docMk/>
            <pc:sldMk cId="2982990045" sldId="334"/>
            <ac:spMk id="4" creationId="{53C5F932-655F-44C2-903A-5DE7EF11D810}"/>
          </ac:spMkLst>
        </pc:spChg>
      </pc:sldChg>
      <pc:sldChg chg="modSp add mod">
        <pc:chgData name="박 현우" userId="cfd135f459d14191" providerId="LiveId" clId="{58FD2C9D-F006-421D-AE31-EC2DE68DCB3A}" dt="2022-03-13T15:02:44.465" v="3406" actId="27636"/>
        <pc:sldMkLst>
          <pc:docMk/>
          <pc:sldMk cId="350465652" sldId="335"/>
        </pc:sldMkLst>
        <pc:spChg chg="mod">
          <ac:chgData name="박 현우" userId="cfd135f459d14191" providerId="LiveId" clId="{58FD2C9D-F006-421D-AE31-EC2DE68DCB3A}" dt="2022-03-13T15:02:44.465" v="3406" actId="27636"/>
          <ac:spMkLst>
            <pc:docMk/>
            <pc:sldMk cId="350465652" sldId="335"/>
            <ac:spMk id="4" creationId="{53C5F932-655F-44C2-903A-5DE7EF11D810}"/>
          </ac:spMkLst>
        </pc:spChg>
      </pc:sldChg>
      <pc:sldChg chg="modSp add mod">
        <pc:chgData name="박 현우" userId="cfd135f459d14191" providerId="LiveId" clId="{58FD2C9D-F006-421D-AE31-EC2DE68DCB3A}" dt="2022-03-13T15:04:59.095" v="3723" actId="20577"/>
        <pc:sldMkLst>
          <pc:docMk/>
          <pc:sldMk cId="3358172185" sldId="336"/>
        </pc:sldMkLst>
        <pc:spChg chg="mod">
          <ac:chgData name="박 현우" userId="cfd135f459d14191" providerId="LiveId" clId="{58FD2C9D-F006-421D-AE31-EC2DE68DCB3A}" dt="2022-03-13T15:04:59.095" v="3723" actId="20577"/>
          <ac:spMkLst>
            <pc:docMk/>
            <pc:sldMk cId="3358172185" sldId="336"/>
            <ac:spMk id="4" creationId="{53C5F932-655F-44C2-903A-5DE7EF11D810}"/>
          </ac:spMkLst>
        </pc:spChg>
      </pc:sldChg>
      <pc:sldChg chg="addSp delSp modSp add mod delAnim modAnim">
        <pc:chgData name="박 현우" userId="cfd135f459d14191" providerId="LiveId" clId="{58FD2C9D-F006-421D-AE31-EC2DE68DCB3A}" dt="2022-03-13T15:09:37.592" v="3756"/>
        <pc:sldMkLst>
          <pc:docMk/>
          <pc:sldMk cId="1690827962" sldId="337"/>
        </pc:sldMkLst>
        <pc:spChg chg="mod">
          <ac:chgData name="박 현우" userId="cfd135f459d14191" providerId="LiveId" clId="{58FD2C9D-F006-421D-AE31-EC2DE68DCB3A}" dt="2022-03-13T15:08:25.224" v="3749"/>
          <ac:spMkLst>
            <pc:docMk/>
            <pc:sldMk cId="1690827962" sldId="337"/>
            <ac:spMk id="2" creationId="{DB6E3A46-B480-4DD1-A28B-270FD694235E}"/>
          </ac:spMkLst>
        </pc:spChg>
        <pc:spChg chg="del mod">
          <ac:chgData name="박 현우" userId="cfd135f459d14191" providerId="LiveId" clId="{58FD2C9D-F006-421D-AE31-EC2DE68DCB3A}" dt="2022-03-13T15:08:50.147" v="3752"/>
          <ac:spMkLst>
            <pc:docMk/>
            <pc:sldMk cId="1690827962" sldId="337"/>
            <ac:spMk id="4" creationId="{53C5F932-655F-44C2-903A-5DE7EF11D810}"/>
          </ac:spMkLst>
        </pc:spChg>
        <pc:spChg chg="add del mod">
          <ac:chgData name="박 현우" userId="cfd135f459d14191" providerId="LiveId" clId="{58FD2C9D-F006-421D-AE31-EC2DE68DCB3A}" dt="2022-03-13T15:09:37.592" v="3756"/>
          <ac:spMkLst>
            <pc:docMk/>
            <pc:sldMk cId="1690827962" sldId="337"/>
            <ac:spMk id="6" creationId="{24EC26B7-B8FF-4219-976A-A758E8FFF4E2}"/>
          </ac:spMkLst>
        </pc:spChg>
        <pc:picChg chg="add del mod">
          <ac:chgData name="박 현우" userId="cfd135f459d14191" providerId="LiveId" clId="{58FD2C9D-F006-421D-AE31-EC2DE68DCB3A}" dt="2022-03-13T15:08:57.412" v="3753" actId="478"/>
          <ac:picMkLst>
            <pc:docMk/>
            <pc:sldMk cId="1690827962" sldId="337"/>
            <ac:picMk id="3" creationId="{19342345-8D45-4ED3-8F70-18CDD0F91624}"/>
          </ac:picMkLst>
        </pc:picChg>
        <pc:picChg chg="add mod">
          <ac:chgData name="박 현우" userId="cfd135f459d14191" providerId="LiveId" clId="{58FD2C9D-F006-421D-AE31-EC2DE68DCB3A}" dt="2022-03-13T15:09:16.490" v="3755"/>
          <ac:picMkLst>
            <pc:docMk/>
            <pc:sldMk cId="1690827962" sldId="337"/>
            <ac:picMk id="7" creationId="{6E2D17B0-7208-413F-9BD1-D716ABFAB9AA}"/>
          </ac:picMkLst>
        </pc:picChg>
        <pc:picChg chg="add mod">
          <ac:chgData name="박 현우" userId="cfd135f459d14191" providerId="LiveId" clId="{58FD2C9D-F006-421D-AE31-EC2DE68DCB3A}" dt="2022-03-13T15:09:37.592" v="3756"/>
          <ac:picMkLst>
            <pc:docMk/>
            <pc:sldMk cId="1690827962" sldId="337"/>
            <ac:picMk id="8" creationId="{FFC8AE2A-A5EF-451C-B5D4-A8ABE8B3DE8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1C2C4-A1A3-4A36-A229-B5C64D8DC883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29406-E50F-4ED1-ADC8-0139CC080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20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BF304F0E-1CB8-4F60-B2AE-87FF18F30E3F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1908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BF304F0E-1CB8-4F60-B2AE-87FF18F30E3F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54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4220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5630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0322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2647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3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BF304F0E-1CB8-4F60-B2AE-87FF18F30E3F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9164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2796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F304F0E-1CB8-4F60-B2AE-87FF18F30E3F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41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C2276DC-B691-4D5A-9A46-71B741EA80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Game Programming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4C9AE6F8-CD35-4857-AC07-B60C839F3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7~8 </a:t>
            </a:r>
            <a:r>
              <a:rPr lang="ko-KR" altLang="en-US" dirty="0"/>
              <a:t>주차 실습 </a:t>
            </a:r>
            <a:r>
              <a:rPr lang="en-US" altLang="ko-KR" dirty="0"/>
              <a:t>–  </a:t>
            </a:r>
            <a:r>
              <a:rPr lang="ko-KR" altLang="en-US" dirty="0" err="1"/>
              <a:t>닷지로</a:t>
            </a:r>
            <a:r>
              <a:rPr lang="ko-KR" altLang="en-US" dirty="0"/>
              <a:t> 복습하는 </a:t>
            </a:r>
            <a:r>
              <a:rPr lang="en-US" altLang="ko-KR" dirty="0"/>
              <a:t>Unity </a:t>
            </a:r>
            <a:r>
              <a:rPr lang="ko-KR" altLang="en-US" dirty="0"/>
              <a:t>기초</a:t>
            </a:r>
          </a:p>
        </p:txBody>
      </p:sp>
    </p:spTree>
    <p:extLst>
      <p:ext uri="{BB962C8B-B14F-4D97-AF65-F5344CB8AC3E}">
        <p14:creationId xmlns:p14="http://schemas.microsoft.com/office/powerpoint/2010/main" val="2388027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벽 만들기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32FB248-3028-4BB4-9A96-1020BC100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큐브 생성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pPr algn="l" rtl="0"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이름을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Wall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로 변경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pPr algn="l" rtl="0"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위치는 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(0,0.5,0)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스케일은 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(20,1,1)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로 변경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pPr algn="l" rtl="0">
              <a:lnSpc>
                <a:spcPct val="150000"/>
              </a:lnSpc>
            </a:pPr>
            <a:r>
              <a:rPr lang="ko-KR" altLang="en-US" dirty="0">
                <a:solidFill>
                  <a:srgbClr val="333333"/>
                </a:solidFill>
                <a:latin typeface="Inter"/>
              </a:rPr>
              <a:t>위치를 앞으로 이동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(0,0.5,10)</a:t>
            </a:r>
          </a:p>
          <a:p>
            <a:pPr algn="l" rtl="0">
              <a:lnSpc>
                <a:spcPct val="150000"/>
              </a:lnSpc>
            </a:pPr>
            <a:r>
              <a:rPr lang="en-US" altLang="ko-KR" b="0" i="0" dirty="0" err="1">
                <a:solidFill>
                  <a:srgbClr val="333333"/>
                </a:solidFill>
                <a:effectLst/>
                <a:latin typeface="Inter"/>
              </a:rPr>
              <a:t>Ct</a:t>
            </a:r>
            <a:r>
              <a:rPr lang="en-US" altLang="ko-KR" dirty="0" err="1">
                <a:solidFill>
                  <a:srgbClr val="333333"/>
                </a:solidFill>
                <a:latin typeface="Inter"/>
              </a:rPr>
              <a:t>rl+D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로 복제해서 뒤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좌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우 에도 배치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075409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Level </a:t>
            </a:r>
            <a:r>
              <a:rPr lang="ko-KR" altLang="en-US" dirty="0"/>
              <a:t>게임 오브젝트 만들기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32FB248-3028-4BB4-9A96-1020BC100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빈 오브젝트 생성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pPr algn="l" rtl="0"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오브젝트 이름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Level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로 변경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42545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카메라 변경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32FB248-3028-4BB4-9A96-1020BC100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altLang="ko-KR" dirty="0">
                <a:solidFill>
                  <a:srgbClr val="333333"/>
                </a:solidFill>
                <a:latin typeface="Inter"/>
              </a:rPr>
              <a:t>Main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 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Camera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선택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pPr algn="l" rtl="0"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위치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(0,15,-10),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회전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(60,0,0)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으로 설정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pPr algn="l" rtl="0"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카메라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Clear Flags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의 값을 단색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(Solid Color)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으로 변경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pPr algn="l" rtl="0"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색 값을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(36, 36, 36)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으로 변경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831683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Player </a:t>
            </a:r>
            <a:r>
              <a:rPr lang="ko-KR" altLang="en-US" dirty="0"/>
              <a:t>게임 오브젝트 만들기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32FB248-3028-4BB4-9A96-1020BC100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ko-KR" altLang="en-US" dirty="0">
                <a:solidFill>
                  <a:srgbClr val="333333"/>
                </a:solidFill>
                <a:latin typeface="Inter"/>
              </a:rPr>
              <a:t>캡슐 생성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pPr algn="l" rtl="0"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이름 변경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– Player</a:t>
            </a:r>
          </a:p>
          <a:p>
            <a:pPr algn="l" rtl="0"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위치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(0,1,0)</a:t>
            </a:r>
          </a:p>
          <a:p>
            <a:pPr algn="l" rtl="0"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컬러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머터리얼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만들어서 적용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(0,100,164) – player color</a:t>
            </a:r>
          </a:p>
          <a:p>
            <a:pPr algn="l" rtl="0">
              <a:lnSpc>
                <a:spcPct val="150000"/>
              </a:lnSpc>
            </a:pPr>
            <a:r>
              <a:rPr lang="en-US" altLang="ko-KR" dirty="0">
                <a:solidFill>
                  <a:srgbClr val="333333"/>
                </a:solidFill>
                <a:latin typeface="Inter"/>
              </a:rPr>
              <a:t>Player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태그 할당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302722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태그 할당 하는 이유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32FB248-3028-4BB4-9A96-1020BC100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1.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게임 오브젝트를 분류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pPr algn="l" rtl="0">
              <a:lnSpc>
                <a:spcPct val="150000"/>
              </a:lnSpc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2.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코드에서 게임 오브젝트를 구별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429815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플레이어 </a:t>
            </a:r>
            <a:r>
              <a:rPr lang="ko-KR" altLang="en-US" dirty="0" err="1"/>
              <a:t>리지드바디</a:t>
            </a:r>
            <a:r>
              <a:rPr lang="ko-KR" altLang="en-US" dirty="0"/>
              <a:t> 추가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32FB248-3028-4BB4-9A96-1020BC100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리지드바디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추가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pPr algn="l" rtl="0">
              <a:lnSpc>
                <a:spcPct val="150000"/>
              </a:lnSpc>
            </a:pPr>
            <a:r>
              <a:rPr lang="en-US" altLang="ko-KR" dirty="0">
                <a:solidFill>
                  <a:srgbClr val="333333"/>
                </a:solidFill>
                <a:latin typeface="Inter"/>
              </a:rPr>
              <a:t>Freeze Position Y, Freeze Rotation X,Z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체크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083915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플레이어 스크립트 추가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32FB248-3028-4BB4-9A96-1020BC100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변수 추가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pPr algn="l" rtl="0">
              <a:lnSpc>
                <a:spcPct val="150000"/>
              </a:lnSpc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Public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Inter"/>
              </a:rPr>
              <a:t>Rigidbody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Inter"/>
              </a:rPr>
              <a:t>playerRigidbody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;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//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이동에 사용할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리지드바디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컴포넌트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pPr algn="l" rtl="0">
              <a:lnSpc>
                <a:spcPct val="150000"/>
              </a:lnSpc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Public float speed = 8f; //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이동 속력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698890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플레이어 스크립트 추가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32FB248-3028-4BB4-9A96-1020BC100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움직이는 기능 추가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Input.GetKey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KeyCode.UpArrow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)==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//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GetKey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통해 정해진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 눌렸는지 판단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playerRigidbody.AddForce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(0f, 0f, speed); //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AddForce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통해 움직이기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Inter"/>
                <a:cs typeface="+mn-cs"/>
              </a:rPr>
              <a:t>…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Inter"/>
                <a:cs typeface="+mn-cs"/>
              </a:rPr>
              <a:t>반복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Inter"/>
                <a:cs typeface="+mn-cs"/>
              </a:rPr>
              <a:t>(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Inter"/>
                <a:cs typeface="+mn-cs"/>
              </a:rPr>
              <a:t>상하좌우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Inter"/>
                <a:cs typeface="+mn-cs"/>
              </a:rPr>
              <a:t>)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427108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플레이어 사망처리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32FB248-3028-4BB4-9A96-1020BC100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Die()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함수를 만들어 플레이어 사망을 구현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pPr algn="l" rtl="0">
              <a:lnSpc>
                <a:spcPct val="150000"/>
              </a:lnSpc>
            </a:pPr>
            <a:r>
              <a:rPr lang="en-US" altLang="ko-KR" dirty="0" err="1">
                <a:solidFill>
                  <a:srgbClr val="333333"/>
                </a:solidFill>
                <a:latin typeface="Inter"/>
              </a:rPr>
              <a:t>gameObject.SetActive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(false); //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오브젝트 비활성화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4156478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en-US" altLang="ko-KR" dirty="0" err="1"/>
              <a:t>SetActive</a:t>
            </a:r>
            <a:r>
              <a:rPr lang="en-US" altLang="ko-KR" dirty="0"/>
              <a:t>() </a:t>
            </a:r>
            <a:r>
              <a:rPr lang="ko-KR" altLang="en-US" dirty="0"/>
              <a:t>메서드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32FB248-3028-4BB4-9A96-1020BC100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모든 유니티 오브젝트는 스스로 끄고 켜는 기능을 가진다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pPr algn="l" rtl="0"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게임 오브젝트 왼쪽의 체크 박스가 게임 오브젝트를 활성화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/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비활성화 하는 버튼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pPr algn="l" rtl="0"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위의 버튼을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Inter"/>
              </a:rPr>
              <a:t>SetActive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()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를 통해 실행 가능하다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590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개념 복습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32FB248-3028-4BB4-9A96-1020BC100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782" y="1129284"/>
            <a:ext cx="10972800" cy="45994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프로그래밍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프로그래밍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명령어 목록이 순서대로 완료되도록 컴퓨터에 제공하는 것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/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변수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: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자료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를 담아서 쓰는 공간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/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함수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명령어의 묶음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0331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스크립트 개선하기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32FB248-3028-4BB4-9A96-1020BC100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>
            <a:normAutofit fontScale="92500"/>
          </a:bodyPr>
          <a:lstStyle/>
          <a:p>
            <a:pPr algn="l" rtl="0">
              <a:lnSpc>
                <a:spcPct val="150000"/>
              </a:lnSpc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1.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조작이 게임에 즉시 반영되지 않는다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/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-&gt;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Inter"/>
              </a:rPr>
              <a:t>AddForce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()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메서드는 힘을 추가하는 것이기 때문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!</a:t>
            </a:r>
          </a:p>
          <a:p>
            <a:pPr algn="l" rtl="0">
              <a:lnSpc>
                <a:spcPct val="150000"/>
              </a:lnSpc>
            </a:pPr>
            <a:r>
              <a:rPr lang="en-US" altLang="ko-KR" dirty="0">
                <a:solidFill>
                  <a:srgbClr val="333333"/>
                </a:solidFill>
                <a:latin typeface="Inter"/>
              </a:rPr>
              <a:t>2.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입력 감지 코드가 복잡함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/>
            </a:r>
            <a:br>
              <a:rPr lang="en-US" altLang="ko-KR" dirty="0">
                <a:solidFill>
                  <a:srgbClr val="333333"/>
                </a:solidFill>
                <a:latin typeface="Inter"/>
              </a:rPr>
            </a:br>
            <a:r>
              <a:rPr lang="en-US" altLang="ko-KR" dirty="0">
                <a:solidFill>
                  <a:srgbClr val="333333"/>
                </a:solidFill>
                <a:latin typeface="Inter"/>
              </a:rPr>
              <a:t>-&gt;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방향키 감지하는데 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if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문이 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4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개나 사용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pPr algn="l" rtl="0">
              <a:lnSpc>
                <a:spcPct val="150000"/>
              </a:lnSpc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3.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Inter"/>
              </a:rPr>
              <a:t>playerRigidbody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에 컴포넌트를 드래그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&amp;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드롭으로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할당해야함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/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-&gt;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할당 오류가 발생할 수 있음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818612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스크립트 개선하기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32FB248-3028-4BB4-9A96-1020BC100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리지드바디를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코드에서 할당하기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pPr algn="l" rtl="0">
              <a:lnSpc>
                <a:spcPct val="150000"/>
              </a:lnSpc>
            </a:pPr>
            <a:r>
              <a:rPr lang="en-US" altLang="ko-KR" dirty="0" err="1">
                <a:solidFill>
                  <a:srgbClr val="333333"/>
                </a:solidFill>
                <a:latin typeface="Inter"/>
              </a:rPr>
              <a:t>GetComponent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&lt;</a:t>
            </a:r>
            <a:r>
              <a:rPr lang="en-US" altLang="ko-KR" dirty="0" err="1">
                <a:solidFill>
                  <a:srgbClr val="333333"/>
                </a:solidFill>
                <a:latin typeface="Inter"/>
              </a:rPr>
              <a:t>Rigidbody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&gt;();</a:t>
            </a:r>
            <a:br>
              <a:rPr lang="en-US" altLang="ko-KR" dirty="0">
                <a:solidFill>
                  <a:srgbClr val="333333"/>
                </a:solidFill>
                <a:latin typeface="Inter"/>
              </a:rPr>
            </a:br>
            <a:r>
              <a:rPr lang="en-US" altLang="ko-KR" dirty="0">
                <a:solidFill>
                  <a:srgbClr val="333333"/>
                </a:solidFill>
                <a:latin typeface="Inter"/>
              </a:rPr>
              <a:t>//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게임 오브젝트에서 </a:t>
            </a:r>
            <a:r>
              <a:rPr lang="en-US" altLang="ko-KR" dirty="0" err="1">
                <a:solidFill>
                  <a:srgbClr val="333333"/>
                </a:solidFill>
                <a:latin typeface="Inter"/>
              </a:rPr>
              <a:t>Rigidbody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컴포넌트를 찾아 할당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/>
            </a:r>
            <a:br>
              <a:rPr lang="en-US" altLang="ko-KR" dirty="0">
                <a:solidFill>
                  <a:srgbClr val="333333"/>
                </a:solidFill>
                <a:latin typeface="Inter"/>
              </a:rPr>
            </a:br>
            <a:r>
              <a:rPr lang="en-US" altLang="ko-KR" dirty="0">
                <a:solidFill>
                  <a:srgbClr val="333333"/>
                </a:solidFill>
                <a:latin typeface="Inter"/>
              </a:rPr>
              <a:t>//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찾으려는 타입의 컴포넌트가 없으면 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null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을 반환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pPr algn="l" rtl="0">
              <a:lnSpc>
                <a:spcPct val="150000"/>
              </a:lnSpc>
            </a:pPr>
            <a:r>
              <a:rPr lang="en-US" altLang="ko-KR" b="0" i="0" dirty="0" err="1">
                <a:solidFill>
                  <a:srgbClr val="333333"/>
                </a:solidFill>
                <a:effectLst/>
                <a:latin typeface="Inter"/>
              </a:rPr>
              <a:t>Rigidbody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변수도 이제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private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로 변경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840327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스크립트 개선하기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32FB248-3028-4BB4-9A96-1020BC100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조작 및 코드 개선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pPr algn="l" rtl="0">
              <a:lnSpc>
                <a:spcPct val="150000"/>
              </a:lnSpc>
            </a:pPr>
            <a:r>
              <a:rPr lang="en-US" altLang="ko-KR" dirty="0">
                <a:solidFill>
                  <a:srgbClr val="333333"/>
                </a:solidFill>
                <a:latin typeface="Inter"/>
              </a:rPr>
              <a:t>Float </a:t>
            </a:r>
            <a:r>
              <a:rPr lang="en-US" altLang="ko-KR" dirty="0" err="1">
                <a:solidFill>
                  <a:srgbClr val="333333"/>
                </a:solidFill>
                <a:latin typeface="Inter"/>
              </a:rPr>
              <a:t>xInput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 = </a:t>
            </a:r>
            <a:r>
              <a:rPr lang="en-US" altLang="ko-KR" dirty="0" err="1">
                <a:solidFill>
                  <a:srgbClr val="333333"/>
                </a:solidFill>
                <a:latin typeface="Inter"/>
              </a:rPr>
              <a:t>Input.GetAxis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(“Horizontal”);</a:t>
            </a:r>
          </a:p>
          <a:p>
            <a:pPr algn="l" rtl="0">
              <a:lnSpc>
                <a:spcPct val="150000"/>
              </a:lnSpc>
            </a:pPr>
            <a:r>
              <a:rPr lang="en-US" altLang="ko-KR" dirty="0">
                <a:solidFill>
                  <a:srgbClr val="333333"/>
                </a:solidFill>
                <a:latin typeface="Inter"/>
              </a:rPr>
              <a:t>Float </a:t>
            </a:r>
            <a:r>
              <a:rPr lang="en-US" altLang="ko-KR" dirty="0" err="1">
                <a:solidFill>
                  <a:srgbClr val="333333"/>
                </a:solidFill>
                <a:latin typeface="Inter"/>
              </a:rPr>
              <a:t>xSpeed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 = </a:t>
            </a:r>
            <a:r>
              <a:rPr lang="en-US" altLang="ko-KR" dirty="0" err="1">
                <a:solidFill>
                  <a:srgbClr val="333333"/>
                </a:solidFill>
                <a:latin typeface="Inter"/>
              </a:rPr>
              <a:t>xInput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 * speed;</a:t>
            </a:r>
          </a:p>
          <a:p>
            <a:pPr algn="l" rtl="0">
              <a:lnSpc>
                <a:spcPct val="150000"/>
              </a:lnSpc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Vector3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Inter"/>
              </a:rPr>
              <a:t>newVelocity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 = new Vector3 (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Inter"/>
              </a:rPr>
              <a:t>xSpeed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, 0f,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Inter"/>
              </a:rPr>
              <a:t>zSpeed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70240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스크립트 파악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32FB248-3028-4BB4-9A96-1020BC100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altLang="ko-KR" b="0" i="0" dirty="0" err="1">
                <a:solidFill>
                  <a:srgbClr val="333333"/>
                </a:solidFill>
                <a:effectLst/>
                <a:latin typeface="Inter"/>
              </a:rPr>
              <a:t>GetAxis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()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함수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pPr algn="l" rtl="0"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축의 이름을 받고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감지된 입력에 따라 값을 반환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/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음의 방향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: -1.0 /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아무키도안누름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: 0.0 /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양의 방향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: 1.0</a:t>
            </a:r>
          </a:p>
          <a:p>
            <a:pPr algn="l" rtl="0"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축 기본설정 이름에 따른 할당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/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Horizontal –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음의 방향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(A,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←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),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양의방향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(D,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→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013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스크립트 파악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32FB248-3028-4BB4-9A96-1020BC100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속도 계산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/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</a:br>
            <a:r>
              <a:rPr lang="en-US" altLang="ko-KR" b="0" i="0" dirty="0" err="1">
                <a:solidFill>
                  <a:srgbClr val="333333"/>
                </a:solidFill>
                <a:effectLst/>
                <a:latin typeface="Inter"/>
              </a:rPr>
              <a:t>xInput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과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Inter"/>
              </a:rPr>
              <a:t>zInput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값을 기반으로 상하좌우 모두 표현 가능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!</a:t>
            </a:r>
            <a:br>
              <a:rPr lang="en-US" altLang="ko-KR" dirty="0">
                <a:solidFill>
                  <a:srgbClr val="333333"/>
                </a:solidFill>
                <a:latin typeface="Inter"/>
              </a:rPr>
            </a:br>
            <a:r>
              <a:rPr lang="en-US" altLang="ko-KR" dirty="0">
                <a:solidFill>
                  <a:srgbClr val="333333"/>
                </a:solidFill>
                <a:latin typeface="Inter"/>
              </a:rPr>
              <a:t>-&gt;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코드가 반으로 줄어들었다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.</a:t>
            </a:r>
          </a:p>
          <a:p>
            <a:pPr algn="l" rtl="0">
              <a:lnSpc>
                <a:spcPct val="150000"/>
              </a:lnSpc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Vector3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</a:br>
            <a:r>
              <a:rPr lang="en-US" altLang="ko-KR" b="0" i="0" dirty="0" err="1">
                <a:solidFill>
                  <a:srgbClr val="333333"/>
                </a:solidFill>
                <a:effectLst/>
                <a:latin typeface="Inter"/>
              </a:rPr>
              <a:t>x,y,z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를 가지는 타입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위치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크기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속도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방향 등을 나타낼 때 사용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281918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64A7AF-ECCA-47F9-9022-464C0416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조작키 스크립트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B000F1D-3FB7-4EAF-A517-A24D65541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0" i="0" dirty="0" err="1">
                <a:solidFill>
                  <a:srgbClr val="333333"/>
                </a:solidFill>
                <a:effectLst/>
                <a:latin typeface="Inter"/>
              </a:rPr>
              <a:t>GetAxis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()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가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Inter"/>
              </a:rPr>
              <a:t>GetKey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()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보다 좋은 이유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/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1.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매핑된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키를 마음대로 변경가능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/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-&gt;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Inter"/>
              </a:rPr>
              <a:t>GetKey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는 키를 수정하기 위해 코드를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변경해야함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/>
            </a:r>
            <a:br>
              <a:rPr lang="en-US" altLang="ko-KR" dirty="0">
                <a:solidFill>
                  <a:srgbClr val="333333"/>
                </a:solidFill>
                <a:latin typeface="Inter"/>
              </a:rPr>
            </a:br>
            <a:r>
              <a:rPr lang="en-US" altLang="ko-KR" dirty="0">
                <a:solidFill>
                  <a:srgbClr val="333333"/>
                </a:solidFill>
                <a:latin typeface="Inter"/>
              </a:rPr>
              <a:t>2.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함수 하나로 한 번에 </a:t>
            </a:r>
            <a:r>
              <a:rPr lang="ko-KR" altLang="en-US" dirty="0" err="1">
                <a:solidFill>
                  <a:srgbClr val="333333"/>
                </a:solidFill>
                <a:latin typeface="Inter"/>
              </a:rPr>
              <a:t>여러키를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 매핑 가능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/>
            </a:r>
            <a:br>
              <a:rPr lang="en-US" altLang="ko-KR" dirty="0">
                <a:solidFill>
                  <a:srgbClr val="333333"/>
                </a:solidFill>
                <a:latin typeface="Inter"/>
              </a:rPr>
            </a:br>
            <a:r>
              <a:rPr lang="en-US" altLang="ko-KR" dirty="0">
                <a:solidFill>
                  <a:srgbClr val="333333"/>
                </a:solidFill>
                <a:latin typeface="Inter"/>
              </a:rPr>
              <a:t>-&gt; </a:t>
            </a:r>
            <a:r>
              <a:rPr lang="en-US" altLang="ko-KR" dirty="0" err="1">
                <a:solidFill>
                  <a:srgbClr val="333333"/>
                </a:solidFill>
                <a:latin typeface="Inter"/>
              </a:rPr>
              <a:t>GetKey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는 한 번에 하나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…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079459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64A7AF-ECCA-47F9-9022-464C0416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조작입력을 숫자로 받는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B000F1D-3FB7-4EAF-A517-A24D65541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게임 패드는 아날로그 스틱을 살짝 미는 것이 가능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!</a:t>
            </a:r>
          </a:p>
        </p:txBody>
      </p:sp>
      <p:pic>
        <p:nvPicPr>
          <p:cNvPr id="1026" name="Picture 2" descr="Xbox 무선 컨트롤러 카본 블랙 PC 게임 패드 엑스박스 시리즈X 4세대 조이스틱-11번가 모바일">
            <a:extLst>
              <a:ext uri="{FF2B5EF4-FFF2-40B4-BE49-F238E27FC236}">
                <a16:creationId xmlns:a16="http://schemas.microsoft.com/office/drawing/2014/main" xmlns="" id="{F1ADACF1-B19C-49F0-9152-0E27FD0B8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392" y="2459213"/>
            <a:ext cx="3667267" cy="366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스팀 '게임패드' 사용 비율 2년새 2배 ↑ - IT조선 &gt; 게임·라이프 &gt; 게임·인터넷">
            <a:extLst>
              <a:ext uri="{FF2B5EF4-FFF2-40B4-BE49-F238E27FC236}">
                <a16:creationId xmlns:a16="http://schemas.microsoft.com/office/drawing/2014/main" xmlns="" id="{BCDE7AC3-1C47-40D2-8018-FA0AAB905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608" y="2702171"/>
            <a:ext cx="57150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389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64A7AF-ECCA-47F9-9022-464C0416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탄알 게임 오브젝트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B000F1D-3FB7-4EAF-A517-A24D65541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구체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(Sphere)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생성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이름 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Bullet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으로 변경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위치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(0,5,0)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스케일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(0.5,0.5,0.5)</a:t>
            </a:r>
          </a:p>
          <a:p>
            <a:pPr>
              <a:lnSpc>
                <a:spcPct val="150000"/>
              </a:lnSpc>
            </a:pP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하이어아키에서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Bullet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더블클릭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머터리얼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(255,0,0)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추가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456258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64A7AF-ECCA-47F9-9022-464C0416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탄알 게임 오브젝트 만들기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B000F1D-3FB7-4EAF-A517-A24D65541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리지드바디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추가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/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단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중력은 제거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총알이기 때문에 떨어지지 않도록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콜라이더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추가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/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</a:br>
            <a:r>
              <a:rPr lang="en-US" altLang="ko-KR" dirty="0">
                <a:solidFill>
                  <a:srgbClr val="333333"/>
                </a:solidFill>
                <a:latin typeface="Inter"/>
              </a:rPr>
              <a:t>Is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 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Trigger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 켜기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67331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64A7AF-ECCA-47F9-9022-464C0416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트리거 </a:t>
            </a:r>
            <a:r>
              <a:rPr lang="ko-KR" altLang="en-US" dirty="0" err="1"/>
              <a:t>콜라이더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B000F1D-3FB7-4EAF-A517-A24D65541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트리거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콜라이더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?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/>
            </a:r>
            <a:br>
              <a:rPr lang="en-US" altLang="ko-KR" dirty="0">
                <a:solidFill>
                  <a:srgbClr val="333333"/>
                </a:solidFill>
                <a:latin typeface="Inter"/>
              </a:rPr>
            </a:br>
            <a:r>
              <a:rPr lang="ko-KR" altLang="en-US" dirty="0">
                <a:solidFill>
                  <a:srgbClr val="333333"/>
                </a:solidFill>
                <a:latin typeface="Inter"/>
              </a:rPr>
              <a:t>물리적인 표면이 없음 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=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다른 </a:t>
            </a:r>
            <a:r>
              <a:rPr lang="ko-KR" altLang="en-US" dirty="0" err="1">
                <a:solidFill>
                  <a:srgbClr val="333333"/>
                </a:solidFill>
                <a:latin typeface="Inter"/>
              </a:rPr>
              <a:t>콜라이더와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 겹칠 수 있음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/>
            </a:r>
            <a:br>
              <a:rPr lang="en-US" altLang="ko-KR" dirty="0">
                <a:solidFill>
                  <a:srgbClr val="333333"/>
                </a:solidFill>
                <a:latin typeface="Inter"/>
              </a:rPr>
            </a:br>
            <a:r>
              <a:rPr lang="en-US" altLang="ko-KR" dirty="0">
                <a:solidFill>
                  <a:srgbClr val="333333"/>
                </a:solidFill>
                <a:latin typeface="Inter"/>
              </a:rPr>
              <a:t>But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충돌은 감지한다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!</a:t>
            </a:r>
            <a:br>
              <a:rPr lang="en-US" altLang="ko-KR" dirty="0">
                <a:solidFill>
                  <a:srgbClr val="333333"/>
                </a:solidFill>
                <a:latin typeface="Inter"/>
              </a:rPr>
            </a:br>
            <a:r>
              <a:rPr lang="en-US" altLang="ko-KR" dirty="0">
                <a:solidFill>
                  <a:srgbClr val="333333"/>
                </a:solidFill>
                <a:latin typeface="Inter"/>
              </a:rPr>
              <a:t>=&gt;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충돌이 감지되었을 때 기능을 실행하는 방아쇠로 사용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33333"/>
                </a:solidFill>
                <a:latin typeface="Inter"/>
              </a:rPr>
              <a:t>여기서는 탄환이 충돌은 감지하지만 다른 오브젝트를 밀어내지 않도록 하기 위해 사용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527857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기본 개념 복습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32FB248-3028-4BB4-9A96-1020BC100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주요 함수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dirty="0"/>
              <a:t>Update(), Start() – </a:t>
            </a:r>
            <a:r>
              <a:rPr lang="ko-KR" altLang="en-US" dirty="0"/>
              <a:t>조건에 맞을 때 내부 내용 실행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dirty="0" err="1"/>
              <a:t>GetAxis</a:t>
            </a:r>
            <a:r>
              <a:rPr lang="en-US" altLang="ko-KR" dirty="0"/>
              <a:t> – </a:t>
            </a:r>
            <a:r>
              <a:rPr lang="en-US" altLang="ko-KR" dirty="0" err="1"/>
              <a:t>InputManager</a:t>
            </a:r>
            <a:r>
              <a:rPr lang="ko-KR" altLang="en-US" dirty="0"/>
              <a:t>로 설정해둔 키가 입력될 시 값을 반환</a:t>
            </a:r>
            <a:r>
              <a:rPr lang="en-US" altLang="ko-KR" dirty="0"/>
              <a:t>(-1 ~ 1)</a:t>
            </a:r>
          </a:p>
        </p:txBody>
      </p:sp>
    </p:spTree>
    <p:extLst>
      <p:ext uri="{BB962C8B-B14F-4D97-AF65-F5344CB8AC3E}">
        <p14:creationId xmlns:p14="http://schemas.microsoft.com/office/powerpoint/2010/main" val="360608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64A7AF-ECCA-47F9-9022-464C0416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Bullet </a:t>
            </a:r>
            <a:r>
              <a:rPr lang="ko-KR" altLang="en-US" dirty="0" err="1"/>
              <a:t>프리팹</a:t>
            </a:r>
            <a:r>
              <a:rPr lang="ko-KR" altLang="en-US" dirty="0"/>
              <a:t>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B000F1D-3FB7-4EAF-A517-A24D65541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333333"/>
                </a:solidFill>
                <a:latin typeface="Inter"/>
              </a:rPr>
              <a:t>프리팹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/>
            </a:r>
            <a:br>
              <a:rPr lang="en-US" altLang="ko-KR" dirty="0">
                <a:solidFill>
                  <a:srgbClr val="333333"/>
                </a:solidFill>
                <a:latin typeface="Inter"/>
              </a:rPr>
            </a:br>
            <a:r>
              <a:rPr lang="ko-KR" altLang="en-US" dirty="0">
                <a:solidFill>
                  <a:srgbClr val="333333"/>
                </a:solidFill>
                <a:latin typeface="Inter"/>
              </a:rPr>
              <a:t>언제든지 재사용할 수 있는 미리 만들어진 게임 오브젝트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33333"/>
                </a:solidFill>
                <a:latin typeface="Inter"/>
              </a:rPr>
              <a:t>Bullet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은 계속해서 복제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,</a:t>
            </a:r>
            <a:r>
              <a:rPr lang="ko-KR" altLang="en-US" dirty="0" err="1">
                <a:solidFill>
                  <a:srgbClr val="333333"/>
                </a:solidFill>
                <a:latin typeface="Inter"/>
              </a:rPr>
              <a:t>생성해야되기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 때문에 </a:t>
            </a:r>
            <a:r>
              <a:rPr lang="ko-KR" altLang="en-US" dirty="0" err="1">
                <a:solidFill>
                  <a:srgbClr val="333333"/>
                </a:solidFill>
                <a:latin typeface="Inter"/>
              </a:rPr>
              <a:t>프리팹으로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 만드는 것이 좋음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/>
            </a:r>
            <a:br>
              <a:rPr lang="en-US" altLang="ko-KR" dirty="0">
                <a:solidFill>
                  <a:srgbClr val="333333"/>
                </a:solidFill>
                <a:latin typeface="Inter"/>
              </a:rPr>
            </a:br>
            <a:r>
              <a:rPr lang="en-US" altLang="ko-KR" dirty="0">
                <a:solidFill>
                  <a:srgbClr val="333333"/>
                </a:solidFill>
                <a:latin typeface="Inter"/>
              </a:rPr>
              <a:t>-&gt; </a:t>
            </a:r>
            <a:r>
              <a:rPr lang="ko-KR" altLang="en-US" dirty="0" err="1">
                <a:solidFill>
                  <a:srgbClr val="333333"/>
                </a:solidFill>
                <a:latin typeface="Inter"/>
              </a:rPr>
              <a:t>하이어아키에서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 프로젝트로 드래그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431281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64A7AF-ECCA-47F9-9022-464C0416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Bullet </a:t>
            </a:r>
            <a:r>
              <a:rPr lang="ko-KR" altLang="en-US" dirty="0"/>
              <a:t>스크립트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B000F1D-3FB7-4EAF-A517-A24D65541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Bullet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에 필요한 변수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?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1.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이동 속력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: speed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2. Bullet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의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리지드바디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 : </a:t>
            </a:r>
            <a:r>
              <a:rPr lang="en-US" altLang="ko-KR" dirty="0" err="1">
                <a:solidFill>
                  <a:srgbClr val="333333"/>
                </a:solidFill>
                <a:latin typeface="Inter"/>
              </a:rPr>
              <a:t>bulletRigidbody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333333"/>
                </a:solidFill>
                <a:latin typeface="Inter"/>
              </a:rPr>
              <a:t>GetComponent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로 </a:t>
            </a:r>
            <a:r>
              <a:rPr lang="ko-KR" altLang="en-US" dirty="0" err="1">
                <a:solidFill>
                  <a:srgbClr val="333333"/>
                </a:solidFill>
                <a:latin typeface="Inter"/>
              </a:rPr>
              <a:t>리지드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 바디 가져오기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33333"/>
                </a:solidFill>
                <a:latin typeface="Inter"/>
              </a:rPr>
              <a:t>총알의 </a:t>
            </a:r>
            <a:r>
              <a:rPr lang="ko-KR" altLang="en-US" dirty="0" err="1">
                <a:solidFill>
                  <a:srgbClr val="333333"/>
                </a:solidFill>
                <a:latin typeface="Inter"/>
              </a:rPr>
              <a:t>리지드바디의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 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velocity(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속력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)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바꾸기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/>
            </a:r>
            <a:br>
              <a:rPr lang="en-US" altLang="ko-KR" dirty="0">
                <a:solidFill>
                  <a:srgbClr val="333333"/>
                </a:solidFill>
                <a:latin typeface="Inter"/>
              </a:rPr>
            </a:br>
            <a:r>
              <a:rPr lang="en-US" altLang="ko-KR" dirty="0">
                <a:solidFill>
                  <a:srgbClr val="333333"/>
                </a:solidFill>
                <a:latin typeface="Inter"/>
              </a:rPr>
              <a:t>-&gt; </a:t>
            </a:r>
            <a:r>
              <a:rPr lang="en-US" altLang="ko-KR" dirty="0" err="1">
                <a:solidFill>
                  <a:srgbClr val="333333"/>
                </a:solidFill>
                <a:latin typeface="Inter"/>
              </a:rPr>
              <a:t>transform.forward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 * speed; // </a:t>
            </a:r>
            <a:r>
              <a:rPr lang="en-US" altLang="ko-KR" dirty="0" err="1">
                <a:solidFill>
                  <a:srgbClr val="333333"/>
                </a:solidFill>
                <a:latin typeface="Inter"/>
              </a:rPr>
              <a:t>transfor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의 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Z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축 방향 변경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231265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64A7AF-ECCA-47F9-9022-464C0416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 </a:t>
            </a:r>
            <a:r>
              <a:rPr lang="ko-KR" altLang="en-US" dirty="0"/>
              <a:t>컴포넌트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B000F1D-3FB7-4EAF-A517-A24D65541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33333"/>
                </a:solidFill>
                <a:latin typeface="Inter"/>
              </a:rPr>
              <a:t>1. Transform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은 게임 오브젝트의 위치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크기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회전을 담당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33333"/>
                </a:solidFill>
                <a:latin typeface="Inter"/>
              </a:rPr>
              <a:t>2.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모든 게임 오브젝트가 하나씩 가지도록 </a:t>
            </a:r>
            <a:r>
              <a:rPr lang="ko-KR" altLang="en-US" dirty="0" err="1">
                <a:solidFill>
                  <a:srgbClr val="333333"/>
                </a:solidFill>
                <a:latin typeface="Inter"/>
              </a:rPr>
              <a:t>강제되어있음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33333"/>
                </a:solidFill>
                <a:latin typeface="Inter"/>
              </a:rPr>
              <a:t>3.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가장 </a:t>
            </a:r>
            <a:r>
              <a:rPr lang="ko-KR" altLang="en-US" dirty="0" err="1">
                <a:solidFill>
                  <a:srgbClr val="333333"/>
                </a:solidFill>
                <a:latin typeface="Inter"/>
              </a:rPr>
              <a:t>자주사용되는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 컴포넌트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33333"/>
                </a:solidFill>
                <a:latin typeface="Inter"/>
              </a:rPr>
              <a:t>4. 2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와 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3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에 의해 이 컴포넌트는 </a:t>
            </a:r>
            <a:r>
              <a:rPr lang="en-US" altLang="ko-KR" dirty="0" err="1">
                <a:solidFill>
                  <a:srgbClr val="333333"/>
                </a:solidFill>
                <a:latin typeface="Inter"/>
              </a:rPr>
              <a:t>GetComponent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쓸 필요 없이 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transform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으로 바로 접근 가능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36276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64A7AF-ECCA-47F9-9022-464C0416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Bullet </a:t>
            </a:r>
            <a:r>
              <a:rPr lang="ko-KR" altLang="en-US" dirty="0"/>
              <a:t>자동 파괴하기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B000F1D-3FB7-4EAF-A517-A24D65541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Bullet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은 영원히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날아감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/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-&gt;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게임 화면에는 보이지 않지만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씬에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계속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남게됨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33333"/>
                </a:solidFill>
                <a:latin typeface="Inter"/>
              </a:rPr>
              <a:t>사라지지 않고 화면 밖으로 날아간 탄알 수가 계속 증가하면 컴퓨터 메모리를 엄청나게 낭비함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/>
            </a:r>
            <a:br>
              <a:rPr lang="en-US" altLang="ko-KR" dirty="0">
                <a:solidFill>
                  <a:srgbClr val="333333"/>
                </a:solidFill>
                <a:latin typeface="Inter"/>
              </a:rPr>
            </a:br>
            <a:r>
              <a:rPr lang="en-US" altLang="ko-KR" dirty="0">
                <a:solidFill>
                  <a:srgbClr val="333333"/>
                </a:solidFill>
                <a:latin typeface="Inter"/>
              </a:rPr>
              <a:t>-&gt;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일정 시간 후 스스로 자동 파괴 되도록 만들기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5276534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64A7AF-ECCA-47F9-9022-464C0416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Bullet </a:t>
            </a:r>
            <a:r>
              <a:rPr lang="ko-KR" altLang="en-US" dirty="0"/>
              <a:t>자동 파괴하기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B000F1D-3FB7-4EAF-A517-A24D65541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Destroy(gameObject,3f);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// 3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초 후 자기자신을 파괴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333333"/>
                </a:solidFill>
                <a:latin typeface="Inter"/>
              </a:rPr>
              <a:t>Destory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(</a:t>
            </a:r>
            <a:r>
              <a:rPr lang="en-US" altLang="ko-KR" dirty="0" err="1">
                <a:solidFill>
                  <a:srgbClr val="333333"/>
                </a:solidFill>
                <a:latin typeface="Inter"/>
              </a:rPr>
              <a:t>gameObject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)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가 기본형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 –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즉시파괴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/>
            </a:r>
            <a:br>
              <a:rPr lang="en-US" altLang="ko-KR" dirty="0">
                <a:solidFill>
                  <a:srgbClr val="333333"/>
                </a:solidFill>
                <a:latin typeface="Inter"/>
              </a:rPr>
            </a:br>
            <a:r>
              <a:rPr lang="ko-KR" altLang="en-US" dirty="0">
                <a:solidFill>
                  <a:srgbClr val="333333"/>
                </a:solidFill>
                <a:latin typeface="Inter"/>
              </a:rPr>
              <a:t>단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위처럼 초단위로 지연시간을 줄 수 있음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4984801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64A7AF-ECCA-47F9-9022-464C0416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충돌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B000F1D-3FB7-4EAF-A517-A24D65541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유니티에서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콜라이더를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가진 게임 오브젝트가 충돌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33333"/>
                </a:solidFill>
                <a:latin typeface="Inter"/>
              </a:rPr>
              <a:t>게임 오브젝트는 자신이 충돌한 사실을 스스로 알 수 없음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/>
            </a:r>
            <a:br>
              <a:rPr lang="en-US" altLang="ko-KR" dirty="0">
                <a:solidFill>
                  <a:srgbClr val="333333"/>
                </a:solidFill>
                <a:latin typeface="Inter"/>
              </a:rPr>
            </a:br>
            <a:r>
              <a:rPr lang="en-US" altLang="ko-KR" dirty="0">
                <a:solidFill>
                  <a:srgbClr val="333333"/>
                </a:solidFill>
                <a:latin typeface="Inter"/>
              </a:rPr>
              <a:t>-&gt;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충돌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  ‘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메시지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’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가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전달되어야 알 수 있음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33333"/>
                </a:solidFill>
                <a:latin typeface="Inter"/>
              </a:rPr>
              <a:t>Update(), Start()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가 </a:t>
            </a:r>
            <a:r>
              <a:rPr lang="ko-KR" altLang="en-US" dirty="0" err="1">
                <a:solidFill>
                  <a:srgbClr val="333333"/>
                </a:solidFill>
                <a:latin typeface="Inter"/>
              </a:rPr>
              <a:t>자동실행되는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 이유도 메시지가 계속 전달되기 때문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33333"/>
                </a:solidFill>
                <a:latin typeface="Inter"/>
              </a:rPr>
              <a:t>충돌 시 오는 메시지에는 충돌한 상대 오브젝트의 정보가 포함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0437251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64A7AF-ECCA-47F9-9022-464C0416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충돌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B000F1D-3FB7-4EAF-A517-A24D65541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0" i="0" dirty="0" err="1">
                <a:solidFill>
                  <a:srgbClr val="333333"/>
                </a:solidFill>
                <a:effectLst/>
                <a:latin typeface="Inter"/>
              </a:rPr>
              <a:t>OnCollision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계열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일반 충돌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/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일반적인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콜라이더를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가진 두 오브젝트가 충돌할 때 실행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서로 통과하지 못하고 밀어낸다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333333"/>
                </a:solidFill>
                <a:latin typeface="Inter"/>
              </a:rPr>
              <a:t>OnTrigger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계열 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: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트리거 충돌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/>
            </a:r>
            <a:br>
              <a:rPr lang="en-US" altLang="ko-KR" dirty="0">
                <a:solidFill>
                  <a:srgbClr val="333333"/>
                </a:solidFill>
                <a:latin typeface="Inter"/>
              </a:rPr>
            </a:br>
            <a:r>
              <a:rPr lang="ko-KR" altLang="en-US" dirty="0">
                <a:solidFill>
                  <a:srgbClr val="333333"/>
                </a:solidFill>
                <a:latin typeface="Inter"/>
              </a:rPr>
              <a:t>두 오브젝트 중 하나가 트리거 </a:t>
            </a:r>
            <a:r>
              <a:rPr lang="ko-KR" altLang="en-US" dirty="0" err="1">
                <a:solidFill>
                  <a:srgbClr val="333333"/>
                </a:solidFill>
                <a:latin typeface="Inter"/>
              </a:rPr>
              <a:t>콜라이더를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 가진다면 자동 실행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서로 그대로 통과한다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72097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64A7AF-ECCA-47F9-9022-464C0416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충돌</a:t>
            </a:r>
            <a:r>
              <a:rPr lang="en-US" altLang="ko-KR" dirty="0"/>
              <a:t>-3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B000F1D-3FB7-4EAF-A517-A24D65541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Enter 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충돌한 순간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33333"/>
                </a:solidFill>
                <a:latin typeface="Inter"/>
              </a:rPr>
              <a:t>Stay :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충돌하는 동안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33333"/>
                </a:solidFill>
                <a:latin typeface="Inter"/>
              </a:rPr>
              <a:t>Exit :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충돌했다가 분리되는 순간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333333"/>
                </a:solidFill>
                <a:latin typeface="Inter"/>
              </a:rPr>
              <a:t>OnTrigger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충돌시에는 컴포넌트가 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Collision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이 아닌 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Collider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타입으로 입력됨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상세한 충돌 정보가 필요 없기 때문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0674227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64A7AF-ECCA-47F9-9022-464C0416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Bullet </a:t>
            </a:r>
            <a:r>
              <a:rPr lang="ko-KR" altLang="en-US" dirty="0"/>
              <a:t>충돌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B000F1D-3FB7-4EAF-A517-A24D65541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Void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Inter"/>
              </a:rPr>
              <a:t>OnTriggerEnter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(Collider other)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33333"/>
                </a:solidFill>
                <a:latin typeface="Inter"/>
              </a:rPr>
              <a:t>If(</a:t>
            </a:r>
            <a:r>
              <a:rPr lang="en-US" altLang="ko-KR" dirty="0" err="1">
                <a:solidFill>
                  <a:srgbClr val="333333"/>
                </a:solidFill>
                <a:latin typeface="Inter"/>
              </a:rPr>
              <a:t>Other.tag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 == “Player”)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333333"/>
                </a:solidFill>
                <a:latin typeface="Inter"/>
              </a:rPr>
              <a:t>Other.GetComponent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로 </a:t>
            </a:r>
            <a:r>
              <a:rPr lang="en-US" altLang="ko-KR" dirty="0" err="1">
                <a:solidFill>
                  <a:srgbClr val="333333"/>
                </a:solidFill>
                <a:latin typeface="Inter"/>
              </a:rPr>
              <a:t>PlayerController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 타입 컴포넌트 가져오기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333333"/>
                </a:solidFill>
                <a:latin typeface="Inter"/>
              </a:rPr>
              <a:t>PlayerController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컴포넌트가 존재한다면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(not null)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333333"/>
                </a:solidFill>
                <a:latin typeface="Inter"/>
              </a:rPr>
              <a:t>playerController.Die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(); //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그 컴포넌트의 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Die()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실행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8696348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64A7AF-ECCA-47F9-9022-464C0416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Bullet </a:t>
            </a:r>
            <a:r>
              <a:rPr lang="ko-KR" altLang="en-US" dirty="0"/>
              <a:t>충돌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B000F1D-3FB7-4EAF-A517-A24D65541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굳이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if(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Inter"/>
              </a:rPr>
              <a:t>PlayerController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!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= null)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을 추가하는 이유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?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-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해당 컴포넌트가 없으면 에러가 발생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/>
            </a:r>
            <a:br>
              <a:rPr lang="en-US" altLang="ko-KR" dirty="0">
                <a:solidFill>
                  <a:srgbClr val="333333"/>
                </a:solidFill>
                <a:latin typeface="Inter"/>
              </a:rPr>
            </a:br>
            <a:r>
              <a:rPr lang="en-US" altLang="ko-KR" dirty="0">
                <a:solidFill>
                  <a:srgbClr val="333333"/>
                </a:solidFill>
                <a:latin typeface="Inter"/>
              </a:rPr>
              <a:t>-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여기에서는 추가했지만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실수를 대비하여 코드를 견고하게 만드는 것은 좋은 일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!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54546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기본 개념 복습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32FB248-3028-4BB4-9A96-1020BC100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컴포넌트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dirty="0" err="1"/>
              <a:t>리지드</a:t>
            </a:r>
            <a:r>
              <a:rPr lang="ko-KR" altLang="en-US" dirty="0"/>
              <a:t> 바디 </a:t>
            </a:r>
            <a:r>
              <a:rPr lang="en-US" altLang="ko-KR" dirty="0"/>
              <a:t>– </a:t>
            </a:r>
            <a:r>
              <a:rPr lang="ko-KR" altLang="en-US" dirty="0"/>
              <a:t>해당하는 오브젝트에 </a:t>
            </a:r>
            <a:r>
              <a:rPr lang="en-US" altLang="ko-KR" dirty="0"/>
              <a:t>‘</a:t>
            </a:r>
            <a:r>
              <a:rPr lang="ko-KR" altLang="en-US" dirty="0"/>
              <a:t>물리</a:t>
            </a:r>
            <a:r>
              <a:rPr lang="en-US" altLang="ko-KR" dirty="0"/>
              <a:t>’</a:t>
            </a:r>
            <a:r>
              <a:rPr lang="ko-KR" altLang="en-US" dirty="0"/>
              <a:t> 적용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콜라이더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해당하는 오브젝트에 </a:t>
            </a:r>
            <a:r>
              <a:rPr lang="en-US" altLang="ko-KR" dirty="0"/>
              <a:t>‘</a:t>
            </a:r>
            <a:r>
              <a:rPr lang="ko-KR" altLang="en-US" dirty="0"/>
              <a:t>충돌판정</a:t>
            </a:r>
            <a:r>
              <a:rPr lang="en-US" altLang="ko-KR" dirty="0"/>
              <a:t>’</a:t>
            </a:r>
            <a:r>
              <a:rPr lang="ko-KR" altLang="en-US" dirty="0"/>
              <a:t> 적용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32768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64A7AF-ECCA-47F9-9022-464C04168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Bullet </a:t>
            </a:r>
            <a:r>
              <a:rPr lang="ko-KR" altLang="en-US" dirty="0"/>
              <a:t>충돌</a:t>
            </a:r>
            <a:r>
              <a:rPr lang="en-US" altLang="ko-KR" dirty="0"/>
              <a:t> </a:t>
            </a:r>
            <a:r>
              <a:rPr lang="ko-KR" altLang="en-US" dirty="0"/>
              <a:t>스크립트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B000F1D-3FB7-4EAF-A517-A24D65541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effectLst/>
              </a:rPr>
              <a:t>스크립트 드래그해서 적용</a:t>
            </a:r>
            <a:endParaRPr lang="en-US" altLang="ko-KR" b="0" i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ko-KR" altLang="en-US" b="0" i="0" dirty="0" err="1">
                <a:effectLst/>
              </a:rPr>
              <a:t>오버라이드</a:t>
            </a:r>
            <a:r>
              <a:rPr lang="en-US" altLang="ko-KR" b="0" i="0" dirty="0">
                <a:effectLst/>
              </a:rPr>
              <a:t>, Apply All </a:t>
            </a:r>
            <a:r>
              <a:rPr lang="ko-KR" altLang="en-US" b="0" i="0" dirty="0">
                <a:effectLst/>
              </a:rPr>
              <a:t>클릭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이를 통해 변경사항이 </a:t>
            </a:r>
            <a:r>
              <a:rPr lang="ko-KR" altLang="en-US" dirty="0" err="1"/>
              <a:t>프리팹에</a:t>
            </a:r>
            <a:r>
              <a:rPr lang="ko-KR" altLang="en-US" dirty="0"/>
              <a:t> 반영</a:t>
            </a:r>
            <a:endParaRPr lang="en-US" altLang="ko-KR" b="0" i="0" dirty="0">
              <a:effectLst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0393956-BDAE-4FE7-8B0D-BCC001DA4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320347"/>
            <a:ext cx="5384800" cy="30856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794469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64A7AF-ECCA-47F9-9022-464C0416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Bullet </a:t>
            </a:r>
            <a:r>
              <a:rPr lang="ko-KR" altLang="en-US" dirty="0"/>
              <a:t>충돌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B000F1D-3FB7-4EAF-A517-A24D65541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굳이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if(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Inter"/>
              </a:rPr>
              <a:t>PlayerController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 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!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= null)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을 추가하는 이유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?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-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해당 컴포넌트가 없으면 에러가 발생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/>
            </a:r>
            <a:br>
              <a:rPr lang="en-US" altLang="ko-KR" dirty="0">
                <a:solidFill>
                  <a:srgbClr val="333333"/>
                </a:solidFill>
                <a:latin typeface="Inter"/>
              </a:rPr>
            </a:br>
            <a:r>
              <a:rPr lang="en-US" altLang="ko-KR" dirty="0">
                <a:solidFill>
                  <a:srgbClr val="333333"/>
                </a:solidFill>
                <a:latin typeface="Inter"/>
              </a:rPr>
              <a:t>-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여기에서는 추가했지만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실수를 대비하여 코드를 견고하게 만드는 것은 좋은 일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!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6256601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64A7AF-ECCA-47F9-9022-464C0416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탄알 </a:t>
            </a:r>
            <a:r>
              <a:rPr lang="ko-KR" altLang="en-US" dirty="0" err="1"/>
              <a:t>생성기</a:t>
            </a:r>
            <a:r>
              <a:rPr lang="ko-KR" altLang="en-US" dirty="0"/>
              <a:t>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B000F1D-3FB7-4EAF-A517-A24D65541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랜덤한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시간 간격으로 탄알을 생성해 플레이어에게 발사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붉은 원기둥 모양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33333"/>
                </a:solidFill>
                <a:latin typeface="Inter"/>
              </a:rPr>
              <a:t>Bullet </a:t>
            </a:r>
            <a:r>
              <a:rPr lang="ko-KR" altLang="en-US" dirty="0" err="1">
                <a:solidFill>
                  <a:srgbClr val="333333"/>
                </a:solidFill>
                <a:latin typeface="Inter"/>
              </a:rPr>
              <a:t>프리팹을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 원본으로 탄알을 생성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플레이어를 향하도록 탄알을 생성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1839686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64A7AF-ECCA-47F9-9022-464C0416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탄알 </a:t>
            </a:r>
            <a:r>
              <a:rPr lang="ko-KR" altLang="en-US" dirty="0" err="1"/>
              <a:t>생성기</a:t>
            </a:r>
            <a:r>
              <a:rPr lang="ko-KR" altLang="en-US" dirty="0"/>
              <a:t> 만들기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B000F1D-3FB7-4EAF-A517-A24D65541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33333"/>
                </a:solidFill>
                <a:latin typeface="Inter"/>
              </a:rPr>
              <a:t>Cylinder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원기둥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생성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이름 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Bullet Spawner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33333"/>
                </a:solidFill>
                <a:latin typeface="Inter"/>
              </a:rPr>
              <a:t>위치 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(8,1,0)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33333"/>
                </a:solidFill>
                <a:latin typeface="Inter"/>
              </a:rPr>
              <a:t>Bullet Color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사용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6532278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64A7AF-ECCA-47F9-9022-464C0416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탄알 </a:t>
            </a:r>
            <a:r>
              <a:rPr lang="ko-KR" altLang="en-US" dirty="0" err="1"/>
              <a:t>생성기</a:t>
            </a:r>
            <a:r>
              <a:rPr lang="ko-KR" altLang="en-US" dirty="0"/>
              <a:t> 스크립트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B000F1D-3FB7-4EAF-A517-A24D65541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bulletPrefab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생성할 탄알의 원본 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프리팹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spawnRateMin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0.5f;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최소 생성 주기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spawnRateMax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3f;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최대 생성 주기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Transform target;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발사할 대상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spawnRate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생성 주기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timeAfterSpawn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최근 생성 시점에서 지난 시간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9931707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64A7AF-ECCA-47F9-9022-464C0416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탄알 </a:t>
            </a:r>
            <a:r>
              <a:rPr lang="ko-KR" altLang="en-US" dirty="0" err="1"/>
              <a:t>생성기</a:t>
            </a:r>
            <a:r>
              <a:rPr lang="ko-KR" altLang="en-US" dirty="0"/>
              <a:t> 스크립트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B000F1D-3FB7-4EAF-A517-A24D65541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최근 생선 이후의 누적 시간을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으로 초기화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timeAfterSpawn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0f;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탄알 생성 간격을 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spawnRateMin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과 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spawnRateMax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사이에서 랜덤 지정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spawnRate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Random.Range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spawnRateMin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spawnRateMax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PlayerController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컴포넌트를 가진 게임 오브젝트를 찾아 조준 대상으로 설정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target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FindObjectOfType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PlayerController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&gt;().transform;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8838406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64A7AF-ECCA-47F9-9022-464C0416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탄알 </a:t>
            </a:r>
            <a:r>
              <a:rPr lang="ko-KR" altLang="en-US" dirty="0" err="1"/>
              <a:t>생성기</a:t>
            </a:r>
            <a:r>
              <a:rPr lang="ko-KR" altLang="en-US" dirty="0"/>
              <a:t> 스크립트</a:t>
            </a:r>
            <a:r>
              <a:rPr lang="en-US" altLang="ko-KR" dirty="0"/>
              <a:t>-3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223B3F61-B167-492B-A446-8480DE9C4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void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Update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 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//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timeAfterSpawn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갱신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   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timeAfterSpawn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+=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Time.deltaTime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 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//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최근 생성 시점에서부터 누적된 시간이 생성주기보다 크거나 같다면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 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if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timeAfterSpawn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&gt;=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spawnRate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 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     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//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누적 시간 리셋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       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timeAfterSpawn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=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     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//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bulletPrefab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복제본을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     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//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transgorm.position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위치와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transform.ratation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회전으로 생성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       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GameObject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bullet = Instantiate(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bulletPrefab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transform.position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transform.rotation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     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//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생성된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bullet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게임 오브젝트의 정면 방향이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target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을 향하도록 회전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       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bullet.transform.LookAt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(target);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     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//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다음번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생성 간격을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spawnRateMin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spawnRateMax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사이에서 랜덤지정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       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spawnRate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=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Random.Range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spawnRateMin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spawnRateMax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 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}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/>
              <a:cs typeface="+mn-cs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85536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64A7AF-ECCA-47F9-9022-464C0416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탄알 </a:t>
            </a:r>
            <a:r>
              <a:rPr lang="ko-KR" altLang="en-US" dirty="0" err="1"/>
              <a:t>생성기</a:t>
            </a:r>
            <a:r>
              <a:rPr lang="ko-KR" altLang="en-US" dirty="0"/>
              <a:t> 정리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6DC00E80-C1FD-48DE-AD67-987539B0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175"/>
            <a:ext cx="10972800" cy="45989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333333"/>
                </a:solidFill>
                <a:latin typeface="Inter"/>
              </a:rPr>
              <a:t>스포너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 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4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개 생성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33333"/>
                </a:solidFill>
                <a:latin typeface="Inter"/>
              </a:rPr>
              <a:t>Level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오브젝트의 자식으로 넣어 깔끔하게 정리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42328008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64A7AF-ECCA-47F9-9022-464C0416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에셋</a:t>
            </a:r>
            <a:r>
              <a:rPr lang="ko-KR" altLang="en-US" dirty="0"/>
              <a:t> 정리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6DC00E80-C1FD-48DE-AD67-987539B0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175"/>
            <a:ext cx="10972800" cy="45989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33333"/>
                </a:solidFill>
                <a:latin typeface="Inter"/>
              </a:rPr>
              <a:t>Scripts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33333"/>
                </a:solidFill>
                <a:latin typeface="Inter"/>
              </a:rPr>
              <a:t>Materials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33333"/>
                </a:solidFill>
                <a:latin typeface="Inter"/>
              </a:rPr>
              <a:t>Prefabs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33333"/>
                </a:solidFill>
                <a:latin typeface="Inter"/>
              </a:rPr>
              <a:t>3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개의 폴더를 만들어 종류별로 정리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8561923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64A7AF-ECCA-47F9-9022-464C0416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바닥 회전을 통한 난이도 상승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6DC00E80-C1FD-48DE-AD67-987539B0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175"/>
            <a:ext cx="10972800" cy="45989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33333"/>
                </a:solidFill>
                <a:latin typeface="Inter"/>
              </a:rPr>
              <a:t>Rotator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스크립트 만들기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33333"/>
                </a:solidFill>
                <a:latin typeface="Inter"/>
              </a:rPr>
              <a:t>Public float </a:t>
            </a:r>
            <a:r>
              <a:rPr lang="en-US" altLang="ko-KR" dirty="0" err="1">
                <a:solidFill>
                  <a:srgbClr val="333333"/>
                </a:solidFill>
                <a:latin typeface="Inter"/>
              </a:rPr>
              <a:t>rotationSpeed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 = 60f;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333333"/>
                </a:solidFill>
                <a:latin typeface="Inter"/>
              </a:rPr>
              <a:t>Transform.Rotate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(0f, </a:t>
            </a:r>
            <a:r>
              <a:rPr lang="en-US" altLang="ko-KR" dirty="0" err="1">
                <a:solidFill>
                  <a:srgbClr val="333333"/>
                </a:solidFill>
                <a:latin typeface="Inter"/>
              </a:rPr>
              <a:t>rotationSpeed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, 0f) </a:t>
            </a:r>
          </a:p>
        </p:txBody>
      </p:sp>
    </p:spTree>
    <p:extLst>
      <p:ext uri="{BB962C8B-B14F-4D97-AF65-F5344CB8AC3E}">
        <p14:creationId xmlns:p14="http://schemas.microsoft.com/office/powerpoint/2010/main" val="2127725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sz="1400" dirty="0"/>
              <a:t>늘 그랬듯이</a:t>
            </a:r>
            <a:r>
              <a:rPr lang="en-US" altLang="ko-KR" sz="1400" dirty="0"/>
              <a:t>…</a:t>
            </a:r>
            <a:r>
              <a:rPr lang="ko-KR" altLang="en-US" dirty="0"/>
              <a:t>유니티 초기설정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xmlns="" id="{F258D9AA-1F99-F422-601A-69271399C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algn="l" rtl="0"/>
            <a:r>
              <a:rPr lang="ko-KR" altLang="en-US" b="1" i="0" dirty="0">
                <a:solidFill>
                  <a:srgbClr val="333333"/>
                </a:solidFill>
                <a:effectLst/>
                <a:latin typeface="Inter"/>
              </a:rPr>
              <a:t>프로젝트 이름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을 입력합니다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</a:t>
            </a:r>
          </a:p>
          <a:p>
            <a:pPr algn="l" rtl="0"/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Unity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Inter"/>
              </a:rPr>
              <a:t>버전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을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2019.1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로 설정합니다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</a:t>
            </a:r>
          </a:p>
          <a:p>
            <a:pPr algn="l" rtl="0"/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프로젝트를 저장할 폴더를 선택합니다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</a:t>
            </a:r>
          </a:p>
          <a:p>
            <a:pPr algn="l" rtl="0"/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템플릿이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3D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로 설정되었는지 확인합니다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</a:t>
            </a:r>
          </a:p>
          <a:p>
            <a:pPr algn="l" rtl="0"/>
            <a:r>
              <a:rPr lang="en-US" altLang="ko-KR" b="1" i="0" dirty="0">
                <a:solidFill>
                  <a:srgbClr val="333333"/>
                </a:solidFill>
                <a:effectLst/>
                <a:latin typeface="Inter"/>
              </a:rPr>
              <a:t>CREATE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를 클릭합니다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3046AC7B-3217-4EBE-8CD5-36661A3618F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12979"/>
            <a:ext cx="5384800" cy="350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7320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64A7AF-ECCA-47F9-9022-464C0416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바닥 회전을 통한 난이도 상승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6DC00E80-C1FD-48DE-AD67-987539B0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175"/>
            <a:ext cx="10972800" cy="45989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333333"/>
                </a:solidFill>
                <a:latin typeface="Inter"/>
              </a:rPr>
              <a:t>Transform.Rotate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(0f, </a:t>
            </a:r>
            <a:r>
              <a:rPr lang="en-US" altLang="ko-KR" dirty="0" err="1">
                <a:solidFill>
                  <a:srgbClr val="333333"/>
                </a:solidFill>
                <a:latin typeface="Inter"/>
              </a:rPr>
              <a:t>rotationSpeed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, 0f) </a:t>
            </a:r>
            <a:br>
              <a:rPr lang="en-US" altLang="ko-KR" dirty="0">
                <a:solidFill>
                  <a:srgbClr val="333333"/>
                </a:solidFill>
                <a:latin typeface="Inter"/>
              </a:rPr>
            </a:br>
            <a:r>
              <a:rPr lang="en-US" altLang="ko-KR" dirty="0">
                <a:solidFill>
                  <a:srgbClr val="333333"/>
                </a:solidFill>
                <a:latin typeface="Inter"/>
              </a:rPr>
              <a:t>-&gt; Update()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가 초당 </a:t>
            </a:r>
            <a:r>
              <a:rPr lang="ko-KR" altLang="en-US" dirty="0" err="1">
                <a:solidFill>
                  <a:srgbClr val="333333"/>
                </a:solidFill>
                <a:latin typeface="Inter"/>
              </a:rPr>
              <a:t>수십번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 실행되면서 오류 발생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333333"/>
                </a:solidFill>
                <a:latin typeface="Inter"/>
              </a:rPr>
              <a:t>Time.deltatime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을 활용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357258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64A7AF-ECCA-47F9-9022-464C0416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제작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6DC00E80-C1FD-48DE-AD67-987539B0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175"/>
            <a:ext cx="10972800" cy="45989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33333"/>
                </a:solidFill>
                <a:latin typeface="Inter"/>
              </a:rPr>
              <a:t>UI &gt; Text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클릭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33333"/>
                </a:solidFill>
                <a:latin typeface="Inter"/>
              </a:rPr>
              <a:t>Canvas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더블 클릭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33333"/>
                </a:solidFill>
                <a:latin typeface="Inter"/>
              </a:rPr>
              <a:t>Text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를 만드는 순간 캔버스와 이벤트 시스템도 함께 생성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!</a:t>
            </a:r>
            <a:br>
              <a:rPr lang="en-US" altLang="ko-KR" dirty="0">
                <a:solidFill>
                  <a:srgbClr val="333333"/>
                </a:solidFill>
                <a:latin typeface="Inter"/>
              </a:rPr>
            </a:br>
            <a:r>
              <a:rPr lang="en-US" altLang="ko-KR" dirty="0">
                <a:solidFill>
                  <a:srgbClr val="333333"/>
                </a:solidFill>
                <a:latin typeface="Inter"/>
              </a:rPr>
              <a:t>-&gt;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캔버스가 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2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차원 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UI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요소가 배치될 수 있는 액자역할을 함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7444458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64A7AF-ECCA-47F9-9022-464C04168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UI </a:t>
            </a:r>
            <a:r>
              <a:rPr lang="ko-KR" altLang="en-US" dirty="0"/>
              <a:t>제작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6DC00E80-C1FD-48DE-AD67-987539B0BD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Text </a:t>
            </a:r>
            <a:r>
              <a:rPr lang="ko-KR" altLang="en-US" dirty="0"/>
              <a:t>오브젝트 변경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이름 </a:t>
            </a:r>
            <a:r>
              <a:rPr lang="en-US" altLang="ko-KR" dirty="0"/>
              <a:t>Time Text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Alt </a:t>
            </a:r>
            <a:r>
              <a:rPr lang="ko-KR" altLang="en-US" dirty="0"/>
              <a:t>누른 상태에서 앵커 변경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 err="1"/>
              <a:t>스냅핑</a:t>
            </a:r>
            <a:r>
              <a:rPr lang="ko-KR" altLang="en-US" dirty="0"/>
              <a:t> 활성화</a:t>
            </a:r>
            <a:r>
              <a:rPr lang="en-US" altLang="ko-KR" dirty="0"/>
              <a:t>, </a:t>
            </a:r>
            <a:r>
              <a:rPr lang="ko-KR" altLang="en-US" dirty="0" err="1"/>
              <a:t>포지션값까지</a:t>
            </a:r>
            <a:r>
              <a:rPr lang="ko-KR" altLang="en-US" dirty="0"/>
              <a:t> 변경해서 모서리에 달라붙도록 정렬 가능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279C73E-736F-4287-8A37-EE0C964DD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185" y="1600201"/>
            <a:ext cx="3869629" cy="4525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829288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64A7AF-ECCA-47F9-9022-464C0416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제작</a:t>
            </a:r>
            <a:r>
              <a:rPr lang="en-US" altLang="ko-KR" dirty="0"/>
              <a:t>-3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6DC00E80-C1FD-48DE-AD67-987539B0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175"/>
            <a:ext cx="10972800" cy="459898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33333"/>
                </a:solidFill>
                <a:latin typeface="Inter"/>
              </a:rPr>
              <a:t>Text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오브젝트 꾸미기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33333"/>
                </a:solidFill>
                <a:latin typeface="Inter"/>
              </a:rPr>
              <a:t>텍스트 내용 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Time : 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33333"/>
                </a:solidFill>
                <a:latin typeface="Inter"/>
              </a:rPr>
              <a:t>Alignment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를 </a:t>
            </a:r>
            <a:r>
              <a:rPr lang="en-US" altLang="ko-KR" dirty="0" err="1">
                <a:solidFill>
                  <a:srgbClr val="333333"/>
                </a:solidFill>
                <a:latin typeface="Inter"/>
              </a:rPr>
              <a:t>Center,Middle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로 변경 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(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가운데 정렬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33333"/>
                </a:solidFill>
                <a:latin typeface="Inter"/>
              </a:rPr>
              <a:t>Color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폰트 컬러 하얀색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(255,255,255)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으로 변경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33333"/>
                </a:solidFill>
                <a:latin typeface="Inter"/>
              </a:rPr>
              <a:t>Y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위치 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-30,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폰트 사이즈 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42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로 변경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33333"/>
                </a:solidFill>
                <a:latin typeface="Inter"/>
              </a:rPr>
              <a:t>수평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수직 </a:t>
            </a:r>
            <a:r>
              <a:rPr lang="ko-KR" altLang="en-US" dirty="0" err="1">
                <a:solidFill>
                  <a:srgbClr val="333333"/>
                </a:solidFill>
                <a:latin typeface="Inter"/>
              </a:rPr>
              <a:t>오버플로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 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Overflow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로 변경 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(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글씨가 커져서 글상자를 넘쳐도 표기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14662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64A7AF-ECCA-47F9-9022-464C0416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제작</a:t>
            </a:r>
            <a:r>
              <a:rPr lang="en-US" altLang="ko-KR" dirty="0"/>
              <a:t>-4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6DC00E80-C1FD-48DE-AD67-987539B0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175"/>
            <a:ext cx="10972800" cy="45989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333333"/>
                </a:solidFill>
                <a:latin typeface="Inter"/>
              </a:rPr>
              <a:t>랩핑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 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–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글자가 글상자를 넘칠 때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강제 </a:t>
            </a:r>
            <a:r>
              <a:rPr lang="ko-KR" altLang="en-US" dirty="0" err="1">
                <a:solidFill>
                  <a:srgbClr val="333333"/>
                </a:solidFill>
                <a:latin typeface="Inter"/>
              </a:rPr>
              <a:t>줄바꿈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33333"/>
                </a:solidFill>
                <a:latin typeface="Inter"/>
              </a:rPr>
              <a:t>자르기 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–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글자가 글상자를 넘칠 때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넘친 글자들을 </a:t>
            </a:r>
            <a:r>
              <a:rPr lang="ko-KR" altLang="en-US" dirty="0" err="1">
                <a:solidFill>
                  <a:srgbClr val="333333"/>
                </a:solidFill>
                <a:latin typeface="Inter"/>
              </a:rPr>
              <a:t>잘라냄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33333"/>
                </a:solidFill>
                <a:latin typeface="Inter"/>
              </a:rPr>
              <a:t>그림자효과 추가 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– </a:t>
            </a:r>
            <a:r>
              <a:rPr lang="en-US" altLang="ko-KR" dirty="0" err="1">
                <a:solidFill>
                  <a:srgbClr val="333333"/>
                </a:solidFill>
                <a:latin typeface="Inter"/>
              </a:rPr>
              <a:t>AddComponent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 &gt; UI &gt; Shadow</a:t>
            </a:r>
          </a:p>
        </p:txBody>
      </p:sp>
    </p:spTree>
    <p:extLst>
      <p:ext uri="{BB962C8B-B14F-4D97-AF65-F5344CB8AC3E}">
        <p14:creationId xmlns:p14="http://schemas.microsoft.com/office/powerpoint/2010/main" val="39837235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64A7AF-ECCA-47F9-9022-464C0416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오버 </a:t>
            </a:r>
            <a:r>
              <a:rPr lang="en-US" altLang="ko-KR" dirty="0"/>
              <a:t>UI </a:t>
            </a:r>
            <a:r>
              <a:rPr lang="ko-KR" altLang="en-US" dirty="0"/>
              <a:t>제작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6DC00E80-C1FD-48DE-AD67-987539B0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175"/>
            <a:ext cx="10972800" cy="45989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33333"/>
                </a:solidFill>
                <a:latin typeface="Inter"/>
              </a:rPr>
              <a:t>Ctrl + D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로 </a:t>
            </a:r>
            <a:r>
              <a:rPr lang="ko-KR" altLang="en-US" dirty="0" err="1">
                <a:solidFill>
                  <a:srgbClr val="333333"/>
                </a:solidFill>
                <a:latin typeface="Inter"/>
              </a:rPr>
              <a:t>아까의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 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Time Text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복제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33333"/>
                </a:solidFill>
                <a:latin typeface="Inter"/>
              </a:rPr>
              <a:t>Press R to Restart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로 필드 변경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33333"/>
                </a:solidFill>
                <a:latin typeface="Inter"/>
              </a:rPr>
              <a:t>화면 정중앙에 배치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3607301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64A7AF-ECCA-47F9-9022-464C0416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최고기록 </a:t>
            </a:r>
            <a:r>
              <a:rPr lang="en-US" altLang="ko-KR" dirty="0"/>
              <a:t>UI </a:t>
            </a:r>
            <a:r>
              <a:rPr lang="ko-KR" altLang="en-US" dirty="0"/>
              <a:t>제작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6DC00E80-C1FD-48DE-AD67-987539B0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175"/>
            <a:ext cx="10972800" cy="459898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33333"/>
                </a:solidFill>
                <a:latin typeface="Inter"/>
              </a:rPr>
              <a:t>Ctrl + D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로 </a:t>
            </a:r>
            <a:r>
              <a:rPr lang="ko-KR" altLang="en-US" dirty="0" err="1">
                <a:solidFill>
                  <a:srgbClr val="333333"/>
                </a:solidFill>
                <a:latin typeface="Inter"/>
              </a:rPr>
              <a:t>아까의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 </a:t>
            </a:r>
            <a:r>
              <a:rPr lang="en-US" altLang="ko-KR" dirty="0" err="1">
                <a:solidFill>
                  <a:srgbClr val="333333"/>
                </a:solidFill>
                <a:latin typeface="Inter"/>
              </a:rPr>
              <a:t>Gameover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 Text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복제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이름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: Record Text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33333"/>
                </a:solidFill>
                <a:latin typeface="Inter"/>
              </a:rPr>
              <a:t>Pos Y = -40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33333"/>
                </a:solidFill>
                <a:latin typeface="Inter"/>
              </a:rPr>
              <a:t>필드 값 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: Best Record : 0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33333"/>
                </a:solidFill>
                <a:latin typeface="Inter"/>
              </a:rPr>
              <a:t>폰트 크기 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30</a:t>
            </a: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333333"/>
                </a:solidFill>
                <a:latin typeface="Inter"/>
              </a:rPr>
              <a:t>게임오버되었을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 때 게임오버 텍스트와 같이 출력되도록 자식클래스로 만들기 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(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드래그 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&amp;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드롭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BFD5DDE-FC4B-4AA9-B1B6-5B9DFE6DA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787" y="5437188"/>
            <a:ext cx="3741261" cy="81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768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64A7AF-ECCA-47F9-9022-464C0416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최고기록 </a:t>
            </a:r>
            <a:r>
              <a:rPr lang="en-US" altLang="ko-KR" dirty="0"/>
              <a:t>UI </a:t>
            </a:r>
            <a:r>
              <a:rPr lang="ko-KR" altLang="en-US" dirty="0"/>
              <a:t>제작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6DC00E80-C1FD-48DE-AD67-987539B0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175"/>
            <a:ext cx="10972800" cy="459898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33333"/>
                </a:solidFill>
                <a:latin typeface="Inter"/>
              </a:rPr>
              <a:t>Ctrl + D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로 </a:t>
            </a:r>
            <a:r>
              <a:rPr lang="ko-KR" altLang="en-US" dirty="0" err="1">
                <a:solidFill>
                  <a:srgbClr val="333333"/>
                </a:solidFill>
                <a:latin typeface="Inter"/>
              </a:rPr>
              <a:t>아까의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 </a:t>
            </a:r>
            <a:r>
              <a:rPr lang="en-US" altLang="ko-KR" dirty="0" err="1">
                <a:solidFill>
                  <a:srgbClr val="333333"/>
                </a:solidFill>
                <a:latin typeface="Inter"/>
              </a:rPr>
              <a:t>Gameover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 Text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복제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이름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: Record Text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33333"/>
                </a:solidFill>
                <a:latin typeface="Inter"/>
              </a:rPr>
              <a:t>Pos Y = -40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33333"/>
                </a:solidFill>
                <a:latin typeface="Inter"/>
              </a:rPr>
              <a:t>필드 값 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: Best Record : 0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33333"/>
                </a:solidFill>
                <a:latin typeface="Inter"/>
              </a:rPr>
              <a:t>폰트 크기 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30</a:t>
            </a: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333333"/>
                </a:solidFill>
                <a:latin typeface="Inter"/>
              </a:rPr>
              <a:t>게임오버되었을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 때 게임오버 텍스트와 같이 출력되도록 자식클래스로 만들기 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(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드래그 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&amp;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드롭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45856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64A7AF-ECCA-47F9-9022-464C0416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매니저 스크립트 제작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6DC00E80-C1FD-48DE-AD67-987539B0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175"/>
            <a:ext cx="10972800" cy="45989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33333"/>
                </a:solidFill>
                <a:latin typeface="Inter"/>
              </a:rPr>
              <a:t>이름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: </a:t>
            </a:r>
            <a:r>
              <a:rPr lang="en-US" altLang="ko-KR" dirty="0" err="1">
                <a:solidFill>
                  <a:srgbClr val="333333"/>
                </a:solidFill>
                <a:latin typeface="Inter"/>
              </a:rPr>
              <a:t>GameManager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33333"/>
                </a:solidFill>
                <a:latin typeface="Inter"/>
              </a:rPr>
              <a:t>Using </a:t>
            </a:r>
            <a:r>
              <a:rPr lang="en-US" altLang="ko-KR" dirty="0" err="1">
                <a:solidFill>
                  <a:srgbClr val="333333"/>
                </a:solidFill>
                <a:latin typeface="Inter"/>
              </a:rPr>
              <a:t>UnityEngine.UI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; // UI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관련 코드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33333"/>
                </a:solidFill>
                <a:latin typeface="Inter"/>
              </a:rPr>
              <a:t>Using </a:t>
            </a:r>
            <a:r>
              <a:rPr lang="en-US" altLang="ko-KR" dirty="0" err="1">
                <a:solidFill>
                  <a:srgbClr val="333333"/>
                </a:solidFill>
                <a:latin typeface="Inter"/>
              </a:rPr>
              <a:t>UnityEngine.SceneManagement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; //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씬 관리 코드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569732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64A7AF-ECCA-47F9-9022-464C0416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매니저 스크립트 제작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6DC00E80-C1FD-48DE-AD67-987539B0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175"/>
            <a:ext cx="10972800" cy="4598988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gameoverText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게임오버 시 활성화할 텍스트 게임 오브젝트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timeText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생존시간을 표시할 텍스트 컴포넌트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recordText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최고 기록을 표시할 텍스트 컴포넌트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surviveTime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생존 시간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isGameover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게임오버 상태</a:t>
            </a:r>
            <a:endParaRPr lang="en-US" altLang="ko-KR" sz="1800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800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현재 게임을 게임오버 상태로 변경하는 메서드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EndGame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06829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씬 구성하기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32FB248-3028-4BB4-9A96-1020BC100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3D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오브젝트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–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평면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(Plane)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을 생성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33333"/>
                </a:solidFill>
                <a:latin typeface="Inter"/>
              </a:rPr>
              <a:t>해당 오브젝트가 원점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(0,0,0)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에 있는지 확인 할 것</a:t>
            </a:r>
            <a:endParaRPr lang="ko-KR" altLang="en-US" b="0" i="0" dirty="0">
              <a:solidFill>
                <a:srgbClr val="333333"/>
              </a:solidFill>
              <a:effectLst/>
              <a:latin typeface="Inter"/>
            </a:endParaRPr>
          </a:p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원점에 없다면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Reset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할 것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33333"/>
                </a:solidFill>
                <a:latin typeface="Inter"/>
              </a:rPr>
              <a:t>스케일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(Scale)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은 가로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세로를 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2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배로 해주자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(2,1,2)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7775120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64A7AF-ECCA-47F9-9022-464C0416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매니저 스크립트 제작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6DC00E80-C1FD-48DE-AD67-987539B0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175"/>
            <a:ext cx="10972800" cy="4598988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게임오버가 아닌 동안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(!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isGameover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생존 시간 갱신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surviveTime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Time.deltaTime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갱신한 생존 시간을 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timeText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컴포넌트를 이용해 표시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timeText.text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"Time: 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surviveTime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1239991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64A7AF-ECCA-47F9-9022-464C0416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매니저 스크립트 제작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6DC00E80-C1FD-48DE-AD67-987539B0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175"/>
            <a:ext cx="10972800" cy="4598988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게임오버상태에서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키를 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누른경우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Input.GetKeyDown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KeyCode.R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SampleScene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씬을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로드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SceneManager.LoadScene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SampleScene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577327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64A7AF-ECCA-47F9-9022-464C0416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매니저 스크립트 제작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6DC00E80-C1FD-48DE-AD67-987539B0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175"/>
            <a:ext cx="10972800" cy="4598988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EndGame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현재 상태를 게임오버 상태로 전환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isGameover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게임오버 텍스트 게임 오브젝트를 활성화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gameoverText.SetActive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BestTime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키로 저장된 이전까지의 최고 기록 가져오기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bestTime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PlayerPrefs.GetFloat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BestTime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이전까지의 최고 기록보다 현재 생존 시간이 더 크다면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surviveTime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bestTime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최고 기록 값을 현재 생존 시간 값으로 변경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bestTime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surviveTime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변경된 최고 기록을 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BestTime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키로 저장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PlayerPrefs.SetFloat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BestTime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bestTime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최고 기록을 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recordText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컴포넌트를 이용해 표시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recordText.text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"Best Time: 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bestTime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1167668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64A7AF-ECCA-47F9-9022-464C0416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매니저 스크립트 사용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6DC00E80-C1FD-48DE-AD67-987539B0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175"/>
            <a:ext cx="10972800" cy="45989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33333"/>
                </a:solidFill>
                <a:latin typeface="Inter"/>
              </a:rPr>
              <a:t>앞의 스크립트를 사용하기 위해 </a:t>
            </a:r>
            <a:r>
              <a:rPr lang="en-US" altLang="ko-KR" dirty="0" err="1">
                <a:solidFill>
                  <a:srgbClr val="333333"/>
                </a:solidFill>
                <a:latin typeface="Inter"/>
              </a:rPr>
              <a:t>PlayerController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의 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Die()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함수 수정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8B9E3E0-FDB6-4AB9-BF77-B69F00585E50}"/>
              </a:ext>
            </a:extLst>
          </p:cNvPr>
          <p:cNvSpPr txBox="1"/>
          <p:nvPr/>
        </p:nvSpPr>
        <p:spPr>
          <a:xfrm>
            <a:off x="2006600" y="3023791"/>
            <a:ext cx="87249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Die()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자신의 게임 오브젝트를 비활성화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gameObject.SetActive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씬에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존재하는 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GameManager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타입의 오브젝트 찾아서 가져오기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GameManager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gameManager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FindObjectOfType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GameManager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가져온 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GameManager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오브젝트의 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EndGame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메서드 실행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gameManager.EndGame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1457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64A7AF-ECCA-47F9-9022-464C0416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매니저 오브젝트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6DC00E80-C1FD-48DE-AD67-987539B0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175"/>
            <a:ext cx="10972800" cy="45989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33333"/>
                </a:solidFill>
                <a:latin typeface="Inter"/>
              </a:rPr>
              <a:t>빈 오브젝트 제작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33333"/>
                </a:solidFill>
                <a:latin typeface="Inter"/>
              </a:rPr>
              <a:t>게임 매니저 스크립트 추가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33333"/>
                </a:solidFill>
                <a:latin typeface="Inter"/>
              </a:rPr>
              <a:t>게임매니저 오브젝트의 스크립트에 </a:t>
            </a:r>
            <a:r>
              <a:rPr lang="ko-KR" altLang="en-US" dirty="0" err="1">
                <a:solidFill>
                  <a:srgbClr val="333333"/>
                </a:solidFill>
                <a:latin typeface="Inter"/>
              </a:rPr>
              <a:t>하이어아키에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 있는 오브젝트 드래그해서 적용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DE1F380-6218-4E72-ABD8-CB2DC91A7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337" y="4198937"/>
            <a:ext cx="5984101" cy="171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86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유닛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32FB248-3028-4BB4-9A96-1020BC100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Plane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의 크기는 가로세로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10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유닛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(Unit)</a:t>
            </a:r>
          </a:p>
          <a:p>
            <a:pPr algn="l" rtl="0">
              <a:lnSpc>
                <a:spcPct val="150000"/>
              </a:lnSpc>
            </a:pPr>
            <a:r>
              <a:rPr lang="ko-KR" altLang="en-US" dirty="0">
                <a:solidFill>
                  <a:srgbClr val="333333"/>
                </a:solidFill>
                <a:latin typeface="Inter"/>
              </a:rPr>
              <a:t>유니티에서 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1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유닛은 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Cube(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큐브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)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한 변의 길이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/>
            </a:r>
            <a:br>
              <a:rPr lang="en-US" altLang="ko-KR" dirty="0">
                <a:solidFill>
                  <a:srgbClr val="333333"/>
                </a:solidFill>
                <a:latin typeface="Inter"/>
              </a:rPr>
            </a:br>
            <a:r>
              <a:rPr lang="en-US" altLang="ko-KR" dirty="0">
                <a:solidFill>
                  <a:srgbClr val="333333"/>
                </a:solidFill>
                <a:latin typeface="Inter"/>
              </a:rPr>
              <a:t>-&gt;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평면의 가로 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or 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세로 방향으로 큐브 </a:t>
            </a:r>
            <a:r>
              <a:rPr lang="en-US" altLang="ko-KR" dirty="0">
                <a:solidFill>
                  <a:srgbClr val="333333"/>
                </a:solidFill>
                <a:latin typeface="Inter"/>
              </a:rPr>
              <a:t>10</a:t>
            </a:r>
            <a:r>
              <a:rPr lang="ko-KR" altLang="en-US" dirty="0">
                <a:solidFill>
                  <a:srgbClr val="333333"/>
                </a:solidFill>
                <a:latin typeface="Inter"/>
              </a:rPr>
              <a:t>개 나열 가능</a:t>
            </a:r>
            <a:endParaRPr lang="en-US" altLang="ko-KR" dirty="0">
              <a:solidFill>
                <a:srgbClr val="333333"/>
              </a:solidFill>
              <a:latin typeface="Inter"/>
            </a:endParaRPr>
          </a:p>
          <a:p>
            <a:pPr algn="l" rtl="0">
              <a:lnSpc>
                <a:spcPct val="150000"/>
              </a:lnSpc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1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유닛을 현실의 몇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미터에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대응시킬지는 개발자 마음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/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-&gt;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보통은 편의상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1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유닛을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1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미터 취급함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599475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 err="1"/>
              <a:t>머터리얼</a:t>
            </a:r>
            <a:endParaRPr lang="ko-KR" alt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32FB248-3028-4BB4-9A96-1020BC100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유니티에서 게임 오브젝트의 색을 결정할 수 있는 컴포넌트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D3CF940-2AB2-4357-8527-F705B01A7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547" y="2161805"/>
            <a:ext cx="6944906" cy="396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61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 err="1"/>
              <a:t>머터리얼</a:t>
            </a:r>
            <a:endParaRPr lang="ko-KR" alt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32FB248-3028-4BB4-9A96-1020BC100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프로젝트 창에서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+ &gt;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머티리얼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클릭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pPr algn="l" rtl="0"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생성된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머티리얼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이름을 변경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pPr algn="l" rtl="0"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알베도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(Albedo) =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반사율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물체가 어떤 색을 반사할지 결정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  <a:p>
            <a:pPr algn="l" rtl="0">
              <a:lnSpc>
                <a:spcPct val="150000"/>
              </a:lnSpc>
            </a:pP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알베도를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검은색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ter"/>
              </a:rPr>
              <a:t>(RGB 0,0,0)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으로 변경하고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ter"/>
              </a:rPr>
              <a:t>씬의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ter"/>
              </a:rPr>
              <a:t> 오브젝트에 드래그</a:t>
            </a:r>
            <a:endParaRPr lang="en-US" altLang="ko-KR" b="0" i="0" dirty="0">
              <a:solidFill>
                <a:srgbClr val="333333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887097048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테마</Template>
  <TotalTime>1876</TotalTime>
  <Words>1559</Words>
  <Application>Microsoft Office PowerPoint</Application>
  <PresentationFormat>사용자 지정</PresentationFormat>
  <Paragraphs>330</Paragraphs>
  <Slides>64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65" baseType="lpstr">
      <vt:lpstr>New_Education02</vt:lpstr>
      <vt:lpstr>Game Programming</vt:lpstr>
      <vt:lpstr>개념 복습</vt:lpstr>
      <vt:lpstr>기본 개념 복습</vt:lpstr>
      <vt:lpstr>기본 개념 복습</vt:lpstr>
      <vt:lpstr>늘 그랬듯이…유니티 초기설정</vt:lpstr>
      <vt:lpstr>씬 구성하기</vt:lpstr>
      <vt:lpstr>유닛?</vt:lpstr>
      <vt:lpstr>머터리얼</vt:lpstr>
      <vt:lpstr>머터리얼</vt:lpstr>
      <vt:lpstr>벽 만들기</vt:lpstr>
      <vt:lpstr>Level 게임 오브젝트 만들기</vt:lpstr>
      <vt:lpstr>카메라 변경</vt:lpstr>
      <vt:lpstr>Player 게임 오브젝트 만들기</vt:lpstr>
      <vt:lpstr>태그 할당 하는 이유</vt:lpstr>
      <vt:lpstr>플레이어 리지드바디 추가</vt:lpstr>
      <vt:lpstr>플레이어 스크립트 추가</vt:lpstr>
      <vt:lpstr>플레이어 스크립트 추가</vt:lpstr>
      <vt:lpstr>플레이어 사망처리</vt:lpstr>
      <vt:lpstr>SetActive() 메서드</vt:lpstr>
      <vt:lpstr>스크립트 개선하기</vt:lpstr>
      <vt:lpstr>스크립트 개선하기</vt:lpstr>
      <vt:lpstr>스크립트 개선하기</vt:lpstr>
      <vt:lpstr>스크립트 파악</vt:lpstr>
      <vt:lpstr>스크립트 파악</vt:lpstr>
      <vt:lpstr>조작키 스크립트</vt:lpstr>
      <vt:lpstr>조작입력을 숫자로 받는 이유</vt:lpstr>
      <vt:lpstr>탄알 게임 오브젝트 만들기</vt:lpstr>
      <vt:lpstr>탄알 게임 오브젝트 만들기-2</vt:lpstr>
      <vt:lpstr>트리거 콜라이더</vt:lpstr>
      <vt:lpstr>Bullet 프리팹 만들기</vt:lpstr>
      <vt:lpstr>Bullet 스크립트 만들기</vt:lpstr>
      <vt:lpstr>Transform 컴포넌트</vt:lpstr>
      <vt:lpstr>Bullet 자동 파괴하기</vt:lpstr>
      <vt:lpstr>Bullet 자동 파괴하기-2</vt:lpstr>
      <vt:lpstr>충돌</vt:lpstr>
      <vt:lpstr>충돌-2</vt:lpstr>
      <vt:lpstr>충돌-3</vt:lpstr>
      <vt:lpstr>Bullet 충돌 구현</vt:lpstr>
      <vt:lpstr>Bullet 충돌 구현</vt:lpstr>
      <vt:lpstr>Bullet 충돌 스크립트 적용</vt:lpstr>
      <vt:lpstr>Bullet 충돌 구현</vt:lpstr>
      <vt:lpstr>탄알 생성기 만들기</vt:lpstr>
      <vt:lpstr>탄알 생성기 만들기-2</vt:lpstr>
      <vt:lpstr>탄알 생성기 스크립트</vt:lpstr>
      <vt:lpstr>탄알 생성기 스크립트-2</vt:lpstr>
      <vt:lpstr>탄알 생성기 스크립트-3</vt:lpstr>
      <vt:lpstr>탄알 생성기 정리</vt:lpstr>
      <vt:lpstr>에셋 정리</vt:lpstr>
      <vt:lpstr>바닥 회전을 통한 난이도 상승</vt:lpstr>
      <vt:lpstr>바닥 회전을 통한 난이도 상승</vt:lpstr>
      <vt:lpstr>UI 제작</vt:lpstr>
      <vt:lpstr>UI 제작-2</vt:lpstr>
      <vt:lpstr>UI 제작-3</vt:lpstr>
      <vt:lpstr>UI 제작-4</vt:lpstr>
      <vt:lpstr>게임 오버 UI 제작</vt:lpstr>
      <vt:lpstr>최고기록 UI 제작</vt:lpstr>
      <vt:lpstr>최고기록 UI 제작</vt:lpstr>
      <vt:lpstr>게임 매니저 스크립트 제작</vt:lpstr>
      <vt:lpstr>게임 매니저 스크립트 제작</vt:lpstr>
      <vt:lpstr>게임 매니저 스크립트 제작</vt:lpstr>
      <vt:lpstr>게임 매니저 스크립트 제작</vt:lpstr>
      <vt:lpstr>게임 매니저 스크립트 제작</vt:lpstr>
      <vt:lpstr>게임 매니저 스크립트 사용</vt:lpstr>
      <vt:lpstr>게임 매니저 오브젝트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Programming</dc:title>
  <dc:creator>박 현우</dc:creator>
  <cp:lastModifiedBy>user</cp:lastModifiedBy>
  <cp:revision>32</cp:revision>
  <dcterms:created xsi:type="dcterms:W3CDTF">2022-02-27T13:11:24Z</dcterms:created>
  <dcterms:modified xsi:type="dcterms:W3CDTF">2022-04-26T00:13:46Z</dcterms:modified>
</cp:coreProperties>
</file>