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F6ABCC-E742-A241-AA60-81D88B97697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C5B46-1A1E-5544-A219-86C02051B44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41F3-07E3-5046-8268-0479A431776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A843B-FDD7-0548-B9A1-D4B16071D22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82F5974-D705-A948-A788-E7C744EA68C6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861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667E9-5217-4246-A3B2-A543CFFDFE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BAE61-D055-094E-83B1-D5557610452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FD4536E-DEB8-FA41-BC57-6FF20B5411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985E-34AB-8942-89FC-E5A8B8A0417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574E-64A1-4745-8C15-184CA5CCAAC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296B-6E41-6B48-8538-E9D30864C0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27CA904-3C82-FD4B-85AC-B1267EF70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7C1F-BB73-DC4C-B1B1-86E0914C5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552217-6EA0-5148-8759-50A49095E6F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34C86-526A-6A44-AE4F-13207F9CB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31AA7-EBBA-8F4B-B08D-CD40C67F9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9FF0-DC4F-E048-A0A0-9A7D189C3B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4A0BD-7BF1-B649-AFDF-E39C7759333B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218B8-7F9A-094C-822D-B80573733F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FD5DE-E567-F644-AD91-EEFC97DD56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9E8C-B233-1048-87DE-7CC92C3B53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C00A64-951D-214C-BBD0-DF80E4913EFD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027AD-CE0E-294F-B268-237FE1EA30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DB394-A639-2449-AB1E-02A4C437DD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FEBF-FD95-6A46-93DF-D2B24AD6CF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133CCD-AD23-1840-B210-D231C531619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FA2B0D-4E7E-834F-8810-6CB0D9061C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63E31-E98F-1C49-98A0-3F2A5C02CC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1429B-9F0B-9D42-B832-F1C2FB21D0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DF541C-C1B4-2140-AA81-8568EEAE54D9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6D588-6BBF-AD48-995C-CCD7985910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933F6-B66C-5848-80DA-6E9384207A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66A3-6FD9-1543-ABA8-CEACCA9BE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EEBDF2-761C-4843-A3EC-494625EC07DE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F6F55-555B-6245-A4F0-0B2DE8F761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818E6-D6BF-E64A-9994-91F19DBAF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6F2D7-8F67-1940-A427-DF564A2495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E2800-2E68-D64F-BE3E-916ACC70F9B6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CDD73-72BF-C14B-ABFD-B87B7034D0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CF149-FDC4-6244-9816-8D41DF2676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1ABEE-9FD7-304F-9261-C9A269B0B3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7AE1C1-B76F-8E4A-8D67-49CA0E9C95EC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6DD06-C098-2842-A994-F3CD9C11DC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866F3-2A04-7745-8122-D0D0608783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810B-A2B4-4845-8C76-5FE409B05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F85A35-D317-7048-B677-FDF872A07F6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AD3B6-145E-8B43-92AA-4874759F8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BF402-FB99-AD4C-AAF2-B93AEA84B8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3882-821C-A743-8C6D-2EF470C38E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616613-E890-C442-853F-B0A649F70F6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CF026-C060-7E4E-B77C-17401BA3EF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8799A-7543-2142-A647-1956346B01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967F9-FA57-2642-AF39-E69C616DFF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77FE81-F2E7-B148-B0FB-05C3C1A1A394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B3899-F8B7-674F-9DEB-438A6BDA52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B934A-48E0-9141-83D0-B827E80DF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AB6FF-A7DB-A74B-A346-BD42BA316D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8D86D4-2924-F24D-9039-AEEEBC04384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8E0C8D-F24D-CA40-8947-F825A8EAC3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7A250-42F6-C344-B1CE-0A908DF32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FDE6-2B51-C64E-BB4F-049DDB2B95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290200-C2AF-2C4E-984F-C04D3808A8E2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2A719F-8BF4-E540-AD6C-5810966CD3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DCDEA-84B8-224C-9399-61978DDDFD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9C9E-F4BF-964A-B505-A464A8B3F6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CBF27C-2A58-0548-BF53-B742CF851C3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196D2-4569-3343-9C5A-86C4DDA73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211DA-E688-E64E-BEBC-69F48CB98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8B609-0E37-1C44-BCF2-87F419CAA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D3500-E589-6D4B-AEFD-BB115AABDD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32E0A-CA33-F14D-93EA-E95E70A6B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26916-BD74-3048-88CF-568B6794BB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43D2-F10D-F743-B89F-041D37D883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3C0C0B-29E3-A74F-90A5-DC6F24D66C4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2409-1D37-6E42-81AB-148CC6A777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9DC92-DF6C-BA4E-A48D-A58480C5E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D1A5-C80D-A942-9C27-BB8859B3C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BDE156-C123-E44A-BCEE-045F7265E2C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0A008-C542-A44F-BF45-62B26C72D0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32BAA-772E-564D-B32E-44FA2145E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A590-1A7D-7346-8919-2EB74A8DE2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DABBEB-4FD5-ED49-A4CE-85860730F6E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46E42-1D9A-3246-8C85-8C9B46D2CB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48E31-0E15-194B-BE4E-70ED3D7ABA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9C33-7C20-794F-A0C5-1354E62D0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8E449-6D2B-D843-9AB8-3B150E15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CD0D-DCE8-684A-85F9-A2D33FD3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FC8E-0F21-0D43-BA82-1EDE11F9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7BFB-0B37-F847-8703-506509CB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C55C-8E26-7844-87EA-14A3FF082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69B-778E-0B48-B76A-D576E6FD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037A-E957-2144-B333-60A27FD9D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1861-B3BF-2247-B3C2-CC72AEC7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EA24-751A-0A43-B5C9-FAFFE3A1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9192-FBDE-EB49-A7A3-BA1BFA4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09C5-BEF1-EB40-9301-B7A3E450B6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C59C9-6BAF-BC4A-A490-8F17A7F0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F6B58-55B7-5947-AAAC-9D3B4B05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C2BA-A0F8-FE41-86CD-E972708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20B-CB29-F14B-95A8-AD6B2C58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8A33-EE98-C243-A04D-F5B017C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D32F-C98F-8944-B391-0FBD0FA2DE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CD3-5F99-FE40-A5EC-346629C12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2B296-2471-2B4A-B4C8-E92FBD1B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825F-B1F4-7D4E-A133-9E2184BC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2B87-44A2-BF4D-8BA3-0264B394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9A82-BD99-5345-AB36-3B3F3CB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C1A-84A9-2245-92EB-ACBA122F8B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E74F-FA2F-8649-984C-78B54934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BDF9-8573-D047-91CF-297F1CA4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43EE-935B-4940-A74B-FAB4640F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E01E-85AF-3449-B99C-ABE6861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EE56-A2AF-1440-AAC8-9450A092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A86-C429-0440-A8A4-34711EDA1F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1C4-24A9-5447-A39A-5E8D79BA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E451-F4A3-F642-9F28-E8ABEEB5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ABF6-E390-FD43-A12E-684B43E4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3A95-04B4-D34C-9BAA-7613CA12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687F-F9B7-1140-90A8-AB3D65D6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611-594A-5244-B18B-E93E862841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1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FADF-46BE-404C-BA3E-38F91FBA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DDA4-E516-D24D-A194-C2ED9A5C2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D052-FBD1-B44A-A9DD-B04E32F8C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E760E-434E-A440-AA50-2264872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5004-ED6A-2E4D-97F3-014C9C4A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7B9-8116-1D4A-A68C-3B0B16D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DD7-37A8-8C4F-8EB6-4A61E9A4B9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5E60-7F88-2644-9C2A-E326B257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22C2-FAD2-C447-A1A5-DC404EFA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A37C-F39B-8D44-8F0A-B3F5F8F7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3E64C-B919-6441-B364-7DC115173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19A5-4BA4-E54A-96D1-C7B3D2A0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A2D12-FAE5-F743-8534-EDD2A269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7DDD-DE9B-944B-8DFF-A439473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AE410-DB4A-4E40-B512-3485BA52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E0FE-513C-E341-B290-C4B725B8B0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AFA2-D226-A540-8FA1-98AB45B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6B02-2C48-1842-B47B-57503151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5E1A6-8602-1847-B7B5-3E5E2638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F567-0129-7041-B24F-6989EEF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E659-D669-EB46-AF77-844055CF60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2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6BDBF-BEB4-C647-BF0B-A9B2A0AC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4071D-DAC1-1246-8AC0-99853A62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B551-ED69-844B-9319-D058EB8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863-D3AE-E542-AFF9-C7B117246F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6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EEC-B0D3-CF46-8294-5EA049AE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BA04-6A33-F147-87E8-AFE7ED29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285-D84A-AD41-9D72-8EC94CC1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DF4E-D519-8F4B-BED1-EAF486D2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7A6E6-B8EA-CA4D-A99A-538CDCE6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3FAD4-0542-1E46-941C-6E62835C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8882-81D6-8541-B1DE-630FCE3BE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F6F-52AA-F046-8CFF-01473CC5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E95F-F725-514A-B75D-2567F422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01FF-208F-774C-A241-86C87C7E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89A2-8782-504A-9604-4700D545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83B0-2EB4-A44D-BCED-F78F89A0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BD5-8C14-2E4A-97D5-AC94979BF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0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0ED0-167D-D840-8668-1256BA03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96C39-8478-174E-BAAA-D13D48DEA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C7C8-1CFD-7446-B2A7-ECF6D976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76C9F-FB9B-5548-B03D-23F0B3CE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E22F-FE8D-094D-B695-7501C2F3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57FA7-0CE4-F44A-9B8F-2AA754B4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FD6-1042-254C-AAFB-4E5A47D83D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5903-1CA7-9249-864A-6BC057A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EBDE-AB76-7F40-8523-C22FC412E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96A4-B98C-A045-831C-E5174E6E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2786-8256-4946-90BE-9F4E05EA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9C930-0184-7245-A8A5-18A5DEAA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CB1-0B10-2A40-B3F2-1F336562E6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6ABD-2258-9641-8769-9A5FB05D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5103E-03A0-0944-B32E-9728FB75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B135-FBC1-AA45-98DB-B949DCAC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8BE8-D7D2-2E48-AFC5-1964977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7562-4B2F-AC4F-83BC-7467D624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29D5-99EF-E84E-90E9-86343D247E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2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E15E-60BD-3E48-8AD4-9B39AD64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D00E-43A2-364D-8658-CED532F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8C1D-A92F-6E49-A2DE-F3178FB5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900A-E8D3-9847-88F8-77FEDA1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84D7-CB05-D64E-A20D-8D9176D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5CEA-CCED-344F-92B9-469C62C2E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5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8AE8-3211-F748-A62B-AA4634E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7494-0FBD-ED42-8599-6022E289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9031-AAA0-4842-A0BA-236F8B9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8D50-4863-984C-B9FA-2AB34E43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BEE0-81A6-D741-B3CC-24A75738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29A0-D0F8-C949-914C-C3F619D289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0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FF03-3D16-604B-81F4-6C11AC84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9F88-D367-554F-9017-CBB370D7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FD57-C019-4644-9BE6-95207E81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9CC8-B6F6-1F43-850E-4C20F57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D18E-6D68-D046-B7A4-093C025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CA5E-0064-ED46-8A46-8FEF2C920D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9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9062-5309-7F4E-B837-D9C0D74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6B77-E5C8-5B45-8DAE-62B47B6D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B0337-58BE-7949-9926-86521BBC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BD566-F697-4342-879A-974C1024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73E7-4371-E04D-85DB-AC496F4D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9ED70-CBD4-4F41-AE14-94EDF11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D707-4E58-164D-B3D4-29ACF44262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7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2103-A137-2D4E-B858-3001EBE7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DE41-665D-2447-A394-55193FE4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5E42-88E1-FE4D-86CA-258C82E2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8943C-5D55-5E4A-924C-BE903DD82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2EB13-48F2-6A42-8E74-A78770AF4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3C0D2-A847-364C-B3B4-17E92B88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AFF05-4BD3-4340-8593-B4C3E20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A40-7308-2E40-B0CE-E3FA55B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A5DE-4D95-8743-8277-B97B9006C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6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3E84-42DD-0B42-AFF3-F047D47E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849FC-7234-F347-97DB-7BF9EFA4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3769-01D4-294B-8B6B-385BE2F0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B7E5-D488-A440-8336-CA4B7CD4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AA4-360E-864F-B3DF-CC415F1C7A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1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287A8-F8E2-C04A-9C62-0F05A8F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5388-047B-8248-99F7-04C9EE83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20FC-5602-E940-8851-09DDB878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B84-B28B-BD4F-95E2-305391C0D4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61E5-1984-EE4C-B485-C1962618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34EA-437D-9A44-814A-D424EB22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B6EE-8547-DC47-96B5-40B0C324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EEF1-FB4E-5149-B117-F6171FC6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CB66-BC52-3A4B-B080-8865D40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7AA2-F6CB-3C41-BB3C-4E02B6CD04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5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1E4-5820-1546-BDCC-474DC19F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957C-5D58-BD44-98E7-E137CECB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FADB9-188B-0A47-9272-98131B25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4B3A-51B3-F94B-BBDD-03546182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875EB-5144-1740-819D-8F9A7541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4581-398D-064F-92CD-516F79A0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A074-A23C-BB46-810A-EE3A65765F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20DD-E73C-CA43-8951-42153348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046B9-3892-AC48-94D0-0777C225C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37430-B463-E34D-9107-4B88CFC8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0A6E-DDF6-3E42-9429-2BE935CB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2A48A-E840-3443-BDE6-E77B2BEF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9B74-C735-4740-98B4-34461D4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3CB1-C4EB-B746-B3A7-46321B609E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27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AFD-E2B0-3B40-B819-3587195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A3D0-2103-3C46-955A-36F3B0D4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E8E7-F3BE-BA4D-880B-977540A0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A1C7-CCC1-6443-88CA-53685664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A3CD-E046-6F49-B4B7-5D3C3C08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8016-F62F-1645-8D57-B2681F6950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4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8C0F7-0BA2-484B-8F45-136596C2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3D63-9A40-5641-BEAA-1A166DDA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3884-D69E-FC49-BEB4-DE6E770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8971-C960-1448-A326-4B79C719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914E-5C57-0D4B-BD2B-B2C7AD59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BE62-14FF-404A-B371-5888567241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4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763F-98AC-AA48-BAE3-BA4C02F7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1B0D-074E-EB4A-A18D-41769F1EB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977C-A89E-8D41-B6E2-ADDC0A8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2C78-82AC-1E48-ACFA-E9AFA130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80FF-D936-6A4F-8C6B-76CB1DC3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7817-EBB7-B449-BDDD-6F887D0C15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D87E-11CE-A649-A01D-405E5190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5AAC-356E-FE49-8C2E-99C2F54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A215-07F7-2C4A-B09C-305966E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EF2F-8CCC-0F44-AC74-33AF2358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A4A5-B323-454B-BDA9-F3F685CE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0134-7959-6D4E-A7AF-56A5169290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2539-223B-5F4C-83A5-6245E2CD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22F21-E7A4-9B4D-9D3D-68E0FCB1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1745-13E3-314E-9CBD-7A672691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C62C-4BBF-2E47-8906-9CC22DB2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8681-3840-664D-B964-6F615961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CB7-EAC5-5149-86F2-A9322BC94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4F4-FDCB-2943-A3A3-EB4CBE7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7557-5A1B-1844-973B-EC0EE84C5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F5A50-030E-154C-BACD-1B516CA47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8030-1D81-F145-8C69-1F8F15CE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61BD-03FE-4746-B9CF-2D006305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6A51-0C0C-9745-BC29-D08D936F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0D43-15C2-C945-A6BE-B5FC8DE84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11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730D-6B59-6B4A-8ED6-9CEC3B3F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128D-39D9-FC41-BD2D-8340800B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FF65-8481-9B43-BB36-3D46F1DD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BABD2-FF0C-734C-8A99-652D242B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C0AE9-D752-7745-A75A-5873D38E6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0DC92-AFD8-7741-858E-60D2FD4F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A46F2-07D6-4B42-937B-076642FD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C04D3-0E73-FE41-953E-B07ADC1D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C67-142C-0143-A277-340B7A4C9C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4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293-F1D4-F444-90FB-59842D18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3E22D-B176-AF49-BAD3-F865C135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08359-CCEB-034F-8050-271A4B48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97FD2-31F3-D341-A34E-83D3C5D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1AE4-FB72-E14F-933B-002F2B8D25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9AA-0CCE-284A-9947-AFBEBAAD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7EB9-3C7E-ED49-AC3A-2FAD4FB9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0A32-6A0C-8A4C-9046-20F2425E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EB179-66E7-734F-8630-A4D146A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39D6-F3F1-5042-9EB6-092D4C68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A57C-EA5E-3A43-8BCA-036FA52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F3EA-83CA-134A-9BB6-87A2D81377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3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F1C05-5AA4-D040-8468-E544A24A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738A8-1A12-AC46-B6CF-EAA5979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EE64-7E6D-834C-9B18-DC58D36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D8F-FEE8-5146-BFDB-E7433680D9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7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C81E-2DC2-D041-9313-9BC5E7C5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1059-1F56-CD42-8A0A-56CC74C1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BF70-00BC-A845-B52D-89B4114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0719-7B96-DF46-86A3-71915460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410F-A29E-A04F-ABEE-B3E8C74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8084-00BC-7647-B264-6AB0F8E3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A91C-30EC-504E-A590-22B56E5E32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03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776-176B-CB42-B075-8271B47F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9992B-D714-0942-81D3-3DE511279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17F58-14CE-8B46-BD21-5C1F9F74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54B8-7617-0D4E-962A-3CB78980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83EC-995B-1A40-B8C5-0F2F85FD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7C7F-BDEB-1A4C-8DC9-B0914F6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9E10-91A0-1440-9310-14050471B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14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DE9B-BAC4-384B-93AF-2362D5B9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82A29-FB5D-0F43-A833-9EF4A6C2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A536-55EB-7648-A7A4-0BD28BD9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D371-B2E9-F540-BCD0-E7D50EDF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7026-BBAC-F846-B838-8211F50F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E64-3657-D94A-B006-0A8CDE0067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88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25B00-04E6-B54D-B95F-9B4F33D85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81F2-1746-7249-8ED4-9E7277CD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395F-22CD-ED4F-A07D-A82B732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DB45-FBB9-5149-88E6-2DA85B74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835B-1B23-1F41-9C19-E4FF108E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9F4-1204-E048-ABA2-54CA4C5143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11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395-0C6A-4F40-B8FE-6A703542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30BE-ADE6-CC41-A8B0-EF7176C3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1950-1E89-5445-838F-A206A706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5A5C-B863-CC4A-B35C-705F1525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772F-80ED-F346-8874-087F64F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403A-A704-DB49-8D3E-9AA52F7B8D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0DE4-93F3-3342-8AA9-CAC1656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F5FB-2F7B-A345-ABFC-0AD81A78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A292-AADF-1442-953C-35A1E71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249F-361B-644C-A1CA-92396CA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0C5D-B43B-A745-A2EB-2EE1E15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B44-5898-C540-AB22-CC1A441EE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31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BE0C-54DF-7B48-9F23-5EE79118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83A8-49BB-1046-85A5-CBDAB556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6FB3-458D-4E4D-B3E5-8D52338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2BD3-AB05-494E-90CD-F2064FC1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118-14ED-C944-AECD-9A5F9B92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999F-6BED-0C47-96DB-3F0C558AE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50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29DD-9F8C-8B46-9D90-734522CB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82D3-5B1A-AB4A-B087-ACF3E1B9B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3EE7-08CB-A347-8880-F6BAB31A3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7317-AEE9-F148-A27E-2D420597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2048-9AF4-BF41-A124-485E362E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3F4A-0370-424F-A58C-592D0E8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EC46-EA09-1D45-9FC5-0FC773F26B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4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74F1-064F-1446-AA35-6E35A28A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9DF9-8BE1-D840-B8AB-923865DF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D83F4-CF75-6A45-8606-21F7ABBD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87730-6CAC-AE4C-8408-F88F29136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D646-2C1E-2A4F-82C2-40C01A3C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4103E-21C4-374B-94A8-06EF93E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420D0-43D7-1E45-8AD3-8E70021C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76B85-ACC3-C343-A394-3D62A865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DF0-61D5-6F45-81B8-C43A165B60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724C-47BF-9A4B-9F63-24C42AAD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5672-3EF6-7041-A747-DDEEBB9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24FEB-8A23-BC41-A480-9EAC12EE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32F3D-AE64-7241-96BA-18841D4C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858E4-AF06-894D-AD7F-20E1F830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1ACBE-1244-1847-AF83-D6076C1F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DA012-8048-8141-B142-A5E1AACF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6E481-19EC-3947-B2D3-9C2EEA8C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8DD-3B53-6349-A414-37F770D811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1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BB6B-F4F2-104F-A3B6-7693B7B0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FA833-DFD6-0B4D-89A6-842228B9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FB1E7-15E8-5A4A-994C-D0D3FC9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14E7-E33B-F446-9D5C-4D3BC7C3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242-6B23-6041-9839-3329231B1C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4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D574F-AD2B-5343-A416-C7D7256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94EAE-E326-9049-AE8F-2D724A66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15FA-8FB1-1B41-85F8-AA0B8775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8BD3-9434-6F4B-BAB0-AE67D0CE8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53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100-E671-6842-9759-170D74F1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AEB9-1FC8-A144-80E2-6F934B18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4CAEE-2996-3F47-9FE1-33667E4D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D4FB1-BAB6-0640-AD06-FB2DD534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132E-1DCC-6B4F-8A65-10FEA2DA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40547-EB16-C943-A24B-F767A99E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DEDD-2D51-F746-AAF0-13681D33A4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992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C5E8-C035-9444-9DBD-C66CC091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21C42-F7FC-5345-8CCC-6DC762E7E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E6A99-4A4D-EA45-9F29-35C8430AB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B1E0-5B43-CE4D-BDB7-813C271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F62E-C6B1-D44C-806F-78261FA6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8890-D041-2F4F-BAEB-0077BE16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F9A-0906-2C40-9A92-3F390FF64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41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3829-A216-3440-848D-C5DEB37E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FE47-F699-5549-9361-A7D70C3C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A4C6-882B-FE45-B0E8-09D7CEF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CF7D-EFC9-2C41-A347-BF0BA15D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2A2E-1A5F-CE47-89CE-764F1AD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CAF0-AE99-7444-AE14-480C084636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24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B765A-A7A3-8442-9571-DEAB55E80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3A8AF-2A52-B143-B29D-E2FD659B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386D-2545-4842-8219-940A1B42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55EA-7363-9C40-BB51-FD2E86E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92FF-A674-3640-AD3A-B44473AC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A79-7E84-3644-B34B-70AEFC29E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C64F-5A2B-D24F-9A3A-D3B0FB8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BA530-0A63-7E4B-B082-5A72B8C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71FF-5573-A645-805B-B8BA9ACE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74B8F-89DF-174C-9A03-410FE24C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E621-B7DF-E146-9784-857FB9FEF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7FD9-B0B3-6B48-87F9-A41A1F5D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839CC-3BA9-7B43-8852-7C8A8502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98765-DF6A-CA48-9AA9-1AEFFDB1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1AD-4606-3640-BCC2-3A44014D92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40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FFEF-E42D-A149-AA17-E4269307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2F1-B0A6-6B42-B60B-15436029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2054-B188-3248-9BEE-6275A5F0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5938-4CB8-0D46-A2B6-B6A45FB9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521D-4411-364F-8F42-7B8AE549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A321-689D-BD4A-9957-65BACE2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6247-5F81-DA4F-B72F-054B40F87E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8515-4FC7-AA41-A018-EA431817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59D1A-0529-9345-B165-C0573522C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49EB6-9B53-454B-8ABF-73DAA12E6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697B-534A-C546-9D1C-C4C93ED5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7F157-8EBC-FA49-B171-AD48E78F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D470B-DBA3-294F-824A-3324FD1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3363-B027-B84C-A6AC-36EF37D81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750E9-D2C2-194B-8290-427F4445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D91A-B570-0D48-B8F7-96329CD5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29F4-10E4-0D41-A745-685F369F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0C51-9A25-924D-8B6C-38CEC2A5A4B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AE1A-6340-FB49-9530-52087CC23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E1B2-4B0D-1041-8C4E-C8E70FD0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335B-A446-E443-A9BC-170A0AD663B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A8558-7AB3-7C41-8A2D-21BA01B2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FB03-3836-A649-BEAD-4BA06579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EA89-D892-5B40-B6FE-2FC7F50E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3A10-FE20-0647-A29D-0861C92AAD2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BDAD-B9AB-B647-BF3C-92FC3D9D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C7C2-266E-8549-9682-656E62831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10F6-757C-F84E-A726-A516E07BC6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E487-D4BE-584A-B5A2-D883A9A8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4A1E-610B-5C4F-B9BF-0BF75615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7547-E54C-1E47-A584-8ACC312F5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21C2-70F0-334C-9BD4-E27AEFD0684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2422-0A45-0140-B78A-AEB61B7B0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B94A-BEC2-D14A-80FB-78D6BC7A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FCE1-4239-984F-A590-80C0A9AA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72900-83F9-7342-9501-D9C167DB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14A5-FAF4-054D-9B2B-01C5C83A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6220-C800-4544-9578-6FB2DFDE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47E3-A618-5548-8D5D-1AB16F95203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5808-910C-FE41-96CA-CB92FCC5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16C8-C5FA-CF43-8414-736269739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48BC-90DB-1E4D-8990-02EB2117FBA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11036-8DA4-EF48-B2E1-98B8A100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21CE-6E62-144E-BEA3-981DCFB0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E40D-8F49-9C4C-9374-B45812AB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C19A-104B-1A49-8280-9696428B52E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3AE0-C7F5-A44F-AA98-9FDC90FA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40A0-917C-B746-8D5B-43F71B7C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B9FA-B820-0A40-AE6B-A3194B496E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16E2-3B51-A24E-B44A-ED78CEC12D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  <a:b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</a:b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0E1EA-7D59-F243-B58D-C6349539845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68559" y="4419720"/>
            <a:ext cx="384012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Ricardo andrade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7E4E88-F68E-2744-B037-3795EB4F8B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covariance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0A26D7A-880C-B842-953A-0613555913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2000" y="1645920"/>
            <a:ext cx="4116600" cy="329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E3F9D742-1814-0545-9E2C-CD79EE37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19680" y="1733760"/>
            <a:ext cx="5224680" cy="4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90FE78-A889-554D-95CD-8B6EFCC301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Adjacency matrix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D574F8A-A586-9743-A798-C80C3CBD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3840" y="1645920"/>
            <a:ext cx="4116960" cy="329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54F7A223-63A4-3D40-8AB6-8149605720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914400" y="1306800"/>
            <a:ext cx="5394960" cy="4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6201B6-909D-0B43-AD4F-39506A492D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Adjacency matrix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F7BCE0E-9E97-A14D-A009-6147B97FFB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914400" y="1306800"/>
            <a:ext cx="5394960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5E778112-F45C-1745-9BC9-70F5BA6C0A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19320" y="1672560"/>
            <a:ext cx="5224680" cy="4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320C08-3188-7A4F-90A5-214C2557F6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Sparse covariance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33E6B65-C7A5-B442-836F-72D71C08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914400" y="1306800"/>
            <a:ext cx="5394960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9B73010-52E5-B442-B470-F60E70EECD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19680" y="1672560"/>
            <a:ext cx="5224680" cy="4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C1793A-2A91-CE40-830B-51E33744D3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North Carolina SIDS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526708A-93BF-5346-BF81-32EDE82C8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81360" y="1344240"/>
            <a:ext cx="6206760" cy="49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68A97A-A14E-0045-B350-AE548F1363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North Carolina SIDS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5D3DC2E1-B09A-224F-8D14-F947612E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344240"/>
            <a:ext cx="6182280" cy="494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37CEE1-D689-6247-8EDC-A186FF3CDD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North Carolina SIDS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013F044-3FEA-7947-9409-FF8CA051BA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81360" y="1344240"/>
            <a:ext cx="6206760" cy="49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00EC23-3E96-DA4A-88F8-FE17924A5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North Carolina SIDS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A5D7222-CD52-0949-B153-9A85112E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8719" y="1516680"/>
            <a:ext cx="5999400" cy="479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F512EE-4527-4C48-ACC5-47E8EC01A7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North Carolina SIDS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750473A-75C6-E447-B8FC-85F87627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344240"/>
            <a:ext cx="6182280" cy="494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5BEE64-F6B2-524F-8B28-CE7FB957EB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Previously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EB8C9A-ACD6-8A4F-8FAF-4BEF2D901B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1679039"/>
            <a:ext cx="7223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variation</a:t>
            </a:r>
          </a:p>
          <a:p>
            <a:pPr marL="513719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Continuity in space</a:t>
            </a:r>
          </a:p>
          <a:p>
            <a:pPr marL="513719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Smooth changes across space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Tools</a:t>
            </a:r>
          </a:p>
          <a:p>
            <a:pPr marL="62820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GLM</a:t>
            </a:r>
          </a:p>
          <a:p>
            <a:pPr marL="62820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GAM</a:t>
            </a:r>
          </a:p>
          <a:p>
            <a:pPr marL="62820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C-V</a:t>
            </a:r>
          </a:p>
          <a:p>
            <a:pPr marL="62820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45000"/>
              <a:buFont typeface="OpenSymbol"/>
              <a:buChar char="✔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K-fold C-V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1CC2F6-E8B2-3641-A5F9-E8A5742E6E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Point level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C3F418D-94D3-5F4E-89E9-E8F979D0C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3360" y="1369800"/>
            <a:ext cx="6174720" cy="49395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4A17293-6E01-474F-9B28-D86C07174A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44805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 set of measurements at random locations (points) in a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3317F1-3339-684A-8F5B-6BA173CCB9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Areal data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E4F74A4-5073-7C40-9DF9-AF757F19C8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1320" y="1344240"/>
            <a:ext cx="6206760" cy="4965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437D0FD-5BD7-EE4A-97CE-7ABCE9B6C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44805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Measurements aggregated by spatial units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8EF5AE-5F28-E54F-B618-9531F59CDA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453239"/>
            <a:ext cx="8123040" cy="10054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0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It’s about spatial association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521AA89-9BB9-B041-A2BB-942F5376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3360" y="1369800"/>
            <a:ext cx="6174720" cy="49395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543B6BAC-D03D-0546-9C34-43CEDF50C9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44805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“Everything is related to everything else, but near things are more related than distant things” (Tobler’s Law)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CE73A4-8871-DD4A-BDD8-E3B434DFA6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453239"/>
            <a:ext cx="8123040" cy="100548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0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It’s about spatial association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A8DC1FA-3751-9646-8CCA-6345A184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9600" y="1344240"/>
            <a:ext cx="6206760" cy="49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002055-582A-9C41-91F2-D64130373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covariance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A162C99-830E-BA40-B2FA-E192F66F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651680"/>
            <a:ext cx="4103280" cy="330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AA0EB93-71BA-7E48-A788-AFAED12202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19320" y="2129760"/>
            <a:ext cx="5224680" cy="4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40175E-CC24-984C-A78C-5B2EB306F4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covariance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DC9EC3B-6D79-4C46-B62A-C6D9C508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3840" y="1645920"/>
            <a:ext cx="4116960" cy="329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EE5A7CF-3C3A-0B4D-ADFB-8C56BB5B09C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58680" y="1638719"/>
            <a:ext cx="4103280" cy="330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198699A-E13D-A74D-9BD1-E24012E866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covariance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F0B5170-D627-9D41-8469-053A2548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2000" y="1645920"/>
            <a:ext cx="4116600" cy="329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B6ADEC46-345F-634C-8306-0D15B4C5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713840" y="1645920"/>
            <a:ext cx="4116960" cy="329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130</Words>
  <Application>Microsoft Macintosh PowerPoint</Application>
  <PresentationFormat>Widescreen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Liberation Sans</vt:lpstr>
      <vt:lpstr>Liberation Serif</vt:lpstr>
      <vt:lpstr>OpenSymbol</vt:lpstr>
      <vt:lpstr>Office Theme</vt:lpstr>
      <vt:lpstr>Office Theme</vt:lpstr>
      <vt:lpstr>Office Theme</vt:lpstr>
      <vt:lpstr>Office Theme</vt:lpstr>
      <vt:lpstr>Office Theme</vt:lpstr>
      <vt:lpstr>Spatial Regression (Part 2)</vt:lpstr>
      <vt:lpstr>Previously</vt:lpstr>
      <vt:lpstr>Point level data</vt:lpstr>
      <vt:lpstr>Areal data</vt:lpstr>
      <vt:lpstr>It’s about spatial association</vt:lpstr>
      <vt:lpstr>It’s about spatial association</vt:lpstr>
      <vt:lpstr>Spatial covariance</vt:lpstr>
      <vt:lpstr>Spatial covariance</vt:lpstr>
      <vt:lpstr>Spatial covariance</vt:lpstr>
      <vt:lpstr>Spatial covariance</vt:lpstr>
      <vt:lpstr>Adjacency matrix</vt:lpstr>
      <vt:lpstr>Adjacency matrix</vt:lpstr>
      <vt:lpstr>Sparse covariance</vt:lpstr>
      <vt:lpstr>North Carolina SIDS data</vt:lpstr>
      <vt:lpstr>North Carolina SIDS data</vt:lpstr>
      <vt:lpstr>North Carolina SIDS data</vt:lpstr>
      <vt:lpstr>North Carolina SIDS data</vt:lpstr>
      <vt:lpstr>North Carolina SIDS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David Connell</cp:lastModifiedBy>
  <cp:revision>36</cp:revision>
  <dcterms:created xsi:type="dcterms:W3CDTF">2015-10-20T21:51:33Z</dcterms:created>
  <dcterms:modified xsi:type="dcterms:W3CDTF">2022-02-24T21:18:42Z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