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51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33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46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93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33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31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91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6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611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52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</a:t>
            </a:r>
            <a:r>
              <a:rPr lang="pt-BR" sz="2800" b="1" dirty="0"/>
              <a:t>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</a:t>
            </a:r>
            <a:r>
              <a:rPr lang="pt-BR" sz="2800" b="1" dirty="0" smtClean="0"/>
              <a:t>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3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1190514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Se usarmos essa técnica em um conjunto de dados com um número muito grande de variáveis, podemos comprimir a variância explicada para apenas alguns componentes.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A parte mais difícil no PCA é interpretar 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3987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1190514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Para nosso trabalho em </a:t>
            </a:r>
            <a:r>
              <a:rPr lang="pt-BR" dirty="0" err="1" smtClean="0">
                <a:solidFill>
                  <a:schemeClr val="tx1"/>
                </a:solidFill>
              </a:rPr>
              <a:t>python</a:t>
            </a:r>
            <a:r>
              <a:rPr lang="pt-BR" dirty="0" smtClean="0">
                <a:solidFill>
                  <a:schemeClr val="tx1"/>
                </a:solidFill>
              </a:rPr>
              <a:t>, mostraremos como utilizar no </a:t>
            </a:r>
            <a:r>
              <a:rPr lang="pt-BR" dirty="0" err="1" smtClean="0">
                <a:solidFill>
                  <a:schemeClr val="tx1"/>
                </a:solidFill>
              </a:rPr>
              <a:t>scikit-learn</a:t>
            </a:r>
            <a:endParaRPr lang="pt-BR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Nós normalmente padronizamos os dados para o PCA </a:t>
            </a:r>
            <a:r>
              <a:rPr lang="pt-BR" dirty="0" err="1" smtClean="0">
                <a:solidFill>
                  <a:schemeClr val="tx1"/>
                </a:solidFill>
              </a:rPr>
              <a:t>performar</a:t>
            </a:r>
            <a:r>
              <a:rPr lang="pt-BR" dirty="0" smtClean="0">
                <a:solidFill>
                  <a:schemeClr val="tx1"/>
                </a:solidFill>
              </a:rPr>
              <a:t> melhor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O algoritmo é usado normalmente para análise e não para a criação de um </a:t>
            </a:r>
            <a:r>
              <a:rPr lang="pt-BR" smtClean="0">
                <a:solidFill>
                  <a:schemeClr val="tx1"/>
                </a:solidFill>
              </a:rPr>
              <a:t>modelo por si só.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 smtClean="0"/>
              <a:t>Análise do Componente Principal (PCA)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3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Seção 10.2 do </a:t>
            </a:r>
            <a:r>
              <a:rPr lang="pt-BR" sz="2400" dirty="0" err="1" smtClean="0">
                <a:solidFill>
                  <a:schemeClr val="tx1"/>
                </a:solidFill>
              </a:rPr>
              <a:t>Introduction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Statical</a:t>
            </a:r>
            <a:r>
              <a:rPr lang="pt-BR" sz="2400" dirty="0" smtClean="0">
                <a:solidFill>
                  <a:schemeClr val="tx1"/>
                </a:solidFill>
              </a:rPr>
              <a:t> Learning de </a:t>
            </a:r>
            <a:r>
              <a:rPr lang="pt-BR" sz="2400" dirty="0" err="1" smtClean="0">
                <a:solidFill>
                  <a:schemeClr val="tx1"/>
                </a:solidFill>
              </a:rPr>
              <a:t>Gareth</a:t>
            </a:r>
            <a:r>
              <a:rPr lang="pt-BR" sz="2400" dirty="0" smtClean="0">
                <a:solidFill>
                  <a:schemeClr val="tx1"/>
                </a:solidFill>
              </a:rPr>
              <a:t> James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É um método não supervisionado estatístico, usado para examinar relações entre um conjunto de variáveis, com objetivo de identificar uma estrutura básica por trás das mesmas.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Também é conhecido como análise de fatores.</a:t>
            </a:r>
          </a:p>
        </p:txBody>
      </p:sp>
    </p:spTree>
    <p:extLst>
      <p:ext uri="{BB962C8B-B14F-4D97-AF65-F5344CB8AC3E}">
        <p14:creationId xmlns:p14="http://schemas.microsoft.com/office/powerpoint/2010/main" val="14315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Enquanto uma regressão determina a linha que melhor se ajusta ao conjunto de dados, PCA determina o melhor conjunto ortogonal de linhas para ajustar nosso modelo.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Ortogonal significa “perpendicular”. Estamos procurando então por linhas perpendiculares n n-dimensional.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Espaço n-dimensional é o espaço vetorial do grupo de parâmetros.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Existirão tantas dimensões neste espaço vetorial quanto parâmetros no seu conjunto de dados. Assim, um conjunto com 4 variáveis terá 4 dimensões.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5120639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Temos alguns dados plotados ao longo do eixo x e y.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81" y="2225993"/>
            <a:ext cx="5267381" cy="42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5120639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Podemos adicionar uma linha ortogonal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Agora começaremos a entender os componentes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88" y="2272937"/>
            <a:ext cx="5523512" cy="44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5120639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Os componentes são transformações lineares dos parâmetros iniciais, de forma que a maior variância no conjunto de dados apareça no primeiro eixo, a segunda, maior variância no segundo eixo, </a:t>
            </a:r>
            <a:r>
              <a:rPr lang="pt-BR" sz="2400" dirty="0" err="1" smtClean="0">
                <a:solidFill>
                  <a:schemeClr val="tx1"/>
                </a:solidFill>
              </a:rPr>
              <a:t>etc</a:t>
            </a:r>
            <a:r>
              <a:rPr lang="pt-BR" sz="2400" dirty="0" smtClean="0">
                <a:solidFill>
                  <a:schemeClr val="tx1"/>
                </a:solidFill>
              </a:rPr>
              <a:t> ...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88" y="2272937"/>
            <a:ext cx="5523512" cy="44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Componente Principal (PCA)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5120639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Isso permite reduzir o número de variáveis usadas em nossa análise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Note que os componentes são descorrelacionados, uma vez que são ortogonais uns aos outros.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28" y="2464525"/>
            <a:ext cx="5300272" cy="4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35034</TotalTime>
  <Words>380</Words>
  <Application>Microsoft Office PowerPoint</Application>
  <PresentationFormat>Widescreen</PresentationFormat>
  <Paragraphs>41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  <vt:lpstr>Análise do Componente Principal (PCA)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ricardo maia</cp:lastModifiedBy>
  <cp:revision>176</cp:revision>
  <dcterms:created xsi:type="dcterms:W3CDTF">2018-07-24T20:25:12Z</dcterms:created>
  <dcterms:modified xsi:type="dcterms:W3CDTF">2020-06-15T18:58:00Z</dcterms:modified>
</cp:coreProperties>
</file>