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54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80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15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49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442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43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3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88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5400" b="1" dirty="0"/>
              <a:t>Introdução a Aprendizagem De Máquina </a:t>
            </a:r>
            <a:br>
              <a:rPr lang="pt-BR" sz="5400" b="1" dirty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</a:t>
            </a:r>
            <a:r>
              <a:rPr lang="pt-BR" sz="2800" b="1" dirty="0"/>
              <a:t>em Ciência de Dados e </a:t>
            </a:r>
            <a:r>
              <a:rPr lang="pt-BR" sz="2800" b="1" dirty="0" err="1"/>
              <a:t>Machine</a:t>
            </a:r>
            <a:r>
              <a:rPr lang="pt-BR" sz="2800" b="1" dirty="0"/>
              <a:t> Learning</a:t>
            </a:r>
            <a:br>
              <a:rPr lang="pt-BR" sz="2800" b="1" dirty="0"/>
            </a:br>
            <a:r>
              <a:rPr lang="pt-BR" sz="2800" b="1" dirty="0"/>
              <a:t>Módulo 3 - Data Mining e </a:t>
            </a:r>
            <a:r>
              <a:rPr lang="pt-BR" sz="2800" b="1" dirty="0" err="1"/>
              <a:t>Machine</a:t>
            </a:r>
            <a:r>
              <a:rPr lang="pt-BR" sz="2800" b="1" dirty="0"/>
              <a:t> </a:t>
            </a:r>
            <a:r>
              <a:rPr lang="pt-BR" sz="2800" b="1" dirty="0" smtClean="0"/>
              <a:t>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1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 smtClean="0"/>
              <a:t>K </a:t>
            </a:r>
            <a:r>
              <a:rPr lang="pt-BR" dirty="0" err="1" smtClean="0"/>
              <a:t>Nearest</a:t>
            </a:r>
            <a:r>
              <a:rPr lang="pt-BR" dirty="0" smtClean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-KNN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5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Seção 4.6 do </a:t>
            </a:r>
            <a:r>
              <a:rPr lang="pt-BR" sz="2400" dirty="0" err="1" smtClean="0">
                <a:solidFill>
                  <a:schemeClr val="tx1"/>
                </a:solidFill>
              </a:rPr>
              <a:t>Introduction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to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dirty="0" err="1" smtClean="0">
                <a:solidFill>
                  <a:schemeClr val="tx1"/>
                </a:solidFill>
              </a:rPr>
              <a:t>Statical</a:t>
            </a:r>
            <a:r>
              <a:rPr lang="pt-BR" sz="2400" dirty="0" smtClean="0">
                <a:solidFill>
                  <a:schemeClr val="tx1"/>
                </a:solidFill>
              </a:rPr>
              <a:t> Learning de </a:t>
            </a:r>
            <a:r>
              <a:rPr lang="pt-BR" sz="2400" dirty="0" err="1" smtClean="0">
                <a:solidFill>
                  <a:schemeClr val="tx1"/>
                </a:solidFill>
              </a:rPr>
              <a:t>Gareth</a:t>
            </a:r>
            <a:r>
              <a:rPr lang="pt-BR" sz="2400" dirty="0" smtClean="0">
                <a:solidFill>
                  <a:schemeClr val="tx1"/>
                </a:solidFill>
              </a:rPr>
              <a:t> James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Método dos K vizinhos mais próximos</a:t>
            </a: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KNN é um algoritmo de classificação de dados que opera de forma muito simples.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Vamos explicar  seu funcionamento com um exemplo!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Imagine que temos alguns dados imaginários de alturas e pesos de cachorros e cavalos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</a:t>
            </a:r>
            <a:r>
              <a:rPr lang="pt-BR" dirty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39" y="1815316"/>
            <a:ext cx="9711553" cy="50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Algoritmo de treino: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Guarde os dados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Algoritmo de teste/</a:t>
            </a:r>
            <a:r>
              <a:rPr lang="pt-BR" sz="2400" dirty="0" err="1" smtClean="0">
                <a:solidFill>
                  <a:schemeClr val="tx1"/>
                </a:solidFill>
              </a:rPr>
              <a:t>preditor</a:t>
            </a:r>
            <a:r>
              <a:rPr lang="pt-BR" sz="24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Calcule as distâncias do x até os demais pontos.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Organize os dados em ordem crescente de distância.</a:t>
            </a:r>
          </a:p>
          <a:p>
            <a:pPr marL="457200" indent="-457200">
              <a:buAutoNum type="arabicPeriod"/>
            </a:pPr>
            <a:r>
              <a:rPr lang="pt-BR" sz="2400" dirty="0" smtClean="0">
                <a:solidFill>
                  <a:schemeClr val="tx1"/>
                </a:solidFill>
              </a:rPr>
              <a:t>Classifique a classe de acordo com a maioria dos primeiros ‘K’ valores 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626146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O parâmetro K pode afetar a classificação do mesmo: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2864504"/>
            <a:ext cx="4697593" cy="35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347268" cy="114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O parâmetro K pode afetar a classificação do mesmo: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09" y="2884306"/>
            <a:ext cx="9117874" cy="39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1347268" cy="114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O parâmetro K pode afetar a classificação do mesmo: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Para k=50 temos bias muito maior e variância muito menor.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É importante encontrar uma relação onde o K seja estável e faça sentido para nosso modelo.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49" y="3239588"/>
            <a:ext cx="8517186" cy="3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 </a:t>
            </a:r>
            <a:r>
              <a:rPr lang="pt-BR" dirty="0" err="1"/>
              <a:t>Nearest</a:t>
            </a:r>
            <a:r>
              <a:rPr lang="pt-BR" dirty="0"/>
              <a:t> </a:t>
            </a:r>
            <a:r>
              <a:rPr lang="pt-BR" dirty="0" err="1" smtClean="0"/>
              <a:t>Neighbors</a:t>
            </a:r>
            <a:r>
              <a:rPr lang="pt-BR" dirty="0" smtClean="0"/>
              <a:t> KNN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Muito simples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Processo de treino é trivial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Funciona muito bem com um grande número de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Fácil de se adicionar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Poucos parâmetros (K e  métrica de distância).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Contras: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Elevado custo computacional para predição (pior para grandes conjuntos de dados)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Não muito bom em dados com múltiplas dimensões (muitos parâmetros)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Parâmetros categóricos não </a:t>
            </a:r>
            <a:r>
              <a:rPr lang="pt-BR" sz="2400" smtClean="0">
                <a:solidFill>
                  <a:schemeClr val="tx1"/>
                </a:solidFill>
              </a:rPr>
              <a:t>funcionam muito bem.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0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35034</TotalTime>
  <Words>274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Introdução a Aprendizagem De Máquina   Pós-graduação em Ciência de Dados e Machine Learning Módulo 3 - Data Mining e Machine Learning</vt:lpstr>
      <vt:lpstr>K Nearest Neighbors-KNN</vt:lpstr>
      <vt:lpstr>K Nearest Neighbors  KNN</vt:lpstr>
      <vt:lpstr>K Nearest Neighbors  KNN</vt:lpstr>
      <vt:lpstr>K Nearest Neighbors KNN</vt:lpstr>
      <vt:lpstr>K Nearest Neighbors KNN</vt:lpstr>
      <vt:lpstr>K Nearest Neighbors KNN</vt:lpstr>
      <vt:lpstr>K Nearest Neighbors KNN</vt:lpstr>
      <vt:lpstr>K Nearest Neighbors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177</cp:revision>
  <dcterms:created xsi:type="dcterms:W3CDTF">2018-07-24T20:25:12Z</dcterms:created>
  <dcterms:modified xsi:type="dcterms:W3CDTF">2020-06-20T21:18:41Z</dcterms:modified>
</cp:coreProperties>
</file>