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theme/theme5.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6.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7.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8.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9.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10.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11.xml" ContentType="application/vnd.openxmlformats-officedocument.theme+xml"/>
  <Override PartName="/ppt/slideLayouts/slideLayout101.xml" ContentType="application/vnd.openxmlformats-officedocument.presentationml.slideLayout+xml"/>
  <Override PartName="/ppt/theme/theme12.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13.xml" ContentType="application/vnd.openxmlformats-officedocument.theme+xml"/>
  <Override PartName="/ppt/slideLayouts/slideLayout114.xml" ContentType="application/vnd.openxmlformats-officedocument.presentationml.slideLayout+xml"/>
  <Override PartName="/ppt/theme/theme14.xml" ContentType="application/vnd.openxmlformats-officedocument.theme+xml"/>
  <Override PartName="/ppt/slideLayouts/slideLayout115.xml" ContentType="application/vnd.openxmlformats-officedocument.presentationml.slideLayout+xml"/>
  <Override PartName="/ppt/theme/theme15.xml" ContentType="application/vnd.openxmlformats-officedocument.theme+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theme/theme16.xml" ContentType="application/vnd.openxmlformats-officedocument.theme+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theme/theme17.xml" ContentType="application/vnd.openxmlformats-officedocument.theme+xml"/>
  <Override PartName="/ppt/slideLayouts/slideLayout137.xml" ContentType="application/vnd.openxmlformats-officedocument.presentationml.slideLayout+xml"/>
  <Override PartName="/ppt/theme/theme18.xml" ContentType="application/vnd.openxmlformats-officedocument.theme+xml"/>
  <Override PartName="/ppt/theme/theme1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5" r:id="rId1"/>
    <p:sldMasterId id="2147483697" r:id="rId2"/>
    <p:sldMasterId id="2147483698" r:id="rId3"/>
    <p:sldMasterId id="2147483712" r:id="rId4"/>
    <p:sldMasterId id="2147483763" r:id="rId5"/>
    <p:sldMasterId id="2147483765" r:id="rId6"/>
    <p:sldMasterId id="2147483777" r:id="rId7"/>
    <p:sldMasterId id="2147483789" r:id="rId8"/>
    <p:sldMasterId id="2147483802" r:id="rId9"/>
    <p:sldMasterId id="2147483814" r:id="rId10"/>
    <p:sldMasterId id="2147483826" r:id="rId11"/>
    <p:sldMasterId id="2147483838" r:id="rId12"/>
    <p:sldMasterId id="2147483840" r:id="rId13"/>
    <p:sldMasterId id="2147483853" r:id="rId14"/>
    <p:sldMasterId id="2147483855" r:id="rId15"/>
    <p:sldMasterId id="2147483857" r:id="rId16"/>
    <p:sldMasterId id="2147483869" r:id="rId17"/>
    <p:sldMasterId id="2147483880" r:id="rId18"/>
  </p:sldMasterIdLst>
  <p:notesMasterIdLst>
    <p:notesMasterId r:id="rId88"/>
  </p:notesMasterIdLst>
  <p:sldIdLst>
    <p:sldId id="256" r:id="rId19"/>
    <p:sldId id="257" r:id="rId20"/>
    <p:sldId id="338" r:id="rId21"/>
    <p:sldId id="340" r:id="rId22"/>
    <p:sldId id="341" r:id="rId23"/>
    <p:sldId id="342" r:id="rId24"/>
    <p:sldId id="343" r:id="rId25"/>
    <p:sldId id="344" r:id="rId26"/>
    <p:sldId id="345" r:id="rId27"/>
    <p:sldId id="270" r:id="rId28"/>
    <p:sldId id="346" r:id="rId29"/>
    <p:sldId id="347" r:id="rId30"/>
    <p:sldId id="273" r:id="rId31"/>
    <p:sldId id="274" r:id="rId32"/>
    <p:sldId id="275" r:id="rId33"/>
    <p:sldId id="360" r:id="rId34"/>
    <p:sldId id="361" r:id="rId35"/>
    <p:sldId id="362" r:id="rId36"/>
    <p:sldId id="363" r:id="rId37"/>
    <p:sldId id="364" r:id="rId38"/>
    <p:sldId id="365" r:id="rId39"/>
    <p:sldId id="366" r:id="rId40"/>
    <p:sldId id="367" r:id="rId41"/>
    <p:sldId id="348" r:id="rId42"/>
    <p:sldId id="349" r:id="rId43"/>
    <p:sldId id="350" r:id="rId44"/>
    <p:sldId id="300" r:id="rId45"/>
    <p:sldId id="301" r:id="rId46"/>
    <p:sldId id="293" r:id="rId47"/>
    <p:sldId id="294" r:id="rId48"/>
    <p:sldId id="295" r:id="rId49"/>
    <p:sldId id="296" r:id="rId50"/>
    <p:sldId id="302" r:id="rId51"/>
    <p:sldId id="303" r:id="rId52"/>
    <p:sldId id="308" r:id="rId53"/>
    <p:sldId id="309" r:id="rId54"/>
    <p:sldId id="310" r:id="rId55"/>
    <p:sldId id="297" r:id="rId56"/>
    <p:sldId id="298" r:id="rId57"/>
    <p:sldId id="299" r:id="rId58"/>
    <p:sldId id="320" r:id="rId59"/>
    <p:sldId id="321" r:id="rId60"/>
    <p:sldId id="322" r:id="rId61"/>
    <p:sldId id="323" r:id="rId62"/>
    <p:sldId id="324" r:id="rId63"/>
    <p:sldId id="325" r:id="rId64"/>
    <p:sldId id="326" r:id="rId65"/>
    <p:sldId id="327" r:id="rId66"/>
    <p:sldId id="328" r:id="rId67"/>
    <p:sldId id="329" r:id="rId68"/>
    <p:sldId id="351" r:id="rId69"/>
    <p:sldId id="331" r:id="rId70"/>
    <p:sldId id="332" r:id="rId71"/>
    <p:sldId id="333" r:id="rId72"/>
    <p:sldId id="334" r:id="rId73"/>
    <p:sldId id="335" r:id="rId74"/>
    <p:sldId id="352" r:id="rId75"/>
    <p:sldId id="353" r:id="rId76"/>
    <p:sldId id="354" r:id="rId77"/>
    <p:sldId id="339" r:id="rId78"/>
    <p:sldId id="355" r:id="rId79"/>
    <p:sldId id="356" r:id="rId80"/>
    <p:sldId id="357" r:id="rId81"/>
    <p:sldId id="358" r:id="rId82"/>
    <p:sldId id="359" r:id="rId83"/>
    <p:sldId id="336" r:id="rId84"/>
    <p:sldId id="337" r:id="rId85"/>
    <p:sldId id="330" r:id="rId86"/>
    <p:sldId id="306" r:id="rId87"/>
  </p:sldIdLst>
  <p:sldSz cx="9144000" cy="6858000" type="screen4x3"/>
  <p:notesSz cx="6724650" cy="9774238"/>
  <p:embeddedFontLst>
    <p:embeddedFont>
      <p:font typeface="Arial Black" panose="020B0A04020102020204" pitchFamily="34" charset="0"/>
      <p:regular r:id="rId89"/>
      <p:bold r:id="rId90"/>
    </p:embeddedFont>
    <p:embeddedFont>
      <p:font typeface="Consolas" panose="020B0609020204030204" pitchFamily="49" charset="0"/>
      <p:regular r:id="rId91"/>
      <p:bold r:id="rId92"/>
      <p:italic r:id="rId93"/>
      <p:boldItalic r:id="rId94"/>
    </p:embeddedFont>
    <p:embeddedFont>
      <p:font typeface="Tahoma" panose="020B0604030504040204" pitchFamily="34" charset="0"/>
      <p:regular r:id="rId95"/>
      <p:bold r:id="rId9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3079">
          <p15:clr>
            <a:srgbClr val="000000"/>
          </p15:clr>
        </p15:guide>
        <p15:guide id="2" pos="2119">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446" y="7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079"/>
        <p:guide pos="2119"/>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8.xml"/><Relationship Id="rId21" Type="http://schemas.openxmlformats.org/officeDocument/2006/relationships/slide" Target="slides/slide3.xml"/><Relationship Id="rId34" Type="http://schemas.openxmlformats.org/officeDocument/2006/relationships/slide" Target="slides/slide16.xml"/><Relationship Id="rId42" Type="http://schemas.openxmlformats.org/officeDocument/2006/relationships/slide" Target="slides/slide24.xml"/><Relationship Id="rId47" Type="http://schemas.openxmlformats.org/officeDocument/2006/relationships/slide" Target="slides/slide29.xml"/><Relationship Id="rId50" Type="http://schemas.openxmlformats.org/officeDocument/2006/relationships/slide" Target="slides/slide32.xml"/><Relationship Id="rId55" Type="http://schemas.openxmlformats.org/officeDocument/2006/relationships/slide" Target="slides/slide37.xml"/><Relationship Id="rId63" Type="http://schemas.openxmlformats.org/officeDocument/2006/relationships/slide" Target="slides/slide45.xml"/><Relationship Id="rId68" Type="http://schemas.openxmlformats.org/officeDocument/2006/relationships/slide" Target="slides/slide50.xml"/><Relationship Id="rId76" Type="http://schemas.openxmlformats.org/officeDocument/2006/relationships/slide" Target="slides/slide58.xml"/><Relationship Id="rId84" Type="http://schemas.openxmlformats.org/officeDocument/2006/relationships/slide" Target="slides/slide66.xml"/><Relationship Id="rId89" Type="http://schemas.openxmlformats.org/officeDocument/2006/relationships/font" Target="fonts/font1.fntdata"/><Relationship Id="rId97" Type="http://schemas.openxmlformats.org/officeDocument/2006/relationships/presProps" Target="presProps.xml"/><Relationship Id="rId7" Type="http://schemas.openxmlformats.org/officeDocument/2006/relationships/slideMaster" Target="slideMasters/slideMaster7.xml"/><Relationship Id="rId71" Type="http://schemas.openxmlformats.org/officeDocument/2006/relationships/slide" Target="slides/slide53.xml"/><Relationship Id="rId92"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11.xml"/><Relationship Id="rId11" Type="http://schemas.openxmlformats.org/officeDocument/2006/relationships/slideMaster" Target="slideMasters/slideMaster11.xml"/><Relationship Id="rId24" Type="http://schemas.openxmlformats.org/officeDocument/2006/relationships/slide" Target="slides/slide6.xml"/><Relationship Id="rId32" Type="http://schemas.openxmlformats.org/officeDocument/2006/relationships/slide" Target="slides/slide14.xml"/><Relationship Id="rId37" Type="http://schemas.openxmlformats.org/officeDocument/2006/relationships/slide" Target="slides/slide19.xml"/><Relationship Id="rId40" Type="http://schemas.openxmlformats.org/officeDocument/2006/relationships/slide" Target="slides/slide22.xml"/><Relationship Id="rId45" Type="http://schemas.openxmlformats.org/officeDocument/2006/relationships/slide" Target="slides/slide27.xml"/><Relationship Id="rId53" Type="http://schemas.openxmlformats.org/officeDocument/2006/relationships/slide" Target="slides/slide35.xml"/><Relationship Id="rId58" Type="http://schemas.openxmlformats.org/officeDocument/2006/relationships/slide" Target="slides/slide40.xml"/><Relationship Id="rId66" Type="http://schemas.openxmlformats.org/officeDocument/2006/relationships/slide" Target="slides/slide48.xml"/><Relationship Id="rId74" Type="http://schemas.openxmlformats.org/officeDocument/2006/relationships/slide" Target="slides/slide56.xml"/><Relationship Id="rId79" Type="http://schemas.openxmlformats.org/officeDocument/2006/relationships/slide" Target="slides/slide61.xml"/><Relationship Id="rId87" Type="http://schemas.openxmlformats.org/officeDocument/2006/relationships/slide" Target="slides/slide69.xml"/><Relationship Id="rId5" Type="http://schemas.openxmlformats.org/officeDocument/2006/relationships/slideMaster" Target="slideMasters/slideMaster5.xml"/><Relationship Id="rId61" Type="http://schemas.openxmlformats.org/officeDocument/2006/relationships/slide" Target="slides/slide43.xml"/><Relationship Id="rId82" Type="http://schemas.openxmlformats.org/officeDocument/2006/relationships/slide" Target="slides/slide64.xml"/><Relationship Id="rId90" Type="http://schemas.openxmlformats.org/officeDocument/2006/relationships/font" Target="fonts/font2.fntdata"/><Relationship Id="rId95" Type="http://schemas.openxmlformats.org/officeDocument/2006/relationships/font" Target="fonts/font7.fntdata"/><Relationship Id="rId19" Type="http://schemas.openxmlformats.org/officeDocument/2006/relationships/slide" Target="slides/slide1.xml"/><Relationship Id="rId14" Type="http://schemas.openxmlformats.org/officeDocument/2006/relationships/slideMaster" Target="slideMasters/slideMaster14.xml"/><Relationship Id="rId22" Type="http://schemas.openxmlformats.org/officeDocument/2006/relationships/slide" Target="slides/slide4.xml"/><Relationship Id="rId27" Type="http://schemas.openxmlformats.org/officeDocument/2006/relationships/slide" Target="slides/slide9.xml"/><Relationship Id="rId30" Type="http://schemas.openxmlformats.org/officeDocument/2006/relationships/slide" Target="slides/slide12.xml"/><Relationship Id="rId35" Type="http://schemas.openxmlformats.org/officeDocument/2006/relationships/slide" Target="slides/slide17.xml"/><Relationship Id="rId43" Type="http://schemas.openxmlformats.org/officeDocument/2006/relationships/slide" Target="slides/slide25.xml"/><Relationship Id="rId48" Type="http://schemas.openxmlformats.org/officeDocument/2006/relationships/slide" Target="slides/slide30.xml"/><Relationship Id="rId56" Type="http://schemas.openxmlformats.org/officeDocument/2006/relationships/slide" Target="slides/slide38.xml"/><Relationship Id="rId64" Type="http://schemas.openxmlformats.org/officeDocument/2006/relationships/slide" Target="slides/slide46.xml"/><Relationship Id="rId69" Type="http://schemas.openxmlformats.org/officeDocument/2006/relationships/slide" Target="slides/slide51.xml"/><Relationship Id="rId77" Type="http://schemas.openxmlformats.org/officeDocument/2006/relationships/slide" Target="slides/slide59.xml"/><Relationship Id="rId100"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33.xml"/><Relationship Id="rId72" Type="http://schemas.openxmlformats.org/officeDocument/2006/relationships/slide" Target="slides/slide54.xml"/><Relationship Id="rId80" Type="http://schemas.openxmlformats.org/officeDocument/2006/relationships/slide" Target="slides/slide62.xml"/><Relationship Id="rId85" Type="http://schemas.openxmlformats.org/officeDocument/2006/relationships/slide" Target="slides/slide67.xml"/><Relationship Id="rId93" Type="http://schemas.openxmlformats.org/officeDocument/2006/relationships/font" Target="fonts/font5.fntdata"/><Relationship Id="rId98"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7.xml"/><Relationship Id="rId33" Type="http://schemas.openxmlformats.org/officeDocument/2006/relationships/slide" Target="slides/slide15.xml"/><Relationship Id="rId38" Type="http://schemas.openxmlformats.org/officeDocument/2006/relationships/slide" Target="slides/slide20.xml"/><Relationship Id="rId46" Type="http://schemas.openxmlformats.org/officeDocument/2006/relationships/slide" Target="slides/slide28.xml"/><Relationship Id="rId59" Type="http://schemas.openxmlformats.org/officeDocument/2006/relationships/slide" Target="slides/slide41.xml"/><Relationship Id="rId67" Type="http://schemas.openxmlformats.org/officeDocument/2006/relationships/slide" Target="slides/slide49.xml"/><Relationship Id="rId20" Type="http://schemas.openxmlformats.org/officeDocument/2006/relationships/slide" Target="slides/slide2.xml"/><Relationship Id="rId41" Type="http://schemas.openxmlformats.org/officeDocument/2006/relationships/slide" Target="slides/slide23.xml"/><Relationship Id="rId54" Type="http://schemas.openxmlformats.org/officeDocument/2006/relationships/slide" Target="slides/slide36.xml"/><Relationship Id="rId62" Type="http://schemas.openxmlformats.org/officeDocument/2006/relationships/slide" Target="slides/slide44.xml"/><Relationship Id="rId70" Type="http://schemas.openxmlformats.org/officeDocument/2006/relationships/slide" Target="slides/slide52.xml"/><Relationship Id="rId75" Type="http://schemas.openxmlformats.org/officeDocument/2006/relationships/slide" Target="slides/slide57.xml"/><Relationship Id="rId83" Type="http://schemas.openxmlformats.org/officeDocument/2006/relationships/slide" Target="slides/slide65.xml"/><Relationship Id="rId88" Type="http://schemas.openxmlformats.org/officeDocument/2006/relationships/notesMaster" Target="notesMasters/notesMaster1.xml"/><Relationship Id="rId91" Type="http://schemas.openxmlformats.org/officeDocument/2006/relationships/font" Target="fonts/font3.fntdata"/><Relationship Id="rId96"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5.xml"/><Relationship Id="rId28" Type="http://schemas.openxmlformats.org/officeDocument/2006/relationships/slide" Target="slides/slide10.xml"/><Relationship Id="rId36" Type="http://schemas.openxmlformats.org/officeDocument/2006/relationships/slide" Target="slides/slide18.xml"/><Relationship Id="rId49" Type="http://schemas.openxmlformats.org/officeDocument/2006/relationships/slide" Target="slides/slide31.xml"/><Relationship Id="rId57" Type="http://schemas.openxmlformats.org/officeDocument/2006/relationships/slide" Target="slides/slide39.xml"/><Relationship Id="rId10" Type="http://schemas.openxmlformats.org/officeDocument/2006/relationships/slideMaster" Target="slideMasters/slideMaster10.xml"/><Relationship Id="rId31" Type="http://schemas.openxmlformats.org/officeDocument/2006/relationships/slide" Target="slides/slide13.xml"/><Relationship Id="rId44" Type="http://schemas.openxmlformats.org/officeDocument/2006/relationships/slide" Target="slides/slide26.xml"/><Relationship Id="rId52" Type="http://schemas.openxmlformats.org/officeDocument/2006/relationships/slide" Target="slides/slide34.xml"/><Relationship Id="rId60" Type="http://schemas.openxmlformats.org/officeDocument/2006/relationships/slide" Target="slides/slide42.xml"/><Relationship Id="rId65" Type="http://schemas.openxmlformats.org/officeDocument/2006/relationships/slide" Target="slides/slide47.xml"/><Relationship Id="rId73" Type="http://schemas.openxmlformats.org/officeDocument/2006/relationships/slide" Target="slides/slide55.xml"/><Relationship Id="rId78" Type="http://schemas.openxmlformats.org/officeDocument/2006/relationships/slide" Target="slides/slide60.xml"/><Relationship Id="rId81" Type="http://schemas.openxmlformats.org/officeDocument/2006/relationships/slide" Target="slides/slide63.xml"/><Relationship Id="rId86" Type="http://schemas.openxmlformats.org/officeDocument/2006/relationships/slide" Target="slides/slide68.xml"/><Relationship Id="rId94" Type="http://schemas.openxmlformats.org/officeDocument/2006/relationships/font" Target="fonts/font6.fntdata"/><Relationship Id="rId9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14650" cy="488950"/>
          </a:xfrm>
          <a:prstGeom prst="rect">
            <a:avLst/>
          </a:prstGeom>
          <a:noFill/>
          <a:ln>
            <a:noFill/>
          </a:ln>
        </p:spPr>
        <p:txBody>
          <a:bodyPr spcFirstLastPara="1" wrap="square" lIns="91850" tIns="45925" rIns="91850" bIns="45925" anchor="t"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08412" y="0"/>
            <a:ext cx="2914650" cy="488950"/>
          </a:xfrm>
          <a:prstGeom prst="rect">
            <a:avLst/>
          </a:prstGeom>
          <a:noFill/>
          <a:ln>
            <a:noFill/>
          </a:ln>
        </p:spPr>
        <p:txBody>
          <a:bodyPr spcFirstLastPara="1" wrap="square" lIns="91850" tIns="45925" rIns="91850" bIns="45925" anchor="t"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919162" y="733425"/>
            <a:ext cx="4886325" cy="36655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73100" y="4643437"/>
            <a:ext cx="5378450" cy="4397375"/>
          </a:xfrm>
          <a:prstGeom prst="rect">
            <a:avLst/>
          </a:prstGeom>
          <a:noFill/>
          <a:ln>
            <a:noFill/>
          </a:ln>
        </p:spPr>
        <p:txBody>
          <a:bodyPr spcFirstLastPara="1" wrap="square" lIns="91850" tIns="45925" rIns="91850" bIns="459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283700"/>
            <a:ext cx="2914650" cy="488950"/>
          </a:xfrm>
          <a:prstGeom prst="rect">
            <a:avLst/>
          </a:prstGeom>
          <a:noFill/>
          <a:ln>
            <a:noFill/>
          </a:ln>
        </p:spPr>
        <p:txBody>
          <a:bodyPr spcFirstLastPara="1" wrap="square" lIns="91850" tIns="45925" rIns="91850" bIns="45925" anchor="b"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08412" y="9283700"/>
            <a:ext cx="2914650" cy="488950"/>
          </a:xfrm>
          <a:prstGeom prst="rect">
            <a:avLst/>
          </a:prstGeom>
          <a:noFill/>
          <a:ln>
            <a:noFill/>
          </a:ln>
        </p:spPr>
        <p:txBody>
          <a:bodyPr spcFirstLastPara="1" wrap="square" lIns="91850" tIns="45925" rIns="91850" bIns="4592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‹nº›</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1:notes"/>
          <p:cNvSpPr txBox="1">
            <a:spLocks noGrp="1"/>
          </p:cNvSpPr>
          <p:nvPr>
            <p:ph type="body" idx="1"/>
          </p:nvPr>
        </p:nvSpPr>
        <p:spPr>
          <a:xfrm>
            <a:off x="673100" y="4643437"/>
            <a:ext cx="5378450" cy="4397375"/>
          </a:xfrm>
          <a:prstGeom prst="rect">
            <a:avLst/>
          </a:prstGeom>
          <a:noFill/>
          <a:ln>
            <a:noFill/>
          </a:ln>
        </p:spPr>
        <p:txBody>
          <a:bodyPr spcFirstLastPara="1" wrap="square" lIns="91850" tIns="45925" rIns="91850" bIns="45925" anchor="t" anchorCtr="0">
            <a:noAutofit/>
          </a:bodyPr>
          <a:lstStyle/>
          <a:p>
            <a:pPr marL="0" lvl="0" indent="0" algn="l" rtl="0">
              <a:lnSpc>
                <a:spcPct val="100000"/>
              </a:lnSpc>
              <a:spcBef>
                <a:spcPts val="0"/>
              </a:spcBef>
              <a:spcAft>
                <a:spcPts val="0"/>
              </a:spcAft>
              <a:buSzPts val="1400"/>
              <a:buNone/>
            </a:pPr>
            <a:endParaRPr/>
          </a:p>
        </p:txBody>
      </p:sp>
      <p:sp>
        <p:nvSpPr>
          <p:cNvPr id="421" name="Google Shape;421;p1:notes"/>
          <p:cNvSpPr>
            <a:spLocks noGrp="1" noRot="1" noChangeAspect="1"/>
          </p:cNvSpPr>
          <p:nvPr>
            <p:ph type="sldImg" idx="2"/>
          </p:nvPr>
        </p:nvSpPr>
        <p:spPr>
          <a:xfrm>
            <a:off x="919163"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p15:notes"/>
          <p:cNvSpPr txBox="1">
            <a:spLocks noGrp="1"/>
          </p:cNvSpPr>
          <p:nvPr>
            <p:ph type="body" idx="1"/>
          </p:nvPr>
        </p:nvSpPr>
        <p:spPr>
          <a:xfrm>
            <a:off x="673100" y="4643437"/>
            <a:ext cx="5378450" cy="4397375"/>
          </a:xfrm>
          <a:prstGeom prst="rect">
            <a:avLst/>
          </a:prstGeom>
          <a:noFill/>
          <a:ln>
            <a:noFill/>
          </a:ln>
        </p:spPr>
        <p:txBody>
          <a:bodyPr spcFirstLastPara="1" wrap="square" lIns="91850" tIns="45925" rIns="91850" bIns="45925" anchor="t" anchorCtr="0">
            <a:noAutofit/>
          </a:bodyPr>
          <a:lstStyle/>
          <a:p>
            <a:pPr marL="0" lvl="0" indent="0" algn="l" rtl="0">
              <a:lnSpc>
                <a:spcPct val="100000"/>
              </a:lnSpc>
              <a:spcBef>
                <a:spcPts val="0"/>
              </a:spcBef>
              <a:spcAft>
                <a:spcPts val="0"/>
              </a:spcAft>
              <a:buSzPts val="1400"/>
              <a:buNone/>
            </a:pPr>
            <a:endParaRPr/>
          </a:p>
        </p:txBody>
      </p:sp>
      <p:sp>
        <p:nvSpPr>
          <p:cNvPr id="926" name="Google Shape;926;p15:notes"/>
          <p:cNvSpPr>
            <a:spLocks noGrp="1" noRot="1" noChangeAspect="1"/>
          </p:cNvSpPr>
          <p:nvPr>
            <p:ph type="sldImg" idx="2"/>
          </p:nvPr>
        </p:nvSpPr>
        <p:spPr>
          <a:xfrm>
            <a:off x="919163"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1"/>
        <p:cNvGrpSpPr/>
        <p:nvPr/>
      </p:nvGrpSpPr>
      <p:grpSpPr>
        <a:xfrm>
          <a:off x="0" y="0"/>
          <a:ext cx="0" cy="0"/>
          <a:chOff x="0" y="0"/>
          <a:chExt cx="0" cy="0"/>
        </a:xfrm>
      </p:grpSpPr>
      <p:sp>
        <p:nvSpPr>
          <p:cNvPr id="932" name="Google Shape;932;p16:notes"/>
          <p:cNvSpPr txBox="1">
            <a:spLocks noGrp="1"/>
          </p:cNvSpPr>
          <p:nvPr>
            <p:ph type="body" idx="1"/>
          </p:nvPr>
        </p:nvSpPr>
        <p:spPr>
          <a:xfrm>
            <a:off x="673100" y="4643437"/>
            <a:ext cx="5378400" cy="4397400"/>
          </a:xfrm>
          <a:prstGeom prst="rect">
            <a:avLst/>
          </a:prstGeom>
          <a:noFill/>
          <a:ln>
            <a:noFill/>
          </a:ln>
        </p:spPr>
        <p:txBody>
          <a:bodyPr spcFirstLastPara="1" wrap="square" lIns="91850" tIns="45925" rIns="91850" bIns="45925" anchor="t" anchorCtr="0">
            <a:noAutofit/>
          </a:bodyPr>
          <a:lstStyle/>
          <a:p>
            <a:pPr marL="0" lvl="0" indent="0" algn="l" rtl="0">
              <a:lnSpc>
                <a:spcPct val="100000"/>
              </a:lnSpc>
              <a:spcBef>
                <a:spcPts val="0"/>
              </a:spcBef>
              <a:spcAft>
                <a:spcPts val="0"/>
              </a:spcAft>
              <a:buSzPts val="1400"/>
              <a:buNone/>
            </a:pPr>
            <a:endParaRPr/>
          </a:p>
        </p:txBody>
      </p:sp>
      <p:sp>
        <p:nvSpPr>
          <p:cNvPr id="933" name="Google Shape;933;p16:notes"/>
          <p:cNvSpPr>
            <a:spLocks noGrp="1" noRot="1" noChangeAspect="1"/>
          </p:cNvSpPr>
          <p:nvPr>
            <p:ph type="sldImg" idx="2"/>
          </p:nvPr>
        </p:nvSpPr>
        <p:spPr>
          <a:xfrm>
            <a:off x="919163"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Google Shape;941;p17:notes"/>
          <p:cNvSpPr txBox="1">
            <a:spLocks noGrp="1"/>
          </p:cNvSpPr>
          <p:nvPr>
            <p:ph type="body" idx="1"/>
          </p:nvPr>
        </p:nvSpPr>
        <p:spPr>
          <a:xfrm>
            <a:off x="673100" y="4643437"/>
            <a:ext cx="5378400" cy="4397400"/>
          </a:xfrm>
          <a:prstGeom prst="rect">
            <a:avLst/>
          </a:prstGeom>
          <a:noFill/>
          <a:ln>
            <a:noFill/>
          </a:ln>
        </p:spPr>
        <p:txBody>
          <a:bodyPr spcFirstLastPara="1" wrap="square" lIns="91850" tIns="45925" rIns="91850" bIns="45925" anchor="t" anchorCtr="0">
            <a:noAutofit/>
          </a:bodyPr>
          <a:lstStyle/>
          <a:p>
            <a:pPr marL="0" lvl="0" indent="0" algn="l" rtl="0">
              <a:lnSpc>
                <a:spcPct val="100000"/>
              </a:lnSpc>
              <a:spcBef>
                <a:spcPts val="0"/>
              </a:spcBef>
              <a:spcAft>
                <a:spcPts val="0"/>
              </a:spcAft>
              <a:buSzPts val="1400"/>
              <a:buNone/>
            </a:pPr>
            <a:endParaRPr/>
          </a:p>
        </p:txBody>
      </p:sp>
      <p:sp>
        <p:nvSpPr>
          <p:cNvPr id="942" name="Google Shape;942;p17:notes"/>
          <p:cNvSpPr>
            <a:spLocks noGrp="1" noRot="1" noChangeAspect="1"/>
          </p:cNvSpPr>
          <p:nvPr>
            <p:ph type="sldImg" idx="2"/>
          </p:nvPr>
        </p:nvSpPr>
        <p:spPr>
          <a:xfrm>
            <a:off x="919163"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p18:notes"/>
          <p:cNvSpPr txBox="1">
            <a:spLocks noGrp="1"/>
          </p:cNvSpPr>
          <p:nvPr>
            <p:ph type="body" idx="1"/>
          </p:nvPr>
        </p:nvSpPr>
        <p:spPr>
          <a:xfrm>
            <a:off x="673100" y="4643437"/>
            <a:ext cx="5378450" cy="4397375"/>
          </a:xfrm>
          <a:prstGeom prst="rect">
            <a:avLst/>
          </a:prstGeom>
          <a:noFill/>
          <a:ln>
            <a:noFill/>
          </a:ln>
        </p:spPr>
        <p:txBody>
          <a:bodyPr spcFirstLastPara="1" wrap="square" lIns="91850" tIns="45925" rIns="91850" bIns="45925" anchor="t" anchorCtr="0">
            <a:noAutofit/>
          </a:bodyPr>
          <a:lstStyle/>
          <a:p>
            <a:pPr marL="0" lvl="0" indent="0" algn="l" rtl="0">
              <a:lnSpc>
                <a:spcPct val="100000"/>
              </a:lnSpc>
              <a:spcBef>
                <a:spcPts val="0"/>
              </a:spcBef>
              <a:spcAft>
                <a:spcPts val="0"/>
              </a:spcAft>
              <a:buSzPts val="1400"/>
              <a:buNone/>
            </a:pPr>
            <a:endParaRPr/>
          </a:p>
        </p:txBody>
      </p:sp>
      <p:sp>
        <p:nvSpPr>
          <p:cNvPr id="951" name="Google Shape;951;p18:notes"/>
          <p:cNvSpPr>
            <a:spLocks noGrp="1" noRot="1" noChangeAspect="1"/>
          </p:cNvSpPr>
          <p:nvPr>
            <p:ph type="sldImg" idx="2"/>
          </p:nvPr>
        </p:nvSpPr>
        <p:spPr>
          <a:xfrm>
            <a:off x="919163"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9"/>
        <p:cNvGrpSpPr/>
        <p:nvPr/>
      </p:nvGrpSpPr>
      <p:grpSpPr>
        <a:xfrm>
          <a:off x="0" y="0"/>
          <a:ext cx="0" cy="0"/>
          <a:chOff x="0" y="0"/>
          <a:chExt cx="0" cy="0"/>
        </a:xfrm>
      </p:grpSpPr>
      <p:sp>
        <p:nvSpPr>
          <p:cNvPr id="960" name="Google Shape;960;p19:notes"/>
          <p:cNvSpPr txBox="1">
            <a:spLocks noGrp="1"/>
          </p:cNvSpPr>
          <p:nvPr>
            <p:ph type="body" idx="1"/>
          </p:nvPr>
        </p:nvSpPr>
        <p:spPr>
          <a:xfrm>
            <a:off x="673100" y="4643437"/>
            <a:ext cx="5378450" cy="4397375"/>
          </a:xfrm>
          <a:prstGeom prst="rect">
            <a:avLst/>
          </a:prstGeom>
          <a:noFill/>
          <a:ln>
            <a:noFill/>
          </a:ln>
        </p:spPr>
        <p:txBody>
          <a:bodyPr spcFirstLastPara="1" wrap="square" lIns="91850" tIns="45925" rIns="91850" bIns="45925" anchor="t" anchorCtr="0">
            <a:noAutofit/>
          </a:bodyPr>
          <a:lstStyle/>
          <a:p>
            <a:pPr marL="0" lvl="0" indent="0" algn="l" rtl="0">
              <a:lnSpc>
                <a:spcPct val="100000"/>
              </a:lnSpc>
              <a:spcBef>
                <a:spcPts val="0"/>
              </a:spcBef>
              <a:spcAft>
                <a:spcPts val="0"/>
              </a:spcAft>
              <a:buSzPts val="1400"/>
              <a:buNone/>
            </a:pPr>
            <a:endParaRPr/>
          </a:p>
        </p:txBody>
      </p:sp>
      <p:sp>
        <p:nvSpPr>
          <p:cNvPr id="961" name="Google Shape;961;p19:notes"/>
          <p:cNvSpPr>
            <a:spLocks noGrp="1" noRot="1" noChangeAspect="1"/>
          </p:cNvSpPr>
          <p:nvPr>
            <p:ph type="sldImg" idx="2"/>
          </p:nvPr>
        </p:nvSpPr>
        <p:spPr>
          <a:xfrm>
            <a:off x="919163"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p20:notes"/>
          <p:cNvSpPr txBox="1">
            <a:spLocks noGrp="1"/>
          </p:cNvSpPr>
          <p:nvPr>
            <p:ph type="body" idx="1"/>
          </p:nvPr>
        </p:nvSpPr>
        <p:spPr>
          <a:xfrm>
            <a:off x="673100" y="4643437"/>
            <a:ext cx="5378450" cy="4397375"/>
          </a:xfrm>
          <a:prstGeom prst="rect">
            <a:avLst/>
          </a:prstGeom>
          <a:noFill/>
          <a:ln>
            <a:noFill/>
          </a:ln>
        </p:spPr>
        <p:txBody>
          <a:bodyPr spcFirstLastPara="1" wrap="square" lIns="91850" tIns="45925" rIns="91850" bIns="45925" anchor="t" anchorCtr="0">
            <a:noAutofit/>
          </a:bodyPr>
          <a:lstStyle/>
          <a:p>
            <a:pPr marL="0" lvl="0" indent="0" algn="l" rtl="0">
              <a:lnSpc>
                <a:spcPct val="100000"/>
              </a:lnSpc>
              <a:spcBef>
                <a:spcPts val="0"/>
              </a:spcBef>
              <a:spcAft>
                <a:spcPts val="0"/>
              </a:spcAft>
              <a:buSzPts val="1400"/>
              <a:buNone/>
            </a:pPr>
            <a:endParaRPr/>
          </a:p>
        </p:txBody>
      </p:sp>
      <p:sp>
        <p:nvSpPr>
          <p:cNvPr id="972" name="Google Shape;972;p20:notes"/>
          <p:cNvSpPr>
            <a:spLocks noGrp="1" noRot="1" noChangeAspect="1"/>
          </p:cNvSpPr>
          <p:nvPr>
            <p:ph type="sldImg" idx="2"/>
          </p:nvPr>
        </p:nvSpPr>
        <p:spPr>
          <a:xfrm>
            <a:off x="919163"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2"/>
        <p:cNvGrpSpPr/>
        <p:nvPr/>
      </p:nvGrpSpPr>
      <p:grpSpPr>
        <a:xfrm>
          <a:off x="0" y="0"/>
          <a:ext cx="0" cy="0"/>
          <a:chOff x="0" y="0"/>
          <a:chExt cx="0" cy="0"/>
        </a:xfrm>
      </p:grpSpPr>
      <p:sp>
        <p:nvSpPr>
          <p:cNvPr id="1293" name="Google Shape;1293;p41:notes"/>
          <p:cNvSpPr txBox="1">
            <a:spLocks noGrp="1"/>
          </p:cNvSpPr>
          <p:nvPr>
            <p:ph type="body" idx="1"/>
          </p:nvPr>
        </p:nvSpPr>
        <p:spPr>
          <a:xfrm>
            <a:off x="673100" y="4643437"/>
            <a:ext cx="5378450" cy="4397375"/>
          </a:xfrm>
          <a:prstGeom prst="rect">
            <a:avLst/>
          </a:prstGeom>
          <a:noFill/>
          <a:ln>
            <a:noFill/>
          </a:ln>
        </p:spPr>
        <p:txBody>
          <a:bodyPr spcFirstLastPara="1" wrap="square" lIns="91850" tIns="45925" rIns="91850" bIns="45925" anchor="t" anchorCtr="0">
            <a:noAutofit/>
          </a:bodyPr>
          <a:lstStyle/>
          <a:p>
            <a:pPr marL="0" lvl="0" indent="0" algn="l" rtl="0">
              <a:lnSpc>
                <a:spcPct val="100000"/>
              </a:lnSpc>
              <a:spcBef>
                <a:spcPts val="0"/>
              </a:spcBef>
              <a:spcAft>
                <a:spcPts val="0"/>
              </a:spcAft>
              <a:buSzPts val="1400"/>
              <a:buNone/>
            </a:pPr>
            <a:endParaRPr/>
          </a:p>
        </p:txBody>
      </p:sp>
      <p:sp>
        <p:nvSpPr>
          <p:cNvPr id="1294" name="Google Shape;1294;p41:notes"/>
          <p:cNvSpPr>
            <a:spLocks noGrp="1" noRot="1" noChangeAspect="1"/>
          </p:cNvSpPr>
          <p:nvPr>
            <p:ph type="sldImg" idx="2"/>
          </p:nvPr>
        </p:nvSpPr>
        <p:spPr>
          <a:xfrm>
            <a:off x="919163"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p25:notes"/>
          <p:cNvSpPr txBox="1">
            <a:spLocks noGrp="1"/>
          </p:cNvSpPr>
          <p:nvPr>
            <p:ph type="body" idx="1"/>
          </p:nvPr>
        </p:nvSpPr>
        <p:spPr>
          <a:xfrm>
            <a:off x="673100" y="4643437"/>
            <a:ext cx="5378400" cy="4397400"/>
          </a:xfrm>
          <a:prstGeom prst="rect">
            <a:avLst/>
          </a:prstGeom>
          <a:noFill/>
          <a:ln>
            <a:noFill/>
          </a:ln>
        </p:spPr>
        <p:txBody>
          <a:bodyPr spcFirstLastPara="1" wrap="square" lIns="91850" tIns="45925" rIns="91850" bIns="45925" anchor="t" anchorCtr="0">
            <a:noAutofit/>
          </a:bodyPr>
          <a:lstStyle/>
          <a:p>
            <a:pPr marL="0" lvl="0" indent="0" algn="l" rtl="0">
              <a:lnSpc>
                <a:spcPct val="100000"/>
              </a:lnSpc>
              <a:spcBef>
                <a:spcPts val="0"/>
              </a:spcBef>
              <a:spcAft>
                <a:spcPts val="0"/>
              </a:spcAft>
              <a:buSzPts val="1400"/>
              <a:buNone/>
            </a:pPr>
            <a:endParaRPr/>
          </a:p>
        </p:txBody>
      </p:sp>
      <p:sp>
        <p:nvSpPr>
          <p:cNvPr id="1131" name="Google Shape;1131;p25:notes"/>
          <p:cNvSpPr>
            <a:spLocks noGrp="1" noRot="1" noChangeAspect="1"/>
          </p:cNvSpPr>
          <p:nvPr>
            <p:ph type="sldImg" idx="2"/>
          </p:nvPr>
        </p:nvSpPr>
        <p:spPr>
          <a:xfrm>
            <a:off x="919163"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0"/>
        <p:cNvGrpSpPr/>
        <p:nvPr/>
      </p:nvGrpSpPr>
      <p:grpSpPr>
        <a:xfrm>
          <a:off x="0" y="0"/>
          <a:ext cx="0" cy="0"/>
          <a:chOff x="0" y="0"/>
          <a:chExt cx="0" cy="0"/>
        </a:xfrm>
      </p:grpSpPr>
      <p:sp>
        <p:nvSpPr>
          <p:cNvPr id="1301" name="Google Shape;1301;p42:notes"/>
          <p:cNvSpPr txBox="1">
            <a:spLocks noGrp="1"/>
          </p:cNvSpPr>
          <p:nvPr>
            <p:ph type="body" idx="1"/>
          </p:nvPr>
        </p:nvSpPr>
        <p:spPr>
          <a:xfrm>
            <a:off x="673100" y="4643437"/>
            <a:ext cx="5378450" cy="4397375"/>
          </a:xfrm>
          <a:prstGeom prst="rect">
            <a:avLst/>
          </a:prstGeom>
          <a:noFill/>
          <a:ln>
            <a:noFill/>
          </a:ln>
        </p:spPr>
        <p:txBody>
          <a:bodyPr spcFirstLastPara="1" wrap="square" lIns="91850" tIns="45925" rIns="91850" bIns="45925" anchor="t" anchorCtr="0">
            <a:noAutofit/>
          </a:bodyPr>
          <a:lstStyle/>
          <a:p>
            <a:pPr marL="0" lvl="0" indent="0" algn="l" rtl="0">
              <a:lnSpc>
                <a:spcPct val="100000"/>
              </a:lnSpc>
              <a:spcBef>
                <a:spcPts val="0"/>
              </a:spcBef>
              <a:spcAft>
                <a:spcPts val="0"/>
              </a:spcAft>
              <a:buSzPts val="1400"/>
              <a:buNone/>
            </a:pPr>
            <a:endParaRPr/>
          </a:p>
        </p:txBody>
      </p:sp>
      <p:sp>
        <p:nvSpPr>
          <p:cNvPr id="1302" name="Google Shape;1302;p42:notes"/>
          <p:cNvSpPr>
            <a:spLocks noGrp="1" noRot="1" noChangeAspect="1"/>
          </p:cNvSpPr>
          <p:nvPr>
            <p:ph type="sldImg" idx="2"/>
          </p:nvPr>
        </p:nvSpPr>
        <p:spPr>
          <a:xfrm>
            <a:off x="919163"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1"/>
        <p:cNvGrpSpPr/>
        <p:nvPr/>
      </p:nvGrpSpPr>
      <p:grpSpPr>
        <a:xfrm>
          <a:off x="0" y="0"/>
          <a:ext cx="0" cy="0"/>
          <a:chOff x="0" y="0"/>
          <a:chExt cx="0" cy="0"/>
        </a:xfrm>
      </p:grpSpPr>
      <p:sp>
        <p:nvSpPr>
          <p:cNvPr id="1642" name="Google Shape;1642;p77:notes"/>
          <p:cNvSpPr txBox="1">
            <a:spLocks noGrp="1"/>
          </p:cNvSpPr>
          <p:nvPr>
            <p:ph type="body" idx="1"/>
          </p:nvPr>
        </p:nvSpPr>
        <p:spPr>
          <a:xfrm>
            <a:off x="686448" y="4344036"/>
            <a:ext cx="5485200" cy="4113900"/>
          </a:xfrm>
          <a:prstGeom prst="rect">
            <a:avLst/>
          </a:prstGeom>
          <a:noFill/>
          <a:ln>
            <a:noFill/>
          </a:ln>
        </p:spPr>
        <p:txBody>
          <a:bodyPr spcFirstLastPara="1" wrap="square" lIns="91850" tIns="45925" rIns="91850" bIns="45925" anchor="t" anchorCtr="0">
            <a:noAutofit/>
          </a:bodyPr>
          <a:lstStyle/>
          <a:p>
            <a:pPr marL="0" lvl="0" indent="0" algn="l" rtl="0">
              <a:lnSpc>
                <a:spcPct val="100000"/>
              </a:lnSpc>
              <a:spcBef>
                <a:spcPts val="0"/>
              </a:spcBef>
              <a:spcAft>
                <a:spcPts val="0"/>
              </a:spcAft>
              <a:buSzPts val="1400"/>
              <a:buNone/>
            </a:pPr>
            <a:endParaRPr/>
          </a:p>
        </p:txBody>
      </p:sp>
      <p:sp>
        <p:nvSpPr>
          <p:cNvPr id="1643" name="Google Shape;1643;p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444344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Google Shape;775;p2:notes"/>
          <p:cNvSpPr txBox="1"/>
          <p:nvPr/>
        </p:nvSpPr>
        <p:spPr>
          <a:xfrm>
            <a:off x="3809078" y="9283816"/>
            <a:ext cx="2913900" cy="4887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2000"/>
              <a:buFont typeface="Arial"/>
              <a:buNone/>
              <a:tabLst/>
              <a:defRPr/>
            </a:pPr>
            <a:fld id="{00000000-1234-1234-1234-123412341234}" type="slidenum">
              <a:rPr kumimoji="0" lang="en-US" sz="20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2000"/>
                <a:buFont typeface="Arial"/>
                <a:buNone/>
                <a:tabLst/>
                <a:defRPr/>
              </a:pPr>
              <a:t>2</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776" name="Google Shape;776;p2:notes"/>
          <p:cNvSpPr>
            <a:spLocks noGrp="1" noRot="1" noChangeAspect="1"/>
          </p:cNvSpPr>
          <p:nvPr>
            <p:ph type="sldImg" idx="2"/>
          </p:nvPr>
        </p:nvSpPr>
        <p:spPr>
          <a:xfrm>
            <a:off x="919163"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77" name="Google Shape;777;p2:notes"/>
          <p:cNvSpPr txBox="1">
            <a:spLocks noGrp="1"/>
          </p:cNvSpPr>
          <p:nvPr>
            <p:ph type="body" idx="1"/>
          </p:nvPr>
        </p:nvSpPr>
        <p:spPr>
          <a:xfrm>
            <a:off x="672465" y="4642757"/>
            <a:ext cx="5379600" cy="4398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0"/>
        <p:cNvGrpSpPr/>
        <p:nvPr/>
      </p:nvGrpSpPr>
      <p:grpSpPr>
        <a:xfrm>
          <a:off x="0" y="0"/>
          <a:ext cx="0" cy="0"/>
          <a:chOff x="0" y="0"/>
          <a:chExt cx="0" cy="0"/>
        </a:xfrm>
      </p:grpSpPr>
      <p:sp>
        <p:nvSpPr>
          <p:cNvPr id="1301" name="Google Shape;1301;p42:notes"/>
          <p:cNvSpPr txBox="1">
            <a:spLocks noGrp="1"/>
          </p:cNvSpPr>
          <p:nvPr>
            <p:ph type="body" idx="1"/>
          </p:nvPr>
        </p:nvSpPr>
        <p:spPr>
          <a:xfrm>
            <a:off x="673100" y="4643437"/>
            <a:ext cx="5378450" cy="4397375"/>
          </a:xfrm>
          <a:prstGeom prst="rect">
            <a:avLst/>
          </a:prstGeom>
          <a:noFill/>
          <a:ln>
            <a:noFill/>
          </a:ln>
        </p:spPr>
        <p:txBody>
          <a:bodyPr spcFirstLastPara="1" wrap="square" lIns="91850" tIns="45925" rIns="91850" bIns="45925" anchor="t" anchorCtr="0">
            <a:noAutofit/>
          </a:bodyPr>
          <a:lstStyle/>
          <a:p>
            <a:pPr marL="0" lvl="0" indent="0" algn="l" rtl="0">
              <a:lnSpc>
                <a:spcPct val="100000"/>
              </a:lnSpc>
              <a:spcBef>
                <a:spcPts val="0"/>
              </a:spcBef>
              <a:spcAft>
                <a:spcPts val="0"/>
              </a:spcAft>
              <a:buSzPts val="1400"/>
              <a:buNone/>
            </a:pPr>
            <a:endParaRPr/>
          </a:p>
        </p:txBody>
      </p:sp>
      <p:sp>
        <p:nvSpPr>
          <p:cNvPr id="1302" name="Google Shape;1302;p42:notes"/>
          <p:cNvSpPr>
            <a:spLocks noGrp="1" noRot="1" noChangeAspect="1"/>
          </p:cNvSpPr>
          <p:nvPr>
            <p:ph type="sldImg" idx="2"/>
          </p:nvPr>
        </p:nvSpPr>
        <p:spPr>
          <a:xfrm>
            <a:off x="919163"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905967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0"/>
        <p:cNvGrpSpPr/>
        <p:nvPr/>
      </p:nvGrpSpPr>
      <p:grpSpPr>
        <a:xfrm>
          <a:off x="0" y="0"/>
          <a:ext cx="0" cy="0"/>
          <a:chOff x="0" y="0"/>
          <a:chExt cx="0" cy="0"/>
        </a:xfrm>
      </p:grpSpPr>
      <p:sp>
        <p:nvSpPr>
          <p:cNvPr id="1301" name="Google Shape;1301;p42:notes"/>
          <p:cNvSpPr txBox="1">
            <a:spLocks noGrp="1"/>
          </p:cNvSpPr>
          <p:nvPr>
            <p:ph type="body" idx="1"/>
          </p:nvPr>
        </p:nvSpPr>
        <p:spPr>
          <a:xfrm>
            <a:off x="673100" y="4643437"/>
            <a:ext cx="5378450" cy="4397375"/>
          </a:xfrm>
          <a:prstGeom prst="rect">
            <a:avLst/>
          </a:prstGeom>
          <a:noFill/>
          <a:ln>
            <a:noFill/>
          </a:ln>
        </p:spPr>
        <p:txBody>
          <a:bodyPr spcFirstLastPara="1" wrap="square" lIns="91850" tIns="45925" rIns="91850" bIns="45925" anchor="t" anchorCtr="0">
            <a:noAutofit/>
          </a:bodyPr>
          <a:lstStyle/>
          <a:p>
            <a:pPr marL="0" lvl="0" indent="0" algn="l" rtl="0">
              <a:lnSpc>
                <a:spcPct val="100000"/>
              </a:lnSpc>
              <a:spcBef>
                <a:spcPts val="0"/>
              </a:spcBef>
              <a:spcAft>
                <a:spcPts val="0"/>
              </a:spcAft>
              <a:buSzPts val="1400"/>
              <a:buNone/>
            </a:pPr>
            <a:endParaRPr/>
          </a:p>
        </p:txBody>
      </p:sp>
      <p:sp>
        <p:nvSpPr>
          <p:cNvPr id="1302" name="Google Shape;1302;p42:notes"/>
          <p:cNvSpPr>
            <a:spLocks noGrp="1" noRot="1" noChangeAspect="1"/>
          </p:cNvSpPr>
          <p:nvPr>
            <p:ph type="sldImg" idx="2"/>
          </p:nvPr>
        </p:nvSpPr>
        <p:spPr>
          <a:xfrm>
            <a:off x="919163"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740812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0"/>
        <p:cNvGrpSpPr/>
        <p:nvPr/>
      </p:nvGrpSpPr>
      <p:grpSpPr>
        <a:xfrm>
          <a:off x="0" y="0"/>
          <a:ext cx="0" cy="0"/>
          <a:chOff x="0" y="0"/>
          <a:chExt cx="0" cy="0"/>
        </a:xfrm>
      </p:grpSpPr>
      <p:sp>
        <p:nvSpPr>
          <p:cNvPr id="1301" name="Google Shape;1301;p42:notes"/>
          <p:cNvSpPr txBox="1">
            <a:spLocks noGrp="1"/>
          </p:cNvSpPr>
          <p:nvPr>
            <p:ph type="body" idx="1"/>
          </p:nvPr>
        </p:nvSpPr>
        <p:spPr>
          <a:xfrm>
            <a:off x="673100" y="4643437"/>
            <a:ext cx="5378450" cy="4397375"/>
          </a:xfrm>
          <a:prstGeom prst="rect">
            <a:avLst/>
          </a:prstGeom>
          <a:noFill/>
          <a:ln>
            <a:noFill/>
          </a:ln>
        </p:spPr>
        <p:txBody>
          <a:bodyPr spcFirstLastPara="1" wrap="square" lIns="91850" tIns="45925" rIns="91850" bIns="45925" anchor="t" anchorCtr="0">
            <a:noAutofit/>
          </a:bodyPr>
          <a:lstStyle/>
          <a:p>
            <a:pPr marL="0" lvl="0" indent="0" algn="l" rtl="0">
              <a:lnSpc>
                <a:spcPct val="100000"/>
              </a:lnSpc>
              <a:spcBef>
                <a:spcPts val="0"/>
              </a:spcBef>
              <a:spcAft>
                <a:spcPts val="0"/>
              </a:spcAft>
              <a:buSzPts val="1400"/>
              <a:buNone/>
            </a:pPr>
            <a:endParaRPr/>
          </a:p>
        </p:txBody>
      </p:sp>
      <p:sp>
        <p:nvSpPr>
          <p:cNvPr id="1302" name="Google Shape;1302;p42:notes"/>
          <p:cNvSpPr>
            <a:spLocks noGrp="1" noRot="1" noChangeAspect="1"/>
          </p:cNvSpPr>
          <p:nvPr>
            <p:ph type="sldImg" idx="2"/>
          </p:nvPr>
        </p:nvSpPr>
        <p:spPr>
          <a:xfrm>
            <a:off x="919163"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5412958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0"/>
        <p:cNvGrpSpPr/>
        <p:nvPr/>
      </p:nvGrpSpPr>
      <p:grpSpPr>
        <a:xfrm>
          <a:off x="0" y="0"/>
          <a:ext cx="0" cy="0"/>
          <a:chOff x="0" y="0"/>
          <a:chExt cx="0" cy="0"/>
        </a:xfrm>
      </p:grpSpPr>
      <p:sp>
        <p:nvSpPr>
          <p:cNvPr id="1301" name="Google Shape;1301;p42:notes"/>
          <p:cNvSpPr txBox="1">
            <a:spLocks noGrp="1"/>
          </p:cNvSpPr>
          <p:nvPr>
            <p:ph type="body" idx="1"/>
          </p:nvPr>
        </p:nvSpPr>
        <p:spPr>
          <a:xfrm>
            <a:off x="673100" y="4643437"/>
            <a:ext cx="5378450" cy="4397375"/>
          </a:xfrm>
          <a:prstGeom prst="rect">
            <a:avLst/>
          </a:prstGeom>
          <a:noFill/>
          <a:ln>
            <a:noFill/>
          </a:ln>
        </p:spPr>
        <p:txBody>
          <a:bodyPr spcFirstLastPara="1" wrap="square" lIns="91850" tIns="45925" rIns="91850" bIns="45925" anchor="t" anchorCtr="0">
            <a:noAutofit/>
          </a:bodyPr>
          <a:lstStyle/>
          <a:p>
            <a:pPr marL="0" lvl="0" indent="0" algn="l" rtl="0">
              <a:lnSpc>
                <a:spcPct val="100000"/>
              </a:lnSpc>
              <a:spcBef>
                <a:spcPts val="0"/>
              </a:spcBef>
              <a:spcAft>
                <a:spcPts val="0"/>
              </a:spcAft>
              <a:buSzPts val="1400"/>
              <a:buNone/>
            </a:pPr>
            <a:endParaRPr/>
          </a:p>
        </p:txBody>
      </p:sp>
      <p:sp>
        <p:nvSpPr>
          <p:cNvPr id="1302" name="Google Shape;1302;p42:notes"/>
          <p:cNvSpPr>
            <a:spLocks noGrp="1" noRot="1" noChangeAspect="1"/>
          </p:cNvSpPr>
          <p:nvPr>
            <p:ph type="sldImg" idx="2"/>
          </p:nvPr>
        </p:nvSpPr>
        <p:spPr>
          <a:xfrm>
            <a:off x="919163"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9239304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7"/>
        <p:cNvGrpSpPr/>
        <p:nvPr/>
      </p:nvGrpSpPr>
      <p:grpSpPr>
        <a:xfrm>
          <a:off x="0" y="0"/>
          <a:ext cx="0" cy="0"/>
          <a:chOff x="0" y="0"/>
          <a:chExt cx="0" cy="0"/>
        </a:xfrm>
      </p:grpSpPr>
      <p:sp>
        <p:nvSpPr>
          <p:cNvPr id="1188" name="Google Shape;1188;p41:notes"/>
          <p:cNvSpPr txBox="1">
            <a:spLocks noGrp="1"/>
          </p:cNvSpPr>
          <p:nvPr>
            <p:ph type="body" idx="1"/>
          </p:nvPr>
        </p:nvSpPr>
        <p:spPr>
          <a:xfrm>
            <a:off x="673100" y="4643437"/>
            <a:ext cx="5378450" cy="4397375"/>
          </a:xfrm>
          <a:prstGeom prst="rect">
            <a:avLst/>
          </a:prstGeom>
          <a:noFill/>
          <a:ln>
            <a:noFill/>
          </a:ln>
        </p:spPr>
        <p:txBody>
          <a:bodyPr spcFirstLastPara="1" wrap="square" lIns="91850" tIns="45925" rIns="91850" bIns="45925" anchor="t" anchorCtr="0">
            <a:noAutofit/>
          </a:bodyPr>
          <a:lstStyle/>
          <a:p>
            <a:pPr marL="0" lvl="0" indent="0" algn="l" rtl="0">
              <a:lnSpc>
                <a:spcPct val="100000"/>
              </a:lnSpc>
              <a:spcBef>
                <a:spcPts val="0"/>
              </a:spcBef>
              <a:spcAft>
                <a:spcPts val="0"/>
              </a:spcAft>
              <a:buSzPts val="1400"/>
              <a:buNone/>
            </a:pPr>
            <a:endParaRPr/>
          </a:p>
        </p:txBody>
      </p:sp>
      <p:sp>
        <p:nvSpPr>
          <p:cNvPr id="1189" name="Google Shape;1189;p41:notes"/>
          <p:cNvSpPr>
            <a:spLocks noGrp="1" noRot="1" noChangeAspect="1"/>
          </p:cNvSpPr>
          <p:nvPr>
            <p:ph type="sldImg" idx="2"/>
          </p:nvPr>
        </p:nvSpPr>
        <p:spPr>
          <a:xfrm>
            <a:off x="919163"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5"/>
        <p:cNvGrpSpPr/>
        <p:nvPr/>
      </p:nvGrpSpPr>
      <p:grpSpPr>
        <a:xfrm>
          <a:off x="0" y="0"/>
          <a:ext cx="0" cy="0"/>
          <a:chOff x="0" y="0"/>
          <a:chExt cx="0" cy="0"/>
        </a:xfrm>
      </p:grpSpPr>
      <p:sp>
        <p:nvSpPr>
          <p:cNvPr id="1196" name="Google Shape;1196;p42:notes"/>
          <p:cNvSpPr txBox="1">
            <a:spLocks noGrp="1"/>
          </p:cNvSpPr>
          <p:nvPr>
            <p:ph type="body" idx="1"/>
          </p:nvPr>
        </p:nvSpPr>
        <p:spPr>
          <a:xfrm>
            <a:off x="673100" y="4643437"/>
            <a:ext cx="5378450" cy="4397375"/>
          </a:xfrm>
          <a:prstGeom prst="rect">
            <a:avLst/>
          </a:prstGeom>
          <a:noFill/>
          <a:ln>
            <a:noFill/>
          </a:ln>
        </p:spPr>
        <p:txBody>
          <a:bodyPr spcFirstLastPara="1" wrap="square" lIns="91850" tIns="45925" rIns="91850" bIns="45925" anchor="t" anchorCtr="0">
            <a:noAutofit/>
          </a:bodyPr>
          <a:lstStyle/>
          <a:p>
            <a:pPr marL="0" lvl="0" indent="0" algn="l" rtl="0">
              <a:lnSpc>
                <a:spcPct val="100000"/>
              </a:lnSpc>
              <a:spcBef>
                <a:spcPts val="0"/>
              </a:spcBef>
              <a:spcAft>
                <a:spcPts val="0"/>
              </a:spcAft>
              <a:buSzPts val="1400"/>
              <a:buNone/>
            </a:pPr>
            <a:endParaRPr/>
          </a:p>
        </p:txBody>
      </p:sp>
      <p:sp>
        <p:nvSpPr>
          <p:cNvPr id="1197" name="Google Shape;1197;p42:notes"/>
          <p:cNvSpPr>
            <a:spLocks noGrp="1" noRot="1" noChangeAspect="1"/>
          </p:cNvSpPr>
          <p:nvPr>
            <p:ph type="sldImg" idx="2"/>
          </p:nvPr>
        </p:nvSpPr>
        <p:spPr>
          <a:xfrm>
            <a:off x="919163"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5"/>
        <p:cNvGrpSpPr/>
        <p:nvPr/>
      </p:nvGrpSpPr>
      <p:grpSpPr>
        <a:xfrm>
          <a:off x="0" y="0"/>
          <a:ext cx="0" cy="0"/>
          <a:chOff x="0" y="0"/>
          <a:chExt cx="0" cy="0"/>
        </a:xfrm>
      </p:grpSpPr>
      <p:sp>
        <p:nvSpPr>
          <p:cNvPr id="1206" name="Google Shape;1206;p43:notes"/>
          <p:cNvSpPr txBox="1">
            <a:spLocks noGrp="1"/>
          </p:cNvSpPr>
          <p:nvPr>
            <p:ph type="body" idx="1"/>
          </p:nvPr>
        </p:nvSpPr>
        <p:spPr>
          <a:xfrm>
            <a:off x="673100" y="4643437"/>
            <a:ext cx="5378450" cy="4397375"/>
          </a:xfrm>
          <a:prstGeom prst="rect">
            <a:avLst/>
          </a:prstGeom>
          <a:noFill/>
          <a:ln>
            <a:noFill/>
          </a:ln>
        </p:spPr>
        <p:txBody>
          <a:bodyPr spcFirstLastPara="1" wrap="square" lIns="91850" tIns="45925" rIns="91850" bIns="45925" anchor="t" anchorCtr="0">
            <a:noAutofit/>
          </a:bodyPr>
          <a:lstStyle/>
          <a:p>
            <a:pPr marL="0" lvl="0" indent="0" algn="l" rtl="0">
              <a:lnSpc>
                <a:spcPct val="100000"/>
              </a:lnSpc>
              <a:spcBef>
                <a:spcPts val="0"/>
              </a:spcBef>
              <a:spcAft>
                <a:spcPts val="0"/>
              </a:spcAft>
              <a:buSzPts val="1400"/>
              <a:buNone/>
            </a:pPr>
            <a:endParaRPr/>
          </a:p>
        </p:txBody>
      </p:sp>
      <p:sp>
        <p:nvSpPr>
          <p:cNvPr id="1207" name="Google Shape;1207;p43:notes"/>
          <p:cNvSpPr>
            <a:spLocks noGrp="1" noRot="1" noChangeAspect="1"/>
          </p:cNvSpPr>
          <p:nvPr>
            <p:ph type="sldImg" idx="2"/>
          </p:nvPr>
        </p:nvSpPr>
        <p:spPr>
          <a:xfrm>
            <a:off x="919163"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5"/>
        <p:cNvGrpSpPr/>
        <p:nvPr/>
      </p:nvGrpSpPr>
      <p:grpSpPr>
        <a:xfrm>
          <a:off x="0" y="0"/>
          <a:ext cx="0" cy="0"/>
          <a:chOff x="0" y="0"/>
          <a:chExt cx="0" cy="0"/>
        </a:xfrm>
      </p:grpSpPr>
      <p:sp>
        <p:nvSpPr>
          <p:cNvPr id="1226" name="Google Shape;1226;p45:notes"/>
          <p:cNvSpPr txBox="1">
            <a:spLocks noGrp="1"/>
          </p:cNvSpPr>
          <p:nvPr>
            <p:ph type="body" idx="1"/>
          </p:nvPr>
        </p:nvSpPr>
        <p:spPr>
          <a:xfrm>
            <a:off x="673100" y="4643437"/>
            <a:ext cx="5378450" cy="4397375"/>
          </a:xfrm>
          <a:prstGeom prst="rect">
            <a:avLst/>
          </a:prstGeom>
          <a:noFill/>
          <a:ln>
            <a:noFill/>
          </a:ln>
        </p:spPr>
        <p:txBody>
          <a:bodyPr spcFirstLastPara="1" wrap="square" lIns="91850" tIns="45925" rIns="91850" bIns="45925" anchor="t" anchorCtr="0">
            <a:noAutofit/>
          </a:bodyPr>
          <a:lstStyle/>
          <a:p>
            <a:pPr marL="0" lvl="0" indent="0" algn="l" rtl="0">
              <a:lnSpc>
                <a:spcPct val="100000"/>
              </a:lnSpc>
              <a:spcBef>
                <a:spcPts val="0"/>
              </a:spcBef>
              <a:spcAft>
                <a:spcPts val="0"/>
              </a:spcAft>
              <a:buSzPts val="1400"/>
              <a:buNone/>
            </a:pPr>
            <a:endParaRPr/>
          </a:p>
        </p:txBody>
      </p:sp>
      <p:sp>
        <p:nvSpPr>
          <p:cNvPr id="1227" name="Google Shape;1227;p45:notes"/>
          <p:cNvSpPr>
            <a:spLocks noGrp="1" noRot="1" noChangeAspect="1"/>
          </p:cNvSpPr>
          <p:nvPr>
            <p:ph type="sldImg" idx="2"/>
          </p:nvPr>
        </p:nvSpPr>
        <p:spPr>
          <a:xfrm>
            <a:off x="919163"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p46:notes"/>
          <p:cNvSpPr txBox="1">
            <a:spLocks noGrp="1"/>
          </p:cNvSpPr>
          <p:nvPr>
            <p:ph type="body" idx="1"/>
          </p:nvPr>
        </p:nvSpPr>
        <p:spPr>
          <a:xfrm>
            <a:off x="673100" y="4643437"/>
            <a:ext cx="5378450" cy="4397375"/>
          </a:xfrm>
          <a:prstGeom prst="rect">
            <a:avLst/>
          </a:prstGeom>
          <a:noFill/>
          <a:ln>
            <a:noFill/>
          </a:ln>
        </p:spPr>
        <p:txBody>
          <a:bodyPr spcFirstLastPara="1" wrap="square" lIns="91850" tIns="45925" rIns="91850" bIns="45925" anchor="t" anchorCtr="0">
            <a:noAutofit/>
          </a:bodyPr>
          <a:lstStyle/>
          <a:p>
            <a:pPr marL="0" lvl="0" indent="0" algn="l" rtl="0">
              <a:lnSpc>
                <a:spcPct val="100000"/>
              </a:lnSpc>
              <a:spcBef>
                <a:spcPts val="0"/>
              </a:spcBef>
              <a:spcAft>
                <a:spcPts val="0"/>
              </a:spcAft>
              <a:buSzPts val="1400"/>
              <a:buNone/>
            </a:pPr>
            <a:endParaRPr/>
          </a:p>
        </p:txBody>
      </p:sp>
      <p:sp>
        <p:nvSpPr>
          <p:cNvPr id="1237" name="Google Shape;1237;p46:notes"/>
          <p:cNvSpPr>
            <a:spLocks noGrp="1" noRot="1" noChangeAspect="1"/>
          </p:cNvSpPr>
          <p:nvPr>
            <p:ph type="sldImg" idx="2"/>
          </p:nvPr>
        </p:nvSpPr>
        <p:spPr>
          <a:xfrm>
            <a:off x="919163"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p38:notes"/>
          <p:cNvSpPr txBox="1">
            <a:spLocks noGrp="1"/>
          </p:cNvSpPr>
          <p:nvPr>
            <p:ph type="body" idx="1"/>
          </p:nvPr>
        </p:nvSpPr>
        <p:spPr>
          <a:xfrm>
            <a:off x="673100" y="4643437"/>
            <a:ext cx="5378450" cy="4397375"/>
          </a:xfrm>
          <a:prstGeom prst="rect">
            <a:avLst/>
          </a:prstGeom>
          <a:noFill/>
          <a:ln>
            <a:noFill/>
          </a:ln>
        </p:spPr>
        <p:txBody>
          <a:bodyPr spcFirstLastPara="1" wrap="square" lIns="91850" tIns="45925" rIns="91850" bIns="45925" anchor="t" anchorCtr="0">
            <a:noAutofit/>
          </a:bodyPr>
          <a:lstStyle/>
          <a:p>
            <a:pPr marL="0" lvl="0" indent="0" algn="l" rtl="0">
              <a:lnSpc>
                <a:spcPct val="100000"/>
              </a:lnSpc>
              <a:spcBef>
                <a:spcPts val="0"/>
              </a:spcBef>
              <a:spcAft>
                <a:spcPts val="0"/>
              </a:spcAft>
              <a:buSzPts val="1400"/>
              <a:buNone/>
            </a:pPr>
            <a:endParaRPr/>
          </a:p>
        </p:txBody>
      </p:sp>
      <p:sp>
        <p:nvSpPr>
          <p:cNvPr id="788" name="Google Shape;788;p38:notes"/>
          <p:cNvSpPr>
            <a:spLocks noGrp="1" noRot="1" noChangeAspect="1"/>
          </p:cNvSpPr>
          <p:nvPr>
            <p:ph type="sldImg" idx="2"/>
          </p:nvPr>
        </p:nvSpPr>
        <p:spPr>
          <a:xfrm>
            <a:off x="919163"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524119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7FB6E9E-337C-42AC-A713-AB3F3F42FD9E}" type="slidenum">
              <a:rPr kumimoji="0" lang="pt-BR" altLang="pt-BR"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sym typeface="Arial"/>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pt-BR" altLang="pt-BR"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a:endParaRPr>
          </a:p>
        </p:txBody>
      </p:sp>
      <p:sp>
        <p:nvSpPr>
          <p:cNvPr id="94211" name="Rectangle 2"/>
          <p:cNvSpPr>
            <a:spLocks noGrp="1" noRot="1" noChangeAspect="1" noChangeArrowheads="1" noTextEdit="1"/>
          </p:cNvSpPr>
          <p:nvPr>
            <p:ph type="sldImg"/>
          </p:nvPr>
        </p:nvSpPr>
        <p:spPr>
          <a:xfrm>
            <a:off x="919163" y="733425"/>
            <a:ext cx="4886325" cy="3665538"/>
          </a:xfrm>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07699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p39:notes"/>
          <p:cNvSpPr txBox="1">
            <a:spLocks noGrp="1"/>
          </p:cNvSpPr>
          <p:nvPr>
            <p:ph type="body" idx="1"/>
          </p:nvPr>
        </p:nvSpPr>
        <p:spPr>
          <a:xfrm>
            <a:off x="673100" y="4643437"/>
            <a:ext cx="5378450" cy="4397375"/>
          </a:xfrm>
          <a:prstGeom prst="rect">
            <a:avLst/>
          </a:prstGeom>
          <a:noFill/>
          <a:ln>
            <a:noFill/>
          </a:ln>
        </p:spPr>
        <p:txBody>
          <a:bodyPr spcFirstLastPara="1" wrap="square" lIns="91850" tIns="45925" rIns="91850" bIns="45925" anchor="t" anchorCtr="0">
            <a:noAutofit/>
          </a:bodyPr>
          <a:lstStyle/>
          <a:p>
            <a:pPr marL="0" lvl="0" indent="0" algn="l" rtl="0">
              <a:lnSpc>
                <a:spcPct val="100000"/>
              </a:lnSpc>
              <a:spcBef>
                <a:spcPts val="0"/>
              </a:spcBef>
              <a:spcAft>
                <a:spcPts val="0"/>
              </a:spcAft>
              <a:buSzPts val="1400"/>
              <a:buNone/>
            </a:pPr>
            <a:endParaRPr/>
          </a:p>
        </p:txBody>
      </p:sp>
      <p:sp>
        <p:nvSpPr>
          <p:cNvPr id="798" name="Google Shape;798;p39:notes"/>
          <p:cNvSpPr>
            <a:spLocks noGrp="1" noRot="1" noChangeAspect="1"/>
          </p:cNvSpPr>
          <p:nvPr>
            <p:ph type="sldImg" idx="2"/>
          </p:nvPr>
        </p:nvSpPr>
        <p:spPr>
          <a:xfrm>
            <a:off x="919163"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3325307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p40:notes"/>
          <p:cNvSpPr txBox="1">
            <a:spLocks noGrp="1"/>
          </p:cNvSpPr>
          <p:nvPr>
            <p:ph type="body" idx="1"/>
          </p:nvPr>
        </p:nvSpPr>
        <p:spPr>
          <a:xfrm>
            <a:off x="673100" y="4643437"/>
            <a:ext cx="5378450" cy="4397375"/>
          </a:xfrm>
          <a:prstGeom prst="rect">
            <a:avLst/>
          </a:prstGeom>
          <a:noFill/>
          <a:ln>
            <a:noFill/>
          </a:ln>
        </p:spPr>
        <p:txBody>
          <a:bodyPr spcFirstLastPara="1" wrap="square" lIns="91850" tIns="45925" rIns="91850" bIns="45925" anchor="t" anchorCtr="0">
            <a:noAutofit/>
          </a:bodyPr>
          <a:lstStyle/>
          <a:p>
            <a:pPr marL="0" lvl="0" indent="0" algn="l" rtl="0">
              <a:lnSpc>
                <a:spcPct val="100000"/>
              </a:lnSpc>
              <a:spcBef>
                <a:spcPts val="0"/>
              </a:spcBef>
              <a:spcAft>
                <a:spcPts val="0"/>
              </a:spcAft>
              <a:buSzPts val="1400"/>
              <a:buNone/>
            </a:pPr>
            <a:endParaRPr/>
          </a:p>
        </p:txBody>
      </p:sp>
      <p:sp>
        <p:nvSpPr>
          <p:cNvPr id="809" name="Google Shape;809;p40:notes"/>
          <p:cNvSpPr>
            <a:spLocks noGrp="1" noRot="1" noChangeAspect="1"/>
          </p:cNvSpPr>
          <p:nvPr>
            <p:ph type="sldImg" idx="2"/>
          </p:nvPr>
        </p:nvSpPr>
        <p:spPr>
          <a:xfrm>
            <a:off x="919163"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1734521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p41:notes"/>
          <p:cNvSpPr txBox="1">
            <a:spLocks noGrp="1"/>
          </p:cNvSpPr>
          <p:nvPr>
            <p:ph type="body" idx="1"/>
          </p:nvPr>
        </p:nvSpPr>
        <p:spPr>
          <a:xfrm>
            <a:off x="673100" y="4643437"/>
            <a:ext cx="5378450" cy="4397375"/>
          </a:xfrm>
          <a:prstGeom prst="rect">
            <a:avLst/>
          </a:prstGeom>
          <a:noFill/>
          <a:ln>
            <a:noFill/>
          </a:ln>
        </p:spPr>
        <p:txBody>
          <a:bodyPr spcFirstLastPara="1" wrap="square" lIns="91850" tIns="45925" rIns="91850" bIns="45925" anchor="t" anchorCtr="0">
            <a:noAutofit/>
          </a:bodyPr>
          <a:lstStyle/>
          <a:p>
            <a:pPr marL="0" lvl="0" indent="0" algn="l" rtl="0">
              <a:lnSpc>
                <a:spcPct val="100000"/>
              </a:lnSpc>
              <a:spcBef>
                <a:spcPts val="0"/>
              </a:spcBef>
              <a:spcAft>
                <a:spcPts val="0"/>
              </a:spcAft>
              <a:buSzPts val="1400"/>
              <a:buNone/>
            </a:pPr>
            <a:endParaRPr/>
          </a:p>
        </p:txBody>
      </p:sp>
      <p:sp>
        <p:nvSpPr>
          <p:cNvPr id="819" name="Google Shape;819;p41:notes"/>
          <p:cNvSpPr>
            <a:spLocks noGrp="1" noRot="1" noChangeAspect="1"/>
          </p:cNvSpPr>
          <p:nvPr>
            <p:ph type="sldImg" idx="2"/>
          </p:nvPr>
        </p:nvSpPr>
        <p:spPr>
          <a:xfrm>
            <a:off x="919163"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167294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4"/>
        <p:cNvGrpSpPr/>
        <p:nvPr/>
      </p:nvGrpSpPr>
      <p:grpSpPr>
        <a:xfrm>
          <a:off x="0" y="0"/>
          <a:ext cx="0" cy="0"/>
          <a:chOff x="0" y="0"/>
          <a:chExt cx="0" cy="0"/>
        </a:xfrm>
      </p:grpSpPr>
      <p:sp>
        <p:nvSpPr>
          <p:cNvPr id="1245" name="Google Shape;1245;p47:notes"/>
          <p:cNvSpPr txBox="1">
            <a:spLocks noGrp="1"/>
          </p:cNvSpPr>
          <p:nvPr>
            <p:ph type="body" idx="1"/>
          </p:nvPr>
        </p:nvSpPr>
        <p:spPr>
          <a:xfrm>
            <a:off x="673100" y="4643437"/>
            <a:ext cx="5378450" cy="4397375"/>
          </a:xfrm>
          <a:prstGeom prst="rect">
            <a:avLst/>
          </a:prstGeom>
          <a:noFill/>
          <a:ln>
            <a:noFill/>
          </a:ln>
        </p:spPr>
        <p:txBody>
          <a:bodyPr spcFirstLastPara="1" wrap="square" lIns="91850" tIns="45925" rIns="91850" bIns="45925" anchor="t" anchorCtr="0">
            <a:noAutofit/>
          </a:bodyPr>
          <a:lstStyle/>
          <a:p>
            <a:pPr marL="0" lvl="0" indent="0" algn="l" rtl="0">
              <a:lnSpc>
                <a:spcPct val="100000"/>
              </a:lnSpc>
              <a:spcBef>
                <a:spcPts val="0"/>
              </a:spcBef>
              <a:spcAft>
                <a:spcPts val="0"/>
              </a:spcAft>
              <a:buSzPts val="1400"/>
              <a:buNone/>
            </a:pPr>
            <a:endParaRPr/>
          </a:p>
        </p:txBody>
      </p:sp>
      <p:sp>
        <p:nvSpPr>
          <p:cNvPr id="1246" name="Google Shape;1246;p47:notes"/>
          <p:cNvSpPr>
            <a:spLocks noGrp="1" noRot="1" noChangeAspect="1"/>
          </p:cNvSpPr>
          <p:nvPr>
            <p:ph type="sldImg" idx="2"/>
          </p:nvPr>
        </p:nvSpPr>
        <p:spPr>
          <a:xfrm>
            <a:off x="919163"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2"/>
        <p:cNvGrpSpPr/>
        <p:nvPr/>
      </p:nvGrpSpPr>
      <p:grpSpPr>
        <a:xfrm>
          <a:off x="0" y="0"/>
          <a:ext cx="0" cy="0"/>
          <a:chOff x="0" y="0"/>
          <a:chExt cx="0" cy="0"/>
        </a:xfrm>
      </p:grpSpPr>
      <p:sp>
        <p:nvSpPr>
          <p:cNvPr id="1253" name="Google Shape;1253;p48:notes"/>
          <p:cNvSpPr txBox="1">
            <a:spLocks noGrp="1"/>
          </p:cNvSpPr>
          <p:nvPr>
            <p:ph type="body" idx="1"/>
          </p:nvPr>
        </p:nvSpPr>
        <p:spPr>
          <a:xfrm>
            <a:off x="673100" y="4643437"/>
            <a:ext cx="5378450" cy="4397375"/>
          </a:xfrm>
          <a:prstGeom prst="rect">
            <a:avLst/>
          </a:prstGeom>
          <a:noFill/>
          <a:ln>
            <a:noFill/>
          </a:ln>
        </p:spPr>
        <p:txBody>
          <a:bodyPr spcFirstLastPara="1" wrap="square" lIns="91850" tIns="45925" rIns="91850" bIns="45925" anchor="t" anchorCtr="0">
            <a:noAutofit/>
          </a:bodyPr>
          <a:lstStyle/>
          <a:p>
            <a:pPr marL="0" lvl="0" indent="0" algn="l" rtl="0">
              <a:lnSpc>
                <a:spcPct val="100000"/>
              </a:lnSpc>
              <a:spcBef>
                <a:spcPts val="0"/>
              </a:spcBef>
              <a:spcAft>
                <a:spcPts val="0"/>
              </a:spcAft>
              <a:buSzPts val="1400"/>
              <a:buNone/>
            </a:pPr>
            <a:endParaRPr/>
          </a:p>
        </p:txBody>
      </p:sp>
      <p:sp>
        <p:nvSpPr>
          <p:cNvPr id="1254" name="Google Shape;1254;p48:notes"/>
          <p:cNvSpPr>
            <a:spLocks noGrp="1" noRot="1" noChangeAspect="1"/>
          </p:cNvSpPr>
          <p:nvPr>
            <p:ph type="sldImg" idx="2"/>
          </p:nvPr>
        </p:nvSpPr>
        <p:spPr>
          <a:xfrm>
            <a:off x="919163"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p53:notes"/>
          <p:cNvSpPr txBox="1">
            <a:spLocks noGrp="1"/>
          </p:cNvSpPr>
          <p:nvPr>
            <p:ph type="body" idx="1"/>
          </p:nvPr>
        </p:nvSpPr>
        <p:spPr>
          <a:xfrm>
            <a:off x="673100" y="4643437"/>
            <a:ext cx="5378450" cy="4397375"/>
          </a:xfrm>
          <a:prstGeom prst="rect">
            <a:avLst/>
          </a:prstGeom>
          <a:noFill/>
          <a:ln>
            <a:noFill/>
          </a:ln>
        </p:spPr>
        <p:txBody>
          <a:bodyPr spcFirstLastPara="1" wrap="square" lIns="91850" tIns="45925" rIns="91850" bIns="45925" anchor="t" anchorCtr="0">
            <a:noAutofit/>
          </a:bodyPr>
          <a:lstStyle/>
          <a:p>
            <a:pPr marL="0" lvl="0" indent="0" algn="l" rtl="0">
              <a:lnSpc>
                <a:spcPct val="100000"/>
              </a:lnSpc>
              <a:spcBef>
                <a:spcPts val="0"/>
              </a:spcBef>
              <a:spcAft>
                <a:spcPts val="0"/>
              </a:spcAft>
              <a:buSzPts val="1400"/>
              <a:buNone/>
            </a:pPr>
            <a:endParaRPr/>
          </a:p>
        </p:txBody>
      </p:sp>
      <p:sp>
        <p:nvSpPr>
          <p:cNvPr id="1301" name="Google Shape;1301;p53:notes"/>
          <p:cNvSpPr>
            <a:spLocks noGrp="1" noRot="1" noChangeAspect="1"/>
          </p:cNvSpPr>
          <p:nvPr>
            <p:ph type="sldImg" idx="2"/>
          </p:nvPr>
        </p:nvSpPr>
        <p:spPr>
          <a:xfrm>
            <a:off x="919163"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9"/>
        <p:cNvGrpSpPr/>
        <p:nvPr/>
      </p:nvGrpSpPr>
      <p:grpSpPr>
        <a:xfrm>
          <a:off x="0" y="0"/>
          <a:ext cx="0" cy="0"/>
          <a:chOff x="0" y="0"/>
          <a:chExt cx="0" cy="0"/>
        </a:xfrm>
      </p:grpSpPr>
      <p:sp>
        <p:nvSpPr>
          <p:cNvPr id="1310" name="Google Shape;1310;p54:notes"/>
          <p:cNvSpPr txBox="1">
            <a:spLocks noGrp="1"/>
          </p:cNvSpPr>
          <p:nvPr>
            <p:ph type="body" idx="1"/>
          </p:nvPr>
        </p:nvSpPr>
        <p:spPr>
          <a:xfrm>
            <a:off x="673100" y="4643437"/>
            <a:ext cx="5378450" cy="4397375"/>
          </a:xfrm>
          <a:prstGeom prst="rect">
            <a:avLst/>
          </a:prstGeom>
          <a:noFill/>
          <a:ln>
            <a:noFill/>
          </a:ln>
        </p:spPr>
        <p:txBody>
          <a:bodyPr spcFirstLastPara="1" wrap="square" lIns="91850" tIns="45925" rIns="91850" bIns="45925" anchor="t" anchorCtr="0">
            <a:noAutofit/>
          </a:bodyPr>
          <a:lstStyle/>
          <a:p>
            <a:pPr marL="0" lvl="0" indent="0" algn="l" rtl="0">
              <a:lnSpc>
                <a:spcPct val="100000"/>
              </a:lnSpc>
              <a:spcBef>
                <a:spcPts val="0"/>
              </a:spcBef>
              <a:spcAft>
                <a:spcPts val="0"/>
              </a:spcAft>
              <a:buSzPts val="1400"/>
              <a:buNone/>
            </a:pPr>
            <a:endParaRPr/>
          </a:p>
        </p:txBody>
      </p:sp>
      <p:sp>
        <p:nvSpPr>
          <p:cNvPr id="1311" name="Google Shape;1311;p54:notes"/>
          <p:cNvSpPr>
            <a:spLocks noGrp="1" noRot="1" noChangeAspect="1"/>
          </p:cNvSpPr>
          <p:nvPr>
            <p:ph type="sldImg" idx="2"/>
          </p:nvPr>
        </p:nvSpPr>
        <p:spPr>
          <a:xfrm>
            <a:off x="919163"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9"/>
        <p:cNvGrpSpPr/>
        <p:nvPr/>
      </p:nvGrpSpPr>
      <p:grpSpPr>
        <a:xfrm>
          <a:off x="0" y="0"/>
          <a:ext cx="0" cy="0"/>
          <a:chOff x="0" y="0"/>
          <a:chExt cx="0" cy="0"/>
        </a:xfrm>
      </p:grpSpPr>
      <p:sp>
        <p:nvSpPr>
          <p:cNvPr id="1320" name="Google Shape;1320;p55:notes"/>
          <p:cNvSpPr txBox="1">
            <a:spLocks noGrp="1"/>
          </p:cNvSpPr>
          <p:nvPr>
            <p:ph type="body" idx="1"/>
          </p:nvPr>
        </p:nvSpPr>
        <p:spPr>
          <a:xfrm>
            <a:off x="673100" y="4643437"/>
            <a:ext cx="5378450" cy="4397375"/>
          </a:xfrm>
          <a:prstGeom prst="rect">
            <a:avLst/>
          </a:prstGeom>
          <a:noFill/>
          <a:ln>
            <a:noFill/>
          </a:ln>
        </p:spPr>
        <p:txBody>
          <a:bodyPr spcFirstLastPara="1" wrap="square" lIns="91850" tIns="45925" rIns="91850" bIns="45925" anchor="t" anchorCtr="0">
            <a:noAutofit/>
          </a:bodyPr>
          <a:lstStyle/>
          <a:p>
            <a:pPr marL="0" lvl="0" indent="0" algn="l" rtl="0">
              <a:lnSpc>
                <a:spcPct val="100000"/>
              </a:lnSpc>
              <a:spcBef>
                <a:spcPts val="0"/>
              </a:spcBef>
              <a:spcAft>
                <a:spcPts val="0"/>
              </a:spcAft>
              <a:buSzPts val="1400"/>
              <a:buNone/>
            </a:pPr>
            <a:endParaRPr/>
          </a:p>
        </p:txBody>
      </p:sp>
      <p:sp>
        <p:nvSpPr>
          <p:cNvPr id="1321" name="Google Shape;1321;p55:notes"/>
          <p:cNvSpPr>
            <a:spLocks noGrp="1" noRot="1" noChangeAspect="1"/>
          </p:cNvSpPr>
          <p:nvPr>
            <p:ph type="sldImg" idx="2"/>
          </p:nvPr>
        </p:nvSpPr>
        <p:spPr>
          <a:xfrm>
            <a:off x="919163"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p42:notes"/>
          <p:cNvSpPr txBox="1">
            <a:spLocks noGrp="1"/>
          </p:cNvSpPr>
          <p:nvPr>
            <p:ph type="sldNum" idx="12"/>
          </p:nvPr>
        </p:nvSpPr>
        <p:spPr>
          <a:xfrm>
            <a:off x="3808412" y="9283700"/>
            <a:ext cx="2914650" cy="488950"/>
          </a:xfrm>
          <a:prstGeom prst="rect">
            <a:avLst/>
          </a:prstGeom>
          <a:noFill/>
          <a:ln>
            <a:noFill/>
          </a:ln>
        </p:spPr>
        <p:txBody>
          <a:bodyPr spcFirstLastPara="1" wrap="square" lIns="91850" tIns="45925" rIns="91850" bIns="4592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38</a:t>
            </a:fld>
            <a:endParaRPr sz="1200" b="0" i="0" u="none" strike="noStrike" cap="none">
              <a:solidFill>
                <a:srgbClr val="000000"/>
              </a:solidFill>
              <a:latin typeface="Arial"/>
              <a:ea typeface="Arial"/>
              <a:cs typeface="Arial"/>
              <a:sym typeface="Arial"/>
            </a:endParaRPr>
          </a:p>
        </p:txBody>
      </p:sp>
      <p:sp>
        <p:nvSpPr>
          <p:cNvPr id="829" name="Google Shape;829;p42:notes"/>
          <p:cNvSpPr>
            <a:spLocks noGrp="1" noRot="1" noChangeAspect="1"/>
          </p:cNvSpPr>
          <p:nvPr>
            <p:ph type="sldImg" idx="2"/>
          </p:nvPr>
        </p:nvSpPr>
        <p:spPr>
          <a:xfrm>
            <a:off x="919163"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0" name="Google Shape;830;p42:notes"/>
          <p:cNvSpPr txBox="1">
            <a:spLocks noGrp="1"/>
          </p:cNvSpPr>
          <p:nvPr>
            <p:ph type="body" idx="1"/>
          </p:nvPr>
        </p:nvSpPr>
        <p:spPr>
          <a:xfrm>
            <a:off x="673100" y="4643437"/>
            <a:ext cx="5378450" cy="4397375"/>
          </a:xfrm>
          <a:prstGeom prst="rect">
            <a:avLst/>
          </a:prstGeom>
          <a:noFill/>
          <a:ln>
            <a:noFill/>
          </a:ln>
        </p:spPr>
        <p:txBody>
          <a:bodyPr spcFirstLastPara="1" wrap="square" lIns="91850" tIns="45925" rIns="91850" bIns="45925" anchor="t" anchorCtr="0">
            <a:noAutofit/>
          </a:bodyPr>
          <a:lstStyle/>
          <a:p>
            <a:pPr marL="457200" lvl="0" indent="-228600" algn="l" rtl="0">
              <a:lnSpc>
                <a:spcPct val="100000"/>
              </a:lnSpc>
              <a:spcBef>
                <a:spcPts val="0"/>
              </a:spcBef>
              <a:spcAft>
                <a:spcPts val="0"/>
              </a:spcAft>
              <a:buSzPts val="1400"/>
              <a:buNone/>
            </a:pPr>
            <a:r>
              <a:rPr lang="en-US">
                <a:latin typeface="Arial"/>
                <a:ea typeface="Arial"/>
                <a:cs typeface="Arial"/>
                <a:sym typeface="Arial"/>
              </a:rPr>
              <a:t>Large enterprise applications - the ones that execute core business applications, and keep a company going - must be more than just a bunch of code modules. They must be structured in a way that enables scalability, security, and robust execution under stressful conditions, and their structure - frequently referred to as their </a:t>
            </a:r>
            <a:r>
              <a:rPr lang="en-US" i="1">
                <a:latin typeface="Arial"/>
                <a:ea typeface="Arial"/>
                <a:cs typeface="Arial"/>
                <a:sym typeface="Arial"/>
              </a:rPr>
              <a:t>architecture</a:t>
            </a:r>
            <a:r>
              <a:rPr lang="en-US">
                <a:latin typeface="Arial"/>
                <a:ea typeface="Arial"/>
                <a:cs typeface="Arial"/>
                <a:sym typeface="Arial"/>
              </a:rPr>
              <a:t> - must be defined clearly enough that maintenance programmers can (quickly!) find and fix a bug that shows up long after the original authors have moved on to other projects. That is, these programs must be </a:t>
            </a:r>
            <a:r>
              <a:rPr lang="en-US" i="1">
                <a:latin typeface="Arial"/>
                <a:ea typeface="Arial"/>
                <a:cs typeface="Arial"/>
                <a:sym typeface="Arial"/>
              </a:rPr>
              <a:t>designed</a:t>
            </a:r>
            <a:r>
              <a:rPr lang="en-US">
                <a:latin typeface="Arial"/>
                <a:ea typeface="Arial"/>
                <a:cs typeface="Arial"/>
                <a:sym typeface="Arial"/>
              </a:rPr>
              <a:t> to work perfectly in many areas, and business functionality is not the only one (although it certainly is the essential core). Of course a well-designed architecture benefits any program, and not just the largest ones as we've singled out here. We mentioned large applications first because structure is a way of dealing with complexity, so the benefits of structure (and of modeling and design, as we'll demonstrate) compound as application size grows large. Another benefit of structure is that it enables </a:t>
            </a:r>
            <a:r>
              <a:rPr lang="en-US" i="1">
                <a:latin typeface="Arial"/>
                <a:ea typeface="Arial"/>
                <a:cs typeface="Arial"/>
                <a:sym typeface="Arial"/>
              </a:rPr>
              <a:t>code reuse</a:t>
            </a:r>
            <a:r>
              <a:rPr lang="en-US">
                <a:latin typeface="Arial"/>
                <a:ea typeface="Arial"/>
                <a:cs typeface="Arial"/>
                <a:sym typeface="Arial"/>
              </a:rPr>
              <a:t>: Design time is the easiest time to structure an application as a collection of self-contained modules or components. Eventually, enterprises build up a library of models of components, each one representing an implementation stored in a library of code modules. When another application needs the same functionality, the designer can quickly import its module from the library. At coding time, the developer can just as quickly import the code module into the application.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p43:notes"/>
          <p:cNvSpPr txBox="1">
            <a:spLocks noGrp="1"/>
          </p:cNvSpPr>
          <p:nvPr>
            <p:ph type="body" idx="1"/>
          </p:nvPr>
        </p:nvSpPr>
        <p:spPr>
          <a:xfrm>
            <a:off x="673100" y="4643437"/>
            <a:ext cx="5378450" cy="4397375"/>
          </a:xfrm>
          <a:prstGeom prst="rect">
            <a:avLst/>
          </a:prstGeom>
          <a:noFill/>
          <a:ln>
            <a:noFill/>
          </a:ln>
        </p:spPr>
        <p:txBody>
          <a:bodyPr spcFirstLastPara="1" wrap="square" lIns="91850" tIns="45925" rIns="91850" bIns="45925" anchor="t" anchorCtr="0">
            <a:noAutofit/>
          </a:bodyPr>
          <a:lstStyle/>
          <a:p>
            <a:pPr marL="0" lvl="0" indent="0" algn="l" rtl="0">
              <a:lnSpc>
                <a:spcPct val="100000"/>
              </a:lnSpc>
              <a:spcBef>
                <a:spcPts val="0"/>
              </a:spcBef>
              <a:spcAft>
                <a:spcPts val="0"/>
              </a:spcAft>
              <a:buSzPts val="1400"/>
              <a:buNone/>
            </a:pPr>
            <a:endParaRPr/>
          </a:p>
        </p:txBody>
      </p:sp>
      <p:sp>
        <p:nvSpPr>
          <p:cNvPr id="837" name="Google Shape;837;p43:notes"/>
          <p:cNvSpPr>
            <a:spLocks noGrp="1" noRot="1" noChangeAspect="1"/>
          </p:cNvSpPr>
          <p:nvPr>
            <p:ph type="sldImg" idx="2"/>
          </p:nvPr>
        </p:nvSpPr>
        <p:spPr>
          <a:xfrm>
            <a:off x="919163"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p4:notes"/>
          <p:cNvSpPr txBox="1">
            <a:spLocks noGrp="1"/>
          </p:cNvSpPr>
          <p:nvPr>
            <p:ph type="body" idx="1"/>
          </p:nvPr>
        </p:nvSpPr>
        <p:spPr>
          <a:xfrm>
            <a:off x="673100" y="4643437"/>
            <a:ext cx="5378450" cy="4397375"/>
          </a:xfrm>
          <a:prstGeom prst="rect">
            <a:avLst/>
          </a:prstGeom>
          <a:noFill/>
          <a:ln>
            <a:noFill/>
          </a:ln>
        </p:spPr>
        <p:txBody>
          <a:bodyPr spcFirstLastPara="1" wrap="square" lIns="91850" tIns="45925" rIns="91850" bIns="45925" anchor="t" anchorCtr="0">
            <a:noAutofit/>
          </a:bodyPr>
          <a:lstStyle/>
          <a:p>
            <a:pPr marL="0" lvl="0" indent="0" algn="l" rtl="0">
              <a:lnSpc>
                <a:spcPct val="100000"/>
              </a:lnSpc>
              <a:spcBef>
                <a:spcPts val="0"/>
              </a:spcBef>
              <a:spcAft>
                <a:spcPts val="0"/>
              </a:spcAft>
              <a:buSzPts val="1400"/>
              <a:buNone/>
            </a:pPr>
            <a:endParaRPr/>
          </a:p>
        </p:txBody>
      </p:sp>
      <p:sp>
        <p:nvSpPr>
          <p:cNvPr id="796" name="Google Shape;796;p4:notes"/>
          <p:cNvSpPr>
            <a:spLocks noGrp="1" noRot="1" noChangeAspect="1"/>
          </p:cNvSpPr>
          <p:nvPr>
            <p:ph type="sldImg" idx="2"/>
          </p:nvPr>
        </p:nvSpPr>
        <p:spPr>
          <a:xfrm>
            <a:off x="919163"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p44:notes"/>
          <p:cNvSpPr txBox="1">
            <a:spLocks noGrp="1"/>
          </p:cNvSpPr>
          <p:nvPr>
            <p:ph type="body" idx="1"/>
          </p:nvPr>
        </p:nvSpPr>
        <p:spPr>
          <a:xfrm>
            <a:off x="673100" y="4643437"/>
            <a:ext cx="5378450" cy="4397375"/>
          </a:xfrm>
          <a:prstGeom prst="rect">
            <a:avLst/>
          </a:prstGeom>
          <a:noFill/>
          <a:ln>
            <a:noFill/>
          </a:ln>
        </p:spPr>
        <p:txBody>
          <a:bodyPr spcFirstLastPara="1" wrap="square" lIns="91850" tIns="45925" rIns="91850" bIns="45925" anchor="t" anchorCtr="0">
            <a:noAutofit/>
          </a:bodyPr>
          <a:lstStyle/>
          <a:p>
            <a:pPr marL="0" lvl="0" indent="0" algn="l" rtl="0">
              <a:lnSpc>
                <a:spcPct val="100000"/>
              </a:lnSpc>
              <a:spcBef>
                <a:spcPts val="0"/>
              </a:spcBef>
              <a:spcAft>
                <a:spcPts val="0"/>
              </a:spcAft>
              <a:buSzPts val="1400"/>
              <a:buNone/>
            </a:pPr>
            <a:endParaRPr/>
          </a:p>
        </p:txBody>
      </p:sp>
      <p:sp>
        <p:nvSpPr>
          <p:cNvPr id="849" name="Google Shape;849;p44:notes"/>
          <p:cNvSpPr>
            <a:spLocks noGrp="1" noRot="1" noChangeAspect="1"/>
          </p:cNvSpPr>
          <p:nvPr>
            <p:ph type="sldImg" idx="2"/>
          </p:nvPr>
        </p:nvSpPr>
        <p:spPr>
          <a:xfrm>
            <a:off x="919163"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5"/>
        <p:cNvGrpSpPr/>
        <p:nvPr/>
      </p:nvGrpSpPr>
      <p:grpSpPr>
        <a:xfrm>
          <a:off x="0" y="0"/>
          <a:ext cx="0" cy="0"/>
          <a:chOff x="0" y="0"/>
          <a:chExt cx="0" cy="0"/>
        </a:xfrm>
      </p:grpSpPr>
      <p:sp>
        <p:nvSpPr>
          <p:cNvPr id="1416" name="Google Shape;1416;p65:notes"/>
          <p:cNvSpPr txBox="1">
            <a:spLocks noGrp="1"/>
          </p:cNvSpPr>
          <p:nvPr>
            <p:ph type="body" idx="1"/>
          </p:nvPr>
        </p:nvSpPr>
        <p:spPr>
          <a:xfrm>
            <a:off x="673100" y="4643437"/>
            <a:ext cx="5378450" cy="4397375"/>
          </a:xfrm>
          <a:prstGeom prst="rect">
            <a:avLst/>
          </a:prstGeom>
        </p:spPr>
        <p:txBody>
          <a:bodyPr spcFirstLastPara="1" wrap="square" lIns="91850" tIns="45925" rIns="91850" bIns="45925" anchor="t" anchorCtr="0">
            <a:noAutofit/>
          </a:bodyPr>
          <a:lstStyle/>
          <a:p>
            <a:pPr marL="0" lvl="0" indent="0" algn="l" rtl="0">
              <a:spcBef>
                <a:spcPts val="0"/>
              </a:spcBef>
              <a:spcAft>
                <a:spcPts val="0"/>
              </a:spcAft>
              <a:buNone/>
            </a:pPr>
            <a:endParaRPr/>
          </a:p>
        </p:txBody>
      </p:sp>
      <p:sp>
        <p:nvSpPr>
          <p:cNvPr id="1417" name="Google Shape;1417;p65:notes"/>
          <p:cNvSpPr>
            <a:spLocks noGrp="1" noRot="1" noChangeAspect="1"/>
          </p:cNvSpPr>
          <p:nvPr>
            <p:ph type="sldImg" idx="2"/>
          </p:nvPr>
        </p:nvSpPr>
        <p:spPr>
          <a:xfrm>
            <a:off x="919163"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3"/>
        <p:cNvGrpSpPr/>
        <p:nvPr/>
      </p:nvGrpSpPr>
      <p:grpSpPr>
        <a:xfrm>
          <a:off x="0" y="0"/>
          <a:ext cx="0" cy="0"/>
          <a:chOff x="0" y="0"/>
          <a:chExt cx="0" cy="0"/>
        </a:xfrm>
      </p:grpSpPr>
      <p:sp>
        <p:nvSpPr>
          <p:cNvPr id="1424" name="Google Shape;1424;p66:notes"/>
          <p:cNvSpPr txBox="1">
            <a:spLocks noGrp="1"/>
          </p:cNvSpPr>
          <p:nvPr>
            <p:ph type="sldNum" idx="12"/>
          </p:nvPr>
        </p:nvSpPr>
        <p:spPr>
          <a:xfrm>
            <a:off x="3808412" y="9283700"/>
            <a:ext cx="2914650" cy="488950"/>
          </a:xfrm>
          <a:prstGeom prst="rect">
            <a:avLst/>
          </a:prstGeom>
          <a:noFill/>
          <a:ln>
            <a:noFill/>
          </a:ln>
        </p:spPr>
        <p:txBody>
          <a:bodyPr spcFirstLastPara="1" wrap="square" lIns="91850" tIns="45925" rIns="91850" bIns="45925"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42</a:t>
            </a:fld>
            <a:endParaRPr kumimoji="0" sz="12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1425" name="Google Shape;1425;p66:notes"/>
          <p:cNvSpPr>
            <a:spLocks noGrp="1" noRot="1" noChangeAspect="1"/>
          </p:cNvSpPr>
          <p:nvPr>
            <p:ph type="sldImg" idx="2"/>
          </p:nvPr>
        </p:nvSpPr>
        <p:spPr>
          <a:xfrm>
            <a:off x="1144588" y="685800"/>
            <a:ext cx="4573587"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26" name="Google Shape;1426;p66:notes"/>
          <p:cNvSpPr txBox="1">
            <a:spLocks noGrp="1"/>
          </p:cNvSpPr>
          <p:nvPr>
            <p:ph type="body" idx="1"/>
          </p:nvPr>
        </p:nvSpPr>
        <p:spPr>
          <a:xfrm>
            <a:off x="673100" y="4643437"/>
            <a:ext cx="5378450" cy="4397375"/>
          </a:xfrm>
          <a:prstGeom prst="rect">
            <a:avLst/>
          </a:prstGeom>
          <a:noFill/>
          <a:ln>
            <a:noFill/>
          </a:ln>
        </p:spPr>
        <p:txBody>
          <a:bodyPr spcFirstLastPara="1" wrap="square" lIns="91400" tIns="45700" rIns="91400"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latin typeface="Arial"/>
              <a:ea typeface="Arial"/>
              <a:cs typeface="Arial"/>
              <a:sym typeface="Arial"/>
            </a:endParaRPr>
          </a:p>
        </p:txBody>
      </p:sp>
      <p:sp>
        <p:nvSpPr>
          <p:cNvPr id="1427" name="Google Shape;1427;p66:notes"/>
          <p:cNvSpPr txBox="1"/>
          <p:nvPr/>
        </p:nvSpPr>
        <p:spPr>
          <a:xfrm>
            <a:off x="3884613" y="8685213"/>
            <a:ext cx="2971800" cy="457200"/>
          </a:xfrm>
          <a:prstGeom prst="rect">
            <a:avLst/>
          </a:prstGeom>
          <a:noFill/>
          <a:ln>
            <a:noFill/>
          </a:ln>
        </p:spPr>
        <p:txBody>
          <a:bodyPr spcFirstLastPara="1" wrap="square" lIns="91400" tIns="45700" rIns="91400"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42</a:t>
            </a:fld>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4"/>
        <p:cNvGrpSpPr/>
        <p:nvPr/>
      </p:nvGrpSpPr>
      <p:grpSpPr>
        <a:xfrm>
          <a:off x="0" y="0"/>
          <a:ext cx="0" cy="0"/>
          <a:chOff x="0" y="0"/>
          <a:chExt cx="0" cy="0"/>
        </a:xfrm>
      </p:grpSpPr>
      <p:sp>
        <p:nvSpPr>
          <p:cNvPr id="1435" name="Google Shape;1435;p67:notes"/>
          <p:cNvSpPr txBox="1">
            <a:spLocks noGrp="1"/>
          </p:cNvSpPr>
          <p:nvPr>
            <p:ph type="sldNum" idx="12"/>
          </p:nvPr>
        </p:nvSpPr>
        <p:spPr>
          <a:xfrm>
            <a:off x="3808412" y="9283700"/>
            <a:ext cx="2914650" cy="488950"/>
          </a:xfrm>
          <a:prstGeom prst="rect">
            <a:avLst/>
          </a:prstGeom>
          <a:noFill/>
          <a:ln>
            <a:noFill/>
          </a:ln>
        </p:spPr>
        <p:txBody>
          <a:bodyPr spcFirstLastPara="1" wrap="square" lIns="91850" tIns="45925" rIns="91850" bIns="45925"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43</a:t>
            </a:fld>
            <a:endParaRPr kumimoji="0" sz="12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1436" name="Google Shape;1436;p67:notes"/>
          <p:cNvSpPr>
            <a:spLocks noGrp="1" noRot="1" noChangeAspect="1"/>
          </p:cNvSpPr>
          <p:nvPr>
            <p:ph type="sldImg" idx="2"/>
          </p:nvPr>
        </p:nvSpPr>
        <p:spPr>
          <a:xfrm>
            <a:off x="920750" y="733425"/>
            <a:ext cx="4887913" cy="3665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37" name="Google Shape;1437;p67:notes"/>
          <p:cNvSpPr txBox="1">
            <a:spLocks noGrp="1"/>
          </p:cNvSpPr>
          <p:nvPr>
            <p:ph type="body" idx="1"/>
          </p:nvPr>
        </p:nvSpPr>
        <p:spPr>
          <a:xfrm>
            <a:off x="673100" y="4643437"/>
            <a:ext cx="5378450" cy="4397375"/>
          </a:xfrm>
          <a:prstGeom prst="rect">
            <a:avLst/>
          </a:prstGeom>
          <a:noFill/>
          <a:ln>
            <a:noFill/>
          </a:ln>
        </p:spPr>
        <p:txBody>
          <a:bodyPr spcFirstLastPara="1" wrap="square" lIns="91825" tIns="45900" rIns="91825" bIns="459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latin typeface="Arial"/>
              <a:ea typeface="Arial"/>
              <a:cs typeface="Arial"/>
              <a:sym typeface="Arial"/>
            </a:endParaRPr>
          </a:p>
        </p:txBody>
      </p:sp>
      <p:sp>
        <p:nvSpPr>
          <p:cNvPr id="1438" name="Google Shape;1438;p67:notes"/>
          <p:cNvSpPr txBox="1"/>
          <p:nvPr/>
        </p:nvSpPr>
        <p:spPr>
          <a:xfrm>
            <a:off x="3808413" y="9283700"/>
            <a:ext cx="2914650" cy="488950"/>
          </a:xfrm>
          <a:prstGeom prst="rect">
            <a:avLst/>
          </a:prstGeom>
          <a:noFill/>
          <a:ln>
            <a:noFill/>
          </a:ln>
        </p:spPr>
        <p:txBody>
          <a:bodyPr spcFirstLastPara="1" wrap="square" lIns="91825" tIns="45900" rIns="91825" bIns="459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43</a:t>
            </a:fld>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
        <p:cNvGrpSpPr/>
        <p:nvPr/>
      </p:nvGrpSpPr>
      <p:grpSpPr>
        <a:xfrm>
          <a:off x="0" y="0"/>
          <a:ext cx="0" cy="0"/>
          <a:chOff x="0" y="0"/>
          <a:chExt cx="0" cy="0"/>
        </a:xfrm>
      </p:grpSpPr>
      <p:sp>
        <p:nvSpPr>
          <p:cNvPr id="1447" name="Google Shape;1447;p68:notes"/>
          <p:cNvSpPr txBox="1">
            <a:spLocks noGrp="1"/>
          </p:cNvSpPr>
          <p:nvPr>
            <p:ph type="body" idx="1"/>
          </p:nvPr>
        </p:nvSpPr>
        <p:spPr>
          <a:xfrm>
            <a:off x="673100" y="4643437"/>
            <a:ext cx="5378450" cy="4397375"/>
          </a:xfrm>
          <a:prstGeom prst="rect">
            <a:avLst/>
          </a:prstGeom>
          <a:noFill/>
          <a:ln>
            <a:noFill/>
          </a:ln>
        </p:spPr>
        <p:txBody>
          <a:bodyPr spcFirstLastPara="1" wrap="square" lIns="91850" tIns="45925" rIns="91850" bIns="45925" anchor="t" anchorCtr="0">
            <a:noAutofit/>
          </a:bodyPr>
          <a:lstStyle/>
          <a:p>
            <a:pPr marL="0" lvl="0" indent="0" algn="l" rtl="0">
              <a:lnSpc>
                <a:spcPct val="100000"/>
              </a:lnSpc>
              <a:spcBef>
                <a:spcPts val="0"/>
              </a:spcBef>
              <a:spcAft>
                <a:spcPts val="0"/>
              </a:spcAft>
              <a:buSzPts val="1400"/>
              <a:buNone/>
            </a:pPr>
            <a:endParaRPr/>
          </a:p>
        </p:txBody>
      </p:sp>
      <p:sp>
        <p:nvSpPr>
          <p:cNvPr id="1448" name="Google Shape;1448;p68:notes"/>
          <p:cNvSpPr>
            <a:spLocks noGrp="1" noRot="1" noChangeAspect="1"/>
          </p:cNvSpPr>
          <p:nvPr>
            <p:ph type="sldImg" idx="2"/>
          </p:nvPr>
        </p:nvSpPr>
        <p:spPr>
          <a:xfrm>
            <a:off x="919163"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4"/>
        <p:cNvGrpSpPr/>
        <p:nvPr/>
      </p:nvGrpSpPr>
      <p:grpSpPr>
        <a:xfrm>
          <a:off x="0" y="0"/>
          <a:ext cx="0" cy="0"/>
          <a:chOff x="0" y="0"/>
          <a:chExt cx="0" cy="0"/>
        </a:xfrm>
      </p:grpSpPr>
      <p:sp>
        <p:nvSpPr>
          <p:cNvPr id="1455" name="Google Shape;1455;p69:notes"/>
          <p:cNvSpPr txBox="1">
            <a:spLocks noGrp="1"/>
          </p:cNvSpPr>
          <p:nvPr>
            <p:ph type="sldNum" idx="12"/>
          </p:nvPr>
        </p:nvSpPr>
        <p:spPr>
          <a:xfrm>
            <a:off x="3808412" y="9283700"/>
            <a:ext cx="2914650" cy="488950"/>
          </a:xfrm>
          <a:prstGeom prst="rect">
            <a:avLst/>
          </a:prstGeom>
          <a:noFill/>
          <a:ln>
            <a:noFill/>
          </a:ln>
        </p:spPr>
        <p:txBody>
          <a:bodyPr spcFirstLastPara="1" wrap="square" lIns="91850" tIns="45925" rIns="91850" bIns="45925"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45</a:t>
            </a:fld>
            <a:endParaRPr kumimoji="0" sz="12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1456" name="Google Shape;1456;p69:notes"/>
          <p:cNvSpPr>
            <a:spLocks noGrp="1" noRot="1" noChangeAspect="1"/>
          </p:cNvSpPr>
          <p:nvPr>
            <p:ph type="sldImg" idx="2"/>
          </p:nvPr>
        </p:nvSpPr>
        <p:spPr>
          <a:xfrm>
            <a:off x="920750" y="733425"/>
            <a:ext cx="4887913" cy="3665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57" name="Google Shape;1457;p69:notes"/>
          <p:cNvSpPr txBox="1">
            <a:spLocks noGrp="1"/>
          </p:cNvSpPr>
          <p:nvPr>
            <p:ph type="body" idx="1"/>
          </p:nvPr>
        </p:nvSpPr>
        <p:spPr>
          <a:xfrm>
            <a:off x="673100" y="4643437"/>
            <a:ext cx="5378450" cy="4397375"/>
          </a:xfrm>
          <a:prstGeom prst="rect">
            <a:avLst/>
          </a:prstGeom>
          <a:noFill/>
          <a:ln>
            <a:noFill/>
          </a:ln>
        </p:spPr>
        <p:txBody>
          <a:bodyPr spcFirstLastPara="1" wrap="square" lIns="91825" tIns="45900" rIns="91825" bIns="459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latin typeface="Arial"/>
              <a:ea typeface="Arial"/>
              <a:cs typeface="Arial"/>
              <a:sym typeface="Arial"/>
            </a:endParaRPr>
          </a:p>
        </p:txBody>
      </p:sp>
      <p:sp>
        <p:nvSpPr>
          <p:cNvPr id="1458" name="Google Shape;1458;p69:notes"/>
          <p:cNvSpPr txBox="1"/>
          <p:nvPr/>
        </p:nvSpPr>
        <p:spPr>
          <a:xfrm>
            <a:off x="3808413" y="9283700"/>
            <a:ext cx="2914650" cy="488950"/>
          </a:xfrm>
          <a:prstGeom prst="rect">
            <a:avLst/>
          </a:prstGeom>
          <a:noFill/>
          <a:ln>
            <a:noFill/>
          </a:ln>
        </p:spPr>
        <p:txBody>
          <a:bodyPr spcFirstLastPara="1" wrap="square" lIns="91825" tIns="45900" rIns="91825" bIns="459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45</a:t>
            </a:fld>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9"/>
        <p:cNvGrpSpPr/>
        <p:nvPr/>
      </p:nvGrpSpPr>
      <p:grpSpPr>
        <a:xfrm>
          <a:off x="0" y="0"/>
          <a:ext cx="0" cy="0"/>
          <a:chOff x="0" y="0"/>
          <a:chExt cx="0" cy="0"/>
        </a:xfrm>
      </p:grpSpPr>
      <p:sp>
        <p:nvSpPr>
          <p:cNvPr id="1470" name="Google Shape;1470;p70:notes"/>
          <p:cNvSpPr txBox="1">
            <a:spLocks noGrp="1"/>
          </p:cNvSpPr>
          <p:nvPr>
            <p:ph type="sldNum" idx="12"/>
          </p:nvPr>
        </p:nvSpPr>
        <p:spPr>
          <a:xfrm>
            <a:off x="3808412" y="9283700"/>
            <a:ext cx="2914650" cy="488950"/>
          </a:xfrm>
          <a:prstGeom prst="rect">
            <a:avLst/>
          </a:prstGeom>
          <a:noFill/>
          <a:ln>
            <a:noFill/>
          </a:ln>
        </p:spPr>
        <p:txBody>
          <a:bodyPr spcFirstLastPara="1" wrap="square" lIns="91850" tIns="45925" rIns="91850" bIns="45925"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46</a:t>
            </a:fld>
            <a:endParaRPr kumimoji="0" sz="12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1471" name="Google Shape;1471;p70:notes"/>
          <p:cNvSpPr>
            <a:spLocks noGrp="1" noRot="1" noChangeAspect="1"/>
          </p:cNvSpPr>
          <p:nvPr>
            <p:ph type="sldImg" idx="2"/>
          </p:nvPr>
        </p:nvSpPr>
        <p:spPr>
          <a:xfrm>
            <a:off x="920750" y="733425"/>
            <a:ext cx="4887913" cy="3665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72" name="Google Shape;1472;p70:notes"/>
          <p:cNvSpPr txBox="1">
            <a:spLocks noGrp="1"/>
          </p:cNvSpPr>
          <p:nvPr>
            <p:ph type="body" idx="1"/>
          </p:nvPr>
        </p:nvSpPr>
        <p:spPr>
          <a:xfrm>
            <a:off x="673100" y="4643437"/>
            <a:ext cx="5378450" cy="4397375"/>
          </a:xfrm>
          <a:prstGeom prst="rect">
            <a:avLst/>
          </a:prstGeom>
          <a:noFill/>
          <a:ln>
            <a:noFill/>
          </a:ln>
        </p:spPr>
        <p:txBody>
          <a:bodyPr spcFirstLastPara="1" wrap="square" lIns="91825" tIns="45900" rIns="91825" bIns="459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latin typeface="Arial"/>
              <a:ea typeface="Arial"/>
              <a:cs typeface="Arial"/>
              <a:sym typeface="Arial"/>
            </a:endParaRPr>
          </a:p>
        </p:txBody>
      </p:sp>
      <p:sp>
        <p:nvSpPr>
          <p:cNvPr id="1473" name="Google Shape;1473;p70:notes"/>
          <p:cNvSpPr txBox="1"/>
          <p:nvPr/>
        </p:nvSpPr>
        <p:spPr>
          <a:xfrm>
            <a:off x="3808413" y="9283700"/>
            <a:ext cx="2914650" cy="488950"/>
          </a:xfrm>
          <a:prstGeom prst="rect">
            <a:avLst/>
          </a:prstGeom>
          <a:noFill/>
          <a:ln>
            <a:noFill/>
          </a:ln>
        </p:spPr>
        <p:txBody>
          <a:bodyPr spcFirstLastPara="1" wrap="square" lIns="91825" tIns="45900" rIns="91825" bIns="459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46</a:t>
            </a:fld>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2"/>
        <p:cNvGrpSpPr/>
        <p:nvPr/>
      </p:nvGrpSpPr>
      <p:grpSpPr>
        <a:xfrm>
          <a:off x="0" y="0"/>
          <a:ext cx="0" cy="0"/>
          <a:chOff x="0" y="0"/>
          <a:chExt cx="0" cy="0"/>
        </a:xfrm>
      </p:grpSpPr>
      <p:sp>
        <p:nvSpPr>
          <p:cNvPr id="1483" name="Google Shape;1483;p71:notes"/>
          <p:cNvSpPr txBox="1">
            <a:spLocks noGrp="1"/>
          </p:cNvSpPr>
          <p:nvPr>
            <p:ph type="sldNum" idx="12"/>
          </p:nvPr>
        </p:nvSpPr>
        <p:spPr>
          <a:xfrm>
            <a:off x="3808412" y="9283700"/>
            <a:ext cx="2914650" cy="488950"/>
          </a:xfrm>
          <a:prstGeom prst="rect">
            <a:avLst/>
          </a:prstGeom>
          <a:noFill/>
          <a:ln>
            <a:noFill/>
          </a:ln>
        </p:spPr>
        <p:txBody>
          <a:bodyPr spcFirstLastPara="1" wrap="square" lIns="91850" tIns="45925" rIns="91850" bIns="45925"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47</a:t>
            </a:fld>
            <a:endParaRPr kumimoji="0" sz="12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1484" name="Google Shape;1484;p71:notes"/>
          <p:cNvSpPr>
            <a:spLocks noGrp="1" noRot="1" noChangeAspect="1"/>
          </p:cNvSpPr>
          <p:nvPr>
            <p:ph type="sldImg" idx="2"/>
          </p:nvPr>
        </p:nvSpPr>
        <p:spPr>
          <a:xfrm>
            <a:off x="920750" y="733425"/>
            <a:ext cx="4887913" cy="3665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85" name="Google Shape;1485;p71:notes"/>
          <p:cNvSpPr txBox="1">
            <a:spLocks noGrp="1"/>
          </p:cNvSpPr>
          <p:nvPr>
            <p:ph type="body" idx="1"/>
          </p:nvPr>
        </p:nvSpPr>
        <p:spPr>
          <a:xfrm>
            <a:off x="673100" y="4643437"/>
            <a:ext cx="5378450" cy="4397375"/>
          </a:xfrm>
          <a:prstGeom prst="rect">
            <a:avLst/>
          </a:prstGeom>
          <a:noFill/>
          <a:ln>
            <a:noFill/>
          </a:ln>
        </p:spPr>
        <p:txBody>
          <a:bodyPr spcFirstLastPara="1" wrap="square" lIns="91825" tIns="45900" rIns="91825" bIns="459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latin typeface="Arial"/>
              <a:ea typeface="Arial"/>
              <a:cs typeface="Arial"/>
              <a:sym typeface="Arial"/>
            </a:endParaRPr>
          </a:p>
        </p:txBody>
      </p:sp>
      <p:sp>
        <p:nvSpPr>
          <p:cNvPr id="1486" name="Google Shape;1486;p71:notes"/>
          <p:cNvSpPr txBox="1"/>
          <p:nvPr/>
        </p:nvSpPr>
        <p:spPr>
          <a:xfrm>
            <a:off x="3808413" y="9283700"/>
            <a:ext cx="2914650" cy="488950"/>
          </a:xfrm>
          <a:prstGeom prst="rect">
            <a:avLst/>
          </a:prstGeom>
          <a:noFill/>
          <a:ln>
            <a:noFill/>
          </a:ln>
        </p:spPr>
        <p:txBody>
          <a:bodyPr spcFirstLastPara="1" wrap="square" lIns="91825" tIns="45900" rIns="91825" bIns="459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47</a:t>
            </a:fld>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p72:notes"/>
          <p:cNvSpPr txBox="1">
            <a:spLocks noGrp="1"/>
          </p:cNvSpPr>
          <p:nvPr>
            <p:ph type="sldNum" idx="12"/>
          </p:nvPr>
        </p:nvSpPr>
        <p:spPr>
          <a:xfrm>
            <a:off x="3808412" y="9283700"/>
            <a:ext cx="2914650" cy="488950"/>
          </a:xfrm>
          <a:prstGeom prst="rect">
            <a:avLst/>
          </a:prstGeom>
          <a:noFill/>
          <a:ln>
            <a:noFill/>
          </a:ln>
        </p:spPr>
        <p:txBody>
          <a:bodyPr spcFirstLastPara="1" wrap="square" lIns="91850" tIns="45925" rIns="91850" bIns="45925"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48</a:t>
            </a:fld>
            <a:endParaRPr kumimoji="0" sz="12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1497" name="Google Shape;1497;p72:notes"/>
          <p:cNvSpPr>
            <a:spLocks noGrp="1" noRot="1" noChangeAspect="1"/>
          </p:cNvSpPr>
          <p:nvPr>
            <p:ph type="sldImg" idx="2"/>
          </p:nvPr>
        </p:nvSpPr>
        <p:spPr>
          <a:xfrm>
            <a:off x="920750" y="733425"/>
            <a:ext cx="4887913" cy="3665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98" name="Google Shape;1498;p72:notes"/>
          <p:cNvSpPr txBox="1">
            <a:spLocks noGrp="1"/>
          </p:cNvSpPr>
          <p:nvPr>
            <p:ph type="body" idx="1"/>
          </p:nvPr>
        </p:nvSpPr>
        <p:spPr>
          <a:xfrm>
            <a:off x="673100" y="4643437"/>
            <a:ext cx="5378450" cy="4397375"/>
          </a:xfrm>
          <a:prstGeom prst="rect">
            <a:avLst/>
          </a:prstGeom>
          <a:noFill/>
          <a:ln>
            <a:noFill/>
          </a:ln>
        </p:spPr>
        <p:txBody>
          <a:bodyPr spcFirstLastPara="1" wrap="square" lIns="91825" tIns="45900" rIns="91825" bIns="459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latin typeface="Arial"/>
              <a:ea typeface="Arial"/>
              <a:cs typeface="Arial"/>
              <a:sym typeface="Arial"/>
            </a:endParaRPr>
          </a:p>
        </p:txBody>
      </p:sp>
      <p:sp>
        <p:nvSpPr>
          <p:cNvPr id="1499" name="Google Shape;1499;p72:notes"/>
          <p:cNvSpPr txBox="1"/>
          <p:nvPr/>
        </p:nvSpPr>
        <p:spPr>
          <a:xfrm>
            <a:off x="3808413" y="9283700"/>
            <a:ext cx="2914650" cy="488950"/>
          </a:xfrm>
          <a:prstGeom prst="rect">
            <a:avLst/>
          </a:prstGeom>
          <a:noFill/>
          <a:ln>
            <a:noFill/>
          </a:ln>
        </p:spPr>
        <p:txBody>
          <a:bodyPr spcFirstLastPara="1" wrap="square" lIns="91825" tIns="45900" rIns="91825" bIns="459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48</a:t>
            </a:fld>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8"/>
        <p:cNvGrpSpPr/>
        <p:nvPr/>
      </p:nvGrpSpPr>
      <p:grpSpPr>
        <a:xfrm>
          <a:off x="0" y="0"/>
          <a:ext cx="0" cy="0"/>
          <a:chOff x="0" y="0"/>
          <a:chExt cx="0" cy="0"/>
        </a:xfrm>
      </p:grpSpPr>
      <p:sp>
        <p:nvSpPr>
          <p:cNvPr id="1509" name="Google Shape;1509;p73:notes"/>
          <p:cNvSpPr txBox="1">
            <a:spLocks noGrp="1"/>
          </p:cNvSpPr>
          <p:nvPr>
            <p:ph type="sldNum" idx="12"/>
          </p:nvPr>
        </p:nvSpPr>
        <p:spPr>
          <a:xfrm>
            <a:off x="3808412" y="9283700"/>
            <a:ext cx="2914650" cy="488950"/>
          </a:xfrm>
          <a:prstGeom prst="rect">
            <a:avLst/>
          </a:prstGeom>
          <a:noFill/>
          <a:ln>
            <a:noFill/>
          </a:ln>
        </p:spPr>
        <p:txBody>
          <a:bodyPr spcFirstLastPara="1" wrap="square" lIns="91850" tIns="45925" rIns="91850" bIns="45925"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49</a:t>
            </a:fld>
            <a:endParaRPr kumimoji="0" sz="12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1510" name="Google Shape;1510;p73:notes"/>
          <p:cNvSpPr>
            <a:spLocks noGrp="1" noRot="1" noChangeAspect="1"/>
          </p:cNvSpPr>
          <p:nvPr>
            <p:ph type="sldImg" idx="2"/>
          </p:nvPr>
        </p:nvSpPr>
        <p:spPr>
          <a:xfrm>
            <a:off x="920750" y="733425"/>
            <a:ext cx="4887913" cy="3665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11" name="Google Shape;1511;p73:notes"/>
          <p:cNvSpPr txBox="1">
            <a:spLocks noGrp="1"/>
          </p:cNvSpPr>
          <p:nvPr>
            <p:ph type="body" idx="1"/>
          </p:nvPr>
        </p:nvSpPr>
        <p:spPr>
          <a:xfrm>
            <a:off x="673100" y="4643437"/>
            <a:ext cx="5378450" cy="4397375"/>
          </a:xfrm>
          <a:prstGeom prst="rect">
            <a:avLst/>
          </a:prstGeom>
          <a:noFill/>
          <a:ln>
            <a:noFill/>
          </a:ln>
        </p:spPr>
        <p:txBody>
          <a:bodyPr spcFirstLastPara="1" wrap="square" lIns="91825" tIns="45900" rIns="91825" bIns="459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latin typeface="Arial"/>
              <a:ea typeface="Arial"/>
              <a:cs typeface="Arial"/>
              <a:sym typeface="Arial"/>
            </a:endParaRPr>
          </a:p>
        </p:txBody>
      </p:sp>
      <p:sp>
        <p:nvSpPr>
          <p:cNvPr id="1512" name="Google Shape;1512;p73:notes"/>
          <p:cNvSpPr txBox="1"/>
          <p:nvPr/>
        </p:nvSpPr>
        <p:spPr>
          <a:xfrm>
            <a:off x="3808413" y="9283700"/>
            <a:ext cx="2914650" cy="488950"/>
          </a:xfrm>
          <a:prstGeom prst="rect">
            <a:avLst/>
          </a:prstGeom>
          <a:noFill/>
          <a:ln>
            <a:noFill/>
          </a:ln>
        </p:spPr>
        <p:txBody>
          <a:bodyPr spcFirstLastPara="1" wrap="square" lIns="91825" tIns="45900" rIns="91825" bIns="459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49</a:t>
            </a:fld>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p5:notes"/>
          <p:cNvSpPr txBox="1">
            <a:spLocks noGrp="1"/>
          </p:cNvSpPr>
          <p:nvPr>
            <p:ph type="sldNum" idx="12"/>
          </p:nvPr>
        </p:nvSpPr>
        <p:spPr>
          <a:xfrm>
            <a:off x="3808412" y="9283700"/>
            <a:ext cx="2914650" cy="488950"/>
          </a:xfrm>
          <a:prstGeom prst="rect">
            <a:avLst/>
          </a:prstGeom>
          <a:noFill/>
          <a:ln>
            <a:noFill/>
          </a:ln>
        </p:spPr>
        <p:txBody>
          <a:bodyPr spcFirstLastPara="1" wrap="square" lIns="91850" tIns="45925" rIns="91850" bIns="45925"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5</a:t>
            </a:fld>
            <a:endParaRPr kumimoji="0" sz="12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803" name="Google Shape;803;p5:notes"/>
          <p:cNvSpPr>
            <a:spLocks noGrp="1" noRot="1" noChangeAspect="1"/>
          </p:cNvSpPr>
          <p:nvPr>
            <p:ph type="sldImg" idx="2"/>
          </p:nvPr>
        </p:nvSpPr>
        <p:spPr>
          <a:xfrm>
            <a:off x="919163"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804" name="Google Shape;804;p5:notes"/>
          <p:cNvSpPr txBox="1">
            <a:spLocks noGrp="1"/>
          </p:cNvSpPr>
          <p:nvPr>
            <p:ph type="body" idx="1"/>
          </p:nvPr>
        </p:nvSpPr>
        <p:spPr>
          <a:xfrm>
            <a:off x="673100" y="4643437"/>
            <a:ext cx="5378450" cy="4397375"/>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850" tIns="45925" rIns="91850" bIns="45925" anchor="t" anchorCtr="0">
            <a:noAutofit/>
          </a:bodyPr>
          <a:lstStyle/>
          <a:p>
            <a:pPr marL="457200" marR="0" lvl="0" indent="-228600" algn="l" rtl="0">
              <a:lnSpc>
                <a:spcPct val="100000"/>
              </a:lnSpc>
              <a:spcBef>
                <a:spcPts val="0"/>
              </a:spcBef>
              <a:spcAft>
                <a:spcPts val="0"/>
              </a:spcAft>
              <a:buSzPts val="1400"/>
              <a:buNone/>
            </a:pPr>
            <a:endParaRPr>
              <a:latin typeface="Arial"/>
              <a:ea typeface="Arial"/>
              <a:cs typeface="Arial"/>
              <a:sym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1"/>
        <p:cNvGrpSpPr/>
        <p:nvPr/>
      </p:nvGrpSpPr>
      <p:grpSpPr>
        <a:xfrm>
          <a:off x="0" y="0"/>
          <a:ext cx="0" cy="0"/>
          <a:chOff x="0" y="0"/>
          <a:chExt cx="0" cy="0"/>
        </a:xfrm>
      </p:grpSpPr>
      <p:sp>
        <p:nvSpPr>
          <p:cNvPr id="1522" name="Google Shape;1522;p74:notes"/>
          <p:cNvSpPr txBox="1">
            <a:spLocks noGrp="1"/>
          </p:cNvSpPr>
          <p:nvPr>
            <p:ph type="sldNum" idx="12"/>
          </p:nvPr>
        </p:nvSpPr>
        <p:spPr>
          <a:xfrm>
            <a:off x="3808412" y="9283700"/>
            <a:ext cx="2914650" cy="488950"/>
          </a:xfrm>
          <a:prstGeom prst="rect">
            <a:avLst/>
          </a:prstGeom>
          <a:noFill/>
          <a:ln>
            <a:noFill/>
          </a:ln>
        </p:spPr>
        <p:txBody>
          <a:bodyPr spcFirstLastPara="1" wrap="square" lIns="91850" tIns="45925" rIns="91850" bIns="45925"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50</a:t>
            </a:fld>
            <a:endParaRPr kumimoji="0" sz="12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1523" name="Google Shape;1523;p74:notes"/>
          <p:cNvSpPr>
            <a:spLocks noGrp="1" noRot="1" noChangeAspect="1"/>
          </p:cNvSpPr>
          <p:nvPr>
            <p:ph type="sldImg" idx="2"/>
          </p:nvPr>
        </p:nvSpPr>
        <p:spPr>
          <a:xfrm>
            <a:off x="920750" y="733425"/>
            <a:ext cx="4887913" cy="3665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24" name="Google Shape;1524;p74:notes"/>
          <p:cNvSpPr txBox="1">
            <a:spLocks noGrp="1"/>
          </p:cNvSpPr>
          <p:nvPr>
            <p:ph type="body" idx="1"/>
          </p:nvPr>
        </p:nvSpPr>
        <p:spPr>
          <a:xfrm>
            <a:off x="673100" y="4643437"/>
            <a:ext cx="5378450" cy="4397375"/>
          </a:xfrm>
          <a:prstGeom prst="rect">
            <a:avLst/>
          </a:prstGeom>
          <a:noFill/>
          <a:ln>
            <a:noFill/>
          </a:ln>
        </p:spPr>
        <p:txBody>
          <a:bodyPr spcFirstLastPara="1" wrap="square" lIns="91825" tIns="45900" rIns="91825" bIns="459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latin typeface="Arial"/>
              <a:ea typeface="Arial"/>
              <a:cs typeface="Arial"/>
              <a:sym typeface="Arial"/>
            </a:endParaRPr>
          </a:p>
        </p:txBody>
      </p:sp>
      <p:sp>
        <p:nvSpPr>
          <p:cNvPr id="1525" name="Google Shape;1525;p74:notes"/>
          <p:cNvSpPr txBox="1"/>
          <p:nvPr/>
        </p:nvSpPr>
        <p:spPr>
          <a:xfrm>
            <a:off x="3808413" y="9283700"/>
            <a:ext cx="2914650" cy="488950"/>
          </a:xfrm>
          <a:prstGeom prst="rect">
            <a:avLst/>
          </a:prstGeom>
          <a:noFill/>
          <a:ln>
            <a:noFill/>
          </a:ln>
        </p:spPr>
        <p:txBody>
          <a:bodyPr spcFirstLastPara="1" wrap="square" lIns="91825" tIns="45900" rIns="91825" bIns="459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50</a:t>
            </a:fld>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p75:notes"/>
          <p:cNvSpPr txBox="1">
            <a:spLocks noGrp="1"/>
          </p:cNvSpPr>
          <p:nvPr>
            <p:ph type="sldNum" idx="12"/>
          </p:nvPr>
        </p:nvSpPr>
        <p:spPr>
          <a:xfrm>
            <a:off x="3808412" y="9283700"/>
            <a:ext cx="2914650" cy="488950"/>
          </a:xfrm>
          <a:prstGeom prst="rect">
            <a:avLst/>
          </a:prstGeom>
          <a:noFill/>
          <a:ln>
            <a:noFill/>
          </a:ln>
        </p:spPr>
        <p:txBody>
          <a:bodyPr spcFirstLastPara="1" wrap="square" lIns="91850" tIns="45925" rIns="91850" bIns="45925"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51</a:t>
            </a:fld>
            <a:endParaRPr kumimoji="0" sz="12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1536" name="Google Shape;1536;p75:notes"/>
          <p:cNvSpPr>
            <a:spLocks noGrp="1" noRot="1" noChangeAspect="1"/>
          </p:cNvSpPr>
          <p:nvPr>
            <p:ph type="sldImg" idx="2"/>
          </p:nvPr>
        </p:nvSpPr>
        <p:spPr>
          <a:xfrm>
            <a:off x="920750" y="733425"/>
            <a:ext cx="4887913" cy="3665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37" name="Google Shape;1537;p75:notes"/>
          <p:cNvSpPr txBox="1">
            <a:spLocks noGrp="1"/>
          </p:cNvSpPr>
          <p:nvPr>
            <p:ph type="body" idx="1"/>
          </p:nvPr>
        </p:nvSpPr>
        <p:spPr>
          <a:xfrm>
            <a:off x="673100" y="4643437"/>
            <a:ext cx="5378450" cy="4397375"/>
          </a:xfrm>
          <a:prstGeom prst="rect">
            <a:avLst/>
          </a:prstGeom>
          <a:noFill/>
          <a:ln>
            <a:noFill/>
          </a:ln>
        </p:spPr>
        <p:txBody>
          <a:bodyPr spcFirstLastPara="1" wrap="square" lIns="91825" tIns="45900" rIns="91825" bIns="459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latin typeface="Arial"/>
              <a:ea typeface="Arial"/>
              <a:cs typeface="Arial"/>
              <a:sym typeface="Arial"/>
            </a:endParaRPr>
          </a:p>
        </p:txBody>
      </p:sp>
      <p:sp>
        <p:nvSpPr>
          <p:cNvPr id="1538" name="Google Shape;1538;p75:notes"/>
          <p:cNvSpPr txBox="1"/>
          <p:nvPr/>
        </p:nvSpPr>
        <p:spPr>
          <a:xfrm>
            <a:off x="3808413" y="9283700"/>
            <a:ext cx="2914650" cy="488950"/>
          </a:xfrm>
          <a:prstGeom prst="rect">
            <a:avLst/>
          </a:prstGeom>
          <a:noFill/>
          <a:ln>
            <a:noFill/>
          </a:ln>
        </p:spPr>
        <p:txBody>
          <a:bodyPr spcFirstLastPara="1" wrap="square" lIns="91825" tIns="45900" rIns="91825" bIns="459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51</a:t>
            </a:fld>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7"/>
        <p:cNvGrpSpPr/>
        <p:nvPr/>
      </p:nvGrpSpPr>
      <p:grpSpPr>
        <a:xfrm>
          <a:off x="0" y="0"/>
          <a:ext cx="0" cy="0"/>
          <a:chOff x="0" y="0"/>
          <a:chExt cx="0" cy="0"/>
        </a:xfrm>
      </p:grpSpPr>
      <p:sp>
        <p:nvSpPr>
          <p:cNvPr id="1548" name="Google Shape;1548;p76:notes"/>
          <p:cNvSpPr txBox="1">
            <a:spLocks noGrp="1"/>
          </p:cNvSpPr>
          <p:nvPr>
            <p:ph type="sldNum" idx="12"/>
          </p:nvPr>
        </p:nvSpPr>
        <p:spPr>
          <a:xfrm>
            <a:off x="3808412" y="9283700"/>
            <a:ext cx="2914650" cy="488950"/>
          </a:xfrm>
          <a:prstGeom prst="rect">
            <a:avLst/>
          </a:prstGeom>
          <a:noFill/>
          <a:ln>
            <a:noFill/>
          </a:ln>
        </p:spPr>
        <p:txBody>
          <a:bodyPr spcFirstLastPara="1" wrap="square" lIns="91850" tIns="45925" rIns="91850" bIns="45925"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52</a:t>
            </a:fld>
            <a:endParaRPr kumimoji="0" sz="12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1549" name="Google Shape;1549;p76:notes"/>
          <p:cNvSpPr>
            <a:spLocks noGrp="1" noRot="1" noChangeAspect="1"/>
          </p:cNvSpPr>
          <p:nvPr>
            <p:ph type="sldImg" idx="2"/>
          </p:nvPr>
        </p:nvSpPr>
        <p:spPr>
          <a:xfrm>
            <a:off x="920750" y="733425"/>
            <a:ext cx="4887913" cy="3665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50" name="Google Shape;1550;p76:notes"/>
          <p:cNvSpPr txBox="1">
            <a:spLocks noGrp="1"/>
          </p:cNvSpPr>
          <p:nvPr>
            <p:ph type="body" idx="1"/>
          </p:nvPr>
        </p:nvSpPr>
        <p:spPr>
          <a:xfrm>
            <a:off x="673100" y="4643437"/>
            <a:ext cx="5378450" cy="4397375"/>
          </a:xfrm>
          <a:prstGeom prst="rect">
            <a:avLst/>
          </a:prstGeom>
          <a:noFill/>
          <a:ln>
            <a:noFill/>
          </a:ln>
        </p:spPr>
        <p:txBody>
          <a:bodyPr spcFirstLastPara="1" wrap="square" lIns="91825" tIns="45900" rIns="91825" bIns="459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latin typeface="Arial"/>
              <a:ea typeface="Arial"/>
              <a:cs typeface="Arial"/>
              <a:sym typeface="Arial"/>
            </a:endParaRPr>
          </a:p>
        </p:txBody>
      </p:sp>
      <p:sp>
        <p:nvSpPr>
          <p:cNvPr id="1551" name="Google Shape;1551;p76:notes"/>
          <p:cNvSpPr txBox="1"/>
          <p:nvPr/>
        </p:nvSpPr>
        <p:spPr>
          <a:xfrm>
            <a:off x="3808413" y="9283700"/>
            <a:ext cx="2914650" cy="488950"/>
          </a:xfrm>
          <a:prstGeom prst="rect">
            <a:avLst/>
          </a:prstGeom>
          <a:noFill/>
          <a:ln>
            <a:noFill/>
          </a:ln>
        </p:spPr>
        <p:txBody>
          <a:bodyPr spcFirstLastPara="1" wrap="square" lIns="91825" tIns="45900" rIns="91825" bIns="459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52</a:t>
            </a:fld>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0"/>
        <p:cNvGrpSpPr/>
        <p:nvPr/>
      </p:nvGrpSpPr>
      <p:grpSpPr>
        <a:xfrm>
          <a:off x="0" y="0"/>
          <a:ext cx="0" cy="0"/>
          <a:chOff x="0" y="0"/>
          <a:chExt cx="0" cy="0"/>
        </a:xfrm>
      </p:grpSpPr>
      <p:sp>
        <p:nvSpPr>
          <p:cNvPr id="1561" name="Google Shape;1561;p77:notes"/>
          <p:cNvSpPr txBox="1">
            <a:spLocks noGrp="1"/>
          </p:cNvSpPr>
          <p:nvPr>
            <p:ph type="sldNum" idx="12"/>
          </p:nvPr>
        </p:nvSpPr>
        <p:spPr>
          <a:xfrm>
            <a:off x="3808412" y="9283700"/>
            <a:ext cx="2914650" cy="488950"/>
          </a:xfrm>
          <a:prstGeom prst="rect">
            <a:avLst/>
          </a:prstGeom>
          <a:noFill/>
          <a:ln>
            <a:noFill/>
          </a:ln>
        </p:spPr>
        <p:txBody>
          <a:bodyPr spcFirstLastPara="1" wrap="square" lIns="91850" tIns="45925" rIns="91850" bIns="45925"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53</a:t>
            </a:fld>
            <a:endParaRPr kumimoji="0" sz="12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1562" name="Google Shape;1562;p77:notes"/>
          <p:cNvSpPr>
            <a:spLocks noGrp="1" noRot="1" noChangeAspect="1"/>
          </p:cNvSpPr>
          <p:nvPr>
            <p:ph type="sldImg" idx="2"/>
          </p:nvPr>
        </p:nvSpPr>
        <p:spPr>
          <a:xfrm>
            <a:off x="920750" y="733425"/>
            <a:ext cx="4887913" cy="3665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63" name="Google Shape;1563;p77:notes"/>
          <p:cNvSpPr txBox="1">
            <a:spLocks noGrp="1"/>
          </p:cNvSpPr>
          <p:nvPr>
            <p:ph type="body" idx="1"/>
          </p:nvPr>
        </p:nvSpPr>
        <p:spPr>
          <a:xfrm>
            <a:off x="673100" y="4643437"/>
            <a:ext cx="5378450" cy="4397375"/>
          </a:xfrm>
          <a:prstGeom prst="rect">
            <a:avLst/>
          </a:prstGeom>
          <a:noFill/>
          <a:ln>
            <a:noFill/>
          </a:ln>
        </p:spPr>
        <p:txBody>
          <a:bodyPr spcFirstLastPara="1" wrap="square" lIns="91825" tIns="45900" rIns="91825" bIns="459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latin typeface="Arial"/>
              <a:ea typeface="Arial"/>
              <a:cs typeface="Arial"/>
              <a:sym typeface="Arial"/>
            </a:endParaRPr>
          </a:p>
        </p:txBody>
      </p:sp>
      <p:sp>
        <p:nvSpPr>
          <p:cNvPr id="1564" name="Google Shape;1564;p77:notes"/>
          <p:cNvSpPr txBox="1"/>
          <p:nvPr/>
        </p:nvSpPr>
        <p:spPr>
          <a:xfrm>
            <a:off x="3808413" y="9283700"/>
            <a:ext cx="2914650" cy="488950"/>
          </a:xfrm>
          <a:prstGeom prst="rect">
            <a:avLst/>
          </a:prstGeom>
          <a:noFill/>
          <a:ln>
            <a:noFill/>
          </a:ln>
        </p:spPr>
        <p:txBody>
          <a:bodyPr spcFirstLastPara="1" wrap="square" lIns="91825" tIns="45900" rIns="91825" bIns="459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53</a:t>
            </a:fld>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3"/>
        <p:cNvGrpSpPr/>
        <p:nvPr/>
      </p:nvGrpSpPr>
      <p:grpSpPr>
        <a:xfrm>
          <a:off x="0" y="0"/>
          <a:ext cx="0" cy="0"/>
          <a:chOff x="0" y="0"/>
          <a:chExt cx="0" cy="0"/>
        </a:xfrm>
      </p:grpSpPr>
      <p:sp>
        <p:nvSpPr>
          <p:cNvPr id="1574" name="Google Shape;1574;p78:notes"/>
          <p:cNvSpPr txBox="1">
            <a:spLocks noGrp="1"/>
          </p:cNvSpPr>
          <p:nvPr>
            <p:ph type="sldNum" idx="12"/>
          </p:nvPr>
        </p:nvSpPr>
        <p:spPr>
          <a:xfrm>
            <a:off x="3808412" y="9283700"/>
            <a:ext cx="2914650" cy="488950"/>
          </a:xfrm>
          <a:prstGeom prst="rect">
            <a:avLst/>
          </a:prstGeom>
          <a:noFill/>
          <a:ln>
            <a:noFill/>
          </a:ln>
        </p:spPr>
        <p:txBody>
          <a:bodyPr spcFirstLastPara="1" wrap="square" lIns="91850" tIns="45925" rIns="91850" bIns="45925"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54</a:t>
            </a:fld>
            <a:endParaRPr kumimoji="0" sz="12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1575" name="Google Shape;1575;p78:notes"/>
          <p:cNvSpPr>
            <a:spLocks noGrp="1" noRot="1" noChangeAspect="1"/>
          </p:cNvSpPr>
          <p:nvPr>
            <p:ph type="sldImg" idx="2"/>
          </p:nvPr>
        </p:nvSpPr>
        <p:spPr>
          <a:xfrm>
            <a:off x="920750" y="733425"/>
            <a:ext cx="4887913" cy="3665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76" name="Google Shape;1576;p78:notes"/>
          <p:cNvSpPr txBox="1">
            <a:spLocks noGrp="1"/>
          </p:cNvSpPr>
          <p:nvPr>
            <p:ph type="body" idx="1"/>
          </p:nvPr>
        </p:nvSpPr>
        <p:spPr>
          <a:xfrm>
            <a:off x="673100" y="4643437"/>
            <a:ext cx="5378450" cy="4397375"/>
          </a:xfrm>
          <a:prstGeom prst="rect">
            <a:avLst/>
          </a:prstGeom>
          <a:noFill/>
          <a:ln>
            <a:noFill/>
          </a:ln>
        </p:spPr>
        <p:txBody>
          <a:bodyPr spcFirstLastPara="1" wrap="square" lIns="91825" tIns="45900" rIns="91825" bIns="459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latin typeface="Arial"/>
              <a:ea typeface="Arial"/>
              <a:cs typeface="Arial"/>
              <a:sym typeface="Arial"/>
            </a:endParaRPr>
          </a:p>
        </p:txBody>
      </p:sp>
      <p:sp>
        <p:nvSpPr>
          <p:cNvPr id="1577" name="Google Shape;1577;p78:notes"/>
          <p:cNvSpPr txBox="1"/>
          <p:nvPr/>
        </p:nvSpPr>
        <p:spPr>
          <a:xfrm>
            <a:off x="3808413" y="9283700"/>
            <a:ext cx="2914650" cy="488950"/>
          </a:xfrm>
          <a:prstGeom prst="rect">
            <a:avLst/>
          </a:prstGeom>
          <a:noFill/>
          <a:ln>
            <a:noFill/>
          </a:ln>
        </p:spPr>
        <p:txBody>
          <a:bodyPr spcFirstLastPara="1" wrap="square" lIns="91825" tIns="45900" rIns="91825" bIns="459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54</a:t>
            </a:fld>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6"/>
        <p:cNvGrpSpPr/>
        <p:nvPr/>
      </p:nvGrpSpPr>
      <p:grpSpPr>
        <a:xfrm>
          <a:off x="0" y="0"/>
          <a:ext cx="0" cy="0"/>
          <a:chOff x="0" y="0"/>
          <a:chExt cx="0" cy="0"/>
        </a:xfrm>
      </p:grpSpPr>
      <p:sp>
        <p:nvSpPr>
          <p:cNvPr id="1587" name="Google Shape;1587;p79:notes"/>
          <p:cNvSpPr txBox="1">
            <a:spLocks noGrp="1"/>
          </p:cNvSpPr>
          <p:nvPr>
            <p:ph type="body" idx="1"/>
          </p:nvPr>
        </p:nvSpPr>
        <p:spPr>
          <a:xfrm>
            <a:off x="686448" y="4344036"/>
            <a:ext cx="5485200" cy="4113900"/>
          </a:xfrm>
          <a:prstGeom prst="rect">
            <a:avLst/>
          </a:prstGeom>
          <a:noFill/>
          <a:ln>
            <a:noFill/>
          </a:ln>
        </p:spPr>
        <p:txBody>
          <a:bodyPr spcFirstLastPara="1" wrap="square" lIns="91850" tIns="45925" rIns="91850" bIns="45925" anchor="t" anchorCtr="0">
            <a:noAutofit/>
          </a:bodyPr>
          <a:lstStyle/>
          <a:p>
            <a:pPr marL="0" lvl="0" indent="0" algn="l" rtl="0">
              <a:lnSpc>
                <a:spcPct val="100000"/>
              </a:lnSpc>
              <a:spcBef>
                <a:spcPts val="0"/>
              </a:spcBef>
              <a:spcAft>
                <a:spcPts val="0"/>
              </a:spcAft>
              <a:buSzPts val="1400"/>
              <a:buNone/>
            </a:pPr>
            <a:endParaRPr/>
          </a:p>
        </p:txBody>
      </p:sp>
      <p:sp>
        <p:nvSpPr>
          <p:cNvPr id="1588" name="Google Shape;1588;p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5"/>
        <p:cNvGrpSpPr/>
        <p:nvPr/>
      </p:nvGrpSpPr>
      <p:grpSpPr>
        <a:xfrm>
          <a:off x="0" y="0"/>
          <a:ext cx="0" cy="0"/>
          <a:chOff x="0" y="0"/>
          <a:chExt cx="0" cy="0"/>
        </a:xfrm>
      </p:grpSpPr>
      <p:sp>
        <p:nvSpPr>
          <p:cNvPr id="1596" name="Google Shape;1596;p80:notes"/>
          <p:cNvSpPr txBox="1">
            <a:spLocks noGrp="1"/>
          </p:cNvSpPr>
          <p:nvPr>
            <p:ph type="sldNum" idx="12"/>
          </p:nvPr>
        </p:nvSpPr>
        <p:spPr>
          <a:xfrm>
            <a:off x="3808412" y="9283700"/>
            <a:ext cx="2914650" cy="488950"/>
          </a:xfrm>
          <a:prstGeom prst="rect">
            <a:avLst/>
          </a:prstGeom>
          <a:noFill/>
          <a:ln>
            <a:noFill/>
          </a:ln>
        </p:spPr>
        <p:txBody>
          <a:bodyPr spcFirstLastPara="1" wrap="square" lIns="91850" tIns="45925" rIns="91850" bIns="45925"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56</a:t>
            </a:fld>
            <a:endParaRPr kumimoji="0" sz="12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1597" name="Google Shape;1597;p80:notes"/>
          <p:cNvSpPr>
            <a:spLocks noGrp="1" noRot="1" noChangeAspect="1"/>
          </p:cNvSpPr>
          <p:nvPr>
            <p:ph type="sldImg" idx="2"/>
          </p:nvPr>
        </p:nvSpPr>
        <p:spPr>
          <a:xfrm>
            <a:off x="920750" y="733425"/>
            <a:ext cx="4887913" cy="3665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98" name="Google Shape;1598;p80:notes"/>
          <p:cNvSpPr txBox="1">
            <a:spLocks noGrp="1"/>
          </p:cNvSpPr>
          <p:nvPr>
            <p:ph type="body" idx="1"/>
          </p:nvPr>
        </p:nvSpPr>
        <p:spPr>
          <a:xfrm>
            <a:off x="673100" y="4643437"/>
            <a:ext cx="5378450" cy="4397375"/>
          </a:xfrm>
          <a:prstGeom prst="rect">
            <a:avLst/>
          </a:prstGeom>
          <a:noFill/>
          <a:ln>
            <a:noFill/>
          </a:ln>
        </p:spPr>
        <p:txBody>
          <a:bodyPr spcFirstLastPara="1" wrap="square" lIns="91825" tIns="45900" rIns="91825" bIns="459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latin typeface="Arial"/>
              <a:ea typeface="Arial"/>
              <a:cs typeface="Arial"/>
              <a:sym typeface="Arial"/>
            </a:endParaRPr>
          </a:p>
        </p:txBody>
      </p:sp>
      <p:sp>
        <p:nvSpPr>
          <p:cNvPr id="1599" name="Google Shape;1599;p80:notes"/>
          <p:cNvSpPr txBox="1"/>
          <p:nvPr/>
        </p:nvSpPr>
        <p:spPr>
          <a:xfrm>
            <a:off x="3808413" y="9283700"/>
            <a:ext cx="2914650" cy="488950"/>
          </a:xfrm>
          <a:prstGeom prst="rect">
            <a:avLst/>
          </a:prstGeom>
          <a:noFill/>
          <a:ln>
            <a:noFill/>
          </a:ln>
        </p:spPr>
        <p:txBody>
          <a:bodyPr spcFirstLastPara="1" wrap="square" lIns="91825" tIns="45900" rIns="91825" bIns="459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56</a:t>
            </a:fld>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7"/>
        <p:cNvGrpSpPr/>
        <p:nvPr/>
      </p:nvGrpSpPr>
      <p:grpSpPr>
        <a:xfrm>
          <a:off x="0" y="0"/>
          <a:ext cx="0" cy="0"/>
          <a:chOff x="0" y="0"/>
          <a:chExt cx="0" cy="0"/>
        </a:xfrm>
      </p:grpSpPr>
      <p:sp>
        <p:nvSpPr>
          <p:cNvPr id="1608" name="Google Shape;1608;p81:notes"/>
          <p:cNvSpPr txBox="1">
            <a:spLocks noGrp="1"/>
          </p:cNvSpPr>
          <p:nvPr>
            <p:ph type="body" idx="1"/>
          </p:nvPr>
        </p:nvSpPr>
        <p:spPr>
          <a:xfrm>
            <a:off x="686448" y="4344036"/>
            <a:ext cx="5485200" cy="4113900"/>
          </a:xfrm>
          <a:prstGeom prst="rect">
            <a:avLst/>
          </a:prstGeom>
          <a:noFill/>
          <a:ln>
            <a:noFill/>
          </a:ln>
        </p:spPr>
        <p:txBody>
          <a:bodyPr spcFirstLastPara="1" wrap="square" lIns="91850" tIns="45925" rIns="91850" bIns="45925" anchor="t" anchorCtr="0">
            <a:noAutofit/>
          </a:bodyPr>
          <a:lstStyle/>
          <a:p>
            <a:pPr marL="0" lvl="0" indent="0" algn="l" rtl="0">
              <a:lnSpc>
                <a:spcPct val="100000"/>
              </a:lnSpc>
              <a:spcBef>
                <a:spcPts val="0"/>
              </a:spcBef>
              <a:spcAft>
                <a:spcPts val="0"/>
              </a:spcAft>
              <a:buSzPts val="1400"/>
              <a:buNone/>
            </a:pPr>
            <a:endParaRPr/>
          </a:p>
        </p:txBody>
      </p:sp>
      <p:sp>
        <p:nvSpPr>
          <p:cNvPr id="1609" name="Google Shape;1609;p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6"/>
        <p:cNvGrpSpPr/>
        <p:nvPr/>
      </p:nvGrpSpPr>
      <p:grpSpPr>
        <a:xfrm>
          <a:off x="0" y="0"/>
          <a:ext cx="0" cy="0"/>
          <a:chOff x="0" y="0"/>
          <a:chExt cx="0" cy="0"/>
        </a:xfrm>
      </p:grpSpPr>
      <p:sp>
        <p:nvSpPr>
          <p:cNvPr id="1617" name="Google Shape;1617;p82:notes"/>
          <p:cNvSpPr txBox="1">
            <a:spLocks noGrp="1"/>
          </p:cNvSpPr>
          <p:nvPr>
            <p:ph type="sldNum" idx="12"/>
          </p:nvPr>
        </p:nvSpPr>
        <p:spPr>
          <a:xfrm>
            <a:off x="3808412" y="9283700"/>
            <a:ext cx="2914650" cy="488950"/>
          </a:xfrm>
          <a:prstGeom prst="rect">
            <a:avLst/>
          </a:prstGeom>
          <a:noFill/>
          <a:ln>
            <a:noFill/>
          </a:ln>
        </p:spPr>
        <p:txBody>
          <a:bodyPr spcFirstLastPara="1" wrap="square" lIns="91850" tIns="45925" rIns="91850" bIns="45925"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58</a:t>
            </a:fld>
            <a:endParaRPr kumimoji="0" sz="12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1618" name="Google Shape;1618;p82:notes"/>
          <p:cNvSpPr>
            <a:spLocks noGrp="1" noRot="1" noChangeAspect="1"/>
          </p:cNvSpPr>
          <p:nvPr>
            <p:ph type="sldImg" idx="2"/>
          </p:nvPr>
        </p:nvSpPr>
        <p:spPr>
          <a:xfrm>
            <a:off x="920750" y="733425"/>
            <a:ext cx="4887913" cy="3665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19" name="Google Shape;1619;p82:notes"/>
          <p:cNvSpPr txBox="1">
            <a:spLocks noGrp="1"/>
          </p:cNvSpPr>
          <p:nvPr>
            <p:ph type="body" idx="1"/>
          </p:nvPr>
        </p:nvSpPr>
        <p:spPr>
          <a:xfrm>
            <a:off x="673100" y="4643437"/>
            <a:ext cx="5378450" cy="4397375"/>
          </a:xfrm>
          <a:prstGeom prst="rect">
            <a:avLst/>
          </a:prstGeom>
          <a:noFill/>
          <a:ln>
            <a:noFill/>
          </a:ln>
        </p:spPr>
        <p:txBody>
          <a:bodyPr spcFirstLastPara="1" wrap="square" lIns="91825" tIns="45900" rIns="91825" bIns="459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latin typeface="Arial"/>
              <a:ea typeface="Arial"/>
              <a:cs typeface="Arial"/>
              <a:sym typeface="Arial"/>
            </a:endParaRPr>
          </a:p>
        </p:txBody>
      </p:sp>
      <p:sp>
        <p:nvSpPr>
          <p:cNvPr id="1620" name="Google Shape;1620;p82:notes"/>
          <p:cNvSpPr txBox="1"/>
          <p:nvPr/>
        </p:nvSpPr>
        <p:spPr>
          <a:xfrm>
            <a:off x="3808413" y="9283700"/>
            <a:ext cx="2914650" cy="488950"/>
          </a:xfrm>
          <a:prstGeom prst="rect">
            <a:avLst/>
          </a:prstGeom>
          <a:noFill/>
          <a:ln>
            <a:noFill/>
          </a:ln>
        </p:spPr>
        <p:txBody>
          <a:bodyPr spcFirstLastPara="1" wrap="square" lIns="91825" tIns="45900" rIns="91825" bIns="459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58</a:t>
            </a:fld>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8"/>
        <p:cNvGrpSpPr/>
        <p:nvPr/>
      </p:nvGrpSpPr>
      <p:grpSpPr>
        <a:xfrm>
          <a:off x="0" y="0"/>
          <a:ext cx="0" cy="0"/>
          <a:chOff x="0" y="0"/>
          <a:chExt cx="0" cy="0"/>
        </a:xfrm>
      </p:grpSpPr>
      <p:sp>
        <p:nvSpPr>
          <p:cNvPr id="1629" name="Google Shape;1629;p83:notes"/>
          <p:cNvSpPr txBox="1">
            <a:spLocks noGrp="1"/>
          </p:cNvSpPr>
          <p:nvPr>
            <p:ph type="sldNum" idx="12"/>
          </p:nvPr>
        </p:nvSpPr>
        <p:spPr>
          <a:xfrm>
            <a:off x="3808412" y="9283700"/>
            <a:ext cx="2914650" cy="488950"/>
          </a:xfrm>
          <a:prstGeom prst="rect">
            <a:avLst/>
          </a:prstGeom>
          <a:noFill/>
          <a:ln>
            <a:noFill/>
          </a:ln>
        </p:spPr>
        <p:txBody>
          <a:bodyPr spcFirstLastPara="1" wrap="square" lIns="91850" tIns="45925" rIns="91850" bIns="45925"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59</a:t>
            </a:fld>
            <a:endParaRPr kumimoji="0" sz="12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1630" name="Google Shape;1630;p83:notes"/>
          <p:cNvSpPr>
            <a:spLocks noGrp="1" noRot="1" noChangeAspect="1"/>
          </p:cNvSpPr>
          <p:nvPr>
            <p:ph type="sldImg" idx="2"/>
          </p:nvPr>
        </p:nvSpPr>
        <p:spPr>
          <a:xfrm>
            <a:off x="920750" y="733425"/>
            <a:ext cx="4887913" cy="3665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31" name="Google Shape;1631;p83:notes"/>
          <p:cNvSpPr txBox="1">
            <a:spLocks noGrp="1"/>
          </p:cNvSpPr>
          <p:nvPr>
            <p:ph type="body" idx="1"/>
          </p:nvPr>
        </p:nvSpPr>
        <p:spPr>
          <a:xfrm>
            <a:off x="673100" y="4643437"/>
            <a:ext cx="5378450" cy="4397375"/>
          </a:xfrm>
          <a:prstGeom prst="rect">
            <a:avLst/>
          </a:prstGeom>
          <a:noFill/>
          <a:ln>
            <a:noFill/>
          </a:ln>
        </p:spPr>
        <p:txBody>
          <a:bodyPr spcFirstLastPara="1" wrap="square" lIns="91825" tIns="45900" rIns="91825" bIns="459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latin typeface="Arial"/>
              <a:ea typeface="Arial"/>
              <a:cs typeface="Arial"/>
              <a:sym typeface="Arial"/>
            </a:endParaRPr>
          </a:p>
        </p:txBody>
      </p:sp>
      <p:sp>
        <p:nvSpPr>
          <p:cNvPr id="1632" name="Google Shape;1632;p83:notes"/>
          <p:cNvSpPr txBox="1"/>
          <p:nvPr/>
        </p:nvSpPr>
        <p:spPr>
          <a:xfrm>
            <a:off x="3808413" y="9283700"/>
            <a:ext cx="2914650" cy="488950"/>
          </a:xfrm>
          <a:prstGeom prst="rect">
            <a:avLst/>
          </a:prstGeom>
          <a:noFill/>
          <a:ln>
            <a:noFill/>
          </a:ln>
        </p:spPr>
        <p:txBody>
          <a:bodyPr spcFirstLastPara="1" wrap="square" lIns="91825" tIns="45900" rIns="91825" bIns="459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59</a:t>
            </a:fld>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p6:notes"/>
          <p:cNvSpPr txBox="1">
            <a:spLocks noGrp="1"/>
          </p:cNvSpPr>
          <p:nvPr>
            <p:ph type="body" idx="1"/>
          </p:nvPr>
        </p:nvSpPr>
        <p:spPr>
          <a:xfrm>
            <a:off x="673100" y="4643437"/>
            <a:ext cx="5378450" cy="4397375"/>
          </a:xfrm>
          <a:prstGeom prst="rect">
            <a:avLst/>
          </a:prstGeom>
          <a:noFill/>
          <a:ln>
            <a:noFill/>
          </a:ln>
        </p:spPr>
        <p:txBody>
          <a:bodyPr spcFirstLastPara="1" wrap="square" lIns="91850" tIns="45925" rIns="91850" bIns="45925" anchor="t" anchorCtr="0">
            <a:noAutofit/>
          </a:bodyPr>
          <a:lstStyle/>
          <a:p>
            <a:pPr marL="0" lvl="0" indent="0" algn="l" rtl="0">
              <a:lnSpc>
                <a:spcPct val="100000"/>
              </a:lnSpc>
              <a:spcBef>
                <a:spcPts val="0"/>
              </a:spcBef>
              <a:spcAft>
                <a:spcPts val="0"/>
              </a:spcAft>
              <a:buSzPts val="1400"/>
              <a:buNone/>
            </a:pPr>
            <a:endParaRPr/>
          </a:p>
        </p:txBody>
      </p:sp>
      <p:sp>
        <p:nvSpPr>
          <p:cNvPr id="827" name="Google Shape;827;p6:notes"/>
          <p:cNvSpPr>
            <a:spLocks noGrp="1" noRot="1" noChangeAspect="1"/>
          </p:cNvSpPr>
          <p:nvPr>
            <p:ph type="sldImg" idx="2"/>
          </p:nvPr>
        </p:nvSpPr>
        <p:spPr>
          <a:xfrm>
            <a:off x="919163"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0"/>
        <p:cNvGrpSpPr/>
        <p:nvPr/>
      </p:nvGrpSpPr>
      <p:grpSpPr>
        <a:xfrm>
          <a:off x="0" y="0"/>
          <a:ext cx="0" cy="0"/>
          <a:chOff x="0" y="0"/>
          <a:chExt cx="0" cy="0"/>
        </a:xfrm>
      </p:grpSpPr>
      <p:sp>
        <p:nvSpPr>
          <p:cNvPr id="1641" name="Google Shape;1641;p84:notes"/>
          <p:cNvSpPr txBox="1">
            <a:spLocks noGrp="1"/>
          </p:cNvSpPr>
          <p:nvPr>
            <p:ph type="sldNum" idx="12"/>
          </p:nvPr>
        </p:nvSpPr>
        <p:spPr>
          <a:xfrm>
            <a:off x="3808412" y="9283700"/>
            <a:ext cx="2914650" cy="488950"/>
          </a:xfrm>
          <a:prstGeom prst="rect">
            <a:avLst/>
          </a:prstGeom>
          <a:noFill/>
          <a:ln>
            <a:noFill/>
          </a:ln>
        </p:spPr>
        <p:txBody>
          <a:bodyPr spcFirstLastPara="1" wrap="square" lIns="91850" tIns="45925" rIns="91850" bIns="45925"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60</a:t>
            </a:fld>
            <a:endParaRPr kumimoji="0" sz="12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1642" name="Google Shape;1642;p84:notes"/>
          <p:cNvSpPr>
            <a:spLocks noGrp="1" noRot="1" noChangeAspect="1"/>
          </p:cNvSpPr>
          <p:nvPr>
            <p:ph type="sldImg" idx="2"/>
          </p:nvPr>
        </p:nvSpPr>
        <p:spPr>
          <a:xfrm>
            <a:off x="920750" y="733425"/>
            <a:ext cx="4887913" cy="3665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43" name="Google Shape;1643;p84:notes"/>
          <p:cNvSpPr txBox="1">
            <a:spLocks noGrp="1"/>
          </p:cNvSpPr>
          <p:nvPr>
            <p:ph type="body" idx="1"/>
          </p:nvPr>
        </p:nvSpPr>
        <p:spPr>
          <a:xfrm>
            <a:off x="673100" y="4643437"/>
            <a:ext cx="5378450" cy="4397375"/>
          </a:xfrm>
          <a:prstGeom prst="rect">
            <a:avLst/>
          </a:prstGeom>
          <a:noFill/>
          <a:ln>
            <a:noFill/>
          </a:ln>
        </p:spPr>
        <p:txBody>
          <a:bodyPr spcFirstLastPara="1" wrap="square" lIns="91825" tIns="45900" rIns="91825" bIns="459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latin typeface="Arial"/>
              <a:ea typeface="Arial"/>
              <a:cs typeface="Arial"/>
              <a:sym typeface="Arial"/>
            </a:endParaRPr>
          </a:p>
        </p:txBody>
      </p:sp>
      <p:sp>
        <p:nvSpPr>
          <p:cNvPr id="1644" name="Google Shape;1644;p84:notes"/>
          <p:cNvSpPr txBox="1"/>
          <p:nvPr/>
        </p:nvSpPr>
        <p:spPr>
          <a:xfrm>
            <a:off x="3808413" y="9283700"/>
            <a:ext cx="2914650" cy="488950"/>
          </a:xfrm>
          <a:prstGeom prst="rect">
            <a:avLst/>
          </a:prstGeom>
          <a:noFill/>
          <a:ln>
            <a:noFill/>
          </a:ln>
        </p:spPr>
        <p:txBody>
          <a:bodyPr spcFirstLastPara="1" wrap="square" lIns="91825" tIns="45900" rIns="91825" bIns="459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60</a:t>
            </a:fld>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2"/>
        <p:cNvGrpSpPr/>
        <p:nvPr/>
      </p:nvGrpSpPr>
      <p:grpSpPr>
        <a:xfrm>
          <a:off x="0" y="0"/>
          <a:ext cx="0" cy="0"/>
          <a:chOff x="0" y="0"/>
          <a:chExt cx="0" cy="0"/>
        </a:xfrm>
      </p:grpSpPr>
      <p:sp>
        <p:nvSpPr>
          <p:cNvPr id="1653" name="Google Shape;1653;p85:notes"/>
          <p:cNvSpPr txBox="1">
            <a:spLocks noGrp="1"/>
          </p:cNvSpPr>
          <p:nvPr>
            <p:ph type="sldNum" idx="12"/>
          </p:nvPr>
        </p:nvSpPr>
        <p:spPr>
          <a:xfrm>
            <a:off x="3808412" y="9283700"/>
            <a:ext cx="2914650" cy="488950"/>
          </a:xfrm>
          <a:prstGeom prst="rect">
            <a:avLst/>
          </a:prstGeom>
          <a:noFill/>
          <a:ln>
            <a:noFill/>
          </a:ln>
        </p:spPr>
        <p:txBody>
          <a:bodyPr spcFirstLastPara="1" wrap="square" lIns="91850" tIns="45925" rIns="91850" bIns="45925"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61</a:t>
            </a:fld>
            <a:endParaRPr kumimoji="0" sz="12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1654" name="Google Shape;1654;p85:notes"/>
          <p:cNvSpPr>
            <a:spLocks noGrp="1" noRot="1" noChangeAspect="1"/>
          </p:cNvSpPr>
          <p:nvPr>
            <p:ph type="sldImg" idx="2"/>
          </p:nvPr>
        </p:nvSpPr>
        <p:spPr>
          <a:xfrm>
            <a:off x="920750" y="733425"/>
            <a:ext cx="4887913" cy="3665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55" name="Google Shape;1655;p85:notes"/>
          <p:cNvSpPr txBox="1">
            <a:spLocks noGrp="1"/>
          </p:cNvSpPr>
          <p:nvPr>
            <p:ph type="body" idx="1"/>
          </p:nvPr>
        </p:nvSpPr>
        <p:spPr>
          <a:xfrm>
            <a:off x="673100" y="4643437"/>
            <a:ext cx="5378450" cy="4397375"/>
          </a:xfrm>
          <a:prstGeom prst="rect">
            <a:avLst/>
          </a:prstGeom>
          <a:noFill/>
          <a:ln>
            <a:noFill/>
          </a:ln>
        </p:spPr>
        <p:txBody>
          <a:bodyPr spcFirstLastPara="1" wrap="square" lIns="91825" tIns="45900" rIns="91825" bIns="459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latin typeface="Arial"/>
              <a:ea typeface="Arial"/>
              <a:cs typeface="Arial"/>
              <a:sym typeface="Arial"/>
            </a:endParaRPr>
          </a:p>
        </p:txBody>
      </p:sp>
      <p:sp>
        <p:nvSpPr>
          <p:cNvPr id="1656" name="Google Shape;1656;p85:notes"/>
          <p:cNvSpPr txBox="1"/>
          <p:nvPr/>
        </p:nvSpPr>
        <p:spPr>
          <a:xfrm>
            <a:off x="3808413" y="9283700"/>
            <a:ext cx="2914650" cy="488950"/>
          </a:xfrm>
          <a:prstGeom prst="rect">
            <a:avLst/>
          </a:prstGeom>
          <a:noFill/>
          <a:ln>
            <a:noFill/>
          </a:ln>
        </p:spPr>
        <p:txBody>
          <a:bodyPr spcFirstLastPara="1" wrap="square" lIns="91825" tIns="45900" rIns="91825" bIns="459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61</a:t>
            </a:fld>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6"/>
        <p:cNvGrpSpPr/>
        <p:nvPr/>
      </p:nvGrpSpPr>
      <p:grpSpPr>
        <a:xfrm>
          <a:off x="0" y="0"/>
          <a:ext cx="0" cy="0"/>
          <a:chOff x="0" y="0"/>
          <a:chExt cx="0" cy="0"/>
        </a:xfrm>
      </p:grpSpPr>
      <p:sp>
        <p:nvSpPr>
          <p:cNvPr id="1617" name="Google Shape;1617;p82:notes"/>
          <p:cNvSpPr txBox="1">
            <a:spLocks noGrp="1"/>
          </p:cNvSpPr>
          <p:nvPr>
            <p:ph type="sldNum" idx="12"/>
          </p:nvPr>
        </p:nvSpPr>
        <p:spPr>
          <a:xfrm>
            <a:off x="3808412" y="9283700"/>
            <a:ext cx="2914650" cy="488950"/>
          </a:xfrm>
          <a:prstGeom prst="rect">
            <a:avLst/>
          </a:prstGeom>
          <a:noFill/>
          <a:ln>
            <a:noFill/>
          </a:ln>
        </p:spPr>
        <p:txBody>
          <a:bodyPr spcFirstLastPara="1" wrap="square" lIns="91850" tIns="45925" rIns="91850" bIns="45925"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62</a:t>
            </a:fld>
            <a:endParaRPr kumimoji="0" sz="12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1618" name="Google Shape;1618;p82:notes"/>
          <p:cNvSpPr>
            <a:spLocks noGrp="1" noRot="1" noChangeAspect="1"/>
          </p:cNvSpPr>
          <p:nvPr>
            <p:ph type="sldImg" idx="2"/>
          </p:nvPr>
        </p:nvSpPr>
        <p:spPr>
          <a:xfrm>
            <a:off x="920750" y="733425"/>
            <a:ext cx="4887913" cy="3665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19" name="Google Shape;1619;p82:notes"/>
          <p:cNvSpPr txBox="1">
            <a:spLocks noGrp="1"/>
          </p:cNvSpPr>
          <p:nvPr>
            <p:ph type="body" idx="1"/>
          </p:nvPr>
        </p:nvSpPr>
        <p:spPr>
          <a:xfrm>
            <a:off x="673100" y="4643437"/>
            <a:ext cx="5378450" cy="4397375"/>
          </a:xfrm>
          <a:prstGeom prst="rect">
            <a:avLst/>
          </a:prstGeom>
          <a:noFill/>
          <a:ln>
            <a:noFill/>
          </a:ln>
        </p:spPr>
        <p:txBody>
          <a:bodyPr spcFirstLastPara="1" wrap="square" lIns="91825" tIns="45900" rIns="91825" bIns="459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latin typeface="Arial"/>
              <a:ea typeface="Arial"/>
              <a:cs typeface="Arial"/>
              <a:sym typeface="Arial"/>
            </a:endParaRPr>
          </a:p>
        </p:txBody>
      </p:sp>
      <p:sp>
        <p:nvSpPr>
          <p:cNvPr id="1620" name="Google Shape;1620;p82:notes"/>
          <p:cNvSpPr txBox="1"/>
          <p:nvPr/>
        </p:nvSpPr>
        <p:spPr>
          <a:xfrm>
            <a:off x="3808413" y="9283700"/>
            <a:ext cx="2914650" cy="488950"/>
          </a:xfrm>
          <a:prstGeom prst="rect">
            <a:avLst/>
          </a:prstGeom>
          <a:noFill/>
          <a:ln>
            <a:noFill/>
          </a:ln>
        </p:spPr>
        <p:txBody>
          <a:bodyPr spcFirstLastPara="1" wrap="square" lIns="91825" tIns="45900" rIns="91825" bIns="459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62</a:t>
            </a:fld>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62224898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8"/>
        <p:cNvGrpSpPr/>
        <p:nvPr/>
      </p:nvGrpSpPr>
      <p:grpSpPr>
        <a:xfrm>
          <a:off x="0" y="0"/>
          <a:ext cx="0" cy="0"/>
          <a:chOff x="0" y="0"/>
          <a:chExt cx="0" cy="0"/>
        </a:xfrm>
      </p:grpSpPr>
      <p:sp>
        <p:nvSpPr>
          <p:cNvPr id="1629" name="Google Shape;1629;p83:notes"/>
          <p:cNvSpPr txBox="1">
            <a:spLocks noGrp="1"/>
          </p:cNvSpPr>
          <p:nvPr>
            <p:ph type="sldNum" idx="12"/>
          </p:nvPr>
        </p:nvSpPr>
        <p:spPr>
          <a:xfrm>
            <a:off x="3808412" y="9283700"/>
            <a:ext cx="2914650" cy="488950"/>
          </a:xfrm>
          <a:prstGeom prst="rect">
            <a:avLst/>
          </a:prstGeom>
          <a:noFill/>
          <a:ln>
            <a:noFill/>
          </a:ln>
        </p:spPr>
        <p:txBody>
          <a:bodyPr spcFirstLastPara="1" wrap="square" lIns="91850" tIns="45925" rIns="91850" bIns="45925"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63</a:t>
            </a:fld>
            <a:endParaRPr kumimoji="0" sz="12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1630" name="Google Shape;1630;p83:notes"/>
          <p:cNvSpPr>
            <a:spLocks noGrp="1" noRot="1" noChangeAspect="1"/>
          </p:cNvSpPr>
          <p:nvPr>
            <p:ph type="sldImg" idx="2"/>
          </p:nvPr>
        </p:nvSpPr>
        <p:spPr>
          <a:xfrm>
            <a:off x="920750" y="733425"/>
            <a:ext cx="4887913" cy="3665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31" name="Google Shape;1631;p83:notes"/>
          <p:cNvSpPr txBox="1">
            <a:spLocks noGrp="1"/>
          </p:cNvSpPr>
          <p:nvPr>
            <p:ph type="body" idx="1"/>
          </p:nvPr>
        </p:nvSpPr>
        <p:spPr>
          <a:xfrm>
            <a:off x="673100" y="4643437"/>
            <a:ext cx="5378450" cy="4397375"/>
          </a:xfrm>
          <a:prstGeom prst="rect">
            <a:avLst/>
          </a:prstGeom>
          <a:noFill/>
          <a:ln>
            <a:noFill/>
          </a:ln>
        </p:spPr>
        <p:txBody>
          <a:bodyPr spcFirstLastPara="1" wrap="square" lIns="91825" tIns="45900" rIns="91825" bIns="459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latin typeface="Arial"/>
              <a:ea typeface="Arial"/>
              <a:cs typeface="Arial"/>
              <a:sym typeface="Arial"/>
            </a:endParaRPr>
          </a:p>
        </p:txBody>
      </p:sp>
      <p:sp>
        <p:nvSpPr>
          <p:cNvPr id="1632" name="Google Shape;1632;p83:notes"/>
          <p:cNvSpPr txBox="1"/>
          <p:nvPr/>
        </p:nvSpPr>
        <p:spPr>
          <a:xfrm>
            <a:off x="3808413" y="9283700"/>
            <a:ext cx="2914650" cy="488950"/>
          </a:xfrm>
          <a:prstGeom prst="rect">
            <a:avLst/>
          </a:prstGeom>
          <a:noFill/>
          <a:ln>
            <a:noFill/>
          </a:ln>
        </p:spPr>
        <p:txBody>
          <a:bodyPr spcFirstLastPara="1" wrap="square" lIns="91825" tIns="45900" rIns="91825" bIns="459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63</a:t>
            </a:fld>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149149239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0"/>
        <p:cNvGrpSpPr/>
        <p:nvPr/>
      </p:nvGrpSpPr>
      <p:grpSpPr>
        <a:xfrm>
          <a:off x="0" y="0"/>
          <a:ext cx="0" cy="0"/>
          <a:chOff x="0" y="0"/>
          <a:chExt cx="0" cy="0"/>
        </a:xfrm>
      </p:grpSpPr>
      <p:sp>
        <p:nvSpPr>
          <p:cNvPr id="1641" name="Google Shape;1641;p84:notes"/>
          <p:cNvSpPr txBox="1">
            <a:spLocks noGrp="1"/>
          </p:cNvSpPr>
          <p:nvPr>
            <p:ph type="sldNum" idx="12"/>
          </p:nvPr>
        </p:nvSpPr>
        <p:spPr>
          <a:xfrm>
            <a:off x="3808412" y="9283700"/>
            <a:ext cx="2914650" cy="488950"/>
          </a:xfrm>
          <a:prstGeom prst="rect">
            <a:avLst/>
          </a:prstGeom>
          <a:noFill/>
          <a:ln>
            <a:noFill/>
          </a:ln>
        </p:spPr>
        <p:txBody>
          <a:bodyPr spcFirstLastPara="1" wrap="square" lIns="91850" tIns="45925" rIns="91850" bIns="45925"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64</a:t>
            </a:fld>
            <a:endParaRPr kumimoji="0" sz="12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1642" name="Google Shape;1642;p84:notes"/>
          <p:cNvSpPr>
            <a:spLocks noGrp="1" noRot="1" noChangeAspect="1"/>
          </p:cNvSpPr>
          <p:nvPr>
            <p:ph type="sldImg" idx="2"/>
          </p:nvPr>
        </p:nvSpPr>
        <p:spPr>
          <a:xfrm>
            <a:off x="920750" y="733425"/>
            <a:ext cx="4887913" cy="3665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43" name="Google Shape;1643;p84:notes"/>
          <p:cNvSpPr txBox="1">
            <a:spLocks noGrp="1"/>
          </p:cNvSpPr>
          <p:nvPr>
            <p:ph type="body" idx="1"/>
          </p:nvPr>
        </p:nvSpPr>
        <p:spPr>
          <a:xfrm>
            <a:off x="673100" y="4643437"/>
            <a:ext cx="5378450" cy="4397375"/>
          </a:xfrm>
          <a:prstGeom prst="rect">
            <a:avLst/>
          </a:prstGeom>
          <a:noFill/>
          <a:ln>
            <a:noFill/>
          </a:ln>
        </p:spPr>
        <p:txBody>
          <a:bodyPr spcFirstLastPara="1" wrap="square" lIns="91825" tIns="45900" rIns="91825" bIns="459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latin typeface="Arial"/>
              <a:ea typeface="Arial"/>
              <a:cs typeface="Arial"/>
              <a:sym typeface="Arial"/>
            </a:endParaRPr>
          </a:p>
        </p:txBody>
      </p:sp>
      <p:sp>
        <p:nvSpPr>
          <p:cNvPr id="1644" name="Google Shape;1644;p84:notes"/>
          <p:cNvSpPr txBox="1"/>
          <p:nvPr/>
        </p:nvSpPr>
        <p:spPr>
          <a:xfrm>
            <a:off x="3808413" y="9283700"/>
            <a:ext cx="2914650" cy="488950"/>
          </a:xfrm>
          <a:prstGeom prst="rect">
            <a:avLst/>
          </a:prstGeom>
          <a:noFill/>
          <a:ln>
            <a:noFill/>
          </a:ln>
        </p:spPr>
        <p:txBody>
          <a:bodyPr spcFirstLastPara="1" wrap="square" lIns="91825" tIns="45900" rIns="91825" bIns="459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64</a:t>
            </a:fld>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271413060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2"/>
        <p:cNvGrpSpPr/>
        <p:nvPr/>
      </p:nvGrpSpPr>
      <p:grpSpPr>
        <a:xfrm>
          <a:off x="0" y="0"/>
          <a:ext cx="0" cy="0"/>
          <a:chOff x="0" y="0"/>
          <a:chExt cx="0" cy="0"/>
        </a:xfrm>
      </p:grpSpPr>
      <p:sp>
        <p:nvSpPr>
          <p:cNvPr id="1653" name="Google Shape;1653;p85:notes"/>
          <p:cNvSpPr txBox="1">
            <a:spLocks noGrp="1"/>
          </p:cNvSpPr>
          <p:nvPr>
            <p:ph type="sldNum" idx="12"/>
          </p:nvPr>
        </p:nvSpPr>
        <p:spPr>
          <a:xfrm>
            <a:off x="3808412" y="9283700"/>
            <a:ext cx="2914650" cy="488950"/>
          </a:xfrm>
          <a:prstGeom prst="rect">
            <a:avLst/>
          </a:prstGeom>
          <a:noFill/>
          <a:ln>
            <a:noFill/>
          </a:ln>
        </p:spPr>
        <p:txBody>
          <a:bodyPr spcFirstLastPara="1" wrap="square" lIns="91850" tIns="45925" rIns="91850" bIns="45925"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65</a:t>
            </a:fld>
            <a:endParaRPr kumimoji="0" sz="12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1654" name="Google Shape;1654;p85:notes"/>
          <p:cNvSpPr>
            <a:spLocks noGrp="1" noRot="1" noChangeAspect="1"/>
          </p:cNvSpPr>
          <p:nvPr>
            <p:ph type="sldImg" idx="2"/>
          </p:nvPr>
        </p:nvSpPr>
        <p:spPr>
          <a:xfrm>
            <a:off x="920750" y="733425"/>
            <a:ext cx="4887913" cy="3665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55" name="Google Shape;1655;p85:notes"/>
          <p:cNvSpPr txBox="1">
            <a:spLocks noGrp="1"/>
          </p:cNvSpPr>
          <p:nvPr>
            <p:ph type="body" idx="1"/>
          </p:nvPr>
        </p:nvSpPr>
        <p:spPr>
          <a:xfrm>
            <a:off x="673100" y="4643437"/>
            <a:ext cx="5378450" cy="4397375"/>
          </a:xfrm>
          <a:prstGeom prst="rect">
            <a:avLst/>
          </a:prstGeom>
          <a:noFill/>
          <a:ln>
            <a:noFill/>
          </a:ln>
        </p:spPr>
        <p:txBody>
          <a:bodyPr spcFirstLastPara="1" wrap="square" lIns="91825" tIns="45900" rIns="91825" bIns="459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latin typeface="Arial"/>
              <a:ea typeface="Arial"/>
              <a:cs typeface="Arial"/>
              <a:sym typeface="Arial"/>
            </a:endParaRPr>
          </a:p>
        </p:txBody>
      </p:sp>
      <p:sp>
        <p:nvSpPr>
          <p:cNvPr id="1656" name="Google Shape;1656;p85:notes"/>
          <p:cNvSpPr txBox="1"/>
          <p:nvPr/>
        </p:nvSpPr>
        <p:spPr>
          <a:xfrm>
            <a:off x="3808413" y="9283700"/>
            <a:ext cx="2914650" cy="488950"/>
          </a:xfrm>
          <a:prstGeom prst="rect">
            <a:avLst/>
          </a:prstGeom>
          <a:noFill/>
          <a:ln>
            <a:noFill/>
          </a:ln>
        </p:spPr>
        <p:txBody>
          <a:bodyPr spcFirstLastPara="1" wrap="square" lIns="91825" tIns="45900" rIns="91825" bIns="459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65</a:t>
            </a:fld>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248351881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p45:notes"/>
          <p:cNvSpPr txBox="1">
            <a:spLocks noGrp="1"/>
          </p:cNvSpPr>
          <p:nvPr>
            <p:ph type="body" idx="1"/>
          </p:nvPr>
        </p:nvSpPr>
        <p:spPr>
          <a:xfrm>
            <a:off x="673100" y="4643437"/>
            <a:ext cx="5378450" cy="4397375"/>
          </a:xfrm>
          <a:prstGeom prst="rect">
            <a:avLst/>
          </a:prstGeom>
          <a:noFill/>
          <a:ln>
            <a:noFill/>
          </a:ln>
        </p:spPr>
        <p:txBody>
          <a:bodyPr spcFirstLastPara="1" wrap="square" lIns="91850" tIns="45925" rIns="91850" bIns="45925" anchor="t" anchorCtr="0">
            <a:noAutofit/>
          </a:bodyPr>
          <a:lstStyle/>
          <a:p>
            <a:pPr marL="0" lvl="0" indent="0" algn="l" rtl="0">
              <a:lnSpc>
                <a:spcPct val="100000"/>
              </a:lnSpc>
              <a:spcBef>
                <a:spcPts val="0"/>
              </a:spcBef>
              <a:spcAft>
                <a:spcPts val="0"/>
              </a:spcAft>
              <a:buSzPts val="1400"/>
              <a:buNone/>
            </a:pPr>
            <a:endParaRPr/>
          </a:p>
        </p:txBody>
      </p:sp>
      <p:sp>
        <p:nvSpPr>
          <p:cNvPr id="858" name="Google Shape;858;p45:notes"/>
          <p:cNvSpPr>
            <a:spLocks noGrp="1" noRot="1" noChangeAspect="1"/>
          </p:cNvSpPr>
          <p:nvPr>
            <p:ph type="sldImg" idx="2"/>
          </p:nvPr>
        </p:nvSpPr>
        <p:spPr>
          <a:xfrm>
            <a:off x="919163"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69239282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p46:notes"/>
          <p:cNvSpPr txBox="1">
            <a:spLocks noGrp="1"/>
          </p:cNvSpPr>
          <p:nvPr>
            <p:ph type="body" idx="1"/>
          </p:nvPr>
        </p:nvSpPr>
        <p:spPr>
          <a:xfrm>
            <a:off x="673100" y="4643437"/>
            <a:ext cx="5378450" cy="4397375"/>
          </a:xfrm>
          <a:prstGeom prst="rect">
            <a:avLst/>
          </a:prstGeom>
          <a:noFill/>
          <a:ln>
            <a:noFill/>
          </a:ln>
        </p:spPr>
        <p:txBody>
          <a:bodyPr spcFirstLastPara="1" wrap="square" lIns="91850" tIns="45925" rIns="91850" bIns="45925" anchor="t" anchorCtr="0">
            <a:noAutofit/>
          </a:bodyPr>
          <a:lstStyle/>
          <a:p>
            <a:pPr marL="0" lvl="0" indent="0" algn="l" rtl="0">
              <a:lnSpc>
                <a:spcPct val="100000"/>
              </a:lnSpc>
              <a:spcBef>
                <a:spcPts val="0"/>
              </a:spcBef>
              <a:spcAft>
                <a:spcPts val="0"/>
              </a:spcAft>
              <a:buSzPts val="1400"/>
              <a:buNone/>
            </a:pPr>
            <a:endParaRPr/>
          </a:p>
        </p:txBody>
      </p:sp>
      <p:sp>
        <p:nvSpPr>
          <p:cNvPr id="867" name="Google Shape;867;p46:notes"/>
          <p:cNvSpPr>
            <a:spLocks noGrp="1" noRot="1" noChangeAspect="1"/>
          </p:cNvSpPr>
          <p:nvPr>
            <p:ph type="sldImg" idx="2"/>
          </p:nvPr>
        </p:nvSpPr>
        <p:spPr>
          <a:xfrm>
            <a:off x="919163"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93130149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7FB6E9E-337C-42AC-A713-AB3F3F42FD9E}" type="slidenum">
              <a:rPr kumimoji="0" lang="pt-BR" altLang="pt-BR"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68</a:t>
            </a:fld>
            <a:endParaRPr kumimoji="0" lang="pt-BR" altLang="pt-BR"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4211" name="Rectangle 2"/>
          <p:cNvSpPr>
            <a:spLocks noGrp="1" noRot="1" noChangeAspect="1" noChangeArrowheads="1" noTextEdit="1"/>
          </p:cNvSpPr>
          <p:nvPr>
            <p:ph type="sldImg"/>
          </p:nvPr>
        </p:nvSpPr>
        <p:spPr>
          <a:xfrm>
            <a:off x="919163" y="733425"/>
            <a:ext cx="4886325" cy="3665538"/>
          </a:xfrm>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140485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p51:notes"/>
          <p:cNvSpPr txBox="1">
            <a:spLocks noGrp="1"/>
          </p:cNvSpPr>
          <p:nvPr>
            <p:ph type="body" idx="1"/>
          </p:nvPr>
        </p:nvSpPr>
        <p:spPr>
          <a:xfrm>
            <a:off x="673100" y="4643437"/>
            <a:ext cx="5378450" cy="4397375"/>
          </a:xfrm>
          <a:prstGeom prst="rect">
            <a:avLst/>
          </a:prstGeom>
          <a:noFill/>
          <a:ln>
            <a:noFill/>
          </a:ln>
        </p:spPr>
        <p:txBody>
          <a:bodyPr spcFirstLastPara="1" wrap="square" lIns="91850" tIns="45925" rIns="91850" bIns="45925" anchor="t" anchorCtr="0">
            <a:noAutofit/>
          </a:bodyPr>
          <a:lstStyle/>
          <a:p>
            <a:pPr marL="0" lvl="0" indent="0" algn="l" rtl="0">
              <a:lnSpc>
                <a:spcPct val="100000"/>
              </a:lnSpc>
              <a:spcBef>
                <a:spcPts val="0"/>
              </a:spcBef>
              <a:spcAft>
                <a:spcPts val="0"/>
              </a:spcAft>
              <a:buSzPts val="1400"/>
              <a:buNone/>
            </a:pPr>
            <a:endParaRPr/>
          </a:p>
        </p:txBody>
      </p:sp>
      <p:sp>
        <p:nvSpPr>
          <p:cNvPr id="917" name="Google Shape;917;p51:notes"/>
          <p:cNvSpPr>
            <a:spLocks noGrp="1" noRot="1" noChangeAspect="1"/>
          </p:cNvSpPr>
          <p:nvPr>
            <p:ph type="sldImg" idx="2"/>
          </p:nvPr>
        </p:nvSpPr>
        <p:spPr>
          <a:xfrm>
            <a:off x="919163"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p7:notes"/>
          <p:cNvSpPr txBox="1">
            <a:spLocks noGrp="1"/>
          </p:cNvSpPr>
          <p:nvPr>
            <p:ph type="body" idx="1"/>
          </p:nvPr>
        </p:nvSpPr>
        <p:spPr>
          <a:xfrm>
            <a:off x="673100" y="4643437"/>
            <a:ext cx="5378450" cy="4397375"/>
          </a:xfrm>
          <a:prstGeom prst="rect">
            <a:avLst/>
          </a:prstGeom>
          <a:noFill/>
          <a:ln>
            <a:noFill/>
          </a:ln>
        </p:spPr>
        <p:txBody>
          <a:bodyPr spcFirstLastPara="1" wrap="square" lIns="91850" tIns="45925" rIns="91850" bIns="45925" anchor="t" anchorCtr="0">
            <a:noAutofit/>
          </a:bodyPr>
          <a:lstStyle/>
          <a:p>
            <a:pPr marL="0" lvl="0" indent="0" algn="l" rtl="0">
              <a:lnSpc>
                <a:spcPct val="100000"/>
              </a:lnSpc>
              <a:spcBef>
                <a:spcPts val="0"/>
              </a:spcBef>
              <a:spcAft>
                <a:spcPts val="0"/>
              </a:spcAft>
              <a:buSzPts val="1400"/>
              <a:buNone/>
            </a:pPr>
            <a:endParaRPr/>
          </a:p>
        </p:txBody>
      </p:sp>
      <p:sp>
        <p:nvSpPr>
          <p:cNvPr id="838" name="Google Shape;838;p7:notes"/>
          <p:cNvSpPr>
            <a:spLocks noGrp="1" noRot="1" noChangeAspect="1"/>
          </p:cNvSpPr>
          <p:nvPr>
            <p:ph type="sldImg" idx="2"/>
          </p:nvPr>
        </p:nvSpPr>
        <p:spPr>
          <a:xfrm>
            <a:off x="919163"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p8:notes"/>
          <p:cNvSpPr txBox="1">
            <a:spLocks noGrp="1"/>
          </p:cNvSpPr>
          <p:nvPr>
            <p:ph type="body" idx="1"/>
          </p:nvPr>
        </p:nvSpPr>
        <p:spPr>
          <a:xfrm>
            <a:off x="673100" y="4643437"/>
            <a:ext cx="5378450" cy="4397375"/>
          </a:xfrm>
          <a:prstGeom prst="rect">
            <a:avLst/>
          </a:prstGeom>
          <a:noFill/>
          <a:ln>
            <a:noFill/>
          </a:ln>
        </p:spPr>
        <p:txBody>
          <a:bodyPr spcFirstLastPara="1" wrap="square" lIns="91850" tIns="45925" rIns="91850" bIns="45925" anchor="t" anchorCtr="0">
            <a:noAutofit/>
          </a:bodyPr>
          <a:lstStyle/>
          <a:p>
            <a:pPr marL="0" lvl="0" indent="0" algn="l" rtl="0">
              <a:lnSpc>
                <a:spcPct val="100000"/>
              </a:lnSpc>
              <a:spcBef>
                <a:spcPts val="0"/>
              </a:spcBef>
              <a:spcAft>
                <a:spcPts val="0"/>
              </a:spcAft>
              <a:buSzPts val="1400"/>
              <a:buNone/>
            </a:pPr>
            <a:endParaRPr/>
          </a:p>
        </p:txBody>
      </p:sp>
      <p:sp>
        <p:nvSpPr>
          <p:cNvPr id="849" name="Google Shape;849;p8:notes"/>
          <p:cNvSpPr>
            <a:spLocks noGrp="1" noRot="1" noChangeAspect="1"/>
          </p:cNvSpPr>
          <p:nvPr>
            <p:ph type="sldImg" idx="2"/>
          </p:nvPr>
        </p:nvSpPr>
        <p:spPr>
          <a:xfrm>
            <a:off x="919163"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p9:notes"/>
          <p:cNvSpPr txBox="1">
            <a:spLocks noGrp="1"/>
          </p:cNvSpPr>
          <p:nvPr>
            <p:ph type="body" idx="1"/>
          </p:nvPr>
        </p:nvSpPr>
        <p:spPr>
          <a:xfrm>
            <a:off x="673100" y="4643437"/>
            <a:ext cx="5378450" cy="4397375"/>
          </a:xfrm>
          <a:prstGeom prst="rect">
            <a:avLst/>
          </a:prstGeom>
          <a:noFill/>
          <a:ln>
            <a:noFill/>
          </a:ln>
        </p:spPr>
        <p:txBody>
          <a:bodyPr spcFirstLastPara="1" wrap="square" lIns="91850" tIns="45925" rIns="91850" bIns="45925" anchor="t" anchorCtr="0">
            <a:noAutofit/>
          </a:bodyPr>
          <a:lstStyle/>
          <a:p>
            <a:pPr marL="0" lvl="0" indent="0" algn="l" rtl="0">
              <a:lnSpc>
                <a:spcPct val="100000"/>
              </a:lnSpc>
              <a:spcBef>
                <a:spcPts val="0"/>
              </a:spcBef>
              <a:spcAft>
                <a:spcPts val="0"/>
              </a:spcAft>
              <a:buSzPts val="1400"/>
              <a:buNone/>
            </a:pPr>
            <a:endParaRPr/>
          </a:p>
        </p:txBody>
      </p:sp>
      <p:sp>
        <p:nvSpPr>
          <p:cNvPr id="859" name="Google Shape;859;p9:notes"/>
          <p:cNvSpPr>
            <a:spLocks noGrp="1" noRot="1" noChangeAspect="1"/>
          </p:cNvSpPr>
          <p:nvPr>
            <p:ph type="sldImg" idx="2"/>
          </p:nvPr>
        </p:nvSpPr>
        <p:spPr>
          <a:xfrm>
            <a:off x="919163"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29"/>
        <p:cNvGrpSpPr/>
        <p:nvPr/>
      </p:nvGrpSpPr>
      <p:grpSpPr>
        <a:xfrm>
          <a:off x="0" y="0"/>
          <a:ext cx="0" cy="0"/>
          <a:chOff x="0" y="0"/>
          <a:chExt cx="0" cy="0"/>
        </a:xfrm>
      </p:grpSpPr>
      <p:sp>
        <p:nvSpPr>
          <p:cNvPr id="30" name="Google Shape;30;p2"/>
          <p:cNvSpPr txBox="1">
            <a:spLocks noGrp="1"/>
          </p:cNvSpPr>
          <p:nvPr>
            <p:ph type="ctrTitle"/>
          </p:nvPr>
        </p:nvSpPr>
        <p:spPr>
          <a:xfrm>
            <a:off x="2971800" y="1828800"/>
            <a:ext cx="6019800" cy="22098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5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
          <p:cNvSpPr txBox="1">
            <a:spLocks noGrp="1"/>
          </p:cNvSpPr>
          <p:nvPr>
            <p:ph type="subTitle" idx="1"/>
          </p:nvPr>
        </p:nvSpPr>
        <p:spPr>
          <a:xfrm>
            <a:off x="2971800" y="4267200"/>
            <a:ext cx="6019800" cy="1752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680"/>
              </a:spcBef>
              <a:spcAft>
                <a:spcPts val="0"/>
              </a:spcAft>
              <a:buSzPts val="2550"/>
              <a:buFont typeface="Noto Sans Symbols"/>
              <a:buNone/>
              <a:defRPr sz="3400"/>
            </a:lvl1pPr>
            <a:lvl2pPr lvl="1" algn="l">
              <a:lnSpc>
                <a:spcPct val="100000"/>
              </a:lnSpc>
              <a:spcBef>
                <a:spcPts val="360"/>
              </a:spcBef>
              <a:spcAft>
                <a:spcPts val="0"/>
              </a:spcAft>
              <a:buSzPts val="144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26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a:endParaRPr/>
          </a:p>
        </p:txBody>
      </p:sp>
      <p:sp>
        <p:nvSpPr>
          <p:cNvPr id="32" name="Google Shape;32;p2"/>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34" name="Google Shape;34;p2"/>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201"/>
        <p:cNvGrpSpPr/>
        <p:nvPr/>
      </p:nvGrpSpPr>
      <p:grpSpPr>
        <a:xfrm>
          <a:off x="0" y="0"/>
          <a:ext cx="0" cy="0"/>
          <a:chOff x="0" y="0"/>
          <a:chExt cx="0" cy="0"/>
        </a:xfrm>
      </p:grpSpPr>
      <p:sp>
        <p:nvSpPr>
          <p:cNvPr id="202" name="Google Shape;202;p2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3" name="Google Shape;203;p2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SzPts val="1500"/>
              <a:buNone/>
              <a:defRPr sz="2000"/>
            </a:lvl1pPr>
            <a:lvl2pPr marL="914400" lvl="1" indent="-228600" algn="l">
              <a:lnSpc>
                <a:spcPct val="100000"/>
              </a:lnSpc>
              <a:spcBef>
                <a:spcPts val="360"/>
              </a:spcBef>
              <a:spcAft>
                <a:spcPts val="0"/>
              </a:spcAft>
              <a:buSzPts val="1440"/>
              <a:buNone/>
              <a:defRPr sz="1800"/>
            </a:lvl2pPr>
            <a:lvl3pPr marL="1371600" lvl="2" indent="-228600" algn="l">
              <a:lnSpc>
                <a:spcPct val="100000"/>
              </a:lnSpc>
              <a:spcBef>
                <a:spcPts val="320"/>
              </a:spcBef>
              <a:spcAft>
                <a:spcPts val="0"/>
              </a:spcAft>
              <a:buSzPts val="1040"/>
              <a:buNone/>
              <a:defRPr sz="1600"/>
            </a:lvl3pPr>
            <a:lvl4pPr marL="1828800" lvl="3" indent="-228600" algn="l">
              <a:lnSpc>
                <a:spcPct val="100000"/>
              </a:lnSpc>
              <a:spcBef>
                <a:spcPts val="280"/>
              </a:spcBef>
              <a:spcAft>
                <a:spcPts val="0"/>
              </a:spcAft>
              <a:buSzPts val="980"/>
              <a:buNone/>
              <a:defRPr sz="1400"/>
            </a:lvl4pPr>
            <a:lvl5pPr marL="2286000" lvl="4" indent="-228600" algn="l">
              <a:lnSpc>
                <a:spcPct val="100000"/>
              </a:lnSpc>
              <a:spcBef>
                <a:spcPts val="280"/>
              </a:spcBef>
              <a:spcAft>
                <a:spcPts val="0"/>
              </a:spcAft>
              <a:buSzPts val="1400"/>
              <a:buNone/>
              <a:defRPr sz="1400"/>
            </a:lvl5pPr>
            <a:lvl6pPr marL="2743200" lvl="5" indent="-228600" algn="l">
              <a:lnSpc>
                <a:spcPct val="100000"/>
              </a:lnSpc>
              <a:spcBef>
                <a:spcPts val="280"/>
              </a:spcBef>
              <a:spcAft>
                <a:spcPts val="0"/>
              </a:spcAft>
              <a:buSzPts val="1400"/>
              <a:buNone/>
              <a:defRPr sz="1400"/>
            </a:lvl6pPr>
            <a:lvl7pPr marL="3200400" lvl="6" indent="-228600" algn="l">
              <a:lnSpc>
                <a:spcPct val="100000"/>
              </a:lnSpc>
              <a:spcBef>
                <a:spcPts val="280"/>
              </a:spcBef>
              <a:spcAft>
                <a:spcPts val="0"/>
              </a:spcAft>
              <a:buSzPts val="1400"/>
              <a:buNone/>
              <a:defRPr sz="1400"/>
            </a:lvl7pPr>
            <a:lvl8pPr marL="3657600" lvl="7" indent="-228600" algn="l">
              <a:lnSpc>
                <a:spcPct val="100000"/>
              </a:lnSpc>
              <a:spcBef>
                <a:spcPts val="280"/>
              </a:spcBef>
              <a:spcAft>
                <a:spcPts val="0"/>
              </a:spcAft>
              <a:buSzPts val="1400"/>
              <a:buNone/>
              <a:defRPr sz="1400"/>
            </a:lvl8pPr>
            <a:lvl9pPr marL="4114800" lvl="8" indent="-228600" algn="l">
              <a:lnSpc>
                <a:spcPct val="100000"/>
              </a:lnSpc>
              <a:spcBef>
                <a:spcPts val="280"/>
              </a:spcBef>
              <a:spcAft>
                <a:spcPts val="0"/>
              </a:spcAft>
              <a:buSzPts val="1400"/>
              <a:buNone/>
              <a:defRPr sz="1400"/>
            </a:lvl9pPr>
          </a:lstStyle>
          <a:p>
            <a:endParaRPr/>
          </a:p>
        </p:txBody>
      </p:sp>
      <p:sp>
        <p:nvSpPr>
          <p:cNvPr id="204" name="Google Shape;204;p2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205" name="Google Shape;205;p26"/>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206" name="Google Shape;206;p2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Cabeçalho da Seção" type="secHead">
  <p:cSld name="Cabeçalho da Seção">
    <p:spTree>
      <p:nvGrpSpPr>
        <p:cNvPr id="1" name="Shape 495"/>
        <p:cNvGrpSpPr/>
        <p:nvPr/>
      </p:nvGrpSpPr>
      <p:grpSpPr>
        <a:xfrm>
          <a:off x="0" y="0"/>
          <a:ext cx="0" cy="0"/>
          <a:chOff x="0" y="0"/>
          <a:chExt cx="0" cy="0"/>
        </a:xfrm>
      </p:grpSpPr>
      <p:sp>
        <p:nvSpPr>
          <p:cNvPr id="496" name="Google Shape;496;p63"/>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7" name="Google Shape;497;p63"/>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SzPts val="1500"/>
              <a:buNone/>
              <a:defRPr sz="2000"/>
            </a:lvl1pPr>
            <a:lvl2pPr marL="914400" lvl="1" indent="-228600" algn="l">
              <a:lnSpc>
                <a:spcPct val="100000"/>
              </a:lnSpc>
              <a:spcBef>
                <a:spcPts val="360"/>
              </a:spcBef>
              <a:spcAft>
                <a:spcPts val="0"/>
              </a:spcAft>
              <a:buSzPts val="1440"/>
              <a:buNone/>
              <a:defRPr sz="1800"/>
            </a:lvl2pPr>
            <a:lvl3pPr marL="1371600" lvl="2" indent="-228600" algn="l">
              <a:lnSpc>
                <a:spcPct val="100000"/>
              </a:lnSpc>
              <a:spcBef>
                <a:spcPts val="320"/>
              </a:spcBef>
              <a:spcAft>
                <a:spcPts val="0"/>
              </a:spcAft>
              <a:buSzPts val="1040"/>
              <a:buNone/>
              <a:defRPr sz="1600"/>
            </a:lvl3pPr>
            <a:lvl4pPr marL="1828800" lvl="3" indent="-228600" algn="l">
              <a:lnSpc>
                <a:spcPct val="100000"/>
              </a:lnSpc>
              <a:spcBef>
                <a:spcPts val="280"/>
              </a:spcBef>
              <a:spcAft>
                <a:spcPts val="0"/>
              </a:spcAft>
              <a:buSzPts val="980"/>
              <a:buNone/>
              <a:defRPr sz="1400"/>
            </a:lvl4pPr>
            <a:lvl5pPr marL="2286000" lvl="4" indent="-228600" algn="l">
              <a:lnSpc>
                <a:spcPct val="100000"/>
              </a:lnSpc>
              <a:spcBef>
                <a:spcPts val="280"/>
              </a:spcBef>
              <a:spcAft>
                <a:spcPts val="0"/>
              </a:spcAft>
              <a:buSzPts val="1400"/>
              <a:buNone/>
              <a:defRPr sz="1400"/>
            </a:lvl5pPr>
            <a:lvl6pPr marL="2743200" lvl="5" indent="-228600" algn="l">
              <a:lnSpc>
                <a:spcPct val="100000"/>
              </a:lnSpc>
              <a:spcBef>
                <a:spcPts val="280"/>
              </a:spcBef>
              <a:spcAft>
                <a:spcPts val="0"/>
              </a:spcAft>
              <a:buSzPts val="1400"/>
              <a:buNone/>
              <a:defRPr sz="1400"/>
            </a:lvl6pPr>
            <a:lvl7pPr marL="3200400" lvl="6" indent="-228600" algn="l">
              <a:lnSpc>
                <a:spcPct val="100000"/>
              </a:lnSpc>
              <a:spcBef>
                <a:spcPts val="280"/>
              </a:spcBef>
              <a:spcAft>
                <a:spcPts val="0"/>
              </a:spcAft>
              <a:buSzPts val="1400"/>
              <a:buNone/>
              <a:defRPr sz="1400"/>
            </a:lvl7pPr>
            <a:lvl8pPr marL="3657600" lvl="7" indent="-228600" algn="l">
              <a:lnSpc>
                <a:spcPct val="100000"/>
              </a:lnSpc>
              <a:spcBef>
                <a:spcPts val="280"/>
              </a:spcBef>
              <a:spcAft>
                <a:spcPts val="0"/>
              </a:spcAft>
              <a:buSzPts val="1400"/>
              <a:buNone/>
              <a:defRPr sz="1400"/>
            </a:lvl8pPr>
            <a:lvl9pPr marL="4114800" lvl="8" indent="-228600" algn="l">
              <a:lnSpc>
                <a:spcPct val="100000"/>
              </a:lnSpc>
              <a:spcBef>
                <a:spcPts val="280"/>
              </a:spcBef>
              <a:spcAft>
                <a:spcPts val="0"/>
              </a:spcAft>
              <a:buSzPts val="1400"/>
              <a:buNone/>
              <a:defRPr sz="1400"/>
            </a:lvl9pPr>
          </a:lstStyle>
          <a:p>
            <a:endParaRPr/>
          </a:p>
        </p:txBody>
      </p:sp>
      <p:sp>
        <p:nvSpPr>
          <p:cNvPr id="498" name="Google Shape;498;p6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499" name="Google Shape;499;p63"/>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500" name="Google Shape;500;p6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2097142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Slide de título" type="title">
  <p:cSld name="Slide de título">
    <p:spTree>
      <p:nvGrpSpPr>
        <p:cNvPr id="1" name="Shape 521"/>
        <p:cNvGrpSpPr/>
        <p:nvPr/>
      </p:nvGrpSpPr>
      <p:grpSpPr>
        <a:xfrm>
          <a:off x="0" y="0"/>
          <a:ext cx="0" cy="0"/>
          <a:chOff x="0" y="0"/>
          <a:chExt cx="0" cy="0"/>
        </a:xfrm>
      </p:grpSpPr>
      <p:sp>
        <p:nvSpPr>
          <p:cNvPr id="522" name="Google Shape;522;p65"/>
          <p:cNvSpPr txBox="1">
            <a:spLocks noGrp="1"/>
          </p:cNvSpPr>
          <p:nvPr>
            <p:ph type="ctrTitle"/>
          </p:nvPr>
        </p:nvSpPr>
        <p:spPr>
          <a:xfrm>
            <a:off x="2971800" y="1828800"/>
            <a:ext cx="6019800" cy="22098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5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3" name="Google Shape;523;p65"/>
          <p:cNvSpPr txBox="1">
            <a:spLocks noGrp="1"/>
          </p:cNvSpPr>
          <p:nvPr>
            <p:ph type="subTitle" idx="1"/>
          </p:nvPr>
        </p:nvSpPr>
        <p:spPr>
          <a:xfrm>
            <a:off x="2971800" y="4267200"/>
            <a:ext cx="6019800" cy="1752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680"/>
              </a:spcBef>
              <a:spcAft>
                <a:spcPts val="0"/>
              </a:spcAft>
              <a:buSzPts val="2550"/>
              <a:buFont typeface="Noto Sans Symbols"/>
              <a:buNone/>
              <a:defRPr sz="3400"/>
            </a:lvl1pPr>
            <a:lvl2pPr lvl="1" algn="l">
              <a:lnSpc>
                <a:spcPct val="100000"/>
              </a:lnSpc>
              <a:spcBef>
                <a:spcPts val="360"/>
              </a:spcBef>
              <a:spcAft>
                <a:spcPts val="0"/>
              </a:spcAft>
              <a:buSzPts val="144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26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a:endParaRPr/>
          </a:p>
        </p:txBody>
      </p:sp>
      <p:sp>
        <p:nvSpPr>
          <p:cNvPr id="524" name="Google Shape;524;p65"/>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5" name="Google Shape;525;p6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526" name="Google Shape;526;p65"/>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Tree>
    <p:extLst>
      <p:ext uri="{BB962C8B-B14F-4D97-AF65-F5344CB8AC3E}">
        <p14:creationId xmlns:p14="http://schemas.microsoft.com/office/powerpoint/2010/main" val="202419476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matchingName="Slide de título" type="title">
  <p:cSld name="Slide de título">
    <p:spTree>
      <p:nvGrpSpPr>
        <p:cNvPr id="1" name="Shape 649"/>
        <p:cNvGrpSpPr/>
        <p:nvPr/>
      </p:nvGrpSpPr>
      <p:grpSpPr>
        <a:xfrm>
          <a:off x="0" y="0"/>
          <a:ext cx="0" cy="0"/>
          <a:chOff x="0" y="0"/>
          <a:chExt cx="0" cy="0"/>
        </a:xfrm>
      </p:grpSpPr>
      <p:grpSp>
        <p:nvGrpSpPr>
          <p:cNvPr id="650" name="Google Shape;650;p80"/>
          <p:cNvGrpSpPr/>
          <p:nvPr/>
        </p:nvGrpSpPr>
        <p:grpSpPr>
          <a:xfrm>
            <a:off x="0" y="0"/>
            <a:ext cx="9144000" cy="6858000"/>
            <a:chOff x="0" y="0"/>
            <a:chExt cx="5760" cy="4320"/>
          </a:xfrm>
        </p:grpSpPr>
        <p:sp>
          <p:nvSpPr>
            <p:cNvPr id="651" name="Google Shape;651;p80"/>
            <p:cNvSpPr/>
            <p:nvPr/>
          </p:nvSpPr>
          <p:spPr>
            <a:xfrm>
              <a:off x="0" y="0"/>
              <a:ext cx="2208" cy="4320"/>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652" name="Google Shape;652;p80"/>
            <p:cNvSpPr/>
            <p:nvPr/>
          </p:nvSpPr>
          <p:spPr>
            <a:xfrm>
              <a:off x="1081" y="1065"/>
              <a:ext cx="4679" cy="1596"/>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grpSp>
          <p:nvGrpSpPr>
            <p:cNvPr id="653" name="Google Shape;653;p80"/>
            <p:cNvGrpSpPr/>
            <p:nvPr/>
          </p:nvGrpSpPr>
          <p:grpSpPr>
            <a:xfrm>
              <a:off x="0" y="672"/>
              <a:ext cx="1806" cy="1989"/>
              <a:chOff x="0" y="672"/>
              <a:chExt cx="1806" cy="1989"/>
            </a:xfrm>
          </p:grpSpPr>
          <p:sp>
            <p:nvSpPr>
              <p:cNvPr id="654" name="Google Shape;654;p80"/>
              <p:cNvSpPr/>
              <p:nvPr/>
            </p:nvSpPr>
            <p:spPr>
              <a:xfrm>
                <a:off x="361" y="2257"/>
                <a:ext cx="363" cy="404"/>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655" name="Google Shape;655;p80"/>
              <p:cNvSpPr/>
              <p:nvPr/>
            </p:nvSpPr>
            <p:spPr>
              <a:xfrm>
                <a:off x="1081" y="1065"/>
                <a:ext cx="362" cy="405"/>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656" name="Google Shape;656;p80"/>
              <p:cNvSpPr/>
              <p:nvPr/>
            </p:nvSpPr>
            <p:spPr>
              <a:xfrm>
                <a:off x="1437" y="672"/>
                <a:ext cx="369" cy="40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657" name="Google Shape;657;p80"/>
              <p:cNvSpPr/>
              <p:nvPr/>
            </p:nvSpPr>
            <p:spPr>
              <a:xfrm>
                <a:off x="719" y="2257"/>
                <a:ext cx="368" cy="404"/>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658" name="Google Shape;658;p80"/>
              <p:cNvSpPr/>
              <p:nvPr/>
            </p:nvSpPr>
            <p:spPr>
              <a:xfrm>
                <a:off x="1437" y="1065"/>
                <a:ext cx="369" cy="405"/>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659" name="Google Shape;659;p80"/>
              <p:cNvSpPr/>
              <p:nvPr/>
            </p:nvSpPr>
            <p:spPr>
              <a:xfrm>
                <a:off x="719" y="1464"/>
                <a:ext cx="368" cy="399"/>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660" name="Google Shape;660;p80"/>
              <p:cNvSpPr/>
              <p:nvPr/>
            </p:nvSpPr>
            <p:spPr>
              <a:xfrm>
                <a:off x="0" y="1464"/>
                <a:ext cx="367" cy="39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661" name="Google Shape;661;p80"/>
              <p:cNvSpPr/>
              <p:nvPr/>
            </p:nvSpPr>
            <p:spPr>
              <a:xfrm>
                <a:off x="1081" y="1464"/>
                <a:ext cx="362" cy="39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662" name="Google Shape;662;p80"/>
              <p:cNvSpPr/>
              <p:nvPr/>
            </p:nvSpPr>
            <p:spPr>
              <a:xfrm>
                <a:off x="361" y="1857"/>
                <a:ext cx="363" cy="406"/>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663" name="Google Shape;663;p80"/>
              <p:cNvSpPr/>
              <p:nvPr/>
            </p:nvSpPr>
            <p:spPr>
              <a:xfrm>
                <a:off x="719" y="1857"/>
                <a:ext cx="368" cy="406"/>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grpSp>
      </p:grpSp>
      <p:sp>
        <p:nvSpPr>
          <p:cNvPr id="664" name="Google Shape;664;p80"/>
          <p:cNvSpPr txBox="1">
            <a:spLocks noGrp="1"/>
          </p:cNvSpPr>
          <p:nvPr>
            <p:ph type="ctrTitle"/>
          </p:nvPr>
        </p:nvSpPr>
        <p:spPr>
          <a:xfrm>
            <a:off x="2971800" y="1828800"/>
            <a:ext cx="6019800" cy="2209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5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5" name="Google Shape;665;p80"/>
          <p:cNvSpPr txBox="1">
            <a:spLocks noGrp="1"/>
          </p:cNvSpPr>
          <p:nvPr>
            <p:ph type="subTitle" idx="1"/>
          </p:nvPr>
        </p:nvSpPr>
        <p:spPr>
          <a:xfrm>
            <a:off x="2971800" y="4267200"/>
            <a:ext cx="6019800" cy="1752600"/>
          </a:xfrm>
          <a:prstGeom prst="rect">
            <a:avLst/>
          </a:prstGeom>
          <a:noFill/>
          <a:ln>
            <a:noFill/>
          </a:ln>
        </p:spPr>
        <p:txBody>
          <a:bodyPr spcFirstLastPara="1" wrap="square" lIns="91425" tIns="45700" rIns="91425" bIns="45700" anchor="t" anchorCtr="0">
            <a:noAutofit/>
          </a:bodyPr>
          <a:lstStyle>
            <a:lvl1pPr lvl="0" algn="l">
              <a:spcBef>
                <a:spcPts val="680"/>
              </a:spcBef>
              <a:spcAft>
                <a:spcPts val="0"/>
              </a:spcAft>
              <a:buSzPts val="2550"/>
              <a:buFont typeface="Noto Sans Symbols"/>
              <a:buNone/>
              <a:defRPr sz="3400"/>
            </a:lvl1pPr>
            <a:lvl2pPr lvl="1" algn="l">
              <a:spcBef>
                <a:spcPts val="360"/>
              </a:spcBef>
              <a:spcAft>
                <a:spcPts val="0"/>
              </a:spcAft>
              <a:buSzPts val="1440"/>
              <a:buChar char="◻"/>
              <a:defRPr/>
            </a:lvl2pPr>
            <a:lvl3pPr lvl="2" algn="l">
              <a:spcBef>
                <a:spcPts val="360"/>
              </a:spcBef>
              <a:spcAft>
                <a:spcPts val="0"/>
              </a:spcAft>
              <a:buSzPts val="1170"/>
              <a:buChar char="■"/>
              <a:defRPr/>
            </a:lvl3pPr>
            <a:lvl4pPr lvl="3" algn="l">
              <a:spcBef>
                <a:spcPts val="360"/>
              </a:spcBef>
              <a:spcAft>
                <a:spcPts val="0"/>
              </a:spcAft>
              <a:buSzPts val="126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a:endParaRPr/>
          </a:p>
        </p:txBody>
      </p:sp>
      <p:sp>
        <p:nvSpPr>
          <p:cNvPr id="666" name="Google Shape;666;p80"/>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7" name="Google Shape;667;p8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668" name="Google Shape;668;p80"/>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lvl="0"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lvl="1"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lvl="2"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lvl="3"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lvl="4"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lvl="5"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lvl="6"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lvl="7"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lvl="8"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Tree>
    <p:extLst>
      <p:ext uri="{BB962C8B-B14F-4D97-AF65-F5344CB8AC3E}">
        <p14:creationId xmlns:p14="http://schemas.microsoft.com/office/powerpoint/2010/main" val="194399704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Em branco" type="blank">
  <p:cSld name="Em branco">
    <p:spTree>
      <p:nvGrpSpPr>
        <p:cNvPr id="1" name="Shape 669"/>
        <p:cNvGrpSpPr/>
        <p:nvPr/>
      </p:nvGrpSpPr>
      <p:grpSpPr>
        <a:xfrm>
          <a:off x="0" y="0"/>
          <a:ext cx="0" cy="0"/>
          <a:chOff x="0" y="0"/>
          <a:chExt cx="0" cy="0"/>
        </a:xfrm>
      </p:grpSpPr>
      <p:sp>
        <p:nvSpPr>
          <p:cNvPr id="670" name="Google Shape;670;p8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671" name="Google Shape;671;p81"/>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lvl="0"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lvl="1"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lvl="2"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lvl="3"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lvl="4"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lvl="5"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lvl="6"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lvl="7"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lvl="8"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672" name="Google Shape;672;p8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40066956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Título e conteúdo" type="obj">
  <p:cSld name="Título e conteúdo">
    <p:spTree>
      <p:nvGrpSpPr>
        <p:cNvPr id="1" name="Shape 673"/>
        <p:cNvGrpSpPr/>
        <p:nvPr/>
      </p:nvGrpSpPr>
      <p:grpSpPr>
        <a:xfrm>
          <a:off x="0" y="0"/>
          <a:ext cx="0" cy="0"/>
          <a:chOff x="0" y="0"/>
          <a:chExt cx="0" cy="0"/>
        </a:xfrm>
      </p:grpSpPr>
      <p:sp>
        <p:nvSpPr>
          <p:cNvPr id="674" name="Google Shape;674;p82"/>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5" name="Google Shape;675;p82"/>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76" name="Google Shape;676;p8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677" name="Google Shape;677;p82"/>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lvl="0"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lvl="1"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lvl="2"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lvl="3"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lvl="4"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lvl="5"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lvl="6"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lvl="7"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lvl="8"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678" name="Google Shape;678;p8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53852005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Cabeçalho da Seção" type="secHead">
  <p:cSld name="Cabeçalho da Seção">
    <p:spTree>
      <p:nvGrpSpPr>
        <p:cNvPr id="1" name="Shape 679"/>
        <p:cNvGrpSpPr/>
        <p:nvPr/>
      </p:nvGrpSpPr>
      <p:grpSpPr>
        <a:xfrm>
          <a:off x="0" y="0"/>
          <a:ext cx="0" cy="0"/>
          <a:chOff x="0" y="0"/>
          <a:chExt cx="0" cy="0"/>
        </a:xfrm>
      </p:grpSpPr>
      <p:sp>
        <p:nvSpPr>
          <p:cNvPr id="680" name="Google Shape;680;p83"/>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1" name="Google Shape;681;p83"/>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1500"/>
              <a:buNone/>
              <a:defRPr sz="2000"/>
            </a:lvl1pPr>
            <a:lvl2pPr marL="914400" lvl="1" indent="-228600" algn="l">
              <a:spcBef>
                <a:spcPts val="360"/>
              </a:spcBef>
              <a:spcAft>
                <a:spcPts val="0"/>
              </a:spcAft>
              <a:buSzPts val="1440"/>
              <a:buNone/>
              <a:defRPr sz="1800"/>
            </a:lvl2pPr>
            <a:lvl3pPr marL="1371600" lvl="2" indent="-228600" algn="l">
              <a:spcBef>
                <a:spcPts val="320"/>
              </a:spcBef>
              <a:spcAft>
                <a:spcPts val="0"/>
              </a:spcAft>
              <a:buSzPts val="1040"/>
              <a:buNone/>
              <a:defRPr sz="1600"/>
            </a:lvl3pPr>
            <a:lvl4pPr marL="1828800" lvl="3" indent="-228600" algn="l">
              <a:spcBef>
                <a:spcPts val="280"/>
              </a:spcBef>
              <a:spcAft>
                <a:spcPts val="0"/>
              </a:spcAft>
              <a:buSzPts val="980"/>
              <a:buNone/>
              <a:defRPr sz="1400"/>
            </a:lvl4pPr>
            <a:lvl5pPr marL="2286000" lvl="4" indent="-228600" algn="l">
              <a:spcBef>
                <a:spcPts val="280"/>
              </a:spcBef>
              <a:spcAft>
                <a:spcPts val="0"/>
              </a:spcAft>
              <a:buSzPts val="1400"/>
              <a:buNone/>
              <a:defRPr sz="1400"/>
            </a:lvl5pPr>
            <a:lvl6pPr marL="2743200" lvl="5" indent="-228600" algn="l">
              <a:spcBef>
                <a:spcPts val="280"/>
              </a:spcBef>
              <a:spcAft>
                <a:spcPts val="0"/>
              </a:spcAft>
              <a:buSzPts val="1400"/>
              <a:buNone/>
              <a:defRPr sz="1400"/>
            </a:lvl6pPr>
            <a:lvl7pPr marL="3200400" lvl="6" indent="-228600" algn="l">
              <a:spcBef>
                <a:spcPts val="280"/>
              </a:spcBef>
              <a:spcAft>
                <a:spcPts val="0"/>
              </a:spcAft>
              <a:buSzPts val="1400"/>
              <a:buNone/>
              <a:defRPr sz="1400"/>
            </a:lvl7pPr>
            <a:lvl8pPr marL="3657600" lvl="7" indent="-228600" algn="l">
              <a:spcBef>
                <a:spcPts val="280"/>
              </a:spcBef>
              <a:spcAft>
                <a:spcPts val="0"/>
              </a:spcAft>
              <a:buSzPts val="1400"/>
              <a:buNone/>
              <a:defRPr sz="1400"/>
            </a:lvl8pPr>
            <a:lvl9pPr marL="4114800" lvl="8" indent="-228600" algn="l">
              <a:spcBef>
                <a:spcPts val="280"/>
              </a:spcBef>
              <a:spcAft>
                <a:spcPts val="0"/>
              </a:spcAft>
              <a:buSzPts val="1400"/>
              <a:buNone/>
              <a:defRPr sz="1400"/>
            </a:lvl9pPr>
          </a:lstStyle>
          <a:p>
            <a:endParaRPr/>
          </a:p>
        </p:txBody>
      </p:sp>
      <p:sp>
        <p:nvSpPr>
          <p:cNvPr id="682" name="Google Shape;682;p8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683" name="Google Shape;683;p83"/>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lvl="0"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lvl="1"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lvl="2"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lvl="3"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lvl="4"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lvl="5"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lvl="6"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lvl="7"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lvl="8"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684" name="Google Shape;684;p8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405851474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Duas Partes de Conteúdo" type="twoObj">
  <p:cSld name="Duas Partes de Conteúdo">
    <p:spTree>
      <p:nvGrpSpPr>
        <p:cNvPr id="1" name="Shape 685"/>
        <p:cNvGrpSpPr/>
        <p:nvPr/>
      </p:nvGrpSpPr>
      <p:grpSpPr>
        <a:xfrm>
          <a:off x="0" y="0"/>
          <a:ext cx="0" cy="0"/>
          <a:chOff x="0" y="0"/>
          <a:chExt cx="0" cy="0"/>
        </a:xfrm>
      </p:grpSpPr>
      <p:sp>
        <p:nvSpPr>
          <p:cNvPr id="686" name="Google Shape;686;p84"/>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7" name="Google Shape;687;p84"/>
          <p:cNvSpPr txBox="1">
            <a:spLocks noGrp="1"/>
          </p:cNvSpPr>
          <p:nvPr>
            <p:ph type="body" idx="1"/>
          </p:nvPr>
        </p:nvSpPr>
        <p:spPr>
          <a:xfrm>
            <a:off x="457200" y="1981200"/>
            <a:ext cx="4038600" cy="3886200"/>
          </a:xfrm>
          <a:prstGeom prst="rect">
            <a:avLst/>
          </a:prstGeom>
          <a:noFill/>
          <a:ln>
            <a:noFill/>
          </a:ln>
        </p:spPr>
        <p:txBody>
          <a:bodyPr spcFirstLastPara="1" wrap="square" lIns="91425" tIns="45700" rIns="91425" bIns="45700" anchor="t" anchorCtr="0">
            <a:noAutofit/>
          </a:bodyPr>
          <a:lstStyle>
            <a:lvl1pPr marL="457200" lvl="0" indent="-361950" algn="l">
              <a:spcBef>
                <a:spcPts val="560"/>
              </a:spcBef>
              <a:spcAft>
                <a:spcPts val="0"/>
              </a:spcAft>
              <a:buSzPts val="2100"/>
              <a:buChar char="■"/>
              <a:defRPr sz="2800"/>
            </a:lvl1pPr>
            <a:lvl2pPr marL="914400" lvl="1" indent="-350519" algn="l">
              <a:spcBef>
                <a:spcPts val="480"/>
              </a:spcBef>
              <a:spcAft>
                <a:spcPts val="0"/>
              </a:spcAft>
              <a:buSzPts val="1920"/>
              <a:buChar char="◻"/>
              <a:defRPr sz="24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688" name="Google Shape;688;p84"/>
          <p:cNvSpPr txBox="1">
            <a:spLocks noGrp="1"/>
          </p:cNvSpPr>
          <p:nvPr>
            <p:ph type="body" idx="2"/>
          </p:nvPr>
        </p:nvSpPr>
        <p:spPr>
          <a:xfrm>
            <a:off x="4648200" y="1981200"/>
            <a:ext cx="4038600" cy="3886200"/>
          </a:xfrm>
          <a:prstGeom prst="rect">
            <a:avLst/>
          </a:prstGeom>
          <a:noFill/>
          <a:ln>
            <a:noFill/>
          </a:ln>
        </p:spPr>
        <p:txBody>
          <a:bodyPr spcFirstLastPara="1" wrap="square" lIns="91425" tIns="45700" rIns="91425" bIns="45700" anchor="t" anchorCtr="0">
            <a:noAutofit/>
          </a:bodyPr>
          <a:lstStyle>
            <a:lvl1pPr marL="457200" lvl="0" indent="-361950" algn="l">
              <a:spcBef>
                <a:spcPts val="560"/>
              </a:spcBef>
              <a:spcAft>
                <a:spcPts val="0"/>
              </a:spcAft>
              <a:buSzPts val="2100"/>
              <a:buChar char="■"/>
              <a:defRPr sz="2800"/>
            </a:lvl1pPr>
            <a:lvl2pPr marL="914400" lvl="1" indent="-350519" algn="l">
              <a:spcBef>
                <a:spcPts val="480"/>
              </a:spcBef>
              <a:spcAft>
                <a:spcPts val="0"/>
              </a:spcAft>
              <a:buSzPts val="1920"/>
              <a:buChar char="◻"/>
              <a:defRPr sz="24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689" name="Google Shape;689;p8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690" name="Google Shape;690;p84"/>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lvl="0"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lvl="1"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lvl="2"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lvl="3"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lvl="4"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lvl="5"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lvl="6"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lvl="7"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lvl="8"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691" name="Google Shape;691;p8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56236089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Comparação" type="twoTxTwoObj">
  <p:cSld name="Comparação">
    <p:spTree>
      <p:nvGrpSpPr>
        <p:cNvPr id="1" name="Shape 692"/>
        <p:cNvGrpSpPr/>
        <p:nvPr/>
      </p:nvGrpSpPr>
      <p:grpSpPr>
        <a:xfrm>
          <a:off x="0" y="0"/>
          <a:ext cx="0" cy="0"/>
          <a:chOff x="0" y="0"/>
          <a:chExt cx="0" cy="0"/>
        </a:xfrm>
      </p:grpSpPr>
      <p:sp>
        <p:nvSpPr>
          <p:cNvPr id="693" name="Google Shape;693;p8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4" name="Google Shape;694;p8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800"/>
              <a:buNone/>
              <a:defRPr sz="2400" b="1"/>
            </a:lvl1pPr>
            <a:lvl2pPr marL="914400" lvl="1" indent="-228600" algn="l">
              <a:spcBef>
                <a:spcPts val="400"/>
              </a:spcBef>
              <a:spcAft>
                <a:spcPts val="0"/>
              </a:spcAft>
              <a:buSzPts val="16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695" name="Google Shape;695;p8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42900" algn="l">
              <a:spcBef>
                <a:spcPts val="480"/>
              </a:spcBef>
              <a:spcAft>
                <a:spcPts val="0"/>
              </a:spcAft>
              <a:buSzPts val="1800"/>
              <a:buChar char="■"/>
              <a:defRPr sz="2400"/>
            </a:lvl1pPr>
            <a:lvl2pPr marL="914400" lvl="1" indent="-330200" algn="l">
              <a:spcBef>
                <a:spcPts val="400"/>
              </a:spcBef>
              <a:spcAft>
                <a:spcPts val="0"/>
              </a:spcAft>
              <a:buSzPts val="1600"/>
              <a:buChar char="◻"/>
              <a:defRPr sz="2000"/>
            </a:lvl2pPr>
            <a:lvl3pPr marL="1371600" lvl="2" indent="-302894" algn="l">
              <a:spcBef>
                <a:spcPts val="360"/>
              </a:spcBef>
              <a:spcAft>
                <a:spcPts val="0"/>
              </a:spcAft>
              <a:buSzPts val="1170"/>
              <a:buChar char="■"/>
              <a:defRPr sz="1800"/>
            </a:lvl3pPr>
            <a:lvl4pPr marL="1828800" lvl="3" indent="-299719" algn="l">
              <a:spcBef>
                <a:spcPts val="320"/>
              </a:spcBef>
              <a:spcAft>
                <a:spcPts val="0"/>
              </a:spcAft>
              <a:buSzPts val="112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696" name="Google Shape;696;p8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800"/>
              <a:buNone/>
              <a:defRPr sz="2400" b="1"/>
            </a:lvl1pPr>
            <a:lvl2pPr marL="914400" lvl="1" indent="-228600" algn="l">
              <a:spcBef>
                <a:spcPts val="400"/>
              </a:spcBef>
              <a:spcAft>
                <a:spcPts val="0"/>
              </a:spcAft>
              <a:buSzPts val="16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697" name="Google Shape;697;p8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42900" algn="l">
              <a:spcBef>
                <a:spcPts val="480"/>
              </a:spcBef>
              <a:spcAft>
                <a:spcPts val="0"/>
              </a:spcAft>
              <a:buSzPts val="1800"/>
              <a:buChar char="■"/>
              <a:defRPr sz="2400"/>
            </a:lvl1pPr>
            <a:lvl2pPr marL="914400" lvl="1" indent="-330200" algn="l">
              <a:spcBef>
                <a:spcPts val="400"/>
              </a:spcBef>
              <a:spcAft>
                <a:spcPts val="0"/>
              </a:spcAft>
              <a:buSzPts val="1600"/>
              <a:buChar char="◻"/>
              <a:defRPr sz="2000"/>
            </a:lvl2pPr>
            <a:lvl3pPr marL="1371600" lvl="2" indent="-302894" algn="l">
              <a:spcBef>
                <a:spcPts val="360"/>
              </a:spcBef>
              <a:spcAft>
                <a:spcPts val="0"/>
              </a:spcAft>
              <a:buSzPts val="1170"/>
              <a:buChar char="■"/>
              <a:defRPr sz="1800"/>
            </a:lvl3pPr>
            <a:lvl4pPr marL="1828800" lvl="3" indent="-299719" algn="l">
              <a:spcBef>
                <a:spcPts val="320"/>
              </a:spcBef>
              <a:spcAft>
                <a:spcPts val="0"/>
              </a:spcAft>
              <a:buSzPts val="112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698" name="Google Shape;698;p8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699" name="Google Shape;699;p85"/>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lvl="0"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lvl="1"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lvl="2"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lvl="3"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lvl="4"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lvl="5"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lvl="6"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lvl="7"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lvl="8"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700" name="Google Shape;700;p8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416791555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Somente título" type="titleOnly">
  <p:cSld name="Somente título">
    <p:spTree>
      <p:nvGrpSpPr>
        <p:cNvPr id="1" name="Shape 701"/>
        <p:cNvGrpSpPr/>
        <p:nvPr/>
      </p:nvGrpSpPr>
      <p:grpSpPr>
        <a:xfrm>
          <a:off x="0" y="0"/>
          <a:ext cx="0" cy="0"/>
          <a:chOff x="0" y="0"/>
          <a:chExt cx="0" cy="0"/>
        </a:xfrm>
      </p:grpSpPr>
      <p:sp>
        <p:nvSpPr>
          <p:cNvPr id="702" name="Google Shape;702;p86"/>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3" name="Google Shape;703;p8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704" name="Google Shape;704;p86"/>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lvl="0"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lvl="1"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lvl="2"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lvl="3"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lvl="4"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lvl="5"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lvl="6"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lvl="7"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lvl="8"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705" name="Google Shape;705;p8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57552899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Conteúdo com Legenda" type="objTx">
  <p:cSld name="Conteúdo com Legenda">
    <p:spTree>
      <p:nvGrpSpPr>
        <p:cNvPr id="1" name="Shape 706"/>
        <p:cNvGrpSpPr/>
        <p:nvPr/>
      </p:nvGrpSpPr>
      <p:grpSpPr>
        <a:xfrm>
          <a:off x="0" y="0"/>
          <a:ext cx="0" cy="0"/>
          <a:chOff x="0" y="0"/>
          <a:chExt cx="0" cy="0"/>
        </a:xfrm>
      </p:grpSpPr>
      <p:sp>
        <p:nvSpPr>
          <p:cNvPr id="707" name="Google Shape;707;p8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8" name="Google Shape;708;p8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81000" algn="l">
              <a:spcBef>
                <a:spcPts val="640"/>
              </a:spcBef>
              <a:spcAft>
                <a:spcPts val="0"/>
              </a:spcAft>
              <a:buSzPts val="2400"/>
              <a:buChar char="■"/>
              <a:defRPr sz="3200"/>
            </a:lvl1pPr>
            <a:lvl2pPr marL="914400" lvl="1" indent="-370840" algn="l">
              <a:spcBef>
                <a:spcPts val="560"/>
              </a:spcBef>
              <a:spcAft>
                <a:spcPts val="0"/>
              </a:spcAft>
              <a:buSzPts val="2240"/>
              <a:buChar char="◻"/>
              <a:defRPr sz="2800"/>
            </a:lvl2pPr>
            <a:lvl3pPr marL="1371600" lvl="2" indent="-327660" algn="l">
              <a:spcBef>
                <a:spcPts val="480"/>
              </a:spcBef>
              <a:spcAft>
                <a:spcPts val="0"/>
              </a:spcAft>
              <a:buSzPts val="1560"/>
              <a:buChar char="■"/>
              <a:defRPr sz="2400"/>
            </a:lvl3pPr>
            <a:lvl4pPr marL="1828800" lvl="3" indent="-317500" algn="l">
              <a:spcBef>
                <a:spcPts val="400"/>
              </a:spcBef>
              <a:spcAft>
                <a:spcPts val="0"/>
              </a:spcAft>
              <a:buSzPts val="1400"/>
              <a:buChar char="◻"/>
              <a:defRPr sz="2000"/>
            </a:lvl4pPr>
            <a:lvl5pPr marL="2286000" lvl="4" indent="-355600" algn="l">
              <a:spcBef>
                <a:spcPts val="400"/>
              </a:spcBef>
              <a:spcAft>
                <a:spcPts val="0"/>
              </a:spcAft>
              <a:buSzPts val="2000"/>
              <a:buChar char="▪"/>
              <a:defRPr sz="2000"/>
            </a:lvl5pPr>
            <a:lvl6pPr marL="2743200" lvl="5" indent="-355600" algn="l">
              <a:spcBef>
                <a:spcPts val="400"/>
              </a:spcBef>
              <a:spcAft>
                <a:spcPts val="0"/>
              </a:spcAft>
              <a:buSzPts val="2000"/>
              <a:buChar char="▪"/>
              <a:defRPr sz="2000"/>
            </a:lvl6pPr>
            <a:lvl7pPr marL="3200400" lvl="6" indent="-355600" algn="l">
              <a:spcBef>
                <a:spcPts val="400"/>
              </a:spcBef>
              <a:spcAft>
                <a:spcPts val="0"/>
              </a:spcAft>
              <a:buSzPts val="2000"/>
              <a:buChar char="▪"/>
              <a:defRPr sz="2000"/>
            </a:lvl7pPr>
            <a:lvl8pPr marL="3657600" lvl="7" indent="-355600" algn="l">
              <a:spcBef>
                <a:spcPts val="400"/>
              </a:spcBef>
              <a:spcAft>
                <a:spcPts val="0"/>
              </a:spcAft>
              <a:buSzPts val="2000"/>
              <a:buChar char="▪"/>
              <a:defRPr sz="2000"/>
            </a:lvl8pPr>
            <a:lvl9pPr marL="4114800" lvl="8" indent="-355600" algn="l">
              <a:spcBef>
                <a:spcPts val="400"/>
              </a:spcBef>
              <a:spcAft>
                <a:spcPts val="0"/>
              </a:spcAft>
              <a:buSzPts val="2000"/>
              <a:buChar char="▪"/>
              <a:defRPr sz="2000"/>
            </a:lvl9pPr>
          </a:lstStyle>
          <a:p>
            <a:endParaRPr/>
          </a:p>
        </p:txBody>
      </p:sp>
      <p:sp>
        <p:nvSpPr>
          <p:cNvPr id="709" name="Google Shape;709;p8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050"/>
              <a:buNone/>
              <a:defRPr sz="1400"/>
            </a:lvl1pPr>
            <a:lvl2pPr marL="914400" lvl="1" indent="-228600" algn="l">
              <a:spcBef>
                <a:spcPts val="240"/>
              </a:spcBef>
              <a:spcAft>
                <a:spcPts val="0"/>
              </a:spcAft>
              <a:buSzPts val="960"/>
              <a:buNone/>
              <a:defRPr sz="1200"/>
            </a:lvl2pPr>
            <a:lvl3pPr marL="1371600" lvl="2" indent="-228600" algn="l">
              <a:spcBef>
                <a:spcPts val="200"/>
              </a:spcBef>
              <a:spcAft>
                <a:spcPts val="0"/>
              </a:spcAft>
              <a:buSzPts val="6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710" name="Google Shape;710;p8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711" name="Google Shape;711;p87"/>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lvl="0"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lvl="1"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lvl="2"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lvl="3"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lvl="4"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lvl="5"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lvl="6"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lvl="7"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lvl="8"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712" name="Google Shape;712;p8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865936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Slide de título" type="title">
  <p:cSld name="TITLE">
    <p:spTree>
      <p:nvGrpSpPr>
        <p:cNvPr id="1" name="Shape 223"/>
        <p:cNvGrpSpPr/>
        <p:nvPr/>
      </p:nvGrpSpPr>
      <p:grpSpPr>
        <a:xfrm>
          <a:off x="0" y="0"/>
          <a:ext cx="0" cy="0"/>
          <a:chOff x="0" y="0"/>
          <a:chExt cx="0" cy="0"/>
        </a:xfrm>
      </p:grpSpPr>
      <p:grpSp>
        <p:nvGrpSpPr>
          <p:cNvPr id="224" name="Google Shape;224;p28"/>
          <p:cNvGrpSpPr/>
          <p:nvPr/>
        </p:nvGrpSpPr>
        <p:grpSpPr>
          <a:xfrm>
            <a:off x="0" y="0"/>
            <a:ext cx="9144000" cy="6858000"/>
            <a:chOff x="0" y="0"/>
            <a:chExt cx="5760" cy="4320"/>
          </a:xfrm>
        </p:grpSpPr>
        <p:sp>
          <p:nvSpPr>
            <p:cNvPr id="225" name="Google Shape;225;p28"/>
            <p:cNvSpPr/>
            <p:nvPr/>
          </p:nvSpPr>
          <p:spPr>
            <a:xfrm>
              <a:off x="0" y="0"/>
              <a:ext cx="2208" cy="4320"/>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226" name="Google Shape;226;p28"/>
            <p:cNvSpPr/>
            <p:nvPr/>
          </p:nvSpPr>
          <p:spPr>
            <a:xfrm>
              <a:off x="1081" y="1065"/>
              <a:ext cx="4679" cy="1596"/>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grpSp>
          <p:nvGrpSpPr>
            <p:cNvPr id="227" name="Google Shape;227;p28"/>
            <p:cNvGrpSpPr/>
            <p:nvPr/>
          </p:nvGrpSpPr>
          <p:grpSpPr>
            <a:xfrm>
              <a:off x="0" y="672"/>
              <a:ext cx="1806" cy="1989"/>
              <a:chOff x="0" y="672"/>
              <a:chExt cx="1806" cy="1989"/>
            </a:xfrm>
          </p:grpSpPr>
          <p:sp>
            <p:nvSpPr>
              <p:cNvPr id="228" name="Google Shape;228;p28"/>
              <p:cNvSpPr/>
              <p:nvPr/>
            </p:nvSpPr>
            <p:spPr>
              <a:xfrm>
                <a:off x="361" y="2257"/>
                <a:ext cx="363" cy="404"/>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229" name="Google Shape;229;p28"/>
              <p:cNvSpPr/>
              <p:nvPr/>
            </p:nvSpPr>
            <p:spPr>
              <a:xfrm>
                <a:off x="1081" y="1065"/>
                <a:ext cx="362" cy="405"/>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230" name="Google Shape;230;p28"/>
              <p:cNvSpPr/>
              <p:nvPr/>
            </p:nvSpPr>
            <p:spPr>
              <a:xfrm>
                <a:off x="1437" y="672"/>
                <a:ext cx="369" cy="40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231" name="Google Shape;231;p28"/>
              <p:cNvSpPr/>
              <p:nvPr/>
            </p:nvSpPr>
            <p:spPr>
              <a:xfrm>
                <a:off x="719" y="2257"/>
                <a:ext cx="368" cy="404"/>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232" name="Google Shape;232;p28"/>
              <p:cNvSpPr/>
              <p:nvPr/>
            </p:nvSpPr>
            <p:spPr>
              <a:xfrm>
                <a:off x="1437" y="1065"/>
                <a:ext cx="369" cy="405"/>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233" name="Google Shape;233;p28"/>
              <p:cNvSpPr/>
              <p:nvPr/>
            </p:nvSpPr>
            <p:spPr>
              <a:xfrm>
                <a:off x="719" y="1464"/>
                <a:ext cx="368" cy="399"/>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234" name="Google Shape;234;p28"/>
              <p:cNvSpPr/>
              <p:nvPr/>
            </p:nvSpPr>
            <p:spPr>
              <a:xfrm>
                <a:off x="0" y="1464"/>
                <a:ext cx="367" cy="39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235" name="Google Shape;235;p28"/>
              <p:cNvSpPr/>
              <p:nvPr/>
            </p:nvSpPr>
            <p:spPr>
              <a:xfrm>
                <a:off x="1081" y="1464"/>
                <a:ext cx="362" cy="39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236" name="Google Shape;236;p28"/>
              <p:cNvSpPr/>
              <p:nvPr/>
            </p:nvSpPr>
            <p:spPr>
              <a:xfrm>
                <a:off x="361" y="1857"/>
                <a:ext cx="363" cy="406"/>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237" name="Google Shape;237;p28"/>
              <p:cNvSpPr/>
              <p:nvPr/>
            </p:nvSpPr>
            <p:spPr>
              <a:xfrm>
                <a:off x="719" y="1857"/>
                <a:ext cx="368" cy="406"/>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grpSp>
      </p:grpSp>
      <p:sp>
        <p:nvSpPr>
          <p:cNvPr id="238" name="Google Shape;238;p28"/>
          <p:cNvSpPr txBox="1">
            <a:spLocks noGrp="1"/>
          </p:cNvSpPr>
          <p:nvPr>
            <p:ph type="ctrTitle"/>
          </p:nvPr>
        </p:nvSpPr>
        <p:spPr>
          <a:xfrm>
            <a:off x="2971800" y="1828800"/>
            <a:ext cx="6019800" cy="2209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5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9" name="Google Shape;239;p28"/>
          <p:cNvSpPr txBox="1">
            <a:spLocks noGrp="1"/>
          </p:cNvSpPr>
          <p:nvPr>
            <p:ph type="subTitle" idx="1"/>
          </p:nvPr>
        </p:nvSpPr>
        <p:spPr>
          <a:xfrm>
            <a:off x="2971800" y="4267200"/>
            <a:ext cx="6019800" cy="1752600"/>
          </a:xfrm>
          <a:prstGeom prst="rect">
            <a:avLst/>
          </a:prstGeom>
          <a:noFill/>
          <a:ln>
            <a:noFill/>
          </a:ln>
        </p:spPr>
        <p:txBody>
          <a:bodyPr spcFirstLastPara="1" wrap="square" lIns="91425" tIns="45700" rIns="91425" bIns="45700" anchor="t" anchorCtr="0">
            <a:noAutofit/>
          </a:bodyPr>
          <a:lstStyle>
            <a:lvl1pPr lvl="0" algn="l">
              <a:spcBef>
                <a:spcPts val="680"/>
              </a:spcBef>
              <a:spcAft>
                <a:spcPts val="0"/>
              </a:spcAft>
              <a:buSzPts val="2550"/>
              <a:buFont typeface="Noto Sans Symbols"/>
              <a:buNone/>
              <a:defRPr sz="3400"/>
            </a:lvl1pPr>
            <a:lvl2pPr lvl="1" algn="l">
              <a:spcBef>
                <a:spcPts val="360"/>
              </a:spcBef>
              <a:spcAft>
                <a:spcPts val="0"/>
              </a:spcAft>
              <a:buSzPts val="1440"/>
              <a:buChar char="◻"/>
              <a:defRPr/>
            </a:lvl2pPr>
            <a:lvl3pPr lvl="2" algn="l">
              <a:spcBef>
                <a:spcPts val="360"/>
              </a:spcBef>
              <a:spcAft>
                <a:spcPts val="0"/>
              </a:spcAft>
              <a:buSzPts val="1170"/>
              <a:buChar char="■"/>
              <a:defRPr/>
            </a:lvl3pPr>
            <a:lvl4pPr lvl="3" algn="l">
              <a:spcBef>
                <a:spcPts val="360"/>
              </a:spcBef>
              <a:spcAft>
                <a:spcPts val="0"/>
              </a:spcAft>
              <a:buSzPts val="126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a:endParaRPr/>
          </a:p>
        </p:txBody>
      </p:sp>
      <p:sp>
        <p:nvSpPr>
          <p:cNvPr id="240" name="Google Shape;240;p28"/>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1" name="Google Shape;241;p2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242" name="Google Shape;242;p28"/>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Imagem com Legenda" type="picTx">
  <p:cSld name="Imagem com Legenda">
    <p:spTree>
      <p:nvGrpSpPr>
        <p:cNvPr id="1" name="Shape 713"/>
        <p:cNvGrpSpPr/>
        <p:nvPr/>
      </p:nvGrpSpPr>
      <p:grpSpPr>
        <a:xfrm>
          <a:off x="0" y="0"/>
          <a:ext cx="0" cy="0"/>
          <a:chOff x="0" y="0"/>
          <a:chExt cx="0" cy="0"/>
        </a:xfrm>
      </p:grpSpPr>
      <p:sp>
        <p:nvSpPr>
          <p:cNvPr id="714" name="Google Shape;714;p88"/>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5" name="Google Shape;715;p88"/>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lt2"/>
              </a:buClr>
              <a:buSzPts val="2400"/>
              <a:buFont typeface="Noto Sans Symbols"/>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accent2"/>
              </a:buClr>
              <a:buSzPts val="2240"/>
              <a:buFont typeface="Noto Sans Symbols"/>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lt2"/>
              </a:buClr>
              <a:buSzPts val="1560"/>
              <a:buFont typeface="Noto Sans Symbols"/>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accent2"/>
              </a:buClr>
              <a:buSzPts val="1400"/>
              <a:buFont typeface="Noto Sans Symbols"/>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9pPr>
          </a:lstStyle>
          <a:p>
            <a:endParaRPr/>
          </a:p>
        </p:txBody>
      </p:sp>
      <p:sp>
        <p:nvSpPr>
          <p:cNvPr id="716" name="Google Shape;716;p88"/>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050"/>
              <a:buNone/>
              <a:defRPr sz="1400"/>
            </a:lvl1pPr>
            <a:lvl2pPr marL="914400" lvl="1" indent="-228600" algn="l">
              <a:spcBef>
                <a:spcPts val="240"/>
              </a:spcBef>
              <a:spcAft>
                <a:spcPts val="0"/>
              </a:spcAft>
              <a:buSzPts val="960"/>
              <a:buNone/>
              <a:defRPr sz="1200"/>
            </a:lvl2pPr>
            <a:lvl3pPr marL="1371600" lvl="2" indent="-228600" algn="l">
              <a:spcBef>
                <a:spcPts val="200"/>
              </a:spcBef>
              <a:spcAft>
                <a:spcPts val="0"/>
              </a:spcAft>
              <a:buSzPts val="6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717" name="Google Shape;717;p8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718" name="Google Shape;718;p88"/>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lvl="0"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lvl="1"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lvl="2"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lvl="3"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lvl="4"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lvl="5"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lvl="6"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lvl="7"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lvl="8"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719" name="Google Shape;719;p8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30640425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Título e texto vertical" type="vertTx">
  <p:cSld name="Título e texto vertical">
    <p:spTree>
      <p:nvGrpSpPr>
        <p:cNvPr id="1" name="Shape 720"/>
        <p:cNvGrpSpPr/>
        <p:nvPr/>
      </p:nvGrpSpPr>
      <p:grpSpPr>
        <a:xfrm>
          <a:off x="0" y="0"/>
          <a:ext cx="0" cy="0"/>
          <a:chOff x="0" y="0"/>
          <a:chExt cx="0" cy="0"/>
        </a:xfrm>
      </p:grpSpPr>
      <p:sp>
        <p:nvSpPr>
          <p:cNvPr id="721" name="Google Shape;721;p89"/>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2" name="Google Shape;722;p89"/>
          <p:cNvSpPr txBox="1">
            <a:spLocks noGrp="1"/>
          </p:cNvSpPr>
          <p:nvPr>
            <p:ph type="body" idx="1"/>
          </p:nvPr>
        </p:nvSpPr>
        <p:spPr>
          <a:xfrm rot="5400000">
            <a:off x="2628900" y="-190500"/>
            <a:ext cx="3886200" cy="82296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23" name="Google Shape;723;p8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724" name="Google Shape;724;p89"/>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lvl="0"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lvl="1"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lvl="2"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lvl="3"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lvl="4"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lvl="5"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lvl="6"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lvl="7"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lvl="8"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725" name="Google Shape;725;p8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76536280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Título e texto verticais" type="vertTitleAndTx">
  <p:cSld name="Título e texto verticais">
    <p:spTree>
      <p:nvGrpSpPr>
        <p:cNvPr id="1" name="Shape 726"/>
        <p:cNvGrpSpPr/>
        <p:nvPr/>
      </p:nvGrpSpPr>
      <p:grpSpPr>
        <a:xfrm>
          <a:off x="0" y="0"/>
          <a:ext cx="0" cy="0"/>
          <a:chOff x="0" y="0"/>
          <a:chExt cx="0" cy="0"/>
        </a:xfrm>
      </p:grpSpPr>
      <p:sp>
        <p:nvSpPr>
          <p:cNvPr id="727" name="Google Shape;727;p90"/>
          <p:cNvSpPr txBox="1">
            <a:spLocks noGrp="1"/>
          </p:cNvSpPr>
          <p:nvPr>
            <p:ph type="title"/>
          </p:nvPr>
        </p:nvSpPr>
        <p:spPr>
          <a:xfrm rot="5400000">
            <a:off x="4953000" y="2133600"/>
            <a:ext cx="5410200" cy="2057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8" name="Google Shape;728;p90"/>
          <p:cNvSpPr txBox="1">
            <a:spLocks noGrp="1"/>
          </p:cNvSpPr>
          <p:nvPr>
            <p:ph type="body" idx="1"/>
          </p:nvPr>
        </p:nvSpPr>
        <p:spPr>
          <a:xfrm rot="5400000">
            <a:off x="762000" y="152400"/>
            <a:ext cx="5410200" cy="60198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29" name="Google Shape;729;p9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730" name="Google Shape;730;p90"/>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lvl="0"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lvl="1"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lvl="2"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lvl="3"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lvl="4"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lvl="5"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lvl="6"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lvl="7"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lvl="8"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731" name="Google Shape;731;p9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65641176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Título, texto e conteúdo" type="txAndObj">
  <p:cSld name="Título, texto e conteúdo">
    <p:spTree>
      <p:nvGrpSpPr>
        <p:cNvPr id="1" name="Shape 732"/>
        <p:cNvGrpSpPr/>
        <p:nvPr/>
      </p:nvGrpSpPr>
      <p:grpSpPr>
        <a:xfrm>
          <a:off x="0" y="0"/>
          <a:ext cx="0" cy="0"/>
          <a:chOff x="0" y="0"/>
          <a:chExt cx="0" cy="0"/>
        </a:xfrm>
      </p:grpSpPr>
      <p:sp>
        <p:nvSpPr>
          <p:cNvPr id="733" name="Google Shape;733;p91"/>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4" name="Google Shape;734;p91"/>
          <p:cNvSpPr txBox="1">
            <a:spLocks noGrp="1"/>
          </p:cNvSpPr>
          <p:nvPr>
            <p:ph type="body" idx="1"/>
          </p:nvPr>
        </p:nvSpPr>
        <p:spPr>
          <a:xfrm>
            <a:off x="457200" y="1981200"/>
            <a:ext cx="4038600" cy="38862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35" name="Google Shape;735;p91"/>
          <p:cNvSpPr txBox="1">
            <a:spLocks noGrp="1"/>
          </p:cNvSpPr>
          <p:nvPr>
            <p:ph type="body" idx="2"/>
          </p:nvPr>
        </p:nvSpPr>
        <p:spPr>
          <a:xfrm>
            <a:off x="4648200" y="1981200"/>
            <a:ext cx="4038600" cy="38862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36" name="Google Shape;736;p9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737" name="Google Shape;737;p91"/>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lvl="0"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lvl="1"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lvl="2"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lvl="3"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lvl="4"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lvl="5"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lvl="6"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lvl="7"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lvl="8"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738" name="Google Shape;738;p9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02899209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Slide de título" type="title">
  <p:cSld name="Slide de título">
    <p:spTree>
      <p:nvGrpSpPr>
        <p:cNvPr id="1" name="Shape 759"/>
        <p:cNvGrpSpPr/>
        <p:nvPr/>
      </p:nvGrpSpPr>
      <p:grpSpPr>
        <a:xfrm>
          <a:off x="0" y="0"/>
          <a:ext cx="0" cy="0"/>
          <a:chOff x="0" y="0"/>
          <a:chExt cx="0" cy="0"/>
        </a:xfrm>
      </p:grpSpPr>
      <p:sp>
        <p:nvSpPr>
          <p:cNvPr id="760" name="Google Shape;760;p93"/>
          <p:cNvSpPr txBox="1">
            <a:spLocks noGrp="1"/>
          </p:cNvSpPr>
          <p:nvPr>
            <p:ph type="ctrTitle"/>
          </p:nvPr>
        </p:nvSpPr>
        <p:spPr>
          <a:xfrm>
            <a:off x="2971800" y="1828800"/>
            <a:ext cx="6019800" cy="22098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5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1" name="Google Shape;761;p93"/>
          <p:cNvSpPr txBox="1">
            <a:spLocks noGrp="1"/>
          </p:cNvSpPr>
          <p:nvPr>
            <p:ph type="subTitle" idx="1"/>
          </p:nvPr>
        </p:nvSpPr>
        <p:spPr>
          <a:xfrm>
            <a:off x="2971800" y="4267200"/>
            <a:ext cx="6019800" cy="1752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680"/>
              </a:spcBef>
              <a:spcAft>
                <a:spcPts val="0"/>
              </a:spcAft>
              <a:buSzPts val="2550"/>
              <a:buFont typeface="Noto Sans Symbols"/>
              <a:buNone/>
              <a:defRPr sz="3400"/>
            </a:lvl1pPr>
            <a:lvl2pPr lvl="1" algn="l">
              <a:lnSpc>
                <a:spcPct val="100000"/>
              </a:lnSpc>
              <a:spcBef>
                <a:spcPts val="360"/>
              </a:spcBef>
              <a:spcAft>
                <a:spcPts val="0"/>
              </a:spcAft>
              <a:buSzPts val="144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26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a:endParaRPr/>
          </a:p>
        </p:txBody>
      </p:sp>
      <p:sp>
        <p:nvSpPr>
          <p:cNvPr id="762" name="Google Shape;762;p93"/>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3" name="Google Shape;763;p9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764" name="Google Shape;764;p93"/>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Tree>
    <p:extLst>
      <p:ext uri="{BB962C8B-B14F-4D97-AF65-F5344CB8AC3E}">
        <p14:creationId xmlns:p14="http://schemas.microsoft.com/office/powerpoint/2010/main" val="374036466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Slide de título" type="title">
  <p:cSld name="Slide de título">
    <p:spTree>
      <p:nvGrpSpPr>
        <p:cNvPr id="1" name="Shape 659"/>
        <p:cNvGrpSpPr/>
        <p:nvPr/>
      </p:nvGrpSpPr>
      <p:grpSpPr>
        <a:xfrm>
          <a:off x="0" y="0"/>
          <a:ext cx="0" cy="0"/>
          <a:chOff x="0" y="0"/>
          <a:chExt cx="0" cy="0"/>
        </a:xfrm>
      </p:grpSpPr>
      <p:sp>
        <p:nvSpPr>
          <p:cNvPr id="660" name="Google Shape;660;p81"/>
          <p:cNvSpPr txBox="1">
            <a:spLocks noGrp="1"/>
          </p:cNvSpPr>
          <p:nvPr>
            <p:ph type="ctrTitle"/>
          </p:nvPr>
        </p:nvSpPr>
        <p:spPr>
          <a:xfrm>
            <a:off x="2971800" y="1828800"/>
            <a:ext cx="6019800" cy="22098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5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1" name="Google Shape;661;p81"/>
          <p:cNvSpPr txBox="1">
            <a:spLocks noGrp="1"/>
          </p:cNvSpPr>
          <p:nvPr>
            <p:ph type="subTitle" idx="1"/>
          </p:nvPr>
        </p:nvSpPr>
        <p:spPr>
          <a:xfrm>
            <a:off x="2971800" y="4267200"/>
            <a:ext cx="6019800" cy="1752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680"/>
              </a:spcBef>
              <a:spcAft>
                <a:spcPts val="0"/>
              </a:spcAft>
              <a:buSzPts val="2550"/>
              <a:buFont typeface="Noto Sans Symbols"/>
              <a:buNone/>
              <a:defRPr sz="3400"/>
            </a:lvl1pPr>
            <a:lvl2pPr lvl="1" algn="l">
              <a:lnSpc>
                <a:spcPct val="100000"/>
              </a:lnSpc>
              <a:spcBef>
                <a:spcPts val="360"/>
              </a:spcBef>
              <a:spcAft>
                <a:spcPts val="0"/>
              </a:spcAft>
              <a:buSzPts val="144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26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a:endParaRPr/>
          </a:p>
        </p:txBody>
      </p:sp>
      <p:sp>
        <p:nvSpPr>
          <p:cNvPr id="662" name="Google Shape;662;p81"/>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3" name="Google Shape;663;p8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SGBD - SQL - DDL</a:t>
            </a:r>
            <a:endParaRPr/>
          </a:p>
        </p:txBody>
      </p:sp>
      <p:sp>
        <p:nvSpPr>
          <p:cNvPr id="664" name="Google Shape;664;p81"/>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Tree>
    <p:extLst>
      <p:ext uri="{BB962C8B-B14F-4D97-AF65-F5344CB8AC3E}">
        <p14:creationId xmlns:p14="http://schemas.microsoft.com/office/powerpoint/2010/main" val="54404968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Em branco" type="blank">
  <p:cSld name="Em branco">
    <p:spTree>
      <p:nvGrpSpPr>
        <p:cNvPr id="1" name="Shape 457"/>
        <p:cNvGrpSpPr/>
        <p:nvPr/>
      </p:nvGrpSpPr>
      <p:grpSpPr>
        <a:xfrm>
          <a:off x="0" y="0"/>
          <a:ext cx="0" cy="0"/>
          <a:chOff x="0" y="0"/>
          <a:chExt cx="0" cy="0"/>
        </a:xfrm>
      </p:grpSpPr>
      <p:sp>
        <p:nvSpPr>
          <p:cNvPr id="458" name="Google Shape;458;p5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SGBD - SQL - DDL</a:t>
            </a:r>
            <a:endParaRPr/>
          </a:p>
        </p:txBody>
      </p:sp>
      <p:sp>
        <p:nvSpPr>
          <p:cNvPr id="459" name="Google Shape;459;p55"/>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460" name="Google Shape;460;p55"/>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29989674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matchingName="Título e conteúdo" type="obj">
  <p:cSld name="Título e conteúdo">
    <p:spTree>
      <p:nvGrpSpPr>
        <p:cNvPr id="1" name="Shape 461"/>
        <p:cNvGrpSpPr/>
        <p:nvPr/>
      </p:nvGrpSpPr>
      <p:grpSpPr>
        <a:xfrm>
          <a:off x="0" y="0"/>
          <a:ext cx="0" cy="0"/>
          <a:chOff x="0" y="0"/>
          <a:chExt cx="0" cy="0"/>
        </a:xfrm>
      </p:grpSpPr>
      <p:sp>
        <p:nvSpPr>
          <p:cNvPr id="462" name="Google Shape;462;p56"/>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3" name="Google Shape;463;p56"/>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64" name="Google Shape;464;p5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SGBD - SQL - DDL</a:t>
            </a:r>
            <a:endParaRPr/>
          </a:p>
        </p:txBody>
      </p:sp>
      <p:sp>
        <p:nvSpPr>
          <p:cNvPr id="465" name="Google Shape;465;p56"/>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466" name="Google Shape;466;p56"/>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610683984"/>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matchingName="Título, texto e conteúdo" type="txAndObj">
  <p:cSld name="Título, texto e conteúdo">
    <p:spTree>
      <p:nvGrpSpPr>
        <p:cNvPr id="1" name="Shape 467"/>
        <p:cNvGrpSpPr/>
        <p:nvPr/>
      </p:nvGrpSpPr>
      <p:grpSpPr>
        <a:xfrm>
          <a:off x="0" y="0"/>
          <a:ext cx="0" cy="0"/>
          <a:chOff x="0" y="0"/>
          <a:chExt cx="0" cy="0"/>
        </a:xfrm>
      </p:grpSpPr>
      <p:sp>
        <p:nvSpPr>
          <p:cNvPr id="468" name="Google Shape;468;p57"/>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9" name="Google Shape;469;p57"/>
          <p:cNvSpPr txBox="1">
            <a:spLocks noGrp="1"/>
          </p:cNvSpPr>
          <p:nvPr>
            <p:ph type="body" idx="1"/>
          </p:nvPr>
        </p:nvSpPr>
        <p:spPr>
          <a:xfrm>
            <a:off x="457200" y="1981200"/>
            <a:ext cx="4038600" cy="38862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70" name="Google Shape;470;p57"/>
          <p:cNvSpPr txBox="1">
            <a:spLocks noGrp="1"/>
          </p:cNvSpPr>
          <p:nvPr>
            <p:ph type="body" idx="2"/>
          </p:nvPr>
        </p:nvSpPr>
        <p:spPr>
          <a:xfrm>
            <a:off x="4648200" y="1981200"/>
            <a:ext cx="4038600" cy="38862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71" name="Google Shape;471;p5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SGBD - SQL - DDL</a:t>
            </a:r>
            <a:endParaRPr/>
          </a:p>
        </p:txBody>
      </p:sp>
      <p:sp>
        <p:nvSpPr>
          <p:cNvPr id="472" name="Google Shape;472;p57"/>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473" name="Google Shape;473;p57"/>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48098745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matchingName="Título e texto verticais" type="vertTitleAndTx">
  <p:cSld name="Título e texto verticais">
    <p:spTree>
      <p:nvGrpSpPr>
        <p:cNvPr id="1" name="Shape 474"/>
        <p:cNvGrpSpPr/>
        <p:nvPr/>
      </p:nvGrpSpPr>
      <p:grpSpPr>
        <a:xfrm>
          <a:off x="0" y="0"/>
          <a:ext cx="0" cy="0"/>
          <a:chOff x="0" y="0"/>
          <a:chExt cx="0" cy="0"/>
        </a:xfrm>
      </p:grpSpPr>
      <p:sp>
        <p:nvSpPr>
          <p:cNvPr id="475" name="Google Shape;475;p58"/>
          <p:cNvSpPr txBox="1">
            <a:spLocks noGrp="1"/>
          </p:cNvSpPr>
          <p:nvPr>
            <p:ph type="title"/>
          </p:nvPr>
        </p:nvSpPr>
        <p:spPr>
          <a:xfrm rot="5400000">
            <a:off x="4953000" y="2133600"/>
            <a:ext cx="5410200" cy="2057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6" name="Google Shape;476;p58"/>
          <p:cNvSpPr txBox="1">
            <a:spLocks noGrp="1"/>
          </p:cNvSpPr>
          <p:nvPr>
            <p:ph type="body" idx="1"/>
          </p:nvPr>
        </p:nvSpPr>
        <p:spPr>
          <a:xfrm rot="5400000">
            <a:off x="762000" y="152400"/>
            <a:ext cx="5410200" cy="60198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77" name="Google Shape;477;p5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SGBD - SQL - DDL</a:t>
            </a:r>
            <a:endParaRPr/>
          </a:p>
        </p:txBody>
      </p:sp>
      <p:sp>
        <p:nvSpPr>
          <p:cNvPr id="478" name="Google Shape;478;p58"/>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479" name="Google Shape;479;p58"/>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288132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243"/>
        <p:cNvGrpSpPr/>
        <p:nvPr/>
      </p:nvGrpSpPr>
      <p:grpSpPr>
        <a:xfrm>
          <a:off x="0" y="0"/>
          <a:ext cx="0" cy="0"/>
          <a:chOff x="0" y="0"/>
          <a:chExt cx="0" cy="0"/>
        </a:xfrm>
      </p:grpSpPr>
      <p:sp>
        <p:nvSpPr>
          <p:cNvPr id="244" name="Google Shape;244;p29"/>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29"/>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46" name="Google Shape;246;p2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247" name="Google Shape;247;p29"/>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248" name="Google Shape;248;p2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matchingName="Título e texto vertical" type="vertTx">
  <p:cSld name="Título e texto vertical">
    <p:spTree>
      <p:nvGrpSpPr>
        <p:cNvPr id="1" name="Shape 480"/>
        <p:cNvGrpSpPr/>
        <p:nvPr/>
      </p:nvGrpSpPr>
      <p:grpSpPr>
        <a:xfrm>
          <a:off x="0" y="0"/>
          <a:ext cx="0" cy="0"/>
          <a:chOff x="0" y="0"/>
          <a:chExt cx="0" cy="0"/>
        </a:xfrm>
      </p:grpSpPr>
      <p:sp>
        <p:nvSpPr>
          <p:cNvPr id="481" name="Google Shape;481;p59"/>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2" name="Google Shape;482;p59"/>
          <p:cNvSpPr txBox="1">
            <a:spLocks noGrp="1"/>
          </p:cNvSpPr>
          <p:nvPr>
            <p:ph type="body" idx="1"/>
          </p:nvPr>
        </p:nvSpPr>
        <p:spPr>
          <a:xfrm rot="5400000">
            <a:off x="2628900" y="-190500"/>
            <a:ext cx="3886200" cy="82296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83" name="Google Shape;483;p5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SGBD - SQL - DDL</a:t>
            </a:r>
            <a:endParaRPr/>
          </a:p>
        </p:txBody>
      </p:sp>
      <p:sp>
        <p:nvSpPr>
          <p:cNvPr id="484" name="Google Shape;484;p59"/>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485" name="Google Shape;485;p59"/>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99009262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matchingName="Imagem com Legenda" type="picTx">
  <p:cSld name="Imagem com Legenda">
    <p:spTree>
      <p:nvGrpSpPr>
        <p:cNvPr id="1" name="Shape 486"/>
        <p:cNvGrpSpPr/>
        <p:nvPr/>
      </p:nvGrpSpPr>
      <p:grpSpPr>
        <a:xfrm>
          <a:off x="0" y="0"/>
          <a:ext cx="0" cy="0"/>
          <a:chOff x="0" y="0"/>
          <a:chExt cx="0" cy="0"/>
        </a:xfrm>
      </p:grpSpPr>
      <p:sp>
        <p:nvSpPr>
          <p:cNvPr id="487" name="Google Shape;487;p60"/>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8" name="Google Shape;488;p6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lt2"/>
              </a:buClr>
              <a:buSzPts val="2400"/>
              <a:buFont typeface="Noto Sans Symbols"/>
              <a:buNone/>
              <a:defRPr sz="3200" b="0" i="0" u="none" strike="noStrike" cap="none">
                <a:solidFill>
                  <a:schemeClr val="dk1"/>
                </a:solidFill>
                <a:latin typeface="Arial"/>
                <a:ea typeface="Arial"/>
                <a:cs typeface="Arial"/>
                <a:sym typeface="Arial"/>
              </a:defRPr>
            </a:lvl1pPr>
            <a:lvl2pPr marR="0" lvl="1" algn="l" rtl="0">
              <a:lnSpc>
                <a:spcPct val="100000"/>
              </a:lnSpc>
              <a:spcBef>
                <a:spcPts val="560"/>
              </a:spcBef>
              <a:spcAft>
                <a:spcPts val="0"/>
              </a:spcAft>
              <a:buClr>
                <a:schemeClr val="accent2"/>
              </a:buClr>
              <a:buSzPts val="2240"/>
              <a:buFont typeface="Noto Sans Symbols"/>
              <a:buNone/>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lt2"/>
              </a:buClr>
              <a:buSzPts val="1560"/>
              <a:buFont typeface="Noto Sans Symbols"/>
              <a:buNone/>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accent2"/>
              </a:buClr>
              <a:buSzPts val="1400"/>
              <a:buFont typeface="Noto Sans Symbols"/>
              <a:buNone/>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9pPr>
          </a:lstStyle>
          <a:p>
            <a:endParaRPr/>
          </a:p>
        </p:txBody>
      </p:sp>
      <p:sp>
        <p:nvSpPr>
          <p:cNvPr id="489" name="Google Shape;489;p60"/>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050"/>
              <a:buNone/>
              <a:defRPr sz="1400"/>
            </a:lvl1pPr>
            <a:lvl2pPr marL="914400" lvl="1" indent="-228600" algn="l">
              <a:lnSpc>
                <a:spcPct val="100000"/>
              </a:lnSpc>
              <a:spcBef>
                <a:spcPts val="240"/>
              </a:spcBef>
              <a:spcAft>
                <a:spcPts val="0"/>
              </a:spcAft>
              <a:buSzPts val="960"/>
              <a:buNone/>
              <a:defRPr sz="1200"/>
            </a:lvl2pPr>
            <a:lvl3pPr marL="1371600" lvl="2" indent="-228600" algn="l">
              <a:lnSpc>
                <a:spcPct val="100000"/>
              </a:lnSpc>
              <a:spcBef>
                <a:spcPts val="200"/>
              </a:spcBef>
              <a:spcAft>
                <a:spcPts val="0"/>
              </a:spcAft>
              <a:buSzPts val="650"/>
              <a:buNone/>
              <a:defRPr sz="1000"/>
            </a:lvl3pPr>
            <a:lvl4pPr marL="1828800" lvl="3" indent="-228600" algn="l">
              <a:lnSpc>
                <a:spcPct val="100000"/>
              </a:lnSpc>
              <a:spcBef>
                <a:spcPts val="180"/>
              </a:spcBef>
              <a:spcAft>
                <a:spcPts val="0"/>
              </a:spcAft>
              <a:buSzPts val="63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
        <p:nvSpPr>
          <p:cNvPr id="490" name="Google Shape;490;p6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SGBD - SQL - DDL</a:t>
            </a:r>
            <a:endParaRPr/>
          </a:p>
        </p:txBody>
      </p:sp>
      <p:sp>
        <p:nvSpPr>
          <p:cNvPr id="491" name="Google Shape;491;p60"/>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492" name="Google Shape;492;p60"/>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5829998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matchingName="Conteúdo com Legenda" type="objTx">
  <p:cSld name="Conteúdo com Legenda">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457200" y="273050"/>
            <a:ext cx="3008400" cy="11619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5" name="Google Shape;495;p61"/>
          <p:cNvSpPr txBox="1">
            <a:spLocks noGrp="1"/>
          </p:cNvSpPr>
          <p:nvPr>
            <p:ph type="body" idx="1"/>
          </p:nvPr>
        </p:nvSpPr>
        <p:spPr>
          <a:xfrm>
            <a:off x="3575050" y="273050"/>
            <a:ext cx="5111700" cy="58530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640"/>
              </a:spcBef>
              <a:spcAft>
                <a:spcPts val="0"/>
              </a:spcAft>
              <a:buSzPts val="2400"/>
              <a:buChar char="■"/>
              <a:defRPr sz="3200"/>
            </a:lvl1pPr>
            <a:lvl2pPr marL="914400" lvl="1" indent="-370840" algn="l">
              <a:lnSpc>
                <a:spcPct val="100000"/>
              </a:lnSpc>
              <a:spcBef>
                <a:spcPts val="560"/>
              </a:spcBef>
              <a:spcAft>
                <a:spcPts val="0"/>
              </a:spcAft>
              <a:buSzPts val="2240"/>
              <a:buChar char="◻"/>
              <a:defRPr sz="2800"/>
            </a:lvl2pPr>
            <a:lvl3pPr marL="1371600" lvl="2" indent="-327660" algn="l">
              <a:lnSpc>
                <a:spcPct val="100000"/>
              </a:lnSpc>
              <a:spcBef>
                <a:spcPts val="480"/>
              </a:spcBef>
              <a:spcAft>
                <a:spcPts val="0"/>
              </a:spcAft>
              <a:buSzPts val="1560"/>
              <a:buChar char="■"/>
              <a:defRPr sz="2400"/>
            </a:lvl3pPr>
            <a:lvl4pPr marL="1828800" lvl="3" indent="-317500" algn="l">
              <a:lnSpc>
                <a:spcPct val="100000"/>
              </a:lnSpc>
              <a:spcBef>
                <a:spcPts val="400"/>
              </a:spcBef>
              <a:spcAft>
                <a:spcPts val="0"/>
              </a:spcAft>
              <a:buSzPts val="1400"/>
              <a:buChar char="◻"/>
              <a:defRPr sz="2000"/>
            </a:lvl4pPr>
            <a:lvl5pPr marL="2286000" lvl="4" indent="-355600" algn="l">
              <a:lnSpc>
                <a:spcPct val="100000"/>
              </a:lnSpc>
              <a:spcBef>
                <a:spcPts val="400"/>
              </a:spcBef>
              <a:spcAft>
                <a:spcPts val="0"/>
              </a:spcAft>
              <a:buSzPts val="2000"/>
              <a:buChar char="▪"/>
              <a:defRPr sz="2000"/>
            </a:lvl5pPr>
            <a:lvl6pPr marL="2743200" lvl="5" indent="-355600" algn="l">
              <a:lnSpc>
                <a:spcPct val="100000"/>
              </a:lnSpc>
              <a:spcBef>
                <a:spcPts val="400"/>
              </a:spcBef>
              <a:spcAft>
                <a:spcPts val="0"/>
              </a:spcAft>
              <a:buSzPts val="2000"/>
              <a:buChar char="▪"/>
              <a:defRPr sz="2000"/>
            </a:lvl6pPr>
            <a:lvl7pPr marL="3200400" lvl="6" indent="-355600" algn="l">
              <a:lnSpc>
                <a:spcPct val="100000"/>
              </a:lnSpc>
              <a:spcBef>
                <a:spcPts val="400"/>
              </a:spcBef>
              <a:spcAft>
                <a:spcPts val="0"/>
              </a:spcAft>
              <a:buSzPts val="2000"/>
              <a:buChar char="▪"/>
              <a:defRPr sz="2000"/>
            </a:lvl7pPr>
            <a:lvl8pPr marL="3657600" lvl="7" indent="-355600" algn="l">
              <a:lnSpc>
                <a:spcPct val="100000"/>
              </a:lnSpc>
              <a:spcBef>
                <a:spcPts val="400"/>
              </a:spcBef>
              <a:spcAft>
                <a:spcPts val="0"/>
              </a:spcAft>
              <a:buSzPts val="2000"/>
              <a:buChar char="▪"/>
              <a:defRPr sz="2000"/>
            </a:lvl8pPr>
            <a:lvl9pPr marL="4114800" lvl="8" indent="-355600" algn="l">
              <a:lnSpc>
                <a:spcPct val="100000"/>
              </a:lnSpc>
              <a:spcBef>
                <a:spcPts val="400"/>
              </a:spcBef>
              <a:spcAft>
                <a:spcPts val="0"/>
              </a:spcAft>
              <a:buSzPts val="2000"/>
              <a:buChar char="▪"/>
              <a:defRPr sz="2000"/>
            </a:lvl9pPr>
          </a:lstStyle>
          <a:p>
            <a:endParaRPr/>
          </a:p>
        </p:txBody>
      </p:sp>
      <p:sp>
        <p:nvSpPr>
          <p:cNvPr id="496" name="Google Shape;496;p61"/>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050"/>
              <a:buNone/>
              <a:defRPr sz="1400"/>
            </a:lvl1pPr>
            <a:lvl2pPr marL="914400" lvl="1" indent="-228600" algn="l">
              <a:lnSpc>
                <a:spcPct val="100000"/>
              </a:lnSpc>
              <a:spcBef>
                <a:spcPts val="240"/>
              </a:spcBef>
              <a:spcAft>
                <a:spcPts val="0"/>
              </a:spcAft>
              <a:buSzPts val="960"/>
              <a:buNone/>
              <a:defRPr sz="1200"/>
            </a:lvl2pPr>
            <a:lvl3pPr marL="1371600" lvl="2" indent="-228600" algn="l">
              <a:lnSpc>
                <a:spcPct val="100000"/>
              </a:lnSpc>
              <a:spcBef>
                <a:spcPts val="200"/>
              </a:spcBef>
              <a:spcAft>
                <a:spcPts val="0"/>
              </a:spcAft>
              <a:buSzPts val="650"/>
              <a:buNone/>
              <a:defRPr sz="1000"/>
            </a:lvl3pPr>
            <a:lvl4pPr marL="1828800" lvl="3" indent="-228600" algn="l">
              <a:lnSpc>
                <a:spcPct val="100000"/>
              </a:lnSpc>
              <a:spcBef>
                <a:spcPts val="180"/>
              </a:spcBef>
              <a:spcAft>
                <a:spcPts val="0"/>
              </a:spcAft>
              <a:buSzPts val="63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
        <p:nvSpPr>
          <p:cNvPr id="497" name="Google Shape;497;p6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SGBD - SQL - DDL</a:t>
            </a:r>
            <a:endParaRPr/>
          </a:p>
        </p:txBody>
      </p:sp>
      <p:sp>
        <p:nvSpPr>
          <p:cNvPr id="498" name="Google Shape;498;p61"/>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499" name="Google Shape;499;p61"/>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55176469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matchingName="Somente título" type="titleOnly">
  <p:cSld name="Somente título">
    <p:spTree>
      <p:nvGrpSpPr>
        <p:cNvPr id="1" name="Shape 500"/>
        <p:cNvGrpSpPr/>
        <p:nvPr/>
      </p:nvGrpSpPr>
      <p:grpSpPr>
        <a:xfrm>
          <a:off x="0" y="0"/>
          <a:ext cx="0" cy="0"/>
          <a:chOff x="0" y="0"/>
          <a:chExt cx="0" cy="0"/>
        </a:xfrm>
      </p:grpSpPr>
      <p:sp>
        <p:nvSpPr>
          <p:cNvPr id="501" name="Google Shape;501;p62"/>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2" name="Google Shape;502;p6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SGBD - SQL - DDL</a:t>
            </a:r>
            <a:endParaRPr/>
          </a:p>
        </p:txBody>
      </p:sp>
      <p:sp>
        <p:nvSpPr>
          <p:cNvPr id="503" name="Google Shape;503;p62"/>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504" name="Google Shape;504;p62"/>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478627216"/>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matchingName="Comparação" type="twoTxTwoObj">
  <p:cSld name="Comparação">
    <p:spTree>
      <p:nvGrpSpPr>
        <p:cNvPr id="1" name="Shape 505"/>
        <p:cNvGrpSpPr/>
        <p:nvPr/>
      </p:nvGrpSpPr>
      <p:grpSpPr>
        <a:xfrm>
          <a:off x="0" y="0"/>
          <a:ext cx="0" cy="0"/>
          <a:chOff x="0" y="0"/>
          <a:chExt cx="0" cy="0"/>
        </a:xfrm>
      </p:grpSpPr>
      <p:sp>
        <p:nvSpPr>
          <p:cNvPr id="506" name="Google Shape;506;p6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7" name="Google Shape;507;p63"/>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1800"/>
              <a:buNone/>
              <a:defRPr sz="2400" b="1"/>
            </a:lvl1pPr>
            <a:lvl2pPr marL="914400" lvl="1" indent="-228600" algn="l">
              <a:lnSpc>
                <a:spcPct val="100000"/>
              </a:lnSpc>
              <a:spcBef>
                <a:spcPts val="400"/>
              </a:spcBef>
              <a:spcAft>
                <a:spcPts val="0"/>
              </a:spcAft>
              <a:buSzPts val="1600"/>
              <a:buNone/>
              <a:defRPr sz="2000" b="1"/>
            </a:lvl2pPr>
            <a:lvl3pPr marL="1371600" lvl="2" indent="-228600" algn="l">
              <a:lnSpc>
                <a:spcPct val="100000"/>
              </a:lnSpc>
              <a:spcBef>
                <a:spcPts val="360"/>
              </a:spcBef>
              <a:spcAft>
                <a:spcPts val="0"/>
              </a:spcAft>
              <a:buSzPts val="1170"/>
              <a:buNone/>
              <a:defRPr sz="1800" b="1"/>
            </a:lvl3pPr>
            <a:lvl4pPr marL="1828800" lvl="3" indent="-228600" algn="l">
              <a:lnSpc>
                <a:spcPct val="100000"/>
              </a:lnSpc>
              <a:spcBef>
                <a:spcPts val="320"/>
              </a:spcBef>
              <a:spcAft>
                <a:spcPts val="0"/>
              </a:spcAft>
              <a:buSzPts val="112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508" name="Google Shape;508;p63"/>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480"/>
              </a:spcBef>
              <a:spcAft>
                <a:spcPts val="0"/>
              </a:spcAft>
              <a:buSzPts val="1800"/>
              <a:buChar char="■"/>
              <a:defRPr sz="2400"/>
            </a:lvl1pPr>
            <a:lvl2pPr marL="914400" lvl="1" indent="-330200" algn="l">
              <a:lnSpc>
                <a:spcPct val="100000"/>
              </a:lnSpc>
              <a:spcBef>
                <a:spcPts val="400"/>
              </a:spcBef>
              <a:spcAft>
                <a:spcPts val="0"/>
              </a:spcAft>
              <a:buSzPts val="1600"/>
              <a:buChar char="◻"/>
              <a:defRPr sz="2000"/>
            </a:lvl2pPr>
            <a:lvl3pPr marL="1371600" lvl="2" indent="-302894" algn="l">
              <a:lnSpc>
                <a:spcPct val="100000"/>
              </a:lnSpc>
              <a:spcBef>
                <a:spcPts val="360"/>
              </a:spcBef>
              <a:spcAft>
                <a:spcPts val="0"/>
              </a:spcAft>
              <a:buSzPts val="1170"/>
              <a:buChar char="■"/>
              <a:defRPr sz="1800"/>
            </a:lvl3pPr>
            <a:lvl4pPr marL="1828800" lvl="3" indent="-299719" algn="l">
              <a:lnSpc>
                <a:spcPct val="100000"/>
              </a:lnSpc>
              <a:spcBef>
                <a:spcPts val="320"/>
              </a:spcBef>
              <a:spcAft>
                <a:spcPts val="0"/>
              </a:spcAft>
              <a:buSzPts val="1120"/>
              <a:buChar char="◻"/>
              <a:defRPr sz="1600"/>
            </a:lvl4pPr>
            <a:lvl5pPr marL="2286000" lvl="4" indent="-330200" algn="l">
              <a:lnSpc>
                <a:spcPct val="100000"/>
              </a:lnSpc>
              <a:spcBef>
                <a:spcPts val="320"/>
              </a:spcBef>
              <a:spcAft>
                <a:spcPts val="0"/>
              </a:spcAft>
              <a:buSzPts val="1600"/>
              <a:buChar char="▪"/>
              <a:defRPr sz="1600"/>
            </a:lvl5pPr>
            <a:lvl6pPr marL="2743200" lvl="5" indent="-330200" algn="l">
              <a:lnSpc>
                <a:spcPct val="100000"/>
              </a:lnSpc>
              <a:spcBef>
                <a:spcPts val="320"/>
              </a:spcBef>
              <a:spcAft>
                <a:spcPts val="0"/>
              </a:spcAft>
              <a:buSzPts val="1600"/>
              <a:buChar char="▪"/>
              <a:defRPr sz="1600"/>
            </a:lvl6pPr>
            <a:lvl7pPr marL="3200400" lvl="6" indent="-330200" algn="l">
              <a:lnSpc>
                <a:spcPct val="100000"/>
              </a:lnSpc>
              <a:spcBef>
                <a:spcPts val="320"/>
              </a:spcBef>
              <a:spcAft>
                <a:spcPts val="0"/>
              </a:spcAft>
              <a:buSzPts val="1600"/>
              <a:buChar char="▪"/>
              <a:defRPr sz="1600"/>
            </a:lvl7pPr>
            <a:lvl8pPr marL="3657600" lvl="7" indent="-330200" algn="l">
              <a:lnSpc>
                <a:spcPct val="100000"/>
              </a:lnSpc>
              <a:spcBef>
                <a:spcPts val="320"/>
              </a:spcBef>
              <a:spcAft>
                <a:spcPts val="0"/>
              </a:spcAft>
              <a:buSzPts val="1600"/>
              <a:buChar char="▪"/>
              <a:defRPr sz="1600"/>
            </a:lvl8pPr>
            <a:lvl9pPr marL="4114800" lvl="8" indent="-330200" algn="l">
              <a:lnSpc>
                <a:spcPct val="100000"/>
              </a:lnSpc>
              <a:spcBef>
                <a:spcPts val="320"/>
              </a:spcBef>
              <a:spcAft>
                <a:spcPts val="0"/>
              </a:spcAft>
              <a:buSzPts val="1600"/>
              <a:buChar char="▪"/>
              <a:defRPr sz="1600"/>
            </a:lvl9pPr>
          </a:lstStyle>
          <a:p>
            <a:endParaRPr/>
          </a:p>
        </p:txBody>
      </p:sp>
      <p:sp>
        <p:nvSpPr>
          <p:cNvPr id="509" name="Google Shape;509;p63"/>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1800"/>
              <a:buNone/>
              <a:defRPr sz="2400" b="1"/>
            </a:lvl1pPr>
            <a:lvl2pPr marL="914400" lvl="1" indent="-228600" algn="l">
              <a:lnSpc>
                <a:spcPct val="100000"/>
              </a:lnSpc>
              <a:spcBef>
                <a:spcPts val="400"/>
              </a:spcBef>
              <a:spcAft>
                <a:spcPts val="0"/>
              </a:spcAft>
              <a:buSzPts val="1600"/>
              <a:buNone/>
              <a:defRPr sz="2000" b="1"/>
            </a:lvl2pPr>
            <a:lvl3pPr marL="1371600" lvl="2" indent="-228600" algn="l">
              <a:lnSpc>
                <a:spcPct val="100000"/>
              </a:lnSpc>
              <a:spcBef>
                <a:spcPts val="360"/>
              </a:spcBef>
              <a:spcAft>
                <a:spcPts val="0"/>
              </a:spcAft>
              <a:buSzPts val="1170"/>
              <a:buNone/>
              <a:defRPr sz="1800" b="1"/>
            </a:lvl3pPr>
            <a:lvl4pPr marL="1828800" lvl="3" indent="-228600" algn="l">
              <a:lnSpc>
                <a:spcPct val="100000"/>
              </a:lnSpc>
              <a:spcBef>
                <a:spcPts val="320"/>
              </a:spcBef>
              <a:spcAft>
                <a:spcPts val="0"/>
              </a:spcAft>
              <a:buSzPts val="112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510" name="Google Shape;510;p63"/>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480"/>
              </a:spcBef>
              <a:spcAft>
                <a:spcPts val="0"/>
              </a:spcAft>
              <a:buSzPts val="1800"/>
              <a:buChar char="■"/>
              <a:defRPr sz="2400"/>
            </a:lvl1pPr>
            <a:lvl2pPr marL="914400" lvl="1" indent="-330200" algn="l">
              <a:lnSpc>
                <a:spcPct val="100000"/>
              </a:lnSpc>
              <a:spcBef>
                <a:spcPts val="400"/>
              </a:spcBef>
              <a:spcAft>
                <a:spcPts val="0"/>
              </a:spcAft>
              <a:buSzPts val="1600"/>
              <a:buChar char="◻"/>
              <a:defRPr sz="2000"/>
            </a:lvl2pPr>
            <a:lvl3pPr marL="1371600" lvl="2" indent="-302894" algn="l">
              <a:lnSpc>
                <a:spcPct val="100000"/>
              </a:lnSpc>
              <a:spcBef>
                <a:spcPts val="360"/>
              </a:spcBef>
              <a:spcAft>
                <a:spcPts val="0"/>
              </a:spcAft>
              <a:buSzPts val="1170"/>
              <a:buChar char="■"/>
              <a:defRPr sz="1800"/>
            </a:lvl3pPr>
            <a:lvl4pPr marL="1828800" lvl="3" indent="-299719" algn="l">
              <a:lnSpc>
                <a:spcPct val="100000"/>
              </a:lnSpc>
              <a:spcBef>
                <a:spcPts val="320"/>
              </a:spcBef>
              <a:spcAft>
                <a:spcPts val="0"/>
              </a:spcAft>
              <a:buSzPts val="1120"/>
              <a:buChar char="◻"/>
              <a:defRPr sz="1600"/>
            </a:lvl4pPr>
            <a:lvl5pPr marL="2286000" lvl="4" indent="-330200" algn="l">
              <a:lnSpc>
                <a:spcPct val="100000"/>
              </a:lnSpc>
              <a:spcBef>
                <a:spcPts val="320"/>
              </a:spcBef>
              <a:spcAft>
                <a:spcPts val="0"/>
              </a:spcAft>
              <a:buSzPts val="1600"/>
              <a:buChar char="▪"/>
              <a:defRPr sz="1600"/>
            </a:lvl5pPr>
            <a:lvl6pPr marL="2743200" lvl="5" indent="-330200" algn="l">
              <a:lnSpc>
                <a:spcPct val="100000"/>
              </a:lnSpc>
              <a:spcBef>
                <a:spcPts val="320"/>
              </a:spcBef>
              <a:spcAft>
                <a:spcPts val="0"/>
              </a:spcAft>
              <a:buSzPts val="1600"/>
              <a:buChar char="▪"/>
              <a:defRPr sz="1600"/>
            </a:lvl6pPr>
            <a:lvl7pPr marL="3200400" lvl="6" indent="-330200" algn="l">
              <a:lnSpc>
                <a:spcPct val="100000"/>
              </a:lnSpc>
              <a:spcBef>
                <a:spcPts val="320"/>
              </a:spcBef>
              <a:spcAft>
                <a:spcPts val="0"/>
              </a:spcAft>
              <a:buSzPts val="1600"/>
              <a:buChar char="▪"/>
              <a:defRPr sz="1600"/>
            </a:lvl7pPr>
            <a:lvl8pPr marL="3657600" lvl="7" indent="-330200" algn="l">
              <a:lnSpc>
                <a:spcPct val="100000"/>
              </a:lnSpc>
              <a:spcBef>
                <a:spcPts val="320"/>
              </a:spcBef>
              <a:spcAft>
                <a:spcPts val="0"/>
              </a:spcAft>
              <a:buSzPts val="1600"/>
              <a:buChar char="▪"/>
              <a:defRPr sz="1600"/>
            </a:lvl8pPr>
            <a:lvl9pPr marL="4114800" lvl="8" indent="-330200" algn="l">
              <a:lnSpc>
                <a:spcPct val="100000"/>
              </a:lnSpc>
              <a:spcBef>
                <a:spcPts val="320"/>
              </a:spcBef>
              <a:spcAft>
                <a:spcPts val="0"/>
              </a:spcAft>
              <a:buSzPts val="1600"/>
              <a:buChar char="▪"/>
              <a:defRPr sz="1600"/>
            </a:lvl9pPr>
          </a:lstStyle>
          <a:p>
            <a:endParaRPr/>
          </a:p>
        </p:txBody>
      </p:sp>
      <p:sp>
        <p:nvSpPr>
          <p:cNvPr id="511" name="Google Shape;511;p6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SGBD - SQL - DDL</a:t>
            </a:r>
            <a:endParaRPr/>
          </a:p>
        </p:txBody>
      </p:sp>
      <p:sp>
        <p:nvSpPr>
          <p:cNvPr id="512" name="Google Shape;512;p63"/>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513" name="Google Shape;513;p63"/>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72330815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matchingName="Duas Partes de Conteúdo" type="twoObj">
  <p:cSld name="Duas Partes de Conteúdo">
    <p:spTree>
      <p:nvGrpSpPr>
        <p:cNvPr id="1" name="Shape 514"/>
        <p:cNvGrpSpPr/>
        <p:nvPr/>
      </p:nvGrpSpPr>
      <p:grpSpPr>
        <a:xfrm>
          <a:off x="0" y="0"/>
          <a:ext cx="0" cy="0"/>
          <a:chOff x="0" y="0"/>
          <a:chExt cx="0" cy="0"/>
        </a:xfrm>
      </p:grpSpPr>
      <p:sp>
        <p:nvSpPr>
          <p:cNvPr id="515" name="Google Shape;515;p64"/>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6" name="Google Shape;516;p64"/>
          <p:cNvSpPr txBox="1">
            <a:spLocks noGrp="1"/>
          </p:cNvSpPr>
          <p:nvPr>
            <p:ph type="body" idx="1"/>
          </p:nvPr>
        </p:nvSpPr>
        <p:spPr>
          <a:xfrm>
            <a:off x="457200" y="1981200"/>
            <a:ext cx="4038600" cy="3886200"/>
          </a:xfrm>
          <a:prstGeom prst="rect">
            <a:avLst/>
          </a:prstGeom>
          <a:noFill/>
          <a:ln>
            <a:noFill/>
          </a:ln>
        </p:spPr>
        <p:txBody>
          <a:bodyPr spcFirstLastPara="1" wrap="square" lIns="91425" tIns="45700" rIns="91425" bIns="45700" anchor="t" anchorCtr="0">
            <a:noAutofit/>
          </a:bodyPr>
          <a:lstStyle>
            <a:lvl1pPr marL="457200" lvl="0" indent="-361950" algn="l">
              <a:lnSpc>
                <a:spcPct val="100000"/>
              </a:lnSpc>
              <a:spcBef>
                <a:spcPts val="560"/>
              </a:spcBef>
              <a:spcAft>
                <a:spcPts val="0"/>
              </a:spcAft>
              <a:buSzPts val="2100"/>
              <a:buChar char="■"/>
              <a:defRPr sz="2800"/>
            </a:lvl1pPr>
            <a:lvl2pPr marL="914400" lvl="1" indent="-350519" algn="l">
              <a:lnSpc>
                <a:spcPct val="100000"/>
              </a:lnSpc>
              <a:spcBef>
                <a:spcPts val="480"/>
              </a:spcBef>
              <a:spcAft>
                <a:spcPts val="0"/>
              </a:spcAft>
              <a:buSzPts val="1920"/>
              <a:buChar char="◻"/>
              <a:defRPr sz="2400"/>
            </a:lvl2pPr>
            <a:lvl3pPr marL="1371600" lvl="2" indent="-311150" algn="l">
              <a:lnSpc>
                <a:spcPct val="100000"/>
              </a:lnSpc>
              <a:spcBef>
                <a:spcPts val="400"/>
              </a:spcBef>
              <a:spcAft>
                <a:spcPts val="0"/>
              </a:spcAft>
              <a:buSzPts val="1300"/>
              <a:buChar char="■"/>
              <a:defRPr sz="2000"/>
            </a:lvl3pPr>
            <a:lvl4pPr marL="1828800" lvl="3" indent="-308610" algn="l">
              <a:lnSpc>
                <a:spcPct val="100000"/>
              </a:lnSpc>
              <a:spcBef>
                <a:spcPts val="360"/>
              </a:spcBef>
              <a:spcAft>
                <a:spcPts val="0"/>
              </a:spcAft>
              <a:buSzPts val="126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sz="1800"/>
            </a:lvl6pPr>
            <a:lvl7pPr marL="3200400" lvl="6" indent="-342900" algn="l">
              <a:lnSpc>
                <a:spcPct val="100000"/>
              </a:lnSpc>
              <a:spcBef>
                <a:spcPts val="360"/>
              </a:spcBef>
              <a:spcAft>
                <a:spcPts val="0"/>
              </a:spcAft>
              <a:buSzPts val="1800"/>
              <a:buChar char="▪"/>
              <a:defRPr sz="1800"/>
            </a:lvl7pPr>
            <a:lvl8pPr marL="3657600" lvl="7" indent="-342900" algn="l">
              <a:lnSpc>
                <a:spcPct val="100000"/>
              </a:lnSpc>
              <a:spcBef>
                <a:spcPts val="360"/>
              </a:spcBef>
              <a:spcAft>
                <a:spcPts val="0"/>
              </a:spcAft>
              <a:buSzPts val="1800"/>
              <a:buChar char="▪"/>
              <a:defRPr sz="1800"/>
            </a:lvl8pPr>
            <a:lvl9pPr marL="4114800" lvl="8" indent="-342900" algn="l">
              <a:lnSpc>
                <a:spcPct val="100000"/>
              </a:lnSpc>
              <a:spcBef>
                <a:spcPts val="360"/>
              </a:spcBef>
              <a:spcAft>
                <a:spcPts val="0"/>
              </a:spcAft>
              <a:buSzPts val="1800"/>
              <a:buChar char="▪"/>
              <a:defRPr sz="1800"/>
            </a:lvl9pPr>
          </a:lstStyle>
          <a:p>
            <a:endParaRPr/>
          </a:p>
        </p:txBody>
      </p:sp>
      <p:sp>
        <p:nvSpPr>
          <p:cNvPr id="517" name="Google Shape;517;p64"/>
          <p:cNvSpPr txBox="1">
            <a:spLocks noGrp="1"/>
          </p:cNvSpPr>
          <p:nvPr>
            <p:ph type="body" idx="2"/>
          </p:nvPr>
        </p:nvSpPr>
        <p:spPr>
          <a:xfrm>
            <a:off x="4648200" y="1981200"/>
            <a:ext cx="4038600" cy="3886200"/>
          </a:xfrm>
          <a:prstGeom prst="rect">
            <a:avLst/>
          </a:prstGeom>
          <a:noFill/>
          <a:ln>
            <a:noFill/>
          </a:ln>
        </p:spPr>
        <p:txBody>
          <a:bodyPr spcFirstLastPara="1" wrap="square" lIns="91425" tIns="45700" rIns="91425" bIns="45700" anchor="t" anchorCtr="0">
            <a:noAutofit/>
          </a:bodyPr>
          <a:lstStyle>
            <a:lvl1pPr marL="457200" lvl="0" indent="-361950" algn="l">
              <a:lnSpc>
                <a:spcPct val="100000"/>
              </a:lnSpc>
              <a:spcBef>
                <a:spcPts val="560"/>
              </a:spcBef>
              <a:spcAft>
                <a:spcPts val="0"/>
              </a:spcAft>
              <a:buSzPts val="2100"/>
              <a:buChar char="■"/>
              <a:defRPr sz="2800"/>
            </a:lvl1pPr>
            <a:lvl2pPr marL="914400" lvl="1" indent="-350519" algn="l">
              <a:lnSpc>
                <a:spcPct val="100000"/>
              </a:lnSpc>
              <a:spcBef>
                <a:spcPts val="480"/>
              </a:spcBef>
              <a:spcAft>
                <a:spcPts val="0"/>
              </a:spcAft>
              <a:buSzPts val="1920"/>
              <a:buChar char="◻"/>
              <a:defRPr sz="2400"/>
            </a:lvl2pPr>
            <a:lvl3pPr marL="1371600" lvl="2" indent="-311150" algn="l">
              <a:lnSpc>
                <a:spcPct val="100000"/>
              </a:lnSpc>
              <a:spcBef>
                <a:spcPts val="400"/>
              </a:spcBef>
              <a:spcAft>
                <a:spcPts val="0"/>
              </a:spcAft>
              <a:buSzPts val="1300"/>
              <a:buChar char="■"/>
              <a:defRPr sz="2000"/>
            </a:lvl3pPr>
            <a:lvl4pPr marL="1828800" lvl="3" indent="-308610" algn="l">
              <a:lnSpc>
                <a:spcPct val="100000"/>
              </a:lnSpc>
              <a:spcBef>
                <a:spcPts val="360"/>
              </a:spcBef>
              <a:spcAft>
                <a:spcPts val="0"/>
              </a:spcAft>
              <a:buSzPts val="126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sz="1800"/>
            </a:lvl6pPr>
            <a:lvl7pPr marL="3200400" lvl="6" indent="-342900" algn="l">
              <a:lnSpc>
                <a:spcPct val="100000"/>
              </a:lnSpc>
              <a:spcBef>
                <a:spcPts val="360"/>
              </a:spcBef>
              <a:spcAft>
                <a:spcPts val="0"/>
              </a:spcAft>
              <a:buSzPts val="1800"/>
              <a:buChar char="▪"/>
              <a:defRPr sz="1800"/>
            </a:lvl7pPr>
            <a:lvl8pPr marL="3657600" lvl="7" indent="-342900" algn="l">
              <a:lnSpc>
                <a:spcPct val="100000"/>
              </a:lnSpc>
              <a:spcBef>
                <a:spcPts val="360"/>
              </a:spcBef>
              <a:spcAft>
                <a:spcPts val="0"/>
              </a:spcAft>
              <a:buSzPts val="1800"/>
              <a:buChar char="▪"/>
              <a:defRPr sz="1800"/>
            </a:lvl8pPr>
            <a:lvl9pPr marL="4114800" lvl="8" indent="-342900" algn="l">
              <a:lnSpc>
                <a:spcPct val="100000"/>
              </a:lnSpc>
              <a:spcBef>
                <a:spcPts val="360"/>
              </a:spcBef>
              <a:spcAft>
                <a:spcPts val="0"/>
              </a:spcAft>
              <a:buSzPts val="1800"/>
              <a:buChar char="▪"/>
              <a:defRPr sz="1800"/>
            </a:lvl9pPr>
          </a:lstStyle>
          <a:p>
            <a:endParaRPr/>
          </a:p>
        </p:txBody>
      </p:sp>
      <p:sp>
        <p:nvSpPr>
          <p:cNvPr id="518" name="Google Shape;518;p6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SGBD - SQL - DDL</a:t>
            </a:r>
            <a:endParaRPr/>
          </a:p>
        </p:txBody>
      </p:sp>
      <p:sp>
        <p:nvSpPr>
          <p:cNvPr id="519" name="Google Shape;519;p64"/>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520" name="Google Shape;520;p64"/>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57008299"/>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matchingName="Cabeçalho da Seção" type="secHead">
  <p:cSld name="Cabeçalho da Seção">
    <p:spTree>
      <p:nvGrpSpPr>
        <p:cNvPr id="1" name="Shape 521"/>
        <p:cNvGrpSpPr/>
        <p:nvPr/>
      </p:nvGrpSpPr>
      <p:grpSpPr>
        <a:xfrm>
          <a:off x="0" y="0"/>
          <a:ext cx="0" cy="0"/>
          <a:chOff x="0" y="0"/>
          <a:chExt cx="0" cy="0"/>
        </a:xfrm>
      </p:grpSpPr>
      <p:sp>
        <p:nvSpPr>
          <p:cNvPr id="522" name="Google Shape;522;p65"/>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3" name="Google Shape;523;p65"/>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SzPts val="1500"/>
              <a:buNone/>
              <a:defRPr sz="2000"/>
            </a:lvl1pPr>
            <a:lvl2pPr marL="914400" lvl="1" indent="-228600" algn="l">
              <a:lnSpc>
                <a:spcPct val="100000"/>
              </a:lnSpc>
              <a:spcBef>
                <a:spcPts val="360"/>
              </a:spcBef>
              <a:spcAft>
                <a:spcPts val="0"/>
              </a:spcAft>
              <a:buSzPts val="1440"/>
              <a:buNone/>
              <a:defRPr sz="1800"/>
            </a:lvl2pPr>
            <a:lvl3pPr marL="1371600" lvl="2" indent="-228600" algn="l">
              <a:lnSpc>
                <a:spcPct val="100000"/>
              </a:lnSpc>
              <a:spcBef>
                <a:spcPts val="320"/>
              </a:spcBef>
              <a:spcAft>
                <a:spcPts val="0"/>
              </a:spcAft>
              <a:buSzPts val="1040"/>
              <a:buNone/>
              <a:defRPr sz="1600"/>
            </a:lvl3pPr>
            <a:lvl4pPr marL="1828800" lvl="3" indent="-228600" algn="l">
              <a:lnSpc>
                <a:spcPct val="100000"/>
              </a:lnSpc>
              <a:spcBef>
                <a:spcPts val="280"/>
              </a:spcBef>
              <a:spcAft>
                <a:spcPts val="0"/>
              </a:spcAft>
              <a:buSzPts val="980"/>
              <a:buNone/>
              <a:defRPr sz="1400"/>
            </a:lvl4pPr>
            <a:lvl5pPr marL="2286000" lvl="4" indent="-228600" algn="l">
              <a:lnSpc>
                <a:spcPct val="100000"/>
              </a:lnSpc>
              <a:spcBef>
                <a:spcPts val="280"/>
              </a:spcBef>
              <a:spcAft>
                <a:spcPts val="0"/>
              </a:spcAft>
              <a:buSzPts val="1400"/>
              <a:buNone/>
              <a:defRPr sz="1400"/>
            </a:lvl5pPr>
            <a:lvl6pPr marL="2743200" lvl="5" indent="-228600" algn="l">
              <a:lnSpc>
                <a:spcPct val="100000"/>
              </a:lnSpc>
              <a:spcBef>
                <a:spcPts val="280"/>
              </a:spcBef>
              <a:spcAft>
                <a:spcPts val="0"/>
              </a:spcAft>
              <a:buSzPts val="1400"/>
              <a:buNone/>
              <a:defRPr sz="1400"/>
            </a:lvl6pPr>
            <a:lvl7pPr marL="3200400" lvl="6" indent="-228600" algn="l">
              <a:lnSpc>
                <a:spcPct val="100000"/>
              </a:lnSpc>
              <a:spcBef>
                <a:spcPts val="280"/>
              </a:spcBef>
              <a:spcAft>
                <a:spcPts val="0"/>
              </a:spcAft>
              <a:buSzPts val="1400"/>
              <a:buNone/>
              <a:defRPr sz="1400"/>
            </a:lvl7pPr>
            <a:lvl8pPr marL="3657600" lvl="7" indent="-228600" algn="l">
              <a:lnSpc>
                <a:spcPct val="100000"/>
              </a:lnSpc>
              <a:spcBef>
                <a:spcPts val="280"/>
              </a:spcBef>
              <a:spcAft>
                <a:spcPts val="0"/>
              </a:spcAft>
              <a:buSzPts val="1400"/>
              <a:buNone/>
              <a:defRPr sz="1400"/>
            </a:lvl8pPr>
            <a:lvl9pPr marL="4114800" lvl="8" indent="-228600" algn="l">
              <a:lnSpc>
                <a:spcPct val="100000"/>
              </a:lnSpc>
              <a:spcBef>
                <a:spcPts val="280"/>
              </a:spcBef>
              <a:spcAft>
                <a:spcPts val="0"/>
              </a:spcAft>
              <a:buSzPts val="1400"/>
              <a:buNone/>
              <a:defRPr sz="1400"/>
            </a:lvl9pPr>
          </a:lstStyle>
          <a:p>
            <a:endParaRPr/>
          </a:p>
        </p:txBody>
      </p:sp>
      <p:sp>
        <p:nvSpPr>
          <p:cNvPr id="524" name="Google Shape;524;p6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SGBD - SQL - DDL</a:t>
            </a:r>
            <a:endParaRPr/>
          </a:p>
        </p:txBody>
      </p:sp>
      <p:sp>
        <p:nvSpPr>
          <p:cNvPr id="525" name="Google Shape;525;p65"/>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526" name="Google Shape;526;p65"/>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981519684"/>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matchingName="Em branco" type="blank">
  <p:cSld name="Em branco">
    <p:spTree>
      <p:nvGrpSpPr>
        <p:cNvPr id="1" name="Shape 569"/>
        <p:cNvGrpSpPr/>
        <p:nvPr/>
      </p:nvGrpSpPr>
      <p:grpSpPr>
        <a:xfrm>
          <a:off x="0" y="0"/>
          <a:ext cx="0" cy="0"/>
          <a:chOff x="0" y="0"/>
          <a:chExt cx="0" cy="0"/>
        </a:xfrm>
      </p:grpSpPr>
      <p:sp>
        <p:nvSpPr>
          <p:cNvPr id="570" name="Google Shape;570;p6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SGBD - SQL - DDL</a:t>
            </a:r>
            <a:endParaRPr/>
          </a:p>
        </p:txBody>
      </p:sp>
      <p:sp>
        <p:nvSpPr>
          <p:cNvPr id="571" name="Google Shape;571;p69"/>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572" name="Google Shape;572;p6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895041025"/>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matchingName="Título e conteúdo" type="obj">
  <p:cSld name="Título e conteúdo">
    <p:spTree>
      <p:nvGrpSpPr>
        <p:cNvPr id="1" name="Shape 573"/>
        <p:cNvGrpSpPr/>
        <p:nvPr/>
      </p:nvGrpSpPr>
      <p:grpSpPr>
        <a:xfrm>
          <a:off x="0" y="0"/>
          <a:ext cx="0" cy="0"/>
          <a:chOff x="0" y="0"/>
          <a:chExt cx="0" cy="0"/>
        </a:xfrm>
      </p:grpSpPr>
      <p:sp>
        <p:nvSpPr>
          <p:cNvPr id="574" name="Google Shape;574;p70"/>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5" name="Google Shape;575;p70"/>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76" name="Google Shape;576;p7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SGBD - SQL - DDL</a:t>
            </a:r>
            <a:endParaRPr/>
          </a:p>
        </p:txBody>
      </p:sp>
      <p:sp>
        <p:nvSpPr>
          <p:cNvPr id="577" name="Google Shape;577;p70"/>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578" name="Google Shape;578;p7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26131899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matchingName="Título e texto verticais" type="vertTitleAndTx">
  <p:cSld name="Título e texto verticais">
    <p:spTree>
      <p:nvGrpSpPr>
        <p:cNvPr id="1" name="Shape 586"/>
        <p:cNvGrpSpPr/>
        <p:nvPr/>
      </p:nvGrpSpPr>
      <p:grpSpPr>
        <a:xfrm>
          <a:off x="0" y="0"/>
          <a:ext cx="0" cy="0"/>
          <a:chOff x="0" y="0"/>
          <a:chExt cx="0" cy="0"/>
        </a:xfrm>
      </p:grpSpPr>
      <p:sp>
        <p:nvSpPr>
          <p:cNvPr id="587" name="Google Shape;587;p72"/>
          <p:cNvSpPr txBox="1">
            <a:spLocks noGrp="1"/>
          </p:cNvSpPr>
          <p:nvPr>
            <p:ph type="title"/>
          </p:nvPr>
        </p:nvSpPr>
        <p:spPr>
          <a:xfrm rot="5400000">
            <a:off x="4953000" y="2133600"/>
            <a:ext cx="5410200" cy="2057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8" name="Google Shape;588;p72"/>
          <p:cNvSpPr txBox="1">
            <a:spLocks noGrp="1"/>
          </p:cNvSpPr>
          <p:nvPr>
            <p:ph type="body" idx="1"/>
          </p:nvPr>
        </p:nvSpPr>
        <p:spPr>
          <a:xfrm rot="5400000">
            <a:off x="762000" y="152400"/>
            <a:ext cx="5410200" cy="60198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89" name="Google Shape;589;p7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SGBD - SQL - DDL</a:t>
            </a:r>
            <a:endParaRPr/>
          </a:p>
        </p:txBody>
      </p:sp>
      <p:sp>
        <p:nvSpPr>
          <p:cNvPr id="590" name="Google Shape;590;p72"/>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591" name="Google Shape;591;p7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562823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253"/>
        <p:cNvGrpSpPr/>
        <p:nvPr/>
      </p:nvGrpSpPr>
      <p:grpSpPr>
        <a:xfrm>
          <a:off x="0" y="0"/>
          <a:ext cx="0" cy="0"/>
          <a:chOff x="0" y="0"/>
          <a:chExt cx="0" cy="0"/>
        </a:xfrm>
      </p:grpSpPr>
      <p:sp>
        <p:nvSpPr>
          <p:cNvPr id="254" name="Google Shape;254;p3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5" name="Google Shape;255;p3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1500"/>
              <a:buNone/>
              <a:defRPr sz="2000"/>
            </a:lvl1pPr>
            <a:lvl2pPr marL="914400" lvl="1" indent="-228600" algn="l">
              <a:spcBef>
                <a:spcPts val="360"/>
              </a:spcBef>
              <a:spcAft>
                <a:spcPts val="0"/>
              </a:spcAft>
              <a:buSzPts val="1440"/>
              <a:buNone/>
              <a:defRPr sz="1800"/>
            </a:lvl2pPr>
            <a:lvl3pPr marL="1371600" lvl="2" indent="-228600" algn="l">
              <a:spcBef>
                <a:spcPts val="320"/>
              </a:spcBef>
              <a:spcAft>
                <a:spcPts val="0"/>
              </a:spcAft>
              <a:buSzPts val="1040"/>
              <a:buNone/>
              <a:defRPr sz="1600"/>
            </a:lvl3pPr>
            <a:lvl4pPr marL="1828800" lvl="3" indent="-228600" algn="l">
              <a:spcBef>
                <a:spcPts val="280"/>
              </a:spcBef>
              <a:spcAft>
                <a:spcPts val="0"/>
              </a:spcAft>
              <a:buSzPts val="980"/>
              <a:buNone/>
              <a:defRPr sz="1400"/>
            </a:lvl4pPr>
            <a:lvl5pPr marL="2286000" lvl="4" indent="-228600" algn="l">
              <a:spcBef>
                <a:spcPts val="280"/>
              </a:spcBef>
              <a:spcAft>
                <a:spcPts val="0"/>
              </a:spcAft>
              <a:buSzPts val="1400"/>
              <a:buNone/>
              <a:defRPr sz="1400"/>
            </a:lvl5pPr>
            <a:lvl6pPr marL="2743200" lvl="5" indent="-228600" algn="l">
              <a:spcBef>
                <a:spcPts val="280"/>
              </a:spcBef>
              <a:spcAft>
                <a:spcPts val="0"/>
              </a:spcAft>
              <a:buSzPts val="1400"/>
              <a:buNone/>
              <a:defRPr sz="1400"/>
            </a:lvl6pPr>
            <a:lvl7pPr marL="3200400" lvl="6" indent="-228600" algn="l">
              <a:spcBef>
                <a:spcPts val="280"/>
              </a:spcBef>
              <a:spcAft>
                <a:spcPts val="0"/>
              </a:spcAft>
              <a:buSzPts val="1400"/>
              <a:buNone/>
              <a:defRPr sz="1400"/>
            </a:lvl7pPr>
            <a:lvl8pPr marL="3657600" lvl="7" indent="-228600" algn="l">
              <a:spcBef>
                <a:spcPts val="280"/>
              </a:spcBef>
              <a:spcAft>
                <a:spcPts val="0"/>
              </a:spcAft>
              <a:buSzPts val="1400"/>
              <a:buNone/>
              <a:defRPr sz="1400"/>
            </a:lvl8pPr>
            <a:lvl9pPr marL="4114800" lvl="8" indent="-228600" algn="l">
              <a:spcBef>
                <a:spcPts val="280"/>
              </a:spcBef>
              <a:spcAft>
                <a:spcPts val="0"/>
              </a:spcAft>
              <a:buSzPts val="1400"/>
              <a:buNone/>
              <a:defRPr sz="1400"/>
            </a:lvl9pPr>
          </a:lstStyle>
          <a:p>
            <a:endParaRPr/>
          </a:p>
        </p:txBody>
      </p:sp>
      <p:sp>
        <p:nvSpPr>
          <p:cNvPr id="256" name="Google Shape;256;p3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257" name="Google Shape;257;p31"/>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258" name="Google Shape;258;p3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matchingName="Título e texto vertical" type="vertTx">
  <p:cSld name="Título e texto vertical">
    <p:spTree>
      <p:nvGrpSpPr>
        <p:cNvPr id="1" name="Shape 592"/>
        <p:cNvGrpSpPr/>
        <p:nvPr/>
      </p:nvGrpSpPr>
      <p:grpSpPr>
        <a:xfrm>
          <a:off x="0" y="0"/>
          <a:ext cx="0" cy="0"/>
          <a:chOff x="0" y="0"/>
          <a:chExt cx="0" cy="0"/>
        </a:xfrm>
      </p:grpSpPr>
      <p:sp>
        <p:nvSpPr>
          <p:cNvPr id="593" name="Google Shape;593;p73"/>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4" name="Google Shape;594;p73"/>
          <p:cNvSpPr txBox="1">
            <a:spLocks noGrp="1"/>
          </p:cNvSpPr>
          <p:nvPr>
            <p:ph type="body" idx="1"/>
          </p:nvPr>
        </p:nvSpPr>
        <p:spPr>
          <a:xfrm rot="5400000">
            <a:off x="2628900" y="-190500"/>
            <a:ext cx="3886200" cy="82296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95" name="Google Shape;595;p7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SGBD - SQL - DDL</a:t>
            </a:r>
            <a:endParaRPr/>
          </a:p>
        </p:txBody>
      </p:sp>
      <p:sp>
        <p:nvSpPr>
          <p:cNvPr id="596" name="Google Shape;596;p73"/>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597" name="Google Shape;597;p7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47175511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matchingName="Imagem com Legenda" type="picTx">
  <p:cSld name="Imagem com Legenda">
    <p:spTree>
      <p:nvGrpSpPr>
        <p:cNvPr id="1" name="Shape 598"/>
        <p:cNvGrpSpPr/>
        <p:nvPr/>
      </p:nvGrpSpPr>
      <p:grpSpPr>
        <a:xfrm>
          <a:off x="0" y="0"/>
          <a:ext cx="0" cy="0"/>
          <a:chOff x="0" y="0"/>
          <a:chExt cx="0" cy="0"/>
        </a:xfrm>
      </p:grpSpPr>
      <p:sp>
        <p:nvSpPr>
          <p:cNvPr id="599" name="Google Shape;599;p74"/>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0" name="Google Shape;600;p74"/>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lt2"/>
              </a:buClr>
              <a:buSzPts val="2400"/>
              <a:buFont typeface="Noto Sans Symbols"/>
              <a:buNone/>
              <a:defRPr sz="3200" b="0" i="0" u="none" strike="noStrike" cap="none">
                <a:solidFill>
                  <a:schemeClr val="dk1"/>
                </a:solidFill>
                <a:latin typeface="Arial"/>
                <a:ea typeface="Arial"/>
                <a:cs typeface="Arial"/>
                <a:sym typeface="Arial"/>
              </a:defRPr>
            </a:lvl1pPr>
            <a:lvl2pPr marR="0" lvl="1" algn="l" rtl="0">
              <a:lnSpc>
                <a:spcPct val="100000"/>
              </a:lnSpc>
              <a:spcBef>
                <a:spcPts val="560"/>
              </a:spcBef>
              <a:spcAft>
                <a:spcPts val="0"/>
              </a:spcAft>
              <a:buClr>
                <a:schemeClr val="accent2"/>
              </a:buClr>
              <a:buSzPts val="2240"/>
              <a:buFont typeface="Noto Sans Symbols"/>
              <a:buNone/>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lt2"/>
              </a:buClr>
              <a:buSzPts val="1560"/>
              <a:buFont typeface="Noto Sans Symbols"/>
              <a:buNone/>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accent2"/>
              </a:buClr>
              <a:buSzPts val="1400"/>
              <a:buFont typeface="Noto Sans Symbols"/>
              <a:buNone/>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9pPr>
          </a:lstStyle>
          <a:p>
            <a:endParaRPr/>
          </a:p>
        </p:txBody>
      </p:sp>
      <p:sp>
        <p:nvSpPr>
          <p:cNvPr id="601" name="Google Shape;601;p7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050"/>
              <a:buNone/>
              <a:defRPr sz="1400"/>
            </a:lvl1pPr>
            <a:lvl2pPr marL="914400" lvl="1" indent="-228600" algn="l">
              <a:lnSpc>
                <a:spcPct val="100000"/>
              </a:lnSpc>
              <a:spcBef>
                <a:spcPts val="240"/>
              </a:spcBef>
              <a:spcAft>
                <a:spcPts val="0"/>
              </a:spcAft>
              <a:buSzPts val="960"/>
              <a:buNone/>
              <a:defRPr sz="1200"/>
            </a:lvl2pPr>
            <a:lvl3pPr marL="1371600" lvl="2" indent="-228600" algn="l">
              <a:lnSpc>
                <a:spcPct val="100000"/>
              </a:lnSpc>
              <a:spcBef>
                <a:spcPts val="200"/>
              </a:spcBef>
              <a:spcAft>
                <a:spcPts val="0"/>
              </a:spcAft>
              <a:buSzPts val="650"/>
              <a:buNone/>
              <a:defRPr sz="1000"/>
            </a:lvl3pPr>
            <a:lvl4pPr marL="1828800" lvl="3" indent="-228600" algn="l">
              <a:lnSpc>
                <a:spcPct val="100000"/>
              </a:lnSpc>
              <a:spcBef>
                <a:spcPts val="180"/>
              </a:spcBef>
              <a:spcAft>
                <a:spcPts val="0"/>
              </a:spcAft>
              <a:buSzPts val="63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
        <p:nvSpPr>
          <p:cNvPr id="602" name="Google Shape;602;p7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SGBD - SQL - DDL</a:t>
            </a:r>
            <a:endParaRPr/>
          </a:p>
        </p:txBody>
      </p:sp>
      <p:sp>
        <p:nvSpPr>
          <p:cNvPr id="603" name="Google Shape;603;p74"/>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604" name="Google Shape;604;p7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66429751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matchingName="Conteúdo com Legenda" type="objTx">
  <p:cSld name="Conteúdo com Legenda">
    <p:spTree>
      <p:nvGrpSpPr>
        <p:cNvPr id="1" name="Shape 605"/>
        <p:cNvGrpSpPr/>
        <p:nvPr/>
      </p:nvGrpSpPr>
      <p:grpSpPr>
        <a:xfrm>
          <a:off x="0" y="0"/>
          <a:ext cx="0" cy="0"/>
          <a:chOff x="0" y="0"/>
          <a:chExt cx="0" cy="0"/>
        </a:xfrm>
      </p:grpSpPr>
      <p:sp>
        <p:nvSpPr>
          <p:cNvPr id="606" name="Google Shape;606;p75"/>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7" name="Google Shape;607;p75"/>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640"/>
              </a:spcBef>
              <a:spcAft>
                <a:spcPts val="0"/>
              </a:spcAft>
              <a:buSzPts val="2400"/>
              <a:buChar char="■"/>
              <a:defRPr sz="3200"/>
            </a:lvl1pPr>
            <a:lvl2pPr marL="914400" lvl="1" indent="-370840" algn="l">
              <a:lnSpc>
                <a:spcPct val="100000"/>
              </a:lnSpc>
              <a:spcBef>
                <a:spcPts val="560"/>
              </a:spcBef>
              <a:spcAft>
                <a:spcPts val="0"/>
              </a:spcAft>
              <a:buSzPts val="2240"/>
              <a:buChar char="◻"/>
              <a:defRPr sz="2800"/>
            </a:lvl2pPr>
            <a:lvl3pPr marL="1371600" lvl="2" indent="-327660" algn="l">
              <a:lnSpc>
                <a:spcPct val="100000"/>
              </a:lnSpc>
              <a:spcBef>
                <a:spcPts val="480"/>
              </a:spcBef>
              <a:spcAft>
                <a:spcPts val="0"/>
              </a:spcAft>
              <a:buSzPts val="1560"/>
              <a:buChar char="■"/>
              <a:defRPr sz="2400"/>
            </a:lvl3pPr>
            <a:lvl4pPr marL="1828800" lvl="3" indent="-317500" algn="l">
              <a:lnSpc>
                <a:spcPct val="100000"/>
              </a:lnSpc>
              <a:spcBef>
                <a:spcPts val="400"/>
              </a:spcBef>
              <a:spcAft>
                <a:spcPts val="0"/>
              </a:spcAft>
              <a:buSzPts val="1400"/>
              <a:buChar char="◻"/>
              <a:defRPr sz="2000"/>
            </a:lvl4pPr>
            <a:lvl5pPr marL="2286000" lvl="4" indent="-355600" algn="l">
              <a:lnSpc>
                <a:spcPct val="100000"/>
              </a:lnSpc>
              <a:spcBef>
                <a:spcPts val="400"/>
              </a:spcBef>
              <a:spcAft>
                <a:spcPts val="0"/>
              </a:spcAft>
              <a:buSzPts val="2000"/>
              <a:buChar char="▪"/>
              <a:defRPr sz="2000"/>
            </a:lvl5pPr>
            <a:lvl6pPr marL="2743200" lvl="5" indent="-355600" algn="l">
              <a:lnSpc>
                <a:spcPct val="100000"/>
              </a:lnSpc>
              <a:spcBef>
                <a:spcPts val="400"/>
              </a:spcBef>
              <a:spcAft>
                <a:spcPts val="0"/>
              </a:spcAft>
              <a:buSzPts val="2000"/>
              <a:buChar char="▪"/>
              <a:defRPr sz="2000"/>
            </a:lvl6pPr>
            <a:lvl7pPr marL="3200400" lvl="6" indent="-355600" algn="l">
              <a:lnSpc>
                <a:spcPct val="100000"/>
              </a:lnSpc>
              <a:spcBef>
                <a:spcPts val="400"/>
              </a:spcBef>
              <a:spcAft>
                <a:spcPts val="0"/>
              </a:spcAft>
              <a:buSzPts val="2000"/>
              <a:buChar char="▪"/>
              <a:defRPr sz="2000"/>
            </a:lvl7pPr>
            <a:lvl8pPr marL="3657600" lvl="7" indent="-355600" algn="l">
              <a:lnSpc>
                <a:spcPct val="100000"/>
              </a:lnSpc>
              <a:spcBef>
                <a:spcPts val="400"/>
              </a:spcBef>
              <a:spcAft>
                <a:spcPts val="0"/>
              </a:spcAft>
              <a:buSzPts val="2000"/>
              <a:buChar char="▪"/>
              <a:defRPr sz="2000"/>
            </a:lvl8pPr>
            <a:lvl9pPr marL="4114800" lvl="8" indent="-355600" algn="l">
              <a:lnSpc>
                <a:spcPct val="100000"/>
              </a:lnSpc>
              <a:spcBef>
                <a:spcPts val="400"/>
              </a:spcBef>
              <a:spcAft>
                <a:spcPts val="0"/>
              </a:spcAft>
              <a:buSzPts val="2000"/>
              <a:buChar char="▪"/>
              <a:defRPr sz="2000"/>
            </a:lvl9pPr>
          </a:lstStyle>
          <a:p>
            <a:endParaRPr/>
          </a:p>
        </p:txBody>
      </p:sp>
      <p:sp>
        <p:nvSpPr>
          <p:cNvPr id="608" name="Google Shape;608;p75"/>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050"/>
              <a:buNone/>
              <a:defRPr sz="1400"/>
            </a:lvl1pPr>
            <a:lvl2pPr marL="914400" lvl="1" indent="-228600" algn="l">
              <a:lnSpc>
                <a:spcPct val="100000"/>
              </a:lnSpc>
              <a:spcBef>
                <a:spcPts val="240"/>
              </a:spcBef>
              <a:spcAft>
                <a:spcPts val="0"/>
              </a:spcAft>
              <a:buSzPts val="960"/>
              <a:buNone/>
              <a:defRPr sz="1200"/>
            </a:lvl2pPr>
            <a:lvl3pPr marL="1371600" lvl="2" indent="-228600" algn="l">
              <a:lnSpc>
                <a:spcPct val="100000"/>
              </a:lnSpc>
              <a:spcBef>
                <a:spcPts val="200"/>
              </a:spcBef>
              <a:spcAft>
                <a:spcPts val="0"/>
              </a:spcAft>
              <a:buSzPts val="650"/>
              <a:buNone/>
              <a:defRPr sz="1000"/>
            </a:lvl3pPr>
            <a:lvl4pPr marL="1828800" lvl="3" indent="-228600" algn="l">
              <a:lnSpc>
                <a:spcPct val="100000"/>
              </a:lnSpc>
              <a:spcBef>
                <a:spcPts val="180"/>
              </a:spcBef>
              <a:spcAft>
                <a:spcPts val="0"/>
              </a:spcAft>
              <a:buSzPts val="63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
        <p:nvSpPr>
          <p:cNvPr id="609" name="Google Shape;609;p7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SGBD - SQL - DDL</a:t>
            </a:r>
            <a:endParaRPr/>
          </a:p>
        </p:txBody>
      </p:sp>
      <p:sp>
        <p:nvSpPr>
          <p:cNvPr id="610" name="Google Shape;610;p75"/>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611" name="Google Shape;611;p7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4231012226"/>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matchingName="Somente título" type="titleOnly">
  <p:cSld name="Somente título">
    <p:spTree>
      <p:nvGrpSpPr>
        <p:cNvPr id="1" name="Shape 612"/>
        <p:cNvGrpSpPr/>
        <p:nvPr/>
      </p:nvGrpSpPr>
      <p:grpSpPr>
        <a:xfrm>
          <a:off x="0" y="0"/>
          <a:ext cx="0" cy="0"/>
          <a:chOff x="0" y="0"/>
          <a:chExt cx="0" cy="0"/>
        </a:xfrm>
      </p:grpSpPr>
      <p:sp>
        <p:nvSpPr>
          <p:cNvPr id="613" name="Google Shape;613;p76"/>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4" name="Google Shape;614;p7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SGBD - SQL - DDL</a:t>
            </a:r>
            <a:endParaRPr/>
          </a:p>
        </p:txBody>
      </p:sp>
      <p:sp>
        <p:nvSpPr>
          <p:cNvPr id="615" name="Google Shape;615;p76"/>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616" name="Google Shape;616;p7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804747593"/>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matchingName="Comparação" type="twoTxTwoObj">
  <p:cSld name="Comparação">
    <p:spTree>
      <p:nvGrpSpPr>
        <p:cNvPr id="1" name="Shape 617"/>
        <p:cNvGrpSpPr/>
        <p:nvPr/>
      </p:nvGrpSpPr>
      <p:grpSpPr>
        <a:xfrm>
          <a:off x="0" y="0"/>
          <a:ext cx="0" cy="0"/>
          <a:chOff x="0" y="0"/>
          <a:chExt cx="0" cy="0"/>
        </a:xfrm>
      </p:grpSpPr>
      <p:sp>
        <p:nvSpPr>
          <p:cNvPr id="618" name="Google Shape;618;p7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9" name="Google Shape;619;p7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1800"/>
              <a:buNone/>
              <a:defRPr sz="2400" b="1"/>
            </a:lvl1pPr>
            <a:lvl2pPr marL="914400" lvl="1" indent="-228600" algn="l">
              <a:lnSpc>
                <a:spcPct val="100000"/>
              </a:lnSpc>
              <a:spcBef>
                <a:spcPts val="400"/>
              </a:spcBef>
              <a:spcAft>
                <a:spcPts val="0"/>
              </a:spcAft>
              <a:buSzPts val="1600"/>
              <a:buNone/>
              <a:defRPr sz="2000" b="1"/>
            </a:lvl2pPr>
            <a:lvl3pPr marL="1371600" lvl="2" indent="-228600" algn="l">
              <a:lnSpc>
                <a:spcPct val="100000"/>
              </a:lnSpc>
              <a:spcBef>
                <a:spcPts val="360"/>
              </a:spcBef>
              <a:spcAft>
                <a:spcPts val="0"/>
              </a:spcAft>
              <a:buSzPts val="1170"/>
              <a:buNone/>
              <a:defRPr sz="1800" b="1"/>
            </a:lvl3pPr>
            <a:lvl4pPr marL="1828800" lvl="3" indent="-228600" algn="l">
              <a:lnSpc>
                <a:spcPct val="100000"/>
              </a:lnSpc>
              <a:spcBef>
                <a:spcPts val="320"/>
              </a:spcBef>
              <a:spcAft>
                <a:spcPts val="0"/>
              </a:spcAft>
              <a:buSzPts val="112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620" name="Google Shape;620;p7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480"/>
              </a:spcBef>
              <a:spcAft>
                <a:spcPts val="0"/>
              </a:spcAft>
              <a:buSzPts val="1800"/>
              <a:buChar char="■"/>
              <a:defRPr sz="2400"/>
            </a:lvl1pPr>
            <a:lvl2pPr marL="914400" lvl="1" indent="-330200" algn="l">
              <a:lnSpc>
                <a:spcPct val="100000"/>
              </a:lnSpc>
              <a:spcBef>
                <a:spcPts val="400"/>
              </a:spcBef>
              <a:spcAft>
                <a:spcPts val="0"/>
              </a:spcAft>
              <a:buSzPts val="1600"/>
              <a:buChar char="◻"/>
              <a:defRPr sz="2000"/>
            </a:lvl2pPr>
            <a:lvl3pPr marL="1371600" lvl="2" indent="-302894" algn="l">
              <a:lnSpc>
                <a:spcPct val="100000"/>
              </a:lnSpc>
              <a:spcBef>
                <a:spcPts val="360"/>
              </a:spcBef>
              <a:spcAft>
                <a:spcPts val="0"/>
              </a:spcAft>
              <a:buSzPts val="1170"/>
              <a:buChar char="■"/>
              <a:defRPr sz="1800"/>
            </a:lvl3pPr>
            <a:lvl4pPr marL="1828800" lvl="3" indent="-299719" algn="l">
              <a:lnSpc>
                <a:spcPct val="100000"/>
              </a:lnSpc>
              <a:spcBef>
                <a:spcPts val="320"/>
              </a:spcBef>
              <a:spcAft>
                <a:spcPts val="0"/>
              </a:spcAft>
              <a:buSzPts val="1120"/>
              <a:buChar char="◻"/>
              <a:defRPr sz="1600"/>
            </a:lvl4pPr>
            <a:lvl5pPr marL="2286000" lvl="4" indent="-330200" algn="l">
              <a:lnSpc>
                <a:spcPct val="100000"/>
              </a:lnSpc>
              <a:spcBef>
                <a:spcPts val="320"/>
              </a:spcBef>
              <a:spcAft>
                <a:spcPts val="0"/>
              </a:spcAft>
              <a:buSzPts val="1600"/>
              <a:buChar char="▪"/>
              <a:defRPr sz="1600"/>
            </a:lvl5pPr>
            <a:lvl6pPr marL="2743200" lvl="5" indent="-330200" algn="l">
              <a:lnSpc>
                <a:spcPct val="100000"/>
              </a:lnSpc>
              <a:spcBef>
                <a:spcPts val="320"/>
              </a:spcBef>
              <a:spcAft>
                <a:spcPts val="0"/>
              </a:spcAft>
              <a:buSzPts val="1600"/>
              <a:buChar char="▪"/>
              <a:defRPr sz="1600"/>
            </a:lvl6pPr>
            <a:lvl7pPr marL="3200400" lvl="6" indent="-330200" algn="l">
              <a:lnSpc>
                <a:spcPct val="100000"/>
              </a:lnSpc>
              <a:spcBef>
                <a:spcPts val="320"/>
              </a:spcBef>
              <a:spcAft>
                <a:spcPts val="0"/>
              </a:spcAft>
              <a:buSzPts val="1600"/>
              <a:buChar char="▪"/>
              <a:defRPr sz="1600"/>
            </a:lvl7pPr>
            <a:lvl8pPr marL="3657600" lvl="7" indent="-330200" algn="l">
              <a:lnSpc>
                <a:spcPct val="100000"/>
              </a:lnSpc>
              <a:spcBef>
                <a:spcPts val="320"/>
              </a:spcBef>
              <a:spcAft>
                <a:spcPts val="0"/>
              </a:spcAft>
              <a:buSzPts val="1600"/>
              <a:buChar char="▪"/>
              <a:defRPr sz="1600"/>
            </a:lvl8pPr>
            <a:lvl9pPr marL="4114800" lvl="8" indent="-330200" algn="l">
              <a:lnSpc>
                <a:spcPct val="100000"/>
              </a:lnSpc>
              <a:spcBef>
                <a:spcPts val="320"/>
              </a:spcBef>
              <a:spcAft>
                <a:spcPts val="0"/>
              </a:spcAft>
              <a:buSzPts val="1600"/>
              <a:buChar char="▪"/>
              <a:defRPr sz="1600"/>
            </a:lvl9pPr>
          </a:lstStyle>
          <a:p>
            <a:endParaRPr/>
          </a:p>
        </p:txBody>
      </p:sp>
      <p:sp>
        <p:nvSpPr>
          <p:cNvPr id="621" name="Google Shape;621;p7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1800"/>
              <a:buNone/>
              <a:defRPr sz="2400" b="1"/>
            </a:lvl1pPr>
            <a:lvl2pPr marL="914400" lvl="1" indent="-228600" algn="l">
              <a:lnSpc>
                <a:spcPct val="100000"/>
              </a:lnSpc>
              <a:spcBef>
                <a:spcPts val="400"/>
              </a:spcBef>
              <a:spcAft>
                <a:spcPts val="0"/>
              </a:spcAft>
              <a:buSzPts val="1600"/>
              <a:buNone/>
              <a:defRPr sz="2000" b="1"/>
            </a:lvl2pPr>
            <a:lvl3pPr marL="1371600" lvl="2" indent="-228600" algn="l">
              <a:lnSpc>
                <a:spcPct val="100000"/>
              </a:lnSpc>
              <a:spcBef>
                <a:spcPts val="360"/>
              </a:spcBef>
              <a:spcAft>
                <a:spcPts val="0"/>
              </a:spcAft>
              <a:buSzPts val="1170"/>
              <a:buNone/>
              <a:defRPr sz="1800" b="1"/>
            </a:lvl3pPr>
            <a:lvl4pPr marL="1828800" lvl="3" indent="-228600" algn="l">
              <a:lnSpc>
                <a:spcPct val="100000"/>
              </a:lnSpc>
              <a:spcBef>
                <a:spcPts val="320"/>
              </a:spcBef>
              <a:spcAft>
                <a:spcPts val="0"/>
              </a:spcAft>
              <a:buSzPts val="112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622" name="Google Shape;622;p7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480"/>
              </a:spcBef>
              <a:spcAft>
                <a:spcPts val="0"/>
              </a:spcAft>
              <a:buSzPts val="1800"/>
              <a:buChar char="■"/>
              <a:defRPr sz="2400"/>
            </a:lvl1pPr>
            <a:lvl2pPr marL="914400" lvl="1" indent="-330200" algn="l">
              <a:lnSpc>
                <a:spcPct val="100000"/>
              </a:lnSpc>
              <a:spcBef>
                <a:spcPts val="400"/>
              </a:spcBef>
              <a:spcAft>
                <a:spcPts val="0"/>
              </a:spcAft>
              <a:buSzPts val="1600"/>
              <a:buChar char="◻"/>
              <a:defRPr sz="2000"/>
            </a:lvl2pPr>
            <a:lvl3pPr marL="1371600" lvl="2" indent="-302894" algn="l">
              <a:lnSpc>
                <a:spcPct val="100000"/>
              </a:lnSpc>
              <a:spcBef>
                <a:spcPts val="360"/>
              </a:spcBef>
              <a:spcAft>
                <a:spcPts val="0"/>
              </a:spcAft>
              <a:buSzPts val="1170"/>
              <a:buChar char="■"/>
              <a:defRPr sz="1800"/>
            </a:lvl3pPr>
            <a:lvl4pPr marL="1828800" lvl="3" indent="-299719" algn="l">
              <a:lnSpc>
                <a:spcPct val="100000"/>
              </a:lnSpc>
              <a:spcBef>
                <a:spcPts val="320"/>
              </a:spcBef>
              <a:spcAft>
                <a:spcPts val="0"/>
              </a:spcAft>
              <a:buSzPts val="1120"/>
              <a:buChar char="◻"/>
              <a:defRPr sz="1600"/>
            </a:lvl4pPr>
            <a:lvl5pPr marL="2286000" lvl="4" indent="-330200" algn="l">
              <a:lnSpc>
                <a:spcPct val="100000"/>
              </a:lnSpc>
              <a:spcBef>
                <a:spcPts val="320"/>
              </a:spcBef>
              <a:spcAft>
                <a:spcPts val="0"/>
              </a:spcAft>
              <a:buSzPts val="1600"/>
              <a:buChar char="▪"/>
              <a:defRPr sz="1600"/>
            </a:lvl5pPr>
            <a:lvl6pPr marL="2743200" lvl="5" indent="-330200" algn="l">
              <a:lnSpc>
                <a:spcPct val="100000"/>
              </a:lnSpc>
              <a:spcBef>
                <a:spcPts val="320"/>
              </a:spcBef>
              <a:spcAft>
                <a:spcPts val="0"/>
              </a:spcAft>
              <a:buSzPts val="1600"/>
              <a:buChar char="▪"/>
              <a:defRPr sz="1600"/>
            </a:lvl6pPr>
            <a:lvl7pPr marL="3200400" lvl="6" indent="-330200" algn="l">
              <a:lnSpc>
                <a:spcPct val="100000"/>
              </a:lnSpc>
              <a:spcBef>
                <a:spcPts val="320"/>
              </a:spcBef>
              <a:spcAft>
                <a:spcPts val="0"/>
              </a:spcAft>
              <a:buSzPts val="1600"/>
              <a:buChar char="▪"/>
              <a:defRPr sz="1600"/>
            </a:lvl7pPr>
            <a:lvl8pPr marL="3657600" lvl="7" indent="-330200" algn="l">
              <a:lnSpc>
                <a:spcPct val="100000"/>
              </a:lnSpc>
              <a:spcBef>
                <a:spcPts val="320"/>
              </a:spcBef>
              <a:spcAft>
                <a:spcPts val="0"/>
              </a:spcAft>
              <a:buSzPts val="1600"/>
              <a:buChar char="▪"/>
              <a:defRPr sz="1600"/>
            </a:lvl8pPr>
            <a:lvl9pPr marL="4114800" lvl="8" indent="-330200" algn="l">
              <a:lnSpc>
                <a:spcPct val="100000"/>
              </a:lnSpc>
              <a:spcBef>
                <a:spcPts val="320"/>
              </a:spcBef>
              <a:spcAft>
                <a:spcPts val="0"/>
              </a:spcAft>
              <a:buSzPts val="1600"/>
              <a:buChar char="▪"/>
              <a:defRPr sz="1600"/>
            </a:lvl9pPr>
          </a:lstStyle>
          <a:p>
            <a:endParaRPr/>
          </a:p>
        </p:txBody>
      </p:sp>
      <p:sp>
        <p:nvSpPr>
          <p:cNvPr id="623" name="Google Shape;623;p7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SGBD - SQL - DDL</a:t>
            </a:r>
            <a:endParaRPr/>
          </a:p>
        </p:txBody>
      </p:sp>
      <p:sp>
        <p:nvSpPr>
          <p:cNvPr id="624" name="Google Shape;624;p77"/>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625" name="Google Shape;625;p7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074222960"/>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matchingName="Duas Partes de Conteúdo" type="twoObj">
  <p:cSld name="Duas Partes de Conteúdo">
    <p:spTree>
      <p:nvGrpSpPr>
        <p:cNvPr id="1" name="Shape 626"/>
        <p:cNvGrpSpPr/>
        <p:nvPr/>
      </p:nvGrpSpPr>
      <p:grpSpPr>
        <a:xfrm>
          <a:off x="0" y="0"/>
          <a:ext cx="0" cy="0"/>
          <a:chOff x="0" y="0"/>
          <a:chExt cx="0" cy="0"/>
        </a:xfrm>
      </p:grpSpPr>
      <p:sp>
        <p:nvSpPr>
          <p:cNvPr id="627" name="Google Shape;627;p78"/>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8" name="Google Shape;628;p78"/>
          <p:cNvSpPr txBox="1">
            <a:spLocks noGrp="1"/>
          </p:cNvSpPr>
          <p:nvPr>
            <p:ph type="body" idx="1"/>
          </p:nvPr>
        </p:nvSpPr>
        <p:spPr>
          <a:xfrm>
            <a:off x="457200" y="1981200"/>
            <a:ext cx="4038600" cy="3886200"/>
          </a:xfrm>
          <a:prstGeom prst="rect">
            <a:avLst/>
          </a:prstGeom>
          <a:noFill/>
          <a:ln>
            <a:noFill/>
          </a:ln>
        </p:spPr>
        <p:txBody>
          <a:bodyPr spcFirstLastPara="1" wrap="square" lIns="91425" tIns="45700" rIns="91425" bIns="45700" anchor="t" anchorCtr="0">
            <a:noAutofit/>
          </a:bodyPr>
          <a:lstStyle>
            <a:lvl1pPr marL="457200" lvl="0" indent="-361950" algn="l">
              <a:lnSpc>
                <a:spcPct val="100000"/>
              </a:lnSpc>
              <a:spcBef>
                <a:spcPts val="560"/>
              </a:spcBef>
              <a:spcAft>
                <a:spcPts val="0"/>
              </a:spcAft>
              <a:buSzPts val="2100"/>
              <a:buChar char="■"/>
              <a:defRPr sz="2800"/>
            </a:lvl1pPr>
            <a:lvl2pPr marL="914400" lvl="1" indent="-350519" algn="l">
              <a:lnSpc>
                <a:spcPct val="100000"/>
              </a:lnSpc>
              <a:spcBef>
                <a:spcPts val="480"/>
              </a:spcBef>
              <a:spcAft>
                <a:spcPts val="0"/>
              </a:spcAft>
              <a:buSzPts val="1920"/>
              <a:buChar char="◻"/>
              <a:defRPr sz="2400"/>
            </a:lvl2pPr>
            <a:lvl3pPr marL="1371600" lvl="2" indent="-311150" algn="l">
              <a:lnSpc>
                <a:spcPct val="100000"/>
              </a:lnSpc>
              <a:spcBef>
                <a:spcPts val="400"/>
              </a:spcBef>
              <a:spcAft>
                <a:spcPts val="0"/>
              </a:spcAft>
              <a:buSzPts val="1300"/>
              <a:buChar char="■"/>
              <a:defRPr sz="2000"/>
            </a:lvl3pPr>
            <a:lvl4pPr marL="1828800" lvl="3" indent="-308610" algn="l">
              <a:lnSpc>
                <a:spcPct val="100000"/>
              </a:lnSpc>
              <a:spcBef>
                <a:spcPts val="360"/>
              </a:spcBef>
              <a:spcAft>
                <a:spcPts val="0"/>
              </a:spcAft>
              <a:buSzPts val="126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sz="1800"/>
            </a:lvl6pPr>
            <a:lvl7pPr marL="3200400" lvl="6" indent="-342900" algn="l">
              <a:lnSpc>
                <a:spcPct val="100000"/>
              </a:lnSpc>
              <a:spcBef>
                <a:spcPts val="360"/>
              </a:spcBef>
              <a:spcAft>
                <a:spcPts val="0"/>
              </a:spcAft>
              <a:buSzPts val="1800"/>
              <a:buChar char="▪"/>
              <a:defRPr sz="1800"/>
            </a:lvl7pPr>
            <a:lvl8pPr marL="3657600" lvl="7" indent="-342900" algn="l">
              <a:lnSpc>
                <a:spcPct val="100000"/>
              </a:lnSpc>
              <a:spcBef>
                <a:spcPts val="360"/>
              </a:spcBef>
              <a:spcAft>
                <a:spcPts val="0"/>
              </a:spcAft>
              <a:buSzPts val="1800"/>
              <a:buChar char="▪"/>
              <a:defRPr sz="1800"/>
            </a:lvl8pPr>
            <a:lvl9pPr marL="4114800" lvl="8" indent="-342900" algn="l">
              <a:lnSpc>
                <a:spcPct val="100000"/>
              </a:lnSpc>
              <a:spcBef>
                <a:spcPts val="360"/>
              </a:spcBef>
              <a:spcAft>
                <a:spcPts val="0"/>
              </a:spcAft>
              <a:buSzPts val="1800"/>
              <a:buChar char="▪"/>
              <a:defRPr sz="1800"/>
            </a:lvl9pPr>
          </a:lstStyle>
          <a:p>
            <a:endParaRPr/>
          </a:p>
        </p:txBody>
      </p:sp>
      <p:sp>
        <p:nvSpPr>
          <p:cNvPr id="629" name="Google Shape;629;p78"/>
          <p:cNvSpPr txBox="1">
            <a:spLocks noGrp="1"/>
          </p:cNvSpPr>
          <p:nvPr>
            <p:ph type="body" idx="2"/>
          </p:nvPr>
        </p:nvSpPr>
        <p:spPr>
          <a:xfrm>
            <a:off x="4648200" y="1981200"/>
            <a:ext cx="4038600" cy="3886200"/>
          </a:xfrm>
          <a:prstGeom prst="rect">
            <a:avLst/>
          </a:prstGeom>
          <a:noFill/>
          <a:ln>
            <a:noFill/>
          </a:ln>
        </p:spPr>
        <p:txBody>
          <a:bodyPr spcFirstLastPara="1" wrap="square" lIns="91425" tIns="45700" rIns="91425" bIns="45700" anchor="t" anchorCtr="0">
            <a:noAutofit/>
          </a:bodyPr>
          <a:lstStyle>
            <a:lvl1pPr marL="457200" lvl="0" indent="-361950" algn="l">
              <a:lnSpc>
                <a:spcPct val="100000"/>
              </a:lnSpc>
              <a:spcBef>
                <a:spcPts val="560"/>
              </a:spcBef>
              <a:spcAft>
                <a:spcPts val="0"/>
              </a:spcAft>
              <a:buSzPts val="2100"/>
              <a:buChar char="■"/>
              <a:defRPr sz="2800"/>
            </a:lvl1pPr>
            <a:lvl2pPr marL="914400" lvl="1" indent="-350519" algn="l">
              <a:lnSpc>
                <a:spcPct val="100000"/>
              </a:lnSpc>
              <a:spcBef>
                <a:spcPts val="480"/>
              </a:spcBef>
              <a:spcAft>
                <a:spcPts val="0"/>
              </a:spcAft>
              <a:buSzPts val="1920"/>
              <a:buChar char="◻"/>
              <a:defRPr sz="2400"/>
            </a:lvl2pPr>
            <a:lvl3pPr marL="1371600" lvl="2" indent="-311150" algn="l">
              <a:lnSpc>
                <a:spcPct val="100000"/>
              </a:lnSpc>
              <a:spcBef>
                <a:spcPts val="400"/>
              </a:spcBef>
              <a:spcAft>
                <a:spcPts val="0"/>
              </a:spcAft>
              <a:buSzPts val="1300"/>
              <a:buChar char="■"/>
              <a:defRPr sz="2000"/>
            </a:lvl3pPr>
            <a:lvl4pPr marL="1828800" lvl="3" indent="-308610" algn="l">
              <a:lnSpc>
                <a:spcPct val="100000"/>
              </a:lnSpc>
              <a:spcBef>
                <a:spcPts val="360"/>
              </a:spcBef>
              <a:spcAft>
                <a:spcPts val="0"/>
              </a:spcAft>
              <a:buSzPts val="126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sz="1800"/>
            </a:lvl6pPr>
            <a:lvl7pPr marL="3200400" lvl="6" indent="-342900" algn="l">
              <a:lnSpc>
                <a:spcPct val="100000"/>
              </a:lnSpc>
              <a:spcBef>
                <a:spcPts val="360"/>
              </a:spcBef>
              <a:spcAft>
                <a:spcPts val="0"/>
              </a:spcAft>
              <a:buSzPts val="1800"/>
              <a:buChar char="▪"/>
              <a:defRPr sz="1800"/>
            </a:lvl7pPr>
            <a:lvl8pPr marL="3657600" lvl="7" indent="-342900" algn="l">
              <a:lnSpc>
                <a:spcPct val="100000"/>
              </a:lnSpc>
              <a:spcBef>
                <a:spcPts val="360"/>
              </a:spcBef>
              <a:spcAft>
                <a:spcPts val="0"/>
              </a:spcAft>
              <a:buSzPts val="1800"/>
              <a:buChar char="▪"/>
              <a:defRPr sz="1800"/>
            </a:lvl8pPr>
            <a:lvl9pPr marL="4114800" lvl="8" indent="-342900" algn="l">
              <a:lnSpc>
                <a:spcPct val="100000"/>
              </a:lnSpc>
              <a:spcBef>
                <a:spcPts val="360"/>
              </a:spcBef>
              <a:spcAft>
                <a:spcPts val="0"/>
              </a:spcAft>
              <a:buSzPts val="1800"/>
              <a:buChar char="▪"/>
              <a:defRPr sz="1800"/>
            </a:lvl9pPr>
          </a:lstStyle>
          <a:p>
            <a:endParaRPr/>
          </a:p>
        </p:txBody>
      </p:sp>
      <p:sp>
        <p:nvSpPr>
          <p:cNvPr id="630" name="Google Shape;630;p7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SGBD - SQL - DDL</a:t>
            </a:r>
            <a:endParaRPr/>
          </a:p>
        </p:txBody>
      </p:sp>
      <p:sp>
        <p:nvSpPr>
          <p:cNvPr id="631" name="Google Shape;631;p78"/>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632" name="Google Shape;632;p7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453647287"/>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matchingName="Cabeçalho da Seção" type="secHead">
  <p:cSld name="Cabeçalho da Seção">
    <p:spTree>
      <p:nvGrpSpPr>
        <p:cNvPr id="1" name="Shape 633"/>
        <p:cNvGrpSpPr/>
        <p:nvPr/>
      </p:nvGrpSpPr>
      <p:grpSpPr>
        <a:xfrm>
          <a:off x="0" y="0"/>
          <a:ext cx="0" cy="0"/>
          <a:chOff x="0" y="0"/>
          <a:chExt cx="0" cy="0"/>
        </a:xfrm>
      </p:grpSpPr>
      <p:sp>
        <p:nvSpPr>
          <p:cNvPr id="634" name="Google Shape;634;p7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5" name="Google Shape;635;p7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SzPts val="1500"/>
              <a:buNone/>
              <a:defRPr sz="2000"/>
            </a:lvl1pPr>
            <a:lvl2pPr marL="914400" lvl="1" indent="-228600" algn="l">
              <a:lnSpc>
                <a:spcPct val="100000"/>
              </a:lnSpc>
              <a:spcBef>
                <a:spcPts val="360"/>
              </a:spcBef>
              <a:spcAft>
                <a:spcPts val="0"/>
              </a:spcAft>
              <a:buSzPts val="1440"/>
              <a:buNone/>
              <a:defRPr sz="1800"/>
            </a:lvl2pPr>
            <a:lvl3pPr marL="1371600" lvl="2" indent="-228600" algn="l">
              <a:lnSpc>
                <a:spcPct val="100000"/>
              </a:lnSpc>
              <a:spcBef>
                <a:spcPts val="320"/>
              </a:spcBef>
              <a:spcAft>
                <a:spcPts val="0"/>
              </a:spcAft>
              <a:buSzPts val="1040"/>
              <a:buNone/>
              <a:defRPr sz="1600"/>
            </a:lvl3pPr>
            <a:lvl4pPr marL="1828800" lvl="3" indent="-228600" algn="l">
              <a:lnSpc>
                <a:spcPct val="100000"/>
              </a:lnSpc>
              <a:spcBef>
                <a:spcPts val="280"/>
              </a:spcBef>
              <a:spcAft>
                <a:spcPts val="0"/>
              </a:spcAft>
              <a:buSzPts val="980"/>
              <a:buNone/>
              <a:defRPr sz="1400"/>
            </a:lvl4pPr>
            <a:lvl5pPr marL="2286000" lvl="4" indent="-228600" algn="l">
              <a:lnSpc>
                <a:spcPct val="100000"/>
              </a:lnSpc>
              <a:spcBef>
                <a:spcPts val="280"/>
              </a:spcBef>
              <a:spcAft>
                <a:spcPts val="0"/>
              </a:spcAft>
              <a:buSzPts val="1400"/>
              <a:buNone/>
              <a:defRPr sz="1400"/>
            </a:lvl5pPr>
            <a:lvl6pPr marL="2743200" lvl="5" indent="-228600" algn="l">
              <a:lnSpc>
                <a:spcPct val="100000"/>
              </a:lnSpc>
              <a:spcBef>
                <a:spcPts val="280"/>
              </a:spcBef>
              <a:spcAft>
                <a:spcPts val="0"/>
              </a:spcAft>
              <a:buSzPts val="1400"/>
              <a:buNone/>
              <a:defRPr sz="1400"/>
            </a:lvl6pPr>
            <a:lvl7pPr marL="3200400" lvl="6" indent="-228600" algn="l">
              <a:lnSpc>
                <a:spcPct val="100000"/>
              </a:lnSpc>
              <a:spcBef>
                <a:spcPts val="280"/>
              </a:spcBef>
              <a:spcAft>
                <a:spcPts val="0"/>
              </a:spcAft>
              <a:buSzPts val="1400"/>
              <a:buNone/>
              <a:defRPr sz="1400"/>
            </a:lvl7pPr>
            <a:lvl8pPr marL="3657600" lvl="7" indent="-228600" algn="l">
              <a:lnSpc>
                <a:spcPct val="100000"/>
              </a:lnSpc>
              <a:spcBef>
                <a:spcPts val="280"/>
              </a:spcBef>
              <a:spcAft>
                <a:spcPts val="0"/>
              </a:spcAft>
              <a:buSzPts val="1400"/>
              <a:buNone/>
              <a:defRPr sz="1400"/>
            </a:lvl8pPr>
            <a:lvl9pPr marL="4114800" lvl="8" indent="-228600" algn="l">
              <a:lnSpc>
                <a:spcPct val="100000"/>
              </a:lnSpc>
              <a:spcBef>
                <a:spcPts val="280"/>
              </a:spcBef>
              <a:spcAft>
                <a:spcPts val="0"/>
              </a:spcAft>
              <a:buSzPts val="1400"/>
              <a:buNone/>
              <a:defRPr sz="1400"/>
            </a:lvl9pPr>
          </a:lstStyle>
          <a:p>
            <a:endParaRPr/>
          </a:p>
        </p:txBody>
      </p:sp>
      <p:sp>
        <p:nvSpPr>
          <p:cNvPr id="636" name="Google Shape;636;p7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SGBD - SQL - DDL</a:t>
            </a:r>
            <a:endParaRPr/>
          </a:p>
        </p:txBody>
      </p:sp>
      <p:sp>
        <p:nvSpPr>
          <p:cNvPr id="637" name="Google Shape;637;p79"/>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638" name="Google Shape;638;p7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728560853"/>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matchingName="Slide de título" type="title">
  <p:cSld name="Slide de título">
    <p:spTree>
      <p:nvGrpSpPr>
        <p:cNvPr id="1" name="Shape 791"/>
        <p:cNvGrpSpPr/>
        <p:nvPr/>
      </p:nvGrpSpPr>
      <p:grpSpPr>
        <a:xfrm>
          <a:off x="0" y="0"/>
          <a:ext cx="0" cy="0"/>
          <a:chOff x="0" y="0"/>
          <a:chExt cx="0" cy="0"/>
        </a:xfrm>
      </p:grpSpPr>
      <p:sp>
        <p:nvSpPr>
          <p:cNvPr id="792" name="Google Shape;792;p96"/>
          <p:cNvSpPr txBox="1">
            <a:spLocks noGrp="1"/>
          </p:cNvSpPr>
          <p:nvPr>
            <p:ph type="ctrTitle"/>
          </p:nvPr>
        </p:nvSpPr>
        <p:spPr>
          <a:xfrm>
            <a:off x="2971800" y="1828800"/>
            <a:ext cx="6019800" cy="22098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5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3" name="Google Shape;793;p96"/>
          <p:cNvSpPr txBox="1">
            <a:spLocks noGrp="1"/>
          </p:cNvSpPr>
          <p:nvPr>
            <p:ph type="subTitle" idx="1"/>
          </p:nvPr>
        </p:nvSpPr>
        <p:spPr>
          <a:xfrm>
            <a:off x="2971800" y="4267200"/>
            <a:ext cx="6019800" cy="1752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680"/>
              </a:spcBef>
              <a:spcAft>
                <a:spcPts val="0"/>
              </a:spcAft>
              <a:buSzPts val="2550"/>
              <a:buFont typeface="Noto Sans Symbols"/>
              <a:buNone/>
              <a:defRPr sz="3400"/>
            </a:lvl1pPr>
            <a:lvl2pPr lvl="1" algn="l">
              <a:lnSpc>
                <a:spcPct val="100000"/>
              </a:lnSpc>
              <a:spcBef>
                <a:spcPts val="360"/>
              </a:spcBef>
              <a:spcAft>
                <a:spcPts val="0"/>
              </a:spcAft>
              <a:buSzPts val="144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26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a:endParaRPr/>
          </a:p>
        </p:txBody>
      </p:sp>
      <p:sp>
        <p:nvSpPr>
          <p:cNvPr id="794" name="Google Shape;794;p96"/>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5" name="Google Shape;795;p9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SGBD - SQL - DDL</a:t>
            </a:r>
            <a:endParaRPr/>
          </a:p>
        </p:txBody>
      </p:sp>
      <p:sp>
        <p:nvSpPr>
          <p:cNvPr id="796" name="Google Shape;796;p96"/>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Tree>
    <p:extLst>
      <p:ext uri="{BB962C8B-B14F-4D97-AF65-F5344CB8AC3E}">
        <p14:creationId xmlns:p14="http://schemas.microsoft.com/office/powerpoint/2010/main" val="21262985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259"/>
        <p:cNvGrpSpPr/>
        <p:nvPr/>
      </p:nvGrpSpPr>
      <p:grpSpPr>
        <a:xfrm>
          <a:off x="0" y="0"/>
          <a:ext cx="0" cy="0"/>
          <a:chOff x="0" y="0"/>
          <a:chExt cx="0" cy="0"/>
        </a:xfrm>
      </p:grpSpPr>
      <p:sp>
        <p:nvSpPr>
          <p:cNvPr id="260" name="Google Shape;260;p32"/>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1" name="Google Shape;261;p32"/>
          <p:cNvSpPr txBox="1">
            <a:spLocks noGrp="1"/>
          </p:cNvSpPr>
          <p:nvPr>
            <p:ph type="body" idx="1"/>
          </p:nvPr>
        </p:nvSpPr>
        <p:spPr>
          <a:xfrm>
            <a:off x="457200" y="1981200"/>
            <a:ext cx="4038600" cy="3886200"/>
          </a:xfrm>
          <a:prstGeom prst="rect">
            <a:avLst/>
          </a:prstGeom>
          <a:noFill/>
          <a:ln>
            <a:noFill/>
          </a:ln>
        </p:spPr>
        <p:txBody>
          <a:bodyPr spcFirstLastPara="1" wrap="square" lIns="91425" tIns="45700" rIns="91425" bIns="45700" anchor="t" anchorCtr="0">
            <a:noAutofit/>
          </a:bodyPr>
          <a:lstStyle>
            <a:lvl1pPr marL="457200" lvl="0" indent="-361950" algn="l">
              <a:spcBef>
                <a:spcPts val="560"/>
              </a:spcBef>
              <a:spcAft>
                <a:spcPts val="0"/>
              </a:spcAft>
              <a:buSzPts val="2100"/>
              <a:buChar char="■"/>
              <a:defRPr sz="2800"/>
            </a:lvl1pPr>
            <a:lvl2pPr marL="914400" lvl="1" indent="-350519" algn="l">
              <a:spcBef>
                <a:spcPts val="480"/>
              </a:spcBef>
              <a:spcAft>
                <a:spcPts val="0"/>
              </a:spcAft>
              <a:buSzPts val="1920"/>
              <a:buChar char="◻"/>
              <a:defRPr sz="24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262" name="Google Shape;262;p32"/>
          <p:cNvSpPr txBox="1">
            <a:spLocks noGrp="1"/>
          </p:cNvSpPr>
          <p:nvPr>
            <p:ph type="body" idx="2"/>
          </p:nvPr>
        </p:nvSpPr>
        <p:spPr>
          <a:xfrm>
            <a:off x="4648200" y="1981200"/>
            <a:ext cx="4038600" cy="3886200"/>
          </a:xfrm>
          <a:prstGeom prst="rect">
            <a:avLst/>
          </a:prstGeom>
          <a:noFill/>
          <a:ln>
            <a:noFill/>
          </a:ln>
        </p:spPr>
        <p:txBody>
          <a:bodyPr spcFirstLastPara="1" wrap="square" lIns="91425" tIns="45700" rIns="91425" bIns="45700" anchor="t" anchorCtr="0">
            <a:noAutofit/>
          </a:bodyPr>
          <a:lstStyle>
            <a:lvl1pPr marL="457200" lvl="0" indent="-361950" algn="l">
              <a:spcBef>
                <a:spcPts val="560"/>
              </a:spcBef>
              <a:spcAft>
                <a:spcPts val="0"/>
              </a:spcAft>
              <a:buSzPts val="2100"/>
              <a:buChar char="■"/>
              <a:defRPr sz="2800"/>
            </a:lvl1pPr>
            <a:lvl2pPr marL="914400" lvl="1" indent="-350519" algn="l">
              <a:spcBef>
                <a:spcPts val="480"/>
              </a:spcBef>
              <a:spcAft>
                <a:spcPts val="0"/>
              </a:spcAft>
              <a:buSzPts val="1920"/>
              <a:buChar char="◻"/>
              <a:defRPr sz="24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263" name="Google Shape;263;p3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264" name="Google Shape;264;p32"/>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265" name="Google Shape;265;p3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266"/>
        <p:cNvGrpSpPr/>
        <p:nvPr/>
      </p:nvGrpSpPr>
      <p:grpSpPr>
        <a:xfrm>
          <a:off x="0" y="0"/>
          <a:ext cx="0" cy="0"/>
          <a:chOff x="0" y="0"/>
          <a:chExt cx="0" cy="0"/>
        </a:xfrm>
      </p:grpSpPr>
      <p:sp>
        <p:nvSpPr>
          <p:cNvPr id="267" name="Google Shape;267;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8" name="Google Shape;268;p3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800"/>
              <a:buNone/>
              <a:defRPr sz="2400" b="1"/>
            </a:lvl1pPr>
            <a:lvl2pPr marL="914400" lvl="1" indent="-228600" algn="l">
              <a:spcBef>
                <a:spcPts val="400"/>
              </a:spcBef>
              <a:spcAft>
                <a:spcPts val="0"/>
              </a:spcAft>
              <a:buSzPts val="16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269" name="Google Shape;269;p33"/>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42900" algn="l">
              <a:spcBef>
                <a:spcPts val="480"/>
              </a:spcBef>
              <a:spcAft>
                <a:spcPts val="0"/>
              </a:spcAft>
              <a:buSzPts val="1800"/>
              <a:buChar char="■"/>
              <a:defRPr sz="2400"/>
            </a:lvl1pPr>
            <a:lvl2pPr marL="914400" lvl="1" indent="-330200" algn="l">
              <a:spcBef>
                <a:spcPts val="400"/>
              </a:spcBef>
              <a:spcAft>
                <a:spcPts val="0"/>
              </a:spcAft>
              <a:buSzPts val="1600"/>
              <a:buChar char="◻"/>
              <a:defRPr sz="2000"/>
            </a:lvl2pPr>
            <a:lvl3pPr marL="1371600" lvl="2" indent="-302894" algn="l">
              <a:spcBef>
                <a:spcPts val="360"/>
              </a:spcBef>
              <a:spcAft>
                <a:spcPts val="0"/>
              </a:spcAft>
              <a:buSzPts val="1170"/>
              <a:buChar char="■"/>
              <a:defRPr sz="1800"/>
            </a:lvl3pPr>
            <a:lvl4pPr marL="1828800" lvl="3" indent="-299719" algn="l">
              <a:spcBef>
                <a:spcPts val="320"/>
              </a:spcBef>
              <a:spcAft>
                <a:spcPts val="0"/>
              </a:spcAft>
              <a:buSzPts val="112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270" name="Google Shape;270;p3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800"/>
              <a:buNone/>
              <a:defRPr sz="2400" b="1"/>
            </a:lvl1pPr>
            <a:lvl2pPr marL="914400" lvl="1" indent="-228600" algn="l">
              <a:spcBef>
                <a:spcPts val="400"/>
              </a:spcBef>
              <a:spcAft>
                <a:spcPts val="0"/>
              </a:spcAft>
              <a:buSzPts val="16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271" name="Google Shape;271;p3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42900" algn="l">
              <a:spcBef>
                <a:spcPts val="480"/>
              </a:spcBef>
              <a:spcAft>
                <a:spcPts val="0"/>
              </a:spcAft>
              <a:buSzPts val="1800"/>
              <a:buChar char="■"/>
              <a:defRPr sz="2400"/>
            </a:lvl1pPr>
            <a:lvl2pPr marL="914400" lvl="1" indent="-330200" algn="l">
              <a:spcBef>
                <a:spcPts val="400"/>
              </a:spcBef>
              <a:spcAft>
                <a:spcPts val="0"/>
              </a:spcAft>
              <a:buSzPts val="1600"/>
              <a:buChar char="◻"/>
              <a:defRPr sz="2000"/>
            </a:lvl2pPr>
            <a:lvl3pPr marL="1371600" lvl="2" indent="-302894" algn="l">
              <a:spcBef>
                <a:spcPts val="360"/>
              </a:spcBef>
              <a:spcAft>
                <a:spcPts val="0"/>
              </a:spcAft>
              <a:buSzPts val="1170"/>
              <a:buChar char="■"/>
              <a:defRPr sz="1800"/>
            </a:lvl3pPr>
            <a:lvl4pPr marL="1828800" lvl="3" indent="-299719" algn="l">
              <a:spcBef>
                <a:spcPts val="320"/>
              </a:spcBef>
              <a:spcAft>
                <a:spcPts val="0"/>
              </a:spcAft>
              <a:buSzPts val="112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272" name="Google Shape;272;p3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273" name="Google Shape;273;p33"/>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274" name="Google Shape;274;p3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275"/>
        <p:cNvGrpSpPr/>
        <p:nvPr/>
      </p:nvGrpSpPr>
      <p:grpSpPr>
        <a:xfrm>
          <a:off x="0" y="0"/>
          <a:ext cx="0" cy="0"/>
          <a:chOff x="0" y="0"/>
          <a:chExt cx="0" cy="0"/>
        </a:xfrm>
      </p:grpSpPr>
      <p:sp>
        <p:nvSpPr>
          <p:cNvPr id="276" name="Google Shape;276;p34"/>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7" name="Google Shape;277;p3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278" name="Google Shape;278;p34"/>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279" name="Google Shape;279;p3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280"/>
        <p:cNvGrpSpPr/>
        <p:nvPr/>
      </p:nvGrpSpPr>
      <p:grpSpPr>
        <a:xfrm>
          <a:off x="0" y="0"/>
          <a:ext cx="0" cy="0"/>
          <a:chOff x="0" y="0"/>
          <a:chExt cx="0" cy="0"/>
        </a:xfrm>
      </p:grpSpPr>
      <p:sp>
        <p:nvSpPr>
          <p:cNvPr id="281" name="Google Shape;281;p35"/>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2" name="Google Shape;282;p35"/>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81000" algn="l">
              <a:spcBef>
                <a:spcPts val="640"/>
              </a:spcBef>
              <a:spcAft>
                <a:spcPts val="0"/>
              </a:spcAft>
              <a:buSzPts val="2400"/>
              <a:buChar char="■"/>
              <a:defRPr sz="3200"/>
            </a:lvl1pPr>
            <a:lvl2pPr marL="914400" lvl="1" indent="-370840" algn="l">
              <a:spcBef>
                <a:spcPts val="560"/>
              </a:spcBef>
              <a:spcAft>
                <a:spcPts val="0"/>
              </a:spcAft>
              <a:buSzPts val="2240"/>
              <a:buChar char="◻"/>
              <a:defRPr sz="2800"/>
            </a:lvl2pPr>
            <a:lvl3pPr marL="1371600" lvl="2" indent="-327660" algn="l">
              <a:spcBef>
                <a:spcPts val="480"/>
              </a:spcBef>
              <a:spcAft>
                <a:spcPts val="0"/>
              </a:spcAft>
              <a:buSzPts val="1560"/>
              <a:buChar char="■"/>
              <a:defRPr sz="2400"/>
            </a:lvl3pPr>
            <a:lvl4pPr marL="1828800" lvl="3" indent="-317500" algn="l">
              <a:spcBef>
                <a:spcPts val="400"/>
              </a:spcBef>
              <a:spcAft>
                <a:spcPts val="0"/>
              </a:spcAft>
              <a:buSzPts val="1400"/>
              <a:buChar char="◻"/>
              <a:defRPr sz="2000"/>
            </a:lvl4pPr>
            <a:lvl5pPr marL="2286000" lvl="4" indent="-355600" algn="l">
              <a:spcBef>
                <a:spcPts val="400"/>
              </a:spcBef>
              <a:spcAft>
                <a:spcPts val="0"/>
              </a:spcAft>
              <a:buSzPts val="2000"/>
              <a:buChar char="▪"/>
              <a:defRPr sz="2000"/>
            </a:lvl5pPr>
            <a:lvl6pPr marL="2743200" lvl="5" indent="-355600" algn="l">
              <a:spcBef>
                <a:spcPts val="400"/>
              </a:spcBef>
              <a:spcAft>
                <a:spcPts val="0"/>
              </a:spcAft>
              <a:buSzPts val="2000"/>
              <a:buChar char="▪"/>
              <a:defRPr sz="2000"/>
            </a:lvl6pPr>
            <a:lvl7pPr marL="3200400" lvl="6" indent="-355600" algn="l">
              <a:spcBef>
                <a:spcPts val="400"/>
              </a:spcBef>
              <a:spcAft>
                <a:spcPts val="0"/>
              </a:spcAft>
              <a:buSzPts val="2000"/>
              <a:buChar char="▪"/>
              <a:defRPr sz="2000"/>
            </a:lvl7pPr>
            <a:lvl8pPr marL="3657600" lvl="7" indent="-355600" algn="l">
              <a:spcBef>
                <a:spcPts val="400"/>
              </a:spcBef>
              <a:spcAft>
                <a:spcPts val="0"/>
              </a:spcAft>
              <a:buSzPts val="2000"/>
              <a:buChar char="▪"/>
              <a:defRPr sz="2000"/>
            </a:lvl8pPr>
            <a:lvl9pPr marL="4114800" lvl="8" indent="-355600" algn="l">
              <a:spcBef>
                <a:spcPts val="400"/>
              </a:spcBef>
              <a:spcAft>
                <a:spcPts val="0"/>
              </a:spcAft>
              <a:buSzPts val="2000"/>
              <a:buChar char="▪"/>
              <a:defRPr sz="2000"/>
            </a:lvl9pPr>
          </a:lstStyle>
          <a:p>
            <a:endParaRPr/>
          </a:p>
        </p:txBody>
      </p:sp>
      <p:sp>
        <p:nvSpPr>
          <p:cNvPr id="283" name="Google Shape;283;p35"/>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050"/>
              <a:buNone/>
              <a:defRPr sz="1400"/>
            </a:lvl1pPr>
            <a:lvl2pPr marL="914400" lvl="1" indent="-228600" algn="l">
              <a:spcBef>
                <a:spcPts val="240"/>
              </a:spcBef>
              <a:spcAft>
                <a:spcPts val="0"/>
              </a:spcAft>
              <a:buSzPts val="960"/>
              <a:buNone/>
              <a:defRPr sz="1200"/>
            </a:lvl2pPr>
            <a:lvl3pPr marL="1371600" lvl="2" indent="-228600" algn="l">
              <a:spcBef>
                <a:spcPts val="200"/>
              </a:spcBef>
              <a:spcAft>
                <a:spcPts val="0"/>
              </a:spcAft>
              <a:buSzPts val="6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284" name="Google Shape;284;p3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285" name="Google Shape;285;p35"/>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286" name="Google Shape;286;p3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287"/>
        <p:cNvGrpSpPr/>
        <p:nvPr/>
      </p:nvGrpSpPr>
      <p:grpSpPr>
        <a:xfrm>
          <a:off x="0" y="0"/>
          <a:ext cx="0" cy="0"/>
          <a:chOff x="0" y="0"/>
          <a:chExt cx="0" cy="0"/>
        </a:xfrm>
      </p:grpSpPr>
      <p:sp>
        <p:nvSpPr>
          <p:cNvPr id="288" name="Google Shape;288;p3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9" name="Google Shape;289;p36"/>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lt2"/>
              </a:buClr>
              <a:buSzPts val="2400"/>
              <a:buFont typeface="Noto Sans Symbols"/>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accent2"/>
              </a:buClr>
              <a:buSzPts val="2240"/>
              <a:buFont typeface="Noto Sans Symbols"/>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lt2"/>
              </a:buClr>
              <a:buSzPts val="1560"/>
              <a:buFont typeface="Noto Sans Symbols"/>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accent2"/>
              </a:buClr>
              <a:buSzPts val="1400"/>
              <a:buFont typeface="Noto Sans Symbols"/>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9pPr>
          </a:lstStyle>
          <a:p>
            <a:endParaRPr/>
          </a:p>
        </p:txBody>
      </p:sp>
      <p:sp>
        <p:nvSpPr>
          <p:cNvPr id="290" name="Google Shape;290;p3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050"/>
              <a:buNone/>
              <a:defRPr sz="1400"/>
            </a:lvl1pPr>
            <a:lvl2pPr marL="914400" lvl="1" indent="-228600" algn="l">
              <a:spcBef>
                <a:spcPts val="240"/>
              </a:spcBef>
              <a:spcAft>
                <a:spcPts val="0"/>
              </a:spcAft>
              <a:buSzPts val="960"/>
              <a:buNone/>
              <a:defRPr sz="1200"/>
            </a:lvl2pPr>
            <a:lvl3pPr marL="1371600" lvl="2" indent="-228600" algn="l">
              <a:spcBef>
                <a:spcPts val="200"/>
              </a:spcBef>
              <a:spcAft>
                <a:spcPts val="0"/>
              </a:spcAft>
              <a:buSzPts val="6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291" name="Google Shape;291;p3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292" name="Google Shape;292;p36"/>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293" name="Google Shape;293;p3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294"/>
        <p:cNvGrpSpPr/>
        <p:nvPr/>
      </p:nvGrpSpPr>
      <p:grpSpPr>
        <a:xfrm>
          <a:off x="0" y="0"/>
          <a:ext cx="0" cy="0"/>
          <a:chOff x="0" y="0"/>
          <a:chExt cx="0" cy="0"/>
        </a:xfrm>
      </p:grpSpPr>
      <p:sp>
        <p:nvSpPr>
          <p:cNvPr id="295" name="Google Shape;295;p37"/>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37"/>
          <p:cNvSpPr txBox="1">
            <a:spLocks noGrp="1"/>
          </p:cNvSpPr>
          <p:nvPr>
            <p:ph type="body" idx="1"/>
          </p:nvPr>
        </p:nvSpPr>
        <p:spPr>
          <a:xfrm rot="5400000">
            <a:off x="2628900" y="-190500"/>
            <a:ext cx="3886200" cy="82296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97" name="Google Shape;297;p3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298" name="Google Shape;298;p37"/>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299" name="Google Shape;299;p3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137"/>
        <p:cNvGrpSpPr/>
        <p:nvPr/>
      </p:nvGrpSpPr>
      <p:grpSpPr>
        <a:xfrm>
          <a:off x="0" y="0"/>
          <a:ext cx="0" cy="0"/>
          <a:chOff x="0" y="0"/>
          <a:chExt cx="0" cy="0"/>
        </a:xfrm>
      </p:grpSpPr>
      <p:sp>
        <p:nvSpPr>
          <p:cNvPr id="138" name="Google Shape;138;p16"/>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16"/>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40" name="Google Shape;140;p1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141" name="Google Shape;141;p16"/>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142" name="Google Shape;142;p1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ítulo e texto verticais" type="vertTitleAndTx">
  <p:cSld name="VERTICAL_TITLE_AND_VERTICAL_TEXT">
    <p:spTree>
      <p:nvGrpSpPr>
        <p:cNvPr id="1" name="Shape 300"/>
        <p:cNvGrpSpPr/>
        <p:nvPr/>
      </p:nvGrpSpPr>
      <p:grpSpPr>
        <a:xfrm>
          <a:off x="0" y="0"/>
          <a:ext cx="0" cy="0"/>
          <a:chOff x="0" y="0"/>
          <a:chExt cx="0" cy="0"/>
        </a:xfrm>
      </p:grpSpPr>
      <p:sp>
        <p:nvSpPr>
          <p:cNvPr id="301" name="Google Shape;301;p38"/>
          <p:cNvSpPr txBox="1">
            <a:spLocks noGrp="1"/>
          </p:cNvSpPr>
          <p:nvPr>
            <p:ph type="title"/>
          </p:nvPr>
        </p:nvSpPr>
        <p:spPr>
          <a:xfrm rot="5400000">
            <a:off x="4953000" y="2133600"/>
            <a:ext cx="5410200" cy="2057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38"/>
          <p:cNvSpPr txBox="1">
            <a:spLocks noGrp="1"/>
          </p:cNvSpPr>
          <p:nvPr>
            <p:ph type="body" idx="1"/>
          </p:nvPr>
        </p:nvSpPr>
        <p:spPr>
          <a:xfrm rot="5400000">
            <a:off x="762000" y="152400"/>
            <a:ext cx="5410200" cy="60198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03" name="Google Shape;303;p3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304" name="Google Shape;304;p38"/>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305" name="Google Shape;305;p3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ítulo, texto e conteúdo" type="txAndObj">
  <p:cSld name="TEXT_AND_OBJECT">
    <p:spTree>
      <p:nvGrpSpPr>
        <p:cNvPr id="1" name="Shape 306"/>
        <p:cNvGrpSpPr/>
        <p:nvPr/>
      </p:nvGrpSpPr>
      <p:grpSpPr>
        <a:xfrm>
          <a:off x="0" y="0"/>
          <a:ext cx="0" cy="0"/>
          <a:chOff x="0" y="0"/>
          <a:chExt cx="0" cy="0"/>
        </a:xfrm>
      </p:grpSpPr>
      <p:sp>
        <p:nvSpPr>
          <p:cNvPr id="307" name="Google Shape;307;p39"/>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39"/>
          <p:cNvSpPr txBox="1">
            <a:spLocks noGrp="1"/>
          </p:cNvSpPr>
          <p:nvPr>
            <p:ph type="body" idx="1"/>
          </p:nvPr>
        </p:nvSpPr>
        <p:spPr>
          <a:xfrm>
            <a:off x="457200" y="1981200"/>
            <a:ext cx="4038600" cy="38862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09" name="Google Shape;309;p39"/>
          <p:cNvSpPr txBox="1">
            <a:spLocks noGrp="1"/>
          </p:cNvSpPr>
          <p:nvPr>
            <p:ph type="body" idx="2"/>
          </p:nvPr>
        </p:nvSpPr>
        <p:spPr>
          <a:xfrm>
            <a:off x="4648200" y="1981200"/>
            <a:ext cx="4038600" cy="38862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10" name="Google Shape;310;p3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311" name="Google Shape;311;p39"/>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312" name="Google Shape;312;p3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defRPr/>
              </a:pPr>
              <a:endParaRPr lang="pt-BR" altLang="pt-BR"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defRPr/>
              </a:pPr>
              <a:endParaRPr lang="pt-BR" altLang="pt-BR" sz="240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defRPr/>
                </a:pPr>
                <a:endParaRPr lang="pt-BR" altLang="pt-BR"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defRPr/>
                </a:pPr>
                <a:endParaRPr lang="pt-BR" altLang="pt-BR"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defRPr/>
                </a:pPr>
                <a:endParaRPr lang="pt-BR" altLang="pt-BR"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defRPr/>
                </a:pPr>
                <a:endParaRPr lang="pt-BR" altLang="pt-BR"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defRPr/>
                </a:pPr>
                <a:endParaRPr lang="pt-BR" altLang="pt-BR"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defRPr/>
                </a:pPr>
                <a:endParaRPr lang="pt-BR" altLang="pt-BR"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defRPr/>
                </a:pPr>
                <a:endParaRPr lang="pt-BR" altLang="pt-BR"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defRPr/>
                </a:pPr>
                <a:endParaRPr lang="pt-BR" altLang="pt-BR"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defRPr/>
                </a:pPr>
                <a:endParaRPr lang="pt-BR" altLang="pt-BR"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defRPr/>
                </a:pPr>
                <a:endParaRPr lang="pt-BR" altLang="pt-BR" sz="2400">
                  <a:latin typeface="Times New Roman" pitchFamily="18" charset="0"/>
                </a:endParaRPr>
              </a:p>
            </p:txBody>
          </p:sp>
        </p:grpSp>
      </p:grpSp>
      <p:sp>
        <p:nvSpPr>
          <p:cNvPr id="115731"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pt-BR"/>
              <a:t>Clique para editar o estilo do título mestre</a:t>
            </a:r>
          </a:p>
        </p:txBody>
      </p:sp>
      <p:sp>
        <p:nvSpPr>
          <p:cNvPr id="115732"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pt-BR"/>
              <a:t>Clique para editar o estilo do subtítulo mestre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pt-BR"/>
          </a:p>
        </p:txBody>
      </p:sp>
      <p:sp>
        <p:nvSpPr>
          <p:cNvPr id="19" name="Rectangle 17"/>
          <p:cNvSpPr>
            <a:spLocks noGrp="1" noChangeArrowheads="1"/>
          </p:cNvSpPr>
          <p:nvPr>
            <p:ph type="ftr" sz="quarter" idx="11"/>
          </p:nvPr>
        </p:nvSpPr>
        <p:spPr/>
        <p:txBody>
          <a:bodyPr/>
          <a:lstStyle>
            <a:lvl1pPr>
              <a:defRPr smtClean="0"/>
            </a:lvl1pPr>
          </a:lstStyle>
          <a:p>
            <a:pPr>
              <a:defRPr/>
            </a:pPr>
            <a:r>
              <a:rPr lang="pt-BR"/>
              <a:t>Aula 07 - DDL e DML - Exercício</a:t>
            </a:r>
          </a:p>
        </p:txBody>
      </p:sp>
      <p:sp>
        <p:nvSpPr>
          <p:cNvPr id="20" name="Rectangle 18"/>
          <p:cNvSpPr>
            <a:spLocks noGrp="1" noChangeArrowheads="1"/>
          </p:cNvSpPr>
          <p:nvPr>
            <p:ph type="sldNum" sz="quarter" idx="12"/>
          </p:nvPr>
        </p:nvSpPr>
        <p:spPr/>
        <p:txBody>
          <a:bodyPr/>
          <a:lstStyle>
            <a:lvl1pPr>
              <a:defRPr/>
            </a:lvl1pPr>
          </a:lstStyle>
          <a:p>
            <a:pPr>
              <a:defRPr/>
            </a:pPr>
            <a:fld id="{820891DE-7D82-443A-9E03-D68013A906CA}" type="slidenum">
              <a:rPr lang="pt-BR" altLang="pt-BR"/>
              <a:pPr>
                <a:defRPr/>
              </a:pPr>
              <a:t>‹nº›</a:t>
            </a:fld>
            <a:endParaRPr lang="pt-BR" altLang="pt-BR"/>
          </a:p>
        </p:txBody>
      </p:sp>
    </p:spTree>
    <p:extLst>
      <p:ext uri="{BB962C8B-B14F-4D97-AF65-F5344CB8AC3E}">
        <p14:creationId xmlns:p14="http://schemas.microsoft.com/office/powerpoint/2010/main" val="20194981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2"/>
          <p:cNvSpPr>
            <a:spLocks noGrp="1" noChangeArrowheads="1"/>
          </p:cNvSpPr>
          <p:nvPr>
            <p:ph type="ftr" sz="quarter" idx="10"/>
          </p:nvPr>
        </p:nvSpPr>
        <p:spPr>
          <a:ln/>
        </p:spPr>
        <p:txBody>
          <a:bodyPr/>
          <a:lstStyle>
            <a:lvl1pPr>
              <a:defRPr/>
            </a:lvl1pPr>
          </a:lstStyle>
          <a:p>
            <a:pPr>
              <a:defRPr/>
            </a:pPr>
            <a:r>
              <a:rPr lang="pt-BR"/>
              <a:t>Aula 07 - DDL e DML - Exercício</a:t>
            </a:r>
          </a:p>
        </p:txBody>
      </p:sp>
      <p:sp>
        <p:nvSpPr>
          <p:cNvPr id="5" name="Rectangle 3"/>
          <p:cNvSpPr>
            <a:spLocks noGrp="1" noChangeArrowheads="1"/>
          </p:cNvSpPr>
          <p:nvPr>
            <p:ph type="sldNum" sz="quarter" idx="11"/>
          </p:nvPr>
        </p:nvSpPr>
        <p:spPr>
          <a:ln/>
        </p:spPr>
        <p:txBody>
          <a:bodyPr/>
          <a:lstStyle>
            <a:lvl1pPr>
              <a:defRPr/>
            </a:lvl1pPr>
          </a:lstStyle>
          <a:p>
            <a:pPr>
              <a:defRPr/>
            </a:pPr>
            <a:fld id="{9C8E4EEE-2C32-447D-973C-D58F96442F52}" type="slidenum">
              <a:rPr lang="pt-BR" altLang="pt-BR"/>
              <a:pPr>
                <a:defRPr/>
              </a:pPr>
              <a:t>‹nº›</a:t>
            </a:fld>
            <a:endParaRPr lang="pt-BR" altLang="pt-BR"/>
          </a:p>
        </p:txBody>
      </p:sp>
      <p:sp>
        <p:nvSpPr>
          <p:cNvPr id="6" name="Rectangle 16"/>
          <p:cNvSpPr>
            <a:spLocks noGrp="1" noChangeArrowheads="1"/>
          </p:cNvSpPr>
          <p:nvPr>
            <p:ph type="dt" sz="half" idx="12"/>
          </p:nvPr>
        </p:nvSpPr>
        <p:spPr>
          <a:ln/>
        </p:spPr>
        <p:txBody>
          <a:bodyPr/>
          <a:lstStyle>
            <a:lvl1pPr>
              <a:defRPr/>
            </a:lvl1pPr>
          </a:lstStyle>
          <a:p>
            <a:pPr>
              <a:defRPr/>
            </a:pPr>
            <a:endParaRPr lang="pt-BR"/>
          </a:p>
        </p:txBody>
      </p:sp>
    </p:spTree>
    <p:extLst>
      <p:ext uri="{BB962C8B-B14F-4D97-AF65-F5344CB8AC3E}">
        <p14:creationId xmlns:p14="http://schemas.microsoft.com/office/powerpoint/2010/main" val="7134494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a:t>Clique para editar os estilos do texto mestre</a:t>
            </a:r>
          </a:p>
        </p:txBody>
      </p:sp>
      <p:sp>
        <p:nvSpPr>
          <p:cNvPr id="4" name="Rectangle 2"/>
          <p:cNvSpPr>
            <a:spLocks noGrp="1" noChangeArrowheads="1"/>
          </p:cNvSpPr>
          <p:nvPr>
            <p:ph type="ftr" sz="quarter" idx="10"/>
          </p:nvPr>
        </p:nvSpPr>
        <p:spPr>
          <a:ln/>
        </p:spPr>
        <p:txBody>
          <a:bodyPr/>
          <a:lstStyle>
            <a:lvl1pPr>
              <a:defRPr/>
            </a:lvl1pPr>
          </a:lstStyle>
          <a:p>
            <a:pPr>
              <a:defRPr/>
            </a:pPr>
            <a:r>
              <a:rPr lang="pt-BR"/>
              <a:t>Aula 07 - DDL e DML - Exercício</a:t>
            </a:r>
          </a:p>
        </p:txBody>
      </p:sp>
      <p:sp>
        <p:nvSpPr>
          <p:cNvPr id="5" name="Rectangle 3"/>
          <p:cNvSpPr>
            <a:spLocks noGrp="1" noChangeArrowheads="1"/>
          </p:cNvSpPr>
          <p:nvPr>
            <p:ph type="sldNum" sz="quarter" idx="11"/>
          </p:nvPr>
        </p:nvSpPr>
        <p:spPr>
          <a:ln/>
        </p:spPr>
        <p:txBody>
          <a:bodyPr/>
          <a:lstStyle>
            <a:lvl1pPr>
              <a:defRPr/>
            </a:lvl1pPr>
          </a:lstStyle>
          <a:p>
            <a:pPr>
              <a:defRPr/>
            </a:pPr>
            <a:fld id="{6EE90C33-6F27-4E37-B2FF-FF488B699916}" type="slidenum">
              <a:rPr lang="pt-BR" altLang="pt-BR"/>
              <a:pPr>
                <a:defRPr/>
              </a:pPr>
              <a:t>‹nº›</a:t>
            </a:fld>
            <a:endParaRPr lang="pt-BR" altLang="pt-BR"/>
          </a:p>
        </p:txBody>
      </p:sp>
      <p:sp>
        <p:nvSpPr>
          <p:cNvPr id="6" name="Rectangle 16"/>
          <p:cNvSpPr>
            <a:spLocks noGrp="1" noChangeArrowheads="1"/>
          </p:cNvSpPr>
          <p:nvPr>
            <p:ph type="dt" sz="half" idx="12"/>
          </p:nvPr>
        </p:nvSpPr>
        <p:spPr>
          <a:ln/>
        </p:spPr>
        <p:txBody>
          <a:bodyPr/>
          <a:lstStyle>
            <a:lvl1pPr>
              <a:defRPr/>
            </a:lvl1pPr>
          </a:lstStyle>
          <a:p>
            <a:pPr>
              <a:defRPr/>
            </a:pPr>
            <a:endParaRPr lang="pt-BR"/>
          </a:p>
        </p:txBody>
      </p:sp>
    </p:spTree>
    <p:extLst>
      <p:ext uri="{BB962C8B-B14F-4D97-AF65-F5344CB8AC3E}">
        <p14:creationId xmlns:p14="http://schemas.microsoft.com/office/powerpoint/2010/main" val="15056059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2"/>
          <p:cNvSpPr>
            <a:spLocks noGrp="1" noChangeArrowheads="1"/>
          </p:cNvSpPr>
          <p:nvPr>
            <p:ph type="ftr" sz="quarter" idx="10"/>
          </p:nvPr>
        </p:nvSpPr>
        <p:spPr>
          <a:ln/>
        </p:spPr>
        <p:txBody>
          <a:bodyPr/>
          <a:lstStyle>
            <a:lvl1pPr>
              <a:defRPr/>
            </a:lvl1pPr>
          </a:lstStyle>
          <a:p>
            <a:pPr>
              <a:defRPr/>
            </a:pPr>
            <a:r>
              <a:rPr lang="pt-BR"/>
              <a:t>Aula 07 - DDL e DML - Exercício</a:t>
            </a:r>
          </a:p>
        </p:txBody>
      </p:sp>
      <p:sp>
        <p:nvSpPr>
          <p:cNvPr id="6" name="Rectangle 3"/>
          <p:cNvSpPr>
            <a:spLocks noGrp="1" noChangeArrowheads="1"/>
          </p:cNvSpPr>
          <p:nvPr>
            <p:ph type="sldNum" sz="quarter" idx="11"/>
          </p:nvPr>
        </p:nvSpPr>
        <p:spPr>
          <a:ln/>
        </p:spPr>
        <p:txBody>
          <a:bodyPr/>
          <a:lstStyle>
            <a:lvl1pPr>
              <a:defRPr/>
            </a:lvl1pPr>
          </a:lstStyle>
          <a:p>
            <a:pPr>
              <a:defRPr/>
            </a:pPr>
            <a:fld id="{F5DDEB5A-4DC0-4372-A859-78F663903FB1}" type="slidenum">
              <a:rPr lang="pt-BR" altLang="pt-BR"/>
              <a:pPr>
                <a:defRPr/>
              </a:pPr>
              <a:t>‹nº›</a:t>
            </a:fld>
            <a:endParaRPr lang="pt-BR" altLang="pt-BR"/>
          </a:p>
        </p:txBody>
      </p:sp>
      <p:sp>
        <p:nvSpPr>
          <p:cNvPr id="7" name="Rectangle 16"/>
          <p:cNvSpPr>
            <a:spLocks noGrp="1" noChangeArrowheads="1"/>
          </p:cNvSpPr>
          <p:nvPr>
            <p:ph type="dt" sz="half" idx="12"/>
          </p:nvPr>
        </p:nvSpPr>
        <p:spPr>
          <a:ln/>
        </p:spPr>
        <p:txBody>
          <a:bodyPr/>
          <a:lstStyle>
            <a:lvl1pPr>
              <a:defRPr/>
            </a:lvl1pPr>
          </a:lstStyle>
          <a:p>
            <a:pPr>
              <a:defRPr/>
            </a:pPr>
            <a:endParaRPr lang="pt-BR"/>
          </a:p>
        </p:txBody>
      </p:sp>
    </p:spTree>
    <p:extLst>
      <p:ext uri="{BB962C8B-B14F-4D97-AF65-F5344CB8AC3E}">
        <p14:creationId xmlns:p14="http://schemas.microsoft.com/office/powerpoint/2010/main" val="3360035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Rectangle 2"/>
          <p:cNvSpPr>
            <a:spLocks noGrp="1" noChangeArrowheads="1"/>
          </p:cNvSpPr>
          <p:nvPr>
            <p:ph type="ftr" sz="quarter" idx="10"/>
          </p:nvPr>
        </p:nvSpPr>
        <p:spPr>
          <a:ln/>
        </p:spPr>
        <p:txBody>
          <a:bodyPr/>
          <a:lstStyle>
            <a:lvl1pPr>
              <a:defRPr/>
            </a:lvl1pPr>
          </a:lstStyle>
          <a:p>
            <a:pPr>
              <a:defRPr/>
            </a:pPr>
            <a:r>
              <a:rPr lang="pt-BR"/>
              <a:t>Aula 07 - DDL e DML - Exercício</a:t>
            </a:r>
          </a:p>
        </p:txBody>
      </p:sp>
      <p:sp>
        <p:nvSpPr>
          <p:cNvPr id="8" name="Rectangle 3"/>
          <p:cNvSpPr>
            <a:spLocks noGrp="1" noChangeArrowheads="1"/>
          </p:cNvSpPr>
          <p:nvPr>
            <p:ph type="sldNum" sz="quarter" idx="11"/>
          </p:nvPr>
        </p:nvSpPr>
        <p:spPr>
          <a:ln/>
        </p:spPr>
        <p:txBody>
          <a:bodyPr/>
          <a:lstStyle>
            <a:lvl1pPr>
              <a:defRPr/>
            </a:lvl1pPr>
          </a:lstStyle>
          <a:p>
            <a:pPr>
              <a:defRPr/>
            </a:pPr>
            <a:fld id="{2D06C933-FF05-4AE9-A8C6-91DA47E1D835}" type="slidenum">
              <a:rPr lang="pt-BR" altLang="pt-BR"/>
              <a:pPr>
                <a:defRPr/>
              </a:pPr>
              <a:t>‹nº›</a:t>
            </a:fld>
            <a:endParaRPr lang="pt-BR" altLang="pt-BR"/>
          </a:p>
        </p:txBody>
      </p:sp>
      <p:sp>
        <p:nvSpPr>
          <p:cNvPr id="9" name="Rectangle 16"/>
          <p:cNvSpPr>
            <a:spLocks noGrp="1" noChangeArrowheads="1"/>
          </p:cNvSpPr>
          <p:nvPr>
            <p:ph type="dt" sz="half" idx="12"/>
          </p:nvPr>
        </p:nvSpPr>
        <p:spPr>
          <a:ln/>
        </p:spPr>
        <p:txBody>
          <a:bodyPr/>
          <a:lstStyle>
            <a:lvl1pPr>
              <a:defRPr/>
            </a:lvl1pPr>
          </a:lstStyle>
          <a:p>
            <a:pPr>
              <a:defRPr/>
            </a:pPr>
            <a:endParaRPr lang="pt-BR"/>
          </a:p>
        </p:txBody>
      </p:sp>
    </p:spTree>
    <p:extLst>
      <p:ext uri="{BB962C8B-B14F-4D97-AF65-F5344CB8AC3E}">
        <p14:creationId xmlns:p14="http://schemas.microsoft.com/office/powerpoint/2010/main" val="35246996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Rectangle 2"/>
          <p:cNvSpPr>
            <a:spLocks noGrp="1" noChangeArrowheads="1"/>
          </p:cNvSpPr>
          <p:nvPr>
            <p:ph type="ftr" sz="quarter" idx="10"/>
          </p:nvPr>
        </p:nvSpPr>
        <p:spPr>
          <a:ln/>
        </p:spPr>
        <p:txBody>
          <a:bodyPr/>
          <a:lstStyle>
            <a:lvl1pPr>
              <a:defRPr/>
            </a:lvl1pPr>
          </a:lstStyle>
          <a:p>
            <a:pPr>
              <a:defRPr/>
            </a:pPr>
            <a:r>
              <a:rPr lang="pt-BR"/>
              <a:t>Aula 07 - DDL e DML - Exercício</a:t>
            </a:r>
          </a:p>
        </p:txBody>
      </p:sp>
      <p:sp>
        <p:nvSpPr>
          <p:cNvPr id="4" name="Rectangle 3"/>
          <p:cNvSpPr>
            <a:spLocks noGrp="1" noChangeArrowheads="1"/>
          </p:cNvSpPr>
          <p:nvPr>
            <p:ph type="sldNum" sz="quarter" idx="11"/>
          </p:nvPr>
        </p:nvSpPr>
        <p:spPr>
          <a:ln/>
        </p:spPr>
        <p:txBody>
          <a:bodyPr/>
          <a:lstStyle>
            <a:lvl1pPr>
              <a:defRPr/>
            </a:lvl1pPr>
          </a:lstStyle>
          <a:p>
            <a:pPr>
              <a:defRPr/>
            </a:pPr>
            <a:fld id="{4BDE8925-1084-4B9C-8C4B-8840F7C63241}" type="slidenum">
              <a:rPr lang="pt-BR" altLang="pt-BR"/>
              <a:pPr>
                <a:defRPr/>
              </a:pPr>
              <a:t>‹nº›</a:t>
            </a:fld>
            <a:endParaRPr lang="pt-BR" altLang="pt-BR"/>
          </a:p>
        </p:txBody>
      </p:sp>
      <p:sp>
        <p:nvSpPr>
          <p:cNvPr id="5" name="Rectangle 16"/>
          <p:cNvSpPr>
            <a:spLocks noGrp="1" noChangeArrowheads="1"/>
          </p:cNvSpPr>
          <p:nvPr>
            <p:ph type="dt" sz="half" idx="12"/>
          </p:nvPr>
        </p:nvSpPr>
        <p:spPr>
          <a:ln/>
        </p:spPr>
        <p:txBody>
          <a:bodyPr/>
          <a:lstStyle>
            <a:lvl1pPr>
              <a:defRPr/>
            </a:lvl1pPr>
          </a:lstStyle>
          <a:p>
            <a:pPr>
              <a:defRPr/>
            </a:pPr>
            <a:endParaRPr lang="pt-BR"/>
          </a:p>
        </p:txBody>
      </p:sp>
    </p:spTree>
    <p:extLst>
      <p:ext uri="{BB962C8B-B14F-4D97-AF65-F5344CB8AC3E}">
        <p14:creationId xmlns:p14="http://schemas.microsoft.com/office/powerpoint/2010/main" val="25644894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r>
              <a:rPr lang="pt-BR"/>
              <a:t>Aula 07 - DDL e DML - Exercício</a:t>
            </a:r>
          </a:p>
        </p:txBody>
      </p:sp>
      <p:sp>
        <p:nvSpPr>
          <p:cNvPr id="3" name="Rectangle 3"/>
          <p:cNvSpPr>
            <a:spLocks noGrp="1" noChangeArrowheads="1"/>
          </p:cNvSpPr>
          <p:nvPr>
            <p:ph type="sldNum" sz="quarter" idx="11"/>
          </p:nvPr>
        </p:nvSpPr>
        <p:spPr>
          <a:ln/>
        </p:spPr>
        <p:txBody>
          <a:bodyPr/>
          <a:lstStyle>
            <a:lvl1pPr>
              <a:defRPr/>
            </a:lvl1pPr>
          </a:lstStyle>
          <a:p>
            <a:pPr>
              <a:defRPr/>
            </a:pPr>
            <a:fld id="{734F6B31-D4DC-4899-96FA-7BD5B5C6FBD3}" type="slidenum">
              <a:rPr lang="pt-BR" altLang="pt-BR"/>
              <a:pPr>
                <a:defRPr/>
              </a:pPr>
              <a:t>‹nº›</a:t>
            </a:fld>
            <a:endParaRPr lang="pt-BR" altLang="pt-BR"/>
          </a:p>
        </p:txBody>
      </p:sp>
      <p:sp>
        <p:nvSpPr>
          <p:cNvPr id="4" name="Rectangle 16"/>
          <p:cNvSpPr>
            <a:spLocks noGrp="1" noChangeArrowheads="1"/>
          </p:cNvSpPr>
          <p:nvPr>
            <p:ph type="dt" sz="half" idx="12"/>
          </p:nvPr>
        </p:nvSpPr>
        <p:spPr>
          <a:ln/>
        </p:spPr>
        <p:txBody>
          <a:bodyPr/>
          <a:lstStyle>
            <a:lvl1pPr>
              <a:defRPr/>
            </a:lvl1pPr>
          </a:lstStyle>
          <a:p>
            <a:pPr>
              <a:defRPr/>
            </a:pPr>
            <a:endParaRPr lang="pt-BR"/>
          </a:p>
        </p:txBody>
      </p:sp>
    </p:spTree>
    <p:extLst>
      <p:ext uri="{BB962C8B-B14F-4D97-AF65-F5344CB8AC3E}">
        <p14:creationId xmlns:p14="http://schemas.microsoft.com/office/powerpoint/2010/main" val="29882354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Rectangle 2"/>
          <p:cNvSpPr>
            <a:spLocks noGrp="1" noChangeArrowheads="1"/>
          </p:cNvSpPr>
          <p:nvPr>
            <p:ph type="ftr" sz="quarter" idx="10"/>
          </p:nvPr>
        </p:nvSpPr>
        <p:spPr>
          <a:ln/>
        </p:spPr>
        <p:txBody>
          <a:bodyPr/>
          <a:lstStyle>
            <a:lvl1pPr>
              <a:defRPr/>
            </a:lvl1pPr>
          </a:lstStyle>
          <a:p>
            <a:pPr>
              <a:defRPr/>
            </a:pPr>
            <a:r>
              <a:rPr lang="pt-BR"/>
              <a:t>Aula 07 - DDL e DML - Exercício</a:t>
            </a:r>
          </a:p>
        </p:txBody>
      </p:sp>
      <p:sp>
        <p:nvSpPr>
          <p:cNvPr id="6" name="Rectangle 3"/>
          <p:cNvSpPr>
            <a:spLocks noGrp="1" noChangeArrowheads="1"/>
          </p:cNvSpPr>
          <p:nvPr>
            <p:ph type="sldNum" sz="quarter" idx="11"/>
          </p:nvPr>
        </p:nvSpPr>
        <p:spPr>
          <a:ln/>
        </p:spPr>
        <p:txBody>
          <a:bodyPr/>
          <a:lstStyle>
            <a:lvl1pPr>
              <a:defRPr/>
            </a:lvl1pPr>
          </a:lstStyle>
          <a:p>
            <a:pPr>
              <a:defRPr/>
            </a:pPr>
            <a:fld id="{0CFB0ED3-1A98-442A-A2E6-C7EE9B9BE406}" type="slidenum">
              <a:rPr lang="pt-BR" altLang="pt-BR"/>
              <a:pPr>
                <a:defRPr/>
              </a:pPr>
              <a:t>‹nº›</a:t>
            </a:fld>
            <a:endParaRPr lang="pt-BR" altLang="pt-BR"/>
          </a:p>
        </p:txBody>
      </p:sp>
      <p:sp>
        <p:nvSpPr>
          <p:cNvPr id="7" name="Rectangle 16"/>
          <p:cNvSpPr>
            <a:spLocks noGrp="1" noChangeArrowheads="1"/>
          </p:cNvSpPr>
          <p:nvPr>
            <p:ph type="dt" sz="half" idx="12"/>
          </p:nvPr>
        </p:nvSpPr>
        <p:spPr>
          <a:ln/>
        </p:spPr>
        <p:txBody>
          <a:bodyPr/>
          <a:lstStyle>
            <a:lvl1pPr>
              <a:defRPr/>
            </a:lvl1pPr>
          </a:lstStyle>
          <a:p>
            <a:pPr>
              <a:defRPr/>
            </a:pPr>
            <a:endParaRPr lang="pt-BR"/>
          </a:p>
        </p:txBody>
      </p:sp>
    </p:spTree>
    <p:extLst>
      <p:ext uri="{BB962C8B-B14F-4D97-AF65-F5344CB8AC3E}">
        <p14:creationId xmlns:p14="http://schemas.microsoft.com/office/powerpoint/2010/main" val="2859100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e texto verticais" type="vertTitleAndTx">
  <p:cSld name="VERTICAL_TITLE_AND_VERTICAL_TEXT">
    <p:spTree>
      <p:nvGrpSpPr>
        <p:cNvPr id="1" name="Shape 154"/>
        <p:cNvGrpSpPr/>
        <p:nvPr/>
      </p:nvGrpSpPr>
      <p:grpSpPr>
        <a:xfrm>
          <a:off x="0" y="0"/>
          <a:ext cx="0" cy="0"/>
          <a:chOff x="0" y="0"/>
          <a:chExt cx="0" cy="0"/>
        </a:xfrm>
      </p:grpSpPr>
      <p:sp>
        <p:nvSpPr>
          <p:cNvPr id="155" name="Google Shape;155;p19"/>
          <p:cNvSpPr txBox="1">
            <a:spLocks noGrp="1"/>
          </p:cNvSpPr>
          <p:nvPr>
            <p:ph type="title"/>
          </p:nvPr>
        </p:nvSpPr>
        <p:spPr>
          <a:xfrm rot="5400000">
            <a:off x="4953000" y="2133600"/>
            <a:ext cx="5410200" cy="2057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6" name="Google Shape;156;p19"/>
          <p:cNvSpPr txBox="1">
            <a:spLocks noGrp="1"/>
          </p:cNvSpPr>
          <p:nvPr>
            <p:ph type="body" idx="1"/>
          </p:nvPr>
        </p:nvSpPr>
        <p:spPr>
          <a:xfrm rot="5400000">
            <a:off x="762000" y="152400"/>
            <a:ext cx="5410200" cy="60198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57" name="Google Shape;157;p1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158" name="Google Shape;158;p19"/>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159" name="Google Shape;159;p1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Rectangle 2"/>
          <p:cNvSpPr>
            <a:spLocks noGrp="1" noChangeArrowheads="1"/>
          </p:cNvSpPr>
          <p:nvPr>
            <p:ph type="ftr" sz="quarter" idx="10"/>
          </p:nvPr>
        </p:nvSpPr>
        <p:spPr>
          <a:ln/>
        </p:spPr>
        <p:txBody>
          <a:bodyPr/>
          <a:lstStyle>
            <a:lvl1pPr>
              <a:defRPr/>
            </a:lvl1pPr>
          </a:lstStyle>
          <a:p>
            <a:pPr>
              <a:defRPr/>
            </a:pPr>
            <a:r>
              <a:rPr lang="pt-BR"/>
              <a:t>Aula 07 - DDL e DML - Exercício</a:t>
            </a:r>
          </a:p>
        </p:txBody>
      </p:sp>
      <p:sp>
        <p:nvSpPr>
          <p:cNvPr id="6" name="Rectangle 3"/>
          <p:cNvSpPr>
            <a:spLocks noGrp="1" noChangeArrowheads="1"/>
          </p:cNvSpPr>
          <p:nvPr>
            <p:ph type="sldNum" sz="quarter" idx="11"/>
          </p:nvPr>
        </p:nvSpPr>
        <p:spPr>
          <a:ln/>
        </p:spPr>
        <p:txBody>
          <a:bodyPr/>
          <a:lstStyle>
            <a:lvl1pPr>
              <a:defRPr/>
            </a:lvl1pPr>
          </a:lstStyle>
          <a:p>
            <a:pPr>
              <a:defRPr/>
            </a:pPr>
            <a:fld id="{9D9B5583-2D81-4DE6-BD41-E24623F68853}" type="slidenum">
              <a:rPr lang="pt-BR" altLang="pt-BR"/>
              <a:pPr>
                <a:defRPr/>
              </a:pPr>
              <a:t>‹nº›</a:t>
            </a:fld>
            <a:endParaRPr lang="pt-BR" altLang="pt-BR"/>
          </a:p>
        </p:txBody>
      </p:sp>
      <p:sp>
        <p:nvSpPr>
          <p:cNvPr id="7" name="Rectangle 16"/>
          <p:cNvSpPr>
            <a:spLocks noGrp="1" noChangeArrowheads="1"/>
          </p:cNvSpPr>
          <p:nvPr>
            <p:ph type="dt" sz="half" idx="12"/>
          </p:nvPr>
        </p:nvSpPr>
        <p:spPr>
          <a:ln/>
        </p:spPr>
        <p:txBody>
          <a:bodyPr/>
          <a:lstStyle>
            <a:lvl1pPr>
              <a:defRPr/>
            </a:lvl1pPr>
          </a:lstStyle>
          <a:p>
            <a:pPr>
              <a:defRPr/>
            </a:pPr>
            <a:endParaRPr lang="pt-BR"/>
          </a:p>
        </p:txBody>
      </p:sp>
    </p:spTree>
    <p:extLst>
      <p:ext uri="{BB962C8B-B14F-4D97-AF65-F5344CB8AC3E}">
        <p14:creationId xmlns:p14="http://schemas.microsoft.com/office/powerpoint/2010/main" val="32157991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2"/>
          <p:cNvSpPr>
            <a:spLocks noGrp="1" noChangeArrowheads="1"/>
          </p:cNvSpPr>
          <p:nvPr>
            <p:ph type="ftr" sz="quarter" idx="10"/>
          </p:nvPr>
        </p:nvSpPr>
        <p:spPr>
          <a:ln/>
        </p:spPr>
        <p:txBody>
          <a:bodyPr/>
          <a:lstStyle>
            <a:lvl1pPr>
              <a:defRPr/>
            </a:lvl1pPr>
          </a:lstStyle>
          <a:p>
            <a:pPr>
              <a:defRPr/>
            </a:pPr>
            <a:r>
              <a:rPr lang="pt-BR"/>
              <a:t>Aula 07 - DDL e DML - Exercício</a:t>
            </a:r>
          </a:p>
        </p:txBody>
      </p:sp>
      <p:sp>
        <p:nvSpPr>
          <p:cNvPr id="5" name="Rectangle 3"/>
          <p:cNvSpPr>
            <a:spLocks noGrp="1" noChangeArrowheads="1"/>
          </p:cNvSpPr>
          <p:nvPr>
            <p:ph type="sldNum" sz="quarter" idx="11"/>
          </p:nvPr>
        </p:nvSpPr>
        <p:spPr>
          <a:ln/>
        </p:spPr>
        <p:txBody>
          <a:bodyPr/>
          <a:lstStyle>
            <a:lvl1pPr>
              <a:defRPr/>
            </a:lvl1pPr>
          </a:lstStyle>
          <a:p>
            <a:pPr>
              <a:defRPr/>
            </a:pPr>
            <a:fld id="{0C97C62E-ACF8-4699-8501-2F3C3AF8C034}" type="slidenum">
              <a:rPr lang="pt-BR" altLang="pt-BR"/>
              <a:pPr>
                <a:defRPr/>
              </a:pPr>
              <a:t>‹nº›</a:t>
            </a:fld>
            <a:endParaRPr lang="pt-BR" altLang="pt-BR"/>
          </a:p>
        </p:txBody>
      </p:sp>
      <p:sp>
        <p:nvSpPr>
          <p:cNvPr id="6" name="Rectangle 16"/>
          <p:cNvSpPr>
            <a:spLocks noGrp="1" noChangeArrowheads="1"/>
          </p:cNvSpPr>
          <p:nvPr>
            <p:ph type="dt" sz="half" idx="12"/>
          </p:nvPr>
        </p:nvSpPr>
        <p:spPr>
          <a:ln/>
        </p:spPr>
        <p:txBody>
          <a:bodyPr/>
          <a:lstStyle>
            <a:lvl1pPr>
              <a:defRPr/>
            </a:lvl1pPr>
          </a:lstStyle>
          <a:p>
            <a:pPr>
              <a:defRPr/>
            </a:pPr>
            <a:endParaRPr lang="pt-BR"/>
          </a:p>
        </p:txBody>
      </p:sp>
    </p:spTree>
    <p:extLst>
      <p:ext uri="{BB962C8B-B14F-4D97-AF65-F5344CB8AC3E}">
        <p14:creationId xmlns:p14="http://schemas.microsoft.com/office/powerpoint/2010/main" val="7228001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457200"/>
            <a:ext cx="2057400" cy="5410200"/>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457200" y="457200"/>
            <a:ext cx="6019800" cy="5410200"/>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2"/>
          <p:cNvSpPr>
            <a:spLocks noGrp="1" noChangeArrowheads="1"/>
          </p:cNvSpPr>
          <p:nvPr>
            <p:ph type="ftr" sz="quarter" idx="10"/>
          </p:nvPr>
        </p:nvSpPr>
        <p:spPr>
          <a:ln/>
        </p:spPr>
        <p:txBody>
          <a:bodyPr/>
          <a:lstStyle>
            <a:lvl1pPr>
              <a:defRPr/>
            </a:lvl1pPr>
          </a:lstStyle>
          <a:p>
            <a:pPr>
              <a:defRPr/>
            </a:pPr>
            <a:r>
              <a:rPr lang="pt-BR"/>
              <a:t>Aula 07 - DDL e DML - Exercício</a:t>
            </a:r>
          </a:p>
        </p:txBody>
      </p:sp>
      <p:sp>
        <p:nvSpPr>
          <p:cNvPr id="5" name="Rectangle 3"/>
          <p:cNvSpPr>
            <a:spLocks noGrp="1" noChangeArrowheads="1"/>
          </p:cNvSpPr>
          <p:nvPr>
            <p:ph type="sldNum" sz="quarter" idx="11"/>
          </p:nvPr>
        </p:nvSpPr>
        <p:spPr>
          <a:ln/>
        </p:spPr>
        <p:txBody>
          <a:bodyPr/>
          <a:lstStyle>
            <a:lvl1pPr>
              <a:defRPr/>
            </a:lvl1pPr>
          </a:lstStyle>
          <a:p>
            <a:pPr>
              <a:defRPr/>
            </a:pPr>
            <a:fld id="{4DE37E0C-0A16-48E7-9E73-D26146B5D2DF}" type="slidenum">
              <a:rPr lang="pt-BR" altLang="pt-BR"/>
              <a:pPr>
                <a:defRPr/>
              </a:pPr>
              <a:t>‹nº›</a:t>
            </a:fld>
            <a:endParaRPr lang="pt-BR" altLang="pt-BR"/>
          </a:p>
        </p:txBody>
      </p:sp>
      <p:sp>
        <p:nvSpPr>
          <p:cNvPr id="6" name="Rectangle 16"/>
          <p:cNvSpPr>
            <a:spLocks noGrp="1" noChangeArrowheads="1"/>
          </p:cNvSpPr>
          <p:nvPr>
            <p:ph type="dt" sz="half" idx="12"/>
          </p:nvPr>
        </p:nvSpPr>
        <p:spPr>
          <a:ln/>
        </p:spPr>
        <p:txBody>
          <a:bodyPr/>
          <a:lstStyle>
            <a:lvl1pPr>
              <a:defRPr/>
            </a:lvl1pPr>
          </a:lstStyle>
          <a:p>
            <a:pPr>
              <a:defRPr/>
            </a:pPr>
            <a:endParaRPr lang="pt-BR"/>
          </a:p>
        </p:txBody>
      </p:sp>
    </p:spTree>
    <p:extLst>
      <p:ext uri="{BB962C8B-B14F-4D97-AF65-F5344CB8AC3E}">
        <p14:creationId xmlns:p14="http://schemas.microsoft.com/office/powerpoint/2010/main" val="16946613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xAndObj" preserve="1">
  <p:cSld name="Título, text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457200"/>
            <a:ext cx="8229600" cy="1371600"/>
          </a:xfrm>
        </p:spPr>
        <p:txBody>
          <a:bodyPr/>
          <a:lstStyle/>
          <a:p>
            <a:r>
              <a:rPr lang="pt-BR"/>
              <a:t>Clique para editar o estilo do título mestre</a:t>
            </a:r>
          </a:p>
        </p:txBody>
      </p:sp>
      <p:sp>
        <p:nvSpPr>
          <p:cNvPr id="3" name="Espaço Reservado para Texto 2"/>
          <p:cNvSpPr>
            <a:spLocks noGrp="1"/>
          </p:cNvSpPr>
          <p:nvPr>
            <p:ph type="body" sz="half" idx="1"/>
          </p:nvPr>
        </p:nvSpPr>
        <p:spPr>
          <a:xfrm>
            <a:off x="457200" y="1981200"/>
            <a:ext cx="4038600" cy="3886200"/>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981200"/>
            <a:ext cx="4038600" cy="3886200"/>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2"/>
          <p:cNvSpPr>
            <a:spLocks noGrp="1" noChangeArrowheads="1"/>
          </p:cNvSpPr>
          <p:nvPr>
            <p:ph type="ftr" sz="quarter" idx="10"/>
          </p:nvPr>
        </p:nvSpPr>
        <p:spPr>
          <a:ln/>
        </p:spPr>
        <p:txBody>
          <a:bodyPr/>
          <a:lstStyle>
            <a:lvl1pPr>
              <a:defRPr/>
            </a:lvl1pPr>
          </a:lstStyle>
          <a:p>
            <a:pPr>
              <a:defRPr/>
            </a:pPr>
            <a:r>
              <a:rPr lang="pt-BR"/>
              <a:t>Aula 07 - DDL e DML - Exercício</a:t>
            </a:r>
          </a:p>
        </p:txBody>
      </p:sp>
      <p:sp>
        <p:nvSpPr>
          <p:cNvPr id="6" name="Rectangle 3"/>
          <p:cNvSpPr>
            <a:spLocks noGrp="1" noChangeArrowheads="1"/>
          </p:cNvSpPr>
          <p:nvPr>
            <p:ph type="sldNum" sz="quarter" idx="11"/>
          </p:nvPr>
        </p:nvSpPr>
        <p:spPr>
          <a:ln/>
        </p:spPr>
        <p:txBody>
          <a:bodyPr/>
          <a:lstStyle>
            <a:lvl1pPr>
              <a:defRPr/>
            </a:lvl1pPr>
          </a:lstStyle>
          <a:p>
            <a:pPr>
              <a:defRPr/>
            </a:pPr>
            <a:fld id="{7FD5C362-C34F-472C-968E-12CC885415BC}" type="slidenum">
              <a:rPr lang="pt-BR" altLang="pt-BR"/>
              <a:pPr>
                <a:defRPr/>
              </a:pPr>
              <a:t>‹nº›</a:t>
            </a:fld>
            <a:endParaRPr lang="pt-BR" altLang="pt-BR"/>
          </a:p>
        </p:txBody>
      </p:sp>
      <p:sp>
        <p:nvSpPr>
          <p:cNvPr id="7" name="Rectangle 16"/>
          <p:cNvSpPr>
            <a:spLocks noGrp="1" noChangeArrowheads="1"/>
          </p:cNvSpPr>
          <p:nvPr>
            <p:ph type="dt" sz="half" idx="12"/>
          </p:nvPr>
        </p:nvSpPr>
        <p:spPr>
          <a:ln/>
        </p:spPr>
        <p:txBody>
          <a:bodyPr/>
          <a:lstStyle>
            <a:lvl1pPr>
              <a:defRPr/>
            </a:lvl1pPr>
          </a:lstStyle>
          <a:p>
            <a:pPr>
              <a:defRPr/>
            </a:pPr>
            <a:endParaRPr lang="pt-BR"/>
          </a:p>
        </p:txBody>
      </p:sp>
    </p:spTree>
    <p:extLst>
      <p:ext uri="{BB962C8B-B14F-4D97-AF65-F5344CB8AC3E}">
        <p14:creationId xmlns:p14="http://schemas.microsoft.com/office/powerpoint/2010/main" val="411389899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lide de título" type="title">
  <p:cSld name="Slide de título">
    <p:spTree>
      <p:nvGrpSpPr>
        <p:cNvPr id="1" name="Shape 29"/>
        <p:cNvGrpSpPr/>
        <p:nvPr/>
      </p:nvGrpSpPr>
      <p:grpSpPr>
        <a:xfrm>
          <a:off x="0" y="0"/>
          <a:ext cx="0" cy="0"/>
          <a:chOff x="0" y="0"/>
          <a:chExt cx="0" cy="0"/>
        </a:xfrm>
      </p:grpSpPr>
      <p:sp>
        <p:nvSpPr>
          <p:cNvPr id="30" name="Google Shape;30;p2"/>
          <p:cNvSpPr txBox="1">
            <a:spLocks noGrp="1"/>
          </p:cNvSpPr>
          <p:nvPr>
            <p:ph type="ctrTitle"/>
          </p:nvPr>
        </p:nvSpPr>
        <p:spPr>
          <a:xfrm>
            <a:off x="2971800" y="1828800"/>
            <a:ext cx="6019800" cy="22098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5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
          <p:cNvSpPr txBox="1">
            <a:spLocks noGrp="1"/>
          </p:cNvSpPr>
          <p:nvPr>
            <p:ph type="subTitle" idx="1"/>
          </p:nvPr>
        </p:nvSpPr>
        <p:spPr>
          <a:xfrm>
            <a:off x="2971800" y="4267200"/>
            <a:ext cx="6019800" cy="1752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680"/>
              </a:spcBef>
              <a:spcAft>
                <a:spcPts val="0"/>
              </a:spcAft>
              <a:buSzPts val="2550"/>
              <a:buFont typeface="Noto Sans Symbols"/>
              <a:buNone/>
              <a:defRPr sz="3400"/>
            </a:lvl1pPr>
            <a:lvl2pPr lvl="1" algn="l">
              <a:lnSpc>
                <a:spcPct val="100000"/>
              </a:lnSpc>
              <a:spcBef>
                <a:spcPts val="360"/>
              </a:spcBef>
              <a:spcAft>
                <a:spcPts val="0"/>
              </a:spcAft>
              <a:buSzPts val="144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26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a:endParaRPr/>
          </a:p>
        </p:txBody>
      </p:sp>
      <p:sp>
        <p:nvSpPr>
          <p:cNvPr id="32" name="Google Shape;32;p2"/>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34" name="Google Shape;34;p2"/>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Tree>
    <p:extLst>
      <p:ext uri="{BB962C8B-B14F-4D97-AF65-F5344CB8AC3E}">
        <p14:creationId xmlns:p14="http://schemas.microsoft.com/office/powerpoint/2010/main" val="72442292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ítulo e conteúdo" type="obj">
  <p:cSld name="Título e conteúdo">
    <p:spTree>
      <p:nvGrpSpPr>
        <p:cNvPr id="1" name="Shape 137"/>
        <p:cNvGrpSpPr/>
        <p:nvPr/>
      </p:nvGrpSpPr>
      <p:grpSpPr>
        <a:xfrm>
          <a:off x="0" y="0"/>
          <a:ext cx="0" cy="0"/>
          <a:chOff x="0" y="0"/>
          <a:chExt cx="0" cy="0"/>
        </a:xfrm>
      </p:grpSpPr>
      <p:sp>
        <p:nvSpPr>
          <p:cNvPr id="138" name="Google Shape;138;p16"/>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16"/>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40" name="Google Shape;140;p1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141" name="Google Shape;141;p16"/>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142" name="Google Shape;142;p1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4479652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Em branco" type="blank">
  <p:cSld name="Em branco">
    <p:spTree>
      <p:nvGrpSpPr>
        <p:cNvPr id="1" name="Shape 143"/>
        <p:cNvGrpSpPr/>
        <p:nvPr/>
      </p:nvGrpSpPr>
      <p:grpSpPr>
        <a:xfrm>
          <a:off x="0" y="0"/>
          <a:ext cx="0" cy="0"/>
          <a:chOff x="0" y="0"/>
          <a:chExt cx="0" cy="0"/>
        </a:xfrm>
      </p:grpSpPr>
      <p:sp>
        <p:nvSpPr>
          <p:cNvPr id="144" name="Google Shape;144;p1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145" name="Google Shape;145;p17"/>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146" name="Google Shape;146;p1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9429447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ítulo, texto e conteúdo" type="txAndObj">
  <p:cSld name="Título, texto e conteúdo">
    <p:spTree>
      <p:nvGrpSpPr>
        <p:cNvPr id="1" name="Shape 147"/>
        <p:cNvGrpSpPr/>
        <p:nvPr/>
      </p:nvGrpSpPr>
      <p:grpSpPr>
        <a:xfrm>
          <a:off x="0" y="0"/>
          <a:ext cx="0" cy="0"/>
          <a:chOff x="0" y="0"/>
          <a:chExt cx="0" cy="0"/>
        </a:xfrm>
      </p:grpSpPr>
      <p:sp>
        <p:nvSpPr>
          <p:cNvPr id="148" name="Google Shape;148;p18"/>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18"/>
          <p:cNvSpPr txBox="1">
            <a:spLocks noGrp="1"/>
          </p:cNvSpPr>
          <p:nvPr>
            <p:ph type="body" idx="1"/>
          </p:nvPr>
        </p:nvSpPr>
        <p:spPr>
          <a:xfrm>
            <a:off x="457200" y="1981200"/>
            <a:ext cx="4038600" cy="38862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50" name="Google Shape;150;p18"/>
          <p:cNvSpPr txBox="1">
            <a:spLocks noGrp="1"/>
          </p:cNvSpPr>
          <p:nvPr>
            <p:ph type="body" idx="2"/>
          </p:nvPr>
        </p:nvSpPr>
        <p:spPr>
          <a:xfrm>
            <a:off x="4648200" y="1981200"/>
            <a:ext cx="4038600" cy="38862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51" name="Google Shape;151;p1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152" name="Google Shape;152;p18"/>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153" name="Google Shape;153;p1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70249292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ítulo e texto verticais" type="vertTitleAndTx">
  <p:cSld name="Título e texto verticais">
    <p:spTree>
      <p:nvGrpSpPr>
        <p:cNvPr id="1" name="Shape 154"/>
        <p:cNvGrpSpPr/>
        <p:nvPr/>
      </p:nvGrpSpPr>
      <p:grpSpPr>
        <a:xfrm>
          <a:off x="0" y="0"/>
          <a:ext cx="0" cy="0"/>
          <a:chOff x="0" y="0"/>
          <a:chExt cx="0" cy="0"/>
        </a:xfrm>
      </p:grpSpPr>
      <p:sp>
        <p:nvSpPr>
          <p:cNvPr id="155" name="Google Shape;155;p19"/>
          <p:cNvSpPr txBox="1">
            <a:spLocks noGrp="1"/>
          </p:cNvSpPr>
          <p:nvPr>
            <p:ph type="title"/>
          </p:nvPr>
        </p:nvSpPr>
        <p:spPr>
          <a:xfrm rot="5400000">
            <a:off x="4953000" y="2133600"/>
            <a:ext cx="5410200" cy="2057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6" name="Google Shape;156;p19"/>
          <p:cNvSpPr txBox="1">
            <a:spLocks noGrp="1"/>
          </p:cNvSpPr>
          <p:nvPr>
            <p:ph type="body" idx="1"/>
          </p:nvPr>
        </p:nvSpPr>
        <p:spPr>
          <a:xfrm rot="5400000">
            <a:off x="762000" y="152400"/>
            <a:ext cx="5410200" cy="60198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57" name="Google Shape;157;p1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158" name="Google Shape;158;p19"/>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159" name="Google Shape;159;p1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487120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ítulo e texto vertical" type="vertTx">
  <p:cSld name="Título e texto vertical">
    <p:spTree>
      <p:nvGrpSpPr>
        <p:cNvPr id="1" name="Shape 160"/>
        <p:cNvGrpSpPr/>
        <p:nvPr/>
      </p:nvGrpSpPr>
      <p:grpSpPr>
        <a:xfrm>
          <a:off x="0" y="0"/>
          <a:ext cx="0" cy="0"/>
          <a:chOff x="0" y="0"/>
          <a:chExt cx="0" cy="0"/>
        </a:xfrm>
      </p:grpSpPr>
      <p:sp>
        <p:nvSpPr>
          <p:cNvPr id="161" name="Google Shape;161;p20"/>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2" name="Google Shape;162;p20"/>
          <p:cNvSpPr txBox="1">
            <a:spLocks noGrp="1"/>
          </p:cNvSpPr>
          <p:nvPr>
            <p:ph type="body" idx="1"/>
          </p:nvPr>
        </p:nvSpPr>
        <p:spPr>
          <a:xfrm rot="5400000">
            <a:off x="2628900" y="-190500"/>
            <a:ext cx="3886200" cy="82296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63" name="Google Shape;163;p2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164" name="Google Shape;164;p20"/>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165" name="Google Shape;165;p2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005736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160"/>
        <p:cNvGrpSpPr/>
        <p:nvPr/>
      </p:nvGrpSpPr>
      <p:grpSpPr>
        <a:xfrm>
          <a:off x="0" y="0"/>
          <a:ext cx="0" cy="0"/>
          <a:chOff x="0" y="0"/>
          <a:chExt cx="0" cy="0"/>
        </a:xfrm>
      </p:grpSpPr>
      <p:sp>
        <p:nvSpPr>
          <p:cNvPr id="161" name="Google Shape;161;p20"/>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2" name="Google Shape;162;p20"/>
          <p:cNvSpPr txBox="1">
            <a:spLocks noGrp="1"/>
          </p:cNvSpPr>
          <p:nvPr>
            <p:ph type="body" idx="1"/>
          </p:nvPr>
        </p:nvSpPr>
        <p:spPr>
          <a:xfrm rot="5400000">
            <a:off x="2628900" y="-190500"/>
            <a:ext cx="3886200" cy="82296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63" name="Google Shape;163;p2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164" name="Google Shape;164;p20"/>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165" name="Google Shape;165;p2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m com Legenda" type="picTx">
  <p:cSld name="Imagem com Legenda">
    <p:spTree>
      <p:nvGrpSpPr>
        <p:cNvPr id="1" name="Shape 166"/>
        <p:cNvGrpSpPr/>
        <p:nvPr/>
      </p:nvGrpSpPr>
      <p:grpSpPr>
        <a:xfrm>
          <a:off x="0" y="0"/>
          <a:ext cx="0" cy="0"/>
          <a:chOff x="0" y="0"/>
          <a:chExt cx="0" cy="0"/>
        </a:xfrm>
      </p:grpSpPr>
      <p:sp>
        <p:nvSpPr>
          <p:cNvPr id="167" name="Google Shape;167;p2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8" name="Google Shape;168;p21"/>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lt2"/>
              </a:buClr>
              <a:buSzPts val="2400"/>
              <a:buFont typeface="Noto Sans Symbols"/>
              <a:buNone/>
              <a:defRPr sz="3200" b="0" i="0" u="none" strike="noStrike" cap="none">
                <a:solidFill>
                  <a:schemeClr val="dk1"/>
                </a:solidFill>
                <a:latin typeface="Arial"/>
                <a:ea typeface="Arial"/>
                <a:cs typeface="Arial"/>
                <a:sym typeface="Arial"/>
              </a:defRPr>
            </a:lvl1pPr>
            <a:lvl2pPr marR="0" lvl="1" algn="l" rtl="0">
              <a:lnSpc>
                <a:spcPct val="100000"/>
              </a:lnSpc>
              <a:spcBef>
                <a:spcPts val="560"/>
              </a:spcBef>
              <a:spcAft>
                <a:spcPts val="0"/>
              </a:spcAft>
              <a:buClr>
                <a:schemeClr val="accent2"/>
              </a:buClr>
              <a:buSzPts val="2240"/>
              <a:buFont typeface="Noto Sans Symbols"/>
              <a:buNone/>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lt2"/>
              </a:buClr>
              <a:buSzPts val="1560"/>
              <a:buFont typeface="Noto Sans Symbols"/>
              <a:buNone/>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accent2"/>
              </a:buClr>
              <a:buSzPts val="1400"/>
              <a:buFont typeface="Noto Sans Symbols"/>
              <a:buNone/>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9pPr>
          </a:lstStyle>
          <a:p>
            <a:endParaRPr/>
          </a:p>
        </p:txBody>
      </p:sp>
      <p:sp>
        <p:nvSpPr>
          <p:cNvPr id="169" name="Google Shape;169;p2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050"/>
              <a:buNone/>
              <a:defRPr sz="1400"/>
            </a:lvl1pPr>
            <a:lvl2pPr marL="914400" lvl="1" indent="-228600" algn="l">
              <a:lnSpc>
                <a:spcPct val="100000"/>
              </a:lnSpc>
              <a:spcBef>
                <a:spcPts val="240"/>
              </a:spcBef>
              <a:spcAft>
                <a:spcPts val="0"/>
              </a:spcAft>
              <a:buSzPts val="960"/>
              <a:buNone/>
              <a:defRPr sz="1200"/>
            </a:lvl2pPr>
            <a:lvl3pPr marL="1371600" lvl="2" indent="-228600" algn="l">
              <a:lnSpc>
                <a:spcPct val="100000"/>
              </a:lnSpc>
              <a:spcBef>
                <a:spcPts val="200"/>
              </a:spcBef>
              <a:spcAft>
                <a:spcPts val="0"/>
              </a:spcAft>
              <a:buSzPts val="650"/>
              <a:buNone/>
              <a:defRPr sz="1000"/>
            </a:lvl3pPr>
            <a:lvl4pPr marL="1828800" lvl="3" indent="-228600" algn="l">
              <a:lnSpc>
                <a:spcPct val="100000"/>
              </a:lnSpc>
              <a:spcBef>
                <a:spcPts val="180"/>
              </a:spcBef>
              <a:spcAft>
                <a:spcPts val="0"/>
              </a:spcAft>
              <a:buSzPts val="63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
        <p:nvSpPr>
          <p:cNvPr id="170" name="Google Shape;170;p2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171" name="Google Shape;171;p21"/>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172" name="Google Shape;172;p2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10002004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onteúdo com Legenda" type="objTx">
  <p:cSld name="Conteúdo com Legenda">
    <p:spTree>
      <p:nvGrpSpPr>
        <p:cNvPr id="1" name="Shape 173"/>
        <p:cNvGrpSpPr/>
        <p:nvPr/>
      </p:nvGrpSpPr>
      <p:grpSpPr>
        <a:xfrm>
          <a:off x="0" y="0"/>
          <a:ext cx="0" cy="0"/>
          <a:chOff x="0" y="0"/>
          <a:chExt cx="0" cy="0"/>
        </a:xfrm>
      </p:grpSpPr>
      <p:sp>
        <p:nvSpPr>
          <p:cNvPr id="174" name="Google Shape;174;p22"/>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5" name="Google Shape;175;p22"/>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640"/>
              </a:spcBef>
              <a:spcAft>
                <a:spcPts val="0"/>
              </a:spcAft>
              <a:buSzPts val="2400"/>
              <a:buChar char="■"/>
              <a:defRPr sz="3200"/>
            </a:lvl1pPr>
            <a:lvl2pPr marL="914400" lvl="1" indent="-370840" algn="l">
              <a:lnSpc>
                <a:spcPct val="100000"/>
              </a:lnSpc>
              <a:spcBef>
                <a:spcPts val="560"/>
              </a:spcBef>
              <a:spcAft>
                <a:spcPts val="0"/>
              </a:spcAft>
              <a:buSzPts val="2240"/>
              <a:buChar char="◻"/>
              <a:defRPr sz="2800"/>
            </a:lvl2pPr>
            <a:lvl3pPr marL="1371600" lvl="2" indent="-327660" algn="l">
              <a:lnSpc>
                <a:spcPct val="100000"/>
              </a:lnSpc>
              <a:spcBef>
                <a:spcPts val="480"/>
              </a:spcBef>
              <a:spcAft>
                <a:spcPts val="0"/>
              </a:spcAft>
              <a:buSzPts val="1560"/>
              <a:buChar char="■"/>
              <a:defRPr sz="2400"/>
            </a:lvl3pPr>
            <a:lvl4pPr marL="1828800" lvl="3" indent="-317500" algn="l">
              <a:lnSpc>
                <a:spcPct val="100000"/>
              </a:lnSpc>
              <a:spcBef>
                <a:spcPts val="400"/>
              </a:spcBef>
              <a:spcAft>
                <a:spcPts val="0"/>
              </a:spcAft>
              <a:buSzPts val="1400"/>
              <a:buChar char="◻"/>
              <a:defRPr sz="2000"/>
            </a:lvl4pPr>
            <a:lvl5pPr marL="2286000" lvl="4" indent="-355600" algn="l">
              <a:lnSpc>
                <a:spcPct val="100000"/>
              </a:lnSpc>
              <a:spcBef>
                <a:spcPts val="400"/>
              </a:spcBef>
              <a:spcAft>
                <a:spcPts val="0"/>
              </a:spcAft>
              <a:buSzPts val="2000"/>
              <a:buChar char="▪"/>
              <a:defRPr sz="2000"/>
            </a:lvl5pPr>
            <a:lvl6pPr marL="2743200" lvl="5" indent="-355600" algn="l">
              <a:lnSpc>
                <a:spcPct val="100000"/>
              </a:lnSpc>
              <a:spcBef>
                <a:spcPts val="400"/>
              </a:spcBef>
              <a:spcAft>
                <a:spcPts val="0"/>
              </a:spcAft>
              <a:buSzPts val="2000"/>
              <a:buChar char="▪"/>
              <a:defRPr sz="2000"/>
            </a:lvl6pPr>
            <a:lvl7pPr marL="3200400" lvl="6" indent="-355600" algn="l">
              <a:lnSpc>
                <a:spcPct val="100000"/>
              </a:lnSpc>
              <a:spcBef>
                <a:spcPts val="400"/>
              </a:spcBef>
              <a:spcAft>
                <a:spcPts val="0"/>
              </a:spcAft>
              <a:buSzPts val="2000"/>
              <a:buChar char="▪"/>
              <a:defRPr sz="2000"/>
            </a:lvl7pPr>
            <a:lvl8pPr marL="3657600" lvl="7" indent="-355600" algn="l">
              <a:lnSpc>
                <a:spcPct val="100000"/>
              </a:lnSpc>
              <a:spcBef>
                <a:spcPts val="400"/>
              </a:spcBef>
              <a:spcAft>
                <a:spcPts val="0"/>
              </a:spcAft>
              <a:buSzPts val="2000"/>
              <a:buChar char="▪"/>
              <a:defRPr sz="2000"/>
            </a:lvl8pPr>
            <a:lvl9pPr marL="4114800" lvl="8" indent="-355600" algn="l">
              <a:lnSpc>
                <a:spcPct val="100000"/>
              </a:lnSpc>
              <a:spcBef>
                <a:spcPts val="400"/>
              </a:spcBef>
              <a:spcAft>
                <a:spcPts val="0"/>
              </a:spcAft>
              <a:buSzPts val="2000"/>
              <a:buChar char="▪"/>
              <a:defRPr sz="2000"/>
            </a:lvl9pPr>
          </a:lstStyle>
          <a:p>
            <a:endParaRPr/>
          </a:p>
        </p:txBody>
      </p:sp>
      <p:sp>
        <p:nvSpPr>
          <p:cNvPr id="176" name="Google Shape;176;p22"/>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050"/>
              <a:buNone/>
              <a:defRPr sz="1400"/>
            </a:lvl1pPr>
            <a:lvl2pPr marL="914400" lvl="1" indent="-228600" algn="l">
              <a:lnSpc>
                <a:spcPct val="100000"/>
              </a:lnSpc>
              <a:spcBef>
                <a:spcPts val="240"/>
              </a:spcBef>
              <a:spcAft>
                <a:spcPts val="0"/>
              </a:spcAft>
              <a:buSzPts val="960"/>
              <a:buNone/>
              <a:defRPr sz="1200"/>
            </a:lvl2pPr>
            <a:lvl3pPr marL="1371600" lvl="2" indent="-228600" algn="l">
              <a:lnSpc>
                <a:spcPct val="100000"/>
              </a:lnSpc>
              <a:spcBef>
                <a:spcPts val="200"/>
              </a:spcBef>
              <a:spcAft>
                <a:spcPts val="0"/>
              </a:spcAft>
              <a:buSzPts val="650"/>
              <a:buNone/>
              <a:defRPr sz="1000"/>
            </a:lvl3pPr>
            <a:lvl4pPr marL="1828800" lvl="3" indent="-228600" algn="l">
              <a:lnSpc>
                <a:spcPct val="100000"/>
              </a:lnSpc>
              <a:spcBef>
                <a:spcPts val="180"/>
              </a:spcBef>
              <a:spcAft>
                <a:spcPts val="0"/>
              </a:spcAft>
              <a:buSzPts val="63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
        <p:nvSpPr>
          <p:cNvPr id="177" name="Google Shape;177;p2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178" name="Google Shape;178;p22"/>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179" name="Google Shape;179;p2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04553286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omente título" type="titleOnly">
  <p:cSld name="Somente título">
    <p:spTree>
      <p:nvGrpSpPr>
        <p:cNvPr id="1" name="Shape 180"/>
        <p:cNvGrpSpPr/>
        <p:nvPr/>
      </p:nvGrpSpPr>
      <p:grpSpPr>
        <a:xfrm>
          <a:off x="0" y="0"/>
          <a:ext cx="0" cy="0"/>
          <a:chOff x="0" y="0"/>
          <a:chExt cx="0" cy="0"/>
        </a:xfrm>
      </p:grpSpPr>
      <p:sp>
        <p:nvSpPr>
          <p:cNvPr id="181" name="Google Shape;181;p23"/>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2" name="Google Shape;182;p2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183" name="Google Shape;183;p23"/>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184" name="Google Shape;184;p2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51354416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omparação" type="twoTxTwoObj">
  <p:cSld name="Comparação">
    <p:spTree>
      <p:nvGrpSpPr>
        <p:cNvPr id="1" name="Shape 185"/>
        <p:cNvGrpSpPr/>
        <p:nvPr/>
      </p:nvGrpSpPr>
      <p:grpSpPr>
        <a:xfrm>
          <a:off x="0" y="0"/>
          <a:ext cx="0" cy="0"/>
          <a:chOff x="0" y="0"/>
          <a:chExt cx="0" cy="0"/>
        </a:xfrm>
      </p:grpSpPr>
      <p:sp>
        <p:nvSpPr>
          <p:cNvPr id="186" name="Google Shape;186;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7" name="Google Shape;187;p24"/>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1800"/>
              <a:buNone/>
              <a:defRPr sz="2400" b="1"/>
            </a:lvl1pPr>
            <a:lvl2pPr marL="914400" lvl="1" indent="-228600" algn="l">
              <a:lnSpc>
                <a:spcPct val="100000"/>
              </a:lnSpc>
              <a:spcBef>
                <a:spcPts val="400"/>
              </a:spcBef>
              <a:spcAft>
                <a:spcPts val="0"/>
              </a:spcAft>
              <a:buSzPts val="1600"/>
              <a:buNone/>
              <a:defRPr sz="2000" b="1"/>
            </a:lvl2pPr>
            <a:lvl3pPr marL="1371600" lvl="2" indent="-228600" algn="l">
              <a:lnSpc>
                <a:spcPct val="100000"/>
              </a:lnSpc>
              <a:spcBef>
                <a:spcPts val="360"/>
              </a:spcBef>
              <a:spcAft>
                <a:spcPts val="0"/>
              </a:spcAft>
              <a:buSzPts val="1170"/>
              <a:buNone/>
              <a:defRPr sz="1800" b="1"/>
            </a:lvl3pPr>
            <a:lvl4pPr marL="1828800" lvl="3" indent="-228600" algn="l">
              <a:lnSpc>
                <a:spcPct val="100000"/>
              </a:lnSpc>
              <a:spcBef>
                <a:spcPts val="320"/>
              </a:spcBef>
              <a:spcAft>
                <a:spcPts val="0"/>
              </a:spcAft>
              <a:buSzPts val="112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188" name="Google Shape;188;p24"/>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480"/>
              </a:spcBef>
              <a:spcAft>
                <a:spcPts val="0"/>
              </a:spcAft>
              <a:buSzPts val="1800"/>
              <a:buChar char="■"/>
              <a:defRPr sz="2400"/>
            </a:lvl1pPr>
            <a:lvl2pPr marL="914400" lvl="1" indent="-330200" algn="l">
              <a:lnSpc>
                <a:spcPct val="100000"/>
              </a:lnSpc>
              <a:spcBef>
                <a:spcPts val="400"/>
              </a:spcBef>
              <a:spcAft>
                <a:spcPts val="0"/>
              </a:spcAft>
              <a:buSzPts val="1600"/>
              <a:buChar char="◻"/>
              <a:defRPr sz="2000"/>
            </a:lvl2pPr>
            <a:lvl3pPr marL="1371600" lvl="2" indent="-302894" algn="l">
              <a:lnSpc>
                <a:spcPct val="100000"/>
              </a:lnSpc>
              <a:spcBef>
                <a:spcPts val="360"/>
              </a:spcBef>
              <a:spcAft>
                <a:spcPts val="0"/>
              </a:spcAft>
              <a:buSzPts val="1170"/>
              <a:buChar char="■"/>
              <a:defRPr sz="1800"/>
            </a:lvl3pPr>
            <a:lvl4pPr marL="1828800" lvl="3" indent="-299719" algn="l">
              <a:lnSpc>
                <a:spcPct val="100000"/>
              </a:lnSpc>
              <a:spcBef>
                <a:spcPts val="320"/>
              </a:spcBef>
              <a:spcAft>
                <a:spcPts val="0"/>
              </a:spcAft>
              <a:buSzPts val="1120"/>
              <a:buChar char="◻"/>
              <a:defRPr sz="1600"/>
            </a:lvl4pPr>
            <a:lvl5pPr marL="2286000" lvl="4" indent="-330200" algn="l">
              <a:lnSpc>
                <a:spcPct val="100000"/>
              </a:lnSpc>
              <a:spcBef>
                <a:spcPts val="320"/>
              </a:spcBef>
              <a:spcAft>
                <a:spcPts val="0"/>
              </a:spcAft>
              <a:buSzPts val="1600"/>
              <a:buChar char="▪"/>
              <a:defRPr sz="1600"/>
            </a:lvl5pPr>
            <a:lvl6pPr marL="2743200" lvl="5" indent="-330200" algn="l">
              <a:lnSpc>
                <a:spcPct val="100000"/>
              </a:lnSpc>
              <a:spcBef>
                <a:spcPts val="320"/>
              </a:spcBef>
              <a:spcAft>
                <a:spcPts val="0"/>
              </a:spcAft>
              <a:buSzPts val="1600"/>
              <a:buChar char="▪"/>
              <a:defRPr sz="1600"/>
            </a:lvl6pPr>
            <a:lvl7pPr marL="3200400" lvl="6" indent="-330200" algn="l">
              <a:lnSpc>
                <a:spcPct val="100000"/>
              </a:lnSpc>
              <a:spcBef>
                <a:spcPts val="320"/>
              </a:spcBef>
              <a:spcAft>
                <a:spcPts val="0"/>
              </a:spcAft>
              <a:buSzPts val="1600"/>
              <a:buChar char="▪"/>
              <a:defRPr sz="1600"/>
            </a:lvl7pPr>
            <a:lvl8pPr marL="3657600" lvl="7" indent="-330200" algn="l">
              <a:lnSpc>
                <a:spcPct val="100000"/>
              </a:lnSpc>
              <a:spcBef>
                <a:spcPts val="320"/>
              </a:spcBef>
              <a:spcAft>
                <a:spcPts val="0"/>
              </a:spcAft>
              <a:buSzPts val="1600"/>
              <a:buChar char="▪"/>
              <a:defRPr sz="1600"/>
            </a:lvl8pPr>
            <a:lvl9pPr marL="4114800" lvl="8" indent="-330200" algn="l">
              <a:lnSpc>
                <a:spcPct val="100000"/>
              </a:lnSpc>
              <a:spcBef>
                <a:spcPts val="320"/>
              </a:spcBef>
              <a:spcAft>
                <a:spcPts val="0"/>
              </a:spcAft>
              <a:buSzPts val="1600"/>
              <a:buChar char="▪"/>
              <a:defRPr sz="1600"/>
            </a:lvl9pPr>
          </a:lstStyle>
          <a:p>
            <a:endParaRPr/>
          </a:p>
        </p:txBody>
      </p:sp>
      <p:sp>
        <p:nvSpPr>
          <p:cNvPr id="189" name="Google Shape;189;p24"/>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1800"/>
              <a:buNone/>
              <a:defRPr sz="2400" b="1"/>
            </a:lvl1pPr>
            <a:lvl2pPr marL="914400" lvl="1" indent="-228600" algn="l">
              <a:lnSpc>
                <a:spcPct val="100000"/>
              </a:lnSpc>
              <a:spcBef>
                <a:spcPts val="400"/>
              </a:spcBef>
              <a:spcAft>
                <a:spcPts val="0"/>
              </a:spcAft>
              <a:buSzPts val="1600"/>
              <a:buNone/>
              <a:defRPr sz="2000" b="1"/>
            </a:lvl2pPr>
            <a:lvl3pPr marL="1371600" lvl="2" indent="-228600" algn="l">
              <a:lnSpc>
                <a:spcPct val="100000"/>
              </a:lnSpc>
              <a:spcBef>
                <a:spcPts val="360"/>
              </a:spcBef>
              <a:spcAft>
                <a:spcPts val="0"/>
              </a:spcAft>
              <a:buSzPts val="1170"/>
              <a:buNone/>
              <a:defRPr sz="1800" b="1"/>
            </a:lvl3pPr>
            <a:lvl4pPr marL="1828800" lvl="3" indent="-228600" algn="l">
              <a:lnSpc>
                <a:spcPct val="100000"/>
              </a:lnSpc>
              <a:spcBef>
                <a:spcPts val="320"/>
              </a:spcBef>
              <a:spcAft>
                <a:spcPts val="0"/>
              </a:spcAft>
              <a:buSzPts val="112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190" name="Google Shape;190;p24"/>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480"/>
              </a:spcBef>
              <a:spcAft>
                <a:spcPts val="0"/>
              </a:spcAft>
              <a:buSzPts val="1800"/>
              <a:buChar char="■"/>
              <a:defRPr sz="2400"/>
            </a:lvl1pPr>
            <a:lvl2pPr marL="914400" lvl="1" indent="-330200" algn="l">
              <a:lnSpc>
                <a:spcPct val="100000"/>
              </a:lnSpc>
              <a:spcBef>
                <a:spcPts val="400"/>
              </a:spcBef>
              <a:spcAft>
                <a:spcPts val="0"/>
              </a:spcAft>
              <a:buSzPts val="1600"/>
              <a:buChar char="◻"/>
              <a:defRPr sz="2000"/>
            </a:lvl2pPr>
            <a:lvl3pPr marL="1371600" lvl="2" indent="-302894" algn="l">
              <a:lnSpc>
                <a:spcPct val="100000"/>
              </a:lnSpc>
              <a:spcBef>
                <a:spcPts val="360"/>
              </a:spcBef>
              <a:spcAft>
                <a:spcPts val="0"/>
              </a:spcAft>
              <a:buSzPts val="1170"/>
              <a:buChar char="■"/>
              <a:defRPr sz="1800"/>
            </a:lvl3pPr>
            <a:lvl4pPr marL="1828800" lvl="3" indent="-299719" algn="l">
              <a:lnSpc>
                <a:spcPct val="100000"/>
              </a:lnSpc>
              <a:spcBef>
                <a:spcPts val="320"/>
              </a:spcBef>
              <a:spcAft>
                <a:spcPts val="0"/>
              </a:spcAft>
              <a:buSzPts val="1120"/>
              <a:buChar char="◻"/>
              <a:defRPr sz="1600"/>
            </a:lvl4pPr>
            <a:lvl5pPr marL="2286000" lvl="4" indent="-330200" algn="l">
              <a:lnSpc>
                <a:spcPct val="100000"/>
              </a:lnSpc>
              <a:spcBef>
                <a:spcPts val="320"/>
              </a:spcBef>
              <a:spcAft>
                <a:spcPts val="0"/>
              </a:spcAft>
              <a:buSzPts val="1600"/>
              <a:buChar char="▪"/>
              <a:defRPr sz="1600"/>
            </a:lvl5pPr>
            <a:lvl6pPr marL="2743200" lvl="5" indent="-330200" algn="l">
              <a:lnSpc>
                <a:spcPct val="100000"/>
              </a:lnSpc>
              <a:spcBef>
                <a:spcPts val="320"/>
              </a:spcBef>
              <a:spcAft>
                <a:spcPts val="0"/>
              </a:spcAft>
              <a:buSzPts val="1600"/>
              <a:buChar char="▪"/>
              <a:defRPr sz="1600"/>
            </a:lvl6pPr>
            <a:lvl7pPr marL="3200400" lvl="6" indent="-330200" algn="l">
              <a:lnSpc>
                <a:spcPct val="100000"/>
              </a:lnSpc>
              <a:spcBef>
                <a:spcPts val="320"/>
              </a:spcBef>
              <a:spcAft>
                <a:spcPts val="0"/>
              </a:spcAft>
              <a:buSzPts val="1600"/>
              <a:buChar char="▪"/>
              <a:defRPr sz="1600"/>
            </a:lvl7pPr>
            <a:lvl8pPr marL="3657600" lvl="7" indent="-330200" algn="l">
              <a:lnSpc>
                <a:spcPct val="100000"/>
              </a:lnSpc>
              <a:spcBef>
                <a:spcPts val="320"/>
              </a:spcBef>
              <a:spcAft>
                <a:spcPts val="0"/>
              </a:spcAft>
              <a:buSzPts val="1600"/>
              <a:buChar char="▪"/>
              <a:defRPr sz="1600"/>
            </a:lvl8pPr>
            <a:lvl9pPr marL="4114800" lvl="8" indent="-330200" algn="l">
              <a:lnSpc>
                <a:spcPct val="100000"/>
              </a:lnSpc>
              <a:spcBef>
                <a:spcPts val="320"/>
              </a:spcBef>
              <a:spcAft>
                <a:spcPts val="0"/>
              </a:spcAft>
              <a:buSzPts val="1600"/>
              <a:buChar char="▪"/>
              <a:defRPr sz="1600"/>
            </a:lvl9pPr>
          </a:lstStyle>
          <a:p>
            <a:endParaRPr/>
          </a:p>
        </p:txBody>
      </p:sp>
      <p:sp>
        <p:nvSpPr>
          <p:cNvPr id="191" name="Google Shape;191;p2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192" name="Google Shape;192;p24"/>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193" name="Google Shape;193;p2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9528021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Duas Partes de Conteúdo" type="twoObj">
  <p:cSld name="Duas Partes de Conteúdo">
    <p:spTree>
      <p:nvGrpSpPr>
        <p:cNvPr id="1" name="Shape 194"/>
        <p:cNvGrpSpPr/>
        <p:nvPr/>
      </p:nvGrpSpPr>
      <p:grpSpPr>
        <a:xfrm>
          <a:off x="0" y="0"/>
          <a:ext cx="0" cy="0"/>
          <a:chOff x="0" y="0"/>
          <a:chExt cx="0" cy="0"/>
        </a:xfrm>
      </p:grpSpPr>
      <p:sp>
        <p:nvSpPr>
          <p:cNvPr id="195" name="Google Shape;195;p25"/>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6" name="Google Shape;196;p25"/>
          <p:cNvSpPr txBox="1">
            <a:spLocks noGrp="1"/>
          </p:cNvSpPr>
          <p:nvPr>
            <p:ph type="body" idx="1"/>
          </p:nvPr>
        </p:nvSpPr>
        <p:spPr>
          <a:xfrm>
            <a:off x="457200" y="1981200"/>
            <a:ext cx="4038600" cy="3886200"/>
          </a:xfrm>
          <a:prstGeom prst="rect">
            <a:avLst/>
          </a:prstGeom>
          <a:noFill/>
          <a:ln>
            <a:noFill/>
          </a:ln>
        </p:spPr>
        <p:txBody>
          <a:bodyPr spcFirstLastPara="1" wrap="square" lIns="91425" tIns="45700" rIns="91425" bIns="45700" anchor="t" anchorCtr="0">
            <a:noAutofit/>
          </a:bodyPr>
          <a:lstStyle>
            <a:lvl1pPr marL="457200" lvl="0" indent="-361950" algn="l">
              <a:lnSpc>
                <a:spcPct val="100000"/>
              </a:lnSpc>
              <a:spcBef>
                <a:spcPts val="560"/>
              </a:spcBef>
              <a:spcAft>
                <a:spcPts val="0"/>
              </a:spcAft>
              <a:buSzPts val="2100"/>
              <a:buChar char="■"/>
              <a:defRPr sz="2800"/>
            </a:lvl1pPr>
            <a:lvl2pPr marL="914400" lvl="1" indent="-350519" algn="l">
              <a:lnSpc>
                <a:spcPct val="100000"/>
              </a:lnSpc>
              <a:spcBef>
                <a:spcPts val="480"/>
              </a:spcBef>
              <a:spcAft>
                <a:spcPts val="0"/>
              </a:spcAft>
              <a:buSzPts val="1920"/>
              <a:buChar char="◻"/>
              <a:defRPr sz="2400"/>
            </a:lvl2pPr>
            <a:lvl3pPr marL="1371600" lvl="2" indent="-311150" algn="l">
              <a:lnSpc>
                <a:spcPct val="100000"/>
              </a:lnSpc>
              <a:spcBef>
                <a:spcPts val="400"/>
              </a:spcBef>
              <a:spcAft>
                <a:spcPts val="0"/>
              </a:spcAft>
              <a:buSzPts val="1300"/>
              <a:buChar char="■"/>
              <a:defRPr sz="2000"/>
            </a:lvl3pPr>
            <a:lvl4pPr marL="1828800" lvl="3" indent="-308610" algn="l">
              <a:lnSpc>
                <a:spcPct val="100000"/>
              </a:lnSpc>
              <a:spcBef>
                <a:spcPts val="360"/>
              </a:spcBef>
              <a:spcAft>
                <a:spcPts val="0"/>
              </a:spcAft>
              <a:buSzPts val="126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sz="1800"/>
            </a:lvl6pPr>
            <a:lvl7pPr marL="3200400" lvl="6" indent="-342900" algn="l">
              <a:lnSpc>
                <a:spcPct val="100000"/>
              </a:lnSpc>
              <a:spcBef>
                <a:spcPts val="360"/>
              </a:spcBef>
              <a:spcAft>
                <a:spcPts val="0"/>
              </a:spcAft>
              <a:buSzPts val="1800"/>
              <a:buChar char="▪"/>
              <a:defRPr sz="1800"/>
            </a:lvl7pPr>
            <a:lvl8pPr marL="3657600" lvl="7" indent="-342900" algn="l">
              <a:lnSpc>
                <a:spcPct val="100000"/>
              </a:lnSpc>
              <a:spcBef>
                <a:spcPts val="360"/>
              </a:spcBef>
              <a:spcAft>
                <a:spcPts val="0"/>
              </a:spcAft>
              <a:buSzPts val="1800"/>
              <a:buChar char="▪"/>
              <a:defRPr sz="1800"/>
            </a:lvl8pPr>
            <a:lvl9pPr marL="4114800" lvl="8" indent="-342900" algn="l">
              <a:lnSpc>
                <a:spcPct val="100000"/>
              </a:lnSpc>
              <a:spcBef>
                <a:spcPts val="360"/>
              </a:spcBef>
              <a:spcAft>
                <a:spcPts val="0"/>
              </a:spcAft>
              <a:buSzPts val="1800"/>
              <a:buChar char="▪"/>
              <a:defRPr sz="1800"/>
            </a:lvl9pPr>
          </a:lstStyle>
          <a:p>
            <a:endParaRPr/>
          </a:p>
        </p:txBody>
      </p:sp>
      <p:sp>
        <p:nvSpPr>
          <p:cNvPr id="197" name="Google Shape;197;p25"/>
          <p:cNvSpPr txBox="1">
            <a:spLocks noGrp="1"/>
          </p:cNvSpPr>
          <p:nvPr>
            <p:ph type="body" idx="2"/>
          </p:nvPr>
        </p:nvSpPr>
        <p:spPr>
          <a:xfrm>
            <a:off x="4648200" y="1981200"/>
            <a:ext cx="4038600" cy="3886200"/>
          </a:xfrm>
          <a:prstGeom prst="rect">
            <a:avLst/>
          </a:prstGeom>
          <a:noFill/>
          <a:ln>
            <a:noFill/>
          </a:ln>
        </p:spPr>
        <p:txBody>
          <a:bodyPr spcFirstLastPara="1" wrap="square" lIns="91425" tIns="45700" rIns="91425" bIns="45700" anchor="t" anchorCtr="0">
            <a:noAutofit/>
          </a:bodyPr>
          <a:lstStyle>
            <a:lvl1pPr marL="457200" lvl="0" indent="-361950" algn="l">
              <a:lnSpc>
                <a:spcPct val="100000"/>
              </a:lnSpc>
              <a:spcBef>
                <a:spcPts val="560"/>
              </a:spcBef>
              <a:spcAft>
                <a:spcPts val="0"/>
              </a:spcAft>
              <a:buSzPts val="2100"/>
              <a:buChar char="■"/>
              <a:defRPr sz="2800"/>
            </a:lvl1pPr>
            <a:lvl2pPr marL="914400" lvl="1" indent="-350519" algn="l">
              <a:lnSpc>
                <a:spcPct val="100000"/>
              </a:lnSpc>
              <a:spcBef>
                <a:spcPts val="480"/>
              </a:spcBef>
              <a:spcAft>
                <a:spcPts val="0"/>
              </a:spcAft>
              <a:buSzPts val="1920"/>
              <a:buChar char="◻"/>
              <a:defRPr sz="2400"/>
            </a:lvl2pPr>
            <a:lvl3pPr marL="1371600" lvl="2" indent="-311150" algn="l">
              <a:lnSpc>
                <a:spcPct val="100000"/>
              </a:lnSpc>
              <a:spcBef>
                <a:spcPts val="400"/>
              </a:spcBef>
              <a:spcAft>
                <a:spcPts val="0"/>
              </a:spcAft>
              <a:buSzPts val="1300"/>
              <a:buChar char="■"/>
              <a:defRPr sz="2000"/>
            </a:lvl3pPr>
            <a:lvl4pPr marL="1828800" lvl="3" indent="-308610" algn="l">
              <a:lnSpc>
                <a:spcPct val="100000"/>
              </a:lnSpc>
              <a:spcBef>
                <a:spcPts val="360"/>
              </a:spcBef>
              <a:spcAft>
                <a:spcPts val="0"/>
              </a:spcAft>
              <a:buSzPts val="126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sz="1800"/>
            </a:lvl6pPr>
            <a:lvl7pPr marL="3200400" lvl="6" indent="-342900" algn="l">
              <a:lnSpc>
                <a:spcPct val="100000"/>
              </a:lnSpc>
              <a:spcBef>
                <a:spcPts val="360"/>
              </a:spcBef>
              <a:spcAft>
                <a:spcPts val="0"/>
              </a:spcAft>
              <a:buSzPts val="1800"/>
              <a:buChar char="▪"/>
              <a:defRPr sz="1800"/>
            </a:lvl7pPr>
            <a:lvl8pPr marL="3657600" lvl="7" indent="-342900" algn="l">
              <a:lnSpc>
                <a:spcPct val="100000"/>
              </a:lnSpc>
              <a:spcBef>
                <a:spcPts val="360"/>
              </a:spcBef>
              <a:spcAft>
                <a:spcPts val="0"/>
              </a:spcAft>
              <a:buSzPts val="1800"/>
              <a:buChar char="▪"/>
              <a:defRPr sz="1800"/>
            </a:lvl8pPr>
            <a:lvl9pPr marL="4114800" lvl="8" indent="-342900" algn="l">
              <a:lnSpc>
                <a:spcPct val="100000"/>
              </a:lnSpc>
              <a:spcBef>
                <a:spcPts val="360"/>
              </a:spcBef>
              <a:spcAft>
                <a:spcPts val="0"/>
              </a:spcAft>
              <a:buSzPts val="1800"/>
              <a:buChar char="▪"/>
              <a:defRPr sz="1800"/>
            </a:lvl9pPr>
          </a:lstStyle>
          <a:p>
            <a:endParaRPr/>
          </a:p>
        </p:txBody>
      </p:sp>
      <p:sp>
        <p:nvSpPr>
          <p:cNvPr id="198" name="Google Shape;198;p2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199" name="Google Shape;199;p25"/>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200" name="Google Shape;200;p2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21285068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abeçalho da Seção" type="secHead">
  <p:cSld name="Cabeçalho da Seção">
    <p:spTree>
      <p:nvGrpSpPr>
        <p:cNvPr id="1" name="Shape 201"/>
        <p:cNvGrpSpPr/>
        <p:nvPr/>
      </p:nvGrpSpPr>
      <p:grpSpPr>
        <a:xfrm>
          <a:off x="0" y="0"/>
          <a:ext cx="0" cy="0"/>
          <a:chOff x="0" y="0"/>
          <a:chExt cx="0" cy="0"/>
        </a:xfrm>
      </p:grpSpPr>
      <p:sp>
        <p:nvSpPr>
          <p:cNvPr id="202" name="Google Shape;202;p2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3" name="Google Shape;203;p2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SzPts val="1500"/>
              <a:buNone/>
              <a:defRPr sz="2000"/>
            </a:lvl1pPr>
            <a:lvl2pPr marL="914400" lvl="1" indent="-228600" algn="l">
              <a:lnSpc>
                <a:spcPct val="100000"/>
              </a:lnSpc>
              <a:spcBef>
                <a:spcPts val="360"/>
              </a:spcBef>
              <a:spcAft>
                <a:spcPts val="0"/>
              </a:spcAft>
              <a:buSzPts val="1440"/>
              <a:buNone/>
              <a:defRPr sz="1800"/>
            </a:lvl2pPr>
            <a:lvl3pPr marL="1371600" lvl="2" indent="-228600" algn="l">
              <a:lnSpc>
                <a:spcPct val="100000"/>
              </a:lnSpc>
              <a:spcBef>
                <a:spcPts val="320"/>
              </a:spcBef>
              <a:spcAft>
                <a:spcPts val="0"/>
              </a:spcAft>
              <a:buSzPts val="1040"/>
              <a:buNone/>
              <a:defRPr sz="1600"/>
            </a:lvl3pPr>
            <a:lvl4pPr marL="1828800" lvl="3" indent="-228600" algn="l">
              <a:lnSpc>
                <a:spcPct val="100000"/>
              </a:lnSpc>
              <a:spcBef>
                <a:spcPts val="280"/>
              </a:spcBef>
              <a:spcAft>
                <a:spcPts val="0"/>
              </a:spcAft>
              <a:buSzPts val="980"/>
              <a:buNone/>
              <a:defRPr sz="1400"/>
            </a:lvl4pPr>
            <a:lvl5pPr marL="2286000" lvl="4" indent="-228600" algn="l">
              <a:lnSpc>
                <a:spcPct val="100000"/>
              </a:lnSpc>
              <a:spcBef>
                <a:spcPts val="280"/>
              </a:spcBef>
              <a:spcAft>
                <a:spcPts val="0"/>
              </a:spcAft>
              <a:buSzPts val="1400"/>
              <a:buNone/>
              <a:defRPr sz="1400"/>
            </a:lvl5pPr>
            <a:lvl6pPr marL="2743200" lvl="5" indent="-228600" algn="l">
              <a:lnSpc>
                <a:spcPct val="100000"/>
              </a:lnSpc>
              <a:spcBef>
                <a:spcPts val="280"/>
              </a:spcBef>
              <a:spcAft>
                <a:spcPts val="0"/>
              </a:spcAft>
              <a:buSzPts val="1400"/>
              <a:buNone/>
              <a:defRPr sz="1400"/>
            </a:lvl6pPr>
            <a:lvl7pPr marL="3200400" lvl="6" indent="-228600" algn="l">
              <a:lnSpc>
                <a:spcPct val="100000"/>
              </a:lnSpc>
              <a:spcBef>
                <a:spcPts val="280"/>
              </a:spcBef>
              <a:spcAft>
                <a:spcPts val="0"/>
              </a:spcAft>
              <a:buSzPts val="1400"/>
              <a:buNone/>
              <a:defRPr sz="1400"/>
            </a:lvl7pPr>
            <a:lvl8pPr marL="3657600" lvl="7" indent="-228600" algn="l">
              <a:lnSpc>
                <a:spcPct val="100000"/>
              </a:lnSpc>
              <a:spcBef>
                <a:spcPts val="280"/>
              </a:spcBef>
              <a:spcAft>
                <a:spcPts val="0"/>
              </a:spcAft>
              <a:buSzPts val="1400"/>
              <a:buNone/>
              <a:defRPr sz="1400"/>
            </a:lvl8pPr>
            <a:lvl9pPr marL="4114800" lvl="8" indent="-228600" algn="l">
              <a:lnSpc>
                <a:spcPct val="100000"/>
              </a:lnSpc>
              <a:spcBef>
                <a:spcPts val="280"/>
              </a:spcBef>
              <a:spcAft>
                <a:spcPts val="0"/>
              </a:spcAft>
              <a:buSzPts val="1400"/>
              <a:buNone/>
              <a:defRPr sz="1400"/>
            </a:lvl9pPr>
          </a:lstStyle>
          <a:p>
            <a:endParaRPr/>
          </a:p>
        </p:txBody>
      </p:sp>
      <p:sp>
        <p:nvSpPr>
          <p:cNvPr id="204" name="Google Shape;204;p2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205" name="Google Shape;205;p26"/>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206" name="Google Shape;206;p2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02933076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ítulo e conteúdo" type="obj">
  <p:cSld name="Título e conteúdo">
    <p:spTree>
      <p:nvGrpSpPr>
        <p:cNvPr id="1" name="Shape 51"/>
        <p:cNvGrpSpPr/>
        <p:nvPr/>
      </p:nvGrpSpPr>
      <p:grpSpPr>
        <a:xfrm>
          <a:off x="0" y="0"/>
          <a:ext cx="0" cy="0"/>
          <a:chOff x="0" y="0"/>
          <a:chExt cx="0" cy="0"/>
        </a:xfrm>
      </p:grpSpPr>
      <p:sp>
        <p:nvSpPr>
          <p:cNvPr id="52" name="Google Shape;52;p4"/>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4" name="Google Shape;54;p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55" name="Google Shape;55;p4"/>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56" name="Google Shape;56;p4"/>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04977325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ítulo, texto e conteúdo" type="txAndObj">
  <p:cSld name="Título, texto e conteúdo">
    <p:spTree>
      <p:nvGrpSpPr>
        <p:cNvPr id="1" name="Shape 57"/>
        <p:cNvGrpSpPr/>
        <p:nvPr/>
      </p:nvGrpSpPr>
      <p:grpSpPr>
        <a:xfrm>
          <a:off x="0" y="0"/>
          <a:ext cx="0" cy="0"/>
          <a:chOff x="0" y="0"/>
          <a:chExt cx="0" cy="0"/>
        </a:xfrm>
      </p:grpSpPr>
      <p:sp>
        <p:nvSpPr>
          <p:cNvPr id="58" name="Google Shape;58;p5"/>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5"/>
          <p:cNvSpPr txBox="1">
            <a:spLocks noGrp="1"/>
          </p:cNvSpPr>
          <p:nvPr>
            <p:ph type="body" idx="1"/>
          </p:nvPr>
        </p:nvSpPr>
        <p:spPr>
          <a:xfrm>
            <a:off x="457200" y="1981200"/>
            <a:ext cx="4038600" cy="38862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0" name="Google Shape;60;p5"/>
          <p:cNvSpPr txBox="1">
            <a:spLocks noGrp="1"/>
          </p:cNvSpPr>
          <p:nvPr>
            <p:ph type="body" idx="2"/>
          </p:nvPr>
        </p:nvSpPr>
        <p:spPr>
          <a:xfrm>
            <a:off x="4648200" y="1981200"/>
            <a:ext cx="4038600" cy="38862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1" name="Google Shape;61;p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62" name="Google Shape;62;p5"/>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63" name="Google Shape;63;p5"/>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85627842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ítulo e texto verticais" type="vertTitleAndTx">
  <p:cSld name="Título e texto verticais">
    <p:spTree>
      <p:nvGrpSpPr>
        <p:cNvPr id="1" name="Shape 64"/>
        <p:cNvGrpSpPr/>
        <p:nvPr/>
      </p:nvGrpSpPr>
      <p:grpSpPr>
        <a:xfrm>
          <a:off x="0" y="0"/>
          <a:ext cx="0" cy="0"/>
          <a:chOff x="0" y="0"/>
          <a:chExt cx="0" cy="0"/>
        </a:xfrm>
      </p:grpSpPr>
      <p:sp>
        <p:nvSpPr>
          <p:cNvPr id="65" name="Google Shape;65;p6"/>
          <p:cNvSpPr txBox="1">
            <a:spLocks noGrp="1"/>
          </p:cNvSpPr>
          <p:nvPr>
            <p:ph type="title"/>
          </p:nvPr>
        </p:nvSpPr>
        <p:spPr>
          <a:xfrm rot="5400000">
            <a:off x="4953000" y="2133600"/>
            <a:ext cx="5410200" cy="2057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6"/>
          <p:cNvSpPr txBox="1">
            <a:spLocks noGrp="1"/>
          </p:cNvSpPr>
          <p:nvPr>
            <p:ph type="body" idx="1"/>
          </p:nvPr>
        </p:nvSpPr>
        <p:spPr>
          <a:xfrm rot="5400000">
            <a:off x="762000" y="152400"/>
            <a:ext cx="5410200" cy="60198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7" name="Google Shape;67;p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68" name="Google Shape;68;p6"/>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69" name="Google Shape;69;p6"/>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23374486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ítulo e texto vertical" type="vertTx">
  <p:cSld name="Título e texto vertical">
    <p:spTree>
      <p:nvGrpSpPr>
        <p:cNvPr id="1" name="Shape 70"/>
        <p:cNvGrpSpPr/>
        <p:nvPr/>
      </p:nvGrpSpPr>
      <p:grpSpPr>
        <a:xfrm>
          <a:off x="0" y="0"/>
          <a:ext cx="0" cy="0"/>
          <a:chOff x="0" y="0"/>
          <a:chExt cx="0" cy="0"/>
        </a:xfrm>
      </p:grpSpPr>
      <p:sp>
        <p:nvSpPr>
          <p:cNvPr id="71" name="Google Shape;71;p7"/>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7"/>
          <p:cNvSpPr txBox="1">
            <a:spLocks noGrp="1"/>
          </p:cNvSpPr>
          <p:nvPr>
            <p:ph type="body" idx="1"/>
          </p:nvPr>
        </p:nvSpPr>
        <p:spPr>
          <a:xfrm rot="5400000">
            <a:off x="2628900" y="-190500"/>
            <a:ext cx="3886200" cy="82296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3" name="Google Shape;73;p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74" name="Google Shape;74;p7"/>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75" name="Google Shape;75;p7"/>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489993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166"/>
        <p:cNvGrpSpPr/>
        <p:nvPr/>
      </p:nvGrpSpPr>
      <p:grpSpPr>
        <a:xfrm>
          <a:off x="0" y="0"/>
          <a:ext cx="0" cy="0"/>
          <a:chOff x="0" y="0"/>
          <a:chExt cx="0" cy="0"/>
        </a:xfrm>
      </p:grpSpPr>
      <p:sp>
        <p:nvSpPr>
          <p:cNvPr id="167" name="Google Shape;167;p2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8" name="Google Shape;168;p21"/>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lt2"/>
              </a:buClr>
              <a:buSzPts val="2400"/>
              <a:buFont typeface="Noto Sans Symbols"/>
              <a:buNone/>
              <a:defRPr sz="3200" b="0" i="0" u="none" strike="noStrike" cap="none">
                <a:solidFill>
                  <a:schemeClr val="dk1"/>
                </a:solidFill>
                <a:latin typeface="Arial"/>
                <a:ea typeface="Arial"/>
                <a:cs typeface="Arial"/>
                <a:sym typeface="Arial"/>
              </a:defRPr>
            </a:lvl1pPr>
            <a:lvl2pPr marR="0" lvl="1" algn="l" rtl="0">
              <a:lnSpc>
                <a:spcPct val="100000"/>
              </a:lnSpc>
              <a:spcBef>
                <a:spcPts val="560"/>
              </a:spcBef>
              <a:spcAft>
                <a:spcPts val="0"/>
              </a:spcAft>
              <a:buClr>
                <a:schemeClr val="accent2"/>
              </a:buClr>
              <a:buSzPts val="2240"/>
              <a:buFont typeface="Noto Sans Symbols"/>
              <a:buNone/>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lt2"/>
              </a:buClr>
              <a:buSzPts val="1560"/>
              <a:buFont typeface="Noto Sans Symbols"/>
              <a:buNone/>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accent2"/>
              </a:buClr>
              <a:buSzPts val="1400"/>
              <a:buFont typeface="Noto Sans Symbols"/>
              <a:buNone/>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9pPr>
          </a:lstStyle>
          <a:p>
            <a:endParaRPr/>
          </a:p>
        </p:txBody>
      </p:sp>
      <p:sp>
        <p:nvSpPr>
          <p:cNvPr id="169" name="Google Shape;169;p2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050"/>
              <a:buNone/>
              <a:defRPr sz="1400"/>
            </a:lvl1pPr>
            <a:lvl2pPr marL="914400" lvl="1" indent="-228600" algn="l">
              <a:lnSpc>
                <a:spcPct val="100000"/>
              </a:lnSpc>
              <a:spcBef>
                <a:spcPts val="240"/>
              </a:spcBef>
              <a:spcAft>
                <a:spcPts val="0"/>
              </a:spcAft>
              <a:buSzPts val="960"/>
              <a:buNone/>
              <a:defRPr sz="1200"/>
            </a:lvl2pPr>
            <a:lvl3pPr marL="1371600" lvl="2" indent="-228600" algn="l">
              <a:lnSpc>
                <a:spcPct val="100000"/>
              </a:lnSpc>
              <a:spcBef>
                <a:spcPts val="200"/>
              </a:spcBef>
              <a:spcAft>
                <a:spcPts val="0"/>
              </a:spcAft>
              <a:buSzPts val="650"/>
              <a:buNone/>
              <a:defRPr sz="1000"/>
            </a:lvl3pPr>
            <a:lvl4pPr marL="1828800" lvl="3" indent="-228600" algn="l">
              <a:lnSpc>
                <a:spcPct val="100000"/>
              </a:lnSpc>
              <a:spcBef>
                <a:spcPts val="180"/>
              </a:spcBef>
              <a:spcAft>
                <a:spcPts val="0"/>
              </a:spcAft>
              <a:buSzPts val="63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
        <p:nvSpPr>
          <p:cNvPr id="170" name="Google Shape;170;p2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171" name="Google Shape;171;p21"/>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172" name="Google Shape;172;p2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Imagem com Legenda" type="picTx">
  <p:cSld name="Imagem com Legenda">
    <p:spTree>
      <p:nvGrpSpPr>
        <p:cNvPr id="1" name="Shape 76"/>
        <p:cNvGrpSpPr/>
        <p:nvPr/>
      </p:nvGrpSpPr>
      <p:grpSpPr>
        <a:xfrm>
          <a:off x="0" y="0"/>
          <a:ext cx="0" cy="0"/>
          <a:chOff x="0" y="0"/>
          <a:chExt cx="0" cy="0"/>
        </a:xfrm>
      </p:grpSpPr>
      <p:sp>
        <p:nvSpPr>
          <p:cNvPr id="77" name="Google Shape;77;p8"/>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8"/>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lt2"/>
              </a:buClr>
              <a:buSzPts val="2400"/>
              <a:buFont typeface="Noto Sans Symbols"/>
              <a:buNone/>
              <a:defRPr sz="3200" b="0" i="0" u="none" strike="noStrike" cap="none">
                <a:solidFill>
                  <a:schemeClr val="dk1"/>
                </a:solidFill>
                <a:latin typeface="Arial"/>
                <a:ea typeface="Arial"/>
                <a:cs typeface="Arial"/>
                <a:sym typeface="Arial"/>
              </a:defRPr>
            </a:lvl1pPr>
            <a:lvl2pPr marR="0" lvl="1" algn="l" rtl="0">
              <a:lnSpc>
                <a:spcPct val="100000"/>
              </a:lnSpc>
              <a:spcBef>
                <a:spcPts val="560"/>
              </a:spcBef>
              <a:spcAft>
                <a:spcPts val="0"/>
              </a:spcAft>
              <a:buClr>
                <a:schemeClr val="accent2"/>
              </a:buClr>
              <a:buSzPts val="2240"/>
              <a:buFont typeface="Noto Sans Symbols"/>
              <a:buNone/>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lt2"/>
              </a:buClr>
              <a:buSzPts val="1560"/>
              <a:buFont typeface="Noto Sans Symbols"/>
              <a:buNone/>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accent2"/>
              </a:buClr>
              <a:buSzPts val="1400"/>
              <a:buFont typeface="Noto Sans Symbols"/>
              <a:buNone/>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9pPr>
          </a:lstStyle>
          <a:p>
            <a:endParaRPr/>
          </a:p>
        </p:txBody>
      </p:sp>
      <p:sp>
        <p:nvSpPr>
          <p:cNvPr id="79" name="Google Shape;79;p8"/>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050"/>
              <a:buNone/>
              <a:defRPr sz="1400"/>
            </a:lvl1pPr>
            <a:lvl2pPr marL="914400" lvl="1" indent="-228600" algn="l">
              <a:lnSpc>
                <a:spcPct val="100000"/>
              </a:lnSpc>
              <a:spcBef>
                <a:spcPts val="240"/>
              </a:spcBef>
              <a:spcAft>
                <a:spcPts val="0"/>
              </a:spcAft>
              <a:buSzPts val="960"/>
              <a:buNone/>
              <a:defRPr sz="1200"/>
            </a:lvl2pPr>
            <a:lvl3pPr marL="1371600" lvl="2" indent="-228600" algn="l">
              <a:lnSpc>
                <a:spcPct val="100000"/>
              </a:lnSpc>
              <a:spcBef>
                <a:spcPts val="200"/>
              </a:spcBef>
              <a:spcAft>
                <a:spcPts val="0"/>
              </a:spcAft>
              <a:buSzPts val="650"/>
              <a:buNone/>
              <a:defRPr sz="1000"/>
            </a:lvl3pPr>
            <a:lvl4pPr marL="1828800" lvl="3" indent="-228600" algn="l">
              <a:lnSpc>
                <a:spcPct val="100000"/>
              </a:lnSpc>
              <a:spcBef>
                <a:spcPts val="180"/>
              </a:spcBef>
              <a:spcAft>
                <a:spcPts val="0"/>
              </a:spcAft>
              <a:buSzPts val="63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
        <p:nvSpPr>
          <p:cNvPr id="80" name="Google Shape;80;p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81" name="Google Shape;81;p8"/>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82" name="Google Shape;82;p8"/>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427854275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onteúdo com Legenda" type="objTx">
  <p:cSld name="Conteúdo com Legenda">
    <p:spTree>
      <p:nvGrpSpPr>
        <p:cNvPr id="1" name="Shape 83"/>
        <p:cNvGrpSpPr/>
        <p:nvPr/>
      </p:nvGrpSpPr>
      <p:grpSpPr>
        <a:xfrm>
          <a:off x="0" y="0"/>
          <a:ext cx="0" cy="0"/>
          <a:chOff x="0" y="0"/>
          <a:chExt cx="0" cy="0"/>
        </a:xfrm>
      </p:grpSpPr>
      <p:sp>
        <p:nvSpPr>
          <p:cNvPr id="84" name="Google Shape;84;p9"/>
          <p:cNvSpPr txBox="1">
            <a:spLocks noGrp="1"/>
          </p:cNvSpPr>
          <p:nvPr>
            <p:ph type="title"/>
          </p:nvPr>
        </p:nvSpPr>
        <p:spPr>
          <a:xfrm>
            <a:off x="457200" y="273050"/>
            <a:ext cx="3008400" cy="11619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9"/>
          <p:cNvSpPr txBox="1">
            <a:spLocks noGrp="1"/>
          </p:cNvSpPr>
          <p:nvPr>
            <p:ph type="body" idx="1"/>
          </p:nvPr>
        </p:nvSpPr>
        <p:spPr>
          <a:xfrm>
            <a:off x="3575050" y="273050"/>
            <a:ext cx="5111700" cy="58530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640"/>
              </a:spcBef>
              <a:spcAft>
                <a:spcPts val="0"/>
              </a:spcAft>
              <a:buSzPts val="2400"/>
              <a:buChar char="■"/>
              <a:defRPr sz="3200"/>
            </a:lvl1pPr>
            <a:lvl2pPr marL="914400" lvl="1" indent="-370840" algn="l">
              <a:lnSpc>
                <a:spcPct val="100000"/>
              </a:lnSpc>
              <a:spcBef>
                <a:spcPts val="560"/>
              </a:spcBef>
              <a:spcAft>
                <a:spcPts val="0"/>
              </a:spcAft>
              <a:buSzPts val="2240"/>
              <a:buChar char="◻"/>
              <a:defRPr sz="2800"/>
            </a:lvl2pPr>
            <a:lvl3pPr marL="1371600" lvl="2" indent="-327660" algn="l">
              <a:lnSpc>
                <a:spcPct val="100000"/>
              </a:lnSpc>
              <a:spcBef>
                <a:spcPts val="480"/>
              </a:spcBef>
              <a:spcAft>
                <a:spcPts val="0"/>
              </a:spcAft>
              <a:buSzPts val="1560"/>
              <a:buChar char="■"/>
              <a:defRPr sz="2400"/>
            </a:lvl3pPr>
            <a:lvl4pPr marL="1828800" lvl="3" indent="-317500" algn="l">
              <a:lnSpc>
                <a:spcPct val="100000"/>
              </a:lnSpc>
              <a:spcBef>
                <a:spcPts val="400"/>
              </a:spcBef>
              <a:spcAft>
                <a:spcPts val="0"/>
              </a:spcAft>
              <a:buSzPts val="1400"/>
              <a:buChar char="◻"/>
              <a:defRPr sz="2000"/>
            </a:lvl4pPr>
            <a:lvl5pPr marL="2286000" lvl="4" indent="-355600" algn="l">
              <a:lnSpc>
                <a:spcPct val="100000"/>
              </a:lnSpc>
              <a:spcBef>
                <a:spcPts val="400"/>
              </a:spcBef>
              <a:spcAft>
                <a:spcPts val="0"/>
              </a:spcAft>
              <a:buSzPts val="2000"/>
              <a:buChar char="▪"/>
              <a:defRPr sz="2000"/>
            </a:lvl5pPr>
            <a:lvl6pPr marL="2743200" lvl="5" indent="-355600" algn="l">
              <a:lnSpc>
                <a:spcPct val="100000"/>
              </a:lnSpc>
              <a:spcBef>
                <a:spcPts val="400"/>
              </a:spcBef>
              <a:spcAft>
                <a:spcPts val="0"/>
              </a:spcAft>
              <a:buSzPts val="2000"/>
              <a:buChar char="▪"/>
              <a:defRPr sz="2000"/>
            </a:lvl6pPr>
            <a:lvl7pPr marL="3200400" lvl="6" indent="-355600" algn="l">
              <a:lnSpc>
                <a:spcPct val="100000"/>
              </a:lnSpc>
              <a:spcBef>
                <a:spcPts val="400"/>
              </a:spcBef>
              <a:spcAft>
                <a:spcPts val="0"/>
              </a:spcAft>
              <a:buSzPts val="2000"/>
              <a:buChar char="▪"/>
              <a:defRPr sz="2000"/>
            </a:lvl7pPr>
            <a:lvl8pPr marL="3657600" lvl="7" indent="-355600" algn="l">
              <a:lnSpc>
                <a:spcPct val="100000"/>
              </a:lnSpc>
              <a:spcBef>
                <a:spcPts val="400"/>
              </a:spcBef>
              <a:spcAft>
                <a:spcPts val="0"/>
              </a:spcAft>
              <a:buSzPts val="2000"/>
              <a:buChar char="▪"/>
              <a:defRPr sz="2000"/>
            </a:lvl8pPr>
            <a:lvl9pPr marL="4114800" lvl="8" indent="-355600" algn="l">
              <a:lnSpc>
                <a:spcPct val="100000"/>
              </a:lnSpc>
              <a:spcBef>
                <a:spcPts val="400"/>
              </a:spcBef>
              <a:spcAft>
                <a:spcPts val="0"/>
              </a:spcAft>
              <a:buSzPts val="2000"/>
              <a:buChar char="▪"/>
              <a:defRPr sz="2000"/>
            </a:lvl9pPr>
          </a:lstStyle>
          <a:p>
            <a:endParaRPr/>
          </a:p>
        </p:txBody>
      </p:sp>
      <p:sp>
        <p:nvSpPr>
          <p:cNvPr id="86" name="Google Shape;86;p9"/>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050"/>
              <a:buNone/>
              <a:defRPr sz="1400"/>
            </a:lvl1pPr>
            <a:lvl2pPr marL="914400" lvl="1" indent="-228600" algn="l">
              <a:lnSpc>
                <a:spcPct val="100000"/>
              </a:lnSpc>
              <a:spcBef>
                <a:spcPts val="240"/>
              </a:spcBef>
              <a:spcAft>
                <a:spcPts val="0"/>
              </a:spcAft>
              <a:buSzPts val="960"/>
              <a:buNone/>
              <a:defRPr sz="1200"/>
            </a:lvl2pPr>
            <a:lvl3pPr marL="1371600" lvl="2" indent="-228600" algn="l">
              <a:lnSpc>
                <a:spcPct val="100000"/>
              </a:lnSpc>
              <a:spcBef>
                <a:spcPts val="200"/>
              </a:spcBef>
              <a:spcAft>
                <a:spcPts val="0"/>
              </a:spcAft>
              <a:buSzPts val="650"/>
              <a:buNone/>
              <a:defRPr sz="1000"/>
            </a:lvl3pPr>
            <a:lvl4pPr marL="1828800" lvl="3" indent="-228600" algn="l">
              <a:lnSpc>
                <a:spcPct val="100000"/>
              </a:lnSpc>
              <a:spcBef>
                <a:spcPts val="180"/>
              </a:spcBef>
              <a:spcAft>
                <a:spcPts val="0"/>
              </a:spcAft>
              <a:buSzPts val="63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
        <p:nvSpPr>
          <p:cNvPr id="87" name="Google Shape;87;p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88" name="Google Shape;88;p9"/>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89" name="Google Shape;89;p9"/>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81840043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Em branco" type="blank">
  <p:cSld name="Em branco">
    <p:spTree>
      <p:nvGrpSpPr>
        <p:cNvPr id="1" name="Shape 90"/>
        <p:cNvGrpSpPr/>
        <p:nvPr/>
      </p:nvGrpSpPr>
      <p:grpSpPr>
        <a:xfrm>
          <a:off x="0" y="0"/>
          <a:ext cx="0" cy="0"/>
          <a:chOff x="0" y="0"/>
          <a:chExt cx="0" cy="0"/>
        </a:xfrm>
      </p:grpSpPr>
      <p:sp>
        <p:nvSpPr>
          <p:cNvPr id="91" name="Google Shape;91;p1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92" name="Google Shape;92;p10"/>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93" name="Google Shape;93;p10"/>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412607594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Somente título" type="titleOnly">
  <p:cSld name="Somente título">
    <p:spTree>
      <p:nvGrpSpPr>
        <p:cNvPr id="1" name="Shape 94"/>
        <p:cNvGrpSpPr/>
        <p:nvPr/>
      </p:nvGrpSpPr>
      <p:grpSpPr>
        <a:xfrm>
          <a:off x="0" y="0"/>
          <a:ext cx="0" cy="0"/>
          <a:chOff x="0" y="0"/>
          <a:chExt cx="0" cy="0"/>
        </a:xfrm>
      </p:grpSpPr>
      <p:sp>
        <p:nvSpPr>
          <p:cNvPr id="95" name="Google Shape;95;p11"/>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1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97" name="Google Shape;97;p11"/>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98" name="Google Shape;98;p11"/>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19789336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omparação" type="twoTxTwoObj">
  <p:cSld name="Comparação">
    <p:spTree>
      <p:nvGrpSpPr>
        <p:cNvPr id="1" name="Shape 99"/>
        <p:cNvGrpSpPr/>
        <p:nvPr/>
      </p:nvGrpSpPr>
      <p:grpSpPr>
        <a:xfrm>
          <a:off x="0" y="0"/>
          <a:ext cx="0" cy="0"/>
          <a:chOff x="0" y="0"/>
          <a:chExt cx="0" cy="0"/>
        </a:xfrm>
      </p:grpSpPr>
      <p:sp>
        <p:nvSpPr>
          <p:cNvPr id="100" name="Google Shape;100;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12"/>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1800"/>
              <a:buNone/>
              <a:defRPr sz="2400" b="1"/>
            </a:lvl1pPr>
            <a:lvl2pPr marL="914400" lvl="1" indent="-228600" algn="l">
              <a:lnSpc>
                <a:spcPct val="100000"/>
              </a:lnSpc>
              <a:spcBef>
                <a:spcPts val="400"/>
              </a:spcBef>
              <a:spcAft>
                <a:spcPts val="0"/>
              </a:spcAft>
              <a:buSzPts val="1600"/>
              <a:buNone/>
              <a:defRPr sz="2000" b="1"/>
            </a:lvl2pPr>
            <a:lvl3pPr marL="1371600" lvl="2" indent="-228600" algn="l">
              <a:lnSpc>
                <a:spcPct val="100000"/>
              </a:lnSpc>
              <a:spcBef>
                <a:spcPts val="360"/>
              </a:spcBef>
              <a:spcAft>
                <a:spcPts val="0"/>
              </a:spcAft>
              <a:buSzPts val="1170"/>
              <a:buNone/>
              <a:defRPr sz="1800" b="1"/>
            </a:lvl3pPr>
            <a:lvl4pPr marL="1828800" lvl="3" indent="-228600" algn="l">
              <a:lnSpc>
                <a:spcPct val="100000"/>
              </a:lnSpc>
              <a:spcBef>
                <a:spcPts val="320"/>
              </a:spcBef>
              <a:spcAft>
                <a:spcPts val="0"/>
              </a:spcAft>
              <a:buSzPts val="112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102" name="Google Shape;102;p12"/>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480"/>
              </a:spcBef>
              <a:spcAft>
                <a:spcPts val="0"/>
              </a:spcAft>
              <a:buSzPts val="1800"/>
              <a:buChar char="■"/>
              <a:defRPr sz="2400"/>
            </a:lvl1pPr>
            <a:lvl2pPr marL="914400" lvl="1" indent="-330200" algn="l">
              <a:lnSpc>
                <a:spcPct val="100000"/>
              </a:lnSpc>
              <a:spcBef>
                <a:spcPts val="400"/>
              </a:spcBef>
              <a:spcAft>
                <a:spcPts val="0"/>
              </a:spcAft>
              <a:buSzPts val="1600"/>
              <a:buChar char="◻"/>
              <a:defRPr sz="2000"/>
            </a:lvl2pPr>
            <a:lvl3pPr marL="1371600" lvl="2" indent="-302894" algn="l">
              <a:lnSpc>
                <a:spcPct val="100000"/>
              </a:lnSpc>
              <a:spcBef>
                <a:spcPts val="360"/>
              </a:spcBef>
              <a:spcAft>
                <a:spcPts val="0"/>
              </a:spcAft>
              <a:buSzPts val="1170"/>
              <a:buChar char="■"/>
              <a:defRPr sz="1800"/>
            </a:lvl3pPr>
            <a:lvl4pPr marL="1828800" lvl="3" indent="-299719" algn="l">
              <a:lnSpc>
                <a:spcPct val="100000"/>
              </a:lnSpc>
              <a:spcBef>
                <a:spcPts val="320"/>
              </a:spcBef>
              <a:spcAft>
                <a:spcPts val="0"/>
              </a:spcAft>
              <a:buSzPts val="1120"/>
              <a:buChar char="◻"/>
              <a:defRPr sz="1600"/>
            </a:lvl4pPr>
            <a:lvl5pPr marL="2286000" lvl="4" indent="-330200" algn="l">
              <a:lnSpc>
                <a:spcPct val="100000"/>
              </a:lnSpc>
              <a:spcBef>
                <a:spcPts val="320"/>
              </a:spcBef>
              <a:spcAft>
                <a:spcPts val="0"/>
              </a:spcAft>
              <a:buSzPts val="1600"/>
              <a:buChar char="▪"/>
              <a:defRPr sz="1600"/>
            </a:lvl5pPr>
            <a:lvl6pPr marL="2743200" lvl="5" indent="-330200" algn="l">
              <a:lnSpc>
                <a:spcPct val="100000"/>
              </a:lnSpc>
              <a:spcBef>
                <a:spcPts val="320"/>
              </a:spcBef>
              <a:spcAft>
                <a:spcPts val="0"/>
              </a:spcAft>
              <a:buSzPts val="1600"/>
              <a:buChar char="▪"/>
              <a:defRPr sz="1600"/>
            </a:lvl6pPr>
            <a:lvl7pPr marL="3200400" lvl="6" indent="-330200" algn="l">
              <a:lnSpc>
                <a:spcPct val="100000"/>
              </a:lnSpc>
              <a:spcBef>
                <a:spcPts val="320"/>
              </a:spcBef>
              <a:spcAft>
                <a:spcPts val="0"/>
              </a:spcAft>
              <a:buSzPts val="1600"/>
              <a:buChar char="▪"/>
              <a:defRPr sz="1600"/>
            </a:lvl7pPr>
            <a:lvl8pPr marL="3657600" lvl="7" indent="-330200" algn="l">
              <a:lnSpc>
                <a:spcPct val="100000"/>
              </a:lnSpc>
              <a:spcBef>
                <a:spcPts val="320"/>
              </a:spcBef>
              <a:spcAft>
                <a:spcPts val="0"/>
              </a:spcAft>
              <a:buSzPts val="1600"/>
              <a:buChar char="▪"/>
              <a:defRPr sz="1600"/>
            </a:lvl8pPr>
            <a:lvl9pPr marL="4114800" lvl="8" indent="-330200" algn="l">
              <a:lnSpc>
                <a:spcPct val="100000"/>
              </a:lnSpc>
              <a:spcBef>
                <a:spcPts val="320"/>
              </a:spcBef>
              <a:spcAft>
                <a:spcPts val="0"/>
              </a:spcAft>
              <a:buSzPts val="1600"/>
              <a:buChar char="▪"/>
              <a:defRPr sz="1600"/>
            </a:lvl9pPr>
          </a:lstStyle>
          <a:p>
            <a:endParaRPr/>
          </a:p>
        </p:txBody>
      </p:sp>
      <p:sp>
        <p:nvSpPr>
          <p:cNvPr id="103" name="Google Shape;103;p12"/>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1800"/>
              <a:buNone/>
              <a:defRPr sz="2400" b="1"/>
            </a:lvl1pPr>
            <a:lvl2pPr marL="914400" lvl="1" indent="-228600" algn="l">
              <a:lnSpc>
                <a:spcPct val="100000"/>
              </a:lnSpc>
              <a:spcBef>
                <a:spcPts val="400"/>
              </a:spcBef>
              <a:spcAft>
                <a:spcPts val="0"/>
              </a:spcAft>
              <a:buSzPts val="1600"/>
              <a:buNone/>
              <a:defRPr sz="2000" b="1"/>
            </a:lvl2pPr>
            <a:lvl3pPr marL="1371600" lvl="2" indent="-228600" algn="l">
              <a:lnSpc>
                <a:spcPct val="100000"/>
              </a:lnSpc>
              <a:spcBef>
                <a:spcPts val="360"/>
              </a:spcBef>
              <a:spcAft>
                <a:spcPts val="0"/>
              </a:spcAft>
              <a:buSzPts val="1170"/>
              <a:buNone/>
              <a:defRPr sz="1800" b="1"/>
            </a:lvl3pPr>
            <a:lvl4pPr marL="1828800" lvl="3" indent="-228600" algn="l">
              <a:lnSpc>
                <a:spcPct val="100000"/>
              </a:lnSpc>
              <a:spcBef>
                <a:spcPts val="320"/>
              </a:spcBef>
              <a:spcAft>
                <a:spcPts val="0"/>
              </a:spcAft>
              <a:buSzPts val="112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104" name="Google Shape;104;p12"/>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480"/>
              </a:spcBef>
              <a:spcAft>
                <a:spcPts val="0"/>
              </a:spcAft>
              <a:buSzPts val="1800"/>
              <a:buChar char="■"/>
              <a:defRPr sz="2400"/>
            </a:lvl1pPr>
            <a:lvl2pPr marL="914400" lvl="1" indent="-330200" algn="l">
              <a:lnSpc>
                <a:spcPct val="100000"/>
              </a:lnSpc>
              <a:spcBef>
                <a:spcPts val="400"/>
              </a:spcBef>
              <a:spcAft>
                <a:spcPts val="0"/>
              </a:spcAft>
              <a:buSzPts val="1600"/>
              <a:buChar char="◻"/>
              <a:defRPr sz="2000"/>
            </a:lvl2pPr>
            <a:lvl3pPr marL="1371600" lvl="2" indent="-302894" algn="l">
              <a:lnSpc>
                <a:spcPct val="100000"/>
              </a:lnSpc>
              <a:spcBef>
                <a:spcPts val="360"/>
              </a:spcBef>
              <a:spcAft>
                <a:spcPts val="0"/>
              </a:spcAft>
              <a:buSzPts val="1170"/>
              <a:buChar char="■"/>
              <a:defRPr sz="1800"/>
            </a:lvl3pPr>
            <a:lvl4pPr marL="1828800" lvl="3" indent="-299719" algn="l">
              <a:lnSpc>
                <a:spcPct val="100000"/>
              </a:lnSpc>
              <a:spcBef>
                <a:spcPts val="320"/>
              </a:spcBef>
              <a:spcAft>
                <a:spcPts val="0"/>
              </a:spcAft>
              <a:buSzPts val="1120"/>
              <a:buChar char="◻"/>
              <a:defRPr sz="1600"/>
            </a:lvl4pPr>
            <a:lvl5pPr marL="2286000" lvl="4" indent="-330200" algn="l">
              <a:lnSpc>
                <a:spcPct val="100000"/>
              </a:lnSpc>
              <a:spcBef>
                <a:spcPts val="320"/>
              </a:spcBef>
              <a:spcAft>
                <a:spcPts val="0"/>
              </a:spcAft>
              <a:buSzPts val="1600"/>
              <a:buChar char="▪"/>
              <a:defRPr sz="1600"/>
            </a:lvl5pPr>
            <a:lvl6pPr marL="2743200" lvl="5" indent="-330200" algn="l">
              <a:lnSpc>
                <a:spcPct val="100000"/>
              </a:lnSpc>
              <a:spcBef>
                <a:spcPts val="320"/>
              </a:spcBef>
              <a:spcAft>
                <a:spcPts val="0"/>
              </a:spcAft>
              <a:buSzPts val="1600"/>
              <a:buChar char="▪"/>
              <a:defRPr sz="1600"/>
            </a:lvl6pPr>
            <a:lvl7pPr marL="3200400" lvl="6" indent="-330200" algn="l">
              <a:lnSpc>
                <a:spcPct val="100000"/>
              </a:lnSpc>
              <a:spcBef>
                <a:spcPts val="320"/>
              </a:spcBef>
              <a:spcAft>
                <a:spcPts val="0"/>
              </a:spcAft>
              <a:buSzPts val="1600"/>
              <a:buChar char="▪"/>
              <a:defRPr sz="1600"/>
            </a:lvl7pPr>
            <a:lvl8pPr marL="3657600" lvl="7" indent="-330200" algn="l">
              <a:lnSpc>
                <a:spcPct val="100000"/>
              </a:lnSpc>
              <a:spcBef>
                <a:spcPts val="320"/>
              </a:spcBef>
              <a:spcAft>
                <a:spcPts val="0"/>
              </a:spcAft>
              <a:buSzPts val="1600"/>
              <a:buChar char="▪"/>
              <a:defRPr sz="1600"/>
            </a:lvl8pPr>
            <a:lvl9pPr marL="4114800" lvl="8" indent="-330200" algn="l">
              <a:lnSpc>
                <a:spcPct val="100000"/>
              </a:lnSpc>
              <a:spcBef>
                <a:spcPts val="320"/>
              </a:spcBef>
              <a:spcAft>
                <a:spcPts val="0"/>
              </a:spcAft>
              <a:buSzPts val="1600"/>
              <a:buChar char="▪"/>
              <a:defRPr sz="1600"/>
            </a:lvl9pPr>
          </a:lstStyle>
          <a:p>
            <a:endParaRPr/>
          </a:p>
        </p:txBody>
      </p:sp>
      <p:sp>
        <p:nvSpPr>
          <p:cNvPr id="105" name="Google Shape;105;p1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106" name="Google Shape;106;p12"/>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107" name="Google Shape;107;p12"/>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1393542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uas Partes de Conteúdo" type="twoObj">
  <p:cSld name="Duas Partes de Conteúdo">
    <p:spTree>
      <p:nvGrpSpPr>
        <p:cNvPr id="1" name="Shape 108"/>
        <p:cNvGrpSpPr/>
        <p:nvPr/>
      </p:nvGrpSpPr>
      <p:grpSpPr>
        <a:xfrm>
          <a:off x="0" y="0"/>
          <a:ext cx="0" cy="0"/>
          <a:chOff x="0" y="0"/>
          <a:chExt cx="0" cy="0"/>
        </a:xfrm>
      </p:grpSpPr>
      <p:sp>
        <p:nvSpPr>
          <p:cNvPr id="109" name="Google Shape;109;p13"/>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13"/>
          <p:cNvSpPr txBox="1">
            <a:spLocks noGrp="1"/>
          </p:cNvSpPr>
          <p:nvPr>
            <p:ph type="body" idx="1"/>
          </p:nvPr>
        </p:nvSpPr>
        <p:spPr>
          <a:xfrm>
            <a:off x="457200" y="1981200"/>
            <a:ext cx="4038600" cy="3886200"/>
          </a:xfrm>
          <a:prstGeom prst="rect">
            <a:avLst/>
          </a:prstGeom>
          <a:noFill/>
          <a:ln>
            <a:noFill/>
          </a:ln>
        </p:spPr>
        <p:txBody>
          <a:bodyPr spcFirstLastPara="1" wrap="square" lIns="91425" tIns="45700" rIns="91425" bIns="45700" anchor="t" anchorCtr="0">
            <a:noAutofit/>
          </a:bodyPr>
          <a:lstStyle>
            <a:lvl1pPr marL="457200" lvl="0" indent="-361950" algn="l">
              <a:lnSpc>
                <a:spcPct val="100000"/>
              </a:lnSpc>
              <a:spcBef>
                <a:spcPts val="560"/>
              </a:spcBef>
              <a:spcAft>
                <a:spcPts val="0"/>
              </a:spcAft>
              <a:buSzPts val="2100"/>
              <a:buChar char="■"/>
              <a:defRPr sz="2800"/>
            </a:lvl1pPr>
            <a:lvl2pPr marL="914400" lvl="1" indent="-350519" algn="l">
              <a:lnSpc>
                <a:spcPct val="100000"/>
              </a:lnSpc>
              <a:spcBef>
                <a:spcPts val="480"/>
              </a:spcBef>
              <a:spcAft>
                <a:spcPts val="0"/>
              </a:spcAft>
              <a:buSzPts val="1920"/>
              <a:buChar char="◻"/>
              <a:defRPr sz="2400"/>
            </a:lvl2pPr>
            <a:lvl3pPr marL="1371600" lvl="2" indent="-311150" algn="l">
              <a:lnSpc>
                <a:spcPct val="100000"/>
              </a:lnSpc>
              <a:spcBef>
                <a:spcPts val="400"/>
              </a:spcBef>
              <a:spcAft>
                <a:spcPts val="0"/>
              </a:spcAft>
              <a:buSzPts val="1300"/>
              <a:buChar char="■"/>
              <a:defRPr sz="2000"/>
            </a:lvl3pPr>
            <a:lvl4pPr marL="1828800" lvl="3" indent="-308610" algn="l">
              <a:lnSpc>
                <a:spcPct val="100000"/>
              </a:lnSpc>
              <a:spcBef>
                <a:spcPts val="360"/>
              </a:spcBef>
              <a:spcAft>
                <a:spcPts val="0"/>
              </a:spcAft>
              <a:buSzPts val="126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sz="1800"/>
            </a:lvl6pPr>
            <a:lvl7pPr marL="3200400" lvl="6" indent="-342900" algn="l">
              <a:lnSpc>
                <a:spcPct val="100000"/>
              </a:lnSpc>
              <a:spcBef>
                <a:spcPts val="360"/>
              </a:spcBef>
              <a:spcAft>
                <a:spcPts val="0"/>
              </a:spcAft>
              <a:buSzPts val="1800"/>
              <a:buChar char="▪"/>
              <a:defRPr sz="1800"/>
            </a:lvl7pPr>
            <a:lvl8pPr marL="3657600" lvl="7" indent="-342900" algn="l">
              <a:lnSpc>
                <a:spcPct val="100000"/>
              </a:lnSpc>
              <a:spcBef>
                <a:spcPts val="360"/>
              </a:spcBef>
              <a:spcAft>
                <a:spcPts val="0"/>
              </a:spcAft>
              <a:buSzPts val="1800"/>
              <a:buChar char="▪"/>
              <a:defRPr sz="1800"/>
            </a:lvl8pPr>
            <a:lvl9pPr marL="4114800" lvl="8" indent="-342900" algn="l">
              <a:lnSpc>
                <a:spcPct val="100000"/>
              </a:lnSpc>
              <a:spcBef>
                <a:spcPts val="360"/>
              </a:spcBef>
              <a:spcAft>
                <a:spcPts val="0"/>
              </a:spcAft>
              <a:buSzPts val="1800"/>
              <a:buChar char="▪"/>
              <a:defRPr sz="1800"/>
            </a:lvl9pPr>
          </a:lstStyle>
          <a:p>
            <a:endParaRPr/>
          </a:p>
        </p:txBody>
      </p:sp>
      <p:sp>
        <p:nvSpPr>
          <p:cNvPr id="111" name="Google Shape;111;p13"/>
          <p:cNvSpPr txBox="1">
            <a:spLocks noGrp="1"/>
          </p:cNvSpPr>
          <p:nvPr>
            <p:ph type="body" idx="2"/>
          </p:nvPr>
        </p:nvSpPr>
        <p:spPr>
          <a:xfrm>
            <a:off x="4648200" y="1981200"/>
            <a:ext cx="4038600" cy="3886200"/>
          </a:xfrm>
          <a:prstGeom prst="rect">
            <a:avLst/>
          </a:prstGeom>
          <a:noFill/>
          <a:ln>
            <a:noFill/>
          </a:ln>
        </p:spPr>
        <p:txBody>
          <a:bodyPr spcFirstLastPara="1" wrap="square" lIns="91425" tIns="45700" rIns="91425" bIns="45700" anchor="t" anchorCtr="0">
            <a:noAutofit/>
          </a:bodyPr>
          <a:lstStyle>
            <a:lvl1pPr marL="457200" lvl="0" indent="-361950" algn="l">
              <a:lnSpc>
                <a:spcPct val="100000"/>
              </a:lnSpc>
              <a:spcBef>
                <a:spcPts val="560"/>
              </a:spcBef>
              <a:spcAft>
                <a:spcPts val="0"/>
              </a:spcAft>
              <a:buSzPts val="2100"/>
              <a:buChar char="■"/>
              <a:defRPr sz="2800"/>
            </a:lvl1pPr>
            <a:lvl2pPr marL="914400" lvl="1" indent="-350519" algn="l">
              <a:lnSpc>
                <a:spcPct val="100000"/>
              </a:lnSpc>
              <a:spcBef>
                <a:spcPts val="480"/>
              </a:spcBef>
              <a:spcAft>
                <a:spcPts val="0"/>
              </a:spcAft>
              <a:buSzPts val="1920"/>
              <a:buChar char="◻"/>
              <a:defRPr sz="2400"/>
            </a:lvl2pPr>
            <a:lvl3pPr marL="1371600" lvl="2" indent="-311150" algn="l">
              <a:lnSpc>
                <a:spcPct val="100000"/>
              </a:lnSpc>
              <a:spcBef>
                <a:spcPts val="400"/>
              </a:spcBef>
              <a:spcAft>
                <a:spcPts val="0"/>
              </a:spcAft>
              <a:buSzPts val="1300"/>
              <a:buChar char="■"/>
              <a:defRPr sz="2000"/>
            </a:lvl3pPr>
            <a:lvl4pPr marL="1828800" lvl="3" indent="-308610" algn="l">
              <a:lnSpc>
                <a:spcPct val="100000"/>
              </a:lnSpc>
              <a:spcBef>
                <a:spcPts val="360"/>
              </a:spcBef>
              <a:spcAft>
                <a:spcPts val="0"/>
              </a:spcAft>
              <a:buSzPts val="126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sz="1800"/>
            </a:lvl6pPr>
            <a:lvl7pPr marL="3200400" lvl="6" indent="-342900" algn="l">
              <a:lnSpc>
                <a:spcPct val="100000"/>
              </a:lnSpc>
              <a:spcBef>
                <a:spcPts val="360"/>
              </a:spcBef>
              <a:spcAft>
                <a:spcPts val="0"/>
              </a:spcAft>
              <a:buSzPts val="1800"/>
              <a:buChar char="▪"/>
              <a:defRPr sz="1800"/>
            </a:lvl7pPr>
            <a:lvl8pPr marL="3657600" lvl="7" indent="-342900" algn="l">
              <a:lnSpc>
                <a:spcPct val="100000"/>
              </a:lnSpc>
              <a:spcBef>
                <a:spcPts val="360"/>
              </a:spcBef>
              <a:spcAft>
                <a:spcPts val="0"/>
              </a:spcAft>
              <a:buSzPts val="1800"/>
              <a:buChar char="▪"/>
              <a:defRPr sz="1800"/>
            </a:lvl8pPr>
            <a:lvl9pPr marL="4114800" lvl="8" indent="-342900" algn="l">
              <a:lnSpc>
                <a:spcPct val="100000"/>
              </a:lnSpc>
              <a:spcBef>
                <a:spcPts val="360"/>
              </a:spcBef>
              <a:spcAft>
                <a:spcPts val="0"/>
              </a:spcAft>
              <a:buSzPts val="1800"/>
              <a:buChar char="▪"/>
              <a:defRPr sz="1800"/>
            </a:lvl9pPr>
          </a:lstStyle>
          <a:p>
            <a:endParaRPr/>
          </a:p>
        </p:txBody>
      </p:sp>
      <p:sp>
        <p:nvSpPr>
          <p:cNvPr id="112" name="Google Shape;112;p1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113" name="Google Shape;113;p13"/>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114" name="Google Shape;114;p13"/>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5258447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Cabeçalho da Seção" type="secHead">
  <p:cSld name="Cabeçalho da Seção">
    <p:spTree>
      <p:nvGrpSpPr>
        <p:cNvPr id="1" name="Shape 115"/>
        <p:cNvGrpSpPr/>
        <p:nvPr/>
      </p:nvGrpSpPr>
      <p:grpSpPr>
        <a:xfrm>
          <a:off x="0" y="0"/>
          <a:ext cx="0" cy="0"/>
          <a:chOff x="0" y="0"/>
          <a:chExt cx="0" cy="0"/>
        </a:xfrm>
      </p:grpSpPr>
      <p:sp>
        <p:nvSpPr>
          <p:cNvPr id="116" name="Google Shape;116;p14"/>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14"/>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SzPts val="1500"/>
              <a:buNone/>
              <a:defRPr sz="2000"/>
            </a:lvl1pPr>
            <a:lvl2pPr marL="914400" lvl="1" indent="-228600" algn="l">
              <a:lnSpc>
                <a:spcPct val="100000"/>
              </a:lnSpc>
              <a:spcBef>
                <a:spcPts val="360"/>
              </a:spcBef>
              <a:spcAft>
                <a:spcPts val="0"/>
              </a:spcAft>
              <a:buSzPts val="1440"/>
              <a:buNone/>
              <a:defRPr sz="1800"/>
            </a:lvl2pPr>
            <a:lvl3pPr marL="1371600" lvl="2" indent="-228600" algn="l">
              <a:lnSpc>
                <a:spcPct val="100000"/>
              </a:lnSpc>
              <a:spcBef>
                <a:spcPts val="320"/>
              </a:spcBef>
              <a:spcAft>
                <a:spcPts val="0"/>
              </a:spcAft>
              <a:buSzPts val="1040"/>
              <a:buNone/>
              <a:defRPr sz="1600"/>
            </a:lvl3pPr>
            <a:lvl4pPr marL="1828800" lvl="3" indent="-228600" algn="l">
              <a:lnSpc>
                <a:spcPct val="100000"/>
              </a:lnSpc>
              <a:spcBef>
                <a:spcPts val="280"/>
              </a:spcBef>
              <a:spcAft>
                <a:spcPts val="0"/>
              </a:spcAft>
              <a:buSzPts val="980"/>
              <a:buNone/>
              <a:defRPr sz="1400"/>
            </a:lvl4pPr>
            <a:lvl5pPr marL="2286000" lvl="4" indent="-228600" algn="l">
              <a:lnSpc>
                <a:spcPct val="100000"/>
              </a:lnSpc>
              <a:spcBef>
                <a:spcPts val="280"/>
              </a:spcBef>
              <a:spcAft>
                <a:spcPts val="0"/>
              </a:spcAft>
              <a:buSzPts val="1400"/>
              <a:buNone/>
              <a:defRPr sz="1400"/>
            </a:lvl5pPr>
            <a:lvl6pPr marL="2743200" lvl="5" indent="-228600" algn="l">
              <a:lnSpc>
                <a:spcPct val="100000"/>
              </a:lnSpc>
              <a:spcBef>
                <a:spcPts val="280"/>
              </a:spcBef>
              <a:spcAft>
                <a:spcPts val="0"/>
              </a:spcAft>
              <a:buSzPts val="1400"/>
              <a:buNone/>
              <a:defRPr sz="1400"/>
            </a:lvl6pPr>
            <a:lvl7pPr marL="3200400" lvl="6" indent="-228600" algn="l">
              <a:lnSpc>
                <a:spcPct val="100000"/>
              </a:lnSpc>
              <a:spcBef>
                <a:spcPts val="280"/>
              </a:spcBef>
              <a:spcAft>
                <a:spcPts val="0"/>
              </a:spcAft>
              <a:buSzPts val="1400"/>
              <a:buNone/>
              <a:defRPr sz="1400"/>
            </a:lvl7pPr>
            <a:lvl8pPr marL="3657600" lvl="7" indent="-228600" algn="l">
              <a:lnSpc>
                <a:spcPct val="100000"/>
              </a:lnSpc>
              <a:spcBef>
                <a:spcPts val="280"/>
              </a:spcBef>
              <a:spcAft>
                <a:spcPts val="0"/>
              </a:spcAft>
              <a:buSzPts val="1400"/>
              <a:buNone/>
              <a:defRPr sz="1400"/>
            </a:lvl8pPr>
            <a:lvl9pPr marL="4114800" lvl="8" indent="-228600" algn="l">
              <a:lnSpc>
                <a:spcPct val="100000"/>
              </a:lnSpc>
              <a:spcBef>
                <a:spcPts val="280"/>
              </a:spcBef>
              <a:spcAft>
                <a:spcPts val="0"/>
              </a:spcAft>
              <a:buSzPts val="1400"/>
              <a:buNone/>
              <a:defRPr sz="1400"/>
            </a:lvl9pPr>
          </a:lstStyle>
          <a:p>
            <a:endParaRPr/>
          </a:p>
        </p:txBody>
      </p:sp>
      <p:sp>
        <p:nvSpPr>
          <p:cNvPr id="118" name="Google Shape;118;p1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119" name="Google Shape;119;p14"/>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120" name="Google Shape;120;p14"/>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07191260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Em branco" type="blank">
  <p:cSld name="Em branco">
    <p:spTree>
      <p:nvGrpSpPr>
        <p:cNvPr id="1" name="Shape 143"/>
        <p:cNvGrpSpPr/>
        <p:nvPr/>
      </p:nvGrpSpPr>
      <p:grpSpPr>
        <a:xfrm>
          <a:off x="0" y="0"/>
          <a:ext cx="0" cy="0"/>
          <a:chOff x="0" y="0"/>
          <a:chExt cx="0" cy="0"/>
        </a:xfrm>
      </p:grpSpPr>
      <p:sp>
        <p:nvSpPr>
          <p:cNvPr id="144" name="Google Shape;144;p1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145" name="Google Shape;145;p17"/>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146" name="Google Shape;146;p1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90358381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matchingName="Slide de título" type="title">
  <p:cSld name="Slide de título">
    <p:spTree>
      <p:nvGrpSpPr>
        <p:cNvPr id="1" name="Shape 147"/>
        <p:cNvGrpSpPr/>
        <p:nvPr/>
      </p:nvGrpSpPr>
      <p:grpSpPr>
        <a:xfrm>
          <a:off x="0" y="0"/>
          <a:ext cx="0" cy="0"/>
          <a:chOff x="0" y="0"/>
          <a:chExt cx="0" cy="0"/>
        </a:xfrm>
      </p:grpSpPr>
      <p:grpSp>
        <p:nvGrpSpPr>
          <p:cNvPr id="148" name="Google Shape;148;p18"/>
          <p:cNvGrpSpPr/>
          <p:nvPr/>
        </p:nvGrpSpPr>
        <p:grpSpPr>
          <a:xfrm>
            <a:off x="0" y="0"/>
            <a:ext cx="9144000" cy="6858000"/>
            <a:chOff x="0" y="0"/>
            <a:chExt cx="5760" cy="4320"/>
          </a:xfrm>
        </p:grpSpPr>
        <p:sp>
          <p:nvSpPr>
            <p:cNvPr id="149" name="Google Shape;149;p18"/>
            <p:cNvSpPr/>
            <p:nvPr/>
          </p:nvSpPr>
          <p:spPr>
            <a:xfrm>
              <a:off x="0" y="0"/>
              <a:ext cx="2208" cy="4320"/>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150" name="Google Shape;150;p18"/>
            <p:cNvSpPr/>
            <p:nvPr/>
          </p:nvSpPr>
          <p:spPr>
            <a:xfrm>
              <a:off x="1081" y="1065"/>
              <a:ext cx="4679" cy="1596"/>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nvGrpSpPr>
            <p:cNvPr id="151" name="Google Shape;151;p18"/>
            <p:cNvGrpSpPr/>
            <p:nvPr/>
          </p:nvGrpSpPr>
          <p:grpSpPr>
            <a:xfrm>
              <a:off x="0" y="672"/>
              <a:ext cx="1806" cy="1989"/>
              <a:chOff x="0" y="672"/>
              <a:chExt cx="1806" cy="1989"/>
            </a:xfrm>
          </p:grpSpPr>
          <p:sp>
            <p:nvSpPr>
              <p:cNvPr id="152" name="Google Shape;152;p18"/>
              <p:cNvSpPr/>
              <p:nvPr/>
            </p:nvSpPr>
            <p:spPr>
              <a:xfrm>
                <a:off x="361" y="2257"/>
                <a:ext cx="363" cy="404"/>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153" name="Google Shape;153;p18"/>
              <p:cNvSpPr/>
              <p:nvPr/>
            </p:nvSpPr>
            <p:spPr>
              <a:xfrm>
                <a:off x="1081" y="1065"/>
                <a:ext cx="362" cy="405"/>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154" name="Google Shape;154;p18"/>
              <p:cNvSpPr/>
              <p:nvPr/>
            </p:nvSpPr>
            <p:spPr>
              <a:xfrm>
                <a:off x="1437" y="672"/>
                <a:ext cx="369" cy="40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155" name="Google Shape;155;p18"/>
              <p:cNvSpPr/>
              <p:nvPr/>
            </p:nvSpPr>
            <p:spPr>
              <a:xfrm>
                <a:off x="719" y="2257"/>
                <a:ext cx="368" cy="404"/>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156" name="Google Shape;156;p18"/>
              <p:cNvSpPr/>
              <p:nvPr/>
            </p:nvSpPr>
            <p:spPr>
              <a:xfrm>
                <a:off x="1437" y="1065"/>
                <a:ext cx="369" cy="405"/>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157" name="Google Shape;157;p18"/>
              <p:cNvSpPr/>
              <p:nvPr/>
            </p:nvSpPr>
            <p:spPr>
              <a:xfrm>
                <a:off x="719" y="1464"/>
                <a:ext cx="368" cy="399"/>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158" name="Google Shape;158;p18"/>
              <p:cNvSpPr/>
              <p:nvPr/>
            </p:nvSpPr>
            <p:spPr>
              <a:xfrm>
                <a:off x="0" y="1464"/>
                <a:ext cx="367" cy="39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159" name="Google Shape;159;p18"/>
              <p:cNvSpPr/>
              <p:nvPr/>
            </p:nvSpPr>
            <p:spPr>
              <a:xfrm>
                <a:off x="1081" y="1464"/>
                <a:ext cx="362" cy="39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160" name="Google Shape;160;p18"/>
              <p:cNvSpPr/>
              <p:nvPr/>
            </p:nvSpPr>
            <p:spPr>
              <a:xfrm>
                <a:off x="361" y="1857"/>
                <a:ext cx="363" cy="406"/>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161" name="Google Shape;161;p18"/>
              <p:cNvSpPr/>
              <p:nvPr/>
            </p:nvSpPr>
            <p:spPr>
              <a:xfrm>
                <a:off x="719" y="1857"/>
                <a:ext cx="368" cy="406"/>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sp>
        <p:nvSpPr>
          <p:cNvPr id="162" name="Google Shape;162;p18"/>
          <p:cNvSpPr txBox="1">
            <a:spLocks noGrp="1"/>
          </p:cNvSpPr>
          <p:nvPr>
            <p:ph type="ctrTitle"/>
          </p:nvPr>
        </p:nvSpPr>
        <p:spPr>
          <a:xfrm>
            <a:off x="2971800" y="1828800"/>
            <a:ext cx="6019800" cy="22098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5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18"/>
          <p:cNvSpPr txBox="1">
            <a:spLocks noGrp="1"/>
          </p:cNvSpPr>
          <p:nvPr>
            <p:ph type="subTitle" idx="1"/>
          </p:nvPr>
        </p:nvSpPr>
        <p:spPr>
          <a:xfrm>
            <a:off x="2971800" y="4267200"/>
            <a:ext cx="6019800" cy="1752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680"/>
              </a:spcBef>
              <a:spcAft>
                <a:spcPts val="0"/>
              </a:spcAft>
              <a:buSzPts val="2550"/>
              <a:buFont typeface="Noto Sans Symbols"/>
              <a:buNone/>
              <a:defRPr sz="3400"/>
            </a:lvl1pPr>
            <a:lvl2pPr lvl="1" algn="l">
              <a:lnSpc>
                <a:spcPct val="100000"/>
              </a:lnSpc>
              <a:spcBef>
                <a:spcPts val="360"/>
              </a:spcBef>
              <a:spcAft>
                <a:spcPts val="0"/>
              </a:spcAft>
              <a:buSzPts val="144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26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a:endParaRPr/>
          </a:p>
        </p:txBody>
      </p:sp>
      <p:sp>
        <p:nvSpPr>
          <p:cNvPr id="164" name="Google Shape;164;p18"/>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1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166" name="Google Shape;166;p18"/>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Tree>
    <p:extLst>
      <p:ext uri="{BB962C8B-B14F-4D97-AF65-F5344CB8AC3E}">
        <p14:creationId xmlns:p14="http://schemas.microsoft.com/office/powerpoint/2010/main" val="238884007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Cabeçalho da Seção" type="secHead">
  <p:cSld name="Cabeçalho da Seção">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9" name="Google Shape;169;p1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SzPts val="1500"/>
              <a:buNone/>
              <a:defRPr sz="2000"/>
            </a:lvl1pPr>
            <a:lvl2pPr marL="914400" lvl="1" indent="-228600" algn="l">
              <a:lnSpc>
                <a:spcPct val="100000"/>
              </a:lnSpc>
              <a:spcBef>
                <a:spcPts val="360"/>
              </a:spcBef>
              <a:spcAft>
                <a:spcPts val="0"/>
              </a:spcAft>
              <a:buSzPts val="1440"/>
              <a:buNone/>
              <a:defRPr sz="1800"/>
            </a:lvl2pPr>
            <a:lvl3pPr marL="1371600" lvl="2" indent="-228600" algn="l">
              <a:lnSpc>
                <a:spcPct val="100000"/>
              </a:lnSpc>
              <a:spcBef>
                <a:spcPts val="320"/>
              </a:spcBef>
              <a:spcAft>
                <a:spcPts val="0"/>
              </a:spcAft>
              <a:buSzPts val="1040"/>
              <a:buNone/>
              <a:defRPr sz="1600"/>
            </a:lvl3pPr>
            <a:lvl4pPr marL="1828800" lvl="3" indent="-228600" algn="l">
              <a:lnSpc>
                <a:spcPct val="100000"/>
              </a:lnSpc>
              <a:spcBef>
                <a:spcPts val="280"/>
              </a:spcBef>
              <a:spcAft>
                <a:spcPts val="0"/>
              </a:spcAft>
              <a:buSzPts val="980"/>
              <a:buNone/>
              <a:defRPr sz="1400"/>
            </a:lvl4pPr>
            <a:lvl5pPr marL="2286000" lvl="4" indent="-228600" algn="l">
              <a:lnSpc>
                <a:spcPct val="100000"/>
              </a:lnSpc>
              <a:spcBef>
                <a:spcPts val="280"/>
              </a:spcBef>
              <a:spcAft>
                <a:spcPts val="0"/>
              </a:spcAft>
              <a:buSzPts val="1400"/>
              <a:buNone/>
              <a:defRPr sz="1400"/>
            </a:lvl5pPr>
            <a:lvl6pPr marL="2743200" lvl="5" indent="-228600" algn="l">
              <a:lnSpc>
                <a:spcPct val="100000"/>
              </a:lnSpc>
              <a:spcBef>
                <a:spcPts val="280"/>
              </a:spcBef>
              <a:spcAft>
                <a:spcPts val="0"/>
              </a:spcAft>
              <a:buSzPts val="1400"/>
              <a:buNone/>
              <a:defRPr sz="1400"/>
            </a:lvl6pPr>
            <a:lvl7pPr marL="3200400" lvl="6" indent="-228600" algn="l">
              <a:lnSpc>
                <a:spcPct val="100000"/>
              </a:lnSpc>
              <a:spcBef>
                <a:spcPts val="280"/>
              </a:spcBef>
              <a:spcAft>
                <a:spcPts val="0"/>
              </a:spcAft>
              <a:buSzPts val="1400"/>
              <a:buNone/>
              <a:defRPr sz="1400"/>
            </a:lvl7pPr>
            <a:lvl8pPr marL="3657600" lvl="7" indent="-228600" algn="l">
              <a:lnSpc>
                <a:spcPct val="100000"/>
              </a:lnSpc>
              <a:spcBef>
                <a:spcPts val="280"/>
              </a:spcBef>
              <a:spcAft>
                <a:spcPts val="0"/>
              </a:spcAft>
              <a:buSzPts val="1400"/>
              <a:buNone/>
              <a:defRPr sz="1400"/>
            </a:lvl8pPr>
            <a:lvl9pPr marL="4114800" lvl="8" indent="-228600" algn="l">
              <a:lnSpc>
                <a:spcPct val="100000"/>
              </a:lnSpc>
              <a:spcBef>
                <a:spcPts val="280"/>
              </a:spcBef>
              <a:spcAft>
                <a:spcPts val="0"/>
              </a:spcAft>
              <a:buSzPts val="1400"/>
              <a:buNone/>
              <a:defRPr sz="1400"/>
            </a:lvl9pPr>
          </a:lstStyle>
          <a:p>
            <a:endParaRPr/>
          </a:p>
        </p:txBody>
      </p:sp>
      <p:sp>
        <p:nvSpPr>
          <p:cNvPr id="170" name="Google Shape;170;p1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171" name="Google Shape;171;p19"/>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172" name="Google Shape;172;p1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781859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173"/>
        <p:cNvGrpSpPr/>
        <p:nvPr/>
      </p:nvGrpSpPr>
      <p:grpSpPr>
        <a:xfrm>
          <a:off x="0" y="0"/>
          <a:ext cx="0" cy="0"/>
          <a:chOff x="0" y="0"/>
          <a:chExt cx="0" cy="0"/>
        </a:xfrm>
      </p:grpSpPr>
      <p:sp>
        <p:nvSpPr>
          <p:cNvPr id="174" name="Google Shape;174;p22"/>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5" name="Google Shape;175;p22"/>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640"/>
              </a:spcBef>
              <a:spcAft>
                <a:spcPts val="0"/>
              </a:spcAft>
              <a:buSzPts val="2400"/>
              <a:buChar char="■"/>
              <a:defRPr sz="3200"/>
            </a:lvl1pPr>
            <a:lvl2pPr marL="914400" lvl="1" indent="-370840" algn="l">
              <a:lnSpc>
                <a:spcPct val="100000"/>
              </a:lnSpc>
              <a:spcBef>
                <a:spcPts val="560"/>
              </a:spcBef>
              <a:spcAft>
                <a:spcPts val="0"/>
              </a:spcAft>
              <a:buSzPts val="2240"/>
              <a:buChar char="◻"/>
              <a:defRPr sz="2800"/>
            </a:lvl2pPr>
            <a:lvl3pPr marL="1371600" lvl="2" indent="-327660" algn="l">
              <a:lnSpc>
                <a:spcPct val="100000"/>
              </a:lnSpc>
              <a:spcBef>
                <a:spcPts val="480"/>
              </a:spcBef>
              <a:spcAft>
                <a:spcPts val="0"/>
              </a:spcAft>
              <a:buSzPts val="1560"/>
              <a:buChar char="■"/>
              <a:defRPr sz="2400"/>
            </a:lvl3pPr>
            <a:lvl4pPr marL="1828800" lvl="3" indent="-317500" algn="l">
              <a:lnSpc>
                <a:spcPct val="100000"/>
              </a:lnSpc>
              <a:spcBef>
                <a:spcPts val="400"/>
              </a:spcBef>
              <a:spcAft>
                <a:spcPts val="0"/>
              </a:spcAft>
              <a:buSzPts val="1400"/>
              <a:buChar char="◻"/>
              <a:defRPr sz="2000"/>
            </a:lvl4pPr>
            <a:lvl5pPr marL="2286000" lvl="4" indent="-355600" algn="l">
              <a:lnSpc>
                <a:spcPct val="100000"/>
              </a:lnSpc>
              <a:spcBef>
                <a:spcPts val="400"/>
              </a:spcBef>
              <a:spcAft>
                <a:spcPts val="0"/>
              </a:spcAft>
              <a:buSzPts val="2000"/>
              <a:buChar char="▪"/>
              <a:defRPr sz="2000"/>
            </a:lvl5pPr>
            <a:lvl6pPr marL="2743200" lvl="5" indent="-355600" algn="l">
              <a:lnSpc>
                <a:spcPct val="100000"/>
              </a:lnSpc>
              <a:spcBef>
                <a:spcPts val="400"/>
              </a:spcBef>
              <a:spcAft>
                <a:spcPts val="0"/>
              </a:spcAft>
              <a:buSzPts val="2000"/>
              <a:buChar char="▪"/>
              <a:defRPr sz="2000"/>
            </a:lvl6pPr>
            <a:lvl7pPr marL="3200400" lvl="6" indent="-355600" algn="l">
              <a:lnSpc>
                <a:spcPct val="100000"/>
              </a:lnSpc>
              <a:spcBef>
                <a:spcPts val="400"/>
              </a:spcBef>
              <a:spcAft>
                <a:spcPts val="0"/>
              </a:spcAft>
              <a:buSzPts val="2000"/>
              <a:buChar char="▪"/>
              <a:defRPr sz="2000"/>
            </a:lvl7pPr>
            <a:lvl8pPr marL="3657600" lvl="7" indent="-355600" algn="l">
              <a:lnSpc>
                <a:spcPct val="100000"/>
              </a:lnSpc>
              <a:spcBef>
                <a:spcPts val="400"/>
              </a:spcBef>
              <a:spcAft>
                <a:spcPts val="0"/>
              </a:spcAft>
              <a:buSzPts val="2000"/>
              <a:buChar char="▪"/>
              <a:defRPr sz="2000"/>
            </a:lvl8pPr>
            <a:lvl9pPr marL="4114800" lvl="8" indent="-355600" algn="l">
              <a:lnSpc>
                <a:spcPct val="100000"/>
              </a:lnSpc>
              <a:spcBef>
                <a:spcPts val="400"/>
              </a:spcBef>
              <a:spcAft>
                <a:spcPts val="0"/>
              </a:spcAft>
              <a:buSzPts val="2000"/>
              <a:buChar char="▪"/>
              <a:defRPr sz="2000"/>
            </a:lvl9pPr>
          </a:lstStyle>
          <a:p>
            <a:endParaRPr/>
          </a:p>
        </p:txBody>
      </p:sp>
      <p:sp>
        <p:nvSpPr>
          <p:cNvPr id="176" name="Google Shape;176;p22"/>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050"/>
              <a:buNone/>
              <a:defRPr sz="1400"/>
            </a:lvl1pPr>
            <a:lvl2pPr marL="914400" lvl="1" indent="-228600" algn="l">
              <a:lnSpc>
                <a:spcPct val="100000"/>
              </a:lnSpc>
              <a:spcBef>
                <a:spcPts val="240"/>
              </a:spcBef>
              <a:spcAft>
                <a:spcPts val="0"/>
              </a:spcAft>
              <a:buSzPts val="960"/>
              <a:buNone/>
              <a:defRPr sz="1200"/>
            </a:lvl2pPr>
            <a:lvl3pPr marL="1371600" lvl="2" indent="-228600" algn="l">
              <a:lnSpc>
                <a:spcPct val="100000"/>
              </a:lnSpc>
              <a:spcBef>
                <a:spcPts val="200"/>
              </a:spcBef>
              <a:spcAft>
                <a:spcPts val="0"/>
              </a:spcAft>
              <a:buSzPts val="650"/>
              <a:buNone/>
              <a:defRPr sz="1000"/>
            </a:lvl3pPr>
            <a:lvl4pPr marL="1828800" lvl="3" indent="-228600" algn="l">
              <a:lnSpc>
                <a:spcPct val="100000"/>
              </a:lnSpc>
              <a:spcBef>
                <a:spcPts val="180"/>
              </a:spcBef>
              <a:spcAft>
                <a:spcPts val="0"/>
              </a:spcAft>
              <a:buSzPts val="63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
        <p:nvSpPr>
          <p:cNvPr id="177" name="Google Shape;177;p2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178" name="Google Shape;178;p22"/>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179" name="Google Shape;179;p2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Duas Partes de Conteúdo" type="twoObj">
  <p:cSld name="Duas Partes de Conteúdo">
    <p:spTree>
      <p:nvGrpSpPr>
        <p:cNvPr id="1" name="Shape 173"/>
        <p:cNvGrpSpPr/>
        <p:nvPr/>
      </p:nvGrpSpPr>
      <p:grpSpPr>
        <a:xfrm>
          <a:off x="0" y="0"/>
          <a:ext cx="0" cy="0"/>
          <a:chOff x="0" y="0"/>
          <a:chExt cx="0" cy="0"/>
        </a:xfrm>
      </p:grpSpPr>
      <p:sp>
        <p:nvSpPr>
          <p:cNvPr id="174" name="Google Shape;174;p20"/>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5" name="Google Shape;175;p20"/>
          <p:cNvSpPr txBox="1">
            <a:spLocks noGrp="1"/>
          </p:cNvSpPr>
          <p:nvPr>
            <p:ph type="body" idx="1"/>
          </p:nvPr>
        </p:nvSpPr>
        <p:spPr>
          <a:xfrm>
            <a:off x="457200" y="1981200"/>
            <a:ext cx="4038600" cy="3886200"/>
          </a:xfrm>
          <a:prstGeom prst="rect">
            <a:avLst/>
          </a:prstGeom>
          <a:noFill/>
          <a:ln>
            <a:noFill/>
          </a:ln>
        </p:spPr>
        <p:txBody>
          <a:bodyPr spcFirstLastPara="1" wrap="square" lIns="91425" tIns="45700" rIns="91425" bIns="45700" anchor="t" anchorCtr="0">
            <a:noAutofit/>
          </a:bodyPr>
          <a:lstStyle>
            <a:lvl1pPr marL="457200" lvl="0" indent="-361950" algn="l">
              <a:lnSpc>
                <a:spcPct val="100000"/>
              </a:lnSpc>
              <a:spcBef>
                <a:spcPts val="560"/>
              </a:spcBef>
              <a:spcAft>
                <a:spcPts val="0"/>
              </a:spcAft>
              <a:buSzPts val="2100"/>
              <a:buChar char="■"/>
              <a:defRPr sz="2800"/>
            </a:lvl1pPr>
            <a:lvl2pPr marL="914400" lvl="1" indent="-350519" algn="l">
              <a:lnSpc>
                <a:spcPct val="100000"/>
              </a:lnSpc>
              <a:spcBef>
                <a:spcPts val="480"/>
              </a:spcBef>
              <a:spcAft>
                <a:spcPts val="0"/>
              </a:spcAft>
              <a:buSzPts val="1920"/>
              <a:buChar char="◻"/>
              <a:defRPr sz="2400"/>
            </a:lvl2pPr>
            <a:lvl3pPr marL="1371600" lvl="2" indent="-311150" algn="l">
              <a:lnSpc>
                <a:spcPct val="100000"/>
              </a:lnSpc>
              <a:spcBef>
                <a:spcPts val="400"/>
              </a:spcBef>
              <a:spcAft>
                <a:spcPts val="0"/>
              </a:spcAft>
              <a:buSzPts val="1300"/>
              <a:buChar char="■"/>
              <a:defRPr sz="2000"/>
            </a:lvl3pPr>
            <a:lvl4pPr marL="1828800" lvl="3" indent="-308610" algn="l">
              <a:lnSpc>
                <a:spcPct val="100000"/>
              </a:lnSpc>
              <a:spcBef>
                <a:spcPts val="360"/>
              </a:spcBef>
              <a:spcAft>
                <a:spcPts val="0"/>
              </a:spcAft>
              <a:buSzPts val="126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sz="1800"/>
            </a:lvl6pPr>
            <a:lvl7pPr marL="3200400" lvl="6" indent="-342900" algn="l">
              <a:lnSpc>
                <a:spcPct val="100000"/>
              </a:lnSpc>
              <a:spcBef>
                <a:spcPts val="360"/>
              </a:spcBef>
              <a:spcAft>
                <a:spcPts val="0"/>
              </a:spcAft>
              <a:buSzPts val="1800"/>
              <a:buChar char="▪"/>
              <a:defRPr sz="1800"/>
            </a:lvl7pPr>
            <a:lvl8pPr marL="3657600" lvl="7" indent="-342900" algn="l">
              <a:lnSpc>
                <a:spcPct val="100000"/>
              </a:lnSpc>
              <a:spcBef>
                <a:spcPts val="360"/>
              </a:spcBef>
              <a:spcAft>
                <a:spcPts val="0"/>
              </a:spcAft>
              <a:buSzPts val="1800"/>
              <a:buChar char="▪"/>
              <a:defRPr sz="1800"/>
            </a:lvl8pPr>
            <a:lvl9pPr marL="4114800" lvl="8" indent="-342900" algn="l">
              <a:lnSpc>
                <a:spcPct val="100000"/>
              </a:lnSpc>
              <a:spcBef>
                <a:spcPts val="360"/>
              </a:spcBef>
              <a:spcAft>
                <a:spcPts val="0"/>
              </a:spcAft>
              <a:buSzPts val="1800"/>
              <a:buChar char="▪"/>
              <a:defRPr sz="1800"/>
            </a:lvl9pPr>
          </a:lstStyle>
          <a:p>
            <a:endParaRPr/>
          </a:p>
        </p:txBody>
      </p:sp>
      <p:sp>
        <p:nvSpPr>
          <p:cNvPr id="176" name="Google Shape;176;p20"/>
          <p:cNvSpPr txBox="1">
            <a:spLocks noGrp="1"/>
          </p:cNvSpPr>
          <p:nvPr>
            <p:ph type="body" idx="2"/>
          </p:nvPr>
        </p:nvSpPr>
        <p:spPr>
          <a:xfrm>
            <a:off x="4648200" y="1981200"/>
            <a:ext cx="4038600" cy="3886200"/>
          </a:xfrm>
          <a:prstGeom prst="rect">
            <a:avLst/>
          </a:prstGeom>
          <a:noFill/>
          <a:ln>
            <a:noFill/>
          </a:ln>
        </p:spPr>
        <p:txBody>
          <a:bodyPr spcFirstLastPara="1" wrap="square" lIns="91425" tIns="45700" rIns="91425" bIns="45700" anchor="t" anchorCtr="0">
            <a:noAutofit/>
          </a:bodyPr>
          <a:lstStyle>
            <a:lvl1pPr marL="457200" lvl="0" indent="-361950" algn="l">
              <a:lnSpc>
                <a:spcPct val="100000"/>
              </a:lnSpc>
              <a:spcBef>
                <a:spcPts val="560"/>
              </a:spcBef>
              <a:spcAft>
                <a:spcPts val="0"/>
              </a:spcAft>
              <a:buSzPts val="2100"/>
              <a:buChar char="■"/>
              <a:defRPr sz="2800"/>
            </a:lvl1pPr>
            <a:lvl2pPr marL="914400" lvl="1" indent="-350519" algn="l">
              <a:lnSpc>
                <a:spcPct val="100000"/>
              </a:lnSpc>
              <a:spcBef>
                <a:spcPts val="480"/>
              </a:spcBef>
              <a:spcAft>
                <a:spcPts val="0"/>
              </a:spcAft>
              <a:buSzPts val="1920"/>
              <a:buChar char="◻"/>
              <a:defRPr sz="2400"/>
            </a:lvl2pPr>
            <a:lvl3pPr marL="1371600" lvl="2" indent="-311150" algn="l">
              <a:lnSpc>
                <a:spcPct val="100000"/>
              </a:lnSpc>
              <a:spcBef>
                <a:spcPts val="400"/>
              </a:spcBef>
              <a:spcAft>
                <a:spcPts val="0"/>
              </a:spcAft>
              <a:buSzPts val="1300"/>
              <a:buChar char="■"/>
              <a:defRPr sz="2000"/>
            </a:lvl3pPr>
            <a:lvl4pPr marL="1828800" lvl="3" indent="-308610" algn="l">
              <a:lnSpc>
                <a:spcPct val="100000"/>
              </a:lnSpc>
              <a:spcBef>
                <a:spcPts val="360"/>
              </a:spcBef>
              <a:spcAft>
                <a:spcPts val="0"/>
              </a:spcAft>
              <a:buSzPts val="126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sz="1800"/>
            </a:lvl6pPr>
            <a:lvl7pPr marL="3200400" lvl="6" indent="-342900" algn="l">
              <a:lnSpc>
                <a:spcPct val="100000"/>
              </a:lnSpc>
              <a:spcBef>
                <a:spcPts val="360"/>
              </a:spcBef>
              <a:spcAft>
                <a:spcPts val="0"/>
              </a:spcAft>
              <a:buSzPts val="1800"/>
              <a:buChar char="▪"/>
              <a:defRPr sz="1800"/>
            </a:lvl7pPr>
            <a:lvl8pPr marL="3657600" lvl="7" indent="-342900" algn="l">
              <a:lnSpc>
                <a:spcPct val="100000"/>
              </a:lnSpc>
              <a:spcBef>
                <a:spcPts val="360"/>
              </a:spcBef>
              <a:spcAft>
                <a:spcPts val="0"/>
              </a:spcAft>
              <a:buSzPts val="1800"/>
              <a:buChar char="▪"/>
              <a:defRPr sz="1800"/>
            </a:lvl8pPr>
            <a:lvl9pPr marL="4114800" lvl="8" indent="-342900" algn="l">
              <a:lnSpc>
                <a:spcPct val="100000"/>
              </a:lnSpc>
              <a:spcBef>
                <a:spcPts val="360"/>
              </a:spcBef>
              <a:spcAft>
                <a:spcPts val="0"/>
              </a:spcAft>
              <a:buSzPts val="1800"/>
              <a:buChar char="▪"/>
              <a:defRPr sz="1800"/>
            </a:lvl9pPr>
          </a:lstStyle>
          <a:p>
            <a:endParaRPr/>
          </a:p>
        </p:txBody>
      </p:sp>
      <p:sp>
        <p:nvSpPr>
          <p:cNvPr id="177" name="Google Shape;177;p2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178" name="Google Shape;178;p20"/>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179" name="Google Shape;179;p2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79102767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Comparação" type="twoTxTwoObj">
  <p:cSld name="Comparação">
    <p:spTree>
      <p:nvGrpSpPr>
        <p:cNvPr id="1" name="Shape 180"/>
        <p:cNvGrpSpPr/>
        <p:nvPr/>
      </p:nvGrpSpPr>
      <p:grpSpPr>
        <a:xfrm>
          <a:off x="0" y="0"/>
          <a:ext cx="0" cy="0"/>
          <a:chOff x="0" y="0"/>
          <a:chExt cx="0" cy="0"/>
        </a:xfrm>
      </p:grpSpPr>
      <p:sp>
        <p:nvSpPr>
          <p:cNvPr id="181" name="Google Shape;181;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2" name="Google Shape;182;p2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1800"/>
              <a:buNone/>
              <a:defRPr sz="2400" b="1"/>
            </a:lvl1pPr>
            <a:lvl2pPr marL="914400" lvl="1" indent="-228600" algn="l">
              <a:lnSpc>
                <a:spcPct val="100000"/>
              </a:lnSpc>
              <a:spcBef>
                <a:spcPts val="400"/>
              </a:spcBef>
              <a:spcAft>
                <a:spcPts val="0"/>
              </a:spcAft>
              <a:buSzPts val="1600"/>
              <a:buNone/>
              <a:defRPr sz="2000" b="1"/>
            </a:lvl2pPr>
            <a:lvl3pPr marL="1371600" lvl="2" indent="-228600" algn="l">
              <a:lnSpc>
                <a:spcPct val="100000"/>
              </a:lnSpc>
              <a:spcBef>
                <a:spcPts val="360"/>
              </a:spcBef>
              <a:spcAft>
                <a:spcPts val="0"/>
              </a:spcAft>
              <a:buSzPts val="1170"/>
              <a:buNone/>
              <a:defRPr sz="1800" b="1"/>
            </a:lvl3pPr>
            <a:lvl4pPr marL="1828800" lvl="3" indent="-228600" algn="l">
              <a:lnSpc>
                <a:spcPct val="100000"/>
              </a:lnSpc>
              <a:spcBef>
                <a:spcPts val="320"/>
              </a:spcBef>
              <a:spcAft>
                <a:spcPts val="0"/>
              </a:spcAft>
              <a:buSzPts val="112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183" name="Google Shape;183;p2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480"/>
              </a:spcBef>
              <a:spcAft>
                <a:spcPts val="0"/>
              </a:spcAft>
              <a:buSzPts val="1800"/>
              <a:buChar char="■"/>
              <a:defRPr sz="2400"/>
            </a:lvl1pPr>
            <a:lvl2pPr marL="914400" lvl="1" indent="-330200" algn="l">
              <a:lnSpc>
                <a:spcPct val="100000"/>
              </a:lnSpc>
              <a:spcBef>
                <a:spcPts val="400"/>
              </a:spcBef>
              <a:spcAft>
                <a:spcPts val="0"/>
              </a:spcAft>
              <a:buSzPts val="1600"/>
              <a:buChar char="◻"/>
              <a:defRPr sz="2000"/>
            </a:lvl2pPr>
            <a:lvl3pPr marL="1371600" lvl="2" indent="-302894" algn="l">
              <a:lnSpc>
                <a:spcPct val="100000"/>
              </a:lnSpc>
              <a:spcBef>
                <a:spcPts val="360"/>
              </a:spcBef>
              <a:spcAft>
                <a:spcPts val="0"/>
              </a:spcAft>
              <a:buSzPts val="1170"/>
              <a:buChar char="■"/>
              <a:defRPr sz="1800"/>
            </a:lvl3pPr>
            <a:lvl4pPr marL="1828800" lvl="3" indent="-299719" algn="l">
              <a:lnSpc>
                <a:spcPct val="100000"/>
              </a:lnSpc>
              <a:spcBef>
                <a:spcPts val="320"/>
              </a:spcBef>
              <a:spcAft>
                <a:spcPts val="0"/>
              </a:spcAft>
              <a:buSzPts val="1120"/>
              <a:buChar char="◻"/>
              <a:defRPr sz="1600"/>
            </a:lvl4pPr>
            <a:lvl5pPr marL="2286000" lvl="4" indent="-330200" algn="l">
              <a:lnSpc>
                <a:spcPct val="100000"/>
              </a:lnSpc>
              <a:spcBef>
                <a:spcPts val="320"/>
              </a:spcBef>
              <a:spcAft>
                <a:spcPts val="0"/>
              </a:spcAft>
              <a:buSzPts val="1600"/>
              <a:buChar char="▪"/>
              <a:defRPr sz="1600"/>
            </a:lvl5pPr>
            <a:lvl6pPr marL="2743200" lvl="5" indent="-330200" algn="l">
              <a:lnSpc>
                <a:spcPct val="100000"/>
              </a:lnSpc>
              <a:spcBef>
                <a:spcPts val="320"/>
              </a:spcBef>
              <a:spcAft>
                <a:spcPts val="0"/>
              </a:spcAft>
              <a:buSzPts val="1600"/>
              <a:buChar char="▪"/>
              <a:defRPr sz="1600"/>
            </a:lvl6pPr>
            <a:lvl7pPr marL="3200400" lvl="6" indent="-330200" algn="l">
              <a:lnSpc>
                <a:spcPct val="100000"/>
              </a:lnSpc>
              <a:spcBef>
                <a:spcPts val="320"/>
              </a:spcBef>
              <a:spcAft>
                <a:spcPts val="0"/>
              </a:spcAft>
              <a:buSzPts val="1600"/>
              <a:buChar char="▪"/>
              <a:defRPr sz="1600"/>
            </a:lvl7pPr>
            <a:lvl8pPr marL="3657600" lvl="7" indent="-330200" algn="l">
              <a:lnSpc>
                <a:spcPct val="100000"/>
              </a:lnSpc>
              <a:spcBef>
                <a:spcPts val="320"/>
              </a:spcBef>
              <a:spcAft>
                <a:spcPts val="0"/>
              </a:spcAft>
              <a:buSzPts val="1600"/>
              <a:buChar char="▪"/>
              <a:defRPr sz="1600"/>
            </a:lvl8pPr>
            <a:lvl9pPr marL="4114800" lvl="8" indent="-330200" algn="l">
              <a:lnSpc>
                <a:spcPct val="100000"/>
              </a:lnSpc>
              <a:spcBef>
                <a:spcPts val="320"/>
              </a:spcBef>
              <a:spcAft>
                <a:spcPts val="0"/>
              </a:spcAft>
              <a:buSzPts val="1600"/>
              <a:buChar char="▪"/>
              <a:defRPr sz="1600"/>
            </a:lvl9pPr>
          </a:lstStyle>
          <a:p>
            <a:endParaRPr/>
          </a:p>
        </p:txBody>
      </p:sp>
      <p:sp>
        <p:nvSpPr>
          <p:cNvPr id="184" name="Google Shape;184;p2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1800"/>
              <a:buNone/>
              <a:defRPr sz="2400" b="1"/>
            </a:lvl1pPr>
            <a:lvl2pPr marL="914400" lvl="1" indent="-228600" algn="l">
              <a:lnSpc>
                <a:spcPct val="100000"/>
              </a:lnSpc>
              <a:spcBef>
                <a:spcPts val="400"/>
              </a:spcBef>
              <a:spcAft>
                <a:spcPts val="0"/>
              </a:spcAft>
              <a:buSzPts val="1600"/>
              <a:buNone/>
              <a:defRPr sz="2000" b="1"/>
            </a:lvl2pPr>
            <a:lvl3pPr marL="1371600" lvl="2" indent="-228600" algn="l">
              <a:lnSpc>
                <a:spcPct val="100000"/>
              </a:lnSpc>
              <a:spcBef>
                <a:spcPts val="360"/>
              </a:spcBef>
              <a:spcAft>
                <a:spcPts val="0"/>
              </a:spcAft>
              <a:buSzPts val="1170"/>
              <a:buNone/>
              <a:defRPr sz="1800" b="1"/>
            </a:lvl3pPr>
            <a:lvl4pPr marL="1828800" lvl="3" indent="-228600" algn="l">
              <a:lnSpc>
                <a:spcPct val="100000"/>
              </a:lnSpc>
              <a:spcBef>
                <a:spcPts val="320"/>
              </a:spcBef>
              <a:spcAft>
                <a:spcPts val="0"/>
              </a:spcAft>
              <a:buSzPts val="112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185" name="Google Shape;185;p2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480"/>
              </a:spcBef>
              <a:spcAft>
                <a:spcPts val="0"/>
              </a:spcAft>
              <a:buSzPts val="1800"/>
              <a:buChar char="■"/>
              <a:defRPr sz="2400"/>
            </a:lvl1pPr>
            <a:lvl2pPr marL="914400" lvl="1" indent="-330200" algn="l">
              <a:lnSpc>
                <a:spcPct val="100000"/>
              </a:lnSpc>
              <a:spcBef>
                <a:spcPts val="400"/>
              </a:spcBef>
              <a:spcAft>
                <a:spcPts val="0"/>
              </a:spcAft>
              <a:buSzPts val="1600"/>
              <a:buChar char="◻"/>
              <a:defRPr sz="2000"/>
            </a:lvl2pPr>
            <a:lvl3pPr marL="1371600" lvl="2" indent="-302894" algn="l">
              <a:lnSpc>
                <a:spcPct val="100000"/>
              </a:lnSpc>
              <a:spcBef>
                <a:spcPts val="360"/>
              </a:spcBef>
              <a:spcAft>
                <a:spcPts val="0"/>
              </a:spcAft>
              <a:buSzPts val="1170"/>
              <a:buChar char="■"/>
              <a:defRPr sz="1800"/>
            </a:lvl3pPr>
            <a:lvl4pPr marL="1828800" lvl="3" indent="-299719" algn="l">
              <a:lnSpc>
                <a:spcPct val="100000"/>
              </a:lnSpc>
              <a:spcBef>
                <a:spcPts val="320"/>
              </a:spcBef>
              <a:spcAft>
                <a:spcPts val="0"/>
              </a:spcAft>
              <a:buSzPts val="1120"/>
              <a:buChar char="◻"/>
              <a:defRPr sz="1600"/>
            </a:lvl4pPr>
            <a:lvl5pPr marL="2286000" lvl="4" indent="-330200" algn="l">
              <a:lnSpc>
                <a:spcPct val="100000"/>
              </a:lnSpc>
              <a:spcBef>
                <a:spcPts val="320"/>
              </a:spcBef>
              <a:spcAft>
                <a:spcPts val="0"/>
              </a:spcAft>
              <a:buSzPts val="1600"/>
              <a:buChar char="▪"/>
              <a:defRPr sz="1600"/>
            </a:lvl5pPr>
            <a:lvl6pPr marL="2743200" lvl="5" indent="-330200" algn="l">
              <a:lnSpc>
                <a:spcPct val="100000"/>
              </a:lnSpc>
              <a:spcBef>
                <a:spcPts val="320"/>
              </a:spcBef>
              <a:spcAft>
                <a:spcPts val="0"/>
              </a:spcAft>
              <a:buSzPts val="1600"/>
              <a:buChar char="▪"/>
              <a:defRPr sz="1600"/>
            </a:lvl6pPr>
            <a:lvl7pPr marL="3200400" lvl="6" indent="-330200" algn="l">
              <a:lnSpc>
                <a:spcPct val="100000"/>
              </a:lnSpc>
              <a:spcBef>
                <a:spcPts val="320"/>
              </a:spcBef>
              <a:spcAft>
                <a:spcPts val="0"/>
              </a:spcAft>
              <a:buSzPts val="1600"/>
              <a:buChar char="▪"/>
              <a:defRPr sz="1600"/>
            </a:lvl7pPr>
            <a:lvl8pPr marL="3657600" lvl="7" indent="-330200" algn="l">
              <a:lnSpc>
                <a:spcPct val="100000"/>
              </a:lnSpc>
              <a:spcBef>
                <a:spcPts val="320"/>
              </a:spcBef>
              <a:spcAft>
                <a:spcPts val="0"/>
              </a:spcAft>
              <a:buSzPts val="1600"/>
              <a:buChar char="▪"/>
              <a:defRPr sz="1600"/>
            </a:lvl8pPr>
            <a:lvl9pPr marL="4114800" lvl="8" indent="-330200" algn="l">
              <a:lnSpc>
                <a:spcPct val="100000"/>
              </a:lnSpc>
              <a:spcBef>
                <a:spcPts val="320"/>
              </a:spcBef>
              <a:spcAft>
                <a:spcPts val="0"/>
              </a:spcAft>
              <a:buSzPts val="1600"/>
              <a:buChar char="▪"/>
              <a:defRPr sz="1600"/>
            </a:lvl9pPr>
          </a:lstStyle>
          <a:p>
            <a:endParaRPr/>
          </a:p>
        </p:txBody>
      </p:sp>
      <p:sp>
        <p:nvSpPr>
          <p:cNvPr id="186" name="Google Shape;186;p2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187" name="Google Shape;187;p21"/>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188" name="Google Shape;188;p2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63789290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Somente título" type="titleOnly">
  <p:cSld name="Somente título">
    <p:spTree>
      <p:nvGrpSpPr>
        <p:cNvPr id="1" name="Shape 189"/>
        <p:cNvGrpSpPr/>
        <p:nvPr/>
      </p:nvGrpSpPr>
      <p:grpSpPr>
        <a:xfrm>
          <a:off x="0" y="0"/>
          <a:ext cx="0" cy="0"/>
          <a:chOff x="0" y="0"/>
          <a:chExt cx="0" cy="0"/>
        </a:xfrm>
      </p:grpSpPr>
      <p:sp>
        <p:nvSpPr>
          <p:cNvPr id="190" name="Google Shape;190;p22"/>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1" name="Google Shape;191;p2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192" name="Google Shape;192;p22"/>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193" name="Google Shape;193;p2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421095454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Conteúdo com Legenda" type="objTx">
  <p:cSld name="Conteúdo com Legenda">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6" name="Google Shape;196;p23"/>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640"/>
              </a:spcBef>
              <a:spcAft>
                <a:spcPts val="0"/>
              </a:spcAft>
              <a:buSzPts val="2400"/>
              <a:buChar char="■"/>
              <a:defRPr sz="3200"/>
            </a:lvl1pPr>
            <a:lvl2pPr marL="914400" lvl="1" indent="-370840" algn="l">
              <a:lnSpc>
                <a:spcPct val="100000"/>
              </a:lnSpc>
              <a:spcBef>
                <a:spcPts val="560"/>
              </a:spcBef>
              <a:spcAft>
                <a:spcPts val="0"/>
              </a:spcAft>
              <a:buSzPts val="2240"/>
              <a:buChar char="◻"/>
              <a:defRPr sz="2800"/>
            </a:lvl2pPr>
            <a:lvl3pPr marL="1371600" lvl="2" indent="-327660" algn="l">
              <a:lnSpc>
                <a:spcPct val="100000"/>
              </a:lnSpc>
              <a:spcBef>
                <a:spcPts val="480"/>
              </a:spcBef>
              <a:spcAft>
                <a:spcPts val="0"/>
              </a:spcAft>
              <a:buSzPts val="1560"/>
              <a:buChar char="■"/>
              <a:defRPr sz="2400"/>
            </a:lvl3pPr>
            <a:lvl4pPr marL="1828800" lvl="3" indent="-317500" algn="l">
              <a:lnSpc>
                <a:spcPct val="100000"/>
              </a:lnSpc>
              <a:spcBef>
                <a:spcPts val="400"/>
              </a:spcBef>
              <a:spcAft>
                <a:spcPts val="0"/>
              </a:spcAft>
              <a:buSzPts val="1400"/>
              <a:buChar char="◻"/>
              <a:defRPr sz="2000"/>
            </a:lvl4pPr>
            <a:lvl5pPr marL="2286000" lvl="4" indent="-355600" algn="l">
              <a:lnSpc>
                <a:spcPct val="100000"/>
              </a:lnSpc>
              <a:spcBef>
                <a:spcPts val="400"/>
              </a:spcBef>
              <a:spcAft>
                <a:spcPts val="0"/>
              </a:spcAft>
              <a:buSzPts val="2000"/>
              <a:buChar char="▪"/>
              <a:defRPr sz="2000"/>
            </a:lvl5pPr>
            <a:lvl6pPr marL="2743200" lvl="5" indent="-355600" algn="l">
              <a:lnSpc>
                <a:spcPct val="100000"/>
              </a:lnSpc>
              <a:spcBef>
                <a:spcPts val="400"/>
              </a:spcBef>
              <a:spcAft>
                <a:spcPts val="0"/>
              </a:spcAft>
              <a:buSzPts val="2000"/>
              <a:buChar char="▪"/>
              <a:defRPr sz="2000"/>
            </a:lvl6pPr>
            <a:lvl7pPr marL="3200400" lvl="6" indent="-355600" algn="l">
              <a:lnSpc>
                <a:spcPct val="100000"/>
              </a:lnSpc>
              <a:spcBef>
                <a:spcPts val="400"/>
              </a:spcBef>
              <a:spcAft>
                <a:spcPts val="0"/>
              </a:spcAft>
              <a:buSzPts val="2000"/>
              <a:buChar char="▪"/>
              <a:defRPr sz="2000"/>
            </a:lvl7pPr>
            <a:lvl8pPr marL="3657600" lvl="7" indent="-355600" algn="l">
              <a:lnSpc>
                <a:spcPct val="100000"/>
              </a:lnSpc>
              <a:spcBef>
                <a:spcPts val="400"/>
              </a:spcBef>
              <a:spcAft>
                <a:spcPts val="0"/>
              </a:spcAft>
              <a:buSzPts val="2000"/>
              <a:buChar char="▪"/>
              <a:defRPr sz="2000"/>
            </a:lvl8pPr>
            <a:lvl9pPr marL="4114800" lvl="8" indent="-355600" algn="l">
              <a:lnSpc>
                <a:spcPct val="100000"/>
              </a:lnSpc>
              <a:spcBef>
                <a:spcPts val="400"/>
              </a:spcBef>
              <a:spcAft>
                <a:spcPts val="0"/>
              </a:spcAft>
              <a:buSzPts val="2000"/>
              <a:buChar char="▪"/>
              <a:defRPr sz="2000"/>
            </a:lvl9pPr>
          </a:lstStyle>
          <a:p>
            <a:endParaRPr/>
          </a:p>
        </p:txBody>
      </p:sp>
      <p:sp>
        <p:nvSpPr>
          <p:cNvPr id="197" name="Google Shape;197;p23"/>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050"/>
              <a:buNone/>
              <a:defRPr sz="1400"/>
            </a:lvl1pPr>
            <a:lvl2pPr marL="914400" lvl="1" indent="-228600" algn="l">
              <a:lnSpc>
                <a:spcPct val="100000"/>
              </a:lnSpc>
              <a:spcBef>
                <a:spcPts val="240"/>
              </a:spcBef>
              <a:spcAft>
                <a:spcPts val="0"/>
              </a:spcAft>
              <a:buSzPts val="960"/>
              <a:buNone/>
              <a:defRPr sz="1200"/>
            </a:lvl2pPr>
            <a:lvl3pPr marL="1371600" lvl="2" indent="-228600" algn="l">
              <a:lnSpc>
                <a:spcPct val="100000"/>
              </a:lnSpc>
              <a:spcBef>
                <a:spcPts val="200"/>
              </a:spcBef>
              <a:spcAft>
                <a:spcPts val="0"/>
              </a:spcAft>
              <a:buSzPts val="650"/>
              <a:buNone/>
              <a:defRPr sz="1000"/>
            </a:lvl3pPr>
            <a:lvl4pPr marL="1828800" lvl="3" indent="-228600" algn="l">
              <a:lnSpc>
                <a:spcPct val="100000"/>
              </a:lnSpc>
              <a:spcBef>
                <a:spcPts val="180"/>
              </a:spcBef>
              <a:spcAft>
                <a:spcPts val="0"/>
              </a:spcAft>
              <a:buSzPts val="63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
        <p:nvSpPr>
          <p:cNvPr id="198" name="Google Shape;198;p2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199" name="Google Shape;199;p23"/>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200" name="Google Shape;200;p2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89652889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Imagem com Legenda" type="picTx">
  <p:cSld name="Imagem com Legenda">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3" name="Google Shape;203;p24"/>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lt2"/>
              </a:buClr>
              <a:buSzPts val="2400"/>
              <a:buFont typeface="Noto Sans Symbols"/>
              <a:buNone/>
              <a:defRPr sz="3200" b="0" i="0" u="none" strike="noStrike" cap="none">
                <a:solidFill>
                  <a:schemeClr val="dk1"/>
                </a:solidFill>
                <a:latin typeface="Arial"/>
                <a:ea typeface="Arial"/>
                <a:cs typeface="Arial"/>
                <a:sym typeface="Arial"/>
              </a:defRPr>
            </a:lvl1pPr>
            <a:lvl2pPr marR="0" lvl="1" algn="l" rtl="0">
              <a:lnSpc>
                <a:spcPct val="100000"/>
              </a:lnSpc>
              <a:spcBef>
                <a:spcPts val="560"/>
              </a:spcBef>
              <a:spcAft>
                <a:spcPts val="0"/>
              </a:spcAft>
              <a:buClr>
                <a:schemeClr val="accent2"/>
              </a:buClr>
              <a:buSzPts val="2240"/>
              <a:buFont typeface="Noto Sans Symbols"/>
              <a:buNone/>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lt2"/>
              </a:buClr>
              <a:buSzPts val="1560"/>
              <a:buFont typeface="Noto Sans Symbols"/>
              <a:buNone/>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accent2"/>
              </a:buClr>
              <a:buSzPts val="1400"/>
              <a:buFont typeface="Noto Sans Symbols"/>
              <a:buNone/>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9pPr>
          </a:lstStyle>
          <a:p>
            <a:endParaRPr/>
          </a:p>
        </p:txBody>
      </p:sp>
      <p:sp>
        <p:nvSpPr>
          <p:cNvPr id="204" name="Google Shape;204;p2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050"/>
              <a:buNone/>
              <a:defRPr sz="1400"/>
            </a:lvl1pPr>
            <a:lvl2pPr marL="914400" lvl="1" indent="-228600" algn="l">
              <a:lnSpc>
                <a:spcPct val="100000"/>
              </a:lnSpc>
              <a:spcBef>
                <a:spcPts val="240"/>
              </a:spcBef>
              <a:spcAft>
                <a:spcPts val="0"/>
              </a:spcAft>
              <a:buSzPts val="960"/>
              <a:buNone/>
              <a:defRPr sz="1200"/>
            </a:lvl2pPr>
            <a:lvl3pPr marL="1371600" lvl="2" indent="-228600" algn="l">
              <a:lnSpc>
                <a:spcPct val="100000"/>
              </a:lnSpc>
              <a:spcBef>
                <a:spcPts val="200"/>
              </a:spcBef>
              <a:spcAft>
                <a:spcPts val="0"/>
              </a:spcAft>
              <a:buSzPts val="650"/>
              <a:buNone/>
              <a:defRPr sz="1000"/>
            </a:lvl3pPr>
            <a:lvl4pPr marL="1828800" lvl="3" indent="-228600" algn="l">
              <a:lnSpc>
                <a:spcPct val="100000"/>
              </a:lnSpc>
              <a:spcBef>
                <a:spcPts val="180"/>
              </a:spcBef>
              <a:spcAft>
                <a:spcPts val="0"/>
              </a:spcAft>
              <a:buSzPts val="63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
        <p:nvSpPr>
          <p:cNvPr id="205" name="Google Shape;205;p2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206" name="Google Shape;206;p24"/>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207" name="Google Shape;207;p2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11537105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ítulo e texto vertical" type="vertTx">
  <p:cSld name="Título e texto vertical">
    <p:spTree>
      <p:nvGrpSpPr>
        <p:cNvPr id="1" name="Shape 208"/>
        <p:cNvGrpSpPr/>
        <p:nvPr/>
      </p:nvGrpSpPr>
      <p:grpSpPr>
        <a:xfrm>
          <a:off x="0" y="0"/>
          <a:ext cx="0" cy="0"/>
          <a:chOff x="0" y="0"/>
          <a:chExt cx="0" cy="0"/>
        </a:xfrm>
      </p:grpSpPr>
      <p:sp>
        <p:nvSpPr>
          <p:cNvPr id="209" name="Google Shape;209;p25"/>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0" name="Google Shape;210;p25"/>
          <p:cNvSpPr txBox="1">
            <a:spLocks noGrp="1"/>
          </p:cNvSpPr>
          <p:nvPr>
            <p:ph type="body" idx="1"/>
          </p:nvPr>
        </p:nvSpPr>
        <p:spPr>
          <a:xfrm rot="5400000">
            <a:off x="2628900" y="-190500"/>
            <a:ext cx="3886200" cy="82296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11" name="Google Shape;211;p2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212" name="Google Shape;212;p25"/>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213" name="Google Shape;213;p2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74240468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ítulo e texto verticais" type="vertTitleAndTx">
  <p:cSld name="Título e texto verticais">
    <p:spTree>
      <p:nvGrpSpPr>
        <p:cNvPr id="1" name="Shape 214"/>
        <p:cNvGrpSpPr/>
        <p:nvPr/>
      </p:nvGrpSpPr>
      <p:grpSpPr>
        <a:xfrm>
          <a:off x="0" y="0"/>
          <a:ext cx="0" cy="0"/>
          <a:chOff x="0" y="0"/>
          <a:chExt cx="0" cy="0"/>
        </a:xfrm>
      </p:grpSpPr>
      <p:sp>
        <p:nvSpPr>
          <p:cNvPr id="215" name="Google Shape;215;p26"/>
          <p:cNvSpPr txBox="1">
            <a:spLocks noGrp="1"/>
          </p:cNvSpPr>
          <p:nvPr>
            <p:ph type="title"/>
          </p:nvPr>
        </p:nvSpPr>
        <p:spPr>
          <a:xfrm rot="5400000">
            <a:off x="4953000" y="2133600"/>
            <a:ext cx="5410200" cy="2057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6" name="Google Shape;216;p26"/>
          <p:cNvSpPr txBox="1">
            <a:spLocks noGrp="1"/>
          </p:cNvSpPr>
          <p:nvPr>
            <p:ph type="body" idx="1"/>
          </p:nvPr>
        </p:nvSpPr>
        <p:spPr>
          <a:xfrm rot="5400000">
            <a:off x="762000" y="152400"/>
            <a:ext cx="5410200" cy="60198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17" name="Google Shape;217;p2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218" name="Google Shape;218;p26"/>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219" name="Google Shape;219;p2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92739193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ítulo, texto e conteúdo" type="txAndObj">
  <p:cSld name="Título, texto e conteúdo">
    <p:spTree>
      <p:nvGrpSpPr>
        <p:cNvPr id="1" name="Shape 220"/>
        <p:cNvGrpSpPr/>
        <p:nvPr/>
      </p:nvGrpSpPr>
      <p:grpSpPr>
        <a:xfrm>
          <a:off x="0" y="0"/>
          <a:ext cx="0" cy="0"/>
          <a:chOff x="0" y="0"/>
          <a:chExt cx="0" cy="0"/>
        </a:xfrm>
      </p:grpSpPr>
      <p:sp>
        <p:nvSpPr>
          <p:cNvPr id="221" name="Google Shape;221;p27"/>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2" name="Google Shape;222;p27"/>
          <p:cNvSpPr txBox="1">
            <a:spLocks noGrp="1"/>
          </p:cNvSpPr>
          <p:nvPr>
            <p:ph type="body" idx="1"/>
          </p:nvPr>
        </p:nvSpPr>
        <p:spPr>
          <a:xfrm>
            <a:off x="457200" y="1981200"/>
            <a:ext cx="4038600" cy="38862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23" name="Google Shape;223;p27"/>
          <p:cNvSpPr txBox="1">
            <a:spLocks noGrp="1"/>
          </p:cNvSpPr>
          <p:nvPr>
            <p:ph type="body" idx="2"/>
          </p:nvPr>
        </p:nvSpPr>
        <p:spPr>
          <a:xfrm>
            <a:off x="4648200" y="1981200"/>
            <a:ext cx="4038600" cy="38862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24" name="Google Shape;224;p2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225" name="Google Shape;225;p27"/>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226" name="Google Shape;226;p2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66937142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matchingName="Slide de título" type="title">
  <p:cSld name="Slide de título">
    <p:spTree>
      <p:nvGrpSpPr>
        <p:cNvPr id="1" name="Shape 243"/>
        <p:cNvGrpSpPr/>
        <p:nvPr/>
      </p:nvGrpSpPr>
      <p:grpSpPr>
        <a:xfrm>
          <a:off x="0" y="0"/>
          <a:ext cx="0" cy="0"/>
          <a:chOff x="0" y="0"/>
          <a:chExt cx="0" cy="0"/>
        </a:xfrm>
      </p:grpSpPr>
      <p:grpSp>
        <p:nvGrpSpPr>
          <p:cNvPr id="244" name="Google Shape;244;p29"/>
          <p:cNvGrpSpPr/>
          <p:nvPr/>
        </p:nvGrpSpPr>
        <p:grpSpPr>
          <a:xfrm>
            <a:off x="0" y="0"/>
            <a:ext cx="9144000" cy="6858000"/>
            <a:chOff x="0" y="0"/>
            <a:chExt cx="5760" cy="4320"/>
          </a:xfrm>
        </p:grpSpPr>
        <p:sp>
          <p:nvSpPr>
            <p:cNvPr id="245" name="Google Shape;245;p29"/>
            <p:cNvSpPr/>
            <p:nvPr/>
          </p:nvSpPr>
          <p:spPr>
            <a:xfrm>
              <a:off x="0" y="0"/>
              <a:ext cx="2208" cy="4320"/>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246" name="Google Shape;246;p29"/>
            <p:cNvSpPr/>
            <p:nvPr/>
          </p:nvSpPr>
          <p:spPr>
            <a:xfrm>
              <a:off x="1081" y="1065"/>
              <a:ext cx="4679" cy="1596"/>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nvGrpSpPr>
            <p:cNvPr id="247" name="Google Shape;247;p29"/>
            <p:cNvGrpSpPr/>
            <p:nvPr/>
          </p:nvGrpSpPr>
          <p:grpSpPr>
            <a:xfrm>
              <a:off x="0" y="672"/>
              <a:ext cx="1806" cy="1989"/>
              <a:chOff x="0" y="672"/>
              <a:chExt cx="1806" cy="1989"/>
            </a:xfrm>
          </p:grpSpPr>
          <p:sp>
            <p:nvSpPr>
              <p:cNvPr id="248" name="Google Shape;248;p29"/>
              <p:cNvSpPr/>
              <p:nvPr/>
            </p:nvSpPr>
            <p:spPr>
              <a:xfrm>
                <a:off x="361" y="2257"/>
                <a:ext cx="363" cy="404"/>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249" name="Google Shape;249;p29"/>
              <p:cNvSpPr/>
              <p:nvPr/>
            </p:nvSpPr>
            <p:spPr>
              <a:xfrm>
                <a:off x="1081" y="1065"/>
                <a:ext cx="362" cy="405"/>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250" name="Google Shape;250;p29"/>
              <p:cNvSpPr/>
              <p:nvPr/>
            </p:nvSpPr>
            <p:spPr>
              <a:xfrm>
                <a:off x="1437" y="672"/>
                <a:ext cx="369" cy="40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251" name="Google Shape;251;p29"/>
              <p:cNvSpPr/>
              <p:nvPr/>
            </p:nvSpPr>
            <p:spPr>
              <a:xfrm>
                <a:off x="719" y="2257"/>
                <a:ext cx="368" cy="404"/>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252" name="Google Shape;252;p29"/>
              <p:cNvSpPr/>
              <p:nvPr/>
            </p:nvSpPr>
            <p:spPr>
              <a:xfrm>
                <a:off x="1437" y="1065"/>
                <a:ext cx="369" cy="405"/>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253" name="Google Shape;253;p29"/>
              <p:cNvSpPr/>
              <p:nvPr/>
            </p:nvSpPr>
            <p:spPr>
              <a:xfrm>
                <a:off x="719" y="1464"/>
                <a:ext cx="368" cy="399"/>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254" name="Google Shape;254;p29"/>
              <p:cNvSpPr/>
              <p:nvPr/>
            </p:nvSpPr>
            <p:spPr>
              <a:xfrm>
                <a:off x="0" y="1464"/>
                <a:ext cx="367" cy="39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255" name="Google Shape;255;p29"/>
              <p:cNvSpPr/>
              <p:nvPr/>
            </p:nvSpPr>
            <p:spPr>
              <a:xfrm>
                <a:off x="1081" y="1464"/>
                <a:ext cx="362" cy="39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256" name="Google Shape;256;p29"/>
              <p:cNvSpPr/>
              <p:nvPr/>
            </p:nvSpPr>
            <p:spPr>
              <a:xfrm>
                <a:off x="361" y="1857"/>
                <a:ext cx="363" cy="406"/>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257" name="Google Shape;257;p29"/>
              <p:cNvSpPr/>
              <p:nvPr/>
            </p:nvSpPr>
            <p:spPr>
              <a:xfrm>
                <a:off x="719" y="1857"/>
                <a:ext cx="368" cy="406"/>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sp>
        <p:nvSpPr>
          <p:cNvPr id="258" name="Google Shape;258;p29"/>
          <p:cNvSpPr txBox="1">
            <a:spLocks noGrp="1"/>
          </p:cNvSpPr>
          <p:nvPr>
            <p:ph type="ctrTitle"/>
          </p:nvPr>
        </p:nvSpPr>
        <p:spPr>
          <a:xfrm>
            <a:off x="2971800" y="1828800"/>
            <a:ext cx="6019800" cy="22098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5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29"/>
          <p:cNvSpPr txBox="1">
            <a:spLocks noGrp="1"/>
          </p:cNvSpPr>
          <p:nvPr>
            <p:ph type="subTitle" idx="1"/>
          </p:nvPr>
        </p:nvSpPr>
        <p:spPr>
          <a:xfrm>
            <a:off x="2971800" y="4267200"/>
            <a:ext cx="6019800" cy="1752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680"/>
              </a:spcBef>
              <a:spcAft>
                <a:spcPts val="0"/>
              </a:spcAft>
              <a:buSzPts val="2550"/>
              <a:buFont typeface="Noto Sans Symbols"/>
              <a:buNone/>
              <a:defRPr sz="3400"/>
            </a:lvl1pPr>
            <a:lvl2pPr lvl="1" algn="l">
              <a:lnSpc>
                <a:spcPct val="100000"/>
              </a:lnSpc>
              <a:spcBef>
                <a:spcPts val="360"/>
              </a:spcBef>
              <a:spcAft>
                <a:spcPts val="0"/>
              </a:spcAft>
              <a:buSzPts val="144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26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a:endParaRPr/>
          </a:p>
        </p:txBody>
      </p:sp>
      <p:sp>
        <p:nvSpPr>
          <p:cNvPr id="260" name="Google Shape;260;p29"/>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1" name="Google Shape;261;p2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262" name="Google Shape;262;p29"/>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Tree>
    <p:extLst>
      <p:ext uri="{BB962C8B-B14F-4D97-AF65-F5344CB8AC3E}">
        <p14:creationId xmlns:p14="http://schemas.microsoft.com/office/powerpoint/2010/main" val="200472280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ítulo e conteúdo" type="obj">
  <p:cSld name="Título e conteúdo">
    <p:spTree>
      <p:nvGrpSpPr>
        <p:cNvPr id="1" name="Shape 263"/>
        <p:cNvGrpSpPr/>
        <p:nvPr/>
      </p:nvGrpSpPr>
      <p:grpSpPr>
        <a:xfrm>
          <a:off x="0" y="0"/>
          <a:ext cx="0" cy="0"/>
          <a:chOff x="0" y="0"/>
          <a:chExt cx="0" cy="0"/>
        </a:xfrm>
      </p:grpSpPr>
      <p:sp>
        <p:nvSpPr>
          <p:cNvPr id="264" name="Google Shape;264;p30"/>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5" name="Google Shape;265;p30"/>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66" name="Google Shape;266;p3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267" name="Google Shape;267;p30"/>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268" name="Google Shape;268;p3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949255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180"/>
        <p:cNvGrpSpPr/>
        <p:nvPr/>
      </p:nvGrpSpPr>
      <p:grpSpPr>
        <a:xfrm>
          <a:off x="0" y="0"/>
          <a:ext cx="0" cy="0"/>
          <a:chOff x="0" y="0"/>
          <a:chExt cx="0" cy="0"/>
        </a:xfrm>
      </p:grpSpPr>
      <p:sp>
        <p:nvSpPr>
          <p:cNvPr id="181" name="Google Shape;181;p23"/>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2" name="Google Shape;182;p2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183" name="Google Shape;183;p23"/>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184" name="Google Shape;184;p2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Cabeçalho da Seção" type="secHead">
  <p:cSld name="Cabeçalho da Seção">
    <p:spTree>
      <p:nvGrpSpPr>
        <p:cNvPr id="1" name="Shape 269"/>
        <p:cNvGrpSpPr/>
        <p:nvPr/>
      </p:nvGrpSpPr>
      <p:grpSpPr>
        <a:xfrm>
          <a:off x="0" y="0"/>
          <a:ext cx="0" cy="0"/>
          <a:chOff x="0" y="0"/>
          <a:chExt cx="0" cy="0"/>
        </a:xfrm>
      </p:grpSpPr>
      <p:sp>
        <p:nvSpPr>
          <p:cNvPr id="270" name="Google Shape;270;p3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1" name="Google Shape;271;p3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SzPts val="1500"/>
              <a:buNone/>
              <a:defRPr sz="2000"/>
            </a:lvl1pPr>
            <a:lvl2pPr marL="914400" lvl="1" indent="-228600" algn="l">
              <a:lnSpc>
                <a:spcPct val="100000"/>
              </a:lnSpc>
              <a:spcBef>
                <a:spcPts val="360"/>
              </a:spcBef>
              <a:spcAft>
                <a:spcPts val="0"/>
              </a:spcAft>
              <a:buSzPts val="1440"/>
              <a:buNone/>
              <a:defRPr sz="1800"/>
            </a:lvl2pPr>
            <a:lvl3pPr marL="1371600" lvl="2" indent="-228600" algn="l">
              <a:lnSpc>
                <a:spcPct val="100000"/>
              </a:lnSpc>
              <a:spcBef>
                <a:spcPts val="320"/>
              </a:spcBef>
              <a:spcAft>
                <a:spcPts val="0"/>
              </a:spcAft>
              <a:buSzPts val="1040"/>
              <a:buNone/>
              <a:defRPr sz="1600"/>
            </a:lvl3pPr>
            <a:lvl4pPr marL="1828800" lvl="3" indent="-228600" algn="l">
              <a:lnSpc>
                <a:spcPct val="100000"/>
              </a:lnSpc>
              <a:spcBef>
                <a:spcPts val="280"/>
              </a:spcBef>
              <a:spcAft>
                <a:spcPts val="0"/>
              </a:spcAft>
              <a:buSzPts val="980"/>
              <a:buNone/>
              <a:defRPr sz="1400"/>
            </a:lvl4pPr>
            <a:lvl5pPr marL="2286000" lvl="4" indent="-228600" algn="l">
              <a:lnSpc>
                <a:spcPct val="100000"/>
              </a:lnSpc>
              <a:spcBef>
                <a:spcPts val="280"/>
              </a:spcBef>
              <a:spcAft>
                <a:spcPts val="0"/>
              </a:spcAft>
              <a:buSzPts val="1400"/>
              <a:buNone/>
              <a:defRPr sz="1400"/>
            </a:lvl5pPr>
            <a:lvl6pPr marL="2743200" lvl="5" indent="-228600" algn="l">
              <a:lnSpc>
                <a:spcPct val="100000"/>
              </a:lnSpc>
              <a:spcBef>
                <a:spcPts val="280"/>
              </a:spcBef>
              <a:spcAft>
                <a:spcPts val="0"/>
              </a:spcAft>
              <a:buSzPts val="1400"/>
              <a:buNone/>
              <a:defRPr sz="1400"/>
            </a:lvl6pPr>
            <a:lvl7pPr marL="3200400" lvl="6" indent="-228600" algn="l">
              <a:lnSpc>
                <a:spcPct val="100000"/>
              </a:lnSpc>
              <a:spcBef>
                <a:spcPts val="280"/>
              </a:spcBef>
              <a:spcAft>
                <a:spcPts val="0"/>
              </a:spcAft>
              <a:buSzPts val="1400"/>
              <a:buNone/>
              <a:defRPr sz="1400"/>
            </a:lvl7pPr>
            <a:lvl8pPr marL="3657600" lvl="7" indent="-228600" algn="l">
              <a:lnSpc>
                <a:spcPct val="100000"/>
              </a:lnSpc>
              <a:spcBef>
                <a:spcPts val="280"/>
              </a:spcBef>
              <a:spcAft>
                <a:spcPts val="0"/>
              </a:spcAft>
              <a:buSzPts val="1400"/>
              <a:buNone/>
              <a:defRPr sz="1400"/>
            </a:lvl8pPr>
            <a:lvl9pPr marL="4114800" lvl="8" indent="-228600" algn="l">
              <a:lnSpc>
                <a:spcPct val="100000"/>
              </a:lnSpc>
              <a:spcBef>
                <a:spcPts val="280"/>
              </a:spcBef>
              <a:spcAft>
                <a:spcPts val="0"/>
              </a:spcAft>
              <a:buSzPts val="1400"/>
              <a:buNone/>
              <a:defRPr sz="1400"/>
            </a:lvl9pPr>
          </a:lstStyle>
          <a:p>
            <a:endParaRPr/>
          </a:p>
        </p:txBody>
      </p:sp>
      <p:sp>
        <p:nvSpPr>
          <p:cNvPr id="272" name="Google Shape;272;p3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273" name="Google Shape;273;p31"/>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274" name="Google Shape;274;p3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85151395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Duas Partes de Conteúdo" type="twoObj">
  <p:cSld name="Duas Partes de Conteúdo">
    <p:spTree>
      <p:nvGrpSpPr>
        <p:cNvPr id="1" name="Shape 275"/>
        <p:cNvGrpSpPr/>
        <p:nvPr/>
      </p:nvGrpSpPr>
      <p:grpSpPr>
        <a:xfrm>
          <a:off x="0" y="0"/>
          <a:ext cx="0" cy="0"/>
          <a:chOff x="0" y="0"/>
          <a:chExt cx="0" cy="0"/>
        </a:xfrm>
      </p:grpSpPr>
      <p:sp>
        <p:nvSpPr>
          <p:cNvPr id="276" name="Google Shape;276;p32"/>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7" name="Google Shape;277;p32"/>
          <p:cNvSpPr txBox="1">
            <a:spLocks noGrp="1"/>
          </p:cNvSpPr>
          <p:nvPr>
            <p:ph type="body" idx="1"/>
          </p:nvPr>
        </p:nvSpPr>
        <p:spPr>
          <a:xfrm>
            <a:off x="457200" y="1981200"/>
            <a:ext cx="4038600" cy="3886200"/>
          </a:xfrm>
          <a:prstGeom prst="rect">
            <a:avLst/>
          </a:prstGeom>
          <a:noFill/>
          <a:ln>
            <a:noFill/>
          </a:ln>
        </p:spPr>
        <p:txBody>
          <a:bodyPr spcFirstLastPara="1" wrap="square" lIns="91425" tIns="45700" rIns="91425" bIns="45700" anchor="t" anchorCtr="0">
            <a:noAutofit/>
          </a:bodyPr>
          <a:lstStyle>
            <a:lvl1pPr marL="457200" lvl="0" indent="-361950" algn="l">
              <a:lnSpc>
                <a:spcPct val="100000"/>
              </a:lnSpc>
              <a:spcBef>
                <a:spcPts val="560"/>
              </a:spcBef>
              <a:spcAft>
                <a:spcPts val="0"/>
              </a:spcAft>
              <a:buSzPts val="2100"/>
              <a:buChar char="■"/>
              <a:defRPr sz="2800"/>
            </a:lvl1pPr>
            <a:lvl2pPr marL="914400" lvl="1" indent="-350519" algn="l">
              <a:lnSpc>
                <a:spcPct val="100000"/>
              </a:lnSpc>
              <a:spcBef>
                <a:spcPts val="480"/>
              </a:spcBef>
              <a:spcAft>
                <a:spcPts val="0"/>
              </a:spcAft>
              <a:buSzPts val="1920"/>
              <a:buChar char="◻"/>
              <a:defRPr sz="2400"/>
            </a:lvl2pPr>
            <a:lvl3pPr marL="1371600" lvl="2" indent="-311150" algn="l">
              <a:lnSpc>
                <a:spcPct val="100000"/>
              </a:lnSpc>
              <a:spcBef>
                <a:spcPts val="400"/>
              </a:spcBef>
              <a:spcAft>
                <a:spcPts val="0"/>
              </a:spcAft>
              <a:buSzPts val="1300"/>
              <a:buChar char="■"/>
              <a:defRPr sz="2000"/>
            </a:lvl3pPr>
            <a:lvl4pPr marL="1828800" lvl="3" indent="-308610" algn="l">
              <a:lnSpc>
                <a:spcPct val="100000"/>
              </a:lnSpc>
              <a:spcBef>
                <a:spcPts val="360"/>
              </a:spcBef>
              <a:spcAft>
                <a:spcPts val="0"/>
              </a:spcAft>
              <a:buSzPts val="126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sz="1800"/>
            </a:lvl6pPr>
            <a:lvl7pPr marL="3200400" lvl="6" indent="-342900" algn="l">
              <a:lnSpc>
                <a:spcPct val="100000"/>
              </a:lnSpc>
              <a:spcBef>
                <a:spcPts val="360"/>
              </a:spcBef>
              <a:spcAft>
                <a:spcPts val="0"/>
              </a:spcAft>
              <a:buSzPts val="1800"/>
              <a:buChar char="▪"/>
              <a:defRPr sz="1800"/>
            </a:lvl7pPr>
            <a:lvl8pPr marL="3657600" lvl="7" indent="-342900" algn="l">
              <a:lnSpc>
                <a:spcPct val="100000"/>
              </a:lnSpc>
              <a:spcBef>
                <a:spcPts val="360"/>
              </a:spcBef>
              <a:spcAft>
                <a:spcPts val="0"/>
              </a:spcAft>
              <a:buSzPts val="1800"/>
              <a:buChar char="▪"/>
              <a:defRPr sz="1800"/>
            </a:lvl8pPr>
            <a:lvl9pPr marL="4114800" lvl="8" indent="-342900" algn="l">
              <a:lnSpc>
                <a:spcPct val="100000"/>
              </a:lnSpc>
              <a:spcBef>
                <a:spcPts val="360"/>
              </a:spcBef>
              <a:spcAft>
                <a:spcPts val="0"/>
              </a:spcAft>
              <a:buSzPts val="1800"/>
              <a:buChar char="▪"/>
              <a:defRPr sz="1800"/>
            </a:lvl9pPr>
          </a:lstStyle>
          <a:p>
            <a:endParaRPr/>
          </a:p>
        </p:txBody>
      </p:sp>
      <p:sp>
        <p:nvSpPr>
          <p:cNvPr id="278" name="Google Shape;278;p32"/>
          <p:cNvSpPr txBox="1">
            <a:spLocks noGrp="1"/>
          </p:cNvSpPr>
          <p:nvPr>
            <p:ph type="body" idx="2"/>
          </p:nvPr>
        </p:nvSpPr>
        <p:spPr>
          <a:xfrm>
            <a:off x="4648200" y="1981200"/>
            <a:ext cx="4038600" cy="3886200"/>
          </a:xfrm>
          <a:prstGeom prst="rect">
            <a:avLst/>
          </a:prstGeom>
          <a:noFill/>
          <a:ln>
            <a:noFill/>
          </a:ln>
        </p:spPr>
        <p:txBody>
          <a:bodyPr spcFirstLastPara="1" wrap="square" lIns="91425" tIns="45700" rIns="91425" bIns="45700" anchor="t" anchorCtr="0">
            <a:noAutofit/>
          </a:bodyPr>
          <a:lstStyle>
            <a:lvl1pPr marL="457200" lvl="0" indent="-361950" algn="l">
              <a:lnSpc>
                <a:spcPct val="100000"/>
              </a:lnSpc>
              <a:spcBef>
                <a:spcPts val="560"/>
              </a:spcBef>
              <a:spcAft>
                <a:spcPts val="0"/>
              </a:spcAft>
              <a:buSzPts val="2100"/>
              <a:buChar char="■"/>
              <a:defRPr sz="2800"/>
            </a:lvl1pPr>
            <a:lvl2pPr marL="914400" lvl="1" indent="-350519" algn="l">
              <a:lnSpc>
                <a:spcPct val="100000"/>
              </a:lnSpc>
              <a:spcBef>
                <a:spcPts val="480"/>
              </a:spcBef>
              <a:spcAft>
                <a:spcPts val="0"/>
              </a:spcAft>
              <a:buSzPts val="1920"/>
              <a:buChar char="◻"/>
              <a:defRPr sz="2400"/>
            </a:lvl2pPr>
            <a:lvl3pPr marL="1371600" lvl="2" indent="-311150" algn="l">
              <a:lnSpc>
                <a:spcPct val="100000"/>
              </a:lnSpc>
              <a:spcBef>
                <a:spcPts val="400"/>
              </a:spcBef>
              <a:spcAft>
                <a:spcPts val="0"/>
              </a:spcAft>
              <a:buSzPts val="1300"/>
              <a:buChar char="■"/>
              <a:defRPr sz="2000"/>
            </a:lvl3pPr>
            <a:lvl4pPr marL="1828800" lvl="3" indent="-308610" algn="l">
              <a:lnSpc>
                <a:spcPct val="100000"/>
              </a:lnSpc>
              <a:spcBef>
                <a:spcPts val="360"/>
              </a:spcBef>
              <a:spcAft>
                <a:spcPts val="0"/>
              </a:spcAft>
              <a:buSzPts val="126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sz="1800"/>
            </a:lvl6pPr>
            <a:lvl7pPr marL="3200400" lvl="6" indent="-342900" algn="l">
              <a:lnSpc>
                <a:spcPct val="100000"/>
              </a:lnSpc>
              <a:spcBef>
                <a:spcPts val="360"/>
              </a:spcBef>
              <a:spcAft>
                <a:spcPts val="0"/>
              </a:spcAft>
              <a:buSzPts val="1800"/>
              <a:buChar char="▪"/>
              <a:defRPr sz="1800"/>
            </a:lvl7pPr>
            <a:lvl8pPr marL="3657600" lvl="7" indent="-342900" algn="l">
              <a:lnSpc>
                <a:spcPct val="100000"/>
              </a:lnSpc>
              <a:spcBef>
                <a:spcPts val="360"/>
              </a:spcBef>
              <a:spcAft>
                <a:spcPts val="0"/>
              </a:spcAft>
              <a:buSzPts val="1800"/>
              <a:buChar char="▪"/>
              <a:defRPr sz="1800"/>
            </a:lvl8pPr>
            <a:lvl9pPr marL="4114800" lvl="8" indent="-342900" algn="l">
              <a:lnSpc>
                <a:spcPct val="100000"/>
              </a:lnSpc>
              <a:spcBef>
                <a:spcPts val="360"/>
              </a:spcBef>
              <a:spcAft>
                <a:spcPts val="0"/>
              </a:spcAft>
              <a:buSzPts val="1800"/>
              <a:buChar char="▪"/>
              <a:defRPr sz="1800"/>
            </a:lvl9pPr>
          </a:lstStyle>
          <a:p>
            <a:endParaRPr/>
          </a:p>
        </p:txBody>
      </p:sp>
      <p:sp>
        <p:nvSpPr>
          <p:cNvPr id="279" name="Google Shape;279;p3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280" name="Google Shape;280;p32"/>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281" name="Google Shape;281;p3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51021547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Comparação" type="twoTxTwoObj">
  <p:cSld name="Comparação">
    <p:spTree>
      <p:nvGrpSpPr>
        <p:cNvPr id="1" name="Shape 282"/>
        <p:cNvGrpSpPr/>
        <p:nvPr/>
      </p:nvGrpSpPr>
      <p:grpSpPr>
        <a:xfrm>
          <a:off x="0" y="0"/>
          <a:ext cx="0" cy="0"/>
          <a:chOff x="0" y="0"/>
          <a:chExt cx="0" cy="0"/>
        </a:xfrm>
      </p:grpSpPr>
      <p:sp>
        <p:nvSpPr>
          <p:cNvPr id="283" name="Google Shape;283;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4" name="Google Shape;284;p3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1800"/>
              <a:buNone/>
              <a:defRPr sz="2400" b="1"/>
            </a:lvl1pPr>
            <a:lvl2pPr marL="914400" lvl="1" indent="-228600" algn="l">
              <a:lnSpc>
                <a:spcPct val="100000"/>
              </a:lnSpc>
              <a:spcBef>
                <a:spcPts val="400"/>
              </a:spcBef>
              <a:spcAft>
                <a:spcPts val="0"/>
              </a:spcAft>
              <a:buSzPts val="1600"/>
              <a:buNone/>
              <a:defRPr sz="2000" b="1"/>
            </a:lvl2pPr>
            <a:lvl3pPr marL="1371600" lvl="2" indent="-228600" algn="l">
              <a:lnSpc>
                <a:spcPct val="100000"/>
              </a:lnSpc>
              <a:spcBef>
                <a:spcPts val="360"/>
              </a:spcBef>
              <a:spcAft>
                <a:spcPts val="0"/>
              </a:spcAft>
              <a:buSzPts val="1170"/>
              <a:buNone/>
              <a:defRPr sz="1800" b="1"/>
            </a:lvl3pPr>
            <a:lvl4pPr marL="1828800" lvl="3" indent="-228600" algn="l">
              <a:lnSpc>
                <a:spcPct val="100000"/>
              </a:lnSpc>
              <a:spcBef>
                <a:spcPts val="320"/>
              </a:spcBef>
              <a:spcAft>
                <a:spcPts val="0"/>
              </a:spcAft>
              <a:buSzPts val="112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285" name="Google Shape;285;p33"/>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480"/>
              </a:spcBef>
              <a:spcAft>
                <a:spcPts val="0"/>
              </a:spcAft>
              <a:buSzPts val="1800"/>
              <a:buChar char="■"/>
              <a:defRPr sz="2400"/>
            </a:lvl1pPr>
            <a:lvl2pPr marL="914400" lvl="1" indent="-330200" algn="l">
              <a:lnSpc>
                <a:spcPct val="100000"/>
              </a:lnSpc>
              <a:spcBef>
                <a:spcPts val="400"/>
              </a:spcBef>
              <a:spcAft>
                <a:spcPts val="0"/>
              </a:spcAft>
              <a:buSzPts val="1600"/>
              <a:buChar char="◻"/>
              <a:defRPr sz="2000"/>
            </a:lvl2pPr>
            <a:lvl3pPr marL="1371600" lvl="2" indent="-302894" algn="l">
              <a:lnSpc>
                <a:spcPct val="100000"/>
              </a:lnSpc>
              <a:spcBef>
                <a:spcPts val="360"/>
              </a:spcBef>
              <a:spcAft>
                <a:spcPts val="0"/>
              </a:spcAft>
              <a:buSzPts val="1170"/>
              <a:buChar char="■"/>
              <a:defRPr sz="1800"/>
            </a:lvl3pPr>
            <a:lvl4pPr marL="1828800" lvl="3" indent="-299719" algn="l">
              <a:lnSpc>
                <a:spcPct val="100000"/>
              </a:lnSpc>
              <a:spcBef>
                <a:spcPts val="320"/>
              </a:spcBef>
              <a:spcAft>
                <a:spcPts val="0"/>
              </a:spcAft>
              <a:buSzPts val="1120"/>
              <a:buChar char="◻"/>
              <a:defRPr sz="1600"/>
            </a:lvl4pPr>
            <a:lvl5pPr marL="2286000" lvl="4" indent="-330200" algn="l">
              <a:lnSpc>
                <a:spcPct val="100000"/>
              </a:lnSpc>
              <a:spcBef>
                <a:spcPts val="320"/>
              </a:spcBef>
              <a:spcAft>
                <a:spcPts val="0"/>
              </a:spcAft>
              <a:buSzPts val="1600"/>
              <a:buChar char="▪"/>
              <a:defRPr sz="1600"/>
            </a:lvl5pPr>
            <a:lvl6pPr marL="2743200" lvl="5" indent="-330200" algn="l">
              <a:lnSpc>
                <a:spcPct val="100000"/>
              </a:lnSpc>
              <a:spcBef>
                <a:spcPts val="320"/>
              </a:spcBef>
              <a:spcAft>
                <a:spcPts val="0"/>
              </a:spcAft>
              <a:buSzPts val="1600"/>
              <a:buChar char="▪"/>
              <a:defRPr sz="1600"/>
            </a:lvl6pPr>
            <a:lvl7pPr marL="3200400" lvl="6" indent="-330200" algn="l">
              <a:lnSpc>
                <a:spcPct val="100000"/>
              </a:lnSpc>
              <a:spcBef>
                <a:spcPts val="320"/>
              </a:spcBef>
              <a:spcAft>
                <a:spcPts val="0"/>
              </a:spcAft>
              <a:buSzPts val="1600"/>
              <a:buChar char="▪"/>
              <a:defRPr sz="1600"/>
            </a:lvl7pPr>
            <a:lvl8pPr marL="3657600" lvl="7" indent="-330200" algn="l">
              <a:lnSpc>
                <a:spcPct val="100000"/>
              </a:lnSpc>
              <a:spcBef>
                <a:spcPts val="320"/>
              </a:spcBef>
              <a:spcAft>
                <a:spcPts val="0"/>
              </a:spcAft>
              <a:buSzPts val="1600"/>
              <a:buChar char="▪"/>
              <a:defRPr sz="1600"/>
            </a:lvl8pPr>
            <a:lvl9pPr marL="4114800" lvl="8" indent="-330200" algn="l">
              <a:lnSpc>
                <a:spcPct val="100000"/>
              </a:lnSpc>
              <a:spcBef>
                <a:spcPts val="320"/>
              </a:spcBef>
              <a:spcAft>
                <a:spcPts val="0"/>
              </a:spcAft>
              <a:buSzPts val="1600"/>
              <a:buChar char="▪"/>
              <a:defRPr sz="1600"/>
            </a:lvl9pPr>
          </a:lstStyle>
          <a:p>
            <a:endParaRPr/>
          </a:p>
        </p:txBody>
      </p:sp>
      <p:sp>
        <p:nvSpPr>
          <p:cNvPr id="286" name="Google Shape;286;p3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1800"/>
              <a:buNone/>
              <a:defRPr sz="2400" b="1"/>
            </a:lvl1pPr>
            <a:lvl2pPr marL="914400" lvl="1" indent="-228600" algn="l">
              <a:lnSpc>
                <a:spcPct val="100000"/>
              </a:lnSpc>
              <a:spcBef>
                <a:spcPts val="400"/>
              </a:spcBef>
              <a:spcAft>
                <a:spcPts val="0"/>
              </a:spcAft>
              <a:buSzPts val="1600"/>
              <a:buNone/>
              <a:defRPr sz="2000" b="1"/>
            </a:lvl2pPr>
            <a:lvl3pPr marL="1371600" lvl="2" indent="-228600" algn="l">
              <a:lnSpc>
                <a:spcPct val="100000"/>
              </a:lnSpc>
              <a:spcBef>
                <a:spcPts val="360"/>
              </a:spcBef>
              <a:spcAft>
                <a:spcPts val="0"/>
              </a:spcAft>
              <a:buSzPts val="1170"/>
              <a:buNone/>
              <a:defRPr sz="1800" b="1"/>
            </a:lvl3pPr>
            <a:lvl4pPr marL="1828800" lvl="3" indent="-228600" algn="l">
              <a:lnSpc>
                <a:spcPct val="100000"/>
              </a:lnSpc>
              <a:spcBef>
                <a:spcPts val="320"/>
              </a:spcBef>
              <a:spcAft>
                <a:spcPts val="0"/>
              </a:spcAft>
              <a:buSzPts val="112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287" name="Google Shape;287;p3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480"/>
              </a:spcBef>
              <a:spcAft>
                <a:spcPts val="0"/>
              </a:spcAft>
              <a:buSzPts val="1800"/>
              <a:buChar char="■"/>
              <a:defRPr sz="2400"/>
            </a:lvl1pPr>
            <a:lvl2pPr marL="914400" lvl="1" indent="-330200" algn="l">
              <a:lnSpc>
                <a:spcPct val="100000"/>
              </a:lnSpc>
              <a:spcBef>
                <a:spcPts val="400"/>
              </a:spcBef>
              <a:spcAft>
                <a:spcPts val="0"/>
              </a:spcAft>
              <a:buSzPts val="1600"/>
              <a:buChar char="◻"/>
              <a:defRPr sz="2000"/>
            </a:lvl2pPr>
            <a:lvl3pPr marL="1371600" lvl="2" indent="-302894" algn="l">
              <a:lnSpc>
                <a:spcPct val="100000"/>
              </a:lnSpc>
              <a:spcBef>
                <a:spcPts val="360"/>
              </a:spcBef>
              <a:spcAft>
                <a:spcPts val="0"/>
              </a:spcAft>
              <a:buSzPts val="1170"/>
              <a:buChar char="■"/>
              <a:defRPr sz="1800"/>
            </a:lvl3pPr>
            <a:lvl4pPr marL="1828800" lvl="3" indent="-299719" algn="l">
              <a:lnSpc>
                <a:spcPct val="100000"/>
              </a:lnSpc>
              <a:spcBef>
                <a:spcPts val="320"/>
              </a:spcBef>
              <a:spcAft>
                <a:spcPts val="0"/>
              </a:spcAft>
              <a:buSzPts val="1120"/>
              <a:buChar char="◻"/>
              <a:defRPr sz="1600"/>
            </a:lvl4pPr>
            <a:lvl5pPr marL="2286000" lvl="4" indent="-330200" algn="l">
              <a:lnSpc>
                <a:spcPct val="100000"/>
              </a:lnSpc>
              <a:spcBef>
                <a:spcPts val="320"/>
              </a:spcBef>
              <a:spcAft>
                <a:spcPts val="0"/>
              </a:spcAft>
              <a:buSzPts val="1600"/>
              <a:buChar char="▪"/>
              <a:defRPr sz="1600"/>
            </a:lvl5pPr>
            <a:lvl6pPr marL="2743200" lvl="5" indent="-330200" algn="l">
              <a:lnSpc>
                <a:spcPct val="100000"/>
              </a:lnSpc>
              <a:spcBef>
                <a:spcPts val="320"/>
              </a:spcBef>
              <a:spcAft>
                <a:spcPts val="0"/>
              </a:spcAft>
              <a:buSzPts val="1600"/>
              <a:buChar char="▪"/>
              <a:defRPr sz="1600"/>
            </a:lvl6pPr>
            <a:lvl7pPr marL="3200400" lvl="6" indent="-330200" algn="l">
              <a:lnSpc>
                <a:spcPct val="100000"/>
              </a:lnSpc>
              <a:spcBef>
                <a:spcPts val="320"/>
              </a:spcBef>
              <a:spcAft>
                <a:spcPts val="0"/>
              </a:spcAft>
              <a:buSzPts val="1600"/>
              <a:buChar char="▪"/>
              <a:defRPr sz="1600"/>
            </a:lvl7pPr>
            <a:lvl8pPr marL="3657600" lvl="7" indent="-330200" algn="l">
              <a:lnSpc>
                <a:spcPct val="100000"/>
              </a:lnSpc>
              <a:spcBef>
                <a:spcPts val="320"/>
              </a:spcBef>
              <a:spcAft>
                <a:spcPts val="0"/>
              </a:spcAft>
              <a:buSzPts val="1600"/>
              <a:buChar char="▪"/>
              <a:defRPr sz="1600"/>
            </a:lvl8pPr>
            <a:lvl9pPr marL="4114800" lvl="8" indent="-330200" algn="l">
              <a:lnSpc>
                <a:spcPct val="100000"/>
              </a:lnSpc>
              <a:spcBef>
                <a:spcPts val="320"/>
              </a:spcBef>
              <a:spcAft>
                <a:spcPts val="0"/>
              </a:spcAft>
              <a:buSzPts val="1600"/>
              <a:buChar char="▪"/>
              <a:defRPr sz="1600"/>
            </a:lvl9pPr>
          </a:lstStyle>
          <a:p>
            <a:endParaRPr/>
          </a:p>
        </p:txBody>
      </p:sp>
      <p:sp>
        <p:nvSpPr>
          <p:cNvPr id="288" name="Google Shape;288;p3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289" name="Google Shape;289;p33"/>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290" name="Google Shape;290;p3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14047554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Somente título" type="titleOnly">
  <p:cSld name="Somente título">
    <p:spTree>
      <p:nvGrpSpPr>
        <p:cNvPr id="1" name="Shape 291"/>
        <p:cNvGrpSpPr/>
        <p:nvPr/>
      </p:nvGrpSpPr>
      <p:grpSpPr>
        <a:xfrm>
          <a:off x="0" y="0"/>
          <a:ext cx="0" cy="0"/>
          <a:chOff x="0" y="0"/>
          <a:chExt cx="0" cy="0"/>
        </a:xfrm>
      </p:grpSpPr>
      <p:sp>
        <p:nvSpPr>
          <p:cNvPr id="292" name="Google Shape;292;p34"/>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3" name="Google Shape;293;p3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294" name="Google Shape;294;p34"/>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295" name="Google Shape;295;p3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54451482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Conteúdo com Legenda" type="objTx">
  <p:cSld name="Conteúdo com Legenda">
    <p:spTree>
      <p:nvGrpSpPr>
        <p:cNvPr id="1" name="Shape 296"/>
        <p:cNvGrpSpPr/>
        <p:nvPr/>
      </p:nvGrpSpPr>
      <p:grpSpPr>
        <a:xfrm>
          <a:off x="0" y="0"/>
          <a:ext cx="0" cy="0"/>
          <a:chOff x="0" y="0"/>
          <a:chExt cx="0" cy="0"/>
        </a:xfrm>
      </p:grpSpPr>
      <p:sp>
        <p:nvSpPr>
          <p:cNvPr id="297" name="Google Shape;297;p35"/>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8" name="Google Shape;298;p35"/>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640"/>
              </a:spcBef>
              <a:spcAft>
                <a:spcPts val="0"/>
              </a:spcAft>
              <a:buSzPts val="2400"/>
              <a:buChar char="■"/>
              <a:defRPr sz="3200"/>
            </a:lvl1pPr>
            <a:lvl2pPr marL="914400" lvl="1" indent="-370840" algn="l">
              <a:lnSpc>
                <a:spcPct val="100000"/>
              </a:lnSpc>
              <a:spcBef>
                <a:spcPts val="560"/>
              </a:spcBef>
              <a:spcAft>
                <a:spcPts val="0"/>
              </a:spcAft>
              <a:buSzPts val="2240"/>
              <a:buChar char="◻"/>
              <a:defRPr sz="2800"/>
            </a:lvl2pPr>
            <a:lvl3pPr marL="1371600" lvl="2" indent="-327660" algn="l">
              <a:lnSpc>
                <a:spcPct val="100000"/>
              </a:lnSpc>
              <a:spcBef>
                <a:spcPts val="480"/>
              </a:spcBef>
              <a:spcAft>
                <a:spcPts val="0"/>
              </a:spcAft>
              <a:buSzPts val="1560"/>
              <a:buChar char="■"/>
              <a:defRPr sz="2400"/>
            </a:lvl3pPr>
            <a:lvl4pPr marL="1828800" lvl="3" indent="-317500" algn="l">
              <a:lnSpc>
                <a:spcPct val="100000"/>
              </a:lnSpc>
              <a:spcBef>
                <a:spcPts val="400"/>
              </a:spcBef>
              <a:spcAft>
                <a:spcPts val="0"/>
              </a:spcAft>
              <a:buSzPts val="1400"/>
              <a:buChar char="◻"/>
              <a:defRPr sz="2000"/>
            </a:lvl4pPr>
            <a:lvl5pPr marL="2286000" lvl="4" indent="-355600" algn="l">
              <a:lnSpc>
                <a:spcPct val="100000"/>
              </a:lnSpc>
              <a:spcBef>
                <a:spcPts val="400"/>
              </a:spcBef>
              <a:spcAft>
                <a:spcPts val="0"/>
              </a:spcAft>
              <a:buSzPts val="2000"/>
              <a:buChar char="▪"/>
              <a:defRPr sz="2000"/>
            </a:lvl5pPr>
            <a:lvl6pPr marL="2743200" lvl="5" indent="-355600" algn="l">
              <a:lnSpc>
                <a:spcPct val="100000"/>
              </a:lnSpc>
              <a:spcBef>
                <a:spcPts val="400"/>
              </a:spcBef>
              <a:spcAft>
                <a:spcPts val="0"/>
              </a:spcAft>
              <a:buSzPts val="2000"/>
              <a:buChar char="▪"/>
              <a:defRPr sz="2000"/>
            </a:lvl6pPr>
            <a:lvl7pPr marL="3200400" lvl="6" indent="-355600" algn="l">
              <a:lnSpc>
                <a:spcPct val="100000"/>
              </a:lnSpc>
              <a:spcBef>
                <a:spcPts val="400"/>
              </a:spcBef>
              <a:spcAft>
                <a:spcPts val="0"/>
              </a:spcAft>
              <a:buSzPts val="2000"/>
              <a:buChar char="▪"/>
              <a:defRPr sz="2000"/>
            </a:lvl7pPr>
            <a:lvl8pPr marL="3657600" lvl="7" indent="-355600" algn="l">
              <a:lnSpc>
                <a:spcPct val="100000"/>
              </a:lnSpc>
              <a:spcBef>
                <a:spcPts val="400"/>
              </a:spcBef>
              <a:spcAft>
                <a:spcPts val="0"/>
              </a:spcAft>
              <a:buSzPts val="2000"/>
              <a:buChar char="▪"/>
              <a:defRPr sz="2000"/>
            </a:lvl8pPr>
            <a:lvl9pPr marL="4114800" lvl="8" indent="-355600" algn="l">
              <a:lnSpc>
                <a:spcPct val="100000"/>
              </a:lnSpc>
              <a:spcBef>
                <a:spcPts val="400"/>
              </a:spcBef>
              <a:spcAft>
                <a:spcPts val="0"/>
              </a:spcAft>
              <a:buSzPts val="2000"/>
              <a:buChar char="▪"/>
              <a:defRPr sz="2000"/>
            </a:lvl9pPr>
          </a:lstStyle>
          <a:p>
            <a:endParaRPr/>
          </a:p>
        </p:txBody>
      </p:sp>
      <p:sp>
        <p:nvSpPr>
          <p:cNvPr id="299" name="Google Shape;299;p35"/>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050"/>
              <a:buNone/>
              <a:defRPr sz="1400"/>
            </a:lvl1pPr>
            <a:lvl2pPr marL="914400" lvl="1" indent="-228600" algn="l">
              <a:lnSpc>
                <a:spcPct val="100000"/>
              </a:lnSpc>
              <a:spcBef>
                <a:spcPts val="240"/>
              </a:spcBef>
              <a:spcAft>
                <a:spcPts val="0"/>
              </a:spcAft>
              <a:buSzPts val="960"/>
              <a:buNone/>
              <a:defRPr sz="1200"/>
            </a:lvl2pPr>
            <a:lvl3pPr marL="1371600" lvl="2" indent="-228600" algn="l">
              <a:lnSpc>
                <a:spcPct val="100000"/>
              </a:lnSpc>
              <a:spcBef>
                <a:spcPts val="200"/>
              </a:spcBef>
              <a:spcAft>
                <a:spcPts val="0"/>
              </a:spcAft>
              <a:buSzPts val="650"/>
              <a:buNone/>
              <a:defRPr sz="1000"/>
            </a:lvl3pPr>
            <a:lvl4pPr marL="1828800" lvl="3" indent="-228600" algn="l">
              <a:lnSpc>
                <a:spcPct val="100000"/>
              </a:lnSpc>
              <a:spcBef>
                <a:spcPts val="180"/>
              </a:spcBef>
              <a:spcAft>
                <a:spcPts val="0"/>
              </a:spcAft>
              <a:buSzPts val="63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
        <p:nvSpPr>
          <p:cNvPr id="300" name="Google Shape;300;p3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301" name="Google Shape;301;p35"/>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302" name="Google Shape;302;p3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65196638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Imagem com Legenda" type="picTx">
  <p:cSld name="Imagem com Legenda">
    <p:spTree>
      <p:nvGrpSpPr>
        <p:cNvPr id="1" name="Shape 303"/>
        <p:cNvGrpSpPr/>
        <p:nvPr/>
      </p:nvGrpSpPr>
      <p:grpSpPr>
        <a:xfrm>
          <a:off x="0" y="0"/>
          <a:ext cx="0" cy="0"/>
          <a:chOff x="0" y="0"/>
          <a:chExt cx="0" cy="0"/>
        </a:xfrm>
      </p:grpSpPr>
      <p:sp>
        <p:nvSpPr>
          <p:cNvPr id="304" name="Google Shape;304;p3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5" name="Google Shape;305;p36"/>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lt2"/>
              </a:buClr>
              <a:buSzPts val="2400"/>
              <a:buFont typeface="Noto Sans Symbols"/>
              <a:buNone/>
              <a:defRPr sz="3200" b="0" i="0" u="none" strike="noStrike" cap="none">
                <a:solidFill>
                  <a:schemeClr val="dk1"/>
                </a:solidFill>
                <a:latin typeface="Arial"/>
                <a:ea typeface="Arial"/>
                <a:cs typeface="Arial"/>
                <a:sym typeface="Arial"/>
              </a:defRPr>
            </a:lvl1pPr>
            <a:lvl2pPr marR="0" lvl="1" algn="l" rtl="0">
              <a:lnSpc>
                <a:spcPct val="100000"/>
              </a:lnSpc>
              <a:spcBef>
                <a:spcPts val="560"/>
              </a:spcBef>
              <a:spcAft>
                <a:spcPts val="0"/>
              </a:spcAft>
              <a:buClr>
                <a:schemeClr val="accent2"/>
              </a:buClr>
              <a:buSzPts val="2240"/>
              <a:buFont typeface="Noto Sans Symbols"/>
              <a:buNone/>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lt2"/>
              </a:buClr>
              <a:buSzPts val="1560"/>
              <a:buFont typeface="Noto Sans Symbols"/>
              <a:buNone/>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accent2"/>
              </a:buClr>
              <a:buSzPts val="1400"/>
              <a:buFont typeface="Noto Sans Symbols"/>
              <a:buNone/>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9pPr>
          </a:lstStyle>
          <a:p>
            <a:endParaRPr/>
          </a:p>
        </p:txBody>
      </p:sp>
      <p:sp>
        <p:nvSpPr>
          <p:cNvPr id="306" name="Google Shape;306;p3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050"/>
              <a:buNone/>
              <a:defRPr sz="1400"/>
            </a:lvl1pPr>
            <a:lvl2pPr marL="914400" lvl="1" indent="-228600" algn="l">
              <a:lnSpc>
                <a:spcPct val="100000"/>
              </a:lnSpc>
              <a:spcBef>
                <a:spcPts val="240"/>
              </a:spcBef>
              <a:spcAft>
                <a:spcPts val="0"/>
              </a:spcAft>
              <a:buSzPts val="960"/>
              <a:buNone/>
              <a:defRPr sz="1200"/>
            </a:lvl2pPr>
            <a:lvl3pPr marL="1371600" lvl="2" indent="-228600" algn="l">
              <a:lnSpc>
                <a:spcPct val="100000"/>
              </a:lnSpc>
              <a:spcBef>
                <a:spcPts val="200"/>
              </a:spcBef>
              <a:spcAft>
                <a:spcPts val="0"/>
              </a:spcAft>
              <a:buSzPts val="650"/>
              <a:buNone/>
              <a:defRPr sz="1000"/>
            </a:lvl3pPr>
            <a:lvl4pPr marL="1828800" lvl="3" indent="-228600" algn="l">
              <a:lnSpc>
                <a:spcPct val="100000"/>
              </a:lnSpc>
              <a:spcBef>
                <a:spcPts val="180"/>
              </a:spcBef>
              <a:spcAft>
                <a:spcPts val="0"/>
              </a:spcAft>
              <a:buSzPts val="63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
        <p:nvSpPr>
          <p:cNvPr id="307" name="Google Shape;307;p3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308" name="Google Shape;308;p36"/>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309" name="Google Shape;309;p3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15338429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ítulo e texto vertical" type="vertTx">
  <p:cSld name="Título e texto vertical">
    <p:spTree>
      <p:nvGrpSpPr>
        <p:cNvPr id="1" name="Shape 310"/>
        <p:cNvGrpSpPr/>
        <p:nvPr/>
      </p:nvGrpSpPr>
      <p:grpSpPr>
        <a:xfrm>
          <a:off x="0" y="0"/>
          <a:ext cx="0" cy="0"/>
          <a:chOff x="0" y="0"/>
          <a:chExt cx="0" cy="0"/>
        </a:xfrm>
      </p:grpSpPr>
      <p:sp>
        <p:nvSpPr>
          <p:cNvPr id="311" name="Google Shape;311;p37"/>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2" name="Google Shape;312;p37"/>
          <p:cNvSpPr txBox="1">
            <a:spLocks noGrp="1"/>
          </p:cNvSpPr>
          <p:nvPr>
            <p:ph type="body" idx="1"/>
          </p:nvPr>
        </p:nvSpPr>
        <p:spPr>
          <a:xfrm rot="5400000">
            <a:off x="2628900" y="-190500"/>
            <a:ext cx="3886200" cy="82296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13" name="Google Shape;313;p3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314" name="Google Shape;314;p37"/>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315" name="Google Shape;315;p3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21460746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Título e texto verticais" type="vertTitleAndTx">
  <p:cSld name="Título e texto verticais">
    <p:spTree>
      <p:nvGrpSpPr>
        <p:cNvPr id="1" name="Shape 316"/>
        <p:cNvGrpSpPr/>
        <p:nvPr/>
      </p:nvGrpSpPr>
      <p:grpSpPr>
        <a:xfrm>
          <a:off x="0" y="0"/>
          <a:ext cx="0" cy="0"/>
          <a:chOff x="0" y="0"/>
          <a:chExt cx="0" cy="0"/>
        </a:xfrm>
      </p:grpSpPr>
      <p:sp>
        <p:nvSpPr>
          <p:cNvPr id="317" name="Google Shape;317;p38"/>
          <p:cNvSpPr txBox="1">
            <a:spLocks noGrp="1"/>
          </p:cNvSpPr>
          <p:nvPr>
            <p:ph type="title"/>
          </p:nvPr>
        </p:nvSpPr>
        <p:spPr>
          <a:xfrm rot="5400000">
            <a:off x="4953000" y="2133600"/>
            <a:ext cx="5410200" cy="2057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8" name="Google Shape;318;p38"/>
          <p:cNvSpPr txBox="1">
            <a:spLocks noGrp="1"/>
          </p:cNvSpPr>
          <p:nvPr>
            <p:ph type="body" idx="1"/>
          </p:nvPr>
        </p:nvSpPr>
        <p:spPr>
          <a:xfrm rot="5400000">
            <a:off x="762000" y="152400"/>
            <a:ext cx="5410200" cy="60198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19" name="Google Shape;319;p3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320" name="Google Shape;320;p38"/>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321" name="Google Shape;321;p3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12934755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Título, texto e conteúdo" type="txAndObj">
  <p:cSld name="Título, texto e conteúdo">
    <p:spTree>
      <p:nvGrpSpPr>
        <p:cNvPr id="1" name="Shape 322"/>
        <p:cNvGrpSpPr/>
        <p:nvPr/>
      </p:nvGrpSpPr>
      <p:grpSpPr>
        <a:xfrm>
          <a:off x="0" y="0"/>
          <a:ext cx="0" cy="0"/>
          <a:chOff x="0" y="0"/>
          <a:chExt cx="0" cy="0"/>
        </a:xfrm>
      </p:grpSpPr>
      <p:sp>
        <p:nvSpPr>
          <p:cNvPr id="323" name="Google Shape;323;p39"/>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4" name="Google Shape;324;p39"/>
          <p:cNvSpPr txBox="1">
            <a:spLocks noGrp="1"/>
          </p:cNvSpPr>
          <p:nvPr>
            <p:ph type="body" idx="1"/>
          </p:nvPr>
        </p:nvSpPr>
        <p:spPr>
          <a:xfrm>
            <a:off x="457200" y="1981200"/>
            <a:ext cx="4038600" cy="38862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25" name="Google Shape;325;p39"/>
          <p:cNvSpPr txBox="1">
            <a:spLocks noGrp="1"/>
          </p:cNvSpPr>
          <p:nvPr>
            <p:ph type="body" idx="2"/>
          </p:nvPr>
        </p:nvSpPr>
        <p:spPr>
          <a:xfrm>
            <a:off x="4648200" y="1981200"/>
            <a:ext cx="4038600" cy="38862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26" name="Google Shape;326;p3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327" name="Google Shape;327;p39"/>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328" name="Google Shape;328;p3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69714222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Em branco" type="blank">
  <p:cSld name="Em branco">
    <p:spTree>
      <p:nvGrpSpPr>
        <p:cNvPr id="1" name="Shape 345"/>
        <p:cNvGrpSpPr/>
        <p:nvPr/>
      </p:nvGrpSpPr>
      <p:grpSpPr>
        <a:xfrm>
          <a:off x="0" y="0"/>
          <a:ext cx="0" cy="0"/>
          <a:chOff x="0" y="0"/>
          <a:chExt cx="0" cy="0"/>
        </a:xfrm>
      </p:grpSpPr>
      <p:sp>
        <p:nvSpPr>
          <p:cNvPr id="346" name="Google Shape;346;p4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347" name="Google Shape;347;p41"/>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348" name="Google Shape;348;p41"/>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201729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185"/>
        <p:cNvGrpSpPr/>
        <p:nvPr/>
      </p:nvGrpSpPr>
      <p:grpSpPr>
        <a:xfrm>
          <a:off x="0" y="0"/>
          <a:ext cx="0" cy="0"/>
          <a:chOff x="0" y="0"/>
          <a:chExt cx="0" cy="0"/>
        </a:xfrm>
      </p:grpSpPr>
      <p:sp>
        <p:nvSpPr>
          <p:cNvPr id="186" name="Google Shape;186;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7" name="Google Shape;187;p24"/>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1800"/>
              <a:buNone/>
              <a:defRPr sz="2400" b="1"/>
            </a:lvl1pPr>
            <a:lvl2pPr marL="914400" lvl="1" indent="-228600" algn="l">
              <a:lnSpc>
                <a:spcPct val="100000"/>
              </a:lnSpc>
              <a:spcBef>
                <a:spcPts val="400"/>
              </a:spcBef>
              <a:spcAft>
                <a:spcPts val="0"/>
              </a:spcAft>
              <a:buSzPts val="1600"/>
              <a:buNone/>
              <a:defRPr sz="2000" b="1"/>
            </a:lvl2pPr>
            <a:lvl3pPr marL="1371600" lvl="2" indent="-228600" algn="l">
              <a:lnSpc>
                <a:spcPct val="100000"/>
              </a:lnSpc>
              <a:spcBef>
                <a:spcPts val="360"/>
              </a:spcBef>
              <a:spcAft>
                <a:spcPts val="0"/>
              </a:spcAft>
              <a:buSzPts val="1170"/>
              <a:buNone/>
              <a:defRPr sz="1800" b="1"/>
            </a:lvl3pPr>
            <a:lvl4pPr marL="1828800" lvl="3" indent="-228600" algn="l">
              <a:lnSpc>
                <a:spcPct val="100000"/>
              </a:lnSpc>
              <a:spcBef>
                <a:spcPts val="320"/>
              </a:spcBef>
              <a:spcAft>
                <a:spcPts val="0"/>
              </a:spcAft>
              <a:buSzPts val="112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188" name="Google Shape;188;p24"/>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480"/>
              </a:spcBef>
              <a:spcAft>
                <a:spcPts val="0"/>
              </a:spcAft>
              <a:buSzPts val="1800"/>
              <a:buChar char="■"/>
              <a:defRPr sz="2400"/>
            </a:lvl1pPr>
            <a:lvl2pPr marL="914400" lvl="1" indent="-330200" algn="l">
              <a:lnSpc>
                <a:spcPct val="100000"/>
              </a:lnSpc>
              <a:spcBef>
                <a:spcPts val="400"/>
              </a:spcBef>
              <a:spcAft>
                <a:spcPts val="0"/>
              </a:spcAft>
              <a:buSzPts val="1600"/>
              <a:buChar char="◻"/>
              <a:defRPr sz="2000"/>
            </a:lvl2pPr>
            <a:lvl3pPr marL="1371600" lvl="2" indent="-302894" algn="l">
              <a:lnSpc>
                <a:spcPct val="100000"/>
              </a:lnSpc>
              <a:spcBef>
                <a:spcPts val="360"/>
              </a:spcBef>
              <a:spcAft>
                <a:spcPts val="0"/>
              </a:spcAft>
              <a:buSzPts val="1170"/>
              <a:buChar char="■"/>
              <a:defRPr sz="1800"/>
            </a:lvl3pPr>
            <a:lvl4pPr marL="1828800" lvl="3" indent="-299719" algn="l">
              <a:lnSpc>
                <a:spcPct val="100000"/>
              </a:lnSpc>
              <a:spcBef>
                <a:spcPts val="320"/>
              </a:spcBef>
              <a:spcAft>
                <a:spcPts val="0"/>
              </a:spcAft>
              <a:buSzPts val="1120"/>
              <a:buChar char="◻"/>
              <a:defRPr sz="1600"/>
            </a:lvl4pPr>
            <a:lvl5pPr marL="2286000" lvl="4" indent="-330200" algn="l">
              <a:lnSpc>
                <a:spcPct val="100000"/>
              </a:lnSpc>
              <a:spcBef>
                <a:spcPts val="320"/>
              </a:spcBef>
              <a:spcAft>
                <a:spcPts val="0"/>
              </a:spcAft>
              <a:buSzPts val="1600"/>
              <a:buChar char="▪"/>
              <a:defRPr sz="1600"/>
            </a:lvl5pPr>
            <a:lvl6pPr marL="2743200" lvl="5" indent="-330200" algn="l">
              <a:lnSpc>
                <a:spcPct val="100000"/>
              </a:lnSpc>
              <a:spcBef>
                <a:spcPts val="320"/>
              </a:spcBef>
              <a:spcAft>
                <a:spcPts val="0"/>
              </a:spcAft>
              <a:buSzPts val="1600"/>
              <a:buChar char="▪"/>
              <a:defRPr sz="1600"/>
            </a:lvl6pPr>
            <a:lvl7pPr marL="3200400" lvl="6" indent="-330200" algn="l">
              <a:lnSpc>
                <a:spcPct val="100000"/>
              </a:lnSpc>
              <a:spcBef>
                <a:spcPts val="320"/>
              </a:spcBef>
              <a:spcAft>
                <a:spcPts val="0"/>
              </a:spcAft>
              <a:buSzPts val="1600"/>
              <a:buChar char="▪"/>
              <a:defRPr sz="1600"/>
            </a:lvl7pPr>
            <a:lvl8pPr marL="3657600" lvl="7" indent="-330200" algn="l">
              <a:lnSpc>
                <a:spcPct val="100000"/>
              </a:lnSpc>
              <a:spcBef>
                <a:spcPts val="320"/>
              </a:spcBef>
              <a:spcAft>
                <a:spcPts val="0"/>
              </a:spcAft>
              <a:buSzPts val="1600"/>
              <a:buChar char="▪"/>
              <a:defRPr sz="1600"/>
            </a:lvl8pPr>
            <a:lvl9pPr marL="4114800" lvl="8" indent="-330200" algn="l">
              <a:lnSpc>
                <a:spcPct val="100000"/>
              </a:lnSpc>
              <a:spcBef>
                <a:spcPts val="320"/>
              </a:spcBef>
              <a:spcAft>
                <a:spcPts val="0"/>
              </a:spcAft>
              <a:buSzPts val="1600"/>
              <a:buChar char="▪"/>
              <a:defRPr sz="1600"/>
            </a:lvl9pPr>
          </a:lstStyle>
          <a:p>
            <a:endParaRPr/>
          </a:p>
        </p:txBody>
      </p:sp>
      <p:sp>
        <p:nvSpPr>
          <p:cNvPr id="189" name="Google Shape;189;p24"/>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1800"/>
              <a:buNone/>
              <a:defRPr sz="2400" b="1"/>
            </a:lvl1pPr>
            <a:lvl2pPr marL="914400" lvl="1" indent="-228600" algn="l">
              <a:lnSpc>
                <a:spcPct val="100000"/>
              </a:lnSpc>
              <a:spcBef>
                <a:spcPts val="400"/>
              </a:spcBef>
              <a:spcAft>
                <a:spcPts val="0"/>
              </a:spcAft>
              <a:buSzPts val="1600"/>
              <a:buNone/>
              <a:defRPr sz="2000" b="1"/>
            </a:lvl2pPr>
            <a:lvl3pPr marL="1371600" lvl="2" indent="-228600" algn="l">
              <a:lnSpc>
                <a:spcPct val="100000"/>
              </a:lnSpc>
              <a:spcBef>
                <a:spcPts val="360"/>
              </a:spcBef>
              <a:spcAft>
                <a:spcPts val="0"/>
              </a:spcAft>
              <a:buSzPts val="1170"/>
              <a:buNone/>
              <a:defRPr sz="1800" b="1"/>
            </a:lvl3pPr>
            <a:lvl4pPr marL="1828800" lvl="3" indent="-228600" algn="l">
              <a:lnSpc>
                <a:spcPct val="100000"/>
              </a:lnSpc>
              <a:spcBef>
                <a:spcPts val="320"/>
              </a:spcBef>
              <a:spcAft>
                <a:spcPts val="0"/>
              </a:spcAft>
              <a:buSzPts val="112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190" name="Google Shape;190;p24"/>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480"/>
              </a:spcBef>
              <a:spcAft>
                <a:spcPts val="0"/>
              </a:spcAft>
              <a:buSzPts val="1800"/>
              <a:buChar char="■"/>
              <a:defRPr sz="2400"/>
            </a:lvl1pPr>
            <a:lvl2pPr marL="914400" lvl="1" indent="-330200" algn="l">
              <a:lnSpc>
                <a:spcPct val="100000"/>
              </a:lnSpc>
              <a:spcBef>
                <a:spcPts val="400"/>
              </a:spcBef>
              <a:spcAft>
                <a:spcPts val="0"/>
              </a:spcAft>
              <a:buSzPts val="1600"/>
              <a:buChar char="◻"/>
              <a:defRPr sz="2000"/>
            </a:lvl2pPr>
            <a:lvl3pPr marL="1371600" lvl="2" indent="-302894" algn="l">
              <a:lnSpc>
                <a:spcPct val="100000"/>
              </a:lnSpc>
              <a:spcBef>
                <a:spcPts val="360"/>
              </a:spcBef>
              <a:spcAft>
                <a:spcPts val="0"/>
              </a:spcAft>
              <a:buSzPts val="1170"/>
              <a:buChar char="■"/>
              <a:defRPr sz="1800"/>
            </a:lvl3pPr>
            <a:lvl4pPr marL="1828800" lvl="3" indent="-299719" algn="l">
              <a:lnSpc>
                <a:spcPct val="100000"/>
              </a:lnSpc>
              <a:spcBef>
                <a:spcPts val="320"/>
              </a:spcBef>
              <a:spcAft>
                <a:spcPts val="0"/>
              </a:spcAft>
              <a:buSzPts val="1120"/>
              <a:buChar char="◻"/>
              <a:defRPr sz="1600"/>
            </a:lvl4pPr>
            <a:lvl5pPr marL="2286000" lvl="4" indent="-330200" algn="l">
              <a:lnSpc>
                <a:spcPct val="100000"/>
              </a:lnSpc>
              <a:spcBef>
                <a:spcPts val="320"/>
              </a:spcBef>
              <a:spcAft>
                <a:spcPts val="0"/>
              </a:spcAft>
              <a:buSzPts val="1600"/>
              <a:buChar char="▪"/>
              <a:defRPr sz="1600"/>
            </a:lvl5pPr>
            <a:lvl6pPr marL="2743200" lvl="5" indent="-330200" algn="l">
              <a:lnSpc>
                <a:spcPct val="100000"/>
              </a:lnSpc>
              <a:spcBef>
                <a:spcPts val="320"/>
              </a:spcBef>
              <a:spcAft>
                <a:spcPts val="0"/>
              </a:spcAft>
              <a:buSzPts val="1600"/>
              <a:buChar char="▪"/>
              <a:defRPr sz="1600"/>
            </a:lvl6pPr>
            <a:lvl7pPr marL="3200400" lvl="6" indent="-330200" algn="l">
              <a:lnSpc>
                <a:spcPct val="100000"/>
              </a:lnSpc>
              <a:spcBef>
                <a:spcPts val="320"/>
              </a:spcBef>
              <a:spcAft>
                <a:spcPts val="0"/>
              </a:spcAft>
              <a:buSzPts val="1600"/>
              <a:buChar char="▪"/>
              <a:defRPr sz="1600"/>
            </a:lvl7pPr>
            <a:lvl8pPr marL="3657600" lvl="7" indent="-330200" algn="l">
              <a:lnSpc>
                <a:spcPct val="100000"/>
              </a:lnSpc>
              <a:spcBef>
                <a:spcPts val="320"/>
              </a:spcBef>
              <a:spcAft>
                <a:spcPts val="0"/>
              </a:spcAft>
              <a:buSzPts val="1600"/>
              <a:buChar char="▪"/>
              <a:defRPr sz="1600"/>
            </a:lvl8pPr>
            <a:lvl9pPr marL="4114800" lvl="8" indent="-330200" algn="l">
              <a:lnSpc>
                <a:spcPct val="100000"/>
              </a:lnSpc>
              <a:spcBef>
                <a:spcPts val="320"/>
              </a:spcBef>
              <a:spcAft>
                <a:spcPts val="0"/>
              </a:spcAft>
              <a:buSzPts val="1600"/>
              <a:buChar char="▪"/>
              <a:defRPr sz="1600"/>
            </a:lvl9pPr>
          </a:lstStyle>
          <a:p>
            <a:endParaRPr/>
          </a:p>
        </p:txBody>
      </p:sp>
      <p:sp>
        <p:nvSpPr>
          <p:cNvPr id="191" name="Google Shape;191;p2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192" name="Google Shape;192;p24"/>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193" name="Google Shape;193;p2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Título e conteúdo" type="obj">
  <p:cSld name="Título e conteúdo">
    <p:spTree>
      <p:nvGrpSpPr>
        <p:cNvPr id="1" name="Shape 349"/>
        <p:cNvGrpSpPr/>
        <p:nvPr/>
      </p:nvGrpSpPr>
      <p:grpSpPr>
        <a:xfrm>
          <a:off x="0" y="0"/>
          <a:ext cx="0" cy="0"/>
          <a:chOff x="0" y="0"/>
          <a:chExt cx="0" cy="0"/>
        </a:xfrm>
      </p:grpSpPr>
      <p:sp>
        <p:nvSpPr>
          <p:cNvPr id="350" name="Google Shape;350;p42"/>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1" name="Google Shape;351;p42"/>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52" name="Google Shape;352;p4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353" name="Google Shape;353;p42"/>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354" name="Google Shape;354;p42"/>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41353652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Título, texto e conteúdo" type="txAndObj">
  <p:cSld name="Título, texto e conteúdo">
    <p:spTree>
      <p:nvGrpSpPr>
        <p:cNvPr id="1" name="Shape 355"/>
        <p:cNvGrpSpPr/>
        <p:nvPr/>
      </p:nvGrpSpPr>
      <p:grpSpPr>
        <a:xfrm>
          <a:off x="0" y="0"/>
          <a:ext cx="0" cy="0"/>
          <a:chOff x="0" y="0"/>
          <a:chExt cx="0" cy="0"/>
        </a:xfrm>
      </p:grpSpPr>
      <p:sp>
        <p:nvSpPr>
          <p:cNvPr id="356" name="Google Shape;356;p43"/>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7" name="Google Shape;357;p43"/>
          <p:cNvSpPr txBox="1">
            <a:spLocks noGrp="1"/>
          </p:cNvSpPr>
          <p:nvPr>
            <p:ph type="body" idx="1"/>
          </p:nvPr>
        </p:nvSpPr>
        <p:spPr>
          <a:xfrm>
            <a:off x="457200" y="1981200"/>
            <a:ext cx="4038600" cy="38862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58" name="Google Shape;358;p43"/>
          <p:cNvSpPr txBox="1">
            <a:spLocks noGrp="1"/>
          </p:cNvSpPr>
          <p:nvPr>
            <p:ph type="body" idx="2"/>
          </p:nvPr>
        </p:nvSpPr>
        <p:spPr>
          <a:xfrm>
            <a:off x="4648200" y="1981200"/>
            <a:ext cx="4038600" cy="38862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59" name="Google Shape;359;p4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360" name="Google Shape;360;p43"/>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361" name="Google Shape;361;p43"/>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28102849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Título e texto verticais" type="vertTitleAndTx">
  <p:cSld name="Título e texto verticais">
    <p:spTree>
      <p:nvGrpSpPr>
        <p:cNvPr id="1" name="Shape 362"/>
        <p:cNvGrpSpPr/>
        <p:nvPr/>
      </p:nvGrpSpPr>
      <p:grpSpPr>
        <a:xfrm>
          <a:off x="0" y="0"/>
          <a:ext cx="0" cy="0"/>
          <a:chOff x="0" y="0"/>
          <a:chExt cx="0" cy="0"/>
        </a:xfrm>
      </p:grpSpPr>
      <p:sp>
        <p:nvSpPr>
          <p:cNvPr id="363" name="Google Shape;363;p44"/>
          <p:cNvSpPr txBox="1">
            <a:spLocks noGrp="1"/>
          </p:cNvSpPr>
          <p:nvPr>
            <p:ph type="title"/>
          </p:nvPr>
        </p:nvSpPr>
        <p:spPr>
          <a:xfrm rot="5400000">
            <a:off x="4953000" y="2133600"/>
            <a:ext cx="5410200" cy="2057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4" name="Google Shape;364;p44"/>
          <p:cNvSpPr txBox="1">
            <a:spLocks noGrp="1"/>
          </p:cNvSpPr>
          <p:nvPr>
            <p:ph type="body" idx="1"/>
          </p:nvPr>
        </p:nvSpPr>
        <p:spPr>
          <a:xfrm rot="5400000">
            <a:off x="762000" y="152400"/>
            <a:ext cx="5410200" cy="60198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65" name="Google Shape;365;p4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366" name="Google Shape;366;p44"/>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367" name="Google Shape;367;p44"/>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34959187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Título e texto vertical" type="vertTx">
  <p:cSld name="Título e texto vertical">
    <p:spTree>
      <p:nvGrpSpPr>
        <p:cNvPr id="1" name="Shape 368"/>
        <p:cNvGrpSpPr/>
        <p:nvPr/>
      </p:nvGrpSpPr>
      <p:grpSpPr>
        <a:xfrm>
          <a:off x="0" y="0"/>
          <a:ext cx="0" cy="0"/>
          <a:chOff x="0" y="0"/>
          <a:chExt cx="0" cy="0"/>
        </a:xfrm>
      </p:grpSpPr>
      <p:sp>
        <p:nvSpPr>
          <p:cNvPr id="369" name="Google Shape;369;p45"/>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0" name="Google Shape;370;p45"/>
          <p:cNvSpPr txBox="1">
            <a:spLocks noGrp="1"/>
          </p:cNvSpPr>
          <p:nvPr>
            <p:ph type="body" idx="1"/>
          </p:nvPr>
        </p:nvSpPr>
        <p:spPr>
          <a:xfrm rot="5400000">
            <a:off x="2628900" y="-190500"/>
            <a:ext cx="3886200" cy="82296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71" name="Google Shape;371;p4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372" name="Google Shape;372;p45"/>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373" name="Google Shape;373;p45"/>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42131103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Imagem com Legenda" type="picTx">
  <p:cSld name="Imagem com Legenda">
    <p:spTree>
      <p:nvGrpSpPr>
        <p:cNvPr id="1" name="Shape 374"/>
        <p:cNvGrpSpPr/>
        <p:nvPr/>
      </p:nvGrpSpPr>
      <p:grpSpPr>
        <a:xfrm>
          <a:off x="0" y="0"/>
          <a:ext cx="0" cy="0"/>
          <a:chOff x="0" y="0"/>
          <a:chExt cx="0" cy="0"/>
        </a:xfrm>
      </p:grpSpPr>
      <p:sp>
        <p:nvSpPr>
          <p:cNvPr id="375" name="Google Shape;375;p46"/>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6" name="Google Shape;376;p46"/>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lt2"/>
              </a:buClr>
              <a:buSzPts val="2400"/>
              <a:buFont typeface="Noto Sans Symbols"/>
              <a:buNone/>
              <a:defRPr sz="3200" b="0" i="0" u="none" strike="noStrike" cap="none">
                <a:solidFill>
                  <a:schemeClr val="dk1"/>
                </a:solidFill>
                <a:latin typeface="Arial"/>
                <a:ea typeface="Arial"/>
                <a:cs typeface="Arial"/>
                <a:sym typeface="Arial"/>
              </a:defRPr>
            </a:lvl1pPr>
            <a:lvl2pPr marR="0" lvl="1" algn="l" rtl="0">
              <a:lnSpc>
                <a:spcPct val="100000"/>
              </a:lnSpc>
              <a:spcBef>
                <a:spcPts val="560"/>
              </a:spcBef>
              <a:spcAft>
                <a:spcPts val="0"/>
              </a:spcAft>
              <a:buClr>
                <a:schemeClr val="accent2"/>
              </a:buClr>
              <a:buSzPts val="2240"/>
              <a:buFont typeface="Noto Sans Symbols"/>
              <a:buNone/>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lt2"/>
              </a:buClr>
              <a:buSzPts val="1560"/>
              <a:buFont typeface="Noto Sans Symbols"/>
              <a:buNone/>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accent2"/>
              </a:buClr>
              <a:buSzPts val="1400"/>
              <a:buFont typeface="Noto Sans Symbols"/>
              <a:buNone/>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9pPr>
          </a:lstStyle>
          <a:p>
            <a:endParaRPr/>
          </a:p>
        </p:txBody>
      </p:sp>
      <p:sp>
        <p:nvSpPr>
          <p:cNvPr id="377" name="Google Shape;377;p46"/>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050"/>
              <a:buNone/>
              <a:defRPr sz="1400"/>
            </a:lvl1pPr>
            <a:lvl2pPr marL="914400" lvl="1" indent="-228600" algn="l">
              <a:lnSpc>
                <a:spcPct val="100000"/>
              </a:lnSpc>
              <a:spcBef>
                <a:spcPts val="240"/>
              </a:spcBef>
              <a:spcAft>
                <a:spcPts val="0"/>
              </a:spcAft>
              <a:buSzPts val="960"/>
              <a:buNone/>
              <a:defRPr sz="1200"/>
            </a:lvl2pPr>
            <a:lvl3pPr marL="1371600" lvl="2" indent="-228600" algn="l">
              <a:lnSpc>
                <a:spcPct val="100000"/>
              </a:lnSpc>
              <a:spcBef>
                <a:spcPts val="200"/>
              </a:spcBef>
              <a:spcAft>
                <a:spcPts val="0"/>
              </a:spcAft>
              <a:buSzPts val="650"/>
              <a:buNone/>
              <a:defRPr sz="1000"/>
            </a:lvl3pPr>
            <a:lvl4pPr marL="1828800" lvl="3" indent="-228600" algn="l">
              <a:lnSpc>
                <a:spcPct val="100000"/>
              </a:lnSpc>
              <a:spcBef>
                <a:spcPts val="180"/>
              </a:spcBef>
              <a:spcAft>
                <a:spcPts val="0"/>
              </a:spcAft>
              <a:buSzPts val="63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
        <p:nvSpPr>
          <p:cNvPr id="378" name="Google Shape;378;p4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379" name="Google Shape;379;p46"/>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380" name="Google Shape;380;p46"/>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87251885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Conteúdo com Legenda" type="objTx">
  <p:cSld name="Conteúdo com Legenda">
    <p:spTree>
      <p:nvGrpSpPr>
        <p:cNvPr id="1" name="Shape 381"/>
        <p:cNvGrpSpPr/>
        <p:nvPr/>
      </p:nvGrpSpPr>
      <p:grpSpPr>
        <a:xfrm>
          <a:off x="0" y="0"/>
          <a:ext cx="0" cy="0"/>
          <a:chOff x="0" y="0"/>
          <a:chExt cx="0" cy="0"/>
        </a:xfrm>
      </p:grpSpPr>
      <p:sp>
        <p:nvSpPr>
          <p:cNvPr id="382" name="Google Shape;382;p47"/>
          <p:cNvSpPr txBox="1">
            <a:spLocks noGrp="1"/>
          </p:cNvSpPr>
          <p:nvPr>
            <p:ph type="title"/>
          </p:nvPr>
        </p:nvSpPr>
        <p:spPr>
          <a:xfrm>
            <a:off x="457200" y="273050"/>
            <a:ext cx="3008400" cy="11619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3" name="Google Shape;383;p47"/>
          <p:cNvSpPr txBox="1">
            <a:spLocks noGrp="1"/>
          </p:cNvSpPr>
          <p:nvPr>
            <p:ph type="body" idx="1"/>
          </p:nvPr>
        </p:nvSpPr>
        <p:spPr>
          <a:xfrm>
            <a:off x="3575050" y="273050"/>
            <a:ext cx="5111700" cy="58530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640"/>
              </a:spcBef>
              <a:spcAft>
                <a:spcPts val="0"/>
              </a:spcAft>
              <a:buSzPts val="2400"/>
              <a:buChar char="■"/>
              <a:defRPr sz="3200"/>
            </a:lvl1pPr>
            <a:lvl2pPr marL="914400" lvl="1" indent="-370840" algn="l">
              <a:lnSpc>
                <a:spcPct val="100000"/>
              </a:lnSpc>
              <a:spcBef>
                <a:spcPts val="560"/>
              </a:spcBef>
              <a:spcAft>
                <a:spcPts val="0"/>
              </a:spcAft>
              <a:buSzPts val="2240"/>
              <a:buChar char="◻"/>
              <a:defRPr sz="2800"/>
            </a:lvl2pPr>
            <a:lvl3pPr marL="1371600" lvl="2" indent="-327660" algn="l">
              <a:lnSpc>
                <a:spcPct val="100000"/>
              </a:lnSpc>
              <a:spcBef>
                <a:spcPts val="480"/>
              </a:spcBef>
              <a:spcAft>
                <a:spcPts val="0"/>
              </a:spcAft>
              <a:buSzPts val="1560"/>
              <a:buChar char="■"/>
              <a:defRPr sz="2400"/>
            </a:lvl3pPr>
            <a:lvl4pPr marL="1828800" lvl="3" indent="-317500" algn="l">
              <a:lnSpc>
                <a:spcPct val="100000"/>
              </a:lnSpc>
              <a:spcBef>
                <a:spcPts val="400"/>
              </a:spcBef>
              <a:spcAft>
                <a:spcPts val="0"/>
              </a:spcAft>
              <a:buSzPts val="1400"/>
              <a:buChar char="◻"/>
              <a:defRPr sz="2000"/>
            </a:lvl4pPr>
            <a:lvl5pPr marL="2286000" lvl="4" indent="-355600" algn="l">
              <a:lnSpc>
                <a:spcPct val="100000"/>
              </a:lnSpc>
              <a:spcBef>
                <a:spcPts val="400"/>
              </a:spcBef>
              <a:spcAft>
                <a:spcPts val="0"/>
              </a:spcAft>
              <a:buSzPts val="2000"/>
              <a:buChar char="▪"/>
              <a:defRPr sz="2000"/>
            </a:lvl5pPr>
            <a:lvl6pPr marL="2743200" lvl="5" indent="-355600" algn="l">
              <a:lnSpc>
                <a:spcPct val="100000"/>
              </a:lnSpc>
              <a:spcBef>
                <a:spcPts val="400"/>
              </a:spcBef>
              <a:spcAft>
                <a:spcPts val="0"/>
              </a:spcAft>
              <a:buSzPts val="2000"/>
              <a:buChar char="▪"/>
              <a:defRPr sz="2000"/>
            </a:lvl6pPr>
            <a:lvl7pPr marL="3200400" lvl="6" indent="-355600" algn="l">
              <a:lnSpc>
                <a:spcPct val="100000"/>
              </a:lnSpc>
              <a:spcBef>
                <a:spcPts val="400"/>
              </a:spcBef>
              <a:spcAft>
                <a:spcPts val="0"/>
              </a:spcAft>
              <a:buSzPts val="2000"/>
              <a:buChar char="▪"/>
              <a:defRPr sz="2000"/>
            </a:lvl7pPr>
            <a:lvl8pPr marL="3657600" lvl="7" indent="-355600" algn="l">
              <a:lnSpc>
                <a:spcPct val="100000"/>
              </a:lnSpc>
              <a:spcBef>
                <a:spcPts val="400"/>
              </a:spcBef>
              <a:spcAft>
                <a:spcPts val="0"/>
              </a:spcAft>
              <a:buSzPts val="2000"/>
              <a:buChar char="▪"/>
              <a:defRPr sz="2000"/>
            </a:lvl8pPr>
            <a:lvl9pPr marL="4114800" lvl="8" indent="-355600" algn="l">
              <a:lnSpc>
                <a:spcPct val="100000"/>
              </a:lnSpc>
              <a:spcBef>
                <a:spcPts val="400"/>
              </a:spcBef>
              <a:spcAft>
                <a:spcPts val="0"/>
              </a:spcAft>
              <a:buSzPts val="2000"/>
              <a:buChar char="▪"/>
              <a:defRPr sz="2000"/>
            </a:lvl9pPr>
          </a:lstStyle>
          <a:p>
            <a:endParaRPr/>
          </a:p>
        </p:txBody>
      </p:sp>
      <p:sp>
        <p:nvSpPr>
          <p:cNvPr id="384" name="Google Shape;384;p47"/>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050"/>
              <a:buNone/>
              <a:defRPr sz="1400"/>
            </a:lvl1pPr>
            <a:lvl2pPr marL="914400" lvl="1" indent="-228600" algn="l">
              <a:lnSpc>
                <a:spcPct val="100000"/>
              </a:lnSpc>
              <a:spcBef>
                <a:spcPts val="240"/>
              </a:spcBef>
              <a:spcAft>
                <a:spcPts val="0"/>
              </a:spcAft>
              <a:buSzPts val="960"/>
              <a:buNone/>
              <a:defRPr sz="1200"/>
            </a:lvl2pPr>
            <a:lvl3pPr marL="1371600" lvl="2" indent="-228600" algn="l">
              <a:lnSpc>
                <a:spcPct val="100000"/>
              </a:lnSpc>
              <a:spcBef>
                <a:spcPts val="200"/>
              </a:spcBef>
              <a:spcAft>
                <a:spcPts val="0"/>
              </a:spcAft>
              <a:buSzPts val="650"/>
              <a:buNone/>
              <a:defRPr sz="1000"/>
            </a:lvl3pPr>
            <a:lvl4pPr marL="1828800" lvl="3" indent="-228600" algn="l">
              <a:lnSpc>
                <a:spcPct val="100000"/>
              </a:lnSpc>
              <a:spcBef>
                <a:spcPts val="180"/>
              </a:spcBef>
              <a:spcAft>
                <a:spcPts val="0"/>
              </a:spcAft>
              <a:buSzPts val="63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
        <p:nvSpPr>
          <p:cNvPr id="385" name="Google Shape;385;p4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386" name="Google Shape;386;p47"/>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387" name="Google Shape;387;p47"/>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22793439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Somente título" type="titleOnly">
  <p:cSld name="Somente título">
    <p:spTree>
      <p:nvGrpSpPr>
        <p:cNvPr id="1" name="Shape 388"/>
        <p:cNvGrpSpPr/>
        <p:nvPr/>
      </p:nvGrpSpPr>
      <p:grpSpPr>
        <a:xfrm>
          <a:off x="0" y="0"/>
          <a:ext cx="0" cy="0"/>
          <a:chOff x="0" y="0"/>
          <a:chExt cx="0" cy="0"/>
        </a:xfrm>
      </p:grpSpPr>
      <p:sp>
        <p:nvSpPr>
          <p:cNvPr id="389" name="Google Shape;389;p48"/>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0" name="Google Shape;390;p4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391" name="Google Shape;391;p48"/>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392" name="Google Shape;392;p48"/>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83223709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Comparação" type="twoTxTwoObj">
  <p:cSld name="Comparação">
    <p:spTree>
      <p:nvGrpSpPr>
        <p:cNvPr id="1" name="Shape 393"/>
        <p:cNvGrpSpPr/>
        <p:nvPr/>
      </p:nvGrpSpPr>
      <p:grpSpPr>
        <a:xfrm>
          <a:off x="0" y="0"/>
          <a:ext cx="0" cy="0"/>
          <a:chOff x="0" y="0"/>
          <a:chExt cx="0" cy="0"/>
        </a:xfrm>
      </p:grpSpPr>
      <p:sp>
        <p:nvSpPr>
          <p:cNvPr id="394" name="Google Shape;394;p4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5" name="Google Shape;395;p49"/>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1800"/>
              <a:buNone/>
              <a:defRPr sz="2400" b="1"/>
            </a:lvl1pPr>
            <a:lvl2pPr marL="914400" lvl="1" indent="-228600" algn="l">
              <a:lnSpc>
                <a:spcPct val="100000"/>
              </a:lnSpc>
              <a:spcBef>
                <a:spcPts val="400"/>
              </a:spcBef>
              <a:spcAft>
                <a:spcPts val="0"/>
              </a:spcAft>
              <a:buSzPts val="1600"/>
              <a:buNone/>
              <a:defRPr sz="2000" b="1"/>
            </a:lvl2pPr>
            <a:lvl3pPr marL="1371600" lvl="2" indent="-228600" algn="l">
              <a:lnSpc>
                <a:spcPct val="100000"/>
              </a:lnSpc>
              <a:spcBef>
                <a:spcPts val="360"/>
              </a:spcBef>
              <a:spcAft>
                <a:spcPts val="0"/>
              </a:spcAft>
              <a:buSzPts val="1170"/>
              <a:buNone/>
              <a:defRPr sz="1800" b="1"/>
            </a:lvl3pPr>
            <a:lvl4pPr marL="1828800" lvl="3" indent="-228600" algn="l">
              <a:lnSpc>
                <a:spcPct val="100000"/>
              </a:lnSpc>
              <a:spcBef>
                <a:spcPts val="320"/>
              </a:spcBef>
              <a:spcAft>
                <a:spcPts val="0"/>
              </a:spcAft>
              <a:buSzPts val="112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396" name="Google Shape;396;p49"/>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480"/>
              </a:spcBef>
              <a:spcAft>
                <a:spcPts val="0"/>
              </a:spcAft>
              <a:buSzPts val="1800"/>
              <a:buChar char="■"/>
              <a:defRPr sz="2400"/>
            </a:lvl1pPr>
            <a:lvl2pPr marL="914400" lvl="1" indent="-330200" algn="l">
              <a:lnSpc>
                <a:spcPct val="100000"/>
              </a:lnSpc>
              <a:spcBef>
                <a:spcPts val="400"/>
              </a:spcBef>
              <a:spcAft>
                <a:spcPts val="0"/>
              </a:spcAft>
              <a:buSzPts val="1600"/>
              <a:buChar char="◻"/>
              <a:defRPr sz="2000"/>
            </a:lvl2pPr>
            <a:lvl3pPr marL="1371600" lvl="2" indent="-302894" algn="l">
              <a:lnSpc>
                <a:spcPct val="100000"/>
              </a:lnSpc>
              <a:spcBef>
                <a:spcPts val="360"/>
              </a:spcBef>
              <a:spcAft>
                <a:spcPts val="0"/>
              </a:spcAft>
              <a:buSzPts val="1170"/>
              <a:buChar char="■"/>
              <a:defRPr sz="1800"/>
            </a:lvl3pPr>
            <a:lvl4pPr marL="1828800" lvl="3" indent="-299719" algn="l">
              <a:lnSpc>
                <a:spcPct val="100000"/>
              </a:lnSpc>
              <a:spcBef>
                <a:spcPts val="320"/>
              </a:spcBef>
              <a:spcAft>
                <a:spcPts val="0"/>
              </a:spcAft>
              <a:buSzPts val="1120"/>
              <a:buChar char="◻"/>
              <a:defRPr sz="1600"/>
            </a:lvl4pPr>
            <a:lvl5pPr marL="2286000" lvl="4" indent="-330200" algn="l">
              <a:lnSpc>
                <a:spcPct val="100000"/>
              </a:lnSpc>
              <a:spcBef>
                <a:spcPts val="320"/>
              </a:spcBef>
              <a:spcAft>
                <a:spcPts val="0"/>
              </a:spcAft>
              <a:buSzPts val="1600"/>
              <a:buChar char="▪"/>
              <a:defRPr sz="1600"/>
            </a:lvl5pPr>
            <a:lvl6pPr marL="2743200" lvl="5" indent="-330200" algn="l">
              <a:lnSpc>
                <a:spcPct val="100000"/>
              </a:lnSpc>
              <a:spcBef>
                <a:spcPts val="320"/>
              </a:spcBef>
              <a:spcAft>
                <a:spcPts val="0"/>
              </a:spcAft>
              <a:buSzPts val="1600"/>
              <a:buChar char="▪"/>
              <a:defRPr sz="1600"/>
            </a:lvl6pPr>
            <a:lvl7pPr marL="3200400" lvl="6" indent="-330200" algn="l">
              <a:lnSpc>
                <a:spcPct val="100000"/>
              </a:lnSpc>
              <a:spcBef>
                <a:spcPts val="320"/>
              </a:spcBef>
              <a:spcAft>
                <a:spcPts val="0"/>
              </a:spcAft>
              <a:buSzPts val="1600"/>
              <a:buChar char="▪"/>
              <a:defRPr sz="1600"/>
            </a:lvl7pPr>
            <a:lvl8pPr marL="3657600" lvl="7" indent="-330200" algn="l">
              <a:lnSpc>
                <a:spcPct val="100000"/>
              </a:lnSpc>
              <a:spcBef>
                <a:spcPts val="320"/>
              </a:spcBef>
              <a:spcAft>
                <a:spcPts val="0"/>
              </a:spcAft>
              <a:buSzPts val="1600"/>
              <a:buChar char="▪"/>
              <a:defRPr sz="1600"/>
            </a:lvl8pPr>
            <a:lvl9pPr marL="4114800" lvl="8" indent="-330200" algn="l">
              <a:lnSpc>
                <a:spcPct val="100000"/>
              </a:lnSpc>
              <a:spcBef>
                <a:spcPts val="320"/>
              </a:spcBef>
              <a:spcAft>
                <a:spcPts val="0"/>
              </a:spcAft>
              <a:buSzPts val="1600"/>
              <a:buChar char="▪"/>
              <a:defRPr sz="1600"/>
            </a:lvl9pPr>
          </a:lstStyle>
          <a:p>
            <a:endParaRPr/>
          </a:p>
        </p:txBody>
      </p:sp>
      <p:sp>
        <p:nvSpPr>
          <p:cNvPr id="397" name="Google Shape;397;p49"/>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1800"/>
              <a:buNone/>
              <a:defRPr sz="2400" b="1"/>
            </a:lvl1pPr>
            <a:lvl2pPr marL="914400" lvl="1" indent="-228600" algn="l">
              <a:lnSpc>
                <a:spcPct val="100000"/>
              </a:lnSpc>
              <a:spcBef>
                <a:spcPts val="400"/>
              </a:spcBef>
              <a:spcAft>
                <a:spcPts val="0"/>
              </a:spcAft>
              <a:buSzPts val="1600"/>
              <a:buNone/>
              <a:defRPr sz="2000" b="1"/>
            </a:lvl2pPr>
            <a:lvl3pPr marL="1371600" lvl="2" indent="-228600" algn="l">
              <a:lnSpc>
                <a:spcPct val="100000"/>
              </a:lnSpc>
              <a:spcBef>
                <a:spcPts val="360"/>
              </a:spcBef>
              <a:spcAft>
                <a:spcPts val="0"/>
              </a:spcAft>
              <a:buSzPts val="1170"/>
              <a:buNone/>
              <a:defRPr sz="1800" b="1"/>
            </a:lvl3pPr>
            <a:lvl4pPr marL="1828800" lvl="3" indent="-228600" algn="l">
              <a:lnSpc>
                <a:spcPct val="100000"/>
              </a:lnSpc>
              <a:spcBef>
                <a:spcPts val="320"/>
              </a:spcBef>
              <a:spcAft>
                <a:spcPts val="0"/>
              </a:spcAft>
              <a:buSzPts val="112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398" name="Google Shape;398;p49"/>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480"/>
              </a:spcBef>
              <a:spcAft>
                <a:spcPts val="0"/>
              </a:spcAft>
              <a:buSzPts val="1800"/>
              <a:buChar char="■"/>
              <a:defRPr sz="2400"/>
            </a:lvl1pPr>
            <a:lvl2pPr marL="914400" lvl="1" indent="-330200" algn="l">
              <a:lnSpc>
                <a:spcPct val="100000"/>
              </a:lnSpc>
              <a:spcBef>
                <a:spcPts val="400"/>
              </a:spcBef>
              <a:spcAft>
                <a:spcPts val="0"/>
              </a:spcAft>
              <a:buSzPts val="1600"/>
              <a:buChar char="◻"/>
              <a:defRPr sz="2000"/>
            </a:lvl2pPr>
            <a:lvl3pPr marL="1371600" lvl="2" indent="-302894" algn="l">
              <a:lnSpc>
                <a:spcPct val="100000"/>
              </a:lnSpc>
              <a:spcBef>
                <a:spcPts val="360"/>
              </a:spcBef>
              <a:spcAft>
                <a:spcPts val="0"/>
              </a:spcAft>
              <a:buSzPts val="1170"/>
              <a:buChar char="■"/>
              <a:defRPr sz="1800"/>
            </a:lvl3pPr>
            <a:lvl4pPr marL="1828800" lvl="3" indent="-299719" algn="l">
              <a:lnSpc>
                <a:spcPct val="100000"/>
              </a:lnSpc>
              <a:spcBef>
                <a:spcPts val="320"/>
              </a:spcBef>
              <a:spcAft>
                <a:spcPts val="0"/>
              </a:spcAft>
              <a:buSzPts val="1120"/>
              <a:buChar char="◻"/>
              <a:defRPr sz="1600"/>
            </a:lvl4pPr>
            <a:lvl5pPr marL="2286000" lvl="4" indent="-330200" algn="l">
              <a:lnSpc>
                <a:spcPct val="100000"/>
              </a:lnSpc>
              <a:spcBef>
                <a:spcPts val="320"/>
              </a:spcBef>
              <a:spcAft>
                <a:spcPts val="0"/>
              </a:spcAft>
              <a:buSzPts val="1600"/>
              <a:buChar char="▪"/>
              <a:defRPr sz="1600"/>
            </a:lvl5pPr>
            <a:lvl6pPr marL="2743200" lvl="5" indent="-330200" algn="l">
              <a:lnSpc>
                <a:spcPct val="100000"/>
              </a:lnSpc>
              <a:spcBef>
                <a:spcPts val="320"/>
              </a:spcBef>
              <a:spcAft>
                <a:spcPts val="0"/>
              </a:spcAft>
              <a:buSzPts val="1600"/>
              <a:buChar char="▪"/>
              <a:defRPr sz="1600"/>
            </a:lvl6pPr>
            <a:lvl7pPr marL="3200400" lvl="6" indent="-330200" algn="l">
              <a:lnSpc>
                <a:spcPct val="100000"/>
              </a:lnSpc>
              <a:spcBef>
                <a:spcPts val="320"/>
              </a:spcBef>
              <a:spcAft>
                <a:spcPts val="0"/>
              </a:spcAft>
              <a:buSzPts val="1600"/>
              <a:buChar char="▪"/>
              <a:defRPr sz="1600"/>
            </a:lvl7pPr>
            <a:lvl8pPr marL="3657600" lvl="7" indent="-330200" algn="l">
              <a:lnSpc>
                <a:spcPct val="100000"/>
              </a:lnSpc>
              <a:spcBef>
                <a:spcPts val="320"/>
              </a:spcBef>
              <a:spcAft>
                <a:spcPts val="0"/>
              </a:spcAft>
              <a:buSzPts val="1600"/>
              <a:buChar char="▪"/>
              <a:defRPr sz="1600"/>
            </a:lvl8pPr>
            <a:lvl9pPr marL="4114800" lvl="8" indent="-330200" algn="l">
              <a:lnSpc>
                <a:spcPct val="100000"/>
              </a:lnSpc>
              <a:spcBef>
                <a:spcPts val="320"/>
              </a:spcBef>
              <a:spcAft>
                <a:spcPts val="0"/>
              </a:spcAft>
              <a:buSzPts val="1600"/>
              <a:buChar char="▪"/>
              <a:defRPr sz="1600"/>
            </a:lvl9pPr>
          </a:lstStyle>
          <a:p>
            <a:endParaRPr/>
          </a:p>
        </p:txBody>
      </p:sp>
      <p:sp>
        <p:nvSpPr>
          <p:cNvPr id="399" name="Google Shape;399;p4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400" name="Google Shape;400;p49"/>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401" name="Google Shape;401;p49"/>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74688865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Duas Partes de Conteúdo" type="twoObj">
  <p:cSld name="Duas Partes de Conteúdo">
    <p:spTree>
      <p:nvGrpSpPr>
        <p:cNvPr id="1" name="Shape 402"/>
        <p:cNvGrpSpPr/>
        <p:nvPr/>
      </p:nvGrpSpPr>
      <p:grpSpPr>
        <a:xfrm>
          <a:off x="0" y="0"/>
          <a:ext cx="0" cy="0"/>
          <a:chOff x="0" y="0"/>
          <a:chExt cx="0" cy="0"/>
        </a:xfrm>
      </p:grpSpPr>
      <p:sp>
        <p:nvSpPr>
          <p:cNvPr id="403" name="Google Shape;403;p50"/>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4" name="Google Shape;404;p50"/>
          <p:cNvSpPr txBox="1">
            <a:spLocks noGrp="1"/>
          </p:cNvSpPr>
          <p:nvPr>
            <p:ph type="body" idx="1"/>
          </p:nvPr>
        </p:nvSpPr>
        <p:spPr>
          <a:xfrm>
            <a:off x="457200" y="1981200"/>
            <a:ext cx="4038600" cy="3886200"/>
          </a:xfrm>
          <a:prstGeom prst="rect">
            <a:avLst/>
          </a:prstGeom>
          <a:noFill/>
          <a:ln>
            <a:noFill/>
          </a:ln>
        </p:spPr>
        <p:txBody>
          <a:bodyPr spcFirstLastPara="1" wrap="square" lIns="91425" tIns="45700" rIns="91425" bIns="45700" anchor="t" anchorCtr="0">
            <a:noAutofit/>
          </a:bodyPr>
          <a:lstStyle>
            <a:lvl1pPr marL="457200" lvl="0" indent="-361950" algn="l">
              <a:lnSpc>
                <a:spcPct val="100000"/>
              </a:lnSpc>
              <a:spcBef>
                <a:spcPts val="560"/>
              </a:spcBef>
              <a:spcAft>
                <a:spcPts val="0"/>
              </a:spcAft>
              <a:buSzPts val="2100"/>
              <a:buChar char="■"/>
              <a:defRPr sz="2800"/>
            </a:lvl1pPr>
            <a:lvl2pPr marL="914400" lvl="1" indent="-350519" algn="l">
              <a:lnSpc>
                <a:spcPct val="100000"/>
              </a:lnSpc>
              <a:spcBef>
                <a:spcPts val="480"/>
              </a:spcBef>
              <a:spcAft>
                <a:spcPts val="0"/>
              </a:spcAft>
              <a:buSzPts val="1920"/>
              <a:buChar char="◻"/>
              <a:defRPr sz="2400"/>
            </a:lvl2pPr>
            <a:lvl3pPr marL="1371600" lvl="2" indent="-311150" algn="l">
              <a:lnSpc>
                <a:spcPct val="100000"/>
              </a:lnSpc>
              <a:spcBef>
                <a:spcPts val="400"/>
              </a:spcBef>
              <a:spcAft>
                <a:spcPts val="0"/>
              </a:spcAft>
              <a:buSzPts val="1300"/>
              <a:buChar char="■"/>
              <a:defRPr sz="2000"/>
            </a:lvl3pPr>
            <a:lvl4pPr marL="1828800" lvl="3" indent="-308610" algn="l">
              <a:lnSpc>
                <a:spcPct val="100000"/>
              </a:lnSpc>
              <a:spcBef>
                <a:spcPts val="360"/>
              </a:spcBef>
              <a:spcAft>
                <a:spcPts val="0"/>
              </a:spcAft>
              <a:buSzPts val="126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sz="1800"/>
            </a:lvl6pPr>
            <a:lvl7pPr marL="3200400" lvl="6" indent="-342900" algn="l">
              <a:lnSpc>
                <a:spcPct val="100000"/>
              </a:lnSpc>
              <a:spcBef>
                <a:spcPts val="360"/>
              </a:spcBef>
              <a:spcAft>
                <a:spcPts val="0"/>
              </a:spcAft>
              <a:buSzPts val="1800"/>
              <a:buChar char="▪"/>
              <a:defRPr sz="1800"/>
            </a:lvl7pPr>
            <a:lvl8pPr marL="3657600" lvl="7" indent="-342900" algn="l">
              <a:lnSpc>
                <a:spcPct val="100000"/>
              </a:lnSpc>
              <a:spcBef>
                <a:spcPts val="360"/>
              </a:spcBef>
              <a:spcAft>
                <a:spcPts val="0"/>
              </a:spcAft>
              <a:buSzPts val="1800"/>
              <a:buChar char="▪"/>
              <a:defRPr sz="1800"/>
            </a:lvl8pPr>
            <a:lvl9pPr marL="4114800" lvl="8" indent="-342900" algn="l">
              <a:lnSpc>
                <a:spcPct val="100000"/>
              </a:lnSpc>
              <a:spcBef>
                <a:spcPts val="360"/>
              </a:spcBef>
              <a:spcAft>
                <a:spcPts val="0"/>
              </a:spcAft>
              <a:buSzPts val="1800"/>
              <a:buChar char="▪"/>
              <a:defRPr sz="1800"/>
            </a:lvl9pPr>
          </a:lstStyle>
          <a:p>
            <a:endParaRPr/>
          </a:p>
        </p:txBody>
      </p:sp>
      <p:sp>
        <p:nvSpPr>
          <p:cNvPr id="405" name="Google Shape;405;p50"/>
          <p:cNvSpPr txBox="1">
            <a:spLocks noGrp="1"/>
          </p:cNvSpPr>
          <p:nvPr>
            <p:ph type="body" idx="2"/>
          </p:nvPr>
        </p:nvSpPr>
        <p:spPr>
          <a:xfrm>
            <a:off x="4648200" y="1981200"/>
            <a:ext cx="4038600" cy="3886200"/>
          </a:xfrm>
          <a:prstGeom prst="rect">
            <a:avLst/>
          </a:prstGeom>
          <a:noFill/>
          <a:ln>
            <a:noFill/>
          </a:ln>
        </p:spPr>
        <p:txBody>
          <a:bodyPr spcFirstLastPara="1" wrap="square" lIns="91425" tIns="45700" rIns="91425" bIns="45700" anchor="t" anchorCtr="0">
            <a:noAutofit/>
          </a:bodyPr>
          <a:lstStyle>
            <a:lvl1pPr marL="457200" lvl="0" indent="-361950" algn="l">
              <a:lnSpc>
                <a:spcPct val="100000"/>
              </a:lnSpc>
              <a:spcBef>
                <a:spcPts val="560"/>
              </a:spcBef>
              <a:spcAft>
                <a:spcPts val="0"/>
              </a:spcAft>
              <a:buSzPts val="2100"/>
              <a:buChar char="■"/>
              <a:defRPr sz="2800"/>
            </a:lvl1pPr>
            <a:lvl2pPr marL="914400" lvl="1" indent="-350519" algn="l">
              <a:lnSpc>
                <a:spcPct val="100000"/>
              </a:lnSpc>
              <a:spcBef>
                <a:spcPts val="480"/>
              </a:spcBef>
              <a:spcAft>
                <a:spcPts val="0"/>
              </a:spcAft>
              <a:buSzPts val="1920"/>
              <a:buChar char="◻"/>
              <a:defRPr sz="2400"/>
            </a:lvl2pPr>
            <a:lvl3pPr marL="1371600" lvl="2" indent="-311150" algn="l">
              <a:lnSpc>
                <a:spcPct val="100000"/>
              </a:lnSpc>
              <a:spcBef>
                <a:spcPts val="400"/>
              </a:spcBef>
              <a:spcAft>
                <a:spcPts val="0"/>
              </a:spcAft>
              <a:buSzPts val="1300"/>
              <a:buChar char="■"/>
              <a:defRPr sz="2000"/>
            </a:lvl3pPr>
            <a:lvl4pPr marL="1828800" lvl="3" indent="-308610" algn="l">
              <a:lnSpc>
                <a:spcPct val="100000"/>
              </a:lnSpc>
              <a:spcBef>
                <a:spcPts val="360"/>
              </a:spcBef>
              <a:spcAft>
                <a:spcPts val="0"/>
              </a:spcAft>
              <a:buSzPts val="126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sz="1800"/>
            </a:lvl6pPr>
            <a:lvl7pPr marL="3200400" lvl="6" indent="-342900" algn="l">
              <a:lnSpc>
                <a:spcPct val="100000"/>
              </a:lnSpc>
              <a:spcBef>
                <a:spcPts val="360"/>
              </a:spcBef>
              <a:spcAft>
                <a:spcPts val="0"/>
              </a:spcAft>
              <a:buSzPts val="1800"/>
              <a:buChar char="▪"/>
              <a:defRPr sz="1800"/>
            </a:lvl7pPr>
            <a:lvl8pPr marL="3657600" lvl="7" indent="-342900" algn="l">
              <a:lnSpc>
                <a:spcPct val="100000"/>
              </a:lnSpc>
              <a:spcBef>
                <a:spcPts val="360"/>
              </a:spcBef>
              <a:spcAft>
                <a:spcPts val="0"/>
              </a:spcAft>
              <a:buSzPts val="1800"/>
              <a:buChar char="▪"/>
              <a:defRPr sz="1800"/>
            </a:lvl8pPr>
            <a:lvl9pPr marL="4114800" lvl="8" indent="-342900" algn="l">
              <a:lnSpc>
                <a:spcPct val="100000"/>
              </a:lnSpc>
              <a:spcBef>
                <a:spcPts val="360"/>
              </a:spcBef>
              <a:spcAft>
                <a:spcPts val="0"/>
              </a:spcAft>
              <a:buSzPts val="1800"/>
              <a:buChar char="▪"/>
              <a:defRPr sz="1800"/>
            </a:lvl9pPr>
          </a:lstStyle>
          <a:p>
            <a:endParaRPr/>
          </a:p>
        </p:txBody>
      </p:sp>
      <p:sp>
        <p:nvSpPr>
          <p:cNvPr id="406" name="Google Shape;406;p5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407" name="Google Shape;407;p50"/>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408" name="Google Shape;408;p50"/>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11145714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Cabeçalho da Seção" type="secHead">
  <p:cSld name="Cabeçalho da Seção">
    <p:spTree>
      <p:nvGrpSpPr>
        <p:cNvPr id="1" name="Shape 409"/>
        <p:cNvGrpSpPr/>
        <p:nvPr/>
      </p:nvGrpSpPr>
      <p:grpSpPr>
        <a:xfrm>
          <a:off x="0" y="0"/>
          <a:ext cx="0" cy="0"/>
          <a:chOff x="0" y="0"/>
          <a:chExt cx="0" cy="0"/>
        </a:xfrm>
      </p:grpSpPr>
      <p:sp>
        <p:nvSpPr>
          <p:cNvPr id="410" name="Google Shape;410;p51"/>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1" name="Google Shape;411;p51"/>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SzPts val="1500"/>
              <a:buNone/>
              <a:defRPr sz="2000"/>
            </a:lvl1pPr>
            <a:lvl2pPr marL="914400" lvl="1" indent="-228600" algn="l">
              <a:lnSpc>
                <a:spcPct val="100000"/>
              </a:lnSpc>
              <a:spcBef>
                <a:spcPts val="360"/>
              </a:spcBef>
              <a:spcAft>
                <a:spcPts val="0"/>
              </a:spcAft>
              <a:buSzPts val="1440"/>
              <a:buNone/>
              <a:defRPr sz="1800"/>
            </a:lvl2pPr>
            <a:lvl3pPr marL="1371600" lvl="2" indent="-228600" algn="l">
              <a:lnSpc>
                <a:spcPct val="100000"/>
              </a:lnSpc>
              <a:spcBef>
                <a:spcPts val="320"/>
              </a:spcBef>
              <a:spcAft>
                <a:spcPts val="0"/>
              </a:spcAft>
              <a:buSzPts val="1040"/>
              <a:buNone/>
              <a:defRPr sz="1600"/>
            </a:lvl3pPr>
            <a:lvl4pPr marL="1828800" lvl="3" indent="-228600" algn="l">
              <a:lnSpc>
                <a:spcPct val="100000"/>
              </a:lnSpc>
              <a:spcBef>
                <a:spcPts val="280"/>
              </a:spcBef>
              <a:spcAft>
                <a:spcPts val="0"/>
              </a:spcAft>
              <a:buSzPts val="980"/>
              <a:buNone/>
              <a:defRPr sz="1400"/>
            </a:lvl4pPr>
            <a:lvl5pPr marL="2286000" lvl="4" indent="-228600" algn="l">
              <a:lnSpc>
                <a:spcPct val="100000"/>
              </a:lnSpc>
              <a:spcBef>
                <a:spcPts val="280"/>
              </a:spcBef>
              <a:spcAft>
                <a:spcPts val="0"/>
              </a:spcAft>
              <a:buSzPts val="1400"/>
              <a:buNone/>
              <a:defRPr sz="1400"/>
            </a:lvl5pPr>
            <a:lvl6pPr marL="2743200" lvl="5" indent="-228600" algn="l">
              <a:lnSpc>
                <a:spcPct val="100000"/>
              </a:lnSpc>
              <a:spcBef>
                <a:spcPts val="280"/>
              </a:spcBef>
              <a:spcAft>
                <a:spcPts val="0"/>
              </a:spcAft>
              <a:buSzPts val="1400"/>
              <a:buNone/>
              <a:defRPr sz="1400"/>
            </a:lvl6pPr>
            <a:lvl7pPr marL="3200400" lvl="6" indent="-228600" algn="l">
              <a:lnSpc>
                <a:spcPct val="100000"/>
              </a:lnSpc>
              <a:spcBef>
                <a:spcPts val="280"/>
              </a:spcBef>
              <a:spcAft>
                <a:spcPts val="0"/>
              </a:spcAft>
              <a:buSzPts val="1400"/>
              <a:buNone/>
              <a:defRPr sz="1400"/>
            </a:lvl7pPr>
            <a:lvl8pPr marL="3657600" lvl="7" indent="-228600" algn="l">
              <a:lnSpc>
                <a:spcPct val="100000"/>
              </a:lnSpc>
              <a:spcBef>
                <a:spcPts val="280"/>
              </a:spcBef>
              <a:spcAft>
                <a:spcPts val="0"/>
              </a:spcAft>
              <a:buSzPts val="1400"/>
              <a:buNone/>
              <a:defRPr sz="1400"/>
            </a:lvl8pPr>
            <a:lvl9pPr marL="4114800" lvl="8" indent="-228600" algn="l">
              <a:lnSpc>
                <a:spcPct val="100000"/>
              </a:lnSpc>
              <a:spcBef>
                <a:spcPts val="280"/>
              </a:spcBef>
              <a:spcAft>
                <a:spcPts val="0"/>
              </a:spcAft>
              <a:buSzPts val="1400"/>
              <a:buNone/>
              <a:defRPr sz="1400"/>
            </a:lvl9pPr>
          </a:lstStyle>
          <a:p>
            <a:endParaRPr/>
          </a:p>
        </p:txBody>
      </p:sp>
      <p:sp>
        <p:nvSpPr>
          <p:cNvPr id="412" name="Google Shape;412;p5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413" name="Google Shape;413;p51"/>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414" name="Google Shape;414;p51"/>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774615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194"/>
        <p:cNvGrpSpPr/>
        <p:nvPr/>
      </p:nvGrpSpPr>
      <p:grpSpPr>
        <a:xfrm>
          <a:off x="0" y="0"/>
          <a:ext cx="0" cy="0"/>
          <a:chOff x="0" y="0"/>
          <a:chExt cx="0" cy="0"/>
        </a:xfrm>
      </p:grpSpPr>
      <p:sp>
        <p:nvSpPr>
          <p:cNvPr id="195" name="Google Shape;195;p25"/>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6" name="Google Shape;196;p25"/>
          <p:cNvSpPr txBox="1">
            <a:spLocks noGrp="1"/>
          </p:cNvSpPr>
          <p:nvPr>
            <p:ph type="body" idx="1"/>
          </p:nvPr>
        </p:nvSpPr>
        <p:spPr>
          <a:xfrm>
            <a:off x="457200" y="1981200"/>
            <a:ext cx="4038600" cy="3886200"/>
          </a:xfrm>
          <a:prstGeom prst="rect">
            <a:avLst/>
          </a:prstGeom>
          <a:noFill/>
          <a:ln>
            <a:noFill/>
          </a:ln>
        </p:spPr>
        <p:txBody>
          <a:bodyPr spcFirstLastPara="1" wrap="square" lIns="91425" tIns="45700" rIns="91425" bIns="45700" anchor="t" anchorCtr="0">
            <a:noAutofit/>
          </a:bodyPr>
          <a:lstStyle>
            <a:lvl1pPr marL="457200" lvl="0" indent="-361950" algn="l">
              <a:lnSpc>
                <a:spcPct val="100000"/>
              </a:lnSpc>
              <a:spcBef>
                <a:spcPts val="560"/>
              </a:spcBef>
              <a:spcAft>
                <a:spcPts val="0"/>
              </a:spcAft>
              <a:buSzPts val="2100"/>
              <a:buChar char="■"/>
              <a:defRPr sz="2800"/>
            </a:lvl1pPr>
            <a:lvl2pPr marL="914400" lvl="1" indent="-350519" algn="l">
              <a:lnSpc>
                <a:spcPct val="100000"/>
              </a:lnSpc>
              <a:spcBef>
                <a:spcPts val="480"/>
              </a:spcBef>
              <a:spcAft>
                <a:spcPts val="0"/>
              </a:spcAft>
              <a:buSzPts val="1920"/>
              <a:buChar char="◻"/>
              <a:defRPr sz="2400"/>
            </a:lvl2pPr>
            <a:lvl3pPr marL="1371600" lvl="2" indent="-311150" algn="l">
              <a:lnSpc>
                <a:spcPct val="100000"/>
              </a:lnSpc>
              <a:spcBef>
                <a:spcPts val="400"/>
              </a:spcBef>
              <a:spcAft>
                <a:spcPts val="0"/>
              </a:spcAft>
              <a:buSzPts val="1300"/>
              <a:buChar char="■"/>
              <a:defRPr sz="2000"/>
            </a:lvl3pPr>
            <a:lvl4pPr marL="1828800" lvl="3" indent="-308610" algn="l">
              <a:lnSpc>
                <a:spcPct val="100000"/>
              </a:lnSpc>
              <a:spcBef>
                <a:spcPts val="360"/>
              </a:spcBef>
              <a:spcAft>
                <a:spcPts val="0"/>
              </a:spcAft>
              <a:buSzPts val="126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sz="1800"/>
            </a:lvl6pPr>
            <a:lvl7pPr marL="3200400" lvl="6" indent="-342900" algn="l">
              <a:lnSpc>
                <a:spcPct val="100000"/>
              </a:lnSpc>
              <a:spcBef>
                <a:spcPts val="360"/>
              </a:spcBef>
              <a:spcAft>
                <a:spcPts val="0"/>
              </a:spcAft>
              <a:buSzPts val="1800"/>
              <a:buChar char="▪"/>
              <a:defRPr sz="1800"/>
            </a:lvl7pPr>
            <a:lvl8pPr marL="3657600" lvl="7" indent="-342900" algn="l">
              <a:lnSpc>
                <a:spcPct val="100000"/>
              </a:lnSpc>
              <a:spcBef>
                <a:spcPts val="360"/>
              </a:spcBef>
              <a:spcAft>
                <a:spcPts val="0"/>
              </a:spcAft>
              <a:buSzPts val="1800"/>
              <a:buChar char="▪"/>
              <a:defRPr sz="1800"/>
            </a:lvl8pPr>
            <a:lvl9pPr marL="4114800" lvl="8" indent="-342900" algn="l">
              <a:lnSpc>
                <a:spcPct val="100000"/>
              </a:lnSpc>
              <a:spcBef>
                <a:spcPts val="360"/>
              </a:spcBef>
              <a:spcAft>
                <a:spcPts val="0"/>
              </a:spcAft>
              <a:buSzPts val="1800"/>
              <a:buChar char="▪"/>
              <a:defRPr sz="1800"/>
            </a:lvl9pPr>
          </a:lstStyle>
          <a:p>
            <a:endParaRPr/>
          </a:p>
        </p:txBody>
      </p:sp>
      <p:sp>
        <p:nvSpPr>
          <p:cNvPr id="197" name="Google Shape;197;p25"/>
          <p:cNvSpPr txBox="1">
            <a:spLocks noGrp="1"/>
          </p:cNvSpPr>
          <p:nvPr>
            <p:ph type="body" idx="2"/>
          </p:nvPr>
        </p:nvSpPr>
        <p:spPr>
          <a:xfrm>
            <a:off x="4648200" y="1981200"/>
            <a:ext cx="4038600" cy="3886200"/>
          </a:xfrm>
          <a:prstGeom prst="rect">
            <a:avLst/>
          </a:prstGeom>
          <a:noFill/>
          <a:ln>
            <a:noFill/>
          </a:ln>
        </p:spPr>
        <p:txBody>
          <a:bodyPr spcFirstLastPara="1" wrap="square" lIns="91425" tIns="45700" rIns="91425" bIns="45700" anchor="t" anchorCtr="0">
            <a:noAutofit/>
          </a:bodyPr>
          <a:lstStyle>
            <a:lvl1pPr marL="457200" lvl="0" indent="-361950" algn="l">
              <a:lnSpc>
                <a:spcPct val="100000"/>
              </a:lnSpc>
              <a:spcBef>
                <a:spcPts val="560"/>
              </a:spcBef>
              <a:spcAft>
                <a:spcPts val="0"/>
              </a:spcAft>
              <a:buSzPts val="2100"/>
              <a:buChar char="■"/>
              <a:defRPr sz="2800"/>
            </a:lvl1pPr>
            <a:lvl2pPr marL="914400" lvl="1" indent="-350519" algn="l">
              <a:lnSpc>
                <a:spcPct val="100000"/>
              </a:lnSpc>
              <a:spcBef>
                <a:spcPts val="480"/>
              </a:spcBef>
              <a:spcAft>
                <a:spcPts val="0"/>
              </a:spcAft>
              <a:buSzPts val="1920"/>
              <a:buChar char="◻"/>
              <a:defRPr sz="2400"/>
            </a:lvl2pPr>
            <a:lvl3pPr marL="1371600" lvl="2" indent="-311150" algn="l">
              <a:lnSpc>
                <a:spcPct val="100000"/>
              </a:lnSpc>
              <a:spcBef>
                <a:spcPts val="400"/>
              </a:spcBef>
              <a:spcAft>
                <a:spcPts val="0"/>
              </a:spcAft>
              <a:buSzPts val="1300"/>
              <a:buChar char="■"/>
              <a:defRPr sz="2000"/>
            </a:lvl3pPr>
            <a:lvl4pPr marL="1828800" lvl="3" indent="-308610" algn="l">
              <a:lnSpc>
                <a:spcPct val="100000"/>
              </a:lnSpc>
              <a:spcBef>
                <a:spcPts val="360"/>
              </a:spcBef>
              <a:spcAft>
                <a:spcPts val="0"/>
              </a:spcAft>
              <a:buSzPts val="126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sz="1800"/>
            </a:lvl6pPr>
            <a:lvl7pPr marL="3200400" lvl="6" indent="-342900" algn="l">
              <a:lnSpc>
                <a:spcPct val="100000"/>
              </a:lnSpc>
              <a:spcBef>
                <a:spcPts val="360"/>
              </a:spcBef>
              <a:spcAft>
                <a:spcPts val="0"/>
              </a:spcAft>
              <a:buSzPts val="1800"/>
              <a:buChar char="▪"/>
              <a:defRPr sz="1800"/>
            </a:lvl7pPr>
            <a:lvl8pPr marL="3657600" lvl="7" indent="-342900" algn="l">
              <a:lnSpc>
                <a:spcPct val="100000"/>
              </a:lnSpc>
              <a:spcBef>
                <a:spcPts val="360"/>
              </a:spcBef>
              <a:spcAft>
                <a:spcPts val="0"/>
              </a:spcAft>
              <a:buSzPts val="1800"/>
              <a:buChar char="▪"/>
              <a:defRPr sz="1800"/>
            </a:lvl8pPr>
            <a:lvl9pPr marL="4114800" lvl="8" indent="-342900" algn="l">
              <a:lnSpc>
                <a:spcPct val="100000"/>
              </a:lnSpc>
              <a:spcBef>
                <a:spcPts val="360"/>
              </a:spcBef>
              <a:spcAft>
                <a:spcPts val="0"/>
              </a:spcAft>
              <a:buSzPts val="1800"/>
              <a:buChar char="▪"/>
              <a:defRPr sz="1800"/>
            </a:lvl9pPr>
          </a:lstStyle>
          <a:p>
            <a:endParaRPr/>
          </a:p>
        </p:txBody>
      </p:sp>
      <p:sp>
        <p:nvSpPr>
          <p:cNvPr id="198" name="Google Shape;198;p2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199" name="Google Shape;199;p25"/>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200" name="Google Shape;200;p2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Em branco" type="blank">
  <p:cSld name="Em branco">
    <p:spTree>
      <p:nvGrpSpPr>
        <p:cNvPr id="1" name="Shape 431"/>
        <p:cNvGrpSpPr/>
        <p:nvPr/>
      </p:nvGrpSpPr>
      <p:grpSpPr>
        <a:xfrm>
          <a:off x="0" y="0"/>
          <a:ext cx="0" cy="0"/>
          <a:chOff x="0" y="0"/>
          <a:chExt cx="0" cy="0"/>
        </a:xfrm>
      </p:grpSpPr>
      <p:sp>
        <p:nvSpPr>
          <p:cNvPr id="432" name="Google Shape;432;p5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433" name="Google Shape;433;p53"/>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434" name="Google Shape;434;p5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64420162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Título e conteúdo" type="obj">
  <p:cSld name="Título e conteúdo">
    <p:spTree>
      <p:nvGrpSpPr>
        <p:cNvPr id="1" name="Shape 435"/>
        <p:cNvGrpSpPr/>
        <p:nvPr/>
      </p:nvGrpSpPr>
      <p:grpSpPr>
        <a:xfrm>
          <a:off x="0" y="0"/>
          <a:ext cx="0" cy="0"/>
          <a:chOff x="0" y="0"/>
          <a:chExt cx="0" cy="0"/>
        </a:xfrm>
      </p:grpSpPr>
      <p:sp>
        <p:nvSpPr>
          <p:cNvPr id="436" name="Google Shape;436;p54"/>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7" name="Google Shape;437;p54"/>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38" name="Google Shape;438;p5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439" name="Google Shape;439;p54"/>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440" name="Google Shape;440;p5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56475407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Título, texto e conteúdo" type="txAndObj">
  <p:cSld name="Título, texto e conteúdo">
    <p:spTree>
      <p:nvGrpSpPr>
        <p:cNvPr id="1" name="Shape 441"/>
        <p:cNvGrpSpPr/>
        <p:nvPr/>
      </p:nvGrpSpPr>
      <p:grpSpPr>
        <a:xfrm>
          <a:off x="0" y="0"/>
          <a:ext cx="0" cy="0"/>
          <a:chOff x="0" y="0"/>
          <a:chExt cx="0" cy="0"/>
        </a:xfrm>
      </p:grpSpPr>
      <p:sp>
        <p:nvSpPr>
          <p:cNvPr id="442" name="Google Shape;442;p55"/>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3" name="Google Shape;443;p55"/>
          <p:cNvSpPr txBox="1">
            <a:spLocks noGrp="1"/>
          </p:cNvSpPr>
          <p:nvPr>
            <p:ph type="body" idx="1"/>
          </p:nvPr>
        </p:nvSpPr>
        <p:spPr>
          <a:xfrm>
            <a:off x="457200" y="1981200"/>
            <a:ext cx="4038600" cy="38862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44" name="Google Shape;444;p55"/>
          <p:cNvSpPr txBox="1">
            <a:spLocks noGrp="1"/>
          </p:cNvSpPr>
          <p:nvPr>
            <p:ph type="body" idx="2"/>
          </p:nvPr>
        </p:nvSpPr>
        <p:spPr>
          <a:xfrm>
            <a:off x="4648200" y="1981200"/>
            <a:ext cx="4038600" cy="38862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45" name="Google Shape;445;p5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446" name="Google Shape;446;p55"/>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447" name="Google Shape;447;p5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83025708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Título e texto verticais" type="vertTitleAndTx">
  <p:cSld name="Título e texto verticais">
    <p:spTree>
      <p:nvGrpSpPr>
        <p:cNvPr id="1" name="Shape 448"/>
        <p:cNvGrpSpPr/>
        <p:nvPr/>
      </p:nvGrpSpPr>
      <p:grpSpPr>
        <a:xfrm>
          <a:off x="0" y="0"/>
          <a:ext cx="0" cy="0"/>
          <a:chOff x="0" y="0"/>
          <a:chExt cx="0" cy="0"/>
        </a:xfrm>
      </p:grpSpPr>
      <p:sp>
        <p:nvSpPr>
          <p:cNvPr id="449" name="Google Shape;449;p56"/>
          <p:cNvSpPr txBox="1">
            <a:spLocks noGrp="1"/>
          </p:cNvSpPr>
          <p:nvPr>
            <p:ph type="title"/>
          </p:nvPr>
        </p:nvSpPr>
        <p:spPr>
          <a:xfrm rot="5400000">
            <a:off x="4953000" y="2133600"/>
            <a:ext cx="5410200" cy="2057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0" name="Google Shape;450;p56"/>
          <p:cNvSpPr txBox="1">
            <a:spLocks noGrp="1"/>
          </p:cNvSpPr>
          <p:nvPr>
            <p:ph type="body" idx="1"/>
          </p:nvPr>
        </p:nvSpPr>
        <p:spPr>
          <a:xfrm rot="5400000">
            <a:off x="762000" y="152400"/>
            <a:ext cx="5410200" cy="60198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51" name="Google Shape;451;p5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452" name="Google Shape;452;p56"/>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453" name="Google Shape;453;p5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420423759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Título e texto vertical" type="vertTx">
  <p:cSld name="Título e texto vertical">
    <p:spTree>
      <p:nvGrpSpPr>
        <p:cNvPr id="1" name="Shape 454"/>
        <p:cNvGrpSpPr/>
        <p:nvPr/>
      </p:nvGrpSpPr>
      <p:grpSpPr>
        <a:xfrm>
          <a:off x="0" y="0"/>
          <a:ext cx="0" cy="0"/>
          <a:chOff x="0" y="0"/>
          <a:chExt cx="0" cy="0"/>
        </a:xfrm>
      </p:grpSpPr>
      <p:sp>
        <p:nvSpPr>
          <p:cNvPr id="455" name="Google Shape;455;p57"/>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6" name="Google Shape;456;p57"/>
          <p:cNvSpPr txBox="1">
            <a:spLocks noGrp="1"/>
          </p:cNvSpPr>
          <p:nvPr>
            <p:ph type="body" idx="1"/>
          </p:nvPr>
        </p:nvSpPr>
        <p:spPr>
          <a:xfrm rot="5400000">
            <a:off x="2628900" y="-190500"/>
            <a:ext cx="3886200" cy="82296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57" name="Google Shape;457;p5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458" name="Google Shape;458;p57"/>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459" name="Google Shape;459;p5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29001525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Imagem com Legenda" type="picTx">
  <p:cSld name="Imagem com Legenda">
    <p:spTree>
      <p:nvGrpSpPr>
        <p:cNvPr id="1" name="Shape 460"/>
        <p:cNvGrpSpPr/>
        <p:nvPr/>
      </p:nvGrpSpPr>
      <p:grpSpPr>
        <a:xfrm>
          <a:off x="0" y="0"/>
          <a:ext cx="0" cy="0"/>
          <a:chOff x="0" y="0"/>
          <a:chExt cx="0" cy="0"/>
        </a:xfrm>
      </p:grpSpPr>
      <p:sp>
        <p:nvSpPr>
          <p:cNvPr id="461" name="Google Shape;461;p58"/>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2" name="Google Shape;462;p58"/>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lt2"/>
              </a:buClr>
              <a:buSzPts val="2400"/>
              <a:buFont typeface="Noto Sans Symbols"/>
              <a:buNone/>
              <a:defRPr sz="3200" b="0" i="0" u="none" strike="noStrike" cap="none">
                <a:solidFill>
                  <a:schemeClr val="dk1"/>
                </a:solidFill>
                <a:latin typeface="Arial"/>
                <a:ea typeface="Arial"/>
                <a:cs typeface="Arial"/>
                <a:sym typeface="Arial"/>
              </a:defRPr>
            </a:lvl1pPr>
            <a:lvl2pPr marR="0" lvl="1" algn="l" rtl="0">
              <a:lnSpc>
                <a:spcPct val="100000"/>
              </a:lnSpc>
              <a:spcBef>
                <a:spcPts val="560"/>
              </a:spcBef>
              <a:spcAft>
                <a:spcPts val="0"/>
              </a:spcAft>
              <a:buClr>
                <a:schemeClr val="accent2"/>
              </a:buClr>
              <a:buSzPts val="2240"/>
              <a:buFont typeface="Noto Sans Symbols"/>
              <a:buNone/>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lt2"/>
              </a:buClr>
              <a:buSzPts val="1560"/>
              <a:buFont typeface="Noto Sans Symbols"/>
              <a:buNone/>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accent2"/>
              </a:buClr>
              <a:buSzPts val="1400"/>
              <a:buFont typeface="Noto Sans Symbols"/>
              <a:buNone/>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9pPr>
          </a:lstStyle>
          <a:p>
            <a:endParaRPr/>
          </a:p>
        </p:txBody>
      </p:sp>
      <p:sp>
        <p:nvSpPr>
          <p:cNvPr id="463" name="Google Shape;463;p58"/>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050"/>
              <a:buNone/>
              <a:defRPr sz="1400"/>
            </a:lvl1pPr>
            <a:lvl2pPr marL="914400" lvl="1" indent="-228600" algn="l">
              <a:lnSpc>
                <a:spcPct val="100000"/>
              </a:lnSpc>
              <a:spcBef>
                <a:spcPts val="240"/>
              </a:spcBef>
              <a:spcAft>
                <a:spcPts val="0"/>
              </a:spcAft>
              <a:buSzPts val="960"/>
              <a:buNone/>
              <a:defRPr sz="1200"/>
            </a:lvl2pPr>
            <a:lvl3pPr marL="1371600" lvl="2" indent="-228600" algn="l">
              <a:lnSpc>
                <a:spcPct val="100000"/>
              </a:lnSpc>
              <a:spcBef>
                <a:spcPts val="200"/>
              </a:spcBef>
              <a:spcAft>
                <a:spcPts val="0"/>
              </a:spcAft>
              <a:buSzPts val="650"/>
              <a:buNone/>
              <a:defRPr sz="1000"/>
            </a:lvl3pPr>
            <a:lvl4pPr marL="1828800" lvl="3" indent="-228600" algn="l">
              <a:lnSpc>
                <a:spcPct val="100000"/>
              </a:lnSpc>
              <a:spcBef>
                <a:spcPts val="180"/>
              </a:spcBef>
              <a:spcAft>
                <a:spcPts val="0"/>
              </a:spcAft>
              <a:buSzPts val="63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
        <p:nvSpPr>
          <p:cNvPr id="464" name="Google Shape;464;p5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465" name="Google Shape;465;p58"/>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466" name="Google Shape;466;p5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04117013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Conteúdo com Legenda" type="objTx">
  <p:cSld name="Conteúdo com Legenda">
    <p:spTree>
      <p:nvGrpSpPr>
        <p:cNvPr id="1" name="Shape 467"/>
        <p:cNvGrpSpPr/>
        <p:nvPr/>
      </p:nvGrpSpPr>
      <p:grpSpPr>
        <a:xfrm>
          <a:off x="0" y="0"/>
          <a:ext cx="0" cy="0"/>
          <a:chOff x="0" y="0"/>
          <a:chExt cx="0" cy="0"/>
        </a:xfrm>
      </p:grpSpPr>
      <p:sp>
        <p:nvSpPr>
          <p:cNvPr id="468" name="Google Shape;468;p5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9" name="Google Shape;469;p5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640"/>
              </a:spcBef>
              <a:spcAft>
                <a:spcPts val="0"/>
              </a:spcAft>
              <a:buSzPts val="2400"/>
              <a:buChar char="■"/>
              <a:defRPr sz="3200"/>
            </a:lvl1pPr>
            <a:lvl2pPr marL="914400" lvl="1" indent="-370840" algn="l">
              <a:lnSpc>
                <a:spcPct val="100000"/>
              </a:lnSpc>
              <a:spcBef>
                <a:spcPts val="560"/>
              </a:spcBef>
              <a:spcAft>
                <a:spcPts val="0"/>
              </a:spcAft>
              <a:buSzPts val="2240"/>
              <a:buChar char="◻"/>
              <a:defRPr sz="2800"/>
            </a:lvl2pPr>
            <a:lvl3pPr marL="1371600" lvl="2" indent="-327660" algn="l">
              <a:lnSpc>
                <a:spcPct val="100000"/>
              </a:lnSpc>
              <a:spcBef>
                <a:spcPts val="480"/>
              </a:spcBef>
              <a:spcAft>
                <a:spcPts val="0"/>
              </a:spcAft>
              <a:buSzPts val="1560"/>
              <a:buChar char="■"/>
              <a:defRPr sz="2400"/>
            </a:lvl3pPr>
            <a:lvl4pPr marL="1828800" lvl="3" indent="-317500" algn="l">
              <a:lnSpc>
                <a:spcPct val="100000"/>
              </a:lnSpc>
              <a:spcBef>
                <a:spcPts val="400"/>
              </a:spcBef>
              <a:spcAft>
                <a:spcPts val="0"/>
              </a:spcAft>
              <a:buSzPts val="1400"/>
              <a:buChar char="◻"/>
              <a:defRPr sz="2000"/>
            </a:lvl4pPr>
            <a:lvl5pPr marL="2286000" lvl="4" indent="-355600" algn="l">
              <a:lnSpc>
                <a:spcPct val="100000"/>
              </a:lnSpc>
              <a:spcBef>
                <a:spcPts val="400"/>
              </a:spcBef>
              <a:spcAft>
                <a:spcPts val="0"/>
              </a:spcAft>
              <a:buSzPts val="2000"/>
              <a:buChar char="▪"/>
              <a:defRPr sz="2000"/>
            </a:lvl5pPr>
            <a:lvl6pPr marL="2743200" lvl="5" indent="-355600" algn="l">
              <a:lnSpc>
                <a:spcPct val="100000"/>
              </a:lnSpc>
              <a:spcBef>
                <a:spcPts val="400"/>
              </a:spcBef>
              <a:spcAft>
                <a:spcPts val="0"/>
              </a:spcAft>
              <a:buSzPts val="2000"/>
              <a:buChar char="▪"/>
              <a:defRPr sz="2000"/>
            </a:lvl6pPr>
            <a:lvl7pPr marL="3200400" lvl="6" indent="-355600" algn="l">
              <a:lnSpc>
                <a:spcPct val="100000"/>
              </a:lnSpc>
              <a:spcBef>
                <a:spcPts val="400"/>
              </a:spcBef>
              <a:spcAft>
                <a:spcPts val="0"/>
              </a:spcAft>
              <a:buSzPts val="2000"/>
              <a:buChar char="▪"/>
              <a:defRPr sz="2000"/>
            </a:lvl7pPr>
            <a:lvl8pPr marL="3657600" lvl="7" indent="-355600" algn="l">
              <a:lnSpc>
                <a:spcPct val="100000"/>
              </a:lnSpc>
              <a:spcBef>
                <a:spcPts val="400"/>
              </a:spcBef>
              <a:spcAft>
                <a:spcPts val="0"/>
              </a:spcAft>
              <a:buSzPts val="2000"/>
              <a:buChar char="▪"/>
              <a:defRPr sz="2000"/>
            </a:lvl8pPr>
            <a:lvl9pPr marL="4114800" lvl="8" indent="-355600" algn="l">
              <a:lnSpc>
                <a:spcPct val="100000"/>
              </a:lnSpc>
              <a:spcBef>
                <a:spcPts val="400"/>
              </a:spcBef>
              <a:spcAft>
                <a:spcPts val="0"/>
              </a:spcAft>
              <a:buSzPts val="2000"/>
              <a:buChar char="▪"/>
              <a:defRPr sz="2000"/>
            </a:lvl9pPr>
          </a:lstStyle>
          <a:p>
            <a:endParaRPr/>
          </a:p>
        </p:txBody>
      </p:sp>
      <p:sp>
        <p:nvSpPr>
          <p:cNvPr id="470" name="Google Shape;470;p5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050"/>
              <a:buNone/>
              <a:defRPr sz="1400"/>
            </a:lvl1pPr>
            <a:lvl2pPr marL="914400" lvl="1" indent="-228600" algn="l">
              <a:lnSpc>
                <a:spcPct val="100000"/>
              </a:lnSpc>
              <a:spcBef>
                <a:spcPts val="240"/>
              </a:spcBef>
              <a:spcAft>
                <a:spcPts val="0"/>
              </a:spcAft>
              <a:buSzPts val="960"/>
              <a:buNone/>
              <a:defRPr sz="1200"/>
            </a:lvl2pPr>
            <a:lvl3pPr marL="1371600" lvl="2" indent="-228600" algn="l">
              <a:lnSpc>
                <a:spcPct val="100000"/>
              </a:lnSpc>
              <a:spcBef>
                <a:spcPts val="200"/>
              </a:spcBef>
              <a:spcAft>
                <a:spcPts val="0"/>
              </a:spcAft>
              <a:buSzPts val="650"/>
              <a:buNone/>
              <a:defRPr sz="1000"/>
            </a:lvl3pPr>
            <a:lvl4pPr marL="1828800" lvl="3" indent="-228600" algn="l">
              <a:lnSpc>
                <a:spcPct val="100000"/>
              </a:lnSpc>
              <a:spcBef>
                <a:spcPts val="180"/>
              </a:spcBef>
              <a:spcAft>
                <a:spcPts val="0"/>
              </a:spcAft>
              <a:buSzPts val="63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
        <p:nvSpPr>
          <p:cNvPr id="471" name="Google Shape;471;p5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472" name="Google Shape;472;p59"/>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473" name="Google Shape;473;p5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57043474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Somente título" type="titleOnly">
  <p:cSld name="Somente título">
    <p:spTree>
      <p:nvGrpSpPr>
        <p:cNvPr id="1" name="Shape 474"/>
        <p:cNvGrpSpPr/>
        <p:nvPr/>
      </p:nvGrpSpPr>
      <p:grpSpPr>
        <a:xfrm>
          <a:off x="0" y="0"/>
          <a:ext cx="0" cy="0"/>
          <a:chOff x="0" y="0"/>
          <a:chExt cx="0" cy="0"/>
        </a:xfrm>
      </p:grpSpPr>
      <p:sp>
        <p:nvSpPr>
          <p:cNvPr id="475" name="Google Shape;475;p60"/>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6" name="Google Shape;476;p6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477" name="Google Shape;477;p60"/>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478" name="Google Shape;478;p6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31504809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Comparação" type="twoTxTwoObj">
  <p:cSld name="Comparação">
    <p:spTree>
      <p:nvGrpSpPr>
        <p:cNvPr id="1" name="Shape 479"/>
        <p:cNvGrpSpPr/>
        <p:nvPr/>
      </p:nvGrpSpPr>
      <p:grpSpPr>
        <a:xfrm>
          <a:off x="0" y="0"/>
          <a:ext cx="0" cy="0"/>
          <a:chOff x="0" y="0"/>
          <a:chExt cx="0" cy="0"/>
        </a:xfrm>
      </p:grpSpPr>
      <p:sp>
        <p:nvSpPr>
          <p:cNvPr id="480" name="Google Shape;480;p6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1" name="Google Shape;481;p6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1800"/>
              <a:buNone/>
              <a:defRPr sz="2400" b="1"/>
            </a:lvl1pPr>
            <a:lvl2pPr marL="914400" lvl="1" indent="-228600" algn="l">
              <a:lnSpc>
                <a:spcPct val="100000"/>
              </a:lnSpc>
              <a:spcBef>
                <a:spcPts val="400"/>
              </a:spcBef>
              <a:spcAft>
                <a:spcPts val="0"/>
              </a:spcAft>
              <a:buSzPts val="1600"/>
              <a:buNone/>
              <a:defRPr sz="2000" b="1"/>
            </a:lvl2pPr>
            <a:lvl3pPr marL="1371600" lvl="2" indent="-228600" algn="l">
              <a:lnSpc>
                <a:spcPct val="100000"/>
              </a:lnSpc>
              <a:spcBef>
                <a:spcPts val="360"/>
              </a:spcBef>
              <a:spcAft>
                <a:spcPts val="0"/>
              </a:spcAft>
              <a:buSzPts val="1170"/>
              <a:buNone/>
              <a:defRPr sz="1800" b="1"/>
            </a:lvl3pPr>
            <a:lvl4pPr marL="1828800" lvl="3" indent="-228600" algn="l">
              <a:lnSpc>
                <a:spcPct val="100000"/>
              </a:lnSpc>
              <a:spcBef>
                <a:spcPts val="320"/>
              </a:spcBef>
              <a:spcAft>
                <a:spcPts val="0"/>
              </a:spcAft>
              <a:buSzPts val="112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482" name="Google Shape;482;p6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480"/>
              </a:spcBef>
              <a:spcAft>
                <a:spcPts val="0"/>
              </a:spcAft>
              <a:buSzPts val="1800"/>
              <a:buChar char="■"/>
              <a:defRPr sz="2400"/>
            </a:lvl1pPr>
            <a:lvl2pPr marL="914400" lvl="1" indent="-330200" algn="l">
              <a:lnSpc>
                <a:spcPct val="100000"/>
              </a:lnSpc>
              <a:spcBef>
                <a:spcPts val="400"/>
              </a:spcBef>
              <a:spcAft>
                <a:spcPts val="0"/>
              </a:spcAft>
              <a:buSzPts val="1600"/>
              <a:buChar char="◻"/>
              <a:defRPr sz="2000"/>
            </a:lvl2pPr>
            <a:lvl3pPr marL="1371600" lvl="2" indent="-302894" algn="l">
              <a:lnSpc>
                <a:spcPct val="100000"/>
              </a:lnSpc>
              <a:spcBef>
                <a:spcPts val="360"/>
              </a:spcBef>
              <a:spcAft>
                <a:spcPts val="0"/>
              </a:spcAft>
              <a:buSzPts val="1170"/>
              <a:buChar char="■"/>
              <a:defRPr sz="1800"/>
            </a:lvl3pPr>
            <a:lvl4pPr marL="1828800" lvl="3" indent="-299719" algn="l">
              <a:lnSpc>
                <a:spcPct val="100000"/>
              </a:lnSpc>
              <a:spcBef>
                <a:spcPts val="320"/>
              </a:spcBef>
              <a:spcAft>
                <a:spcPts val="0"/>
              </a:spcAft>
              <a:buSzPts val="1120"/>
              <a:buChar char="◻"/>
              <a:defRPr sz="1600"/>
            </a:lvl4pPr>
            <a:lvl5pPr marL="2286000" lvl="4" indent="-330200" algn="l">
              <a:lnSpc>
                <a:spcPct val="100000"/>
              </a:lnSpc>
              <a:spcBef>
                <a:spcPts val="320"/>
              </a:spcBef>
              <a:spcAft>
                <a:spcPts val="0"/>
              </a:spcAft>
              <a:buSzPts val="1600"/>
              <a:buChar char="▪"/>
              <a:defRPr sz="1600"/>
            </a:lvl5pPr>
            <a:lvl6pPr marL="2743200" lvl="5" indent="-330200" algn="l">
              <a:lnSpc>
                <a:spcPct val="100000"/>
              </a:lnSpc>
              <a:spcBef>
                <a:spcPts val="320"/>
              </a:spcBef>
              <a:spcAft>
                <a:spcPts val="0"/>
              </a:spcAft>
              <a:buSzPts val="1600"/>
              <a:buChar char="▪"/>
              <a:defRPr sz="1600"/>
            </a:lvl6pPr>
            <a:lvl7pPr marL="3200400" lvl="6" indent="-330200" algn="l">
              <a:lnSpc>
                <a:spcPct val="100000"/>
              </a:lnSpc>
              <a:spcBef>
                <a:spcPts val="320"/>
              </a:spcBef>
              <a:spcAft>
                <a:spcPts val="0"/>
              </a:spcAft>
              <a:buSzPts val="1600"/>
              <a:buChar char="▪"/>
              <a:defRPr sz="1600"/>
            </a:lvl7pPr>
            <a:lvl8pPr marL="3657600" lvl="7" indent="-330200" algn="l">
              <a:lnSpc>
                <a:spcPct val="100000"/>
              </a:lnSpc>
              <a:spcBef>
                <a:spcPts val="320"/>
              </a:spcBef>
              <a:spcAft>
                <a:spcPts val="0"/>
              </a:spcAft>
              <a:buSzPts val="1600"/>
              <a:buChar char="▪"/>
              <a:defRPr sz="1600"/>
            </a:lvl8pPr>
            <a:lvl9pPr marL="4114800" lvl="8" indent="-330200" algn="l">
              <a:lnSpc>
                <a:spcPct val="100000"/>
              </a:lnSpc>
              <a:spcBef>
                <a:spcPts val="320"/>
              </a:spcBef>
              <a:spcAft>
                <a:spcPts val="0"/>
              </a:spcAft>
              <a:buSzPts val="1600"/>
              <a:buChar char="▪"/>
              <a:defRPr sz="1600"/>
            </a:lvl9pPr>
          </a:lstStyle>
          <a:p>
            <a:endParaRPr/>
          </a:p>
        </p:txBody>
      </p:sp>
      <p:sp>
        <p:nvSpPr>
          <p:cNvPr id="483" name="Google Shape;483;p6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1800"/>
              <a:buNone/>
              <a:defRPr sz="2400" b="1"/>
            </a:lvl1pPr>
            <a:lvl2pPr marL="914400" lvl="1" indent="-228600" algn="l">
              <a:lnSpc>
                <a:spcPct val="100000"/>
              </a:lnSpc>
              <a:spcBef>
                <a:spcPts val="400"/>
              </a:spcBef>
              <a:spcAft>
                <a:spcPts val="0"/>
              </a:spcAft>
              <a:buSzPts val="1600"/>
              <a:buNone/>
              <a:defRPr sz="2000" b="1"/>
            </a:lvl2pPr>
            <a:lvl3pPr marL="1371600" lvl="2" indent="-228600" algn="l">
              <a:lnSpc>
                <a:spcPct val="100000"/>
              </a:lnSpc>
              <a:spcBef>
                <a:spcPts val="360"/>
              </a:spcBef>
              <a:spcAft>
                <a:spcPts val="0"/>
              </a:spcAft>
              <a:buSzPts val="1170"/>
              <a:buNone/>
              <a:defRPr sz="1800" b="1"/>
            </a:lvl3pPr>
            <a:lvl4pPr marL="1828800" lvl="3" indent="-228600" algn="l">
              <a:lnSpc>
                <a:spcPct val="100000"/>
              </a:lnSpc>
              <a:spcBef>
                <a:spcPts val="320"/>
              </a:spcBef>
              <a:spcAft>
                <a:spcPts val="0"/>
              </a:spcAft>
              <a:buSzPts val="112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484" name="Google Shape;484;p6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480"/>
              </a:spcBef>
              <a:spcAft>
                <a:spcPts val="0"/>
              </a:spcAft>
              <a:buSzPts val="1800"/>
              <a:buChar char="■"/>
              <a:defRPr sz="2400"/>
            </a:lvl1pPr>
            <a:lvl2pPr marL="914400" lvl="1" indent="-330200" algn="l">
              <a:lnSpc>
                <a:spcPct val="100000"/>
              </a:lnSpc>
              <a:spcBef>
                <a:spcPts val="400"/>
              </a:spcBef>
              <a:spcAft>
                <a:spcPts val="0"/>
              </a:spcAft>
              <a:buSzPts val="1600"/>
              <a:buChar char="◻"/>
              <a:defRPr sz="2000"/>
            </a:lvl2pPr>
            <a:lvl3pPr marL="1371600" lvl="2" indent="-302894" algn="l">
              <a:lnSpc>
                <a:spcPct val="100000"/>
              </a:lnSpc>
              <a:spcBef>
                <a:spcPts val="360"/>
              </a:spcBef>
              <a:spcAft>
                <a:spcPts val="0"/>
              </a:spcAft>
              <a:buSzPts val="1170"/>
              <a:buChar char="■"/>
              <a:defRPr sz="1800"/>
            </a:lvl3pPr>
            <a:lvl4pPr marL="1828800" lvl="3" indent="-299719" algn="l">
              <a:lnSpc>
                <a:spcPct val="100000"/>
              </a:lnSpc>
              <a:spcBef>
                <a:spcPts val="320"/>
              </a:spcBef>
              <a:spcAft>
                <a:spcPts val="0"/>
              </a:spcAft>
              <a:buSzPts val="1120"/>
              <a:buChar char="◻"/>
              <a:defRPr sz="1600"/>
            </a:lvl4pPr>
            <a:lvl5pPr marL="2286000" lvl="4" indent="-330200" algn="l">
              <a:lnSpc>
                <a:spcPct val="100000"/>
              </a:lnSpc>
              <a:spcBef>
                <a:spcPts val="320"/>
              </a:spcBef>
              <a:spcAft>
                <a:spcPts val="0"/>
              </a:spcAft>
              <a:buSzPts val="1600"/>
              <a:buChar char="▪"/>
              <a:defRPr sz="1600"/>
            </a:lvl5pPr>
            <a:lvl6pPr marL="2743200" lvl="5" indent="-330200" algn="l">
              <a:lnSpc>
                <a:spcPct val="100000"/>
              </a:lnSpc>
              <a:spcBef>
                <a:spcPts val="320"/>
              </a:spcBef>
              <a:spcAft>
                <a:spcPts val="0"/>
              </a:spcAft>
              <a:buSzPts val="1600"/>
              <a:buChar char="▪"/>
              <a:defRPr sz="1600"/>
            </a:lvl6pPr>
            <a:lvl7pPr marL="3200400" lvl="6" indent="-330200" algn="l">
              <a:lnSpc>
                <a:spcPct val="100000"/>
              </a:lnSpc>
              <a:spcBef>
                <a:spcPts val="320"/>
              </a:spcBef>
              <a:spcAft>
                <a:spcPts val="0"/>
              </a:spcAft>
              <a:buSzPts val="1600"/>
              <a:buChar char="▪"/>
              <a:defRPr sz="1600"/>
            </a:lvl7pPr>
            <a:lvl8pPr marL="3657600" lvl="7" indent="-330200" algn="l">
              <a:lnSpc>
                <a:spcPct val="100000"/>
              </a:lnSpc>
              <a:spcBef>
                <a:spcPts val="320"/>
              </a:spcBef>
              <a:spcAft>
                <a:spcPts val="0"/>
              </a:spcAft>
              <a:buSzPts val="1600"/>
              <a:buChar char="▪"/>
              <a:defRPr sz="1600"/>
            </a:lvl8pPr>
            <a:lvl9pPr marL="4114800" lvl="8" indent="-330200" algn="l">
              <a:lnSpc>
                <a:spcPct val="100000"/>
              </a:lnSpc>
              <a:spcBef>
                <a:spcPts val="320"/>
              </a:spcBef>
              <a:spcAft>
                <a:spcPts val="0"/>
              </a:spcAft>
              <a:buSzPts val="1600"/>
              <a:buChar char="▪"/>
              <a:defRPr sz="1600"/>
            </a:lvl9pPr>
          </a:lstStyle>
          <a:p>
            <a:endParaRPr/>
          </a:p>
        </p:txBody>
      </p:sp>
      <p:sp>
        <p:nvSpPr>
          <p:cNvPr id="485" name="Google Shape;485;p6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486" name="Google Shape;486;p61"/>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487" name="Google Shape;487;p6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6520525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Duas Partes de Conteúdo" type="twoObj">
  <p:cSld name="Duas Partes de Conteúdo">
    <p:spTree>
      <p:nvGrpSpPr>
        <p:cNvPr id="1" name="Shape 488"/>
        <p:cNvGrpSpPr/>
        <p:nvPr/>
      </p:nvGrpSpPr>
      <p:grpSpPr>
        <a:xfrm>
          <a:off x="0" y="0"/>
          <a:ext cx="0" cy="0"/>
          <a:chOff x="0" y="0"/>
          <a:chExt cx="0" cy="0"/>
        </a:xfrm>
      </p:grpSpPr>
      <p:sp>
        <p:nvSpPr>
          <p:cNvPr id="489" name="Google Shape;489;p62"/>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0" name="Google Shape;490;p62"/>
          <p:cNvSpPr txBox="1">
            <a:spLocks noGrp="1"/>
          </p:cNvSpPr>
          <p:nvPr>
            <p:ph type="body" idx="1"/>
          </p:nvPr>
        </p:nvSpPr>
        <p:spPr>
          <a:xfrm>
            <a:off x="457200" y="1981200"/>
            <a:ext cx="4038600" cy="3886200"/>
          </a:xfrm>
          <a:prstGeom prst="rect">
            <a:avLst/>
          </a:prstGeom>
          <a:noFill/>
          <a:ln>
            <a:noFill/>
          </a:ln>
        </p:spPr>
        <p:txBody>
          <a:bodyPr spcFirstLastPara="1" wrap="square" lIns="91425" tIns="45700" rIns="91425" bIns="45700" anchor="t" anchorCtr="0">
            <a:noAutofit/>
          </a:bodyPr>
          <a:lstStyle>
            <a:lvl1pPr marL="457200" lvl="0" indent="-361950" algn="l">
              <a:lnSpc>
                <a:spcPct val="100000"/>
              </a:lnSpc>
              <a:spcBef>
                <a:spcPts val="560"/>
              </a:spcBef>
              <a:spcAft>
                <a:spcPts val="0"/>
              </a:spcAft>
              <a:buSzPts val="2100"/>
              <a:buChar char="■"/>
              <a:defRPr sz="2800"/>
            </a:lvl1pPr>
            <a:lvl2pPr marL="914400" lvl="1" indent="-350519" algn="l">
              <a:lnSpc>
                <a:spcPct val="100000"/>
              </a:lnSpc>
              <a:spcBef>
                <a:spcPts val="480"/>
              </a:spcBef>
              <a:spcAft>
                <a:spcPts val="0"/>
              </a:spcAft>
              <a:buSzPts val="1920"/>
              <a:buChar char="◻"/>
              <a:defRPr sz="2400"/>
            </a:lvl2pPr>
            <a:lvl3pPr marL="1371600" lvl="2" indent="-311150" algn="l">
              <a:lnSpc>
                <a:spcPct val="100000"/>
              </a:lnSpc>
              <a:spcBef>
                <a:spcPts val="400"/>
              </a:spcBef>
              <a:spcAft>
                <a:spcPts val="0"/>
              </a:spcAft>
              <a:buSzPts val="1300"/>
              <a:buChar char="■"/>
              <a:defRPr sz="2000"/>
            </a:lvl3pPr>
            <a:lvl4pPr marL="1828800" lvl="3" indent="-308610" algn="l">
              <a:lnSpc>
                <a:spcPct val="100000"/>
              </a:lnSpc>
              <a:spcBef>
                <a:spcPts val="360"/>
              </a:spcBef>
              <a:spcAft>
                <a:spcPts val="0"/>
              </a:spcAft>
              <a:buSzPts val="126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sz="1800"/>
            </a:lvl6pPr>
            <a:lvl7pPr marL="3200400" lvl="6" indent="-342900" algn="l">
              <a:lnSpc>
                <a:spcPct val="100000"/>
              </a:lnSpc>
              <a:spcBef>
                <a:spcPts val="360"/>
              </a:spcBef>
              <a:spcAft>
                <a:spcPts val="0"/>
              </a:spcAft>
              <a:buSzPts val="1800"/>
              <a:buChar char="▪"/>
              <a:defRPr sz="1800"/>
            </a:lvl7pPr>
            <a:lvl8pPr marL="3657600" lvl="7" indent="-342900" algn="l">
              <a:lnSpc>
                <a:spcPct val="100000"/>
              </a:lnSpc>
              <a:spcBef>
                <a:spcPts val="360"/>
              </a:spcBef>
              <a:spcAft>
                <a:spcPts val="0"/>
              </a:spcAft>
              <a:buSzPts val="1800"/>
              <a:buChar char="▪"/>
              <a:defRPr sz="1800"/>
            </a:lvl8pPr>
            <a:lvl9pPr marL="4114800" lvl="8" indent="-342900" algn="l">
              <a:lnSpc>
                <a:spcPct val="100000"/>
              </a:lnSpc>
              <a:spcBef>
                <a:spcPts val="360"/>
              </a:spcBef>
              <a:spcAft>
                <a:spcPts val="0"/>
              </a:spcAft>
              <a:buSzPts val="1800"/>
              <a:buChar char="▪"/>
              <a:defRPr sz="1800"/>
            </a:lvl9pPr>
          </a:lstStyle>
          <a:p>
            <a:endParaRPr/>
          </a:p>
        </p:txBody>
      </p:sp>
      <p:sp>
        <p:nvSpPr>
          <p:cNvPr id="491" name="Google Shape;491;p62"/>
          <p:cNvSpPr txBox="1">
            <a:spLocks noGrp="1"/>
          </p:cNvSpPr>
          <p:nvPr>
            <p:ph type="body" idx="2"/>
          </p:nvPr>
        </p:nvSpPr>
        <p:spPr>
          <a:xfrm>
            <a:off x="4648200" y="1981200"/>
            <a:ext cx="4038600" cy="3886200"/>
          </a:xfrm>
          <a:prstGeom prst="rect">
            <a:avLst/>
          </a:prstGeom>
          <a:noFill/>
          <a:ln>
            <a:noFill/>
          </a:ln>
        </p:spPr>
        <p:txBody>
          <a:bodyPr spcFirstLastPara="1" wrap="square" lIns="91425" tIns="45700" rIns="91425" bIns="45700" anchor="t" anchorCtr="0">
            <a:noAutofit/>
          </a:bodyPr>
          <a:lstStyle>
            <a:lvl1pPr marL="457200" lvl="0" indent="-361950" algn="l">
              <a:lnSpc>
                <a:spcPct val="100000"/>
              </a:lnSpc>
              <a:spcBef>
                <a:spcPts val="560"/>
              </a:spcBef>
              <a:spcAft>
                <a:spcPts val="0"/>
              </a:spcAft>
              <a:buSzPts val="2100"/>
              <a:buChar char="■"/>
              <a:defRPr sz="2800"/>
            </a:lvl1pPr>
            <a:lvl2pPr marL="914400" lvl="1" indent="-350519" algn="l">
              <a:lnSpc>
                <a:spcPct val="100000"/>
              </a:lnSpc>
              <a:spcBef>
                <a:spcPts val="480"/>
              </a:spcBef>
              <a:spcAft>
                <a:spcPts val="0"/>
              </a:spcAft>
              <a:buSzPts val="1920"/>
              <a:buChar char="◻"/>
              <a:defRPr sz="2400"/>
            </a:lvl2pPr>
            <a:lvl3pPr marL="1371600" lvl="2" indent="-311150" algn="l">
              <a:lnSpc>
                <a:spcPct val="100000"/>
              </a:lnSpc>
              <a:spcBef>
                <a:spcPts val="400"/>
              </a:spcBef>
              <a:spcAft>
                <a:spcPts val="0"/>
              </a:spcAft>
              <a:buSzPts val="1300"/>
              <a:buChar char="■"/>
              <a:defRPr sz="2000"/>
            </a:lvl3pPr>
            <a:lvl4pPr marL="1828800" lvl="3" indent="-308610" algn="l">
              <a:lnSpc>
                <a:spcPct val="100000"/>
              </a:lnSpc>
              <a:spcBef>
                <a:spcPts val="360"/>
              </a:spcBef>
              <a:spcAft>
                <a:spcPts val="0"/>
              </a:spcAft>
              <a:buSzPts val="126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sz="1800"/>
            </a:lvl6pPr>
            <a:lvl7pPr marL="3200400" lvl="6" indent="-342900" algn="l">
              <a:lnSpc>
                <a:spcPct val="100000"/>
              </a:lnSpc>
              <a:spcBef>
                <a:spcPts val="360"/>
              </a:spcBef>
              <a:spcAft>
                <a:spcPts val="0"/>
              </a:spcAft>
              <a:buSzPts val="1800"/>
              <a:buChar char="▪"/>
              <a:defRPr sz="1800"/>
            </a:lvl7pPr>
            <a:lvl8pPr marL="3657600" lvl="7" indent="-342900" algn="l">
              <a:lnSpc>
                <a:spcPct val="100000"/>
              </a:lnSpc>
              <a:spcBef>
                <a:spcPts val="360"/>
              </a:spcBef>
              <a:spcAft>
                <a:spcPts val="0"/>
              </a:spcAft>
              <a:buSzPts val="1800"/>
              <a:buChar char="▪"/>
              <a:defRPr sz="1800"/>
            </a:lvl8pPr>
            <a:lvl9pPr marL="4114800" lvl="8" indent="-342900" algn="l">
              <a:lnSpc>
                <a:spcPct val="100000"/>
              </a:lnSpc>
              <a:spcBef>
                <a:spcPts val="360"/>
              </a:spcBef>
              <a:spcAft>
                <a:spcPts val="0"/>
              </a:spcAft>
              <a:buSzPts val="1800"/>
              <a:buChar char="▪"/>
              <a:defRPr sz="1800"/>
            </a:lvl9pPr>
          </a:lstStyle>
          <a:p>
            <a:endParaRPr/>
          </a:p>
        </p:txBody>
      </p:sp>
      <p:sp>
        <p:nvSpPr>
          <p:cNvPr id="492" name="Google Shape;492;p6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a:t>Aula 07 - DDL e DML - Exercício</a:t>
            </a:r>
            <a:endParaRPr/>
          </a:p>
        </p:txBody>
      </p:sp>
      <p:sp>
        <p:nvSpPr>
          <p:cNvPr id="493" name="Google Shape;493;p62"/>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494" name="Google Shape;494;p6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02537744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86.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heme" Target="../theme/theme10.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97.xml"/><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theme" Target="../theme/theme11.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0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09.xml"/><Relationship Id="rId13" Type="http://schemas.openxmlformats.org/officeDocument/2006/relationships/theme" Target="../theme/theme13.xml"/><Relationship Id="rId3" Type="http://schemas.openxmlformats.org/officeDocument/2006/relationships/slideLayout" Target="../slideLayouts/slideLayout104.xml"/><Relationship Id="rId7" Type="http://schemas.openxmlformats.org/officeDocument/2006/relationships/slideLayout" Target="../slideLayouts/slideLayout108.xml"/><Relationship Id="rId12" Type="http://schemas.openxmlformats.org/officeDocument/2006/relationships/slideLayout" Target="../slideLayouts/slideLayout113.xml"/><Relationship Id="rId2" Type="http://schemas.openxmlformats.org/officeDocument/2006/relationships/slideLayout" Target="../slideLayouts/slideLayout103.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5" Type="http://schemas.openxmlformats.org/officeDocument/2006/relationships/slideLayout" Target="../slideLayouts/slideLayout106.xml"/><Relationship Id="rId10" Type="http://schemas.openxmlformats.org/officeDocument/2006/relationships/slideLayout" Target="../slideLayouts/slideLayout111.xml"/><Relationship Id="rId4" Type="http://schemas.openxmlformats.org/officeDocument/2006/relationships/slideLayout" Target="../slideLayouts/slideLayout105.xml"/><Relationship Id="rId9" Type="http://schemas.openxmlformats.org/officeDocument/2006/relationships/slideLayout" Target="../slideLayouts/slideLayout110.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15.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23.xml"/><Relationship Id="rId3" Type="http://schemas.openxmlformats.org/officeDocument/2006/relationships/slideLayout" Target="../slideLayouts/slideLayout118.xml"/><Relationship Id="rId7" Type="http://schemas.openxmlformats.org/officeDocument/2006/relationships/slideLayout" Target="../slideLayouts/slideLayout122.xml"/><Relationship Id="rId12" Type="http://schemas.openxmlformats.org/officeDocument/2006/relationships/theme" Target="../theme/theme16.xml"/><Relationship Id="rId2" Type="http://schemas.openxmlformats.org/officeDocument/2006/relationships/slideLayout" Target="../slideLayouts/slideLayout117.xml"/><Relationship Id="rId1" Type="http://schemas.openxmlformats.org/officeDocument/2006/relationships/slideLayout" Target="../slideLayouts/slideLayout116.xml"/><Relationship Id="rId6" Type="http://schemas.openxmlformats.org/officeDocument/2006/relationships/slideLayout" Target="../slideLayouts/slideLayout121.xml"/><Relationship Id="rId11" Type="http://schemas.openxmlformats.org/officeDocument/2006/relationships/slideLayout" Target="../slideLayouts/slideLayout126.xml"/><Relationship Id="rId5" Type="http://schemas.openxmlformats.org/officeDocument/2006/relationships/slideLayout" Target="../slideLayouts/slideLayout120.xml"/><Relationship Id="rId10" Type="http://schemas.openxmlformats.org/officeDocument/2006/relationships/slideLayout" Target="../slideLayouts/slideLayout125.xml"/><Relationship Id="rId4" Type="http://schemas.openxmlformats.org/officeDocument/2006/relationships/slideLayout" Target="../slideLayouts/slideLayout119.xml"/><Relationship Id="rId9" Type="http://schemas.openxmlformats.org/officeDocument/2006/relationships/slideLayout" Target="../slideLayouts/slideLayout124.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34.xml"/><Relationship Id="rId3" Type="http://schemas.openxmlformats.org/officeDocument/2006/relationships/slideLayout" Target="../slideLayouts/slideLayout129.xml"/><Relationship Id="rId7" Type="http://schemas.openxmlformats.org/officeDocument/2006/relationships/slideLayout" Target="../slideLayouts/slideLayout133.xml"/><Relationship Id="rId2" Type="http://schemas.openxmlformats.org/officeDocument/2006/relationships/slideLayout" Target="../slideLayouts/slideLayout128.xml"/><Relationship Id="rId1" Type="http://schemas.openxmlformats.org/officeDocument/2006/relationships/slideLayout" Target="../slideLayouts/slideLayout127.xml"/><Relationship Id="rId6" Type="http://schemas.openxmlformats.org/officeDocument/2006/relationships/slideLayout" Target="../slideLayouts/slideLayout132.xml"/><Relationship Id="rId11" Type="http://schemas.openxmlformats.org/officeDocument/2006/relationships/theme" Target="../theme/theme17.xml"/><Relationship Id="rId5" Type="http://schemas.openxmlformats.org/officeDocument/2006/relationships/slideLayout" Target="../slideLayouts/slideLayout131.xml"/><Relationship Id="rId10" Type="http://schemas.openxmlformats.org/officeDocument/2006/relationships/slideLayout" Target="../slideLayouts/slideLayout136.xml"/><Relationship Id="rId4" Type="http://schemas.openxmlformats.org/officeDocument/2006/relationships/slideLayout" Target="../slideLayouts/slideLayout130.xml"/><Relationship Id="rId9" Type="http://schemas.openxmlformats.org/officeDocument/2006/relationships/slideLayout" Target="../slideLayouts/slideLayout135.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3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4.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3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7.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8.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9.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0" y="0"/>
            <a:ext cx="9144000" cy="6858000"/>
            <a:chOff x="0" y="0"/>
            <a:chExt cx="5760" cy="4320"/>
          </a:xfrm>
        </p:grpSpPr>
        <p:sp>
          <p:nvSpPr>
            <p:cNvPr id="11" name="Google Shape;11;p1"/>
            <p:cNvSpPr txBox="1"/>
            <p:nvPr/>
          </p:nvSpPr>
          <p:spPr>
            <a:xfrm>
              <a:off x="0" y="0"/>
              <a:ext cx="2208" cy="4320"/>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2" name="Google Shape;12;p1"/>
            <p:cNvSpPr txBox="1"/>
            <p:nvPr/>
          </p:nvSpPr>
          <p:spPr>
            <a:xfrm>
              <a:off x="1081" y="1065"/>
              <a:ext cx="4679" cy="1596"/>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grpSp>
          <p:nvGrpSpPr>
            <p:cNvPr id="13" name="Google Shape;13;p1"/>
            <p:cNvGrpSpPr/>
            <p:nvPr/>
          </p:nvGrpSpPr>
          <p:grpSpPr>
            <a:xfrm>
              <a:off x="0" y="672"/>
              <a:ext cx="1806" cy="1989"/>
              <a:chOff x="0" y="672"/>
              <a:chExt cx="1806" cy="1989"/>
            </a:xfrm>
          </p:grpSpPr>
          <p:sp>
            <p:nvSpPr>
              <p:cNvPr id="14" name="Google Shape;14;p1"/>
              <p:cNvSpPr txBox="1"/>
              <p:nvPr/>
            </p:nvSpPr>
            <p:spPr>
              <a:xfrm>
                <a:off x="361" y="2257"/>
                <a:ext cx="363" cy="404"/>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5" name="Google Shape;15;p1"/>
              <p:cNvSpPr txBox="1"/>
              <p:nvPr/>
            </p:nvSpPr>
            <p:spPr>
              <a:xfrm>
                <a:off x="1081" y="1065"/>
                <a:ext cx="362" cy="405"/>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6" name="Google Shape;16;p1"/>
              <p:cNvSpPr txBox="1"/>
              <p:nvPr/>
            </p:nvSpPr>
            <p:spPr>
              <a:xfrm>
                <a:off x="1437" y="672"/>
                <a:ext cx="369" cy="40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7" name="Google Shape;17;p1"/>
              <p:cNvSpPr txBox="1"/>
              <p:nvPr/>
            </p:nvSpPr>
            <p:spPr>
              <a:xfrm>
                <a:off x="719" y="2257"/>
                <a:ext cx="368" cy="404"/>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8" name="Google Shape;18;p1"/>
              <p:cNvSpPr txBox="1"/>
              <p:nvPr/>
            </p:nvSpPr>
            <p:spPr>
              <a:xfrm>
                <a:off x="1437" y="1065"/>
                <a:ext cx="369" cy="405"/>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9" name="Google Shape;19;p1"/>
              <p:cNvSpPr txBox="1"/>
              <p:nvPr/>
            </p:nvSpPr>
            <p:spPr>
              <a:xfrm>
                <a:off x="719" y="1464"/>
                <a:ext cx="368" cy="399"/>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20" name="Google Shape;20;p1"/>
              <p:cNvSpPr txBox="1"/>
              <p:nvPr/>
            </p:nvSpPr>
            <p:spPr>
              <a:xfrm>
                <a:off x="0" y="1464"/>
                <a:ext cx="367" cy="39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21" name="Google Shape;21;p1"/>
              <p:cNvSpPr txBox="1"/>
              <p:nvPr/>
            </p:nvSpPr>
            <p:spPr>
              <a:xfrm>
                <a:off x="1081" y="1464"/>
                <a:ext cx="362" cy="39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22" name="Google Shape;22;p1"/>
              <p:cNvSpPr txBox="1"/>
              <p:nvPr/>
            </p:nvSpPr>
            <p:spPr>
              <a:xfrm>
                <a:off x="361" y="1857"/>
                <a:ext cx="363" cy="406"/>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23" name="Google Shape;23;p1"/>
              <p:cNvSpPr txBox="1"/>
              <p:nvPr/>
            </p:nvSpPr>
            <p:spPr>
              <a:xfrm>
                <a:off x="719" y="1857"/>
                <a:ext cx="368" cy="406"/>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grpSp>
      </p:grpSp>
      <p:sp>
        <p:nvSpPr>
          <p:cNvPr id="24" name="Google Shape;24;p1"/>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9pPr>
          </a:lstStyle>
          <a:p>
            <a:endParaRPr/>
          </a:p>
        </p:txBody>
      </p:sp>
      <p:sp>
        <p:nvSpPr>
          <p:cNvPr id="25" name="Google Shape;25;p1"/>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640"/>
              </a:spcBef>
              <a:spcAft>
                <a:spcPts val="0"/>
              </a:spcAft>
              <a:buClr>
                <a:schemeClr val="lt2"/>
              </a:buClr>
              <a:buSzPts val="2400"/>
              <a:buFont typeface="Noto Sans Symbols"/>
              <a:buChar char="■"/>
              <a:defRPr sz="3200" b="0" i="0" u="none" strike="noStrike" cap="none">
                <a:solidFill>
                  <a:schemeClr val="dk1"/>
                </a:solidFill>
                <a:latin typeface="Arial"/>
                <a:ea typeface="Arial"/>
                <a:cs typeface="Arial"/>
                <a:sym typeface="Arial"/>
              </a:defRPr>
            </a:lvl1pPr>
            <a:lvl2pPr marL="914400" marR="0" lvl="1" indent="-370840" algn="l" rtl="0">
              <a:lnSpc>
                <a:spcPct val="100000"/>
              </a:lnSpc>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rtl="0">
              <a:lnSpc>
                <a:spcPct val="100000"/>
              </a:lnSpc>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rtl="0">
              <a:lnSpc>
                <a:spcPct val="100000"/>
              </a:lnSpc>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26" name="Google Shape;26;p1"/>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9pPr>
          </a:lstStyle>
          <a:p>
            <a:endParaRPr/>
          </a:p>
        </p:txBody>
      </p:sp>
      <p:sp>
        <p:nvSpPr>
          <p:cNvPr id="27" name="Google Shape;27;p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9pPr>
          </a:lstStyle>
          <a:p>
            <a:r>
              <a:rPr lang="pt-BR"/>
              <a:t>Aula 07 - DDL e DML - Exercício</a:t>
            </a:r>
            <a:endParaRPr/>
          </a:p>
        </p:txBody>
      </p:sp>
      <p:sp>
        <p:nvSpPr>
          <p:cNvPr id="28" name="Google Shape;28;p1"/>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9"/>
        <p:cNvGrpSpPr/>
        <p:nvPr/>
      </p:nvGrpSpPr>
      <p:grpSpPr>
        <a:xfrm>
          <a:off x="0" y="0"/>
          <a:ext cx="0" cy="0"/>
          <a:chOff x="0" y="0"/>
          <a:chExt cx="0" cy="0"/>
        </a:xfrm>
      </p:grpSpPr>
      <p:sp>
        <p:nvSpPr>
          <p:cNvPr id="330" name="Google Shape;330;p4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9pPr>
          </a:lstStyle>
          <a:p>
            <a:r>
              <a:rPr lang="pt-BR"/>
              <a:t>Aula 07 - DDL e DML - Exercício</a:t>
            </a:r>
            <a:endParaRPr/>
          </a:p>
        </p:txBody>
      </p:sp>
      <p:sp>
        <p:nvSpPr>
          <p:cNvPr id="331" name="Google Shape;331;p40"/>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sz="1400">
              <a:solidFill>
                <a:srgbClr val="000000"/>
              </a:solidFill>
              <a:latin typeface="Arial"/>
              <a:ea typeface="Arial"/>
              <a:cs typeface="Arial"/>
              <a:sym typeface="Arial"/>
            </a:endParaRPr>
          </a:p>
        </p:txBody>
      </p:sp>
      <p:grpSp>
        <p:nvGrpSpPr>
          <p:cNvPr id="332" name="Google Shape;332;p40"/>
          <p:cNvGrpSpPr/>
          <p:nvPr/>
        </p:nvGrpSpPr>
        <p:grpSpPr>
          <a:xfrm>
            <a:off x="0" y="0"/>
            <a:ext cx="8985250" cy="611188"/>
            <a:chOff x="0" y="0"/>
            <a:chExt cx="5660" cy="385"/>
          </a:xfrm>
        </p:grpSpPr>
        <p:sp>
          <p:nvSpPr>
            <p:cNvPr id="333" name="Google Shape;333;p40"/>
            <p:cNvSpPr txBox="1"/>
            <p:nvPr/>
          </p:nvSpPr>
          <p:spPr>
            <a:xfrm>
              <a:off x="0" y="0"/>
              <a:ext cx="300" cy="300"/>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334" name="Google Shape;334;p40"/>
            <p:cNvSpPr txBox="1"/>
            <p:nvPr/>
          </p:nvSpPr>
          <p:spPr>
            <a:xfrm>
              <a:off x="260" y="85"/>
              <a:ext cx="5400" cy="300"/>
            </a:xfrm>
            <a:prstGeom prst="rect">
              <a:avLst/>
            </a:prstGeom>
            <a:gradFill>
              <a:gsLst>
                <a:gs pos="0">
                  <a:schemeClr val="lt2"/>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335" name="Google Shape;335;p40"/>
            <p:cNvSpPr txBox="1"/>
            <p:nvPr/>
          </p:nvSpPr>
          <p:spPr>
            <a:xfrm>
              <a:off x="258" y="85"/>
              <a:ext cx="0" cy="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336" name="Google Shape;336;p40"/>
            <p:cNvSpPr txBox="1"/>
            <p:nvPr/>
          </p:nvSpPr>
          <p:spPr>
            <a:xfrm>
              <a:off x="345" y="0"/>
              <a:ext cx="0" cy="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337" name="Google Shape;337;p40"/>
            <p:cNvSpPr txBox="1"/>
            <p:nvPr/>
          </p:nvSpPr>
          <p:spPr>
            <a:xfrm>
              <a:off x="345" y="85"/>
              <a:ext cx="0" cy="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338" name="Google Shape;338;p40"/>
            <p:cNvSpPr txBox="1"/>
            <p:nvPr/>
          </p:nvSpPr>
          <p:spPr>
            <a:xfrm>
              <a:off x="173" y="173"/>
              <a:ext cx="0" cy="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339" name="Google Shape;339;p40"/>
            <p:cNvSpPr txBox="1"/>
            <p:nvPr/>
          </p:nvSpPr>
          <p:spPr>
            <a:xfrm>
              <a:off x="83" y="86"/>
              <a:ext cx="0" cy="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340" name="Google Shape;340;p40"/>
            <p:cNvSpPr txBox="1"/>
            <p:nvPr/>
          </p:nvSpPr>
          <p:spPr>
            <a:xfrm>
              <a:off x="258" y="171"/>
              <a:ext cx="0" cy="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341" name="Google Shape;341;p40"/>
            <p:cNvSpPr txBox="1"/>
            <p:nvPr/>
          </p:nvSpPr>
          <p:spPr>
            <a:xfrm>
              <a:off x="173" y="258"/>
              <a:ext cx="0" cy="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grpSp>
      <p:sp>
        <p:nvSpPr>
          <p:cNvPr id="342" name="Google Shape;342;p40"/>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9pPr>
          </a:lstStyle>
          <a:p>
            <a:endParaRPr/>
          </a:p>
        </p:txBody>
      </p:sp>
      <p:sp>
        <p:nvSpPr>
          <p:cNvPr id="343" name="Google Shape;343;p40"/>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640"/>
              </a:spcBef>
              <a:spcAft>
                <a:spcPts val="0"/>
              </a:spcAft>
              <a:buClr>
                <a:schemeClr val="lt2"/>
              </a:buClr>
              <a:buSzPts val="2400"/>
              <a:buFont typeface="Noto Sans Symbols"/>
              <a:buChar char="■"/>
              <a:defRPr sz="3200" b="0" i="0" u="none" strike="noStrike" cap="none">
                <a:solidFill>
                  <a:schemeClr val="dk1"/>
                </a:solidFill>
                <a:latin typeface="Arial"/>
                <a:ea typeface="Arial"/>
                <a:cs typeface="Arial"/>
                <a:sym typeface="Arial"/>
              </a:defRPr>
            </a:lvl1pPr>
            <a:lvl2pPr marL="914400" marR="0" lvl="1" indent="-370840" algn="l" rtl="0">
              <a:lnSpc>
                <a:spcPct val="100000"/>
              </a:lnSpc>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rtl="0">
              <a:lnSpc>
                <a:spcPct val="100000"/>
              </a:lnSpc>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rtl="0">
              <a:lnSpc>
                <a:spcPct val="100000"/>
              </a:lnSpc>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344" name="Google Shape;344;p40"/>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942286771"/>
      </p:ext>
    </p:extLst>
  </p:cSld>
  <p:clrMap bg1="lt1" tx1="dk1" bg2="dk2" tx2="lt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5"/>
        <p:cNvGrpSpPr/>
        <p:nvPr/>
      </p:nvGrpSpPr>
      <p:grpSpPr>
        <a:xfrm>
          <a:off x="0" y="0"/>
          <a:ext cx="0" cy="0"/>
          <a:chOff x="0" y="0"/>
          <a:chExt cx="0" cy="0"/>
        </a:xfrm>
      </p:grpSpPr>
      <p:sp>
        <p:nvSpPr>
          <p:cNvPr id="416" name="Google Shape;416;p5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9pPr>
          </a:lstStyle>
          <a:p>
            <a:r>
              <a:rPr lang="pt-BR"/>
              <a:t>Aula 07 - DDL e DML - Exercício</a:t>
            </a:r>
            <a:endParaRPr/>
          </a:p>
        </p:txBody>
      </p:sp>
      <p:sp>
        <p:nvSpPr>
          <p:cNvPr id="417" name="Google Shape;417;p52"/>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sz="1400">
              <a:solidFill>
                <a:srgbClr val="000000"/>
              </a:solidFill>
              <a:latin typeface="Arial"/>
              <a:ea typeface="Arial"/>
              <a:cs typeface="Arial"/>
              <a:sym typeface="Arial"/>
            </a:endParaRPr>
          </a:p>
        </p:txBody>
      </p:sp>
      <p:grpSp>
        <p:nvGrpSpPr>
          <p:cNvPr id="418" name="Google Shape;418;p52"/>
          <p:cNvGrpSpPr/>
          <p:nvPr/>
        </p:nvGrpSpPr>
        <p:grpSpPr>
          <a:xfrm>
            <a:off x="0" y="0"/>
            <a:ext cx="9144000" cy="546100"/>
            <a:chOff x="0" y="0"/>
            <a:chExt cx="5760" cy="344"/>
          </a:xfrm>
        </p:grpSpPr>
        <p:sp>
          <p:nvSpPr>
            <p:cNvPr id="419" name="Google Shape;419;p52"/>
            <p:cNvSpPr txBox="1"/>
            <p:nvPr/>
          </p:nvSpPr>
          <p:spPr>
            <a:xfrm>
              <a:off x="0" y="0"/>
              <a:ext cx="180" cy="336"/>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420" name="Google Shape;420;p52"/>
            <p:cNvSpPr txBox="1"/>
            <p:nvPr/>
          </p:nvSpPr>
          <p:spPr>
            <a:xfrm>
              <a:off x="260" y="85"/>
              <a:ext cx="5500" cy="173"/>
            </a:xfrm>
            <a:prstGeom prst="rect">
              <a:avLst/>
            </a:prstGeom>
            <a:gradFill>
              <a:gsLst>
                <a:gs pos="0">
                  <a:schemeClr val="lt2"/>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421" name="Google Shape;421;p52"/>
            <p:cNvSpPr txBox="1"/>
            <p:nvPr/>
          </p:nvSpPr>
          <p:spPr>
            <a:xfrm>
              <a:off x="258" y="85"/>
              <a:ext cx="87" cy="89"/>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422" name="Google Shape;422;p52"/>
            <p:cNvSpPr txBox="1"/>
            <p:nvPr/>
          </p:nvSpPr>
          <p:spPr>
            <a:xfrm>
              <a:off x="345" y="0"/>
              <a:ext cx="88"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423" name="Google Shape;423;p52"/>
            <p:cNvSpPr txBox="1"/>
            <p:nvPr/>
          </p:nvSpPr>
          <p:spPr>
            <a:xfrm>
              <a:off x="345" y="85"/>
              <a:ext cx="88" cy="8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424" name="Google Shape;424;p52"/>
            <p:cNvSpPr txBox="1"/>
            <p:nvPr/>
          </p:nvSpPr>
          <p:spPr>
            <a:xfrm>
              <a:off x="173" y="173"/>
              <a:ext cx="86"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425" name="Google Shape;425;p52"/>
            <p:cNvSpPr txBox="1"/>
            <p:nvPr/>
          </p:nvSpPr>
          <p:spPr>
            <a:xfrm>
              <a:off x="83" y="86"/>
              <a:ext cx="89" cy="87"/>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426" name="Google Shape;426;p52"/>
            <p:cNvSpPr txBox="1"/>
            <p:nvPr/>
          </p:nvSpPr>
          <p:spPr>
            <a:xfrm>
              <a:off x="258" y="171"/>
              <a:ext cx="87" cy="87"/>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427" name="Google Shape;427;p52"/>
            <p:cNvSpPr txBox="1"/>
            <p:nvPr/>
          </p:nvSpPr>
          <p:spPr>
            <a:xfrm>
              <a:off x="173" y="258"/>
              <a:ext cx="86" cy="86"/>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grpSp>
      <p:sp>
        <p:nvSpPr>
          <p:cNvPr id="428" name="Google Shape;428;p52"/>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9pPr>
          </a:lstStyle>
          <a:p>
            <a:endParaRPr/>
          </a:p>
        </p:txBody>
      </p:sp>
      <p:sp>
        <p:nvSpPr>
          <p:cNvPr id="429" name="Google Shape;429;p52"/>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640"/>
              </a:spcBef>
              <a:spcAft>
                <a:spcPts val="0"/>
              </a:spcAft>
              <a:buClr>
                <a:schemeClr val="lt2"/>
              </a:buClr>
              <a:buSzPts val="2400"/>
              <a:buFont typeface="Noto Sans Symbols"/>
              <a:buChar char="■"/>
              <a:defRPr sz="3200" b="0" i="0" u="none" strike="noStrike" cap="none">
                <a:solidFill>
                  <a:schemeClr val="dk1"/>
                </a:solidFill>
                <a:latin typeface="Arial"/>
                <a:ea typeface="Arial"/>
                <a:cs typeface="Arial"/>
                <a:sym typeface="Arial"/>
              </a:defRPr>
            </a:lvl1pPr>
            <a:lvl2pPr marL="914400" marR="0" lvl="1" indent="-370840" algn="l" rtl="0">
              <a:lnSpc>
                <a:spcPct val="100000"/>
              </a:lnSpc>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rtl="0">
              <a:lnSpc>
                <a:spcPct val="100000"/>
              </a:lnSpc>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rtl="0">
              <a:lnSpc>
                <a:spcPct val="100000"/>
              </a:lnSpc>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430" name="Google Shape;430;p5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861915339"/>
      </p:ext>
    </p:extLst>
  </p:cSld>
  <p:clrMap bg1="lt1" tx1="dk1" bg2="dk2" tx2="lt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1"/>
        <p:cNvGrpSpPr/>
        <p:nvPr/>
      </p:nvGrpSpPr>
      <p:grpSpPr>
        <a:xfrm>
          <a:off x="0" y="0"/>
          <a:ext cx="0" cy="0"/>
          <a:chOff x="0" y="0"/>
          <a:chExt cx="0" cy="0"/>
        </a:xfrm>
      </p:grpSpPr>
      <p:grpSp>
        <p:nvGrpSpPr>
          <p:cNvPr id="502" name="Google Shape;502;p64"/>
          <p:cNvGrpSpPr/>
          <p:nvPr/>
        </p:nvGrpSpPr>
        <p:grpSpPr>
          <a:xfrm>
            <a:off x="0" y="0"/>
            <a:ext cx="9144000" cy="6858000"/>
            <a:chOff x="0" y="0"/>
            <a:chExt cx="5760" cy="4320"/>
          </a:xfrm>
        </p:grpSpPr>
        <p:sp>
          <p:nvSpPr>
            <p:cNvPr id="503" name="Google Shape;503;p64"/>
            <p:cNvSpPr txBox="1"/>
            <p:nvPr/>
          </p:nvSpPr>
          <p:spPr>
            <a:xfrm>
              <a:off x="0" y="0"/>
              <a:ext cx="2208" cy="4320"/>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504" name="Google Shape;504;p64"/>
            <p:cNvSpPr txBox="1"/>
            <p:nvPr/>
          </p:nvSpPr>
          <p:spPr>
            <a:xfrm>
              <a:off x="1081" y="1065"/>
              <a:ext cx="4679" cy="1596"/>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grpSp>
          <p:nvGrpSpPr>
            <p:cNvPr id="505" name="Google Shape;505;p64"/>
            <p:cNvGrpSpPr/>
            <p:nvPr/>
          </p:nvGrpSpPr>
          <p:grpSpPr>
            <a:xfrm>
              <a:off x="0" y="672"/>
              <a:ext cx="1806" cy="1989"/>
              <a:chOff x="0" y="672"/>
              <a:chExt cx="1806" cy="1989"/>
            </a:xfrm>
          </p:grpSpPr>
          <p:sp>
            <p:nvSpPr>
              <p:cNvPr id="506" name="Google Shape;506;p64"/>
              <p:cNvSpPr txBox="1"/>
              <p:nvPr/>
            </p:nvSpPr>
            <p:spPr>
              <a:xfrm>
                <a:off x="361" y="2257"/>
                <a:ext cx="363" cy="404"/>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507" name="Google Shape;507;p64"/>
              <p:cNvSpPr txBox="1"/>
              <p:nvPr/>
            </p:nvSpPr>
            <p:spPr>
              <a:xfrm>
                <a:off x="1081" y="1065"/>
                <a:ext cx="362" cy="405"/>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508" name="Google Shape;508;p64"/>
              <p:cNvSpPr txBox="1"/>
              <p:nvPr/>
            </p:nvSpPr>
            <p:spPr>
              <a:xfrm>
                <a:off x="1437" y="672"/>
                <a:ext cx="369" cy="40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509" name="Google Shape;509;p64"/>
              <p:cNvSpPr txBox="1"/>
              <p:nvPr/>
            </p:nvSpPr>
            <p:spPr>
              <a:xfrm>
                <a:off x="719" y="2257"/>
                <a:ext cx="368" cy="404"/>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510" name="Google Shape;510;p64"/>
              <p:cNvSpPr txBox="1"/>
              <p:nvPr/>
            </p:nvSpPr>
            <p:spPr>
              <a:xfrm>
                <a:off x="1437" y="1065"/>
                <a:ext cx="369" cy="405"/>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511" name="Google Shape;511;p64"/>
              <p:cNvSpPr txBox="1"/>
              <p:nvPr/>
            </p:nvSpPr>
            <p:spPr>
              <a:xfrm>
                <a:off x="719" y="1464"/>
                <a:ext cx="368" cy="399"/>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512" name="Google Shape;512;p64"/>
              <p:cNvSpPr txBox="1"/>
              <p:nvPr/>
            </p:nvSpPr>
            <p:spPr>
              <a:xfrm>
                <a:off x="0" y="1464"/>
                <a:ext cx="367" cy="39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513" name="Google Shape;513;p64"/>
              <p:cNvSpPr txBox="1"/>
              <p:nvPr/>
            </p:nvSpPr>
            <p:spPr>
              <a:xfrm>
                <a:off x="1081" y="1464"/>
                <a:ext cx="362" cy="39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514" name="Google Shape;514;p64"/>
              <p:cNvSpPr txBox="1"/>
              <p:nvPr/>
            </p:nvSpPr>
            <p:spPr>
              <a:xfrm>
                <a:off x="361" y="1857"/>
                <a:ext cx="363" cy="406"/>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515" name="Google Shape;515;p64"/>
              <p:cNvSpPr txBox="1"/>
              <p:nvPr/>
            </p:nvSpPr>
            <p:spPr>
              <a:xfrm>
                <a:off x="719" y="1857"/>
                <a:ext cx="368" cy="406"/>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grpSp>
      </p:grpSp>
      <p:sp>
        <p:nvSpPr>
          <p:cNvPr id="516" name="Google Shape;516;p64"/>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9pPr>
          </a:lstStyle>
          <a:p>
            <a:endParaRPr/>
          </a:p>
        </p:txBody>
      </p:sp>
      <p:sp>
        <p:nvSpPr>
          <p:cNvPr id="517" name="Google Shape;517;p64"/>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640"/>
              </a:spcBef>
              <a:spcAft>
                <a:spcPts val="0"/>
              </a:spcAft>
              <a:buClr>
                <a:schemeClr val="lt2"/>
              </a:buClr>
              <a:buSzPts val="2400"/>
              <a:buFont typeface="Noto Sans Symbols"/>
              <a:buChar char="■"/>
              <a:defRPr sz="3200" b="0" i="0" u="none" strike="noStrike" cap="none">
                <a:solidFill>
                  <a:schemeClr val="dk1"/>
                </a:solidFill>
                <a:latin typeface="Arial"/>
                <a:ea typeface="Arial"/>
                <a:cs typeface="Arial"/>
                <a:sym typeface="Arial"/>
              </a:defRPr>
            </a:lvl1pPr>
            <a:lvl2pPr marL="914400" marR="0" lvl="1" indent="-370840" algn="l" rtl="0">
              <a:lnSpc>
                <a:spcPct val="100000"/>
              </a:lnSpc>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rtl="0">
              <a:lnSpc>
                <a:spcPct val="100000"/>
              </a:lnSpc>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rtl="0">
              <a:lnSpc>
                <a:spcPct val="100000"/>
              </a:lnSpc>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518" name="Google Shape;518;p64"/>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9pPr>
          </a:lstStyle>
          <a:p>
            <a:endParaRPr/>
          </a:p>
        </p:txBody>
      </p:sp>
      <p:sp>
        <p:nvSpPr>
          <p:cNvPr id="519" name="Google Shape;519;p6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9pPr>
          </a:lstStyle>
          <a:p>
            <a:r>
              <a:rPr lang="pt-BR"/>
              <a:t>Aula 07 - DDL e DML - Exercício</a:t>
            </a:r>
            <a:endParaRPr/>
          </a:p>
        </p:txBody>
      </p:sp>
      <p:sp>
        <p:nvSpPr>
          <p:cNvPr id="520" name="Google Shape;520;p64"/>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4199640210"/>
      </p:ext>
    </p:extLst>
  </p:cSld>
  <p:clrMap bg1="lt1" tx1="dk1" bg2="dk2" tx2="lt2" accent1="accent1" accent2="accent2" accent3="accent3" accent4="accent4" accent5="accent5" accent6="accent6" hlink="hlink" folHlink="folHlink"/>
  <p:sldLayoutIdLst>
    <p:sldLayoutId id="2147483839" r:id="rId1"/>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33"/>
        <p:cNvGrpSpPr/>
        <p:nvPr/>
      </p:nvGrpSpPr>
      <p:grpSpPr>
        <a:xfrm>
          <a:off x="0" y="0"/>
          <a:ext cx="0" cy="0"/>
          <a:chOff x="0" y="0"/>
          <a:chExt cx="0" cy="0"/>
        </a:xfrm>
      </p:grpSpPr>
      <p:sp>
        <p:nvSpPr>
          <p:cNvPr id="634" name="Google Shape;634;p7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r>
              <a:rPr lang="pt-BR"/>
              <a:t>Aula 07 - DDL e DML - Exercício</a:t>
            </a:r>
            <a:endParaRPr/>
          </a:p>
        </p:txBody>
      </p:sp>
      <p:sp>
        <p:nvSpPr>
          <p:cNvPr id="635" name="Google Shape;635;p79"/>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marR="0" lvl="1" indent="0" algn="r" rtl="0">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marR="0" lvl="2" indent="0" algn="r" rtl="0">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marR="0" lvl="3" indent="0" algn="r" rtl="0">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marR="0" lvl="4" indent="0" algn="r" rtl="0">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marR="0" lvl="5" indent="0" algn="r" rtl="0">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marR="0" lvl="6" indent="0" algn="r" rtl="0">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marR="0" lvl="7" indent="0" algn="r" rtl="0">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marR="0" lvl="8" indent="0" algn="r" rtl="0">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grpSp>
        <p:nvGrpSpPr>
          <p:cNvPr id="636" name="Google Shape;636;p79"/>
          <p:cNvGrpSpPr/>
          <p:nvPr/>
        </p:nvGrpSpPr>
        <p:grpSpPr>
          <a:xfrm>
            <a:off x="0" y="0"/>
            <a:ext cx="9144000" cy="546100"/>
            <a:chOff x="0" y="0"/>
            <a:chExt cx="5760" cy="344"/>
          </a:xfrm>
        </p:grpSpPr>
        <p:sp>
          <p:nvSpPr>
            <p:cNvPr id="637" name="Google Shape;637;p79"/>
            <p:cNvSpPr/>
            <p:nvPr/>
          </p:nvSpPr>
          <p:spPr>
            <a:xfrm>
              <a:off x="0" y="0"/>
              <a:ext cx="180" cy="336"/>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638" name="Google Shape;638;p79"/>
            <p:cNvSpPr/>
            <p:nvPr/>
          </p:nvSpPr>
          <p:spPr>
            <a:xfrm>
              <a:off x="260" y="85"/>
              <a:ext cx="5500" cy="173"/>
            </a:xfrm>
            <a:prstGeom prst="rect">
              <a:avLst/>
            </a:prstGeom>
            <a:gradFill>
              <a:gsLst>
                <a:gs pos="0">
                  <a:schemeClr val="lt2"/>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639" name="Google Shape;639;p79"/>
            <p:cNvSpPr/>
            <p:nvPr/>
          </p:nvSpPr>
          <p:spPr>
            <a:xfrm>
              <a:off x="258" y="85"/>
              <a:ext cx="87" cy="89"/>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chemeClr val="hlink"/>
                </a:solidFill>
                <a:latin typeface="Arial"/>
                <a:ea typeface="Arial"/>
                <a:cs typeface="Arial"/>
                <a:sym typeface="Arial"/>
              </a:endParaRPr>
            </a:p>
          </p:txBody>
        </p:sp>
        <p:sp>
          <p:nvSpPr>
            <p:cNvPr id="640" name="Google Shape;640;p79"/>
            <p:cNvSpPr/>
            <p:nvPr/>
          </p:nvSpPr>
          <p:spPr>
            <a:xfrm>
              <a:off x="345" y="0"/>
              <a:ext cx="88"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chemeClr val="hlink"/>
                </a:solidFill>
                <a:latin typeface="Arial"/>
                <a:ea typeface="Arial"/>
                <a:cs typeface="Arial"/>
                <a:sym typeface="Arial"/>
              </a:endParaRPr>
            </a:p>
          </p:txBody>
        </p:sp>
        <p:sp>
          <p:nvSpPr>
            <p:cNvPr id="641" name="Google Shape;641;p79"/>
            <p:cNvSpPr/>
            <p:nvPr/>
          </p:nvSpPr>
          <p:spPr>
            <a:xfrm>
              <a:off x="345" y="85"/>
              <a:ext cx="88" cy="8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chemeClr val="accent2"/>
                </a:solidFill>
                <a:latin typeface="Arial"/>
                <a:ea typeface="Arial"/>
                <a:cs typeface="Arial"/>
                <a:sym typeface="Arial"/>
              </a:endParaRPr>
            </a:p>
          </p:txBody>
        </p:sp>
        <p:sp>
          <p:nvSpPr>
            <p:cNvPr id="642" name="Google Shape;642;p79"/>
            <p:cNvSpPr/>
            <p:nvPr/>
          </p:nvSpPr>
          <p:spPr>
            <a:xfrm>
              <a:off x="173" y="173"/>
              <a:ext cx="86"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chemeClr val="hlink"/>
                </a:solidFill>
                <a:latin typeface="Arial"/>
                <a:ea typeface="Arial"/>
                <a:cs typeface="Arial"/>
                <a:sym typeface="Arial"/>
              </a:endParaRPr>
            </a:p>
          </p:txBody>
        </p:sp>
        <p:sp>
          <p:nvSpPr>
            <p:cNvPr id="643" name="Google Shape;643;p79"/>
            <p:cNvSpPr/>
            <p:nvPr/>
          </p:nvSpPr>
          <p:spPr>
            <a:xfrm>
              <a:off x="83" y="86"/>
              <a:ext cx="89" cy="87"/>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644" name="Google Shape;644;p79"/>
            <p:cNvSpPr/>
            <p:nvPr/>
          </p:nvSpPr>
          <p:spPr>
            <a:xfrm>
              <a:off x="258" y="171"/>
              <a:ext cx="87" cy="87"/>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chemeClr val="accent2"/>
                </a:solidFill>
                <a:latin typeface="Arial"/>
                <a:ea typeface="Arial"/>
                <a:cs typeface="Arial"/>
                <a:sym typeface="Arial"/>
              </a:endParaRPr>
            </a:p>
          </p:txBody>
        </p:sp>
        <p:sp>
          <p:nvSpPr>
            <p:cNvPr id="645" name="Google Shape;645;p79"/>
            <p:cNvSpPr/>
            <p:nvPr/>
          </p:nvSpPr>
          <p:spPr>
            <a:xfrm>
              <a:off x="173" y="258"/>
              <a:ext cx="86" cy="86"/>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chemeClr val="accent2"/>
                </a:solidFill>
                <a:latin typeface="Arial"/>
                <a:ea typeface="Arial"/>
                <a:cs typeface="Arial"/>
                <a:sym typeface="Arial"/>
              </a:endParaRPr>
            </a:p>
          </p:txBody>
        </p:sp>
      </p:grpSp>
      <p:sp>
        <p:nvSpPr>
          <p:cNvPr id="646" name="Google Shape;646;p79"/>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647" name="Google Shape;647;p79"/>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640"/>
              </a:spcBef>
              <a:spcAft>
                <a:spcPts val="0"/>
              </a:spcAft>
              <a:buClr>
                <a:schemeClr val="lt2"/>
              </a:buClr>
              <a:buSzPts val="2400"/>
              <a:buFont typeface="Noto Sans Symbols"/>
              <a:buChar char="■"/>
              <a:defRPr sz="3200" b="0" i="0" u="none" strike="noStrike" cap="none">
                <a:solidFill>
                  <a:schemeClr val="dk1"/>
                </a:solidFill>
                <a:latin typeface="Arial"/>
                <a:ea typeface="Arial"/>
                <a:cs typeface="Arial"/>
                <a:sym typeface="Arial"/>
              </a:defRPr>
            </a:lvl1pPr>
            <a:lvl2pPr marL="914400" marR="0" lvl="1" indent="-370840" algn="l" rtl="0">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rtl="0">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648" name="Google Shape;648;p7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465906095"/>
      </p:ext>
    </p:extLst>
  </p:cSld>
  <p:clrMap bg1="lt1" tx1="dk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39"/>
        <p:cNvGrpSpPr/>
        <p:nvPr/>
      </p:nvGrpSpPr>
      <p:grpSpPr>
        <a:xfrm>
          <a:off x="0" y="0"/>
          <a:ext cx="0" cy="0"/>
          <a:chOff x="0" y="0"/>
          <a:chExt cx="0" cy="0"/>
        </a:xfrm>
      </p:grpSpPr>
      <p:grpSp>
        <p:nvGrpSpPr>
          <p:cNvPr id="740" name="Google Shape;740;p92"/>
          <p:cNvGrpSpPr/>
          <p:nvPr/>
        </p:nvGrpSpPr>
        <p:grpSpPr>
          <a:xfrm>
            <a:off x="0" y="0"/>
            <a:ext cx="9336088" cy="6667500"/>
            <a:chOff x="0" y="0"/>
            <a:chExt cx="5881" cy="4200"/>
          </a:xfrm>
        </p:grpSpPr>
        <p:sp>
          <p:nvSpPr>
            <p:cNvPr id="741" name="Google Shape;741;p92"/>
            <p:cNvSpPr txBox="1"/>
            <p:nvPr/>
          </p:nvSpPr>
          <p:spPr>
            <a:xfrm>
              <a:off x="0" y="0"/>
              <a:ext cx="2100" cy="4200"/>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742" name="Google Shape;742;p92"/>
            <p:cNvSpPr txBox="1"/>
            <p:nvPr/>
          </p:nvSpPr>
          <p:spPr>
            <a:xfrm>
              <a:off x="1081" y="1065"/>
              <a:ext cx="4800" cy="15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grpSp>
          <p:nvGrpSpPr>
            <p:cNvPr id="743" name="Google Shape;743;p92"/>
            <p:cNvGrpSpPr/>
            <p:nvPr/>
          </p:nvGrpSpPr>
          <p:grpSpPr>
            <a:xfrm>
              <a:off x="0" y="672"/>
              <a:ext cx="1737" cy="1885"/>
              <a:chOff x="0" y="672"/>
              <a:chExt cx="1737" cy="1885"/>
            </a:xfrm>
          </p:grpSpPr>
          <p:sp>
            <p:nvSpPr>
              <p:cNvPr id="744" name="Google Shape;744;p92"/>
              <p:cNvSpPr txBox="1"/>
              <p:nvPr/>
            </p:nvSpPr>
            <p:spPr>
              <a:xfrm>
                <a:off x="361" y="2257"/>
                <a:ext cx="300" cy="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745" name="Google Shape;745;p92"/>
              <p:cNvSpPr txBox="1"/>
              <p:nvPr/>
            </p:nvSpPr>
            <p:spPr>
              <a:xfrm>
                <a:off x="1081" y="1065"/>
                <a:ext cx="300" cy="30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746" name="Google Shape;746;p92"/>
              <p:cNvSpPr txBox="1"/>
              <p:nvPr/>
            </p:nvSpPr>
            <p:spPr>
              <a:xfrm>
                <a:off x="1437" y="672"/>
                <a:ext cx="300" cy="30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747" name="Google Shape;747;p92"/>
              <p:cNvSpPr txBox="1"/>
              <p:nvPr/>
            </p:nvSpPr>
            <p:spPr>
              <a:xfrm>
                <a:off x="719" y="2257"/>
                <a:ext cx="300" cy="3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748" name="Google Shape;748;p92"/>
              <p:cNvSpPr txBox="1"/>
              <p:nvPr/>
            </p:nvSpPr>
            <p:spPr>
              <a:xfrm>
                <a:off x="1437" y="1065"/>
                <a:ext cx="300" cy="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749" name="Google Shape;749;p92"/>
              <p:cNvSpPr txBox="1"/>
              <p:nvPr/>
            </p:nvSpPr>
            <p:spPr>
              <a:xfrm>
                <a:off x="719" y="1464"/>
                <a:ext cx="300" cy="30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750" name="Google Shape;750;p92"/>
              <p:cNvSpPr txBox="1"/>
              <p:nvPr/>
            </p:nvSpPr>
            <p:spPr>
              <a:xfrm>
                <a:off x="0" y="1464"/>
                <a:ext cx="300" cy="3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751" name="Google Shape;751;p92"/>
              <p:cNvSpPr txBox="1"/>
              <p:nvPr/>
            </p:nvSpPr>
            <p:spPr>
              <a:xfrm>
                <a:off x="1081" y="1464"/>
                <a:ext cx="300" cy="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752" name="Google Shape;752;p92"/>
              <p:cNvSpPr txBox="1"/>
              <p:nvPr/>
            </p:nvSpPr>
            <p:spPr>
              <a:xfrm>
                <a:off x="361" y="1857"/>
                <a:ext cx="300" cy="30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753" name="Google Shape;753;p92"/>
              <p:cNvSpPr txBox="1"/>
              <p:nvPr/>
            </p:nvSpPr>
            <p:spPr>
              <a:xfrm>
                <a:off x="719" y="1857"/>
                <a:ext cx="300" cy="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grpSp>
      </p:grpSp>
      <p:sp>
        <p:nvSpPr>
          <p:cNvPr id="754" name="Google Shape;754;p92"/>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9pPr>
          </a:lstStyle>
          <a:p>
            <a:endParaRPr/>
          </a:p>
        </p:txBody>
      </p:sp>
      <p:sp>
        <p:nvSpPr>
          <p:cNvPr id="755" name="Google Shape;755;p92"/>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640"/>
              </a:spcBef>
              <a:spcAft>
                <a:spcPts val="0"/>
              </a:spcAft>
              <a:buClr>
                <a:schemeClr val="lt2"/>
              </a:buClr>
              <a:buSzPts val="2400"/>
              <a:buFont typeface="Noto Sans Symbols"/>
              <a:buChar char="■"/>
              <a:defRPr sz="3200" b="0" i="0" u="none" strike="noStrike" cap="none">
                <a:solidFill>
                  <a:schemeClr val="dk1"/>
                </a:solidFill>
                <a:latin typeface="Arial"/>
                <a:ea typeface="Arial"/>
                <a:cs typeface="Arial"/>
                <a:sym typeface="Arial"/>
              </a:defRPr>
            </a:lvl1pPr>
            <a:lvl2pPr marL="914400" marR="0" lvl="1" indent="-370840" algn="l" rtl="0">
              <a:lnSpc>
                <a:spcPct val="100000"/>
              </a:lnSpc>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rtl="0">
              <a:lnSpc>
                <a:spcPct val="100000"/>
              </a:lnSpc>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rtl="0">
              <a:lnSpc>
                <a:spcPct val="100000"/>
              </a:lnSpc>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756" name="Google Shape;756;p92"/>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9pPr>
          </a:lstStyle>
          <a:p>
            <a:endParaRPr/>
          </a:p>
        </p:txBody>
      </p:sp>
      <p:sp>
        <p:nvSpPr>
          <p:cNvPr id="757" name="Google Shape;757;p9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9pPr>
          </a:lstStyle>
          <a:p>
            <a:r>
              <a:rPr lang="pt-BR"/>
              <a:t>Aula 07 - DDL e DML - Exercício</a:t>
            </a:r>
            <a:endParaRPr/>
          </a:p>
        </p:txBody>
      </p:sp>
      <p:sp>
        <p:nvSpPr>
          <p:cNvPr id="758" name="Google Shape;758;p92"/>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055488901"/>
      </p:ext>
    </p:extLst>
  </p:cSld>
  <p:clrMap bg1="lt1" tx1="dk1" bg2="dk2" tx2="lt2" accent1="accent1" accent2="accent2" accent3="accent3" accent4="accent4" accent5="accent5" accent6="accent6" hlink="hlink" folHlink="folHlink"/>
  <p:sldLayoutIdLst>
    <p:sldLayoutId id="2147483854" r:id="rId1"/>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39"/>
        <p:cNvGrpSpPr/>
        <p:nvPr/>
      </p:nvGrpSpPr>
      <p:grpSpPr>
        <a:xfrm>
          <a:off x="0" y="0"/>
          <a:ext cx="0" cy="0"/>
          <a:chOff x="0" y="0"/>
          <a:chExt cx="0" cy="0"/>
        </a:xfrm>
      </p:grpSpPr>
      <p:grpSp>
        <p:nvGrpSpPr>
          <p:cNvPr id="640" name="Google Shape;640;p80"/>
          <p:cNvGrpSpPr/>
          <p:nvPr/>
        </p:nvGrpSpPr>
        <p:grpSpPr>
          <a:xfrm>
            <a:off x="0" y="0"/>
            <a:ext cx="9144000" cy="6858000"/>
            <a:chOff x="0" y="0"/>
            <a:chExt cx="5760" cy="4320"/>
          </a:xfrm>
        </p:grpSpPr>
        <p:sp>
          <p:nvSpPr>
            <p:cNvPr id="641" name="Google Shape;641;p80"/>
            <p:cNvSpPr txBox="1"/>
            <p:nvPr/>
          </p:nvSpPr>
          <p:spPr>
            <a:xfrm>
              <a:off x="0" y="0"/>
              <a:ext cx="2208" cy="4320"/>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642" name="Google Shape;642;p80"/>
            <p:cNvSpPr txBox="1"/>
            <p:nvPr/>
          </p:nvSpPr>
          <p:spPr>
            <a:xfrm>
              <a:off x="1081" y="1065"/>
              <a:ext cx="4679" cy="1596"/>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grpSp>
          <p:nvGrpSpPr>
            <p:cNvPr id="643" name="Google Shape;643;p80"/>
            <p:cNvGrpSpPr/>
            <p:nvPr/>
          </p:nvGrpSpPr>
          <p:grpSpPr>
            <a:xfrm>
              <a:off x="0" y="672"/>
              <a:ext cx="1806" cy="1989"/>
              <a:chOff x="0" y="672"/>
              <a:chExt cx="1806" cy="1989"/>
            </a:xfrm>
          </p:grpSpPr>
          <p:sp>
            <p:nvSpPr>
              <p:cNvPr id="644" name="Google Shape;644;p80"/>
              <p:cNvSpPr txBox="1"/>
              <p:nvPr/>
            </p:nvSpPr>
            <p:spPr>
              <a:xfrm>
                <a:off x="361" y="2257"/>
                <a:ext cx="363" cy="404"/>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645" name="Google Shape;645;p80"/>
              <p:cNvSpPr txBox="1"/>
              <p:nvPr/>
            </p:nvSpPr>
            <p:spPr>
              <a:xfrm>
                <a:off x="1081" y="1065"/>
                <a:ext cx="362" cy="405"/>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646" name="Google Shape;646;p80"/>
              <p:cNvSpPr txBox="1"/>
              <p:nvPr/>
            </p:nvSpPr>
            <p:spPr>
              <a:xfrm>
                <a:off x="1437" y="672"/>
                <a:ext cx="369" cy="40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647" name="Google Shape;647;p80"/>
              <p:cNvSpPr txBox="1"/>
              <p:nvPr/>
            </p:nvSpPr>
            <p:spPr>
              <a:xfrm>
                <a:off x="719" y="2257"/>
                <a:ext cx="368" cy="404"/>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648" name="Google Shape;648;p80"/>
              <p:cNvSpPr txBox="1"/>
              <p:nvPr/>
            </p:nvSpPr>
            <p:spPr>
              <a:xfrm>
                <a:off x="1437" y="1065"/>
                <a:ext cx="369" cy="405"/>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649" name="Google Shape;649;p80"/>
              <p:cNvSpPr txBox="1"/>
              <p:nvPr/>
            </p:nvSpPr>
            <p:spPr>
              <a:xfrm>
                <a:off x="719" y="1464"/>
                <a:ext cx="368" cy="399"/>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650" name="Google Shape;650;p80"/>
              <p:cNvSpPr txBox="1"/>
              <p:nvPr/>
            </p:nvSpPr>
            <p:spPr>
              <a:xfrm>
                <a:off x="0" y="1464"/>
                <a:ext cx="367" cy="39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651" name="Google Shape;651;p80"/>
              <p:cNvSpPr txBox="1"/>
              <p:nvPr/>
            </p:nvSpPr>
            <p:spPr>
              <a:xfrm>
                <a:off x="1081" y="1464"/>
                <a:ext cx="362" cy="39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652" name="Google Shape;652;p80"/>
              <p:cNvSpPr txBox="1"/>
              <p:nvPr/>
            </p:nvSpPr>
            <p:spPr>
              <a:xfrm>
                <a:off x="361" y="1857"/>
                <a:ext cx="363" cy="406"/>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653" name="Google Shape;653;p80"/>
              <p:cNvSpPr txBox="1"/>
              <p:nvPr/>
            </p:nvSpPr>
            <p:spPr>
              <a:xfrm>
                <a:off x="719" y="1857"/>
                <a:ext cx="368" cy="406"/>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grpSp>
      </p:grpSp>
      <p:sp>
        <p:nvSpPr>
          <p:cNvPr id="654" name="Google Shape;654;p80"/>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9pPr>
          </a:lstStyle>
          <a:p>
            <a:endParaRPr/>
          </a:p>
        </p:txBody>
      </p:sp>
      <p:sp>
        <p:nvSpPr>
          <p:cNvPr id="655" name="Google Shape;655;p80"/>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640"/>
              </a:spcBef>
              <a:spcAft>
                <a:spcPts val="0"/>
              </a:spcAft>
              <a:buClr>
                <a:schemeClr val="lt2"/>
              </a:buClr>
              <a:buSzPts val="2400"/>
              <a:buFont typeface="Noto Sans Symbols"/>
              <a:buChar char="■"/>
              <a:defRPr sz="3200" b="0" i="0" u="none" strike="noStrike" cap="none">
                <a:solidFill>
                  <a:schemeClr val="dk1"/>
                </a:solidFill>
                <a:latin typeface="Arial"/>
                <a:ea typeface="Arial"/>
                <a:cs typeface="Arial"/>
                <a:sym typeface="Arial"/>
              </a:defRPr>
            </a:lvl1pPr>
            <a:lvl2pPr marL="914400" marR="0" lvl="1" indent="-370840" algn="l" rtl="0">
              <a:lnSpc>
                <a:spcPct val="100000"/>
              </a:lnSpc>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rtl="0">
              <a:lnSpc>
                <a:spcPct val="100000"/>
              </a:lnSpc>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rtl="0">
              <a:lnSpc>
                <a:spcPct val="100000"/>
              </a:lnSpc>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656" name="Google Shape;656;p80"/>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9pPr>
          </a:lstStyle>
          <a:p>
            <a:endParaRPr/>
          </a:p>
        </p:txBody>
      </p:sp>
      <p:sp>
        <p:nvSpPr>
          <p:cNvPr id="657" name="Google Shape;657;p8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9pPr>
          </a:lstStyle>
          <a:p>
            <a:r>
              <a:rPr lang="pt-BR"/>
              <a:t>Aula 07 - SGBD - SQL - DDL</a:t>
            </a:r>
            <a:endParaRPr/>
          </a:p>
        </p:txBody>
      </p:sp>
      <p:sp>
        <p:nvSpPr>
          <p:cNvPr id="658" name="Google Shape;658;p80"/>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604745879"/>
      </p:ext>
    </p:extLst>
  </p:cSld>
  <p:clrMap bg1="lt1" tx1="dk1" bg2="dk2" tx2="lt2" accent1="accent1" accent2="accent2" accent3="accent3" accent4="accent4" accent5="accent5" accent6="accent6" hlink="hlink" folHlink="folHlink"/>
  <p:sldLayoutIdLst>
    <p:sldLayoutId id="2147483856" r:id="rId1"/>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1"/>
        <p:cNvGrpSpPr/>
        <p:nvPr/>
      </p:nvGrpSpPr>
      <p:grpSpPr>
        <a:xfrm>
          <a:off x="0" y="0"/>
          <a:ext cx="0" cy="0"/>
          <a:chOff x="0" y="0"/>
          <a:chExt cx="0" cy="0"/>
        </a:xfrm>
      </p:grpSpPr>
      <p:sp>
        <p:nvSpPr>
          <p:cNvPr id="442" name="Google Shape;442;p5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9pPr>
          </a:lstStyle>
          <a:p>
            <a:r>
              <a:rPr lang="pt-BR"/>
              <a:t>Aula 07 - SGBD - SQL - DDL</a:t>
            </a:r>
            <a:endParaRPr/>
          </a:p>
        </p:txBody>
      </p:sp>
      <p:sp>
        <p:nvSpPr>
          <p:cNvPr id="443" name="Google Shape;443;p54"/>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sz="1400">
              <a:solidFill>
                <a:srgbClr val="000000"/>
              </a:solidFill>
              <a:latin typeface="Arial"/>
              <a:ea typeface="Arial"/>
              <a:cs typeface="Arial"/>
              <a:sym typeface="Arial"/>
            </a:endParaRPr>
          </a:p>
        </p:txBody>
      </p:sp>
      <p:grpSp>
        <p:nvGrpSpPr>
          <p:cNvPr id="444" name="Google Shape;444;p54"/>
          <p:cNvGrpSpPr/>
          <p:nvPr/>
        </p:nvGrpSpPr>
        <p:grpSpPr>
          <a:xfrm>
            <a:off x="0" y="0"/>
            <a:ext cx="8985250" cy="611188"/>
            <a:chOff x="0" y="0"/>
            <a:chExt cx="5660" cy="385"/>
          </a:xfrm>
        </p:grpSpPr>
        <p:sp>
          <p:nvSpPr>
            <p:cNvPr id="445" name="Google Shape;445;p54"/>
            <p:cNvSpPr txBox="1"/>
            <p:nvPr/>
          </p:nvSpPr>
          <p:spPr>
            <a:xfrm>
              <a:off x="0" y="0"/>
              <a:ext cx="300" cy="300"/>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446" name="Google Shape;446;p54"/>
            <p:cNvSpPr txBox="1"/>
            <p:nvPr/>
          </p:nvSpPr>
          <p:spPr>
            <a:xfrm>
              <a:off x="260" y="85"/>
              <a:ext cx="5400" cy="300"/>
            </a:xfrm>
            <a:prstGeom prst="rect">
              <a:avLst/>
            </a:prstGeom>
            <a:gradFill>
              <a:gsLst>
                <a:gs pos="0">
                  <a:schemeClr val="lt2"/>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447" name="Google Shape;447;p54"/>
            <p:cNvSpPr txBox="1"/>
            <p:nvPr/>
          </p:nvSpPr>
          <p:spPr>
            <a:xfrm>
              <a:off x="258" y="85"/>
              <a:ext cx="0" cy="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448" name="Google Shape;448;p54"/>
            <p:cNvSpPr txBox="1"/>
            <p:nvPr/>
          </p:nvSpPr>
          <p:spPr>
            <a:xfrm>
              <a:off x="345" y="0"/>
              <a:ext cx="0" cy="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449" name="Google Shape;449;p54"/>
            <p:cNvSpPr txBox="1"/>
            <p:nvPr/>
          </p:nvSpPr>
          <p:spPr>
            <a:xfrm>
              <a:off x="345" y="85"/>
              <a:ext cx="0" cy="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450" name="Google Shape;450;p54"/>
            <p:cNvSpPr txBox="1"/>
            <p:nvPr/>
          </p:nvSpPr>
          <p:spPr>
            <a:xfrm>
              <a:off x="173" y="173"/>
              <a:ext cx="0" cy="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451" name="Google Shape;451;p54"/>
            <p:cNvSpPr txBox="1"/>
            <p:nvPr/>
          </p:nvSpPr>
          <p:spPr>
            <a:xfrm>
              <a:off x="83" y="86"/>
              <a:ext cx="0" cy="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452" name="Google Shape;452;p54"/>
            <p:cNvSpPr txBox="1"/>
            <p:nvPr/>
          </p:nvSpPr>
          <p:spPr>
            <a:xfrm>
              <a:off x="258" y="171"/>
              <a:ext cx="0" cy="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453" name="Google Shape;453;p54"/>
            <p:cNvSpPr txBox="1"/>
            <p:nvPr/>
          </p:nvSpPr>
          <p:spPr>
            <a:xfrm>
              <a:off x="173" y="258"/>
              <a:ext cx="0" cy="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grpSp>
      <p:sp>
        <p:nvSpPr>
          <p:cNvPr id="454" name="Google Shape;454;p54"/>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9pPr>
          </a:lstStyle>
          <a:p>
            <a:endParaRPr/>
          </a:p>
        </p:txBody>
      </p:sp>
      <p:sp>
        <p:nvSpPr>
          <p:cNvPr id="455" name="Google Shape;455;p54"/>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640"/>
              </a:spcBef>
              <a:spcAft>
                <a:spcPts val="0"/>
              </a:spcAft>
              <a:buClr>
                <a:schemeClr val="lt2"/>
              </a:buClr>
              <a:buSzPts val="2400"/>
              <a:buFont typeface="Noto Sans Symbols"/>
              <a:buChar char="■"/>
              <a:defRPr sz="3200" b="0" i="0" u="none" strike="noStrike" cap="none">
                <a:solidFill>
                  <a:schemeClr val="dk1"/>
                </a:solidFill>
                <a:latin typeface="Arial"/>
                <a:ea typeface="Arial"/>
                <a:cs typeface="Arial"/>
                <a:sym typeface="Arial"/>
              </a:defRPr>
            </a:lvl1pPr>
            <a:lvl2pPr marL="914400" marR="0" lvl="1" indent="-370840" algn="l" rtl="0">
              <a:lnSpc>
                <a:spcPct val="100000"/>
              </a:lnSpc>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rtl="0">
              <a:lnSpc>
                <a:spcPct val="100000"/>
              </a:lnSpc>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rtl="0">
              <a:lnSpc>
                <a:spcPct val="100000"/>
              </a:lnSpc>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456" name="Google Shape;456;p54"/>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807110560"/>
      </p:ext>
    </p:extLst>
  </p:cSld>
  <p:clrMap bg1="lt1" tx1="dk1" bg2="dk2" tx2="lt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53"/>
        <p:cNvGrpSpPr/>
        <p:nvPr/>
      </p:nvGrpSpPr>
      <p:grpSpPr>
        <a:xfrm>
          <a:off x="0" y="0"/>
          <a:ext cx="0" cy="0"/>
          <a:chOff x="0" y="0"/>
          <a:chExt cx="0" cy="0"/>
        </a:xfrm>
      </p:grpSpPr>
      <p:sp>
        <p:nvSpPr>
          <p:cNvPr id="554" name="Google Shape;554;p6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9pPr>
          </a:lstStyle>
          <a:p>
            <a:r>
              <a:rPr lang="pt-BR"/>
              <a:t>Aula 07 - SGBD - SQL - DDL</a:t>
            </a:r>
            <a:endParaRPr/>
          </a:p>
        </p:txBody>
      </p:sp>
      <p:sp>
        <p:nvSpPr>
          <p:cNvPr id="555" name="Google Shape;555;p68"/>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sz="1400">
              <a:solidFill>
                <a:srgbClr val="000000"/>
              </a:solidFill>
              <a:latin typeface="Arial"/>
              <a:ea typeface="Arial"/>
              <a:cs typeface="Arial"/>
              <a:sym typeface="Arial"/>
            </a:endParaRPr>
          </a:p>
        </p:txBody>
      </p:sp>
      <p:grpSp>
        <p:nvGrpSpPr>
          <p:cNvPr id="556" name="Google Shape;556;p68"/>
          <p:cNvGrpSpPr/>
          <p:nvPr/>
        </p:nvGrpSpPr>
        <p:grpSpPr>
          <a:xfrm>
            <a:off x="0" y="0"/>
            <a:ext cx="9144000" cy="546100"/>
            <a:chOff x="0" y="0"/>
            <a:chExt cx="5760" cy="344"/>
          </a:xfrm>
        </p:grpSpPr>
        <p:sp>
          <p:nvSpPr>
            <p:cNvPr id="557" name="Google Shape;557;p68"/>
            <p:cNvSpPr txBox="1"/>
            <p:nvPr/>
          </p:nvSpPr>
          <p:spPr>
            <a:xfrm>
              <a:off x="0" y="0"/>
              <a:ext cx="180" cy="336"/>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558" name="Google Shape;558;p68"/>
            <p:cNvSpPr txBox="1"/>
            <p:nvPr/>
          </p:nvSpPr>
          <p:spPr>
            <a:xfrm>
              <a:off x="260" y="85"/>
              <a:ext cx="5500" cy="173"/>
            </a:xfrm>
            <a:prstGeom prst="rect">
              <a:avLst/>
            </a:prstGeom>
            <a:gradFill>
              <a:gsLst>
                <a:gs pos="0">
                  <a:schemeClr val="lt2"/>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559" name="Google Shape;559;p68"/>
            <p:cNvSpPr txBox="1"/>
            <p:nvPr/>
          </p:nvSpPr>
          <p:spPr>
            <a:xfrm>
              <a:off x="258" y="85"/>
              <a:ext cx="87" cy="89"/>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560" name="Google Shape;560;p68"/>
            <p:cNvSpPr txBox="1"/>
            <p:nvPr/>
          </p:nvSpPr>
          <p:spPr>
            <a:xfrm>
              <a:off x="345" y="0"/>
              <a:ext cx="88"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561" name="Google Shape;561;p68"/>
            <p:cNvSpPr txBox="1"/>
            <p:nvPr/>
          </p:nvSpPr>
          <p:spPr>
            <a:xfrm>
              <a:off x="345" y="85"/>
              <a:ext cx="88" cy="8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562" name="Google Shape;562;p68"/>
            <p:cNvSpPr txBox="1"/>
            <p:nvPr/>
          </p:nvSpPr>
          <p:spPr>
            <a:xfrm>
              <a:off x="173" y="173"/>
              <a:ext cx="86"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563" name="Google Shape;563;p68"/>
            <p:cNvSpPr txBox="1"/>
            <p:nvPr/>
          </p:nvSpPr>
          <p:spPr>
            <a:xfrm>
              <a:off x="83" y="86"/>
              <a:ext cx="89" cy="87"/>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564" name="Google Shape;564;p68"/>
            <p:cNvSpPr txBox="1"/>
            <p:nvPr/>
          </p:nvSpPr>
          <p:spPr>
            <a:xfrm>
              <a:off x="258" y="171"/>
              <a:ext cx="87" cy="87"/>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565" name="Google Shape;565;p68"/>
            <p:cNvSpPr txBox="1"/>
            <p:nvPr/>
          </p:nvSpPr>
          <p:spPr>
            <a:xfrm>
              <a:off x="173" y="258"/>
              <a:ext cx="86" cy="86"/>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grpSp>
      <p:sp>
        <p:nvSpPr>
          <p:cNvPr id="566" name="Google Shape;566;p68"/>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9pPr>
          </a:lstStyle>
          <a:p>
            <a:endParaRPr/>
          </a:p>
        </p:txBody>
      </p:sp>
      <p:sp>
        <p:nvSpPr>
          <p:cNvPr id="567" name="Google Shape;567;p68"/>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640"/>
              </a:spcBef>
              <a:spcAft>
                <a:spcPts val="0"/>
              </a:spcAft>
              <a:buClr>
                <a:schemeClr val="lt2"/>
              </a:buClr>
              <a:buSzPts val="2400"/>
              <a:buFont typeface="Noto Sans Symbols"/>
              <a:buChar char="■"/>
              <a:defRPr sz="3200" b="0" i="0" u="none" strike="noStrike" cap="none">
                <a:solidFill>
                  <a:schemeClr val="dk1"/>
                </a:solidFill>
                <a:latin typeface="Arial"/>
                <a:ea typeface="Arial"/>
                <a:cs typeface="Arial"/>
                <a:sym typeface="Arial"/>
              </a:defRPr>
            </a:lvl1pPr>
            <a:lvl2pPr marL="914400" marR="0" lvl="1" indent="-370840" algn="l" rtl="0">
              <a:lnSpc>
                <a:spcPct val="100000"/>
              </a:lnSpc>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rtl="0">
              <a:lnSpc>
                <a:spcPct val="100000"/>
              </a:lnSpc>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rtl="0">
              <a:lnSpc>
                <a:spcPct val="100000"/>
              </a:lnSpc>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568" name="Google Shape;568;p6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402085068"/>
      </p:ext>
    </p:extLst>
  </p:cSld>
  <p:clrMap bg1="lt1" tx1="dk1" bg2="dk2" tx2="lt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71"/>
        <p:cNvGrpSpPr/>
        <p:nvPr/>
      </p:nvGrpSpPr>
      <p:grpSpPr>
        <a:xfrm>
          <a:off x="0" y="0"/>
          <a:ext cx="0" cy="0"/>
          <a:chOff x="0" y="0"/>
          <a:chExt cx="0" cy="0"/>
        </a:xfrm>
      </p:grpSpPr>
      <p:grpSp>
        <p:nvGrpSpPr>
          <p:cNvPr id="772" name="Google Shape;772;p95"/>
          <p:cNvGrpSpPr/>
          <p:nvPr/>
        </p:nvGrpSpPr>
        <p:grpSpPr>
          <a:xfrm>
            <a:off x="0" y="0"/>
            <a:ext cx="9336088" cy="6667500"/>
            <a:chOff x="0" y="0"/>
            <a:chExt cx="5881" cy="4200"/>
          </a:xfrm>
        </p:grpSpPr>
        <p:sp>
          <p:nvSpPr>
            <p:cNvPr id="773" name="Google Shape;773;p95"/>
            <p:cNvSpPr txBox="1"/>
            <p:nvPr/>
          </p:nvSpPr>
          <p:spPr>
            <a:xfrm>
              <a:off x="0" y="0"/>
              <a:ext cx="2100" cy="4200"/>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774" name="Google Shape;774;p95"/>
            <p:cNvSpPr txBox="1"/>
            <p:nvPr/>
          </p:nvSpPr>
          <p:spPr>
            <a:xfrm>
              <a:off x="1081" y="1065"/>
              <a:ext cx="4800" cy="15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grpSp>
          <p:nvGrpSpPr>
            <p:cNvPr id="775" name="Google Shape;775;p95"/>
            <p:cNvGrpSpPr/>
            <p:nvPr/>
          </p:nvGrpSpPr>
          <p:grpSpPr>
            <a:xfrm>
              <a:off x="0" y="672"/>
              <a:ext cx="1737" cy="1885"/>
              <a:chOff x="0" y="672"/>
              <a:chExt cx="1737" cy="1885"/>
            </a:xfrm>
          </p:grpSpPr>
          <p:sp>
            <p:nvSpPr>
              <p:cNvPr id="776" name="Google Shape;776;p95"/>
              <p:cNvSpPr txBox="1"/>
              <p:nvPr/>
            </p:nvSpPr>
            <p:spPr>
              <a:xfrm>
                <a:off x="361" y="2257"/>
                <a:ext cx="300" cy="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777" name="Google Shape;777;p95"/>
              <p:cNvSpPr txBox="1"/>
              <p:nvPr/>
            </p:nvSpPr>
            <p:spPr>
              <a:xfrm>
                <a:off x="1081" y="1065"/>
                <a:ext cx="300" cy="30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778" name="Google Shape;778;p95"/>
              <p:cNvSpPr txBox="1"/>
              <p:nvPr/>
            </p:nvSpPr>
            <p:spPr>
              <a:xfrm>
                <a:off x="1437" y="672"/>
                <a:ext cx="300" cy="30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779" name="Google Shape;779;p95"/>
              <p:cNvSpPr txBox="1"/>
              <p:nvPr/>
            </p:nvSpPr>
            <p:spPr>
              <a:xfrm>
                <a:off x="719" y="2257"/>
                <a:ext cx="300" cy="3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780" name="Google Shape;780;p95"/>
              <p:cNvSpPr txBox="1"/>
              <p:nvPr/>
            </p:nvSpPr>
            <p:spPr>
              <a:xfrm>
                <a:off x="1437" y="1065"/>
                <a:ext cx="300" cy="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781" name="Google Shape;781;p95"/>
              <p:cNvSpPr txBox="1"/>
              <p:nvPr/>
            </p:nvSpPr>
            <p:spPr>
              <a:xfrm>
                <a:off x="719" y="1464"/>
                <a:ext cx="300" cy="30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782" name="Google Shape;782;p95"/>
              <p:cNvSpPr txBox="1"/>
              <p:nvPr/>
            </p:nvSpPr>
            <p:spPr>
              <a:xfrm>
                <a:off x="0" y="1464"/>
                <a:ext cx="300" cy="3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783" name="Google Shape;783;p95"/>
              <p:cNvSpPr txBox="1"/>
              <p:nvPr/>
            </p:nvSpPr>
            <p:spPr>
              <a:xfrm>
                <a:off x="1081" y="1464"/>
                <a:ext cx="300" cy="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784" name="Google Shape;784;p95"/>
              <p:cNvSpPr txBox="1"/>
              <p:nvPr/>
            </p:nvSpPr>
            <p:spPr>
              <a:xfrm>
                <a:off x="361" y="1857"/>
                <a:ext cx="300" cy="30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785" name="Google Shape;785;p95"/>
              <p:cNvSpPr txBox="1"/>
              <p:nvPr/>
            </p:nvSpPr>
            <p:spPr>
              <a:xfrm>
                <a:off x="719" y="1857"/>
                <a:ext cx="300" cy="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grpSp>
      </p:grpSp>
      <p:sp>
        <p:nvSpPr>
          <p:cNvPr id="786" name="Google Shape;786;p95"/>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9pPr>
          </a:lstStyle>
          <a:p>
            <a:endParaRPr/>
          </a:p>
        </p:txBody>
      </p:sp>
      <p:sp>
        <p:nvSpPr>
          <p:cNvPr id="787" name="Google Shape;787;p95"/>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640"/>
              </a:spcBef>
              <a:spcAft>
                <a:spcPts val="0"/>
              </a:spcAft>
              <a:buClr>
                <a:schemeClr val="lt2"/>
              </a:buClr>
              <a:buSzPts val="2400"/>
              <a:buFont typeface="Noto Sans Symbols"/>
              <a:buChar char="■"/>
              <a:defRPr sz="3200" b="0" i="0" u="none" strike="noStrike" cap="none">
                <a:solidFill>
                  <a:schemeClr val="dk1"/>
                </a:solidFill>
                <a:latin typeface="Arial"/>
                <a:ea typeface="Arial"/>
                <a:cs typeface="Arial"/>
                <a:sym typeface="Arial"/>
              </a:defRPr>
            </a:lvl1pPr>
            <a:lvl2pPr marL="914400" marR="0" lvl="1" indent="-370840" algn="l" rtl="0">
              <a:lnSpc>
                <a:spcPct val="100000"/>
              </a:lnSpc>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rtl="0">
              <a:lnSpc>
                <a:spcPct val="100000"/>
              </a:lnSpc>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rtl="0">
              <a:lnSpc>
                <a:spcPct val="100000"/>
              </a:lnSpc>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788" name="Google Shape;788;p95"/>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9pPr>
          </a:lstStyle>
          <a:p>
            <a:endParaRPr/>
          </a:p>
        </p:txBody>
      </p:sp>
      <p:sp>
        <p:nvSpPr>
          <p:cNvPr id="789" name="Google Shape;789;p9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9pPr>
          </a:lstStyle>
          <a:p>
            <a:r>
              <a:rPr lang="pt-BR"/>
              <a:t>Aula 07 - SGBD - SQL - DDL</a:t>
            </a:r>
            <a:endParaRPr/>
          </a:p>
        </p:txBody>
      </p:sp>
      <p:sp>
        <p:nvSpPr>
          <p:cNvPr id="790" name="Google Shape;790;p95"/>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035614567"/>
      </p:ext>
    </p:extLst>
  </p:cSld>
  <p:clrMap bg1="lt1" tx1="dk1" bg2="dk2" tx2="lt2" accent1="accent1" accent2="accent2" accent3="accent3" accent4="accent4" accent5="accent5" accent6="accent6" hlink="hlink" folHlink="folHlink"/>
  <p:sldLayoutIdLst>
    <p:sldLayoutId id="2147483881" r:id="rId1"/>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1"/>
        <p:cNvGrpSpPr/>
        <p:nvPr/>
      </p:nvGrpSpPr>
      <p:grpSpPr>
        <a:xfrm>
          <a:off x="0" y="0"/>
          <a:ext cx="0" cy="0"/>
          <a:chOff x="0" y="0"/>
          <a:chExt cx="0" cy="0"/>
        </a:xfrm>
      </p:grpSpPr>
      <p:sp>
        <p:nvSpPr>
          <p:cNvPr id="122" name="Google Shape;122;p1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9pPr>
          </a:lstStyle>
          <a:p>
            <a:r>
              <a:rPr lang="pt-BR"/>
              <a:t>Aula 07 - DDL e DML - Exercício</a:t>
            </a:r>
            <a:endParaRPr/>
          </a:p>
        </p:txBody>
      </p:sp>
      <p:sp>
        <p:nvSpPr>
          <p:cNvPr id="123" name="Google Shape;123;p15"/>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sz="1400">
              <a:solidFill>
                <a:srgbClr val="000000"/>
              </a:solidFill>
              <a:latin typeface="Arial"/>
              <a:ea typeface="Arial"/>
              <a:cs typeface="Arial"/>
              <a:sym typeface="Arial"/>
            </a:endParaRPr>
          </a:p>
        </p:txBody>
      </p:sp>
      <p:grpSp>
        <p:nvGrpSpPr>
          <p:cNvPr id="124" name="Google Shape;124;p15"/>
          <p:cNvGrpSpPr/>
          <p:nvPr/>
        </p:nvGrpSpPr>
        <p:grpSpPr>
          <a:xfrm>
            <a:off x="0" y="0"/>
            <a:ext cx="9144000" cy="546100"/>
            <a:chOff x="0" y="0"/>
            <a:chExt cx="5760" cy="344"/>
          </a:xfrm>
        </p:grpSpPr>
        <p:sp>
          <p:nvSpPr>
            <p:cNvPr id="125" name="Google Shape;125;p15"/>
            <p:cNvSpPr txBox="1"/>
            <p:nvPr/>
          </p:nvSpPr>
          <p:spPr>
            <a:xfrm>
              <a:off x="0" y="0"/>
              <a:ext cx="180" cy="336"/>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26" name="Google Shape;126;p15"/>
            <p:cNvSpPr txBox="1"/>
            <p:nvPr/>
          </p:nvSpPr>
          <p:spPr>
            <a:xfrm>
              <a:off x="260" y="85"/>
              <a:ext cx="5500" cy="173"/>
            </a:xfrm>
            <a:prstGeom prst="rect">
              <a:avLst/>
            </a:prstGeom>
            <a:gradFill>
              <a:gsLst>
                <a:gs pos="0">
                  <a:schemeClr val="lt2"/>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27" name="Google Shape;127;p15"/>
            <p:cNvSpPr txBox="1"/>
            <p:nvPr/>
          </p:nvSpPr>
          <p:spPr>
            <a:xfrm>
              <a:off x="258" y="85"/>
              <a:ext cx="87" cy="89"/>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28" name="Google Shape;128;p15"/>
            <p:cNvSpPr txBox="1"/>
            <p:nvPr/>
          </p:nvSpPr>
          <p:spPr>
            <a:xfrm>
              <a:off x="345" y="0"/>
              <a:ext cx="88"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29" name="Google Shape;129;p15"/>
            <p:cNvSpPr txBox="1"/>
            <p:nvPr/>
          </p:nvSpPr>
          <p:spPr>
            <a:xfrm>
              <a:off x="345" y="85"/>
              <a:ext cx="88" cy="8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30" name="Google Shape;130;p15"/>
            <p:cNvSpPr txBox="1"/>
            <p:nvPr/>
          </p:nvSpPr>
          <p:spPr>
            <a:xfrm>
              <a:off x="173" y="173"/>
              <a:ext cx="86"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31" name="Google Shape;131;p15"/>
            <p:cNvSpPr txBox="1"/>
            <p:nvPr/>
          </p:nvSpPr>
          <p:spPr>
            <a:xfrm>
              <a:off x="83" y="86"/>
              <a:ext cx="89" cy="87"/>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32" name="Google Shape;132;p15"/>
            <p:cNvSpPr txBox="1"/>
            <p:nvPr/>
          </p:nvSpPr>
          <p:spPr>
            <a:xfrm>
              <a:off x="258" y="171"/>
              <a:ext cx="87" cy="87"/>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33" name="Google Shape;133;p15"/>
            <p:cNvSpPr txBox="1"/>
            <p:nvPr/>
          </p:nvSpPr>
          <p:spPr>
            <a:xfrm>
              <a:off x="173" y="258"/>
              <a:ext cx="86" cy="86"/>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grpSp>
      <p:sp>
        <p:nvSpPr>
          <p:cNvPr id="134" name="Google Shape;134;p15"/>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9pPr>
          </a:lstStyle>
          <a:p>
            <a:endParaRPr/>
          </a:p>
        </p:txBody>
      </p:sp>
      <p:sp>
        <p:nvSpPr>
          <p:cNvPr id="135" name="Google Shape;135;p15"/>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640"/>
              </a:spcBef>
              <a:spcAft>
                <a:spcPts val="0"/>
              </a:spcAft>
              <a:buClr>
                <a:schemeClr val="lt2"/>
              </a:buClr>
              <a:buSzPts val="2400"/>
              <a:buFont typeface="Noto Sans Symbols"/>
              <a:buChar char="■"/>
              <a:defRPr sz="3200" b="0" i="0" u="none" strike="noStrike" cap="none">
                <a:solidFill>
                  <a:schemeClr val="dk1"/>
                </a:solidFill>
                <a:latin typeface="Arial"/>
                <a:ea typeface="Arial"/>
                <a:cs typeface="Arial"/>
                <a:sym typeface="Arial"/>
              </a:defRPr>
            </a:lvl1pPr>
            <a:lvl2pPr marL="914400" marR="0" lvl="1" indent="-370840" algn="l" rtl="0">
              <a:lnSpc>
                <a:spcPct val="100000"/>
              </a:lnSpc>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rtl="0">
              <a:lnSpc>
                <a:spcPct val="100000"/>
              </a:lnSpc>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rtl="0">
              <a:lnSpc>
                <a:spcPct val="100000"/>
              </a:lnSpc>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36" name="Google Shape;136;p1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sp>
        <p:nvSpPr>
          <p:cNvPr id="208" name="Google Shape;208;p2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r>
              <a:rPr lang="pt-BR"/>
              <a:t>Aula 07 - DDL e DML - Exercício</a:t>
            </a:r>
            <a:endParaRPr/>
          </a:p>
        </p:txBody>
      </p:sp>
      <p:sp>
        <p:nvSpPr>
          <p:cNvPr id="209" name="Google Shape;209;p27"/>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marR="0" lvl="1" indent="0" algn="r" rtl="0">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marR="0" lvl="2" indent="0" algn="r" rtl="0">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marR="0" lvl="3" indent="0" algn="r" rtl="0">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marR="0" lvl="4" indent="0" algn="r" rtl="0">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marR="0" lvl="5" indent="0" algn="r" rtl="0">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marR="0" lvl="6" indent="0" algn="r" rtl="0">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marR="0" lvl="7" indent="0" algn="r" rtl="0">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marR="0" lvl="8" indent="0" algn="r" rtl="0">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grpSp>
        <p:nvGrpSpPr>
          <p:cNvPr id="210" name="Google Shape;210;p27"/>
          <p:cNvGrpSpPr/>
          <p:nvPr/>
        </p:nvGrpSpPr>
        <p:grpSpPr>
          <a:xfrm>
            <a:off x="0" y="0"/>
            <a:ext cx="9144000" cy="546100"/>
            <a:chOff x="0" y="0"/>
            <a:chExt cx="5760" cy="344"/>
          </a:xfrm>
        </p:grpSpPr>
        <p:sp>
          <p:nvSpPr>
            <p:cNvPr id="211" name="Google Shape;211;p27"/>
            <p:cNvSpPr/>
            <p:nvPr/>
          </p:nvSpPr>
          <p:spPr>
            <a:xfrm>
              <a:off x="0" y="0"/>
              <a:ext cx="180" cy="336"/>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212" name="Google Shape;212;p27"/>
            <p:cNvSpPr/>
            <p:nvPr/>
          </p:nvSpPr>
          <p:spPr>
            <a:xfrm>
              <a:off x="260" y="85"/>
              <a:ext cx="5500" cy="173"/>
            </a:xfrm>
            <a:prstGeom prst="rect">
              <a:avLst/>
            </a:prstGeom>
            <a:gradFill>
              <a:gsLst>
                <a:gs pos="0">
                  <a:schemeClr val="lt2"/>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213" name="Google Shape;213;p27"/>
            <p:cNvSpPr/>
            <p:nvPr/>
          </p:nvSpPr>
          <p:spPr>
            <a:xfrm>
              <a:off x="258" y="85"/>
              <a:ext cx="87" cy="89"/>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chemeClr val="hlink"/>
                </a:solidFill>
                <a:latin typeface="Arial"/>
                <a:ea typeface="Arial"/>
                <a:cs typeface="Arial"/>
                <a:sym typeface="Arial"/>
              </a:endParaRPr>
            </a:p>
          </p:txBody>
        </p:sp>
        <p:sp>
          <p:nvSpPr>
            <p:cNvPr id="214" name="Google Shape;214;p27"/>
            <p:cNvSpPr/>
            <p:nvPr/>
          </p:nvSpPr>
          <p:spPr>
            <a:xfrm>
              <a:off x="345" y="0"/>
              <a:ext cx="88"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chemeClr val="hlink"/>
                </a:solidFill>
                <a:latin typeface="Arial"/>
                <a:ea typeface="Arial"/>
                <a:cs typeface="Arial"/>
                <a:sym typeface="Arial"/>
              </a:endParaRPr>
            </a:p>
          </p:txBody>
        </p:sp>
        <p:sp>
          <p:nvSpPr>
            <p:cNvPr id="215" name="Google Shape;215;p27"/>
            <p:cNvSpPr/>
            <p:nvPr/>
          </p:nvSpPr>
          <p:spPr>
            <a:xfrm>
              <a:off x="345" y="85"/>
              <a:ext cx="88" cy="8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chemeClr val="accent2"/>
                </a:solidFill>
                <a:latin typeface="Arial"/>
                <a:ea typeface="Arial"/>
                <a:cs typeface="Arial"/>
                <a:sym typeface="Arial"/>
              </a:endParaRPr>
            </a:p>
          </p:txBody>
        </p:sp>
        <p:sp>
          <p:nvSpPr>
            <p:cNvPr id="216" name="Google Shape;216;p27"/>
            <p:cNvSpPr/>
            <p:nvPr/>
          </p:nvSpPr>
          <p:spPr>
            <a:xfrm>
              <a:off x="173" y="173"/>
              <a:ext cx="86"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chemeClr val="hlink"/>
                </a:solidFill>
                <a:latin typeface="Arial"/>
                <a:ea typeface="Arial"/>
                <a:cs typeface="Arial"/>
                <a:sym typeface="Arial"/>
              </a:endParaRPr>
            </a:p>
          </p:txBody>
        </p:sp>
        <p:sp>
          <p:nvSpPr>
            <p:cNvPr id="217" name="Google Shape;217;p27"/>
            <p:cNvSpPr/>
            <p:nvPr/>
          </p:nvSpPr>
          <p:spPr>
            <a:xfrm>
              <a:off x="83" y="86"/>
              <a:ext cx="89" cy="87"/>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218" name="Google Shape;218;p27"/>
            <p:cNvSpPr/>
            <p:nvPr/>
          </p:nvSpPr>
          <p:spPr>
            <a:xfrm>
              <a:off x="258" y="171"/>
              <a:ext cx="87" cy="87"/>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chemeClr val="accent2"/>
                </a:solidFill>
                <a:latin typeface="Arial"/>
                <a:ea typeface="Arial"/>
                <a:cs typeface="Arial"/>
                <a:sym typeface="Arial"/>
              </a:endParaRPr>
            </a:p>
          </p:txBody>
        </p:sp>
        <p:sp>
          <p:nvSpPr>
            <p:cNvPr id="219" name="Google Shape;219;p27"/>
            <p:cNvSpPr/>
            <p:nvPr/>
          </p:nvSpPr>
          <p:spPr>
            <a:xfrm>
              <a:off x="173" y="258"/>
              <a:ext cx="86" cy="86"/>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chemeClr val="accent2"/>
                </a:solidFill>
                <a:latin typeface="Arial"/>
                <a:ea typeface="Arial"/>
                <a:cs typeface="Arial"/>
                <a:sym typeface="Arial"/>
              </a:endParaRPr>
            </a:p>
          </p:txBody>
        </p:sp>
      </p:grpSp>
      <p:sp>
        <p:nvSpPr>
          <p:cNvPr id="220" name="Google Shape;220;p27"/>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221" name="Google Shape;221;p27"/>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640"/>
              </a:spcBef>
              <a:spcAft>
                <a:spcPts val="0"/>
              </a:spcAft>
              <a:buClr>
                <a:schemeClr val="lt2"/>
              </a:buClr>
              <a:buSzPts val="2400"/>
              <a:buFont typeface="Noto Sans Symbols"/>
              <a:buChar char="■"/>
              <a:defRPr sz="3200" b="0" i="0" u="none" strike="noStrike" cap="none">
                <a:solidFill>
                  <a:schemeClr val="dk1"/>
                </a:solidFill>
                <a:latin typeface="Arial"/>
                <a:ea typeface="Arial"/>
                <a:cs typeface="Arial"/>
                <a:sym typeface="Arial"/>
              </a:defRPr>
            </a:lvl1pPr>
            <a:lvl2pPr marL="914400" marR="0" lvl="1" indent="-370840" algn="l" rtl="0">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rtl="0">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222" name="Google Shape;222;p2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smtClean="0">
                <a:latin typeface="Arial" charset="0"/>
                <a:cs typeface="Arial" charset="0"/>
              </a:defRPr>
            </a:lvl1pPr>
          </a:lstStyle>
          <a:p>
            <a:pPr>
              <a:defRPr/>
            </a:pPr>
            <a:r>
              <a:rPr lang="pt-BR"/>
              <a:t>Aula 07 - DDL e DML - Exercício</a:t>
            </a:r>
          </a:p>
        </p:txBody>
      </p:sp>
      <p:sp>
        <p:nvSpPr>
          <p:cNvPr id="114691"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pPr>
              <a:defRPr/>
            </a:pPr>
            <a:fld id="{206A8040-DF3E-4AF4-8C38-C0CC19399627}" type="slidenum">
              <a:rPr lang="pt-BR" altLang="pt-BR"/>
              <a:pPr>
                <a:defRPr/>
              </a:pPr>
              <a:t>‹nº›</a:t>
            </a:fld>
            <a:endParaRPr lang="pt-BR" altLang="pt-BR"/>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defRPr/>
              </a:pPr>
              <a:endParaRPr lang="pt-BR" altLang="pt-BR" sz="2400">
                <a:latin typeface="Times New Roman"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defRPr/>
              </a:pPr>
              <a:endParaRPr lang="pt-BR" altLang="pt-BR" sz="2400">
                <a:latin typeface="Times New Roman"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defRPr/>
              </a:pPr>
              <a:endParaRPr lang="pt-BR" altLang="pt-BR" sz="180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defRPr/>
              </a:pPr>
              <a:endParaRPr lang="pt-BR" altLang="pt-BR" sz="180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defRPr/>
              </a:pPr>
              <a:endParaRPr lang="pt-BR" altLang="pt-BR" sz="180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defRPr/>
              </a:pPr>
              <a:endParaRPr lang="pt-BR" altLang="pt-BR" sz="180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defRPr/>
              </a:pPr>
              <a:endParaRPr lang="pt-BR" altLang="pt-BR" sz="2400">
                <a:latin typeface="Times New Roman"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defRPr/>
              </a:pPr>
              <a:endParaRPr lang="pt-BR" altLang="pt-BR" sz="180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defRPr/>
              </a:pPr>
              <a:endParaRPr lang="pt-BR" altLang="pt-BR" sz="180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altLang="pt-BR"/>
              <a:t>Clique para editar o estilo do título mestre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ltLang="pt-BR"/>
              <a:t>Clique para editar os estilos do texto mestre</a:t>
            </a:r>
          </a:p>
          <a:p>
            <a:pPr lvl="1"/>
            <a:r>
              <a:rPr lang="pt-BR" altLang="pt-BR"/>
              <a:t>Segundo nível</a:t>
            </a:r>
          </a:p>
          <a:p>
            <a:pPr lvl="2"/>
            <a:r>
              <a:rPr lang="pt-BR" altLang="pt-BR"/>
              <a:t>Terceiro nível</a:t>
            </a:r>
          </a:p>
          <a:p>
            <a:pPr lvl="3"/>
            <a:r>
              <a:rPr lang="pt-BR" altLang="pt-BR"/>
              <a:t>Quarto nível</a:t>
            </a:r>
          </a:p>
          <a:p>
            <a:pPr lvl="4"/>
            <a:r>
              <a:rPr lang="pt-BR" altLang="pt-BR"/>
              <a:t>Quinto nível</a:t>
            </a:r>
          </a:p>
        </p:txBody>
      </p:sp>
      <p:sp>
        <p:nvSpPr>
          <p:cNvPr id="114704"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endParaRPr lang="pt-BR"/>
          </a:p>
        </p:txBody>
      </p:sp>
    </p:spTree>
    <p:extLst>
      <p:ext uri="{BB962C8B-B14F-4D97-AF65-F5344CB8AC3E}">
        <p14:creationId xmlns:p14="http://schemas.microsoft.com/office/powerpoint/2010/main" val="319469268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hf sldNum="0" hd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0" y="0"/>
            <a:ext cx="9144000" cy="6858000"/>
            <a:chOff x="0" y="0"/>
            <a:chExt cx="5760" cy="4320"/>
          </a:xfrm>
        </p:grpSpPr>
        <p:sp>
          <p:nvSpPr>
            <p:cNvPr id="11" name="Google Shape;11;p1"/>
            <p:cNvSpPr txBox="1"/>
            <p:nvPr/>
          </p:nvSpPr>
          <p:spPr>
            <a:xfrm>
              <a:off x="0" y="0"/>
              <a:ext cx="2208" cy="4320"/>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2" name="Google Shape;12;p1"/>
            <p:cNvSpPr txBox="1"/>
            <p:nvPr/>
          </p:nvSpPr>
          <p:spPr>
            <a:xfrm>
              <a:off x="1081" y="1065"/>
              <a:ext cx="4679" cy="1596"/>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grpSp>
          <p:nvGrpSpPr>
            <p:cNvPr id="13" name="Google Shape;13;p1"/>
            <p:cNvGrpSpPr/>
            <p:nvPr/>
          </p:nvGrpSpPr>
          <p:grpSpPr>
            <a:xfrm>
              <a:off x="0" y="672"/>
              <a:ext cx="1806" cy="1989"/>
              <a:chOff x="0" y="672"/>
              <a:chExt cx="1806" cy="1989"/>
            </a:xfrm>
          </p:grpSpPr>
          <p:sp>
            <p:nvSpPr>
              <p:cNvPr id="14" name="Google Shape;14;p1"/>
              <p:cNvSpPr txBox="1"/>
              <p:nvPr/>
            </p:nvSpPr>
            <p:spPr>
              <a:xfrm>
                <a:off x="361" y="2257"/>
                <a:ext cx="363" cy="404"/>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5" name="Google Shape;15;p1"/>
              <p:cNvSpPr txBox="1"/>
              <p:nvPr/>
            </p:nvSpPr>
            <p:spPr>
              <a:xfrm>
                <a:off x="1081" y="1065"/>
                <a:ext cx="362" cy="405"/>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6" name="Google Shape;16;p1"/>
              <p:cNvSpPr txBox="1"/>
              <p:nvPr/>
            </p:nvSpPr>
            <p:spPr>
              <a:xfrm>
                <a:off x="1437" y="672"/>
                <a:ext cx="369" cy="40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7" name="Google Shape;17;p1"/>
              <p:cNvSpPr txBox="1"/>
              <p:nvPr/>
            </p:nvSpPr>
            <p:spPr>
              <a:xfrm>
                <a:off x="719" y="2257"/>
                <a:ext cx="368" cy="404"/>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8" name="Google Shape;18;p1"/>
              <p:cNvSpPr txBox="1"/>
              <p:nvPr/>
            </p:nvSpPr>
            <p:spPr>
              <a:xfrm>
                <a:off x="1437" y="1065"/>
                <a:ext cx="369" cy="405"/>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9" name="Google Shape;19;p1"/>
              <p:cNvSpPr txBox="1"/>
              <p:nvPr/>
            </p:nvSpPr>
            <p:spPr>
              <a:xfrm>
                <a:off x="719" y="1464"/>
                <a:ext cx="368" cy="399"/>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20" name="Google Shape;20;p1"/>
              <p:cNvSpPr txBox="1"/>
              <p:nvPr/>
            </p:nvSpPr>
            <p:spPr>
              <a:xfrm>
                <a:off x="0" y="1464"/>
                <a:ext cx="367" cy="39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21" name="Google Shape;21;p1"/>
              <p:cNvSpPr txBox="1"/>
              <p:nvPr/>
            </p:nvSpPr>
            <p:spPr>
              <a:xfrm>
                <a:off x="1081" y="1464"/>
                <a:ext cx="362" cy="39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22" name="Google Shape;22;p1"/>
              <p:cNvSpPr txBox="1"/>
              <p:nvPr/>
            </p:nvSpPr>
            <p:spPr>
              <a:xfrm>
                <a:off x="361" y="1857"/>
                <a:ext cx="363" cy="406"/>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23" name="Google Shape;23;p1"/>
              <p:cNvSpPr txBox="1"/>
              <p:nvPr/>
            </p:nvSpPr>
            <p:spPr>
              <a:xfrm>
                <a:off x="719" y="1857"/>
                <a:ext cx="368" cy="406"/>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grpSp>
      </p:grpSp>
      <p:sp>
        <p:nvSpPr>
          <p:cNvPr id="24" name="Google Shape;24;p1"/>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9pPr>
          </a:lstStyle>
          <a:p>
            <a:endParaRPr/>
          </a:p>
        </p:txBody>
      </p:sp>
      <p:sp>
        <p:nvSpPr>
          <p:cNvPr id="25" name="Google Shape;25;p1"/>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640"/>
              </a:spcBef>
              <a:spcAft>
                <a:spcPts val="0"/>
              </a:spcAft>
              <a:buClr>
                <a:schemeClr val="lt2"/>
              </a:buClr>
              <a:buSzPts val="2400"/>
              <a:buFont typeface="Noto Sans Symbols"/>
              <a:buChar char="■"/>
              <a:defRPr sz="3200" b="0" i="0" u="none" strike="noStrike" cap="none">
                <a:solidFill>
                  <a:schemeClr val="dk1"/>
                </a:solidFill>
                <a:latin typeface="Arial"/>
                <a:ea typeface="Arial"/>
                <a:cs typeface="Arial"/>
                <a:sym typeface="Arial"/>
              </a:defRPr>
            </a:lvl1pPr>
            <a:lvl2pPr marL="914400" marR="0" lvl="1" indent="-370840" algn="l" rtl="0">
              <a:lnSpc>
                <a:spcPct val="100000"/>
              </a:lnSpc>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rtl="0">
              <a:lnSpc>
                <a:spcPct val="100000"/>
              </a:lnSpc>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rtl="0">
              <a:lnSpc>
                <a:spcPct val="100000"/>
              </a:lnSpc>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26" name="Google Shape;26;p1"/>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9pPr>
          </a:lstStyle>
          <a:p>
            <a:endParaRPr/>
          </a:p>
        </p:txBody>
      </p:sp>
      <p:sp>
        <p:nvSpPr>
          <p:cNvPr id="27" name="Google Shape;27;p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9pPr>
          </a:lstStyle>
          <a:p>
            <a:r>
              <a:rPr lang="pt-BR"/>
              <a:t>Aula 07 - DDL e DML - Exercício</a:t>
            </a:r>
            <a:endParaRPr/>
          </a:p>
        </p:txBody>
      </p:sp>
      <p:sp>
        <p:nvSpPr>
          <p:cNvPr id="28" name="Google Shape;28;p1"/>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765317388"/>
      </p:ext>
    </p:extLst>
  </p:cSld>
  <p:clrMap bg1="lt1" tx1="dk1" bg2="dk2" tx2="lt2" accent1="accent1" accent2="accent2" accent3="accent3" accent4="accent4" accent5="accent5" accent6="accent6" hlink="hlink" folHlink="folHlink"/>
  <p:sldLayoutIdLst>
    <p:sldLayoutId id="2147483764" r:id="rId1"/>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1"/>
        <p:cNvGrpSpPr/>
        <p:nvPr/>
      </p:nvGrpSpPr>
      <p:grpSpPr>
        <a:xfrm>
          <a:off x="0" y="0"/>
          <a:ext cx="0" cy="0"/>
          <a:chOff x="0" y="0"/>
          <a:chExt cx="0" cy="0"/>
        </a:xfrm>
      </p:grpSpPr>
      <p:sp>
        <p:nvSpPr>
          <p:cNvPr id="122" name="Google Shape;122;p1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9pPr>
          </a:lstStyle>
          <a:p>
            <a:r>
              <a:rPr lang="pt-BR"/>
              <a:t>Aula 07 - DDL e DML - Exercício</a:t>
            </a:r>
            <a:endParaRPr/>
          </a:p>
        </p:txBody>
      </p:sp>
      <p:sp>
        <p:nvSpPr>
          <p:cNvPr id="123" name="Google Shape;123;p15"/>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sz="1400">
              <a:solidFill>
                <a:srgbClr val="000000"/>
              </a:solidFill>
              <a:latin typeface="Arial"/>
              <a:ea typeface="Arial"/>
              <a:cs typeface="Arial"/>
              <a:sym typeface="Arial"/>
            </a:endParaRPr>
          </a:p>
        </p:txBody>
      </p:sp>
      <p:grpSp>
        <p:nvGrpSpPr>
          <p:cNvPr id="124" name="Google Shape;124;p15"/>
          <p:cNvGrpSpPr/>
          <p:nvPr/>
        </p:nvGrpSpPr>
        <p:grpSpPr>
          <a:xfrm>
            <a:off x="0" y="0"/>
            <a:ext cx="9144000" cy="546100"/>
            <a:chOff x="0" y="0"/>
            <a:chExt cx="5760" cy="344"/>
          </a:xfrm>
        </p:grpSpPr>
        <p:sp>
          <p:nvSpPr>
            <p:cNvPr id="125" name="Google Shape;125;p15"/>
            <p:cNvSpPr txBox="1"/>
            <p:nvPr/>
          </p:nvSpPr>
          <p:spPr>
            <a:xfrm>
              <a:off x="0" y="0"/>
              <a:ext cx="180" cy="336"/>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26" name="Google Shape;126;p15"/>
            <p:cNvSpPr txBox="1"/>
            <p:nvPr/>
          </p:nvSpPr>
          <p:spPr>
            <a:xfrm>
              <a:off x="260" y="85"/>
              <a:ext cx="5500" cy="173"/>
            </a:xfrm>
            <a:prstGeom prst="rect">
              <a:avLst/>
            </a:prstGeom>
            <a:gradFill>
              <a:gsLst>
                <a:gs pos="0">
                  <a:schemeClr val="lt2"/>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27" name="Google Shape;127;p15"/>
            <p:cNvSpPr txBox="1"/>
            <p:nvPr/>
          </p:nvSpPr>
          <p:spPr>
            <a:xfrm>
              <a:off x="258" y="85"/>
              <a:ext cx="87" cy="89"/>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28" name="Google Shape;128;p15"/>
            <p:cNvSpPr txBox="1"/>
            <p:nvPr/>
          </p:nvSpPr>
          <p:spPr>
            <a:xfrm>
              <a:off x="345" y="0"/>
              <a:ext cx="88"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29" name="Google Shape;129;p15"/>
            <p:cNvSpPr txBox="1"/>
            <p:nvPr/>
          </p:nvSpPr>
          <p:spPr>
            <a:xfrm>
              <a:off x="345" y="85"/>
              <a:ext cx="88" cy="8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30" name="Google Shape;130;p15"/>
            <p:cNvSpPr txBox="1"/>
            <p:nvPr/>
          </p:nvSpPr>
          <p:spPr>
            <a:xfrm>
              <a:off x="173" y="173"/>
              <a:ext cx="86"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31" name="Google Shape;131;p15"/>
            <p:cNvSpPr txBox="1"/>
            <p:nvPr/>
          </p:nvSpPr>
          <p:spPr>
            <a:xfrm>
              <a:off x="83" y="86"/>
              <a:ext cx="89" cy="87"/>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32" name="Google Shape;132;p15"/>
            <p:cNvSpPr txBox="1"/>
            <p:nvPr/>
          </p:nvSpPr>
          <p:spPr>
            <a:xfrm>
              <a:off x="258" y="171"/>
              <a:ext cx="87" cy="87"/>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33" name="Google Shape;133;p15"/>
            <p:cNvSpPr txBox="1"/>
            <p:nvPr/>
          </p:nvSpPr>
          <p:spPr>
            <a:xfrm>
              <a:off x="173" y="258"/>
              <a:ext cx="86" cy="86"/>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grpSp>
      <p:sp>
        <p:nvSpPr>
          <p:cNvPr id="134" name="Google Shape;134;p15"/>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9pPr>
          </a:lstStyle>
          <a:p>
            <a:endParaRPr/>
          </a:p>
        </p:txBody>
      </p:sp>
      <p:sp>
        <p:nvSpPr>
          <p:cNvPr id="135" name="Google Shape;135;p15"/>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640"/>
              </a:spcBef>
              <a:spcAft>
                <a:spcPts val="0"/>
              </a:spcAft>
              <a:buClr>
                <a:schemeClr val="lt2"/>
              </a:buClr>
              <a:buSzPts val="2400"/>
              <a:buFont typeface="Noto Sans Symbols"/>
              <a:buChar char="■"/>
              <a:defRPr sz="3200" b="0" i="0" u="none" strike="noStrike" cap="none">
                <a:solidFill>
                  <a:schemeClr val="dk1"/>
                </a:solidFill>
                <a:latin typeface="Arial"/>
                <a:ea typeface="Arial"/>
                <a:cs typeface="Arial"/>
                <a:sym typeface="Arial"/>
              </a:defRPr>
            </a:lvl1pPr>
            <a:lvl2pPr marL="914400" marR="0" lvl="1" indent="-370840" algn="l" rtl="0">
              <a:lnSpc>
                <a:spcPct val="100000"/>
              </a:lnSpc>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rtl="0">
              <a:lnSpc>
                <a:spcPct val="100000"/>
              </a:lnSpc>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rtl="0">
              <a:lnSpc>
                <a:spcPct val="100000"/>
              </a:lnSpc>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36" name="Google Shape;136;p1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4099423363"/>
      </p:ext>
    </p:extLst>
  </p:cSld>
  <p:clrMap bg1="lt1" tx1="dk1" bg2="dk2" tx2="lt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
        <p:cNvGrpSpPr/>
        <p:nvPr/>
      </p:nvGrpSpPr>
      <p:grpSpPr>
        <a:xfrm>
          <a:off x="0" y="0"/>
          <a:ext cx="0" cy="0"/>
          <a:chOff x="0" y="0"/>
          <a:chExt cx="0" cy="0"/>
        </a:xfrm>
      </p:grpSpPr>
      <p:sp>
        <p:nvSpPr>
          <p:cNvPr id="36" name="Google Shape;36;p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9pPr>
          </a:lstStyle>
          <a:p>
            <a:r>
              <a:rPr lang="pt-BR"/>
              <a:t>Aula 07 - DDL e DML - Exercício</a:t>
            </a:r>
            <a:endParaRPr/>
          </a:p>
        </p:txBody>
      </p:sp>
      <p:sp>
        <p:nvSpPr>
          <p:cNvPr id="37" name="Google Shape;37;p3"/>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sz="1400">
              <a:solidFill>
                <a:srgbClr val="000000"/>
              </a:solidFill>
              <a:latin typeface="Arial"/>
              <a:ea typeface="Arial"/>
              <a:cs typeface="Arial"/>
              <a:sym typeface="Arial"/>
            </a:endParaRPr>
          </a:p>
        </p:txBody>
      </p:sp>
      <p:grpSp>
        <p:nvGrpSpPr>
          <p:cNvPr id="38" name="Google Shape;38;p3"/>
          <p:cNvGrpSpPr/>
          <p:nvPr/>
        </p:nvGrpSpPr>
        <p:grpSpPr>
          <a:xfrm>
            <a:off x="0" y="0"/>
            <a:ext cx="8985250" cy="611188"/>
            <a:chOff x="0" y="0"/>
            <a:chExt cx="5660" cy="385"/>
          </a:xfrm>
        </p:grpSpPr>
        <p:sp>
          <p:nvSpPr>
            <p:cNvPr id="39" name="Google Shape;39;p3"/>
            <p:cNvSpPr txBox="1"/>
            <p:nvPr/>
          </p:nvSpPr>
          <p:spPr>
            <a:xfrm>
              <a:off x="0" y="0"/>
              <a:ext cx="300" cy="300"/>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40" name="Google Shape;40;p3"/>
            <p:cNvSpPr txBox="1"/>
            <p:nvPr/>
          </p:nvSpPr>
          <p:spPr>
            <a:xfrm>
              <a:off x="260" y="85"/>
              <a:ext cx="5400" cy="300"/>
            </a:xfrm>
            <a:prstGeom prst="rect">
              <a:avLst/>
            </a:prstGeom>
            <a:gradFill>
              <a:gsLst>
                <a:gs pos="0">
                  <a:schemeClr val="lt2"/>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41" name="Google Shape;41;p3"/>
            <p:cNvSpPr txBox="1"/>
            <p:nvPr/>
          </p:nvSpPr>
          <p:spPr>
            <a:xfrm>
              <a:off x="258" y="85"/>
              <a:ext cx="0" cy="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42" name="Google Shape;42;p3"/>
            <p:cNvSpPr txBox="1"/>
            <p:nvPr/>
          </p:nvSpPr>
          <p:spPr>
            <a:xfrm>
              <a:off x="345" y="0"/>
              <a:ext cx="0" cy="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43" name="Google Shape;43;p3"/>
            <p:cNvSpPr txBox="1"/>
            <p:nvPr/>
          </p:nvSpPr>
          <p:spPr>
            <a:xfrm>
              <a:off x="345" y="85"/>
              <a:ext cx="0" cy="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44" name="Google Shape;44;p3"/>
            <p:cNvSpPr txBox="1"/>
            <p:nvPr/>
          </p:nvSpPr>
          <p:spPr>
            <a:xfrm>
              <a:off x="173" y="173"/>
              <a:ext cx="0" cy="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45" name="Google Shape;45;p3"/>
            <p:cNvSpPr txBox="1"/>
            <p:nvPr/>
          </p:nvSpPr>
          <p:spPr>
            <a:xfrm>
              <a:off x="83" y="86"/>
              <a:ext cx="0" cy="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46" name="Google Shape;46;p3"/>
            <p:cNvSpPr txBox="1"/>
            <p:nvPr/>
          </p:nvSpPr>
          <p:spPr>
            <a:xfrm>
              <a:off x="258" y="171"/>
              <a:ext cx="0" cy="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47" name="Google Shape;47;p3"/>
            <p:cNvSpPr txBox="1"/>
            <p:nvPr/>
          </p:nvSpPr>
          <p:spPr>
            <a:xfrm>
              <a:off x="173" y="258"/>
              <a:ext cx="0" cy="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grpSp>
      <p:sp>
        <p:nvSpPr>
          <p:cNvPr id="48" name="Google Shape;48;p3"/>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9pPr>
          </a:lstStyle>
          <a:p>
            <a:endParaRPr/>
          </a:p>
        </p:txBody>
      </p:sp>
      <p:sp>
        <p:nvSpPr>
          <p:cNvPr id="49" name="Google Shape;49;p3"/>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640"/>
              </a:spcBef>
              <a:spcAft>
                <a:spcPts val="0"/>
              </a:spcAft>
              <a:buClr>
                <a:schemeClr val="lt2"/>
              </a:buClr>
              <a:buSzPts val="2400"/>
              <a:buFont typeface="Noto Sans Symbols"/>
              <a:buChar char="■"/>
              <a:defRPr sz="3200" b="0" i="0" u="none" strike="noStrike" cap="none">
                <a:solidFill>
                  <a:schemeClr val="dk1"/>
                </a:solidFill>
                <a:latin typeface="Arial"/>
                <a:ea typeface="Arial"/>
                <a:cs typeface="Arial"/>
                <a:sym typeface="Arial"/>
              </a:defRPr>
            </a:lvl1pPr>
            <a:lvl2pPr marL="914400" marR="0" lvl="1" indent="-370840" algn="l" rtl="0">
              <a:lnSpc>
                <a:spcPct val="100000"/>
              </a:lnSpc>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rtl="0">
              <a:lnSpc>
                <a:spcPct val="100000"/>
              </a:lnSpc>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rtl="0">
              <a:lnSpc>
                <a:spcPct val="100000"/>
              </a:lnSpc>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50" name="Google Shape;50;p3"/>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713014657"/>
      </p:ext>
    </p:extLst>
  </p:cSld>
  <p:clrMap bg1="lt1" tx1="dk1" bg2="dk2" tx2="lt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1"/>
        <p:cNvGrpSpPr/>
        <p:nvPr/>
      </p:nvGrpSpPr>
      <p:grpSpPr>
        <a:xfrm>
          <a:off x="0" y="0"/>
          <a:ext cx="0" cy="0"/>
          <a:chOff x="0" y="0"/>
          <a:chExt cx="0" cy="0"/>
        </a:xfrm>
      </p:grpSpPr>
      <p:sp>
        <p:nvSpPr>
          <p:cNvPr id="122" name="Google Shape;122;p1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r>
              <a:rPr lang="pt-BR"/>
              <a:t>Aula 07 - DDL e DML - Exercício</a:t>
            </a:r>
            <a:endParaRPr/>
          </a:p>
        </p:txBody>
      </p:sp>
      <p:sp>
        <p:nvSpPr>
          <p:cNvPr id="123" name="Google Shape;123;p15"/>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grpSp>
        <p:nvGrpSpPr>
          <p:cNvPr id="124" name="Google Shape;124;p15"/>
          <p:cNvGrpSpPr/>
          <p:nvPr/>
        </p:nvGrpSpPr>
        <p:grpSpPr>
          <a:xfrm>
            <a:off x="0" y="0"/>
            <a:ext cx="9144000" cy="546100"/>
            <a:chOff x="0" y="0"/>
            <a:chExt cx="5760" cy="344"/>
          </a:xfrm>
        </p:grpSpPr>
        <p:sp>
          <p:nvSpPr>
            <p:cNvPr id="125" name="Google Shape;125;p15"/>
            <p:cNvSpPr/>
            <p:nvPr/>
          </p:nvSpPr>
          <p:spPr>
            <a:xfrm>
              <a:off x="0" y="0"/>
              <a:ext cx="180" cy="336"/>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126" name="Google Shape;126;p15"/>
            <p:cNvSpPr/>
            <p:nvPr/>
          </p:nvSpPr>
          <p:spPr>
            <a:xfrm>
              <a:off x="260" y="85"/>
              <a:ext cx="5500" cy="173"/>
            </a:xfrm>
            <a:prstGeom prst="rect">
              <a:avLst/>
            </a:prstGeom>
            <a:gradFill>
              <a:gsLst>
                <a:gs pos="0">
                  <a:schemeClr val="lt2"/>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127" name="Google Shape;127;p15"/>
            <p:cNvSpPr/>
            <p:nvPr/>
          </p:nvSpPr>
          <p:spPr>
            <a:xfrm>
              <a:off x="258" y="85"/>
              <a:ext cx="87" cy="89"/>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hlink"/>
                </a:solidFill>
                <a:latin typeface="Arial"/>
                <a:ea typeface="Arial"/>
                <a:cs typeface="Arial"/>
                <a:sym typeface="Arial"/>
              </a:endParaRPr>
            </a:p>
          </p:txBody>
        </p:sp>
        <p:sp>
          <p:nvSpPr>
            <p:cNvPr id="128" name="Google Shape;128;p15"/>
            <p:cNvSpPr/>
            <p:nvPr/>
          </p:nvSpPr>
          <p:spPr>
            <a:xfrm>
              <a:off x="345" y="0"/>
              <a:ext cx="88"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hlink"/>
                </a:solidFill>
                <a:latin typeface="Arial"/>
                <a:ea typeface="Arial"/>
                <a:cs typeface="Arial"/>
                <a:sym typeface="Arial"/>
              </a:endParaRPr>
            </a:p>
          </p:txBody>
        </p:sp>
        <p:sp>
          <p:nvSpPr>
            <p:cNvPr id="129" name="Google Shape;129;p15"/>
            <p:cNvSpPr/>
            <p:nvPr/>
          </p:nvSpPr>
          <p:spPr>
            <a:xfrm>
              <a:off x="345" y="85"/>
              <a:ext cx="88" cy="8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2"/>
                </a:solidFill>
                <a:latin typeface="Arial"/>
                <a:ea typeface="Arial"/>
                <a:cs typeface="Arial"/>
                <a:sym typeface="Arial"/>
              </a:endParaRPr>
            </a:p>
          </p:txBody>
        </p:sp>
        <p:sp>
          <p:nvSpPr>
            <p:cNvPr id="130" name="Google Shape;130;p15"/>
            <p:cNvSpPr/>
            <p:nvPr/>
          </p:nvSpPr>
          <p:spPr>
            <a:xfrm>
              <a:off x="173" y="173"/>
              <a:ext cx="86"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hlink"/>
                </a:solidFill>
                <a:latin typeface="Arial"/>
                <a:ea typeface="Arial"/>
                <a:cs typeface="Arial"/>
                <a:sym typeface="Arial"/>
              </a:endParaRPr>
            </a:p>
          </p:txBody>
        </p:sp>
        <p:sp>
          <p:nvSpPr>
            <p:cNvPr id="131" name="Google Shape;131;p15"/>
            <p:cNvSpPr/>
            <p:nvPr/>
          </p:nvSpPr>
          <p:spPr>
            <a:xfrm>
              <a:off x="83" y="86"/>
              <a:ext cx="89" cy="87"/>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132" name="Google Shape;132;p15"/>
            <p:cNvSpPr/>
            <p:nvPr/>
          </p:nvSpPr>
          <p:spPr>
            <a:xfrm>
              <a:off x="258" y="171"/>
              <a:ext cx="87" cy="87"/>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2"/>
                </a:solidFill>
                <a:latin typeface="Arial"/>
                <a:ea typeface="Arial"/>
                <a:cs typeface="Arial"/>
                <a:sym typeface="Arial"/>
              </a:endParaRPr>
            </a:p>
          </p:txBody>
        </p:sp>
        <p:sp>
          <p:nvSpPr>
            <p:cNvPr id="133" name="Google Shape;133;p15"/>
            <p:cNvSpPr/>
            <p:nvPr/>
          </p:nvSpPr>
          <p:spPr>
            <a:xfrm>
              <a:off x="173" y="258"/>
              <a:ext cx="86" cy="86"/>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2"/>
                </a:solidFill>
                <a:latin typeface="Arial"/>
                <a:ea typeface="Arial"/>
                <a:cs typeface="Arial"/>
                <a:sym typeface="Arial"/>
              </a:endParaRPr>
            </a:p>
          </p:txBody>
        </p:sp>
      </p:grpSp>
      <p:sp>
        <p:nvSpPr>
          <p:cNvPr id="134" name="Google Shape;134;p15"/>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9pPr>
          </a:lstStyle>
          <a:p>
            <a:endParaRPr/>
          </a:p>
        </p:txBody>
      </p:sp>
      <p:sp>
        <p:nvSpPr>
          <p:cNvPr id="135" name="Google Shape;135;p15"/>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640"/>
              </a:spcBef>
              <a:spcAft>
                <a:spcPts val="0"/>
              </a:spcAft>
              <a:buClr>
                <a:schemeClr val="lt2"/>
              </a:buClr>
              <a:buSzPts val="2400"/>
              <a:buFont typeface="Noto Sans Symbols"/>
              <a:buChar char="■"/>
              <a:defRPr sz="3200" b="0" i="0" u="none" strike="noStrike" cap="none">
                <a:solidFill>
                  <a:schemeClr val="dk1"/>
                </a:solidFill>
                <a:latin typeface="Arial"/>
                <a:ea typeface="Arial"/>
                <a:cs typeface="Arial"/>
                <a:sym typeface="Arial"/>
              </a:defRPr>
            </a:lvl1pPr>
            <a:lvl2pPr marL="914400" marR="0" lvl="1" indent="-370840" algn="l" rtl="0">
              <a:lnSpc>
                <a:spcPct val="100000"/>
              </a:lnSpc>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rtl="0">
              <a:lnSpc>
                <a:spcPct val="100000"/>
              </a:lnSpc>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rtl="0">
              <a:lnSpc>
                <a:spcPct val="100000"/>
              </a:lnSpc>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36" name="Google Shape;136;p1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451240052"/>
      </p:ext>
    </p:extLst>
  </p:cSld>
  <p:clrMap bg1="lt1" tx1="dk1" bg2="dk2" tx2="lt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7"/>
        <p:cNvGrpSpPr/>
        <p:nvPr/>
      </p:nvGrpSpPr>
      <p:grpSpPr>
        <a:xfrm>
          <a:off x="0" y="0"/>
          <a:ext cx="0" cy="0"/>
          <a:chOff x="0" y="0"/>
          <a:chExt cx="0" cy="0"/>
        </a:xfrm>
      </p:grpSpPr>
      <p:sp>
        <p:nvSpPr>
          <p:cNvPr id="228" name="Google Shape;228;p2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r>
              <a:rPr lang="pt-BR"/>
              <a:t>Aula 07 - DDL e DML - Exercício</a:t>
            </a:r>
            <a:endParaRPr/>
          </a:p>
        </p:txBody>
      </p:sp>
      <p:sp>
        <p:nvSpPr>
          <p:cNvPr id="229" name="Google Shape;229;p28"/>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grpSp>
        <p:nvGrpSpPr>
          <p:cNvPr id="230" name="Google Shape;230;p28"/>
          <p:cNvGrpSpPr/>
          <p:nvPr/>
        </p:nvGrpSpPr>
        <p:grpSpPr>
          <a:xfrm>
            <a:off x="0" y="0"/>
            <a:ext cx="9144000" cy="546100"/>
            <a:chOff x="0" y="0"/>
            <a:chExt cx="5760" cy="344"/>
          </a:xfrm>
        </p:grpSpPr>
        <p:sp>
          <p:nvSpPr>
            <p:cNvPr id="231" name="Google Shape;231;p28"/>
            <p:cNvSpPr/>
            <p:nvPr/>
          </p:nvSpPr>
          <p:spPr>
            <a:xfrm>
              <a:off x="0" y="0"/>
              <a:ext cx="180" cy="336"/>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232" name="Google Shape;232;p28"/>
            <p:cNvSpPr/>
            <p:nvPr/>
          </p:nvSpPr>
          <p:spPr>
            <a:xfrm>
              <a:off x="260" y="85"/>
              <a:ext cx="5500" cy="173"/>
            </a:xfrm>
            <a:prstGeom prst="rect">
              <a:avLst/>
            </a:prstGeom>
            <a:gradFill>
              <a:gsLst>
                <a:gs pos="0">
                  <a:schemeClr val="lt2"/>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233" name="Google Shape;233;p28"/>
            <p:cNvSpPr/>
            <p:nvPr/>
          </p:nvSpPr>
          <p:spPr>
            <a:xfrm>
              <a:off x="258" y="85"/>
              <a:ext cx="87" cy="89"/>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hlink"/>
                </a:solidFill>
                <a:latin typeface="Arial"/>
                <a:ea typeface="Arial"/>
                <a:cs typeface="Arial"/>
                <a:sym typeface="Arial"/>
              </a:endParaRPr>
            </a:p>
          </p:txBody>
        </p:sp>
        <p:sp>
          <p:nvSpPr>
            <p:cNvPr id="234" name="Google Shape;234;p28"/>
            <p:cNvSpPr/>
            <p:nvPr/>
          </p:nvSpPr>
          <p:spPr>
            <a:xfrm>
              <a:off x="345" y="0"/>
              <a:ext cx="88"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hlink"/>
                </a:solidFill>
                <a:latin typeface="Arial"/>
                <a:ea typeface="Arial"/>
                <a:cs typeface="Arial"/>
                <a:sym typeface="Arial"/>
              </a:endParaRPr>
            </a:p>
          </p:txBody>
        </p:sp>
        <p:sp>
          <p:nvSpPr>
            <p:cNvPr id="235" name="Google Shape;235;p28"/>
            <p:cNvSpPr/>
            <p:nvPr/>
          </p:nvSpPr>
          <p:spPr>
            <a:xfrm>
              <a:off x="345" y="85"/>
              <a:ext cx="88" cy="8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2"/>
                </a:solidFill>
                <a:latin typeface="Arial"/>
                <a:ea typeface="Arial"/>
                <a:cs typeface="Arial"/>
                <a:sym typeface="Arial"/>
              </a:endParaRPr>
            </a:p>
          </p:txBody>
        </p:sp>
        <p:sp>
          <p:nvSpPr>
            <p:cNvPr id="236" name="Google Shape;236;p28"/>
            <p:cNvSpPr/>
            <p:nvPr/>
          </p:nvSpPr>
          <p:spPr>
            <a:xfrm>
              <a:off x="173" y="173"/>
              <a:ext cx="86"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hlink"/>
                </a:solidFill>
                <a:latin typeface="Arial"/>
                <a:ea typeface="Arial"/>
                <a:cs typeface="Arial"/>
                <a:sym typeface="Arial"/>
              </a:endParaRPr>
            </a:p>
          </p:txBody>
        </p:sp>
        <p:sp>
          <p:nvSpPr>
            <p:cNvPr id="237" name="Google Shape;237;p28"/>
            <p:cNvSpPr/>
            <p:nvPr/>
          </p:nvSpPr>
          <p:spPr>
            <a:xfrm>
              <a:off x="83" y="86"/>
              <a:ext cx="89" cy="87"/>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238" name="Google Shape;238;p28"/>
            <p:cNvSpPr/>
            <p:nvPr/>
          </p:nvSpPr>
          <p:spPr>
            <a:xfrm>
              <a:off x="258" y="171"/>
              <a:ext cx="87" cy="87"/>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2"/>
                </a:solidFill>
                <a:latin typeface="Arial"/>
                <a:ea typeface="Arial"/>
                <a:cs typeface="Arial"/>
                <a:sym typeface="Arial"/>
              </a:endParaRPr>
            </a:p>
          </p:txBody>
        </p:sp>
        <p:sp>
          <p:nvSpPr>
            <p:cNvPr id="239" name="Google Shape;239;p28"/>
            <p:cNvSpPr/>
            <p:nvPr/>
          </p:nvSpPr>
          <p:spPr>
            <a:xfrm>
              <a:off x="173" y="258"/>
              <a:ext cx="86" cy="86"/>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2"/>
                </a:solidFill>
                <a:latin typeface="Arial"/>
                <a:ea typeface="Arial"/>
                <a:cs typeface="Arial"/>
                <a:sym typeface="Arial"/>
              </a:endParaRPr>
            </a:p>
          </p:txBody>
        </p:sp>
      </p:grpSp>
      <p:sp>
        <p:nvSpPr>
          <p:cNvPr id="240" name="Google Shape;240;p28"/>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9pPr>
          </a:lstStyle>
          <a:p>
            <a:endParaRPr/>
          </a:p>
        </p:txBody>
      </p:sp>
      <p:sp>
        <p:nvSpPr>
          <p:cNvPr id="241" name="Google Shape;241;p28"/>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640"/>
              </a:spcBef>
              <a:spcAft>
                <a:spcPts val="0"/>
              </a:spcAft>
              <a:buClr>
                <a:schemeClr val="lt2"/>
              </a:buClr>
              <a:buSzPts val="2400"/>
              <a:buFont typeface="Noto Sans Symbols"/>
              <a:buChar char="■"/>
              <a:defRPr sz="3200" b="0" i="0" u="none" strike="noStrike" cap="none">
                <a:solidFill>
                  <a:schemeClr val="dk1"/>
                </a:solidFill>
                <a:latin typeface="Arial"/>
                <a:ea typeface="Arial"/>
                <a:cs typeface="Arial"/>
                <a:sym typeface="Arial"/>
              </a:defRPr>
            </a:lvl1pPr>
            <a:lvl2pPr marL="914400" marR="0" lvl="1" indent="-370840" algn="l" rtl="0">
              <a:lnSpc>
                <a:spcPct val="100000"/>
              </a:lnSpc>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rtl="0">
              <a:lnSpc>
                <a:spcPct val="100000"/>
              </a:lnSpc>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rtl="0">
              <a:lnSpc>
                <a:spcPct val="100000"/>
              </a:lnSpc>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242" name="Google Shape;242;p2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229637473"/>
      </p:ext>
    </p:extLst>
  </p:cSld>
  <p:clrMap bg1="lt1" tx1="dk1" bg2="dk2"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8.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9.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9.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90.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90.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90.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15.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16.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28.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3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6.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28.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28.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28.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28.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0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91.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91.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9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91.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01.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91.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91.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91.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91.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8.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0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03.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103.xml"/><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01.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5.xml"/><Relationship Id="rId1" Type="http://schemas.openxmlformats.org/officeDocument/2006/relationships/slideLayout" Target="../slideLayouts/slideLayout103.xml"/><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103.xml"/><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7.xml"/><Relationship Id="rId1" Type="http://schemas.openxmlformats.org/officeDocument/2006/relationships/slideLayout" Target="../slideLayouts/slideLayout103.xml"/><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103.xml"/><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9.xml"/><Relationship Id="rId1" Type="http://schemas.openxmlformats.org/officeDocument/2006/relationships/slideLayout" Target="../slideLayouts/slideLayout10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9.xml"/><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0.xml"/><Relationship Id="rId1" Type="http://schemas.openxmlformats.org/officeDocument/2006/relationships/slideLayout" Target="../slideLayouts/slideLayout103.xml"/><Relationship Id="rId4" Type="http://schemas.openxmlformats.org/officeDocument/2006/relationships/image" Target="../media/image1.png"/></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1.xml"/><Relationship Id="rId1" Type="http://schemas.openxmlformats.org/officeDocument/2006/relationships/slideLayout" Target="../slideLayouts/slideLayout103.xml"/><Relationship Id="rId4" Type="http://schemas.openxmlformats.org/officeDocument/2006/relationships/image" Target="../media/image1.png"/></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2.xml"/><Relationship Id="rId1" Type="http://schemas.openxmlformats.org/officeDocument/2006/relationships/slideLayout" Target="../slideLayouts/slideLayout103.xml"/><Relationship Id="rId4" Type="http://schemas.openxmlformats.org/officeDocument/2006/relationships/image" Target="../media/image1.png"/></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3.xml"/><Relationship Id="rId1" Type="http://schemas.openxmlformats.org/officeDocument/2006/relationships/slideLayout" Target="../slideLayouts/slideLayout103.xml"/><Relationship Id="rId4" Type="http://schemas.openxmlformats.org/officeDocument/2006/relationships/image" Target="../media/image1.png"/></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4.xml"/><Relationship Id="rId1" Type="http://schemas.openxmlformats.org/officeDocument/2006/relationships/slideLayout" Target="../slideLayouts/slideLayout103.xml"/><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114.xml"/></Relationships>
</file>

<file path=ppt/slides/_rels/slide5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6.xml"/><Relationship Id="rId1" Type="http://schemas.openxmlformats.org/officeDocument/2006/relationships/slideLayout" Target="../slideLayouts/slideLayout103.xml"/><Relationship Id="rId4" Type="http://schemas.openxmlformats.org/officeDocument/2006/relationships/image" Target="../media/image1.png"/></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114.xml"/></Relationships>
</file>

<file path=ppt/slides/_rels/slide5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8.xml"/><Relationship Id="rId1" Type="http://schemas.openxmlformats.org/officeDocument/2006/relationships/slideLayout" Target="../slideLayouts/slideLayout103.xml"/><Relationship Id="rId5" Type="http://schemas.openxmlformats.org/officeDocument/2006/relationships/image" Target="../media/image26.png"/><Relationship Id="rId4" Type="http://schemas.openxmlformats.org/officeDocument/2006/relationships/image" Target="../media/image1.png"/></Relationships>
</file>

<file path=ppt/slides/_rels/slide5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9.xml"/><Relationship Id="rId1" Type="http://schemas.openxmlformats.org/officeDocument/2006/relationships/slideLayout" Target="../slideLayouts/slideLayout103.xml"/><Relationship Id="rId5" Type="http://schemas.openxmlformats.org/officeDocument/2006/relationships/image" Target="../media/image27.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9.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1.png"/></Relationships>
</file>

<file path=ppt/slides/_rels/slide6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0.xml"/><Relationship Id="rId1" Type="http://schemas.openxmlformats.org/officeDocument/2006/relationships/slideLayout" Target="../slideLayouts/slideLayout103.xml"/><Relationship Id="rId5" Type="http://schemas.openxmlformats.org/officeDocument/2006/relationships/image" Target="../media/image28.png"/><Relationship Id="rId4" Type="http://schemas.openxmlformats.org/officeDocument/2006/relationships/image" Target="../media/image1.png"/></Relationships>
</file>

<file path=ppt/slides/_rels/slide6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1.xml"/><Relationship Id="rId1" Type="http://schemas.openxmlformats.org/officeDocument/2006/relationships/slideLayout" Target="../slideLayouts/slideLayout103.xml"/><Relationship Id="rId5" Type="http://schemas.openxmlformats.org/officeDocument/2006/relationships/image" Target="../media/image29.png"/><Relationship Id="rId4" Type="http://schemas.openxmlformats.org/officeDocument/2006/relationships/image" Target="../media/image1.png"/></Relationships>
</file>

<file path=ppt/slides/_rels/slide6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2.xml"/><Relationship Id="rId1" Type="http://schemas.openxmlformats.org/officeDocument/2006/relationships/slideLayout" Target="../slideLayouts/slideLayout103.xml"/><Relationship Id="rId4" Type="http://schemas.openxmlformats.org/officeDocument/2006/relationships/image" Target="../media/image1.png"/></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3.xml"/><Relationship Id="rId1" Type="http://schemas.openxmlformats.org/officeDocument/2006/relationships/slideLayout" Target="../slideLayouts/slideLayout103.xml"/><Relationship Id="rId4" Type="http://schemas.openxmlformats.org/officeDocument/2006/relationships/image" Target="../media/image1.png"/></Relationships>
</file>

<file path=ppt/slides/_rels/slide6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4.xml"/><Relationship Id="rId1" Type="http://schemas.openxmlformats.org/officeDocument/2006/relationships/slideLayout" Target="../slideLayouts/slideLayout103.xml"/><Relationship Id="rId4" Type="http://schemas.openxmlformats.org/officeDocument/2006/relationships/image" Target="../media/image1.png"/></Relationships>
</file>

<file path=ppt/slides/_rels/slide6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5.xml"/><Relationship Id="rId1" Type="http://schemas.openxmlformats.org/officeDocument/2006/relationships/slideLayout" Target="../slideLayouts/slideLayout103.xml"/><Relationship Id="rId4" Type="http://schemas.openxmlformats.org/officeDocument/2006/relationships/image" Target="../media/image1.png"/></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34.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36.xml"/><Relationship Id="rId5" Type="http://schemas.openxmlformats.org/officeDocument/2006/relationships/image" Target="../media/image31.png"/><Relationship Id="rId4" Type="http://schemas.openxmlformats.org/officeDocument/2006/relationships/image" Target="../media/image30.png"/></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23.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80.xml"/><Relationship Id="rId5" Type="http://schemas.openxmlformats.org/officeDocument/2006/relationships/image" Target="../media/image3.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80.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53"/>
          <p:cNvSpPr txBox="1">
            <a:spLocks noGrp="1"/>
          </p:cNvSpPr>
          <p:nvPr>
            <p:ph type="subTitle" idx="1"/>
          </p:nvPr>
        </p:nvSpPr>
        <p:spPr>
          <a:xfrm>
            <a:off x="2555875" y="4292600"/>
            <a:ext cx="5921375" cy="457200"/>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0"/>
              </a:spcBef>
              <a:spcAft>
                <a:spcPts val="0"/>
              </a:spcAft>
              <a:buSzPts val="1800"/>
              <a:buNone/>
            </a:pPr>
            <a:endParaRPr sz="2400" b="0" i="0" u="none">
              <a:solidFill>
                <a:schemeClr val="dk1"/>
              </a:solidFill>
              <a:latin typeface="Arial"/>
              <a:ea typeface="Arial"/>
              <a:cs typeface="Arial"/>
              <a:sym typeface="Arial"/>
            </a:endParaRPr>
          </a:p>
          <a:p>
            <a:pPr marL="0" lvl="0" indent="0" algn="r" rtl="0">
              <a:lnSpc>
                <a:spcPct val="90000"/>
              </a:lnSpc>
              <a:spcBef>
                <a:spcPts val="480"/>
              </a:spcBef>
              <a:spcAft>
                <a:spcPts val="0"/>
              </a:spcAft>
              <a:buSzPts val="1800"/>
              <a:buNone/>
            </a:pPr>
            <a:endParaRPr sz="2400" b="0" i="0" u="none">
              <a:solidFill>
                <a:schemeClr val="dk1"/>
              </a:solidFill>
              <a:latin typeface="Arial"/>
              <a:ea typeface="Arial"/>
              <a:cs typeface="Arial"/>
              <a:sym typeface="Arial"/>
            </a:endParaRPr>
          </a:p>
          <a:p>
            <a:pPr marL="0" lvl="0" indent="0" algn="r" rtl="0">
              <a:lnSpc>
                <a:spcPct val="90000"/>
              </a:lnSpc>
              <a:spcBef>
                <a:spcPts val="480"/>
              </a:spcBef>
              <a:spcAft>
                <a:spcPts val="0"/>
              </a:spcAft>
              <a:buSzPts val="1800"/>
              <a:buNone/>
            </a:pPr>
            <a:r>
              <a:rPr lang="en-US" sz="2400" b="0" i="0" u="none">
                <a:solidFill>
                  <a:schemeClr val="dk1"/>
                </a:solidFill>
                <a:latin typeface="Arial"/>
                <a:ea typeface="Arial"/>
                <a:cs typeface="Arial"/>
                <a:sym typeface="Arial"/>
              </a:rPr>
              <a:t>Jose.wellington@ceub.edu.br</a:t>
            </a:r>
            <a:endParaRPr/>
          </a:p>
        </p:txBody>
      </p:sp>
      <p:sp>
        <p:nvSpPr>
          <p:cNvPr id="424" name="Google Shape;424;p53"/>
          <p:cNvSpPr txBox="1">
            <a:spLocks noGrp="1"/>
          </p:cNvSpPr>
          <p:nvPr>
            <p:ph type="ctrTitle"/>
          </p:nvPr>
        </p:nvSpPr>
        <p:spPr>
          <a:xfrm>
            <a:off x="3716337" y="1844675"/>
            <a:ext cx="3903662" cy="2209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3200"/>
              <a:buFont typeface="Arial"/>
              <a:buNone/>
            </a:pPr>
            <a:r>
              <a:rPr lang="en-US" sz="3200" b="0" i="0" u="none">
                <a:solidFill>
                  <a:schemeClr val="lt1"/>
                </a:solidFill>
                <a:latin typeface="Arial"/>
                <a:ea typeface="Arial"/>
                <a:cs typeface="Arial"/>
                <a:sym typeface="Arial"/>
              </a:rPr>
              <a:t>Banco de Dados </a:t>
            </a:r>
            <a:br>
              <a:rPr lang="en-US" sz="5400" b="0" i="0" u="none">
                <a:solidFill>
                  <a:schemeClr val="dk1"/>
                </a:solidFill>
                <a:latin typeface="Arial"/>
                <a:ea typeface="Arial"/>
                <a:cs typeface="Arial"/>
                <a:sym typeface="Arial"/>
              </a:rPr>
            </a:br>
            <a:endParaRPr/>
          </a:p>
        </p:txBody>
      </p:sp>
      <p:sp>
        <p:nvSpPr>
          <p:cNvPr id="425" name="Google Shape;425;p53"/>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strike="noStrike" cap="none">
                <a:solidFill>
                  <a:schemeClr val="dk1"/>
                </a:solidFill>
                <a:latin typeface="Arial Black"/>
                <a:ea typeface="Arial Black"/>
                <a:cs typeface="Arial Black"/>
                <a:sym typeface="Arial Black"/>
              </a:rPr>
              <a:t>1</a:t>
            </a:fld>
            <a:endParaRPr sz="1400" b="0" i="0" u="none" strike="noStrike" cap="none">
              <a:solidFill>
                <a:srgbClr val="000000"/>
              </a:solidFill>
              <a:latin typeface="Arial"/>
              <a:ea typeface="Arial"/>
              <a:cs typeface="Arial"/>
              <a:sym typeface="Arial"/>
            </a:endParaRPr>
          </a:p>
        </p:txBody>
      </p:sp>
      <p:pic>
        <p:nvPicPr>
          <p:cNvPr id="426" name="Google Shape;426;p53"/>
          <p:cNvPicPr preferRelativeResize="0"/>
          <p:nvPr/>
        </p:nvPicPr>
        <p:blipFill rotWithShape="1">
          <a:blip r:embed="rId3">
            <a:alphaModFix/>
          </a:blip>
          <a:srcRect/>
          <a:stretch/>
        </p:blipFill>
        <p:spPr>
          <a:xfrm>
            <a:off x="7235825" y="260350"/>
            <a:ext cx="1439862" cy="495300"/>
          </a:xfrm>
          <a:prstGeom prst="rect">
            <a:avLst/>
          </a:prstGeom>
          <a:noFill/>
          <a:ln>
            <a:noFill/>
          </a:ln>
        </p:spPr>
      </p:pic>
      <p:sp>
        <p:nvSpPr>
          <p:cNvPr id="427" name="Google Shape;427;p5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pt-BR"/>
              <a:t>Aula 07 - DDL e DML - Exercício</a:t>
            </a:r>
            <a:endParaRPr/>
          </a:p>
        </p:txBody>
      </p:sp>
    </p:spTree>
  </p:cSld>
  <p:clrMapOvr>
    <a:masterClrMapping/>
  </p:clrMapOvr>
  <p:transition>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8" name="Google Shape;928;p108"/>
          <p:cNvSpPr txBox="1">
            <a:spLocks noGrp="1"/>
          </p:cNvSpPr>
          <p:nvPr>
            <p:ph type="ctrTitle"/>
          </p:nvPr>
        </p:nvSpPr>
        <p:spPr>
          <a:xfrm>
            <a:off x="3492500" y="2276475"/>
            <a:ext cx="4589463" cy="889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2800" dirty="0" err="1"/>
              <a:t>Exercício</a:t>
            </a:r>
            <a:r>
              <a:rPr lang="en-US" sz="2800" dirty="0"/>
              <a:t> – DDL</a:t>
            </a:r>
            <a:br>
              <a:rPr lang="en-US" sz="2800" dirty="0"/>
            </a:br>
            <a:r>
              <a:rPr lang="en-US" sz="2800" dirty="0" err="1"/>
              <a:t>Criar</a:t>
            </a:r>
            <a:r>
              <a:rPr lang="en-US" sz="2800" dirty="0"/>
              <a:t> o Banco de Dados (</a:t>
            </a:r>
            <a:r>
              <a:rPr lang="en-US" sz="2800" dirty="0" err="1"/>
              <a:t>bd_livro_seg</a:t>
            </a:r>
            <a:r>
              <a:rPr lang="en-US" sz="2800" dirty="0"/>
              <a:t>)</a:t>
            </a:r>
            <a:br>
              <a:rPr lang="en-US" sz="2800" dirty="0"/>
            </a:br>
            <a:r>
              <a:rPr lang="en-US" sz="2800" dirty="0"/>
              <a:t>no SQL Server</a:t>
            </a:r>
            <a:endParaRPr dirty="0"/>
          </a:p>
        </p:txBody>
      </p:sp>
      <p:pic>
        <p:nvPicPr>
          <p:cNvPr id="929" name="Google Shape;929;p108"/>
          <p:cNvPicPr preferRelativeResize="0"/>
          <p:nvPr/>
        </p:nvPicPr>
        <p:blipFill rotWithShape="1">
          <a:blip r:embed="rId3">
            <a:alphaModFix/>
          </a:blip>
          <a:srcRect/>
          <a:stretch/>
        </p:blipFill>
        <p:spPr>
          <a:xfrm>
            <a:off x="7481888" y="508000"/>
            <a:ext cx="1439862" cy="495300"/>
          </a:xfrm>
          <a:prstGeom prst="rect">
            <a:avLst/>
          </a:prstGeom>
          <a:noFill/>
          <a:ln>
            <a:noFill/>
          </a:ln>
        </p:spPr>
      </p:pic>
      <p:sp>
        <p:nvSpPr>
          <p:cNvPr id="930" name="Google Shape;930;p10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pt-BR" sz="1200" b="0" i="0" u="none" strike="noStrike" kern="0" cap="none" spc="0" normalizeH="0" baseline="0" noProof="0">
                <a:ln>
                  <a:noFill/>
                </a:ln>
                <a:solidFill>
                  <a:srgbClr val="000000"/>
                </a:solidFill>
                <a:effectLst/>
                <a:uLnTx/>
                <a:uFillTx/>
                <a:latin typeface="Arial"/>
                <a:cs typeface="Arial"/>
                <a:sym typeface="Arial"/>
              </a:rPr>
              <a:t>Aula 07 - DDL e DML - Exercício</a:t>
            </a:r>
            <a:endParaRPr kumimoji="0" sz="12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4"/>
        <p:cNvGrpSpPr/>
        <p:nvPr/>
      </p:nvGrpSpPr>
      <p:grpSpPr>
        <a:xfrm>
          <a:off x="0" y="0"/>
          <a:ext cx="0" cy="0"/>
          <a:chOff x="0" y="0"/>
          <a:chExt cx="0" cy="0"/>
        </a:xfrm>
      </p:grpSpPr>
      <p:sp>
        <p:nvSpPr>
          <p:cNvPr id="935" name="Google Shape;935;p109"/>
          <p:cNvSpPr txBox="1">
            <a:spLocks noGrp="1"/>
          </p:cNvSpPr>
          <p:nvPr>
            <p:ph type="title" idx="4294967295"/>
          </p:nvPr>
        </p:nvSpPr>
        <p:spPr>
          <a:xfrm>
            <a:off x="250825" y="417512"/>
            <a:ext cx="6697800" cy="585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0000"/>
              </a:buClr>
              <a:buSzPts val="1800"/>
              <a:buFont typeface="Arial"/>
              <a:buNone/>
            </a:pPr>
            <a:r>
              <a:rPr lang="en-US" sz="1800" b="1" i="0" u="none" strike="noStrike" cap="none">
                <a:solidFill>
                  <a:srgbClr val="FF0000"/>
                </a:solidFill>
                <a:latin typeface="Arial"/>
                <a:ea typeface="Arial"/>
                <a:cs typeface="Arial"/>
                <a:sym typeface="Arial"/>
              </a:rPr>
              <a:t>Exercício – Fazer o MER e criar o banco de dados </a:t>
            </a:r>
            <a:endParaRPr/>
          </a:p>
        </p:txBody>
      </p:sp>
      <p:pic>
        <p:nvPicPr>
          <p:cNvPr id="936" name="Google Shape;936;p109"/>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937" name="Google Shape;937;p109"/>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Black"/>
                <a:ea typeface="Arial Black"/>
                <a:cs typeface="Arial Black"/>
                <a:sym typeface="Arial Black"/>
              </a:rPr>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t>11</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938" name="Google Shape;938;p109"/>
          <p:cNvSpPr txBox="1"/>
          <p:nvPr/>
        </p:nvSpPr>
        <p:spPr>
          <a:xfrm>
            <a:off x="250825" y="1003300"/>
            <a:ext cx="7777200" cy="4011600"/>
          </a:xfrm>
          <a:prstGeom prst="rect">
            <a:avLst/>
          </a:prstGeom>
          <a:noFill/>
          <a:ln>
            <a:noFill/>
          </a:ln>
        </p:spPr>
        <p:txBody>
          <a:bodyPr spcFirstLastPara="1" wrap="square" lIns="91425" tIns="45700" rIns="91425" bIns="45700" anchor="t" anchorCtr="0">
            <a:noAutofit/>
          </a:bodyPr>
          <a:lstStyle/>
          <a:p>
            <a:pPr marL="342900" marR="0" lvl="0" indent="-342900" algn="just" defTabSz="914400" rtl="0" eaLnBrk="1" fontAlgn="auto" latinLnBrk="0" hangingPunct="1">
              <a:lnSpc>
                <a:spcPct val="200000"/>
              </a:lnSpc>
              <a:spcBef>
                <a:spcPts val="0"/>
              </a:spcBef>
              <a:spcAft>
                <a:spcPts val="0"/>
              </a:spcAft>
              <a:buClr>
                <a:srgbClr val="00007D"/>
              </a:buClr>
              <a:buSzPts val="1350"/>
              <a:buFont typeface="Noto Sans Symbols"/>
              <a:buChar char="■"/>
              <a:tabLst/>
              <a:defRPr/>
            </a:pPr>
            <a:r>
              <a:rPr kumimoji="0" lang="en-US" sz="1800" b="1" i="0" u="none" strike="noStrike" kern="0" cap="none" spc="0" normalizeH="0" baseline="0" noProof="0">
                <a:ln>
                  <a:noFill/>
                </a:ln>
                <a:solidFill>
                  <a:srgbClr val="000000"/>
                </a:solidFill>
                <a:effectLst/>
                <a:uLnTx/>
                <a:uFillTx/>
                <a:latin typeface="Arial"/>
                <a:ea typeface="Arial"/>
                <a:cs typeface="Arial"/>
                <a:sym typeface="Arial"/>
              </a:rPr>
              <a:t>BD_Livro_seg</a:t>
            </a:r>
            <a:endParaRPr kumimoji="0" sz="1800" b="1" i="0" u="none" strike="noStrike" kern="0" cap="none" spc="0" normalizeH="0" baseline="0" noProof="0">
              <a:ln>
                <a:noFill/>
              </a:ln>
              <a:solidFill>
                <a:srgbClr val="000000"/>
              </a:solidFill>
              <a:effectLst/>
              <a:uLnTx/>
              <a:uFillTx/>
              <a:latin typeface="Arial"/>
              <a:ea typeface="Arial"/>
              <a:cs typeface="Arial"/>
              <a:sym typeface="Arial"/>
            </a:endParaRPr>
          </a:p>
          <a:p>
            <a:pPr marL="342900" marR="0" lvl="0" indent="-342900" algn="l" defTabSz="914400" rtl="0" eaLnBrk="1" fontAlgn="auto" latinLnBrk="0" hangingPunct="1">
              <a:lnSpc>
                <a:spcPct val="100000"/>
              </a:lnSpc>
              <a:spcBef>
                <a:spcPts val="320"/>
              </a:spcBef>
              <a:spcAft>
                <a:spcPts val="0"/>
              </a:spcAft>
              <a:buClr>
                <a:srgbClr val="00007D"/>
              </a:buClr>
              <a:buSzPts val="1200"/>
              <a:buFont typeface="Noto Sans Symbols"/>
              <a:buChar char="■"/>
              <a:tabLst/>
              <a:defRPr/>
            </a:pPr>
            <a:r>
              <a:rPr kumimoji="0" lang="en-US" sz="1600" b="0" i="0" u="none" strike="noStrike" kern="0" cap="none" spc="0" normalizeH="0" baseline="0" noProof="0">
                <a:ln>
                  <a:noFill/>
                </a:ln>
                <a:solidFill>
                  <a:srgbClr val="000000"/>
                </a:solidFill>
                <a:effectLst/>
                <a:uLnTx/>
                <a:uFillTx/>
                <a:latin typeface="Arial"/>
                <a:ea typeface="Arial"/>
                <a:cs typeface="Arial"/>
                <a:sym typeface="Arial"/>
              </a:rPr>
              <a:t>Uma empresa de venda de livros está querendo ter um cadastro (controle dos títulos) da sua empresa. </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342900" marR="0" lvl="0" indent="-342900" algn="l" defTabSz="914400" rtl="0" eaLnBrk="1" fontAlgn="auto" latinLnBrk="0" hangingPunct="1">
              <a:lnSpc>
                <a:spcPct val="100000"/>
              </a:lnSpc>
              <a:spcBef>
                <a:spcPts val="320"/>
              </a:spcBef>
              <a:spcAft>
                <a:spcPts val="0"/>
              </a:spcAft>
              <a:buClr>
                <a:srgbClr val="000000"/>
              </a:buClr>
              <a:buSzPts val="1600"/>
              <a:buFont typeface="Arial"/>
              <a:buNone/>
              <a:tabLst/>
              <a:defRPr/>
            </a:pPr>
            <a:r>
              <a:rPr kumimoji="0" lang="en-US" sz="1600" b="0" i="0" u="none" strike="noStrike" kern="0" cap="none" spc="0" normalizeH="0" baseline="0" noProof="0">
                <a:ln>
                  <a:noFill/>
                </a:ln>
                <a:solidFill>
                  <a:srgbClr val="000000"/>
                </a:solidFill>
                <a:effectLst/>
                <a:uLnTx/>
                <a:uFillTx/>
                <a:latin typeface="Arial"/>
                <a:ea typeface="Arial"/>
                <a:cs typeface="Arial"/>
                <a:sym typeface="Arial"/>
              </a:rPr>
              <a:t> </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342900" marR="0" lvl="0" indent="-342900" algn="l" defTabSz="914400" rtl="0" eaLnBrk="1" fontAlgn="auto" latinLnBrk="0" hangingPunct="1">
              <a:lnSpc>
                <a:spcPct val="100000"/>
              </a:lnSpc>
              <a:spcBef>
                <a:spcPts val="320"/>
              </a:spcBef>
              <a:spcAft>
                <a:spcPts val="0"/>
              </a:spcAft>
              <a:buClr>
                <a:srgbClr val="00007D"/>
              </a:buClr>
              <a:buSzPts val="1200"/>
              <a:buFont typeface="Noto Sans Symbols"/>
              <a:buChar char="■"/>
              <a:tabLst/>
              <a:defRPr/>
            </a:pPr>
            <a:r>
              <a:rPr kumimoji="0" lang="en-US" sz="1600" b="1" i="0" u="none" strike="noStrike" kern="0" cap="none" spc="0" normalizeH="0" baseline="0" noProof="0">
                <a:ln>
                  <a:noFill/>
                </a:ln>
                <a:solidFill>
                  <a:srgbClr val="000000"/>
                </a:solidFill>
                <a:effectLst/>
                <a:uLnTx/>
                <a:uFillTx/>
                <a:latin typeface="Arial"/>
                <a:ea typeface="Arial"/>
                <a:cs typeface="Arial"/>
                <a:sym typeface="Arial"/>
              </a:rPr>
              <a:t>Dados levantados</a:t>
            </a:r>
            <a:endParaRPr kumimoji="0" sz="1600" b="0" i="0" u="none" strike="noStrike" kern="0" cap="none" spc="0" normalizeH="0" baseline="0" noProof="0">
              <a:ln>
                <a:noFill/>
              </a:ln>
              <a:solidFill>
                <a:srgbClr val="000000"/>
              </a:solidFill>
              <a:effectLst/>
              <a:uLnTx/>
              <a:uFillTx/>
              <a:latin typeface="Arial"/>
              <a:ea typeface="Arial"/>
              <a:cs typeface="Arial"/>
              <a:sym typeface="Arial"/>
            </a:endParaRPr>
          </a:p>
          <a:p>
            <a:pPr marL="742950" marR="0" lvl="1" indent="-285750" algn="l" defTabSz="914400" rtl="0" eaLnBrk="1" fontAlgn="auto" latinLnBrk="0" hangingPunct="1">
              <a:lnSpc>
                <a:spcPct val="100000"/>
              </a:lnSpc>
              <a:spcBef>
                <a:spcPts val="280"/>
              </a:spcBef>
              <a:spcAft>
                <a:spcPts val="0"/>
              </a:spcAft>
              <a:buClr>
                <a:srgbClr val="9999CC"/>
              </a:buClr>
              <a:buSzPts val="1120"/>
              <a:buFont typeface="Noto Sans Symbols"/>
              <a:buChar char="◻"/>
              <a:tabLst/>
              <a:defRPr/>
            </a:pPr>
            <a:r>
              <a:rPr kumimoji="0" lang="en-US" sz="1400" b="0" i="0" u="none" strike="noStrike" kern="0" cap="none" spc="0" normalizeH="0" baseline="0" noProof="0">
                <a:ln>
                  <a:noFill/>
                </a:ln>
                <a:solidFill>
                  <a:srgbClr val="000000"/>
                </a:solidFill>
                <a:effectLst/>
                <a:uLnTx/>
                <a:uFillTx/>
                <a:latin typeface="Arial"/>
                <a:ea typeface="Arial"/>
                <a:cs typeface="Arial"/>
                <a:sym typeface="Arial"/>
              </a:rPr>
              <a:t>Isbn  int</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742950" marR="0" lvl="1" indent="-285750" algn="l" defTabSz="914400" rtl="0" eaLnBrk="1" fontAlgn="auto" latinLnBrk="0" hangingPunct="1">
              <a:lnSpc>
                <a:spcPct val="100000"/>
              </a:lnSpc>
              <a:spcBef>
                <a:spcPts val="280"/>
              </a:spcBef>
              <a:spcAft>
                <a:spcPts val="0"/>
              </a:spcAft>
              <a:buClr>
                <a:srgbClr val="9999CC"/>
              </a:buClr>
              <a:buSzPts val="1120"/>
              <a:buFont typeface="Noto Sans Symbols"/>
              <a:buChar char="◻"/>
              <a:tabLst/>
              <a:defRPr/>
            </a:pPr>
            <a:r>
              <a:rPr kumimoji="0" lang="en-US" sz="1400" b="0" i="0" u="none" strike="noStrike" kern="0" cap="none" spc="0" normalizeH="0" baseline="0" noProof="0">
                <a:ln>
                  <a:noFill/>
                </a:ln>
                <a:solidFill>
                  <a:srgbClr val="000000"/>
                </a:solidFill>
                <a:effectLst/>
                <a:uLnTx/>
                <a:uFillTx/>
                <a:latin typeface="Arial"/>
                <a:ea typeface="Arial"/>
                <a:cs typeface="Arial"/>
                <a:sym typeface="Arial"/>
              </a:rPr>
              <a:t>titulo char(50)</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742950" marR="0" lvl="1" indent="-285750" algn="l" defTabSz="914400" rtl="0" eaLnBrk="1" fontAlgn="auto" latinLnBrk="0" hangingPunct="1">
              <a:lnSpc>
                <a:spcPct val="100000"/>
              </a:lnSpc>
              <a:spcBef>
                <a:spcPts val="280"/>
              </a:spcBef>
              <a:spcAft>
                <a:spcPts val="0"/>
              </a:spcAft>
              <a:buClr>
                <a:srgbClr val="9999CC"/>
              </a:buClr>
              <a:buSzPts val="1120"/>
              <a:buFont typeface="Noto Sans Symbols"/>
              <a:buChar char="◻"/>
              <a:tabLst/>
              <a:defRPr/>
            </a:pPr>
            <a:r>
              <a:rPr kumimoji="0" lang="en-US" sz="1400" b="0" i="0" u="none" strike="noStrike" kern="0" cap="none" spc="0" normalizeH="0" baseline="0" noProof="0">
                <a:ln>
                  <a:noFill/>
                </a:ln>
                <a:solidFill>
                  <a:srgbClr val="000000"/>
                </a:solidFill>
                <a:effectLst/>
                <a:uLnTx/>
                <a:uFillTx/>
                <a:latin typeface="Arial"/>
                <a:ea typeface="Arial"/>
                <a:cs typeface="Arial"/>
                <a:sym typeface="Arial"/>
              </a:rPr>
              <a:t>editora char(30)</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742950" marR="0" lvl="1" indent="-285750" algn="l" defTabSz="914400" rtl="0" eaLnBrk="1" fontAlgn="auto" latinLnBrk="0" hangingPunct="1">
              <a:lnSpc>
                <a:spcPct val="100000"/>
              </a:lnSpc>
              <a:spcBef>
                <a:spcPts val="280"/>
              </a:spcBef>
              <a:spcAft>
                <a:spcPts val="0"/>
              </a:spcAft>
              <a:buClr>
                <a:srgbClr val="9999CC"/>
              </a:buClr>
              <a:buSzPts val="1120"/>
              <a:buFont typeface="Noto Sans Symbols"/>
              <a:buChar char="◻"/>
              <a:tabLst/>
              <a:defRPr/>
            </a:pPr>
            <a:r>
              <a:rPr kumimoji="0" lang="en-US" sz="1400" b="0" i="0" u="none" strike="noStrike" kern="0" cap="none" spc="0" normalizeH="0" baseline="0" noProof="0">
                <a:ln>
                  <a:noFill/>
                </a:ln>
                <a:solidFill>
                  <a:srgbClr val="000000"/>
                </a:solidFill>
                <a:effectLst/>
                <a:uLnTx/>
                <a:uFillTx/>
                <a:latin typeface="Arial"/>
                <a:ea typeface="Arial"/>
                <a:cs typeface="Arial"/>
                <a:sym typeface="Arial"/>
              </a:rPr>
              <a:t>genero char(30)</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742950" marR="0" lvl="1" indent="-285750" algn="l" defTabSz="914400" rtl="0" eaLnBrk="1" fontAlgn="auto" latinLnBrk="0" hangingPunct="1">
              <a:lnSpc>
                <a:spcPct val="100000"/>
              </a:lnSpc>
              <a:spcBef>
                <a:spcPts val="280"/>
              </a:spcBef>
              <a:spcAft>
                <a:spcPts val="0"/>
              </a:spcAft>
              <a:buClr>
                <a:srgbClr val="9999CC"/>
              </a:buClr>
              <a:buSzPts val="1120"/>
              <a:buFont typeface="Noto Sans Symbols"/>
              <a:buChar char="◻"/>
              <a:tabLst/>
              <a:defRPr/>
            </a:pPr>
            <a:r>
              <a:rPr kumimoji="0" lang="en-US" sz="1400" b="0" i="0" u="none" strike="noStrike" kern="0" cap="none" spc="0" normalizeH="0" baseline="0" noProof="0">
                <a:ln>
                  <a:noFill/>
                </a:ln>
                <a:solidFill>
                  <a:srgbClr val="000000"/>
                </a:solidFill>
                <a:effectLst/>
                <a:uLnTx/>
                <a:uFillTx/>
                <a:latin typeface="Arial"/>
                <a:ea typeface="Arial"/>
                <a:cs typeface="Arial"/>
                <a:sym typeface="Arial"/>
              </a:rPr>
              <a:t>preco money</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742950" marR="0" lvl="1" indent="-285750" algn="l" defTabSz="914400" rtl="0" eaLnBrk="1" fontAlgn="auto" latinLnBrk="0" hangingPunct="1">
              <a:lnSpc>
                <a:spcPct val="100000"/>
              </a:lnSpc>
              <a:spcBef>
                <a:spcPts val="280"/>
              </a:spcBef>
              <a:spcAft>
                <a:spcPts val="0"/>
              </a:spcAft>
              <a:buClr>
                <a:srgbClr val="9999CC"/>
              </a:buClr>
              <a:buSzPts val="1120"/>
              <a:buFont typeface="Noto Sans Symbols"/>
              <a:buChar char="◻"/>
              <a:tabLst/>
              <a:defRPr/>
            </a:pPr>
            <a:r>
              <a:rPr kumimoji="0" lang="en-US" sz="1400" b="0" i="0" u="none" strike="noStrike" kern="0" cap="none" spc="0" normalizeH="0" baseline="0" noProof="0">
                <a:ln>
                  <a:noFill/>
                </a:ln>
                <a:solidFill>
                  <a:srgbClr val="000000"/>
                </a:solidFill>
                <a:effectLst/>
                <a:uLnTx/>
                <a:uFillTx/>
                <a:latin typeface="Arial"/>
                <a:ea typeface="Arial"/>
                <a:cs typeface="Arial"/>
                <a:sym typeface="Arial"/>
              </a:rPr>
              <a:t>Data livro</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342900" marR="0" lvl="0" indent="-34290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a:ln>
                  <a:noFill/>
                </a:ln>
                <a:solidFill>
                  <a:srgbClr val="000000"/>
                </a:solidFill>
                <a:effectLst/>
                <a:uLnTx/>
                <a:uFillTx/>
                <a:latin typeface="Arial"/>
                <a:ea typeface="Arial"/>
                <a:cs typeface="Arial"/>
                <a:sym typeface="Arial"/>
              </a:rPr>
              <a:t> </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342900" marR="0" lvl="0" indent="-342900" algn="l" defTabSz="914400" rtl="0" eaLnBrk="1" fontAlgn="auto" latinLnBrk="0" hangingPunct="1">
              <a:lnSpc>
                <a:spcPct val="100000"/>
              </a:lnSpc>
              <a:spcBef>
                <a:spcPts val="320"/>
              </a:spcBef>
              <a:spcAft>
                <a:spcPts val="0"/>
              </a:spcAft>
              <a:buClr>
                <a:srgbClr val="00007D"/>
              </a:buClr>
              <a:buSzPts val="1200"/>
              <a:buFont typeface="Noto Sans Symbols"/>
              <a:buChar char="■"/>
              <a:tabLst/>
              <a:defRPr/>
            </a:pPr>
            <a:r>
              <a:rPr kumimoji="0" lang="en-US" sz="1600" b="1" i="0" u="none" strike="noStrike" kern="0" cap="none" spc="0" normalizeH="0" baseline="0" noProof="0">
                <a:ln>
                  <a:noFill/>
                </a:ln>
                <a:solidFill>
                  <a:srgbClr val="000000"/>
                </a:solidFill>
                <a:effectLst/>
                <a:uLnTx/>
                <a:uFillTx/>
                <a:latin typeface="Arial"/>
                <a:ea typeface="Arial"/>
                <a:cs typeface="Arial"/>
                <a:sym typeface="Arial"/>
              </a:rPr>
              <a:t>Regra de negócio </a:t>
            </a:r>
            <a:endParaRPr kumimoji="0" sz="1600" b="0" i="0" u="none" strike="noStrike" kern="0" cap="none" spc="0" normalizeH="0" baseline="0" noProof="0">
              <a:ln>
                <a:noFill/>
              </a:ln>
              <a:solidFill>
                <a:srgbClr val="000000"/>
              </a:solidFill>
              <a:effectLst/>
              <a:uLnTx/>
              <a:uFillTx/>
              <a:latin typeface="Arial"/>
              <a:ea typeface="Arial"/>
              <a:cs typeface="Arial"/>
              <a:sym typeface="Arial"/>
            </a:endParaRPr>
          </a:p>
          <a:p>
            <a:pPr marL="742950" marR="0" lvl="1" indent="-285750" algn="l" defTabSz="914400" rtl="0" eaLnBrk="1" fontAlgn="auto" latinLnBrk="0" hangingPunct="1">
              <a:lnSpc>
                <a:spcPct val="100000"/>
              </a:lnSpc>
              <a:spcBef>
                <a:spcPts val="280"/>
              </a:spcBef>
              <a:spcAft>
                <a:spcPts val="0"/>
              </a:spcAft>
              <a:buClr>
                <a:srgbClr val="9999CC"/>
              </a:buClr>
              <a:buSzPts val="1120"/>
              <a:buFont typeface="Noto Sans Symbols"/>
              <a:buChar char="◻"/>
              <a:tabLst/>
              <a:defRPr/>
            </a:pPr>
            <a:r>
              <a:rPr kumimoji="0" lang="en-US" sz="1400" b="0" i="0" u="none" strike="noStrike" kern="0" cap="none" spc="0" normalizeH="0" baseline="0" noProof="0">
                <a:ln>
                  <a:noFill/>
                </a:ln>
                <a:solidFill>
                  <a:srgbClr val="000000"/>
                </a:solidFill>
                <a:effectLst/>
                <a:uLnTx/>
                <a:uFillTx/>
                <a:latin typeface="Arial"/>
                <a:ea typeface="Arial"/>
                <a:cs typeface="Arial"/>
                <a:sym typeface="Arial"/>
              </a:rPr>
              <a:t> um titulo só tem um  isbn</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742950" marR="0" lvl="1" indent="-285750" algn="l" defTabSz="914400" rtl="0" eaLnBrk="1" fontAlgn="auto" latinLnBrk="0" hangingPunct="1">
              <a:lnSpc>
                <a:spcPct val="100000"/>
              </a:lnSpc>
              <a:spcBef>
                <a:spcPts val="280"/>
              </a:spcBef>
              <a:spcAft>
                <a:spcPts val="0"/>
              </a:spcAft>
              <a:buClr>
                <a:srgbClr val="9999CC"/>
              </a:buClr>
              <a:buSzPts val="1120"/>
              <a:buFont typeface="Noto Sans Symbols"/>
              <a:buChar char="◻"/>
              <a:tabLst/>
              <a:defRPr/>
            </a:pPr>
            <a:r>
              <a:rPr kumimoji="0" lang="en-US" sz="1400" b="0" i="0" u="none" strike="noStrike" kern="0" cap="none" spc="0" normalizeH="0" baseline="0" noProof="0">
                <a:ln>
                  <a:noFill/>
                </a:ln>
                <a:solidFill>
                  <a:srgbClr val="000000"/>
                </a:solidFill>
                <a:effectLst/>
                <a:uLnTx/>
                <a:uFillTx/>
                <a:latin typeface="Arial"/>
                <a:ea typeface="Arial"/>
                <a:cs typeface="Arial"/>
                <a:sym typeface="Arial"/>
              </a:rPr>
              <a:t>1 (um) titulo só pode ter 1 (uma) editora e 1 (uma) editora por ter vários títulos</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742950" marR="0" lvl="1" indent="-285750" algn="l" defTabSz="914400" rtl="0" eaLnBrk="1" fontAlgn="auto" latinLnBrk="0" hangingPunct="1">
              <a:lnSpc>
                <a:spcPct val="100000"/>
              </a:lnSpc>
              <a:spcBef>
                <a:spcPts val="280"/>
              </a:spcBef>
              <a:spcAft>
                <a:spcPts val="0"/>
              </a:spcAft>
              <a:buClr>
                <a:srgbClr val="9999CC"/>
              </a:buClr>
              <a:buSzPts val="1120"/>
              <a:buFont typeface="Noto Sans Symbols"/>
              <a:buChar char="◻"/>
              <a:tabLst/>
              <a:defRPr/>
            </a:pPr>
            <a:r>
              <a:rPr kumimoji="0" lang="en-US" sz="1400" b="0" i="0" u="none" strike="noStrike" kern="0" cap="none" spc="0" normalizeH="0" baseline="0" noProof="0">
                <a:ln>
                  <a:noFill/>
                </a:ln>
                <a:solidFill>
                  <a:srgbClr val="000000"/>
                </a:solidFill>
                <a:effectLst/>
                <a:uLnTx/>
                <a:uFillTx/>
                <a:latin typeface="Arial"/>
                <a:ea typeface="Arial"/>
                <a:cs typeface="Arial"/>
                <a:sym typeface="Arial"/>
              </a:rPr>
              <a:t>1 (um) titulo só pode ter 1 (um) genero e 1 (um) genero por ter vários títulos </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742950" marR="0" lvl="1" indent="-28575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a:ln>
                  <a:noFill/>
                </a:ln>
                <a:solidFill>
                  <a:srgbClr val="000000"/>
                </a:solidFill>
                <a:effectLst/>
                <a:uLnTx/>
                <a:uFillTx/>
                <a:latin typeface="Arial"/>
                <a:ea typeface="Arial"/>
                <a:cs typeface="Arial"/>
                <a:sym typeface="Arial"/>
              </a:rPr>
              <a:t>	Exemplo gênero medicina pode ter vários títulos. </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939" name="Google Shape;939;p10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pt-BR" sz="1200" b="0" i="0" u="none" strike="noStrike" kern="0" cap="none" spc="0" normalizeH="0" baseline="0" noProof="0">
                <a:ln>
                  <a:noFill/>
                </a:ln>
                <a:solidFill>
                  <a:srgbClr val="000000"/>
                </a:solidFill>
                <a:effectLst/>
                <a:uLnTx/>
                <a:uFillTx/>
                <a:latin typeface="Arial"/>
                <a:cs typeface="Arial"/>
                <a:sym typeface="Arial"/>
              </a:rPr>
              <a:t>Aula 07 - DDL e DML - Exercício</a:t>
            </a:r>
            <a:endParaRPr kumimoji="0" sz="12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transition>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3"/>
        <p:cNvGrpSpPr/>
        <p:nvPr/>
      </p:nvGrpSpPr>
      <p:grpSpPr>
        <a:xfrm>
          <a:off x="0" y="0"/>
          <a:ext cx="0" cy="0"/>
          <a:chOff x="0" y="0"/>
          <a:chExt cx="0" cy="0"/>
        </a:xfrm>
      </p:grpSpPr>
      <p:sp>
        <p:nvSpPr>
          <p:cNvPr id="944" name="Google Shape;944;p110"/>
          <p:cNvSpPr txBox="1">
            <a:spLocks noGrp="1"/>
          </p:cNvSpPr>
          <p:nvPr>
            <p:ph type="title" idx="4294967295"/>
          </p:nvPr>
        </p:nvSpPr>
        <p:spPr>
          <a:xfrm>
            <a:off x="250825" y="417512"/>
            <a:ext cx="6697800" cy="585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0000"/>
              </a:buClr>
              <a:buSzPts val="1800"/>
              <a:buFont typeface="Arial"/>
              <a:buNone/>
            </a:pPr>
            <a:r>
              <a:rPr lang="en-US" sz="1800" b="1" i="0" u="none" strike="noStrike" cap="none">
                <a:solidFill>
                  <a:srgbClr val="FF0000"/>
                </a:solidFill>
                <a:latin typeface="Arial"/>
                <a:ea typeface="Arial"/>
                <a:cs typeface="Arial"/>
                <a:sym typeface="Arial"/>
              </a:rPr>
              <a:t>Exercício – Fazer o MER e criar o banco de dados </a:t>
            </a:r>
            <a:endParaRPr/>
          </a:p>
        </p:txBody>
      </p:sp>
      <p:pic>
        <p:nvPicPr>
          <p:cNvPr id="945" name="Google Shape;945;p110"/>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946" name="Google Shape;946;p110"/>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Black"/>
                <a:ea typeface="Arial Black"/>
                <a:cs typeface="Arial Black"/>
                <a:sym typeface="Arial Black"/>
              </a:rPr>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t>12</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pic>
        <p:nvPicPr>
          <p:cNvPr id="947" name="Google Shape;947;p110"/>
          <p:cNvPicPr preferRelativeResize="0"/>
          <p:nvPr/>
        </p:nvPicPr>
        <p:blipFill rotWithShape="1">
          <a:blip r:embed="rId4">
            <a:alphaModFix/>
          </a:blip>
          <a:srcRect/>
          <a:stretch/>
        </p:blipFill>
        <p:spPr>
          <a:xfrm>
            <a:off x="219075" y="2060575"/>
            <a:ext cx="8629650" cy="2019300"/>
          </a:xfrm>
          <a:prstGeom prst="rect">
            <a:avLst/>
          </a:prstGeom>
          <a:noFill/>
          <a:ln>
            <a:noFill/>
          </a:ln>
        </p:spPr>
      </p:pic>
      <p:sp>
        <p:nvSpPr>
          <p:cNvPr id="948" name="Google Shape;948;p11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pt-BR" sz="1200" b="0" i="0" u="none" strike="noStrike" kern="0" cap="none" spc="0" normalizeH="0" baseline="0" noProof="0">
                <a:ln>
                  <a:noFill/>
                </a:ln>
                <a:solidFill>
                  <a:srgbClr val="000000"/>
                </a:solidFill>
                <a:effectLst/>
                <a:uLnTx/>
                <a:uFillTx/>
                <a:latin typeface="Arial"/>
                <a:cs typeface="Arial"/>
                <a:sym typeface="Arial"/>
              </a:rPr>
              <a:t>Aula 07 - DDL e DML - Exercício</a:t>
            </a:r>
            <a:endParaRPr kumimoji="0" sz="12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transition>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pic>
        <p:nvPicPr>
          <p:cNvPr id="953" name="Google Shape;953;p111"/>
          <p:cNvPicPr preferRelativeResize="0"/>
          <p:nvPr/>
        </p:nvPicPr>
        <p:blipFill rotWithShape="1">
          <a:blip r:embed="rId3">
            <a:alphaModFix/>
          </a:blip>
          <a:srcRect/>
          <a:stretch/>
        </p:blipFill>
        <p:spPr>
          <a:xfrm>
            <a:off x="238125" y="709612"/>
            <a:ext cx="8629650" cy="2019300"/>
          </a:xfrm>
          <a:prstGeom prst="rect">
            <a:avLst/>
          </a:prstGeom>
          <a:noFill/>
          <a:ln>
            <a:noFill/>
          </a:ln>
        </p:spPr>
      </p:pic>
      <p:sp>
        <p:nvSpPr>
          <p:cNvPr id="954" name="Google Shape;954;p111"/>
          <p:cNvSpPr txBox="1">
            <a:spLocks noGrp="1"/>
          </p:cNvSpPr>
          <p:nvPr>
            <p:ph type="title" idx="4294967295"/>
          </p:nvPr>
        </p:nvSpPr>
        <p:spPr>
          <a:xfrm>
            <a:off x="250825" y="417512"/>
            <a:ext cx="6697662" cy="585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0000"/>
              </a:buClr>
              <a:buSzPts val="1800"/>
              <a:buFont typeface="Arial"/>
              <a:buNone/>
            </a:pPr>
            <a:r>
              <a:rPr lang="en-US" sz="1800" b="1" i="0" u="none" strike="noStrike" cap="none">
                <a:solidFill>
                  <a:srgbClr val="FF0000"/>
                </a:solidFill>
                <a:latin typeface="Arial"/>
                <a:ea typeface="Arial"/>
                <a:cs typeface="Arial"/>
                <a:sym typeface="Arial"/>
              </a:rPr>
              <a:t>Gabarito - DDL</a:t>
            </a:r>
            <a:endParaRPr/>
          </a:p>
        </p:txBody>
      </p:sp>
      <p:pic>
        <p:nvPicPr>
          <p:cNvPr id="955" name="Google Shape;955;p111"/>
          <p:cNvPicPr preferRelativeResize="0"/>
          <p:nvPr/>
        </p:nvPicPr>
        <p:blipFill rotWithShape="1">
          <a:blip r:embed="rId4">
            <a:alphaModFix/>
          </a:blip>
          <a:srcRect/>
          <a:stretch/>
        </p:blipFill>
        <p:spPr>
          <a:xfrm>
            <a:off x="7481887" y="508000"/>
            <a:ext cx="1439862" cy="495300"/>
          </a:xfrm>
          <a:prstGeom prst="rect">
            <a:avLst/>
          </a:prstGeom>
          <a:noFill/>
          <a:ln>
            <a:noFill/>
          </a:ln>
        </p:spPr>
      </p:pic>
      <p:sp>
        <p:nvSpPr>
          <p:cNvPr id="956" name="Google Shape;956;p111"/>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Black"/>
                <a:ea typeface="Arial Black"/>
                <a:cs typeface="Arial Black"/>
                <a:sym typeface="Arial Black"/>
              </a:rPr>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t>13</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957" name="Google Shape;957;p111"/>
          <p:cNvSpPr txBox="1"/>
          <p:nvPr/>
        </p:nvSpPr>
        <p:spPr>
          <a:xfrm>
            <a:off x="900112" y="3213100"/>
            <a:ext cx="4572000" cy="10160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FF"/>
              </a:buClr>
              <a:buSzPts val="2000"/>
              <a:buFont typeface="Consolas"/>
              <a:buNone/>
              <a:tabLst/>
              <a:defRPr/>
            </a:pPr>
            <a:r>
              <a:rPr kumimoji="0" lang="en-US" sz="2000" b="0" i="0" u="none" strike="noStrike" kern="0" cap="none" spc="0" normalizeH="0" baseline="0" noProof="0">
                <a:ln>
                  <a:noFill/>
                </a:ln>
                <a:solidFill>
                  <a:srgbClr val="0000FF"/>
                </a:solidFill>
                <a:effectLst/>
                <a:uLnTx/>
                <a:uFillTx/>
                <a:latin typeface="Consolas"/>
                <a:ea typeface="Consolas"/>
                <a:cs typeface="Consolas"/>
                <a:sym typeface="Consolas"/>
              </a:rPr>
              <a:t>create</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2000" b="0" i="0" u="none" strike="noStrike" kern="0" cap="none" spc="0" normalizeH="0" baseline="0" noProof="0">
                <a:ln>
                  <a:noFill/>
                </a:ln>
                <a:solidFill>
                  <a:srgbClr val="0000FF"/>
                </a:solidFill>
                <a:effectLst/>
                <a:uLnTx/>
                <a:uFillTx/>
                <a:latin typeface="Consolas"/>
                <a:ea typeface="Consolas"/>
                <a:cs typeface="Consolas"/>
                <a:sym typeface="Consolas"/>
              </a:rPr>
              <a:t>database</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 bd_livro_seg</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2000"/>
              <a:buFont typeface="Consolas"/>
              <a:buNone/>
              <a:tabLst/>
              <a:defRPr/>
            </a:pP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 </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FF"/>
              </a:buClr>
              <a:buSzPts val="2000"/>
              <a:buFont typeface="Consolas"/>
              <a:buNone/>
              <a:tabLst/>
              <a:defRPr/>
            </a:pPr>
            <a:r>
              <a:rPr kumimoji="0" lang="en-US" sz="2000" b="0" i="0" u="none" strike="noStrike" kern="0" cap="none" spc="0" normalizeH="0" baseline="0" noProof="0">
                <a:ln>
                  <a:noFill/>
                </a:ln>
                <a:solidFill>
                  <a:srgbClr val="0000FF"/>
                </a:solidFill>
                <a:effectLst/>
                <a:uLnTx/>
                <a:uFillTx/>
                <a:latin typeface="Consolas"/>
                <a:ea typeface="Consolas"/>
                <a:cs typeface="Consolas"/>
                <a:sym typeface="Consolas"/>
              </a:rPr>
              <a:t>use</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 bd_livro_seg</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958" name="Google Shape;958;p111"/>
          <p:cNvSpPr txBox="1">
            <a:spLocks noGrp="1"/>
          </p:cNvSpPr>
          <p:nvPr>
            <p:ph type="ftr" idx="11"/>
          </p:nvPr>
        </p:nvSpPr>
        <p:spPr>
          <a:xfrm>
            <a:off x="3869787" y="6036212"/>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pt-BR" sz="1200" b="0" i="0" u="none" strike="noStrike" kern="0" cap="none" spc="0" normalizeH="0" baseline="0" noProof="0">
                <a:ln>
                  <a:noFill/>
                </a:ln>
                <a:solidFill>
                  <a:srgbClr val="000000"/>
                </a:solidFill>
                <a:effectLst/>
                <a:uLnTx/>
                <a:uFillTx/>
                <a:latin typeface="Arial"/>
                <a:cs typeface="Arial"/>
                <a:sym typeface="Arial"/>
              </a:rPr>
              <a:t>Aula 07 - DDL e DML - Exercício</a:t>
            </a:r>
            <a:endParaRPr kumimoji="0" sz="12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transition>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2"/>
        <p:cNvGrpSpPr/>
        <p:nvPr/>
      </p:nvGrpSpPr>
      <p:grpSpPr>
        <a:xfrm>
          <a:off x="0" y="0"/>
          <a:ext cx="0" cy="0"/>
          <a:chOff x="0" y="0"/>
          <a:chExt cx="0" cy="0"/>
        </a:xfrm>
      </p:grpSpPr>
      <p:pic>
        <p:nvPicPr>
          <p:cNvPr id="963" name="Google Shape;963;p112"/>
          <p:cNvPicPr preferRelativeResize="0"/>
          <p:nvPr/>
        </p:nvPicPr>
        <p:blipFill rotWithShape="1">
          <a:blip r:embed="rId3">
            <a:alphaModFix/>
          </a:blip>
          <a:srcRect/>
          <a:stretch/>
        </p:blipFill>
        <p:spPr>
          <a:xfrm>
            <a:off x="760412" y="609600"/>
            <a:ext cx="8161337" cy="1909762"/>
          </a:xfrm>
          <a:prstGeom prst="rect">
            <a:avLst/>
          </a:prstGeom>
          <a:noFill/>
          <a:ln>
            <a:noFill/>
          </a:ln>
        </p:spPr>
      </p:pic>
      <p:sp>
        <p:nvSpPr>
          <p:cNvPr id="964" name="Google Shape;964;p112"/>
          <p:cNvSpPr txBox="1">
            <a:spLocks noGrp="1"/>
          </p:cNvSpPr>
          <p:nvPr>
            <p:ph type="title" idx="4294967295"/>
          </p:nvPr>
        </p:nvSpPr>
        <p:spPr>
          <a:xfrm>
            <a:off x="219075" y="461962"/>
            <a:ext cx="6697662" cy="585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0000"/>
              </a:buClr>
              <a:buSzPts val="1800"/>
              <a:buFont typeface="Arial"/>
              <a:buNone/>
            </a:pPr>
            <a:r>
              <a:rPr lang="en-US" sz="1800" b="1" i="0" u="none" strike="noStrike" cap="none">
                <a:solidFill>
                  <a:srgbClr val="FF0000"/>
                </a:solidFill>
                <a:latin typeface="Arial"/>
                <a:ea typeface="Arial"/>
                <a:cs typeface="Arial"/>
                <a:sym typeface="Arial"/>
              </a:rPr>
              <a:t>Gabarito - DDL</a:t>
            </a:r>
            <a:endParaRPr/>
          </a:p>
        </p:txBody>
      </p:sp>
      <p:pic>
        <p:nvPicPr>
          <p:cNvPr id="965" name="Google Shape;965;p112"/>
          <p:cNvPicPr preferRelativeResize="0"/>
          <p:nvPr/>
        </p:nvPicPr>
        <p:blipFill rotWithShape="1">
          <a:blip r:embed="rId4">
            <a:alphaModFix/>
          </a:blip>
          <a:srcRect/>
          <a:stretch/>
        </p:blipFill>
        <p:spPr>
          <a:xfrm>
            <a:off x="7481887" y="508000"/>
            <a:ext cx="1439862" cy="495300"/>
          </a:xfrm>
          <a:prstGeom prst="rect">
            <a:avLst/>
          </a:prstGeom>
          <a:noFill/>
          <a:ln>
            <a:noFill/>
          </a:ln>
        </p:spPr>
      </p:pic>
      <p:sp>
        <p:nvSpPr>
          <p:cNvPr id="966" name="Google Shape;966;p112"/>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Black"/>
                <a:ea typeface="Arial Black"/>
                <a:cs typeface="Arial Black"/>
                <a:sym typeface="Arial Black"/>
              </a:rPr>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t>14</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967" name="Google Shape;967;p112"/>
          <p:cNvSpPr txBox="1"/>
          <p:nvPr/>
        </p:nvSpPr>
        <p:spPr>
          <a:xfrm>
            <a:off x="315118" y="2183606"/>
            <a:ext cx="8004175" cy="44005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FF"/>
              </a:buClr>
              <a:buSzPts val="2000"/>
              <a:buFont typeface="Consolas"/>
              <a:buNone/>
              <a:tabLst/>
              <a:defRPr/>
            </a:pPr>
            <a:r>
              <a:rPr kumimoji="0" lang="en-US" sz="2000" b="0" i="0" u="none" strike="noStrike" kern="0" cap="none" spc="0" normalizeH="0" baseline="0" noProof="0" dirty="0">
                <a:ln>
                  <a:noFill/>
                </a:ln>
                <a:solidFill>
                  <a:srgbClr val="0000FF"/>
                </a:solidFill>
                <a:effectLst/>
                <a:uLnTx/>
                <a:uFillTx/>
                <a:latin typeface="Consolas"/>
                <a:ea typeface="Consolas"/>
                <a:cs typeface="Consolas"/>
                <a:sym typeface="Consolas"/>
              </a:rPr>
              <a:t>create</a:t>
            </a:r>
            <a:r>
              <a:rPr kumimoji="0" lang="en-US" sz="2000" b="0" i="0" u="none" strike="noStrike" kern="0" cap="none" spc="0" normalizeH="0" baseline="0" noProof="0" dirty="0">
                <a:ln>
                  <a:noFill/>
                </a:ln>
                <a:solidFill>
                  <a:srgbClr val="000000"/>
                </a:solidFill>
                <a:effectLst/>
                <a:uLnTx/>
                <a:uFillTx/>
                <a:latin typeface="Consolas"/>
                <a:ea typeface="Consolas"/>
                <a:cs typeface="Consolas"/>
                <a:sym typeface="Consolas"/>
              </a:rPr>
              <a:t> </a:t>
            </a:r>
            <a:r>
              <a:rPr kumimoji="0" lang="en-US" sz="2000" b="0" i="0" u="none" strike="noStrike" kern="0" cap="none" spc="0" normalizeH="0" baseline="0" noProof="0" dirty="0">
                <a:ln>
                  <a:noFill/>
                </a:ln>
                <a:solidFill>
                  <a:srgbClr val="0000FF"/>
                </a:solidFill>
                <a:effectLst/>
                <a:uLnTx/>
                <a:uFillTx/>
                <a:latin typeface="Consolas"/>
                <a:ea typeface="Consolas"/>
                <a:cs typeface="Consolas"/>
                <a:sym typeface="Consolas"/>
              </a:rPr>
              <a:t>table</a:t>
            </a:r>
            <a:r>
              <a:rPr kumimoji="0" lang="en-US" sz="2000" b="0" i="0" u="none" strike="noStrike" kern="0" cap="none" spc="0" normalizeH="0" baseline="0" noProof="0" dirty="0">
                <a:ln>
                  <a:noFill/>
                </a:ln>
                <a:solidFill>
                  <a:srgbClr val="000000"/>
                </a:solidFill>
                <a:effectLst/>
                <a:uLnTx/>
                <a:uFillTx/>
                <a:latin typeface="Consolas"/>
                <a:ea typeface="Consolas"/>
                <a:cs typeface="Consolas"/>
                <a:sym typeface="Consolas"/>
              </a:rPr>
              <a:t> </a:t>
            </a:r>
            <a:r>
              <a:rPr kumimoji="0" lang="en-US" sz="2000" b="0" i="0" u="none" strike="noStrike" kern="0" cap="none" spc="0" normalizeH="0" baseline="0" noProof="0" dirty="0" err="1">
                <a:ln>
                  <a:noFill/>
                </a:ln>
                <a:solidFill>
                  <a:srgbClr val="000000"/>
                </a:solidFill>
                <a:effectLst/>
                <a:uLnTx/>
                <a:uFillTx/>
                <a:latin typeface="Consolas"/>
                <a:ea typeface="Consolas"/>
                <a:cs typeface="Consolas"/>
                <a:sym typeface="Consolas"/>
              </a:rPr>
              <a:t>tb_editora</a:t>
            </a: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808080"/>
              </a:buClr>
              <a:buSzPts val="2000"/>
              <a:buFont typeface="Consolas"/>
              <a:buNone/>
              <a:tabLst/>
              <a:defRPr/>
            </a:pPr>
            <a:r>
              <a:rPr kumimoji="0" lang="en-US" sz="2000" b="0" i="0" u="none" strike="noStrike" kern="0" cap="none" spc="0" normalizeH="0" baseline="0" noProof="0" dirty="0">
                <a:ln>
                  <a:noFill/>
                </a:ln>
                <a:solidFill>
                  <a:srgbClr val="808080"/>
                </a:solidFill>
                <a:effectLst/>
                <a:uLnTx/>
                <a:uFillTx/>
                <a:latin typeface="Consolas"/>
                <a:ea typeface="Consolas"/>
                <a:cs typeface="Consolas"/>
                <a:sym typeface="Consolas"/>
              </a:rPr>
              <a:t>(</a:t>
            </a:r>
            <a:r>
              <a:rPr kumimoji="0" lang="en-US" sz="2000" b="0" i="0" u="none" strike="noStrike" kern="0" cap="none" spc="0" normalizeH="0" baseline="0" noProof="0" dirty="0" err="1">
                <a:ln>
                  <a:noFill/>
                </a:ln>
                <a:solidFill>
                  <a:srgbClr val="000000"/>
                </a:solidFill>
                <a:effectLst/>
                <a:uLnTx/>
                <a:uFillTx/>
                <a:latin typeface="Consolas"/>
                <a:ea typeface="Consolas"/>
                <a:cs typeface="Consolas"/>
                <a:sym typeface="Consolas"/>
              </a:rPr>
              <a:t>cd_editora</a:t>
            </a:r>
            <a:r>
              <a:rPr kumimoji="0" lang="en-US" sz="2000" b="0" i="0" u="none" strike="noStrike" kern="0" cap="none" spc="0" normalizeH="0" baseline="0" noProof="0" dirty="0">
                <a:ln>
                  <a:noFill/>
                </a:ln>
                <a:solidFill>
                  <a:srgbClr val="000000"/>
                </a:solidFill>
                <a:effectLst/>
                <a:uLnTx/>
                <a:uFillTx/>
                <a:latin typeface="Consolas"/>
                <a:ea typeface="Consolas"/>
                <a:cs typeface="Consolas"/>
                <a:sym typeface="Consolas"/>
              </a:rPr>
              <a:t> </a:t>
            </a:r>
            <a:r>
              <a:rPr kumimoji="0" lang="en-US" sz="2000" b="0" i="0" u="none" strike="noStrike" kern="0" cap="none" spc="0" normalizeH="0" baseline="0" noProof="0" dirty="0">
                <a:ln>
                  <a:noFill/>
                </a:ln>
                <a:solidFill>
                  <a:srgbClr val="0000FF"/>
                </a:solidFill>
                <a:effectLst/>
                <a:uLnTx/>
                <a:uFillTx/>
                <a:latin typeface="Consolas"/>
                <a:ea typeface="Consolas"/>
                <a:cs typeface="Consolas"/>
                <a:sym typeface="Consolas"/>
              </a:rPr>
              <a:t>int</a:t>
            </a:r>
            <a:r>
              <a:rPr kumimoji="0" lang="en-US" sz="2000" b="0" i="0" u="none" strike="noStrike" kern="0" cap="none" spc="0" normalizeH="0" baseline="0" noProof="0" dirty="0">
                <a:ln>
                  <a:noFill/>
                </a:ln>
                <a:solidFill>
                  <a:srgbClr val="000000"/>
                </a:solidFill>
                <a:effectLst/>
                <a:uLnTx/>
                <a:uFillTx/>
                <a:latin typeface="Consolas"/>
                <a:ea typeface="Consolas"/>
                <a:cs typeface="Consolas"/>
                <a:sym typeface="Consolas"/>
              </a:rPr>
              <a:t> </a:t>
            </a:r>
            <a:r>
              <a:rPr kumimoji="0" lang="en-US" sz="2000" b="0" i="0" u="none" strike="noStrike" kern="0" cap="none" spc="0" normalizeH="0" baseline="0" noProof="0" dirty="0">
                <a:ln>
                  <a:noFill/>
                </a:ln>
                <a:solidFill>
                  <a:srgbClr val="808080"/>
                </a:solidFill>
                <a:effectLst/>
                <a:uLnTx/>
                <a:uFillTx/>
                <a:latin typeface="Consolas"/>
                <a:ea typeface="Consolas"/>
                <a:cs typeface="Consolas"/>
                <a:sym typeface="Consolas"/>
              </a:rPr>
              <a:t>not</a:t>
            </a:r>
            <a:r>
              <a:rPr kumimoji="0" lang="en-US" sz="2000" b="0" i="0" u="none" strike="noStrike" kern="0" cap="none" spc="0" normalizeH="0" baseline="0" noProof="0" dirty="0">
                <a:ln>
                  <a:noFill/>
                </a:ln>
                <a:solidFill>
                  <a:srgbClr val="000000"/>
                </a:solidFill>
                <a:effectLst/>
                <a:uLnTx/>
                <a:uFillTx/>
                <a:latin typeface="Consolas"/>
                <a:ea typeface="Consolas"/>
                <a:cs typeface="Consolas"/>
                <a:sym typeface="Consolas"/>
              </a:rPr>
              <a:t> </a:t>
            </a:r>
            <a:r>
              <a:rPr kumimoji="0" lang="en-US" sz="2000" b="0" i="0" u="none" strike="noStrike" kern="0" cap="none" spc="0" normalizeH="0" baseline="0" noProof="0" dirty="0">
                <a:ln>
                  <a:noFill/>
                </a:ln>
                <a:solidFill>
                  <a:srgbClr val="808080"/>
                </a:solidFill>
                <a:effectLst/>
                <a:uLnTx/>
                <a:uFillTx/>
                <a:latin typeface="Consolas"/>
                <a:ea typeface="Consolas"/>
                <a:cs typeface="Consolas"/>
                <a:sym typeface="Consolas"/>
              </a:rPr>
              <a:t>null</a:t>
            </a:r>
            <a:r>
              <a:rPr kumimoji="0" lang="en-US" sz="2000" b="0" i="0" u="none" strike="noStrike" kern="0" cap="none" spc="0" normalizeH="0" baseline="0" noProof="0" dirty="0">
                <a:ln>
                  <a:noFill/>
                </a:ln>
                <a:solidFill>
                  <a:srgbClr val="000000"/>
                </a:solidFill>
                <a:effectLst/>
                <a:uLnTx/>
                <a:uFillTx/>
                <a:latin typeface="Consolas"/>
                <a:ea typeface="Consolas"/>
                <a:cs typeface="Consolas"/>
                <a:sym typeface="Consolas"/>
              </a:rPr>
              <a:t> </a:t>
            </a:r>
            <a:r>
              <a:rPr kumimoji="0" lang="en-US" sz="2000" b="0" i="0" u="none" strike="noStrike" kern="0" cap="none" spc="0" normalizeH="0" baseline="0" noProof="0" dirty="0">
                <a:ln>
                  <a:noFill/>
                </a:ln>
                <a:solidFill>
                  <a:srgbClr val="0000FF"/>
                </a:solidFill>
                <a:effectLst/>
                <a:uLnTx/>
                <a:uFillTx/>
                <a:latin typeface="Consolas"/>
                <a:ea typeface="Consolas"/>
                <a:cs typeface="Consolas"/>
                <a:sym typeface="Consolas"/>
              </a:rPr>
              <a:t>primary</a:t>
            </a:r>
            <a:r>
              <a:rPr kumimoji="0" lang="en-US" sz="2000" b="0" i="0" u="none" strike="noStrike" kern="0" cap="none" spc="0" normalizeH="0" baseline="0" noProof="0" dirty="0">
                <a:ln>
                  <a:noFill/>
                </a:ln>
                <a:solidFill>
                  <a:srgbClr val="000000"/>
                </a:solidFill>
                <a:effectLst/>
                <a:uLnTx/>
                <a:uFillTx/>
                <a:latin typeface="Consolas"/>
                <a:ea typeface="Consolas"/>
                <a:cs typeface="Consolas"/>
                <a:sym typeface="Consolas"/>
              </a:rPr>
              <a:t> </a:t>
            </a:r>
            <a:r>
              <a:rPr kumimoji="0" lang="en-US" sz="2000" b="0" i="0" u="none" strike="noStrike" kern="0" cap="none" spc="0" normalizeH="0" baseline="0" noProof="0" dirty="0">
                <a:ln>
                  <a:noFill/>
                </a:ln>
                <a:solidFill>
                  <a:srgbClr val="0000FF"/>
                </a:solidFill>
                <a:effectLst/>
                <a:uLnTx/>
                <a:uFillTx/>
                <a:latin typeface="Consolas"/>
                <a:ea typeface="Consolas"/>
                <a:cs typeface="Consolas"/>
                <a:sym typeface="Consolas"/>
              </a:rPr>
              <a:t>key</a:t>
            </a:r>
            <a:r>
              <a:rPr kumimoji="0" lang="en-US" sz="2000" b="0" i="0" u="none" strike="noStrike" kern="0" cap="none" spc="0" normalizeH="0" baseline="0" noProof="0" dirty="0">
                <a:ln>
                  <a:noFill/>
                </a:ln>
                <a:solidFill>
                  <a:srgbClr val="808080"/>
                </a:solidFill>
                <a:effectLst/>
                <a:uLnTx/>
                <a:uFillTx/>
                <a:latin typeface="Consolas"/>
                <a:ea typeface="Consolas"/>
                <a:cs typeface="Consolas"/>
                <a:sym typeface="Consolas"/>
              </a:rPr>
              <a:t>,</a:t>
            </a: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2000"/>
              <a:buFont typeface="Consolas"/>
              <a:buNone/>
              <a:tabLst/>
              <a:defRPr/>
            </a:pPr>
            <a:r>
              <a:rPr kumimoji="0" lang="en-US" sz="2000" b="0" i="0" u="none" strike="noStrike" kern="0" cap="none" spc="0" normalizeH="0" baseline="0" noProof="0" dirty="0" err="1">
                <a:ln>
                  <a:noFill/>
                </a:ln>
                <a:solidFill>
                  <a:srgbClr val="000000"/>
                </a:solidFill>
                <a:effectLst/>
                <a:uLnTx/>
                <a:uFillTx/>
                <a:latin typeface="Consolas"/>
                <a:ea typeface="Consolas"/>
                <a:cs typeface="Consolas"/>
                <a:sym typeface="Consolas"/>
              </a:rPr>
              <a:t>editora</a:t>
            </a:r>
            <a:r>
              <a:rPr kumimoji="0" lang="en-US" sz="2000" b="0" i="0" u="none" strike="noStrike" kern="0" cap="none" spc="0" normalizeH="0" baseline="0" noProof="0" dirty="0">
                <a:ln>
                  <a:noFill/>
                </a:ln>
                <a:solidFill>
                  <a:srgbClr val="000000"/>
                </a:solidFill>
                <a:effectLst/>
                <a:uLnTx/>
                <a:uFillTx/>
                <a:latin typeface="Consolas"/>
                <a:ea typeface="Consolas"/>
                <a:cs typeface="Consolas"/>
                <a:sym typeface="Consolas"/>
              </a:rPr>
              <a:t> </a:t>
            </a:r>
            <a:r>
              <a:rPr kumimoji="0" lang="en-US" sz="2000" b="0" i="0" u="none" strike="noStrike" kern="0" cap="none" spc="0" normalizeH="0" baseline="0" noProof="0" dirty="0">
                <a:ln>
                  <a:noFill/>
                </a:ln>
                <a:solidFill>
                  <a:srgbClr val="0000FF"/>
                </a:solidFill>
                <a:effectLst/>
                <a:uLnTx/>
                <a:uFillTx/>
                <a:latin typeface="Consolas"/>
                <a:ea typeface="Consolas"/>
                <a:cs typeface="Consolas"/>
                <a:sym typeface="Consolas"/>
              </a:rPr>
              <a:t>char</a:t>
            </a:r>
            <a:r>
              <a:rPr kumimoji="0" lang="en-US" sz="2000" b="0" i="0" u="none" strike="noStrike" kern="0" cap="none" spc="0" normalizeH="0" baseline="0" noProof="0" dirty="0">
                <a:ln>
                  <a:noFill/>
                </a:ln>
                <a:solidFill>
                  <a:srgbClr val="808080"/>
                </a:solidFill>
                <a:effectLst/>
                <a:uLnTx/>
                <a:uFillTx/>
                <a:latin typeface="Consolas"/>
                <a:ea typeface="Consolas"/>
                <a:cs typeface="Consolas"/>
                <a:sym typeface="Consolas"/>
              </a:rPr>
              <a:t>(</a:t>
            </a:r>
            <a:r>
              <a:rPr kumimoji="0" lang="en-US" sz="2000" b="0" i="0" u="none" strike="noStrike" kern="0" cap="none" spc="0" normalizeH="0" baseline="0" noProof="0" dirty="0">
                <a:ln>
                  <a:noFill/>
                </a:ln>
                <a:solidFill>
                  <a:srgbClr val="000000"/>
                </a:solidFill>
                <a:effectLst/>
                <a:uLnTx/>
                <a:uFillTx/>
                <a:latin typeface="Consolas"/>
                <a:ea typeface="Consolas"/>
                <a:cs typeface="Consolas"/>
                <a:sym typeface="Consolas"/>
              </a:rPr>
              <a:t>30</a:t>
            </a:r>
            <a:r>
              <a:rPr kumimoji="0" lang="en-US" sz="2000" b="0" i="0" u="none" strike="noStrike" kern="0" cap="none" spc="0" normalizeH="0" baseline="0" noProof="0" dirty="0">
                <a:ln>
                  <a:noFill/>
                </a:ln>
                <a:solidFill>
                  <a:srgbClr val="808080"/>
                </a:solidFill>
                <a:effectLst/>
                <a:uLnTx/>
                <a:uFillTx/>
                <a:latin typeface="Consolas"/>
                <a:ea typeface="Consolas"/>
                <a:cs typeface="Consolas"/>
                <a:sym typeface="Consolas"/>
              </a:rPr>
              <a:t>))</a:t>
            </a:r>
            <a:r>
              <a:rPr kumimoji="0" lang="en-US" sz="2000" b="0" i="0" u="none" strike="noStrike" kern="0" cap="none" spc="0" normalizeH="0" baseline="0" noProof="0" dirty="0">
                <a:ln>
                  <a:noFill/>
                </a:ln>
                <a:solidFill>
                  <a:srgbClr val="000000"/>
                </a:solidFill>
                <a:effectLst/>
                <a:uLnTx/>
                <a:uFillTx/>
                <a:latin typeface="Consolas"/>
                <a:ea typeface="Consolas"/>
                <a:cs typeface="Consolas"/>
                <a:sym typeface="Consolas"/>
              </a:rPr>
              <a:t> </a:t>
            </a: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2000"/>
              <a:buFont typeface="Consolas"/>
              <a:buNone/>
              <a:tabLst/>
              <a:defRPr/>
            </a:pPr>
            <a:r>
              <a:rPr kumimoji="0" lang="en-US" sz="2000" b="0" i="0" u="none" strike="noStrike" kern="0" cap="none" spc="0" normalizeH="0" baseline="0" noProof="0" dirty="0">
                <a:ln>
                  <a:noFill/>
                </a:ln>
                <a:solidFill>
                  <a:srgbClr val="000000"/>
                </a:solidFill>
                <a:effectLst/>
                <a:uLnTx/>
                <a:uFillTx/>
                <a:latin typeface="Consolas"/>
                <a:ea typeface="Consolas"/>
                <a:cs typeface="Consolas"/>
                <a:sym typeface="Consolas"/>
              </a:rPr>
              <a:t> </a:t>
            </a: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FF"/>
              </a:buClr>
              <a:buSzPts val="2000"/>
              <a:buFont typeface="Consolas"/>
              <a:buNone/>
              <a:tabLst/>
              <a:defRPr/>
            </a:pPr>
            <a:r>
              <a:rPr kumimoji="0" lang="en-US" sz="2000" b="0" i="0" u="none" strike="noStrike" kern="0" cap="none" spc="0" normalizeH="0" baseline="0" noProof="0" dirty="0">
                <a:ln>
                  <a:noFill/>
                </a:ln>
                <a:solidFill>
                  <a:srgbClr val="0000FF"/>
                </a:solidFill>
                <a:effectLst/>
                <a:uLnTx/>
                <a:uFillTx/>
                <a:latin typeface="Consolas"/>
                <a:ea typeface="Consolas"/>
                <a:cs typeface="Consolas"/>
                <a:sym typeface="Consolas"/>
              </a:rPr>
              <a:t>create</a:t>
            </a:r>
            <a:r>
              <a:rPr kumimoji="0" lang="en-US" sz="2000" b="0" i="0" u="none" strike="noStrike" kern="0" cap="none" spc="0" normalizeH="0" baseline="0" noProof="0" dirty="0">
                <a:ln>
                  <a:noFill/>
                </a:ln>
                <a:solidFill>
                  <a:srgbClr val="000000"/>
                </a:solidFill>
                <a:effectLst/>
                <a:uLnTx/>
                <a:uFillTx/>
                <a:latin typeface="Consolas"/>
                <a:ea typeface="Consolas"/>
                <a:cs typeface="Consolas"/>
                <a:sym typeface="Consolas"/>
              </a:rPr>
              <a:t> </a:t>
            </a:r>
            <a:r>
              <a:rPr kumimoji="0" lang="en-US" sz="2000" b="0" i="0" u="none" strike="noStrike" kern="0" cap="none" spc="0" normalizeH="0" baseline="0" noProof="0" dirty="0">
                <a:ln>
                  <a:noFill/>
                </a:ln>
                <a:solidFill>
                  <a:srgbClr val="0000FF"/>
                </a:solidFill>
                <a:effectLst/>
                <a:uLnTx/>
                <a:uFillTx/>
                <a:latin typeface="Consolas"/>
                <a:ea typeface="Consolas"/>
                <a:cs typeface="Consolas"/>
                <a:sym typeface="Consolas"/>
              </a:rPr>
              <a:t>table</a:t>
            </a:r>
            <a:r>
              <a:rPr kumimoji="0" lang="en-US" sz="2000" b="0" i="0" u="none" strike="noStrike" kern="0" cap="none" spc="0" normalizeH="0" baseline="0" noProof="0" dirty="0">
                <a:ln>
                  <a:noFill/>
                </a:ln>
                <a:solidFill>
                  <a:srgbClr val="000000"/>
                </a:solidFill>
                <a:effectLst/>
                <a:uLnTx/>
                <a:uFillTx/>
                <a:latin typeface="Consolas"/>
                <a:ea typeface="Consolas"/>
                <a:cs typeface="Consolas"/>
                <a:sym typeface="Consolas"/>
              </a:rPr>
              <a:t> </a:t>
            </a:r>
            <a:r>
              <a:rPr kumimoji="0" lang="en-US" sz="2000" b="0" i="0" u="none" strike="noStrike" kern="0" cap="none" spc="0" normalizeH="0" baseline="0" noProof="0" dirty="0" err="1">
                <a:ln>
                  <a:noFill/>
                </a:ln>
                <a:solidFill>
                  <a:srgbClr val="000000"/>
                </a:solidFill>
                <a:effectLst/>
                <a:uLnTx/>
                <a:uFillTx/>
                <a:latin typeface="Consolas"/>
                <a:ea typeface="Consolas"/>
                <a:cs typeface="Consolas"/>
                <a:sym typeface="Consolas"/>
              </a:rPr>
              <a:t>tb_genero</a:t>
            </a: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808080"/>
              </a:buClr>
              <a:buSzPts val="2000"/>
              <a:buFont typeface="Consolas"/>
              <a:buNone/>
              <a:tabLst/>
              <a:defRPr/>
            </a:pPr>
            <a:r>
              <a:rPr kumimoji="0" lang="en-US" sz="2000" b="0" i="0" u="none" strike="noStrike" kern="0" cap="none" spc="0" normalizeH="0" baseline="0" noProof="0" dirty="0">
                <a:ln>
                  <a:noFill/>
                </a:ln>
                <a:solidFill>
                  <a:srgbClr val="808080"/>
                </a:solidFill>
                <a:effectLst/>
                <a:uLnTx/>
                <a:uFillTx/>
                <a:latin typeface="Consolas"/>
                <a:ea typeface="Consolas"/>
                <a:cs typeface="Consolas"/>
                <a:sym typeface="Consolas"/>
              </a:rPr>
              <a:t>(</a:t>
            </a:r>
            <a:r>
              <a:rPr kumimoji="0" lang="en-US" sz="2000" b="0" i="0" u="none" strike="noStrike" kern="0" cap="none" spc="0" normalizeH="0" baseline="0" noProof="0" dirty="0" err="1">
                <a:ln>
                  <a:noFill/>
                </a:ln>
                <a:solidFill>
                  <a:srgbClr val="000000"/>
                </a:solidFill>
                <a:effectLst/>
                <a:uLnTx/>
                <a:uFillTx/>
                <a:latin typeface="Consolas"/>
                <a:ea typeface="Consolas"/>
                <a:cs typeface="Consolas"/>
                <a:sym typeface="Consolas"/>
              </a:rPr>
              <a:t>cd_genero</a:t>
            </a:r>
            <a:r>
              <a:rPr kumimoji="0" lang="en-US" sz="2000" b="0" i="0" u="none" strike="noStrike" kern="0" cap="none" spc="0" normalizeH="0" baseline="0" noProof="0" dirty="0">
                <a:ln>
                  <a:noFill/>
                </a:ln>
                <a:solidFill>
                  <a:srgbClr val="000000"/>
                </a:solidFill>
                <a:effectLst/>
                <a:uLnTx/>
                <a:uFillTx/>
                <a:latin typeface="Consolas"/>
                <a:ea typeface="Consolas"/>
                <a:cs typeface="Consolas"/>
                <a:sym typeface="Consolas"/>
              </a:rPr>
              <a:t> </a:t>
            </a:r>
            <a:r>
              <a:rPr kumimoji="0" lang="en-US" sz="2000" b="0" i="0" u="none" strike="noStrike" kern="0" cap="none" spc="0" normalizeH="0" baseline="0" noProof="0" dirty="0">
                <a:ln>
                  <a:noFill/>
                </a:ln>
                <a:solidFill>
                  <a:srgbClr val="0000FF"/>
                </a:solidFill>
                <a:effectLst/>
                <a:uLnTx/>
                <a:uFillTx/>
                <a:latin typeface="Consolas"/>
                <a:ea typeface="Consolas"/>
                <a:cs typeface="Consolas"/>
                <a:sym typeface="Consolas"/>
              </a:rPr>
              <a:t>int</a:t>
            </a:r>
            <a:r>
              <a:rPr kumimoji="0" lang="en-US" sz="2000" b="0" i="0" u="none" strike="noStrike" kern="0" cap="none" spc="0" normalizeH="0" baseline="0" noProof="0" dirty="0">
                <a:ln>
                  <a:noFill/>
                </a:ln>
                <a:solidFill>
                  <a:srgbClr val="000000"/>
                </a:solidFill>
                <a:effectLst/>
                <a:uLnTx/>
                <a:uFillTx/>
                <a:latin typeface="Consolas"/>
                <a:ea typeface="Consolas"/>
                <a:cs typeface="Consolas"/>
                <a:sym typeface="Consolas"/>
              </a:rPr>
              <a:t> </a:t>
            </a:r>
            <a:r>
              <a:rPr kumimoji="0" lang="en-US" sz="2000" b="0" i="0" u="none" strike="noStrike" kern="0" cap="none" spc="0" normalizeH="0" baseline="0" noProof="0" dirty="0">
                <a:ln>
                  <a:noFill/>
                </a:ln>
                <a:solidFill>
                  <a:srgbClr val="808080"/>
                </a:solidFill>
                <a:effectLst/>
                <a:uLnTx/>
                <a:uFillTx/>
                <a:latin typeface="Consolas"/>
                <a:ea typeface="Consolas"/>
                <a:cs typeface="Consolas"/>
                <a:sym typeface="Consolas"/>
              </a:rPr>
              <a:t>not</a:t>
            </a:r>
            <a:r>
              <a:rPr kumimoji="0" lang="en-US" sz="2000" b="0" i="0" u="none" strike="noStrike" kern="0" cap="none" spc="0" normalizeH="0" baseline="0" noProof="0" dirty="0">
                <a:ln>
                  <a:noFill/>
                </a:ln>
                <a:solidFill>
                  <a:srgbClr val="000000"/>
                </a:solidFill>
                <a:effectLst/>
                <a:uLnTx/>
                <a:uFillTx/>
                <a:latin typeface="Consolas"/>
                <a:ea typeface="Consolas"/>
                <a:cs typeface="Consolas"/>
                <a:sym typeface="Consolas"/>
              </a:rPr>
              <a:t> </a:t>
            </a:r>
            <a:r>
              <a:rPr kumimoji="0" lang="en-US" sz="2000" b="0" i="0" u="none" strike="noStrike" kern="0" cap="none" spc="0" normalizeH="0" baseline="0" noProof="0" dirty="0">
                <a:ln>
                  <a:noFill/>
                </a:ln>
                <a:solidFill>
                  <a:srgbClr val="808080"/>
                </a:solidFill>
                <a:effectLst/>
                <a:uLnTx/>
                <a:uFillTx/>
                <a:latin typeface="Consolas"/>
                <a:ea typeface="Consolas"/>
                <a:cs typeface="Consolas"/>
                <a:sym typeface="Consolas"/>
              </a:rPr>
              <a:t>null</a:t>
            </a:r>
            <a:r>
              <a:rPr kumimoji="0" lang="en-US" sz="2000" b="0" i="0" u="none" strike="noStrike" kern="0" cap="none" spc="0" normalizeH="0" baseline="0" noProof="0" dirty="0">
                <a:ln>
                  <a:noFill/>
                </a:ln>
                <a:solidFill>
                  <a:srgbClr val="000000"/>
                </a:solidFill>
                <a:effectLst/>
                <a:uLnTx/>
                <a:uFillTx/>
                <a:latin typeface="Consolas"/>
                <a:ea typeface="Consolas"/>
                <a:cs typeface="Consolas"/>
                <a:sym typeface="Consolas"/>
              </a:rPr>
              <a:t> </a:t>
            </a:r>
            <a:r>
              <a:rPr kumimoji="0" lang="en-US" sz="2000" b="0" i="0" u="none" strike="noStrike" kern="0" cap="none" spc="0" normalizeH="0" baseline="0" noProof="0" dirty="0">
                <a:ln>
                  <a:noFill/>
                </a:ln>
                <a:solidFill>
                  <a:srgbClr val="0000FF"/>
                </a:solidFill>
                <a:effectLst/>
                <a:uLnTx/>
                <a:uFillTx/>
                <a:latin typeface="Consolas"/>
                <a:ea typeface="Consolas"/>
                <a:cs typeface="Consolas"/>
                <a:sym typeface="Consolas"/>
              </a:rPr>
              <a:t>primary</a:t>
            </a:r>
            <a:r>
              <a:rPr kumimoji="0" lang="en-US" sz="2000" b="0" i="0" u="none" strike="noStrike" kern="0" cap="none" spc="0" normalizeH="0" baseline="0" noProof="0" dirty="0">
                <a:ln>
                  <a:noFill/>
                </a:ln>
                <a:solidFill>
                  <a:srgbClr val="000000"/>
                </a:solidFill>
                <a:effectLst/>
                <a:uLnTx/>
                <a:uFillTx/>
                <a:latin typeface="Consolas"/>
                <a:ea typeface="Consolas"/>
                <a:cs typeface="Consolas"/>
                <a:sym typeface="Consolas"/>
              </a:rPr>
              <a:t> </a:t>
            </a:r>
            <a:r>
              <a:rPr kumimoji="0" lang="en-US" sz="2000" b="0" i="0" u="none" strike="noStrike" kern="0" cap="none" spc="0" normalizeH="0" baseline="0" noProof="0" dirty="0">
                <a:ln>
                  <a:noFill/>
                </a:ln>
                <a:solidFill>
                  <a:srgbClr val="0000FF"/>
                </a:solidFill>
                <a:effectLst/>
                <a:uLnTx/>
                <a:uFillTx/>
                <a:latin typeface="Consolas"/>
                <a:ea typeface="Consolas"/>
                <a:cs typeface="Consolas"/>
                <a:sym typeface="Consolas"/>
              </a:rPr>
              <a:t>key</a:t>
            </a:r>
            <a:r>
              <a:rPr kumimoji="0" lang="en-US" sz="2000" b="0" i="0" u="none" strike="noStrike" kern="0" cap="none" spc="0" normalizeH="0" baseline="0" noProof="0" dirty="0">
                <a:ln>
                  <a:noFill/>
                </a:ln>
                <a:solidFill>
                  <a:srgbClr val="808080"/>
                </a:solidFill>
                <a:effectLst/>
                <a:uLnTx/>
                <a:uFillTx/>
                <a:latin typeface="Consolas"/>
                <a:ea typeface="Consolas"/>
                <a:cs typeface="Consolas"/>
                <a:sym typeface="Consolas"/>
              </a:rPr>
              <a:t>,</a:t>
            </a: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2000"/>
              <a:buFont typeface="Consolas"/>
              <a:buNone/>
              <a:tabLst/>
              <a:defRPr/>
            </a:pPr>
            <a:r>
              <a:rPr kumimoji="0" lang="en-US" sz="2000" b="0" i="0" u="none" strike="noStrike" kern="0" cap="none" spc="0" normalizeH="0" baseline="0" noProof="0" dirty="0" err="1">
                <a:ln>
                  <a:noFill/>
                </a:ln>
                <a:solidFill>
                  <a:srgbClr val="000000"/>
                </a:solidFill>
                <a:effectLst/>
                <a:uLnTx/>
                <a:uFillTx/>
                <a:latin typeface="Consolas"/>
                <a:ea typeface="Consolas"/>
                <a:cs typeface="Consolas"/>
                <a:sym typeface="Consolas"/>
              </a:rPr>
              <a:t>genero</a:t>
            </a:r>
            <a:r>
              <a:rPr kumimoji="0" lang="en-US" sz="2000" b="0" i="0" u="none" strike="noStrike" kern="0" cap="none" spc="0" normalizeH="0" baseline="0" noProof="0" dirty="0">
                <a:ln>
                  <a:noFill/>
                </a:ln>
                <a:solidFill>
                  <a:srgbClr val="000000"/>
                </a:solidFill>
                <a:effectLst/>
                <a:uLnTx/>
                <a:uFillTx/>
                <a:latin typeface="Consolas"/>
                <a:ea typeface="Consolas"/>
                <a:cs typeface="Consolas"/>
                <a:sym typeface="Consolas"/>
              </a:rPr>
              <a:t> </a:t>
            </a:r>
            <a:r>
              <a:rPr kumimoji="0" lang="en-US" sz="2000" b="0" i="0" u="none" strike="noStrike" kern="0" cap="none" spc="0" normalizeH="0" baseline="0" noProof="0" dirty="0">
                <a:ln>
                  <a:noFill/>
                </a:ln>
                <a:solidFill>
                  <a:srgbClr val="0000FF"/>
                </a:solidFill>
                <a:effectLst/>
                <a:uLnTx/>
                <a:uFillTx/>
                <a:latin typeface="Consolas"/>
                <a:ea typeface="Consolas"/>
                <a:cs typeface="Consolas"/>
                <a:sym typeface="Consolas"/>
              </a:rPr>
              <a:t>char</a:t>
            </a:r>
            <a:r>
              <a:rPr kumimoji="0" lang="en-US" sz="2000" b="0" i="0" u="none" strike="noStrike" kern="0" cap="none" spc="0" normalizeH="0" baseline="0" noProof="0" dirty="0">
                <a:ln>
                  <a:noFill/>
                </a:ln>
                <a:solidFill>
                  <a:srgbClr val="808080"/>
                </a:solidFill>
                <a:effectLst/>
                <a:uLnTx/>
                <a:uFillTx/>
                <a:latin typeface="Consolas"/>
                <a:ea typeface="Consolas"/>
                <a:cs typeface="Consolas"/>
                <a:sym typeface="Consolas"/>
              </a:rPr>
              <a:t>(</a:t>
            </a:r>
            <a:r>
              <a:rPr kumimoji="0" lang="en-US" sz="2000" b="0" i="0" u="none" strike="noStrike" kern="0" cap="none" spc="0" normalizeH="0" baseline="0" noProof="0" dirty="0">
                <a:ln>
                  <a:noFill/>
                </a:ln>
                <a:solidFill>
                  <a:srgbClr val="000000"/>
                </a:solidFill>
                <a:effectLst/>
                <a:uLnTx/>
                <a:uFillTx/>
                <a:latin typeface="Consolas"/>
                <a:ea typeface="Consolas"/>
                <a:cs typeface="Consolas"/>
                <a:sym typeface="Consolas"/>
              </a:rPr>
              <a:t>30</a:t>
            </a:r>
            <a:r>
              <a:rPr kumimoji="0" lang="en-US" sz="2000" b="0" i="0" u="none" strike="noStrike" kern="0" cap="none" spc="0" normalizeH="0" baseline="0" noProof="0" dirty="0">
                <a:ln>
                  <a:noFill/>
                </a:ln>
                <a:solidFill>
                  <a:srgbClr val="808080"/>
                </a:solidFill>
                <a:effectLst/>
                <a:uLnTx/>
                <a:uFillTx/>
                <a:latin typeface="Consolas"/>
                <a:ea typeface="Consolas"/>
                <a:cs typeface="Consolas"/>
                <a:sym typeface="Consolas"/>
              </a:rPr>
              <a:t>))</a:t>
            </a:r>
            <a:r>
              <a:rPr kumimoji="0" lang="en-US" sz="2000" b="0" i="0" u="none" strike="noStrike" kern="0" cap="none" spc="0" normalizeH="0" baseline="0" noProof="0" dirty="0">
                <a:ln>
                  <a:noFill/>
                </a:ln>
                <a:solidFill>
                  <a:srgbClr val="000000"/>
                </a:solidFill>
                <a:effectLst/>
                <a:uLnTx/>
                <a:uFillTx/>
                <a:latin typeface="Consolas"/>
                <a:ea typeface="Consolas"/>
                <a:cs typeface="Consolas"/>
                <a:sym typeface="Consolas"/>
              </a:rPr>
              <a:t> </a:t>
            </a: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2000"/>
              <a:buFont typeface="Consolas"/>
              <a:buNone/>
              <a:tabLst/>
              <a:defRPr/>
            </a:pPr>
            <a:r>
              <a:rPr kumimoji="0" lang="en-US" sz="2000" b="0" i="0" u="none" strike="noStrike" kern="0" cap="none" spc="0" normalizeH="0" baseline="0" noProof="0" dirty="0">
                <a:ln>
                  <a:noFill/>
                </a:ln>
                <a:solidFill>
                  <a:srgbClr val="000000"/>
                </a:solidFill>
                <a:effectLst/>
                <a:uLnTx/>
                <a:uFillTx/>
                <a:latin typeface="Consolas"/>
                <a:ea typeface="Consolas"/>
                <a:cs typeface="Consolas"/>
                <a:sym typeface="Consolas"/>
              </a:rPr>
              <a:t> </a:t>
            </a: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FF"/>
              </a:buClr>
              <a:buSzPts val="2000"/>
              <a:buFont typeface="Consolas"/>
              <a:buNone/>
              <a:tabLst/>
              <a:defRPr/>
            </a:pPr>
            <a:r>
              <a:rPr kumimoji="0" lang="en-US" sz="2000" b="0" i="0" u="none" strike="noStrike" kern="0" cap="none" spc="0" normalizeH="0" baseline="0" noProof="0" dirty="0">
                <a:ln>
                  <a:noFill/>
                </a:ln>
                <a:solidFill>
                  <a:srgbClr val="0000FF"/>
                </a:solidFill>
                <a:effectLst/>
                <a:uLnTx/>
                <a:uFillTx/>
                <a:latin typeface="Consolas"/>
                <a:ea typeface="Consolas"/>
                <a:cs typeface="Consolas"/>
                <a:sym typeface="Consolas"/>
              </a:rPr>
              <a:t>create</a:t>
            </a:r>
            <a:r>
              <a:rPr kumimoji="0" lang="en-US" sz="2000" b="0" i="0" u="none" strike="noStrike" kern="0" cap="none" spc="0" normalizeH="0" baseline="0" noProof="0" dirty="0">
                <a:ln>
                  <a:noFill/>
                </a:ln>
                <a:solidFill>
                  <a:srgbClr val="000000"/>
                </a:solidFill>
                <a:effectLst/>
                <a:uLnTx/>
                <a:uFillTx/>
                <a:latin typeface="Consolas"/>
                <a:ea typeface="Consolas"/>
                <a:cs typeface="Consolas"/>
                <a:sym typeface="Consolas"/>
              </a:rPr>
              <a:t> </a:t>
            </a:r>
            <a:r>
              <a:rPr kumimoji="0" lang="en-US" sz="2000" b="0" i="0" u="none" strike="noStrike" kern="0" cap="none" spc="0" normalizeH="0" baseline="0" noProof="0" dirty="0">
                <a:ln>
                  <a:noFill/>
                </a:ln>
                <a:solidFill>
                  <a:srgbClr val="0000FF"/>
                </a:solidFill>
                <a:effectLst/>
                <a:uLnTx/>
                <a:uFillTx/>
                <a:latin typeface="Consolas"/>
                <a:ea typeface="Consolas"/>
                <a:cs typeface="Consolas"/>
                <a:sym typeface="Consolas"/>
              </a:rPr>
              <a:t>table</a:t>
            </a:r>
            <a:r>
              <a:rPr kumimoji="0" lang="en-US" sz="2000" b="0" i="0" u="none" strike="noStrike" kern="0" cap="none" spc="0" normalizeH="0" baseline="0" noProof="0" dirty="0">
                <a:ln>
                  <a:noFill/>
                </a:ln>
                <a:solidFill>
                  <a:srgbClr val="000000"/>
                </a:solidFill>
                <a:effectLst/>
                <a:uLnTx/>
                <a:uFillTx/>
                <a:latin typeface="Consolas"/>
                <a:ea typeface="Consolas"/>
                <a:cs typeface="Consolas"/>
                <a:sym typeface="Consolas"/>
              </a:rPr>
              <a:t> </a:t>
            </a:r>
            <a:r>
              <a:rPr kumimoji="0" lang="en-US" sz="2000" b="0" i="0" u="none" strike="noStrike" kern="0" cap="none" spc="0" normalizeH="0" baseline="0" noProof="0" dirty="0" err="1">
                <a:ln>
                  <a:noFill/>
                </a:ln>
                <a:solidFill>
                  <a:srgbClr val="000000"/>
                </a:solidFill>
                <a:effectLst/>
                <a:uLnTx/>
                <a:uFillTx/>
                <a:latin typeface="Consolas"/>
                <a:ea typeface="Consolas"/>
                <a:cs typeface="Consolas"/>
                <a:sym typeface="Consolas"/>
              </a:rPr>
              <a:t>tb_livro</a:t>
            </a:r>
            <a:r>
              <a:rPr kumimoji="0" lang="en-US" sz="2000" b="0" i="0" u="none" strike="noStrike" kern="0" cap="none" spc="0" normalizeH="0" baseline="0" noProof="0" dirty="0">
                <a:ln>
                  <a:noFill/>
                </a:ln>
                <a:solidFill>
                  <a:srgbClr val="000000"/>
                </a:solidFill>
                <a:effectLst/>
                <a:uLnTx/>
                <a:uFillTx/>
                <a:latin typeface="Consolas"/>
                <a:ea typeface="Consolas"/>
                <a:cs typeface="Consolas"/>
                <a:sym typeface="Consolas"/>
              </a:rPr>
              <a:t> </a:t>
            </a: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808080"/>
              </a:buClr>
              <a:buSzPts val="2000"/>
              <a:buFont typeface="Consolas"/>
              <a:buNone/>
              <a:tabLst/>
              <a:defRPr/>
            </a:pPr>
            <a:r>
              <a:rPr kumimoji="0" lang="en-US" sz="2000" b="0" i="0" u="none" strike="noStrike" kern="0" cap="none" spc="0" normalizeH="0" baseline="0" noProof="0" dirty="0">
                <a:ln>
                  <a:noFill/>
                </a:ln>
                <a:solidFill>
                  <a:srgbClr val="808080"/>
                </a:solidFill>
                <a:effectLst/>
                <a:uLnTx/>
                <a:uFillTx/>
                <a:latin typeface="Consolas"/>
                <a:ea typeface="Consolas"/>
                <a:cs typeface="Consolas"/>
                <a:sym typeface="Consolas"/>
              </a:rPr>
              <a:t>(</a:t>
            </a:r>
            <a:r>
              <a:rPr kumimoji="0" lang="en-US" sz="2000" b="0" i="0" u="none" strike="noStrike" kern="0" cap="none" spc="0" normalizeH="0" baseline="0" noProof="0" dirty="0" err="1">
                <a:ln>
                  <a:noFill/>
                </a:ln>
                <a:solidFill>
                  <a:srgbClr val="000000"/>
                </a:solidFill>
                <a:effectLst/>
                <a:uLnTx/>
                <a:uFillTx/>
                <a:latin typeface="Consolas"/>
                <a:ea typeface="Consolas"/>
                <a:cs typeface="Consolas"/>
                <a:sym typeface="Consolas"/>
              </a:rPr>
              <a:t>isbn</a:t>
            </a:r>
            <a:r>
              <a:rPr kumimoji="0" lang="en-US" sz="2000" b="0" i="0" u="none" strike="noStrike" kern="0" cap="none" spc="0" normalizeH="0" baseline="0" noProof="0" dirty="0">
                <a:ln>
                  <a:noFill/>
                </a:ln>
                <a:solidFill>
                  <a:srgbClr val="000000"/>
                </a:solidFill>
                <a:effectLst/>
                <a:uLnTx/>
                <a:uFillTx/>
                <a:latin typeface="Consolas"/>
                <a:ea typeface="Consolas"/>
                <a:cs typeface="Consolas"/>
                <a:sym typeface="Consolas"/>
              </a:rPr>
              <a:t> </a:t>
            </a:r>
            <a:r>
              <a:rPr kumimoji="0" lang="en-US" sz="2000" b="0" i="0" u="none" strike="noStrike" kern="0" cap="none" spc="0" normalizeH="0" baseline="0" noProof="0" dirty="0">
                <a:ln>
                  <a:noFill/>
                </a:ln>
                <a:solidFill>
                  <a:srgbClr val="0000FF"/>
                </a:solidFill>
                <a:effectLst/>
                <a:uLnTx/>
                <a:uFillTx/>
                <a:latin typeface="Consolas"/>
                <a:ea typeface="Consolas"/>
                <a:cs typeface="Consolas"/>
                <a:sym typeface="Consolas"/>
              </a:rPr>
              <a:t>int</a:t>
            </a:r>
            <a:r>
              <a:rPr kumimoji="0" lang="en-US" sz="2000" b="0" i="0" u="none" strike="noStrike" kern="0" cap="none" spc="0" normalizeH="0" baseline="0" noProof="0" dirty="0">
                <a:ln>
                  <a:noFill/>
                </a:ln>
                <a:solidFill>
                  <a:srgbClr val="000000"/>
                </a:solidFill>
                <a:effectLst/>
                <a:uLnTx/>
                <a:uFillTx/>
                <a:latin typeface="Consolas"/>
                <a:ea typeface="Consolas"/>
                <a:cs typeface="Consolas"/>
                <a:sym typeface="Consolas"/>
              </a:rPr>
              <a:t> </a:t>
            </a:r>
            <a:r>
              <a:rPr kumimoji="0" lang="en-US" sz="2000" b="0" i="0" u="none" strike="noStrike" kern="0" cap="none" spc="0" normalizeH="0" baseline="0" noProof="0" dirty="0">
                <a:ln>
                  <a:noFill/>
                </a:ln>
                <a:solidFill>
                  <a:srgbClr val="808080"/>
                </a:solidFill>
                <a:effectLst/>
                <a:uLnTx/>
                <a:uFillTx/>
                <a:latin typeface="Consolas"/>
                <a:ea typeface="Consolas"/>
                <a:cs typeface="Consolas"/>
                <a:sym typeface="Consolas"/>
              </a:rPr>
              <a:t>not</a:t>
            </a:r>
            <a:r>
              <a:rPr kumimoji="0" lang="en-US" sz="2000" b="0" i="0" u="none" strike="noStrike" kern="0" cap="none" spc="0" normalizeH="0" baseline="0" noProof="0" dirty="0">
                <a:ln>
                  <a:noFill/>
                </a:ln>
                <a:solidFill>
                  <a:srgbClr val="000000"/>
                </a:solidFill>
                <a:effectLst/>
                <a:uLnTx/>
                <a:uFillTx/>
                <a:latin typeface="Consolas"/>
                <a:ea typeface="Consolas"/>
                <a:cs typeface="Consolas"/>
                <a:sym typeface="Consolas"/>
              </a:rPr>
              <a:t> </a:t>
            </a:r>
            <a:r>
              <a:rPr kumimoji="0" lang="en-US" sz="2000" b="0" i="0" u="none" strike="noStrike" kern="0" cap="none" spc="0" normalizeH="0" baseline="0" noProof="0" dirty="0">
                <a:ln>
                  <a:noFill/>
                </a:ln>
                <a:solidFill>
                  <a:srgbClr val="808080"/>
                </a:solidFill>
                <a:effectLst/>
                <a:uLnTx/>
                <a:uFillTx/>
                <a:latin typeface="Consolas"/>
                <a:ea typeface="Consolas"/>
                <a:cs typeface="Consolas"/>
                <a:sym typeface="Consolas"/>
              </a:rPr>
              <a:t>null</a:t>
            </a:r>
            <a:r>
              <a:rPr kumimoji="0" lang="en-US" sz="2000" b="0" i="0" u="none" strike="noStrike" kern="0" cap="none" spc="0" normalizeH="0" baseline="0" noProof="0" dirty="0">
                <a:ln>
                  <a:noFill/>
                </a:ln>
                <a:solidFill>
                  <a:srgbClr val="000000"/>
                </a:solidFill>
                <a:effectLst/>
                <a:uLnTx/>
                <a:uFillTx/>
                <a:latin typeface="Consolas"/>
                <a:ea typeface="Consolas"/>
                <a:cs typeface="Consolas"/>
                <a:sym typeface="Consolas"/>
              </a:rPr>
              <a:t> </a:t>
            </a:r>
            <a:r>
              <a:rPr kumimoji="0" lang="en-US" sz="2000" b="0" i="0" u="none" strike="noStrike" kern="0" cap="none" spc="0" normalizeH="0" baseline="0" noProof="0" dirty="0">
                <a:ln>
                  <a:noFill/>
                </a:ln>
                <a:solidFill>
                  <a:srgbClr val="0000FF"/>
                </a:solidFill>
                <a:effectLst/>
                <a:uLnTx/>
                <a:uFillTx/>
                <a:latin typeface="Consolas"/>
                <a:ea typeface="Consolas"/>
                <a:cs typeface="Consolas"/>
                <a:sym typeface="Consolas"/>
              </a:rPr>
              <a:t>primary</a:t>
            </a:r>
            <a:r>
              <a:rPr kumimoji="0" lang="en-US" sz="2000" b="0" i="0" u="none" strike="noStrike" kern="0" cap="none" spc="0" normalizeH="0" baseline="0" noProof="0" dirty="0">
                <a:ln>
                  <a:noFill/>
                </a:ln>
                <a:solidFill>
                  <a:srgbClr val="000000"/>
                </a:solidFill>
                <a:effectLst/>
                <a:uLnTx/>
                <a:uFillTx/>
                <a:latin typeface="Consolas"/>
                <a:ea typeface="Consolas"/>
                <a:cs typeface="Consolas"/>
                <a:sym typeface="Consolas"/>
              </a:rPr>
              <a:t> </a:t>
            </a:r>
            <a:r>
              <a:rPr kumimoji="0" lang="en-US" sz="2000" b="0" i="0" u="none" strike="noStrike" kern="0" cap="none" spc="0" normalizeH="0" baseline="0" noProof="0" dirty="0">
                <a:ln>
                  <a:noFill/>
                </a:ln>
                <a:solidFill>
                  <a:srgbClr val="0000FF"/>
                </a:solidFill>
                <a:effectLst/>
                <a:uLnTx/>
                <a:uFillTx/>
                <a:latin typeface="Consolas"/>
                <a:ea typeface="Consolas"/>
                <a:cs typeface="Consolas"/>
                <a:sym typeface="Consolas"/>
              </a:rPr>
              <a:t>key</a:t>
            </a:r>
            <a:r>
              <a:rPr kumimoji="0" lang="en-US" sz="2000" b="0" i="0" u="none" strike="noStrike" kern="0" cap="none" spc="0" normalizeH="0" baseline="0" noProof="0" dirty="0">
                <a:ln>
                  <a:noFill/>
                </a:ln>
                <a:solidFill>
                  <a:srgbClr val="808080"/>
                </a:solidFill>
                <a:effectLst/>
                <a:uLnTx/>
                <a:uFillTx/>
                <a:latin typeface="Consolas"/>
                <a:ea typeface="Consolas"/>
                <a:cs typeface="Consolas"/>
                <a:sym typeface="Consolas"/>
              </a:rPr>
              <a:t>,</a:t>
            </a: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2000"/>
              <a:buFont typeface="Consolas"/>
              <a:buNone/>
              <a:tabLst/>
              <a:defRPr/>
            </a:pPr>
            <a:r>
              <a:rPr kumimoji="0" lang="en-US" sz="2000" b="0" i="0" u="none" strike="noStrike" kern="0" cap="none" spc="0" normalizeH="0" baseline="0" noProof="0" dirty="0" err="1">
                <a:ln>
                  <a:noFill/>
                </a:ln>
                <a:solidFill>
                  <a:srgbClr val="000000"/>
                </a:solidFill>
                <a:effectLst/>
                <a:uLnTx/>
                <a:uFillTx/>
                <a:latin typeface="Consolas"/>
                <a:ea typeface="Consolas"/>
                <a:cs typeface="Consolas"/>
                <a:sym typeface="Consolas"/>
              </a:rPr>
              <a:t>titulo</a:t>
            </a:r>
            <a:r>
              <a:rPr kumimoji="0" lang="en-US" sz="2000" b="0" i="0" u="none" strike="noStrike" kern="0" cap="none" spc="0" normalizeH="0" baseline="0" noProof="0" dirty="0">
                <a:ln>
                  <a:noFill/>
                </a:ln>
                <a:solidFill>
                  <a:srgbClr val="000000"/>
                </a:solidFill>
                <a:effectLst/>
                <a:uLnTx/>
                <a:uFillTx/>
                <a:latin typeface="Consolas"/>
                <a:ea typeface="Consolas"/>
                <a:cs typeface="Consolas"/>
                <a:sym typeface="Consolas"/>
              </a:rPr>
              <a:t> </a:t>
            </a:r>
            <a:r>
              <a:rPr kumimoji="0" lang="en-US" sz="2000" b="0" i="0" u="none" strike="noStrike" kern="0" cap="none" spc="0" normalizeH="0" baseline="0" noProof="0" dirty="0">
                <a:ln>
                  <a:noFill/>
                </a:ln>
                <a:solidFill>
                  <a:srgbClr val="0000FF"/>
                </a:solidFill>
                <a:effectLst/>
                <a:uLnTx/>
                <a:uFillTx/>
                <a:latin typeface="Consolas"/>
                <a:ea typeface="Consolas"/>
                <a:cs typeface="Consolas"/>
                <a:sym typeface="Consolas"/>
              </a:rPr>
              <a:t>char</a:t>
            </a:r>
            <a:r>
              <a:rPr kumimoji="0" lang="en-US" sz="2000" b="0" i="0" u="none" strike="noStrike" kern="0" cap="none" spc="0" normalizeH="0" baseline="0" noProof="0" dirty="0">
                <a:ln>
                  <a:noFill/>
                </a:ln>
                <a:solidFill>
                  <a:srgbClr val="808080"/>
                </a:solidFill>
                <a:effectLst/>
                <a:uLnTx/>
                <a:uFillTx/>
                <a:latin typeface="Consolas"/>
                <a:ea typeface="Consolas"/>
                <a:cs typeface="Consolas"/>
                <a:sym typeface="Consolas"/>
              </a:rPr>
              <a:t>(</a:t>
            </a:r>
            <a:r>
              <a:rPr kumimoji="0" lang="en-US" sz="2000" b="0" i="0" u="none" strike="noStrike" kern="0" cap="none" spc="0" normalizeH="0" baseline="0" noProof="0" dirty="0">
                <a:ln>
                  <a:noFill/>
                </a:ln>
                <a:solidFill>
                  <a:srgbClr val="000000"/>
                </a:solidFill>
                <a:effectLst/>
                <a:uLnTx/>
                <a:uFillTx/>
                <a:latin typeface="Consolas"/>
                <a:ea typeface="Consolas"/>
                <a:cs typeface="Consolas"/>
                <a:sym typeface="Consolas"/>
              </a:rPr>
              <a:t>50</a:t>
            </a:r>
            <a:r>
              <a:rPr kumimoji="0" lang="en-US" sz="2000" b="0" i="0" u="none" strike="noStrike" kern="0" cap="none" spc="0" normalizeH="0" baseline="0" noProof="0" dirty="0">
                <a:ln>
                  <a:noFill/>
                </a:ln>
                <a:solidFill>
                  <a:srgbClr val="808080"/>
                </a:solidFill>
                <a:effectLst/>
                <a:uLnTx/>
                <a:uFillTx/>
                <a:latin typeface="Consolas"/>
                <a:ea typeface="Consolas"/>
                <a:cs typeface="Consolas"/>
                <a:sym typeface="Consolas"/>
              </a:rPr>
              <a:t>),</a:t>
            </a: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2000"/>
              <a:buFont typeface="Consolas"/>
              <a:buNone/>
              <a:tabLst/>
              <a:defRPr/>
            </a:pPr>
            <a:r>
              <a:rPr kumimoji="0" lang="en-US" sz="2000" b="0" i="0" u="none" strike="noStrike" kern="0" cap="none" spc="0" normalizeH="0" baseline="0" noProof="0" dirty="0" err="1">
                <a:ln>
                  <a:noFill/>
                </a:ln>
                <a:solidFill>
                  <a:srgbClr val="000000"/>
                </a:solidFill>
                <a:effectLst/>
                <a:uLnTx/>
                <a:uFillTx/>
                <a:latin typeface="Consolas"/>
                <a:ea typeface="Consolas"/>
                <a:cs typeface="Consolas"/>
                <a:sym typeface="Consolas"/>
              </a:rPr>
              <a:t>cd_editora</a:t>
            </a:r>
            <a:r>
              <a:rPr kumimoji="0" lang="en-US" sz="2000" b="0" i="0" u="none" strike="noStrike" kern="0" cap="none" spc="0" normalizeH="0" baseline="0" noProof="0" dirty="0">
                <a:ln>
                  <a:noFill/>
                </a:ln>
                <a:solidFill>
                  <a:srgbClr val="000000"/>
                </a:solidFill>
                <a:effectLst/>
                <a:uLnTx/>
                <a:uFillTx/>
                <a:latin typeface="Consolas"/>
                <a:ea typeface="Consolas"/>
                <a:cs typeface="Consolas"/>
                <a:sym typeface="Consolas"/>
              </a:rPr>
              <a:t> </a:t>
            </a:r>
            <a:r>
              <a:rPr kumimoji="0" lang="en-US" sz="2000" b="0" i="0" u="none" strike="noStrike" kern="0" cap="none" spc="0" normalizeH="0" baseline="0" noProof="0" dirty="0">
                <a:ln>
                  <a:noFill/>
                </a:ln>
                <a:solidFill>
                  <a:srgbClr val="0000FF"/>
                </a:solidFill>
                <a:effectLst/>
                <a:uLnTx/>
                <a:uFillTx/>
                <a:latin typeface="Consolas"/>
                <a:ea typeface="Consolas"/>
                <a:cs typeface="Consolas"/>
                <a:sym typeface="Consolas"/>
              </a:rPr>
              <a:t>int</a:t>
            </a:r>
            <a:r>
              <a:rPr kumimoji="0" lang="en-US" sz="2000" b="0" i="0" u="none" strike="noStrike" kern="0" cap="none" spc="0" normalizeH="0" baseline="0" noProof="0" dirty="0">
                <a:ln>
                  <a:noFill/>
                </a:ln>
                <a:solidFill>
                  <a:srgbClr val="808080"/>
                </a:solidFill>
                <a:effectLst/>
                <a:uLnTx/>
                <a:uFillTx/>
                <a:latin typeface="Consolas"/>
                <a:ea typeface="Consolas"/>
                <a:cs typeface="Consolas"/>
                <a:sym typeface="Consolas"/>
              </a:rPr>
              <a:t>,</a:t>
            </a: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2000"/>
              <a:buFont typeface="Consolas"/>
              <a:buNone/>
              <a:tabLst/>
              <a:defRPr/>
            </a:pPr>
            <a:r>
              <a:rPr kumimoji="0" lang="en-US" sz="2000" b="0" i="0" u="none" strike="noStrike" kern="0" cap="none" spc="0" normalizeH="0" baseline="0" noProof="0" dirty="0" err="1">
                <a:ln>
                  <a:noFill/>
                </a:ln>
                <a:solidFill>
                  <a:srgbClr val="000000"/>
                </a:solidFill>
                <a:effectLst/>
                <a:uLnTx/>
                <a:uFillTx/>
                <a:latin typeface="Consolas"/>
                <a:ea typeface="Consolas"/>
                <a:cs typeface="Consolas"/>
                <a:sym typeface="Consolas"/>
              </a:rPr>
              <a:t>cd_genero</a:t>
            </a:r>
            <a:r>
              <a:rPr kumimoji="0" lang="en-US" sz="2000" b="0" i="0" u="none" strike="noStrike" kern="0" cap="none" spc="0" normalizeH="0" baseline="0" noProof="0" dirty="0">
                <a:ln>
                  <a:noFill/>
                </a:ln>
                <a:solidFill>
                  <a:srgbClr val="000000"/>
                </a:solidFill>
                <a:effectLst/>
                <a:uLnTx/>
                <a:uFillTx/>
                <a:latin typeface="Consolas"/>
                <a:ea typeface="Consolas"/>
                <a:cs typeface="Consolas"/>
                <a:sym typeface="Consolas"/>
              </a:rPr>
              <a:t> </a:t>
            </a:r>
            <a:r>
              <a:rPr kumimoji="0" lang="en-US" sz="2000" b="0" i="0" u="none" strike="noStrike" kern="0" cap="none" spc="0" normalizeH="0" baseline="0" noProof="0" dirty="0">
                <a:ln>
                  <a:noFill/>
                </a:ln>
                <a:solidFill>
                  <a:srgbClr val="0000FF"/>
                </a:solidFill>
                <a:effectLst/>
                <a:uLnTx/>
                <a:uFillTx/>
                <a:latin typeface="Consolas"/>
                <a:ea typeface="Consolas"/>
                <a:cs typeface="Consolas"/>
                <a:sym typeface="Consolas"/>
              </a:rPr>
              <a:t>int</a:t>
            </a:r>
            <a:r>
              <a:rPr kumimoji="0" lang="en-US" sz="2000" b="0" i="0" u="none" strike="noStrike" kern="0" cap="none" spc="0" normalizeH="0" baseline="0" noProof="0" dirty="0">
                <a:ln>
                  <a:noFill/>
                </a:ln>
                <a:solidFill>
                  <a:srgbClr val="808080"/>
                </a:solidFill>
                <a:effectLst/>
                <a:uLnTx/>
                <a:uFillTx/>
                <a:latin typeface="Consolas"/>
                <a:ea typeface="Consolas"/>
                <a:cs typeface="Consolas"/>
                <a:sym typeface="Consolas"/>
              </a:rPr>
              <a:t>,</a:t>
            </a: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2000"/>
              <a:buFont typeface="Consolas"/>
              <a:buNone/>
              <a:tabLst/>
              <a:defRPr/>
            </a:pPr>
            <a:r>
              <a:rPr kumimoji="0" lang="en-US" sz="2000" b="0" i="0" u="none" strike="noStrike" kern="0" cap="none" spc="0" normalizeH="0" baseline="0" noProof="0" dirty="0" err="1">
                <a:ln>
                  <a:noFill/>
                </a:ln>
                <a:solidFill>
                  <a:srgbClr val="000000"/>
                </a:solidFill>
                <a:effectLst/>
                <a:uLnTx/>
                <a:uFillTx/>
                <a:latin typeface="Consolas"/>
                <a:ea typeface="Consolas"/>
                <a:cs typeface="Consolas"/>
                <a:sym typeface="Consolas"/>
              </a:rPr>
              <a:t>preco</a:t>
            </a:r>
            <a:r>
              <a:rPr kumimoji="0" lang="en-US" sz="2000" b="0" i="0" u="none" strike="noStrike" kern="0" cap="none" spc="0" normalizeH="0" baseline="0" noProof="0" dirty="0">
                <a:ln>
                  <a:noFill/>
                </a:ln>
                <a:solidFill>
                  <a:srgbClr val="000000"/>
                </a:solidFill>
                <a:effectLst/>
                <a:uLnTx/>
                <a:uFillTx/>
                <a:latin typeface="Consolas"/>
                <a:ea typeface="Consolas"/>
                <a:cs typeface="Consolas"/>
                <a:sym typeface="Consolas"/>
              </a:rPr>
              <a:t> </a:t>
            </a:r>
            <a:r>
              <a:rPr kumimoji="0" lang="en-US" sz="2000" b="0" i="0" u="none" strike="noStrike" kern="0" cap="none" spc="0" normalizeH="0" baseline="0" noProof="0" dirty="0">
                <a:ln>
                  <a:noFill/>
                </a:ln>
                <a:solidFill>
                  <a:srgbClr val="0000FF"/>
                </a:solidFill>
                <a:effectLst/>
                <a:uLnTx/>
                <a:uFillTx/>
                <a:latin typeface="Consolas"/>
                <a:ea typeface="Consolas"/>
                <a:cs typeface="Consolas"/>
                <a:sym typeface="Consolas"/>
              </a:rPr>
              <a:t>money,</a:t>
            </a:r>
          </a:p>
          <a:p>
            <a:pPr marL="0" marR="0" lvl="0" indent="0" algn="l" defTabSz="914400" rtl="0" eaLnBrk="1" fontAlgn="auto" latinLnBrk="0" hangingPunct="1">
              <a:lnSpc>
                <a:spcPct val="100000"/>
              </a:lnSpc>
              <a:spcBef>
                <a:spcPts val="0"/>
              </a:spcBef>
              <a:spcAft>
                <a:spcPts val="0"/>
              </a:spcAft>
              <a:buClr>
                <a:srgbClr val="000000"/>
              </a:buClr>
              <a:buSzPts val="2000"/>
              <a:buFont typeface="Consolas"/>
              <a:buNone/>
              <a:tabLst/>
              <a:defRPr/>
            </a:pPr>
            <a:r>
              <a:rPr lang="en-US" sz="2000" dirty="0" err="1">
                <a:latin typeface="Consolas"/>
                <a:ea typeface="Consolas"/>
                <a:cs typeface="Consolas"/>
                <a:sym typeface="Consolas"/>
              </a:rPr>
              <a:t>Dt_livro</a:t>
            </a:r>
            <a:r>
              <a:rPr kumimoji="0" lang="en-US" sz="2000" b="0" i="0" u="none" strike="noStrike" kern="0" cap="none" spc="0" normalizeH="0" baseline="0" noProof="0" dirty="0">
                <a:ln>
                  <a:noFill/>
                </a:ln>
                <a:solidFill>
                  <a:srgbClr val="000000"/>
                </a:solidFill>
                <a:effectLst/>
                <a:uLnTx/>
                <a:uFillTx/>
                <a:latin typeface="Consolas"/>
                <a:ea typeface="Consolas"/>
                <a:cs typeface="Consolas"/>
                <a:sym typeface="Consolas"/>
              </a:rPr>
              <a:t> </a:t>
            </a:r>
            <a:r>
              <a:rPr lang="en-US" sz="2000" dirty="0">
                <a:solidFill>
                  <a:srgbClr val="0000FF"/>
                </a:solidFill>
                <a:latin typeface="Consolas"/>
                <a:ea typeface="Consolas"/>
                <a:cs typeface="Consolas"/>
                <a:sym typeface="Consolas"/>
              </a:rPr>
              <a:t>date</a:t>
            </a:r>
            <a:r>
              <a:rPr kumimoji="0" lang="en-US" sz="2000" b="0" i="0" u="none" strike="noStrike" kern="0" cap="none" spc="0" normalizeH="0" baseline="0" noProof="0" dirty="0">
                <a:ln>
                  <a:noFill/>
                </a:ln>
                <a:solidFill>
                  <a:srgbClr val="808080"/>
                </a:solidFill>
                <a:effectLst/>
                <a:uLnTx/>
                <a:uFillTx/>
                <a:latin typeface="Consolas"/>
                <a:ea typeface="Consolas"/>
                <a:cs typeface="Consolas"/>
                <a:sym typeface="Consolas"/>
              </a:rPr>
              <a:t>)</a:t>
            </a:r>
            <a:r>
              <a:rPr kumimoji="0" lang="en-US" sz="2000" b="0" i="0" u="none" strike="noStrike" kern="0" cap="none" spc="0" normalizeH="0" baseline="0" noProof="0" dirty="0">
                <a:ln>
                  <a:noFill/>
                </a:ln>
                <a:solidFill>
                  <a:srgbClr val="000000"/>
                </a:solidFill>
                <a:effectLst/>
                <a:uLnTx/>
                <a:uFillTx/>
                <a:latin typeface="Consolas"/>
                <a:ea typeface="Consolas"/>
                <a:cs typeface="Consolas"/>
                <a:sym typeface="Consolas"/>
              </a:rPr>
              <a:t> </a:t>
            </a: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Espaço Reservado para Rodapé 1">
            <a:extLst>
              <a:ext uri="{FF2B5EF4-FFF2-40B4-BE49-F238E27FC236}">
                <a16:creationId xmlns:a16="http://schemas.microsoft.com/office/drawing/2014/main" id="{003016CC-38FE-479E-91CB-02019DA2B8EB}"/>
              </a:ext>
            </a:extLst>
          </p:cNvPr>
          <p:cNvSpPr>
            <a:spLocks noGrp="1"/>
          </p:cNvSpPr>
          <p:nvPr>
            <p:ph type="ftr" idx="11"/>
          </p:nvPr>
        </p:nvSpPr>
        <p:spPr/>
        <p:txBody>
          <a:bodyPr/>
          <a:lstStyle/>
          <a:p>
            <a:r>
              <a:rPr lang="pt-BR"/>
              <a:t>Aula 07 - DDL e DML - Exercício</a:t>
            </a:r>
          </a:p>
        </p:txBody>
      </p:sp>
    </p:spTree>
  </p:cSld>
  <p:clrMapOvr>
    <a:masterClrMapping/>
  </p:clrMapOvr>
  <p:transition>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pic>
        <p:nvPicPr>
          <p:cNvPr id="974" name="Google Shape;974;p113"/>
          <p:cNvPicPr preferRelativeResize="0"/>
          <p:nvPr/>
        </p:nvPicPr>
        <p:blipFill rotWithShape="1">
          <a:blip r:embed="rId3">
            <a:alphaModFix/>
          </a:blip>
          <a:srcRect/>
          <a:stretch/>
        </p:blipFill>
        <p:spPr>
          <a:xfrm>
            <a:off x="760412" y="609600"/>
            <a:ext cx="8161337" cy="1909762"/>
          </a:xfrm>
          <a:prstGeom prst="rect">
            <a:avLst/>
          </a:prstGeom>
          <a:noFill/>
          <a:ln>
            <a:noFill/>
          </a:ln>
        </p:spPr>
      </p:pic>
      <p:sp>
        <p:nvSpPr>
          <p:cNvPr id="975" name="Google Shape;975;p113"/>
          <p:cNvSpPr txBox="1">
            <a:spLocks noGrp="1"/>
          </p:cNvSpPr>
          <p:nvPr>
            <p:ph type="title" idx="4294967295"/>
          </p:nvPr>
        </p:nvSpPr>
        <p:spPr>
          <a:xfrm>
            <a:off x="219075" y="461962"/>
            <a:ext cx="6697662" cy="585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0000"/>
              </a:buClr>
              <a:buSzPts val="1800"/>
              <a:buFont typeface="Arial"/>
              <a:buNone/>
            </a:pPr>
            <a:r>
              <a:rPr lang="en-US" sz="1800" b="1" i="0" u="none" strike="noStrike" cap="none">
                <a:solidFill>
                  <a:srgbClr val="FF0000"/>
                </a:solidFill>
                <a:latin typeface="Arial"/>
                <a:ea typeface="Arial"/>
                <a:cs typeface="Arial"/>
                <a:sym typeface="Arial"/>
              </a:rPr>
              <a:t>Gabarito - DDL</a:t>
            </a:r>
            <a:endParaRPr/>
          </a:p>
        </p:txBody>
      </p:sp>
      <p:pic>
        <p:nvPicPr>
          <p:cNvPr id="976" name="Google Shape;976;p113"/>
          <p:cNvPicPr preferRelativeResize="0"/>
          <p:nvPr/>
        </p:nvPicPr>
        <p:blipFill rotWithShape="1">
          <a:blip r:embed="rId4">
            <a:alphaModFix/>
          </a:blip>
          <a:srcRect/>
          <a:stretch/>
        </p:blipFill>
        <p:spPr>
          <a:xfrm>
            <a:off x="7481887" y="508000"/>
            <a:ext cx="1439862" cy="495300"/>
          </a:xfrm>
          <a:prstGeom prst="rect">
            <a:avLst/>
          </a:prstGeom>
          <a:noFill/>
          <a:ln>
            <a:noFill/>
          </a:ln>
        </p:spPr>
      </p:pic>
      <p:sp>
        <p:nvSpPr>
          <p:cNvPr id="977" name="Google Shape;977;p113"/>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Black"/>
                <a:ea typeface="Arial Black"/>
                <a:cs typeface="Arial Black"/>
                <a:sym typeface="Arial Black"/>
              </a:rPr>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t>15</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978" name="Google Shape;978;p113"/>
          <p:cNvSpPr txBox="1"/>
          <p:nvPr/>
        </p:nvSpPr>
        <p:spPr>
          <a:xfrm>
            <a:off x="468312" y="2852737"/>
            <a:ext cx="7864475" cy="2554287"/>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FF"/>
              </a:buClr>
              <a:buSzPts val="2000"/>
              <a:buFont typeface="Consolas"/>
              <a:buNone/>
              <a:tabLst/>
              <a:defRPr/>
            </a:pPr>
            <a:r>
              <a:rPr kumimoji="0" lang="en-US" sz="2000" b="0" i="0" u="none" strike="noStrike" kern="0" cap="none" spc="0" normalizeH="0" baseline="0" noProof="0">
                <a:ln>
                  <a:noFill/>
                </a:ln>
                <a:solidFill>
                  <a:srgbClr val="0000FF"/>
                </a:solidFill>
                <a:effectLst/>
                <a:uLnTx/>
                <a:uFillTx/>
                <a:latin typeface="Consolas"/>
                <a:ea typeface="Consolas"/>
                <a:cs typeface="Consolas"/>
                <a:sym typeface="Consolas"/>
              </a:rPr>
              <a:t>alter</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2000" b="0" i="0" u="none" strike="noStrike" kern="0" cap="none" spc="0" normalizeH="0" baseline="0" noProof="0">
                <a:ln>
                  <a:noFill/>
                </a:ln>
                <a:solidFill>
                  <a:srgbClr val="0000FF"/>
                </a:solidFill>
                <a:effectLst/>
                <a:uLnTx/>
                <a:uFillTx/>
                <a:latin typeface="Consolas"/>
                <a:ea typeface="Consolas"/>
                <a:cs typeface="Consolas"/>
                <a:sym typeface="Consolas"/>
              </a:rPr>
              <a:t>table</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 tb_livro</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FF"/>
              </a:buClr>
              <a:buSzPts val="2000"/>
              <a:buFont typeface="Consolas"/>
              <a:buNone/>
              <a:tabLst/>
              <a:defRPr/>
            </a:pPr>
            <a:r>
              <a:rPr kumimoji="0" lang="en-US" sz="2000" b="0" i="0" u="none" strike="noStrike" kern="0" cap="none" spc="0" normalizeH="0" baseline="0" noProof="0">
                <a:ln>
                  <a:noFill/>
                </a:ln>
                <a:solidFill>
                  <a:srgbClr val="0000FF"/>
                </a:solidFill>
                <a:effectLst/>
                <a:uLnTx/>
                <a:uFillTx/>
                <a:latin typeface="Consolas"/>
                <a:ea typeface="Consolas"/>
                <a:cs typeface="Consolas"/>
                <a:sym typeface="Consolas"/>
              </a:rPr>
              <a:t>add</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2000" b="0" i="0" u="none" strike="noStrike" kern="0" cap="none" spc="0" normalizeH="0" baseline="0" noProof="0">
                <a:ln>
                  <a:noFill/>
                </a:ln>
                <a:solidFill>
                  <a:srgbClr val="0000FF"/>
                </a:solidFill>
                <a:effectLst/>
                <a:uLnTx/>
                <a:uFillTx/>
                <a:latin typeface="Consolas"/>
                <a:ea typeface="Consolas"/>
                <a:cs typeface="Consolas"/>
                <a:sym typeface="Consolas"/>
              </a:rPr>
              <a:t>constraint</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 fk_genero </a:t>
            </a:r>
            <a:r>
              <a:rPr kumimoji="0" lang="en-US" sz="2000" b="0" i="0" u="none" strike="noStrike" kern="0" cap="none" spc="0" normalizeH="0" baseline="0" noProof="0">
                <a:ln>
                  <a:noFill/>
                </a:ln>
                <a:solidFill>
                  <a:srgbClr val="0000FF"/>
                </a:solidFill>
                <a:effectLst/>
                <a:uLnTx/>
                <a:uFillTx/>
                <a:latin typeface="Consolas"/>
                <a:ea typeface="Consolas"/>
                <a:cs typeface="Consolas"/>
                <a:sym typeface="Consolas"/>
              </a:rPr>
              <a:t>foreign</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2000" b="0" i="0" u="none" strike="noStrike" kern="0" cap="none" spc="0" normalizeH="0" baseline="0" noProof="0">
                <a:ln>
                  <a:noFill/>
                </a:ln>
                <a:solidFill>
                  <a:srgbClr val="0000FF"/>
                </a:solidFill>
                <a:effectLst/>
                <a:uLnTx/>
                <a:uFillTx/>
                <a:latin typeface="Consolas"/>
                <a:ea typeface="Consolas"/>
                <a:cs typeface="Consolas"/>
                <a:sym typeface="Consolas"/>
              </a:rPr>
              <a:t>key </a:t>
            </a:r>
            <a:r>
              <a:rPr kumimoji="0" lang="en-US" sz="20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cd_genero</a:t>
            </a:r>
            <a:r>
              <a:rPr kumimoji="0" lang="en-US" sz="20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 </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FF"/>
              </a:buClr>
              <a:buSzPts val="2000"/>
              <a:buFont typeface="Consolas"/>
              <a:buNone/>
              <a:tabLst/>
              <a:defRPr/>
            </a:pPr>
            <a:r>
              <a:rPr kumimoji="0" lang="en-US" sz="2000" b="0" i="0" u="none" strike="noStrike" kern="0" cap="none" spc="0" normalizeH="0" baseline="0" noProof="0">
                <a:ln>
                  <a:noFill/>
                </a:ln>
                <a:solidFill>
                  <a:srgbClr val="0000FF"/>
                </a:solidFill>
                <a:effectLst/>
                <a:uLnTx/>
                <a:uFillTx/>
                <a:latin typeface="Consolas"/>
                <a:ea typeface="Consolas"/>
                <a:cs typeface="Consolas"/>
                <a:sym typeface="Consolas"/>
              </a:rPr>
              <a:t>references</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 tb_genero</a:t>
            </a:r>
            <a:r>
              <a:rPr kumimoji="0" lang="en-US" sz="2000" b="0" i="0" u="none" strike="noStrike" kern="0" cap="none" spc="0" normalizeH="0" baseline="0" noProof="0">
                <a:ln>
                  <a:noFill/>
                </a:ln>
                <a:solidFill>
                  <a:srgbClr val="0000FF"/>
                </a:solidFill>
                <a:effectLst/>
                <a:uLnTx/>
                <a:uFillTx/>
                <a:latin typeface="Consolas"/>
                <a:ea typeface="Consolas"/>
                <a:cs typeface="Consolas"/>
                <a:sym typeface="Consolas"/>
              </a:rPr>
              <a:t> </a:t>
            </a:r>
            <a:r>
              <a:rPr kumimoji="0" lang="en-US" sz="20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cd_genero</a:t>
            </a:r>
            <a:r>
              <a:rPr kumimoji="0" lang="en-US" sz="20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 </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2000"/>
              <a:buFont typeface="Consolas"/>
              <a:buNone/>
              <a:tabLst/>
              <a:defRPr/>
            </a:pP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 </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2000"/>
              <a:buFont typeface="Arial"/>
              <a:buNone/>
              <a:tabLst/>
              <a:defRPr/>
            </a:pPr>
            <a:endParaRPr kumimoji="0" sz="2000" b="0" i="0" u="none" strike="noStrike" kern="0" cap="none" spc="0" normalizeH="0" baseline="0" noProof="0">
              <a:ln>
                <a:noFill/>
              </a:ln>
              <a:solidFill>
                <a:srgbClr val="000000"/>
              </a:solidFill>
              <a:effectLst/>
              <a:uLnTx/>
              <a:uFillTx/>
              <a:latin typeface="Consolas"/>
              <a:ea typeface="Consolas"/>
              <a:cs typeface="Consolas"/>
              <a:sym typeface="Consolas"/>
            </a:endParaRPr>
          </a:p>
          <a:p>
            <a:pPr marL="0" marR="0" lvl="0" indent="0" algn="l" defTabSz="914400" rtl="0" eaLnBrk="1" fontAlgn="auto" latinLnBrk="0" hangingPunct="1">
              <a:lnSpc>
                <a:spcPct val="100000"/>
              </a:lnSpc>
              <a:spcBef>
                <a:spcPts val="0"/>
              </a:spcBef>
              <a:spcAft>
                <a:spcPts val="0"/>
              </a:spcAft>
              <a:buClr>
                <a:srgbClr val="0000FF"/>
              </a:buClr>
              <a:buSzPts val="2000"/>
              <a:buFont typeface="Consolas"/>
              <a:buNone/>
              <a:tabLst/>
              <a:defRPr/>
            </a:pPr>
            <a:r>
              <a:rPr kumimoji="0" lang="en-US" sz="2000" b="0" i="0" u="none" strike="noStrike" kern="0" cap="none" spc="0" normalizeH="0" baseline="0" noProof="0">
                <a:ln>
                  <a:noFill/>
                </a:ln>
                <a:solidFill>
                  <a:srgbClr val="0000FF"/>
                </a:solidFill>
                <a:effectLst/>
                <a:uLnTx/>
                <a:uFillTx/>
                <a:latin typeface="Consolas"/>
                <a:ea typeface="Consolas"/>
                <a:cs typeface="Consolas"/>
                <a:sym typeface="Consolas"/>
              </a:rPr>
              <a:t>alter</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2000" b="0" i="0" u="none" strike="noStrike" kern="0" cap="none" spc="0" normalizeH="0" baseline="0" noProof="0">
                <a:ln>
                  <a:noFill/>
                </a:ln>
                <a:solidFill>
                  <a:srgbClr val="0000FF"/>
                </a:solidFill>
                <a:effectLst/>
                <a:uLnTx/>
                <a:uFillTx/>
                <a:latin typeface="Consolas"/>
                <a:ea typeface="Consolas"/>
                <a:cs typeface="Consolas"/>
                <a:sym typeface="Consolas"/>
              </a:rPr>
              <a:t>table</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 tb_livro </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FF"/>
              </a:buClr>
              <a:buSzPts val="2000"/>
              <a:buFont typeface="Consolas"/>
              <a:buNone/>
              <a:tabLst/>
              <a:defRPr/>
            </a:pPr>
            <a:r>
              <a:rPr kumimoji="0" lang="en-US" sz="2000" b="0" i="0" u="none" strike="noStrike" kern="0" cap="none" spc="0" normalizeH="0" baseline="0" noProof="0">
                <a:ln>
                  <a:noFill/>
                </a:ln>
                <a:solidFill>
                  <a:srgbClr val="0000FF"/>
                </a:solidFill>
                <a:effectLst/>
                <a:uLnTx/>
                <a:uFillTx/>
                <a:latin typeface="Consolas"/>
                <a:ea typeface="Consolas"/>
                <a:cs typeface="Consolas"/>
                <a:sym typeface="Consolas"/>
              </a:rPr>
              <a:t>add</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2000" b="0" i="0" u="none" strike="noStrike" kern="0" cap="none" spc="0" normalizeH="0" baseline="0" noProof="0">
                <a:ln>
                  <a:noFill/>
                </a:ln>
                <a:solidFill>
                  <a:srgbClr val="0000FF"/>
                </a:solidFill>
                <a:effectLst/>
                <a:uLnTx/>
                <a:uFillTx/>
                <a:latin typeface="Consolas"/>
                <a:ea typeface="Consolas"/>
                <a:cs typeface="Consolas"/>
                <a:sym typeface="Consolas"/>
              </a:rPr>
              <a:t>constraint</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 fk_editora </a:t>
            </a:r>
            <a:r>
              <a:rPr kumimoji="0" lang="en-US" sz="2000" b="0" i="0" u="none" strike="noStrike" kern="0" cap="none" spc="0" normalizeH="0" baseline="0" noProof="0">
                <a:ln>
                  <a:noFill/>
                </a:ln>
                <a:solidFill>
                  <a:srgbClr val="0000FF"/>
                </a:solidFill>
                <a:effectLst/>
                <a:uLnTx/>
                <a:uFillTx/>
                <a:latin typeface="Consolas"/>
                <a:ea typeface="Consolas"/>
                <a:cs typeface="Consolas"/>
                <a:sym typeface="Consolas"/>
              </a:rPr>
              <a:t>foreign</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2000" b="0" i="0" u="none" strike="noStrike" kern="0" cap="none" spc="0" normalizeH="0" baseline="0" noProof="0">
                <a:ln>
                  <a:noFill/>
                </a:ln>
                <a:solidFill>
                  <a:srgbClr val="0000FF"/>
                </a:solidFill>
                <a:effectLst/>
                <a:uLnTx/>
                <a:uFillTx/>
                <a:latin typeface="Consolas"/>
                <a:ea typeface="Consolas"/>
                <a:cs typeface="Consolas"/>
                <a:sym typeface="Consolas"/>
              </a:rPr>
              <a:t>key </a:t>
            </a:r>
            <a:r>
              <a:rPr kumimoji="0" lang="en-US" sz="20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cd_editora</a:t>
            </a:r>
            <a:r>
              <a:rPr kumimoji="0" lang="en-US" sz="20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 </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FF"/>
              </a:buClr>
              <a:buSzPts val="2000"/>
              <a:buFont typeface="Consolas"/>
              <a:buNone/>
              <a:tabLst/>
              <a:defRPr/>
            </a:pPr>
            <a:r>
              <a:rPr kumimoji="0" lang="en-US" sz="2000" b="0" i="0" u="none" strike="noStrike" kern="0" cap="none" spc="0" normalizeH="0" baseline="0" noProof="0">
                <a:ln>
                  <a:noFill/>
                </a:ln>
                <a:solidFill>
                  <a:srgbClr val="0000FF"/>
                </a:solidFill>
                <a:effectLst/>
                <a:uLnTx/>
                <a:uFillTx/>
                <a:latin typeface="Consolas"/>
                <a:ea typeface="Consolas"/>
                <a:cs typeface="Consolas"/>
                <a:sym typeface="Consolas"/>
              </a:rPr>
              <a:t>references</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 tb_editora</a:t>
            </a:r>
            <a:r>
              <a:rPr kumimoji="0" lang="en-US" sz="2000" b="0" i="0" u="none" strike="noStrike" kern="0" cap="none" spc="0" normalizeH="0" baseline="0" noProof="0">
                <a:ln>
                  <a:noFill/>
                </a:ln>
                <a:solidFill>
                  <a:srgbClr val="0000FF"/>
                </a:solidFill>
                <a:effectLst/>
                <a:uLnTx/>
                <a:uFillTx/>
                <a:latin typeface="Consolas"/>
                <a:ea typeface="Consolas"/>
                <a:cs typeface="Consolas"/>
                <a:sym typeface="Consolas"/>
              </a:rPr>
              <a:t> </a:t>
            </a:r>
            <a:r>
              <a:rPr kumimoji="0" lang="en-US" sz="20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cd_editora</a:t>
            </a:r>
            <a:r>
              <a:rPr kumimoji="0" lang="en-US" sz="20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 </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979" name="Google Shape;979;p11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pt-BR" sz="1200" b="0" i="0" u="none" strike="noStrike" kern="0" cap="none" spc="0" normalizeH="0" baseline="0" noProof="0">
                <a:ln>
                  <a:noFill/>
                </a:ln>
                <a:solidFill>
                  <a:srgbClr val="000000"/>
                </a:solidFill>
                <a:effectLst/>
                <a:uLnTx/>
                <a:uFillTx/>
                <a:latin typeface="Arial"/>
                <a:cs typeface="Arial"/>
                <a:sym typeface="Arial"/>
              </a:rPr>
              <a:t>Aula 07 - DDL e DML - Exercício</a:t>
            </a:r>
            <a:endParaRPr kumimoji="0" sz="12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transition>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5"/>
        <p:cNvGrpSpPr/>
        <p:nvPr/>
      </p:nvGrpSpPr>
      <p:grpSpPr>
        <a:xfrm>
          <a:off x="0" y="0"/>
          <a:ext cx="0" cy="0"/>
          <a:chOff x="0" y="0"/>
          <a:chExt cx="0" cy="0"/>
        </a:xfrm>
      </p:grpSpPr>
      <p:sp>
        <p:nvSpPr>
          <p:cNvPr id="1296" name="Google Shape;1296;p149"/>
          <p:cNvSpPr txBox="1">
            <a:spLocks noGrp="1"/>
          </p:cNvSpPr>
          <p:nvPr>
            <p:ph type="ctrTitle"/>
          </p:nvPr>
        </p:nvSpPr>
        <p:spPr>
          <a:xfrm>
            <a:off x="3665536" y="2349500"/>
            <a:ext cx="4465589"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2800"/>
              <a:buFont typeface="Arial"/>
              <a:buNone/>
            </a:pPr>
            <a:r>
              <a:rPr lang="en-US" sz="2800" b="0" i="0" u="none" dirty="0" err="1">
                <a:solidFill>
                  <a:schemeClr val="lt1"/>
                </a:solidFill>
                <a:latin typeface="Arial"/>
                <a:ea typeface="Arial"/>
                <a:cs typeface="Arial"/>
                <a:sym typeface="Arial"/>
              </a:rPr>
              <a:t>Exercício</a:t>
            </a:r>
            <a:r>
              <a:rPr lang="en-US" sz="2800" b="0" i="0" u="none" dirty="0">
                <a:solidFill>
                  <a:schemeClr val="lt1"/>
                </a:solidFill>
                <a:latin typeface="Arial"/>
                <a:ea typeface="Arial"/>
                <a:cs typeface="Arial"/>
                <a:sym typeface="Arial"/>
              </a:rPr>
              <a:t> 01</a:t>
            </a:r>
            <a:endParaRPr dirty="0"/>
          </a:p>
        </p:txBody>
      </p:sp>
      <p:pic>
        <p:nvPicPr>
          <p:cNvPr id="1297" name="Google Shape;1297;p149"/>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1298" name="Google Shape;1298;p149"/>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Black"/>
                <a:ea typeface="Arial Black"/>
                <a:cs typeface="Arial Black"/>
                <a:sym typeface="Arial Black"/>
              </a:rPr>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t>16</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99" name="Google Shape;1299;p149"/>
          <p:cNvSpPr txBox="1">
            <a:spLocks noGrp="1"/>
          </p:cNvSpPr>
          <p:nvPr>
            <p:ph type="ftr" idx="11"/>
          </p:nvPr>
        </p:nvSpPr>
        <p:spPr>
          <a:xfrm>
            <a:off x="1409700" y="6019800"/>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200" b="0" i="0" u="none" strike="noStrike" kern="0" cap="none" spc="0" normalizeH="0" baseline="0" noProof="0">
                <a:ln>
                  <a:noFill/>
                </a:ln>
                <a:solidFill>
                  <a:srgbClr val="000000"/>
                </a:solidFill>
                <a:effectLst/>
                <a:uLnTx/>
                <a:uFillTx/>
                <a:latin typeface="Arial"/>
                <a:cs typeface="Arial"/>
                <a:sym typeface="Arial"/>
              </a:rPr>
              <a:t>Aula 07 - SGBD - SQL - DDL</a:t>
            </a:r>
            <a:endParaRPr kumimoji="0" sz="12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transition>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3" name="Google Shape;1133;p133"/>
          <p:cNvSpPr txBox="1">
            <a:spLocks noGrp="1"/>
          </p:cNvSpPr>
          <p:nvPr>
            <p:ph type="title" idx="4294967295"/>
          </p:nvPr>
        </p:nvSpPr>
        <p:spPr>
          <a:xfrm>
            <a:off x="250825" y="417512"/>
            <a:ext cx="6697800" cy="585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0000"/>
              </a:buClr>
              <a:buSzPts val="1800"/>
              <a:buFont typeface="Arial"/>
              <a:buNone/>
            </a:pPr>
            <a:r>
              <a:rPr lang="en-US" sz="1800" b="1" i="0" u="none" strike="noStrike" cap="none" dirty="0" err="1">
                <a:solidFill>
                  <a:srgbClr val="FF0000"/>
                </a:solidFill>
                <a:latin typeface="Arial"/>
                <a:ea typeface="Arial"/>
                <a:cs typeface="Arial"/>
                <a:sym typeface="Arial"/>
              </a:rPr>
              <a:t>Exercício</a:t>
            </a:r>
            <a:r>
              <a:rPr lang="en-US" sz="1800" b="1" i="0" u="none" strike="noStrike" cap="none" dirty="0">
                <a:solidFill>
                  <a:srgbClr val="FF0000"/>
                </a:solidFill>
                <a:latin typeface="Arial"/>
                <a:ea typeface="Arial"/>
                <a:cs typeface="Arial"/>
                <a:sym typeface="Arial"/>
              </a:rPr>
              <a:t> – </a:t>
            </a:r>
            <a:r>
              <a:rPr lang="en-US" sz="1800" b="1" i="0" u="none" strike="noStrike" cap="none" dirty="0" err="1">
                <a:solidFill>
                  <a:srgbClr val="FF0000"/>
                </a:solidFill>
                <a:latin typeface="Arial"/>
                <a:ea typeface="Arial"/>
                <a:cs typeface="Arial"/>
                <a:sym typeface="Arial"/>
              </a:rPr>
              <a:t>comandos</a:t>
            </a:r>
            <a:r>
              <a:rPr lang="en-US" sz="1800" b="1" i="0" u="none" strike="noStrike" cap="none" dirty="0">
                <a:solidFill>
                  <a:srgbClr val="FF0000"/>
                </a:solidFill>
                <a:latin typeface="Arial"/>
                <a:ea typeface="Arial"/>
                <a:cs typeface="Arial"/>
                <a:sym typeface="Arial"/>
              </a:rPr>
              <a:t> de DDL </a:t>
            </a:r>
            <a:endParaRPr dirty="0"/>
          </a:p>
        </p:txBody>
      </p:sp>
      <p:pic>
        <p:nvPicPr>
          <p:cNvPr id="1134" name="Google Shape;1134;p133"/>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1135" name="Google Shape;1135;p133"/>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Black"/>
                <a:ea typeface="Arial Black"/>
                <a:cs typeface="Arial Black"/>
                <a:sym typeface="Arial Black"/>
              </a:rPr>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t>17</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36" name="Google Shape;1136;p133"/>
          <p:cNvSpPr txBox="1"/>
          <p:nvPr/>
        </p:nvSpPr>
        <p:spPr>
          <a:xfrm>
            <a:off x="250825" y="1003300"/>
            <a:ext cx="7777200" cy="4011600"/>
          </a:xfrm>
          <a:prstGeom prst="rect">
            <a:avLst/>
          </a:prstGeom>
          <a:noFill/>
          <a:ln>
            <a:noFill/>
          </a:ln>
        </p:spPr>
        <p:txBody>
          <a:bodyPr spcFirstLastPara="1" wrap="square" lIns="91425" tIns="45700" rIns="91425" bIns="45700" anchor="t" anchorCtr="0">
            <a:noAutofit/>
          </a:bodyPr>
          <a:lstStyle/>
          <a:p>
            <a:pPr marL="342900" marR="0" lvl="0" indent="-342900" algn="just" defTabSz="914400" rtl="0" eaLnBrk="1" fontAlgn="auto" latinLnBrk="0" hangingPunct="1">
              <a:lnSpc>
                <a:spcPct val="200000"/>
              </a:lnSpc>
              <a:spcBef>
                <a:spcPts val="0"/>
              </a:spcBef>
              <a:spcAft>
                <a:spcPts val="0"/>
              </a:spcAft>
              <a:buClr>
                <a:srgbClr val="00007D"/>
              </a:buClr>
              <a:buSzPts val="1350"/>
              <a:buFont typeface="Noto Sans Symbols"/>
              <a:buChar char="■"/>
              <a:tabLst/>
              <a:defRPr/>
            </a:pPr>
            <a:r>
              <a:rPr kumimoji="0" lang="en-US" sz="1800" b="1" i="0" u="none" strike="noStrike" kern="0" cap="none" spc="0" normalizeH="0" baseline="0" noProof="0" dirty="0" err="1">
                <a:ln>
                  <a:noFill/>
                </a:ln>
                <a:solidFill>
                  <a:srgbClr val="000000"/>
                </a:solidFill>
                <a:effectLst/>
                <a:uLnTx/>
                <a:uFillTx/>
                <a:latin typeface="Arial"/>
                <a:ea typeface="Arial"/>
                <a:cs typeface="Arial"/>
                <a:sym typeface="Arial"/>
              </a:rPr>
              <a:t>Bd_pedido_segunda</a:t>
            </a:r>
            <a:endParaRPr kumimoji="0" lang="en-US" sz="1800" b="1" i="0" u="none" strike="noStrike" kern="0" cap="none" spc="0" normalizeH="0" baseline="0" noProof="0" dirty="0">
              <a:ln>
                <a:noFill/>
              </a:ln>
              <a:solidFill>
                <a:srgbClr val="000000"/>
              </a:solidFill>
              <a:effectLst/>
              <a:uLnTx/>
              <a:uFillTx/>
              <a:latin typeface="Arial"/>
              <a:ea typeface="Arial"/>
              <a:cs typeface="Arial"/>
              <a:sym typeface="Arial"/>
            </a:endParaRPr>
          </a:p>
          <a:p>
            <a:pPr marL="342900" marR="0" lvl="0" indent="-342900" algn="just" defTabSz="914400" rtl="0" eaLnBrk="1" fontAlgn="auto" latinLnBrk="0" hangingPunct="1">
              <a:lnSpc>
                <a:spcPct val="200000"/>
              </a:lnSpc>
              <a:spcBef>
                <a:spcPts val="0"/>
              </a:spcBef>
              <a:spcAft>
                <a:spcPts val="0"/>
              </a:spcAft>
              <a:buClr>
                <a:srgbClr val="00007D"/>
              </a:buClr>
              <a:buSzPts val="1350"/>
              <a:buFont typeface="Noto Sans Symbols"/>
              <a:buChar char="■"/>
              <a:tabLst/>
              <a:defRPr/>
            </a:pPr>
            <a:r>
              <a:rPr kumimoji="0" lang="en-US" sz="1600" b="0" i="0" u="none" strike="noStrike" kern="0" cap="none" spc="0" normalizeH="0" baseline="0" noProof="0" dirty="0">
                <a:ln>
                  <a:noFill/>
                </a:ln>
                <a:solidFill>
                  <a:srgbClr val="000000"/>
                </a:solidFill>
                <a:effectLst/>
                <a:uLnTx/>
                <a:uFillTx/>
                <a:latin typeface="Arial"/>
                <a:ea typeface="Arial"/>
                <a:cs typeface="Arial"/>
                <a:sym typeface="Arial"/>
              </a:rPr>
              <a:t>Uma </a:t>
            </a:r>
            <a:r>
              <a:rPr kumimoji="0" lang="en-US" sz="1600" b="0" i="0" u="none" strike="noStrike" kern="0" cap="none" spc="0" normalizeH="0" baseline="0" noProof="0" dirty="0" err="1">
                <a:ln>
                  <a:noFill/>
                </a:ln>
                <a:solidFill>
                  <a:srgbClr val="000000"/>
                </a:solidFill>
                <a:effectLst/>
                <a:uLnTx/>
                <a:uFillTx/>
                <a:latin typeface="Arial"/>
                <a:ea typeface="Arial"/>
                <a:cs typeface="Arial"/>
                <a:sym typeface="Arial"/>
              </a:rPr>
              <a:t>concessionária</a:t>
            </a:r>
            <a:r>
              <a:rPr kumimoji="0" lang="en-US" sz="1600" b="0" i="0" u="none" strike="noStrike" kern="0" cap="none" spc="0" normalizeH="0" baseline="0" noProof="0" dirty="0">
                <a:ln>
                  <a:noFill/>
                </a:ln>
                <a:solidFill>
                  <a:srgbClr val="000000"/>
                </a:solidFill>
                <a:effectLst/>
                <a:uLnTx/>
                <a:uFillTx/>
                <a:latin typeface="Arial"/>
                <a:ea typeface="Arial"/>
                <a:cs typeface="Arial"/>
                <a:sym typeface="Arial"/>
              </a:rPr>
              <a:t> </a:t>
            </a:r>
            <a:r>
              <a:rPr kumimoji="0" lang="en-US" sz="1600" b="0" i="0" u="none" strike="noStrike" kern="0" cap="none" spc="0" normalizeH="0" baseline="0" noProof="0" dirty="0" err="1">
                <a:ln>
                  <a:noFill/>
                </a:ln>
                <a:solidFill>
                  <a:srgbClr val="000000"/>
                </a:solidFill>
                <a:effectLst/>
                <a:uLnTx/>
                <a:uFillTx/>
                <a:latin typeface="Arial"/>
                <a:ea typeface="Arial"/>
                <a:cs typeface="Arial"/>
                <a:sym typeface="Arial"/>
              </a:rPr>
              <a:t>está</a:t>
            </a:r>
            <a:r>
              <a:rPr kumimoji="0" lang="en-US" sz="1600" b="0" i="0" u="none" strike="noStrike" kern="0" cap="none" spc="0" normalizeH="0" baseline="0" noProof="0" dirty="0">
                <a:ln>
                  <a:noFill/>
                </a:ln>
                <a:solidFill>
                  <a:srgbClr val="000000"/>
                </a:solidFill>
                <a:effectLst/>
                <a:uLnTx/>
                <a:uFillTx/>
                <a:latin typeface="Arial"/>
                <a:ea typeface="Arial"/>
                <a:cs typeface="Arial"/>
                <a:sym typeface="Arial"/>
              </a:rPr>
              <a:t> </a:t>
            </a:r>
            <a:r>
              <a:rPr kumimoji="0" lang="en-US" sz="1600" b="0" i="0" u="none" strike="noStrike" kern="0" cap="none" spc="0" normalizeH="0" baseline="0" noProof="0" dirty="0" err="1">
                <a:ln>
                  <a:noFill/>
                </a:ln>
                <a:solidFill>
                  <a:srgbClr val="000000"/>
                </a:solidFill>
                <a:effectLst/>
                <a:uLnTx/>
                <a:uFillTx/>
                <a:latin typeface="Arial"/>
                <a:ea typeface="Arial"/>
                <a:cs typeface="Arial"/>
                <a:sym typeface="Arial"/>
              </a:rPr>
              <a:t>querendo</a:t>
            </a:r>
            <a:r>
              <a:rPr kumimoji="0" lang="en-US" sz="1600" b="0" i="0" u="none" strike="noStrike" kern="0" cap="none" spc="0" normalizeH="0" baseline="0" noProof="0" dirty="0">
                <a:ln>
                  <a:noFill/>
                </a:ln>
                <a:solidFill>
                  <a:srgbClr val="000000"/>
                </a:solidFill>
                <a:effectLst/>
                <a:uLnTx/>
                <a:uFillTx/>
                <a:latin typeface="Arial"/>
                <a:ea typeface="Arial"/>
                <a:cs typeface="Arial"/>
                <a:sym typeface="Arial"/>
              </a:rPr>
              <a:t> </a:t>
            </a:r>
            <a:r>
              <a:rPr kumimoji="0" lang="en-US" sz="1600" b="0" i="0" u="none" strike="noStrike" kern="0" cap="none" spc="0" normalizeH="0" baseline="0" noProof="0" dirty="0" err="1">
                <a:ln>
                  <a:noFill/>
                </a:ln>
                <a:solidFill>
                  <a:srgbClr val="000000"/>
                </a:solidFill>
                <a:effectLst/>
                <a:uLnTx/>
                <a:uFillTx/>
                <a:latin typeface="Arial"/>
                <a:ea typeface="Arial"/>
                <a:cs typeface="Arial"/>
                <a:sym typeface="Arial"/>
              </a:rPr>
              <a:t>controlar</a:t>
            </a:r>
            <a:r>
              <a:rPr kumimoji="0" lang="en-US" sz="1600" b="0" i="0" u="none" strike="noStrike" kern="0" cap="none" spc="0" normalizeH="0" baseline="0" noProof="0" dirty="0">
                <a:ln>
                  <a:noFill/>
                </a:ln>
                <a:solidFill>
                  <a:srgbClr val="000000"/>
                </a:solidFill>
                <a:effectLst/>
                <a:uLnTx/>
                <a:uFillTx/>
                <a:latin typeface="Arial"/>
                <a:ea typeface="Arial"/>
                <a:cs typeface="Arial"/>
                <a:sym typeface="Arial"/>
              </a:rPr>
              <a:t> </a:t>
            </a:r>
            <a:r>
              <a:rPr kumimoji="0" lang="en-US" sz="1600" b="0" i="0" u="none" strike="noStrike" kern="0" cap="none" spc="0" normalizeH="0" baseline="0" noProof="0" dirty="0" err="1">
                <a:ln>
                  <a:noFill/>
                </a:ln>
                <a:solidFill>
                  <a:srgbClr val="000000"/>
                </a:solidFill>
                <a:effectLst/>
                <a:uLnTx/>
                <a:uFillTx/>
                <a:latin typeface="Arial"/>
                <a:ea typeface="Arial"/>
                <a:cs typeface="Arial"/>
                <a:sym typeface="Arial"/>
              </a:rPr>
              <a:t>os</a:t>
            </a:r>
            <a:r>
              <a:rPr kumimoji="0" lang="en-US" sz="1600" b="0" i="0" u="none" strike="noStrike" kern="0" cap="none" spc="0" normalizeH="0" baseline="0" noProof="0" dirty="0">
                <a:ln>
                  <a:noFill/>
                </a:ln>
                <a:solidFill>
                  <a:srgbClr val="000000"/>
                </a:solidFill>
                <a:effectLst/>
                <a:uLnTx/>
                <a:uFillTx/>
                <a:latin typeface="Arial"/>
                <a:ea typeface="Arial"/>
                <a:cs typeface="Arial"/>
                <a:sym typeface="Arial"/>
              </a:rPr>
              <a:t> </a:t>
            </a:r>
            <a:r>
              <a:rPr kumimoji="0" lang="en-US" sz="1600" b="0" i="0" u="none" strike="noStrike" kern="0" cap="none" spc="0" normalizeH="0" baseline="0" noProof="0" dirty="0" err="1">
                <a:ln>
                  <a:noFill/>
                </a:ln>
                <a:solidFill>
                  <a:srgbClr val="000000"/>
                </a:solidFill>
                <a:effectLst/>
                <a:uLnTx/>
                <a:uFillTx/>
                <a:latin typeface="Arial"/>
                <a:ea typeface="Arial"/>
                <a:cs typeface="Arial"/>
                <a:sym typeface="Arial"/>
              </a:rPr>
              <a:t>veiculos</a:t>
            </a:r>
            <a:r>
              <a:rPr kumimoji="0" lang="en-US" sz="1600" b="0" i="0" u="none" strike="noStrike" kern="0" cap="none" spc="0" normalizeH="0" baseline="0" noProof="0" dirty="0">
                <a:ln>
                  <a:noFill/>
                </a:ln>
                <a:solidFill>
                  <a:srgbClr val="000000"/>
                </a:solidFill>
                <a:effectLst/>
                <a:uLnTx/>
                <a:uFillTx/>
                <a:latin typeface="Arial"/>
                <a:cs typeface="Arial"/>
                <a:sym typeface="Arial"/>
              </a:rPr>
              <a:t>, </a:t>
            </a:r>
            <a:r>
              <a:rPr kumimoji="0" lang="en-US" sz="1600" b="0" i="0" u="none" strike="noStrike" kern="0" cap="none" spc="0" normalizeH="0" baseline="0" noProof="0" dirty="0" err="1">
                <a:ln>
                  <a:noFill/>
                </a:ln>
                <a:solidFill>
                  <a:srgbClr val="000000"/>
                </a:solidFill>
                <a:effectLst/>
                <a:uLnTx/>
                <a:uFillTx/>
                <a:latin typeface="Arial"/>
                <a:cs typeface="Arial"/>
                <a:sym typeface="Arial"/>
              </a:rPr>
              <a:t>vendas</a:t>
            </a:r>
            <a:r>
              <a:rPr kumimoji="0" lang="en-US" sz="1600" b="0" i="0" u="none" strike="noStrike" kern="0" cap="none" spc="0" normalizeH="0" baseline="0" noProof="0" dirty="0">
                <a:ln>
                  <a:noFill/>
                </a:ln>
                <a:solidFill>
                  <a:srgbClr val="000000"/>
                </a:solidFill>
                <a:effectLst/>
                <a:uLnTx/>
                <a:uFillTx/>
                <a:latin typeface="Arial"/>
                <a:cs typeface="Arial"/>
                <a:sym typeface="Arial"/>
              </a:rPr>
              <a:t>, </a:t>
            </a:r>
            <a:r>
              <a:rPr kumimoji="0" lang="en-US" sz="1600" b="0" i="0" u="none" strike="noStrike" kern="0" cap="none" spc="0" normalizeH="0" baseline="0" noProof="0" dirty="0" err="1">
                <a:ln>
                  <a:noFill/>
                </a:ln>
                <a:solidFill>
                  <a:srgbClr val="000000"/>
                </a:solidFill>
                <a:effectLst/>
                <a:uLnTx/>
                <a:uFillTx/>
                <a:latin typeface="Arial"/>
                <a:cs typeface="Arial"/>
                <a:sym typeface="Arial"/>
              </a:rPr>
              <a:t>vendedores</a:t>
            </a:r>
            <a:r>
              <a:rPr kumimoji="0" lang="en-US" sz="1600" b="0" i="0" u="none" strike="noStrike" kern="0" cap="none" spc="0" normalizeH="0" baseline="0" noProof="0" dirty="0">
                <a:ln>
                  <a:noFill/>
                </a:ln>
                <a:solidFill>
                  <a:srgbClr val="000000"/>
                </a:solidFill>
                <a:effectLst/>
                <a:uLnTx/>
                <a:uFillTx/>
                <a:latin typeface="Arial"/>
                <a:cs typeface="Arial"/>
                <a:sym typeface="Arial"/>
              </a:rPr>
              <a:t>. </a:t>
            </a:r>
            <a:r>
              <a:rPr kumimoji="0" lang="en-US" sz="1600" b="0" i="0" u="none" strike="noStrike" kern="0" cap="none" spc="0" normalizeH="0" baseline="0" noProof="0" dirty="0">
                <a:ln>
                  <a:noFill/>
                </a:ln>
                <a:solidFill>
                  <a:srgbClr val="000000"/>
                </a:solidFill>
                <a:effectLst/>
                <a:uLnTx/>
                <a:uFillTx/>
                <a:latin typeface="Arial"/>
                <a:ea typeface="Arial"/>
                <a:cs typeface="Arial"/>
                <a:sym typeface="Arial"/>
              </a:rPr>
              <a:t>. </a:t>
            </a: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a:p>
            <a:pPr marL="342900" marR="0" lvl="0" indent="-342900" algn="l" defTabSz="914400" rtl="0" eaLnBrk="1" fontAlgn="auto" latinLnBrk="0" hangingPunct="1">
              <a:lnSpc>
                <a:spcPct val="100000"/>
              </a:lnSpc>
              <a:spcBef>
                <a:spcPts val="320"/>
              </a:spcBef>
              <a:spcAft>
                <a:spcPts val="0"/>
              </a:spcAft>
              <a:buClr>
                <a:srgbClr val="000000"/>
              </a:buClr>
              <a:buSzPts val="1600"/>
              <a:buFont typeface="Arial"/>
              <a:buNone/>
              <a:tabLst/>
              <a:defRPr/>
            </a:pPr>
            <a:r>
              <a:rPr kumimoji="0" lang="en-US" sz="1600" b="0" i="0" u="none" strike="noStrike" kern="0" cap="none" spc="0" normalizeH="0" baseline="0" noProof="0" dirty="0">
                <a:ln>
                  <a:noFill/>
                </a:ln>
                <a:solidFill>
                  <a:srgbClr val="000000"/>
                </a:solidFill>
                <a:effectLst/>
                <a:uLnTx/>
                <a:uFillTx/>
                <a:latin typeface="Arial"/>
                <a:ea typeface="Arial"/>
                <a:cs typeface="Arial"/>
                <a:sym typeface="Arial"/>
              </a:rPr>
              <a:t> </a:t>
            </a: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a:p>
            <a:pPr marL="342900" marR="0" lvl="0" indent="-342900" algn="l" defTabSz="914400" rtl="0" eaLnBrk="1" fontAlgn="auto" latinLnBrk="0" hangingPunct="1">
              <a:lnSpc>
                <a:spcPct val="100000"/>
              </a:lnSpc>
              <a:spcBef>
                <a:spcPts val="320"/>
              </a:spcBef>
              <a:spcAft>
                <a:spcPts val="0"/>
              </a:spcAft>
              <a:buClr>
                <a:srgbClr val="00007D"/>
              </a:buClr>
              <a:buSzPts val="1200"/>
              <a:buFont typeface="Noto Sans Symbols"/>
              <a:buChar char="■"/>
              <a:tabLst/>
              <a:defRPr/>
            </a:pPr>
            <a:r>
              <a:rPr kumimoji="0" lang="en-US" sz="1600" b="1" i="0" u="none" strike="noStrike" kern="0" cap="none" spc="0" normalizeH="0" baseline="0" noProof="0" dirty="0">
                <a:ln>
                  <a:noFill/>
                </a:ln>
                <a:solidFill>
                  <a:srgbClr val="000000"/>
                </a:solidFill>
                <a:effectLst/>
                <a:uLnTx/>
                <a:uFillTx/>
                <a:latin typeface="Arial"/>
                <a:ea typeface="Arial"/>
                <a:cs typeface="Arial"/>
                <a:sym typeface="Arial"/>
              </a:rPr>
              <a:t>Dados </a:t>
            </a:r>
            <a:r>
              <a:rPr kumimoji="0" lang="en-US" sz="1600" b="1" i="0" u="none" strike="noStrike" kern="0" cap="none" spc="0" normalizeH="0" baseline="0" noProof="0" dirty="0" err="1">
                <a:ln>
                  <a:noFill/>
                </a:ln>
                <a:solidFill>
                  <a:srgbClr val="000000"/>
                </a:solidFill>
                <a:effectLst/>
                <a:uLnTx/>
                <a:uFillTx/>
                <a:latin typeface="Arial"/>
                <a:ea typeface="Arial"/>
                <a:cs typeface="Arial"/>
                <a:sym typeface="Arial"/>
              </a:rPr>
              <a:t>levantados</a:t>
            </a:r>
            <a:endParaRPr kumimoji="0" sz="1600" b="0" i="0" u="none" strike="noStrike" kern="0" cap="none" spc="0" normalizeH="0" baseline="0" noProof="0" dirty="0">
              <a:ln>
                <a:noFill/>
              </a:ln>
              <a:solidFill>
                <a:srgbClr val="000000"/>
              </a:solidFill>
              <a:effectLst/>
              <a:uLnTx/>
              <a:uFillTx/>
              <a:latin typeface="Arial"/>
              <a:ea typeface="Arial"/>
              <a:cs typeface="Arial"/>
              <a:sym typeface="Arial"/>
            </a:endParaRPr>
          </a:p>
          <a:p>
            <a:pPr marL="742950" marR="0" lvl="1" indent="-285750" algn="l" defTabSz="914400" rtl="0" eaLnBrk="1" fontAlgn="auto" latinLnBrk="0" hangingPunct="1">
              <a:lnSpc>
                <a:spcPct val="100000"/>
              </a:lnSpc>
              <a:spcBef>
                <a:spcPts val="280"/>
              </a:spcBef>
              <a:spcAft>
                <a:spcPts val="0"/>
              </a:spcAft>
              <a:buClr>
                <a:srgbClr val="9999CC"/>
              </a:buClr>
              <a:buSzPts val="1120"/>
              <a:buFont typeface="Noto Sans Symbols"/>
              <a:buChar char="◻"/>
              <a:tabLst/>
              <a:defRPr/>
            </a:pPr>
            <a:r>
              <a:rPr kumimoji="0" lang="en-US" sz="1400" b="0" i="0" u="none" strike="noStrike" kern="0" cap="none" spc="0" normalizeH="0" baseline="0" noProof="0" dirty="0" err="1">
                <a:ln>
                  <a:noFill/>
                </a:ln>
                <a:solidFill>
                  <a:srgbClr val="000000"/>
                </a:solidFill>
                <a:effectLst/>
                <a:uLnTx/>
                <a:uFillTx/>
                <a:latin typeface="Arial"/>
                <a:cs typeface="Arial"/>
                <a:sym typeface="Arial"/>
              </a:rPr>
              <a:t>Nr_pedido</a:t>
            </a:r>
            <a:r>
              <a:rPr kumimoji="0" lang="en-US" sz="1400" b="0" i="0" u="none" strike="noStrike" kern="0" cap="none" spc="0" normalizeH="0" baseline="0" noProof="0" dirty="0">
                <a:ln>
                  <a:noFill/>
                </a:ln>
                <a:solidFill>
                  <a:srgbClr val="000000"/>
                </a:solidFill>
                <a:effectLst/>
                <a:uLnTx/>
                <a:uFillTx/>
                <a:latin typeface="Arial"/>
                <a:ea typeface="Arial"/>
                <a:cs typeface="Arial"/>
                <a:sym typeface="Arial"/>
              </a:rPr>
              <a:t>  int</a:t>
            </a: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a:p>
            <a:pPr marL="742950" marR="0" lvl="1" indent="-285750" algn="l" defTabSz="914400" rtl="0" eaLnBrk="1" fontAlgn="auto" latinLnBrk="0" hangingPunct="1">
              <a:lnSpc>
                <a:spcPct val="100000"/>
              </a:lnSpc>
              <a:spcBef>
                <a:spcPts val="280"/>
              </a:spcBef>
              <a:spcAft>
                <a:spcPts val="0"/>
              </a:spcAft>
              <a:buClr>
                <a:srgbClr val="9999CC"/>
              </a:buClr>
              <a:buSzPts val="1120"/>
              <a:buFont typeface="Noto Sans Symbols"/>
              <a:buChar char="◻"/>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Data </a:t>
            </a:r>
            <a:r>
              <a:rPr kumimoji="0" lang="en-US" sz="1400" b="0" i="0" u="none" strike="noStrike" kern="0" cap="none" spc="0" normalizeH="0" baseline="0" noProof="0" dirty="0" err="1">
                <a:ln>
                  <a:noFill/>
                </a:ln>
                <a:solidFill>
                  <a:srgbClr val="000000"/>
                </a:solidFill>
                <a:effectLst/>
                <a:uLnTx/>
                <a:uFillTx/>
                <a:latin typeface="Arial"/>
                <a:cs typeface="Arial"/>
                <a:sym typeface="Arial"/>
              </a:rPr>
              <a:t>pedido</a:t>
            </a:r>
            <a:r>
              <a:rPr kumimoji="0" lang="en-US" sz="1400" b="0" i="0" u="none" strike="noStrike" kern="0" cap="none" spc="0" normalizeH="0" baseline="0" noProof="0" dirty="0">
                <a:ln>
                  <a:noFill/>
                </a:ln>
                <a:solidFill>
                  <a:srgbClr val="000000"/>
                </a:solidFill>
                <a:effectLst/>
                <a:uLnTx/>
                <a:uFillTx/>
                <a:latin typeface="Arial"/>
                <a:cs typeface="Arial"/>
                <a:sym typeface="Arial"/>
              </a:rPr>
              <a:t> date</a:t>
            </a: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a:p>
            <a:pPr marL="742950" marR="0" lvl="1" indent="-285750" algn="l" defTabSz="914400" rtl="0" eaLnBrk="1" fontAlgn="auto" latinLnBrk="0" hangingPunct="1">
              <a:lnSpc>
                <a:spcPct val="100000"/>
              </a:lnSpc>
              <a:spcBef>
                <a:spcPts val="280"/>
              </a:spcBef>
              <a:spcAft>
                <a:spcPts val="0"/>
              </a:spcAft>
              <a:buClr>
                <a:srgbClr val="9999CC"/>
              </a:buClr>
              <a:buSzPts val="1120"/>
              <a:buFont typeface="Noto Sans Symbols"/>
              <a:buChar char="◻"/>
              <a:tabLst/>
              <a:defRPr/>
            </a:pPr>
            <a:r>
              <a:rPr kumimoji="0" lang="en-US" sz="1400" b="0" i="0" u="none" strike="noStrike" kern="0" cap="none" spc="0" normalizeH="0" baseline="0" noProof="0" dirty="0" err="1">
                <a:ln>
                  <a:noFill/>
                </a:ln>
                <a:solidFill>
                  <a:srgbClr val="000000"/>
                </a:solidFill>
                <a:effectLst/>
                <a:uLnTx/>
                <a:uFillTx/>
                <a:latin typeface="Arial"/>
                <a:cs typeface="Arial"/>
                <a:sym typeface="Arial"/>
              </a:rPr>
              <a:t>veiculo</a:t>
            </a:r>
            <a:r>
              <a:rPr kumimoji="0" lang="en-US" sz="1400" b="0" i="0" u="none" strike="noStrike" kern="0" cap="none" spc="0" normalizeH="0" baseline="0" noProof="0" dirty="0">
                <a:ln>
                  <a:noFill/>
                </a:ln>
                <a:solidFill>
                  <a:srgbClr val="000000"/>
                </a:solidFill>
                <a:effectLst/>
                <a:uLnTx/>
                <a:uFillTx/>
                <a:latin typeface="Arial"/>
                <a:ea typeface="Arial"/>
                <a:cs typeface="Arial"/>
                <a:sym typeface="Arial"/>
              </a:rPr>
              <a:t> char(50)</a:t>
            </a:r>
          </a:p>
          <a:p>
            <a:pPr marL="742950" marR="0" lvl="1" indent="-285750" algn="l" defTabSz="914400" rtl="0" eaLnBrk="1" fontAlgn="auto" latinLnBrk="0" hangingPunct="1">
              <a:lnSpc>
                <a:spcPct val="100000"/>
              </a:lnSpc>
              <a:spcBef>
                <a:spcPts val="280"/>
              </a:spcBef>
              <a:spcAft>
                <a:spcPts val="0"/>
              </a:spcAft>
              <a:buClr>
                <a:srgbClr val="9999CC"/>
              </a:buClr>
              <a:buSzPts val="1120"/>
              <a:buFont typeface="Noto Sans Symbols"/>
              <a:buChar char="◻"/>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Valor do </a:t>
            </a:r>
            <a:r>
              <a:rPr kumimoji="0" lang="en-US" sz="1400" b="0" i="0" u="none" strike="noStrike" kern="0" cap="none" spc="0" normalizeH="0" baseline="0" noProof="0" dirty="0" err="1">
                <a:ln>
                  <a:noFill/>
                </a:ln>
                <a:solidFill>
                  <a:srgbClr val="000000"/>
                </a:solidFill>
                <a:effectLst/>
                <a:uLnTx/>
                <a:uFillTx/>
                <a:latin typeface="Arial"/>
                <a:cs typeface="Arial"/>
                <a:sym typeface="Arial"/>
              </a:rPr>
              <a:t>veiculo</a:t>
            </a:r>
            <a:r>
              <a:rPr kumimoji="0" lang="en-US" sz="1400" b="0" i="0" u="none" strike="noStrike" kern="0" cap="none" spc="0" normalizeH="0" baseline="0" noProof="0" dirty="0">
                <a:ln>
                  <a:noFill/>
                </a:ln>
                <a:solidFill>
                  <a:srgbClr val="000000"/>
                </a:solidFill>
                <a:effectLst/>
                <a:uLnTx/>
                <a:uFillTx/>
                <a:latin typeface="Arial"/>
                <a:cs typeface="Arial"/>
                <a:sym typeface="Arial"/>
              </a:rPr>
              <a:t> </a:t>
            </a:r>
            <a:r>
              <a:rPr kumimoji="0" lang="en-US" sz="1400" b="0" i="0" u="none" strike="noStrike" kern="0" cap="none" spc="0" normalizeH="0" baseline="0" noProof="0" dirty="0">
                <a:ln>
                  <a:noFill/>
                </a:ln>
                <a:solidFill>
                  <a:srgbClr val="000000"/>
                </a:solidFill>
                <a:effectLst/>
                <a:uLnTx/>
                <a:uFillTx/>
                <a:latin typeface="Arial"/>
                <a:ea typeface="Arial"/>
                <a:cs typeface="Arial"/>
                <a:sym typeface="Arial"/>
              </a:rPr>
              <a:t>money </a:t>
            </a:r>
            <a:r>
              <a:rPr kumimoji="0" lang="en-US" sz="1400" b="0" i="0" u="none" strike="noStrike" kern="0" cap="none" spc="0" normalizeH="0" baseline="0" noProof="0" dirty="0" err="1">
                <a:ln>
                  <a:noFill/>
                </a:ln>
                <a:solidFill>
                  <a:srgbClr val="000000"/>
                </a:solidFill>
                <a:effectLst/>
                <a:uLnTx/>
                <a:uFillTx/>
                <a:latin typeface="Arial"/>
                <a:ea typeface="Arial"/>
                <a:cs typeface="Arial"/>
                <a:sym typeface="Arial"/>
              </a:rPr>
              <a:t>ou</a:t>
            </a:r>
            <a:r>
              <a:rPr kumimoji="0" lang="en-US" sz="1400" b="0" i="0" u="none" strike="noStrike" kern="0" cap="none" spc="0" normalizeH="0" baseline="0" noProof="0" dirty="0">
                <a:ln>
                  <a:noFill/>
                </a:ln>
                <a:solidFill>
                  <a:srgbClr val="000000"/>
                </a:solidFill>
                <a:effectLst/>
                <a:uLnTx/>
                <a:uFillTx/>
                <a:latin typeface="Arial"/>
                <a:ea typeface="Arial"/>
                <a:cs typeface="Arial"/>
                <a:sym typeface="Arial"/>
              </a:rPr>
              <a:t> decimal(12,2)</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742950" marR="0" lvl="1" indent="-285750" algn="l" defTabSz="914400" rtl="0" eaLnBrk="1" fontAlgn="auto" latinLnBrk="0" hangingPunct="1">
              <a:lnSpc>
                <a:spcPct val="100000"/>
              </a:lnSpc>
              <a:spcBef>
                <a:spcPts val="280"/>
              </a:spcBef>
              <a:spcAft>
                <a:spcPts val="0"/>
              </a:spcAft>
              <a:buClr>
                <a:srgbClr val="9999CC"/>
              </a:buClr>
              <a:buSzPts val="1120"/>
              <a:buFont typeface="Noto Sans Symbols"/>
              <a:buChar char="◻"/>
              <a:tabLst/>
              <a:defRPr/>
            </a:pPr>
            <a:r>
              <a:rPr kumimoji="0" lang="en-US" sz="1400" b="0" i="0" u="none" strike="noStrike" kern="0" cap="none" spc="0" normalizeH="0" baseline="0" noProof="0" dirty="0" err="1">
                <a:ln>
                  <a:noFill/>
                </a:ln>
                <a:solidFill>
                  <a:srgbClr val="000000"/>
                </a:solidFill>
                <a:effectLst/>
                <a:uLnTx/>
                <a:uFillTx/>
                <a:latin typeface="Arial"/>
                <a:cs typeface="Arial"/>
                <a:sym typeface="Arial"/>
              </a:rPr>
              <a:t>cliente</a:t>
            </a:r>
            <a:r>
              <a:rPr kumimoji="0" lang="en-US" sz="1400" b="0" i="0" u="none" strike="noStrike" kern="0" cap="none" spc="0" normalizeH="0" baseline="0" noProof="0" dirty="0">
                <a:ln>
                  <a:noFill/>
                </a:ln>
                <a:solidFill>
                  <a:srgbClr val="000000"/>
                </a:solidFill>
                <a:effectLst/>
                <a:uLnTx/>
                <a:uFillTx/>
                <a:latin typeface="Arial"/>
                <a:ea typeface="Arial"/>
                <a:cs typeface="Arial"/>
                <a:sym typeface="Arial"/>
              </a:rPr>
              <a:t> char(50)</a:t>
            </a:r>
          </a:p>
          <a:p>
            <a:pPr marL="742950" marR="0" lvl="1" indent="-285750" algn="l" defTabSz="914400" rtl="0" eaLnBrk="1" fontAlgn="auto" latinLnBrk="0" hangingPunct="1">
              <a:lnSpc>
                <a:spcPct val="100000"/>
              </a:lnSpc>
              <a:spcBef>
                <a:spcPts val="280"/>
              </a:spcBef>
              <a:spcAft>
                <a:spcPts val="0"/>
              </a:spcAft>
              <a:buClr>
                <a:srgbClr val="9999CC"/>
              </a:buClr>
              <a:buSzPts val="1120"/>
              <a:buFont typeface="Noto Sans Symbols"/>
              <a:buChar char="◻"/>
              <a:tabLst/>
              <a:defRPr/>
            </a:pPr>
            <a:r>
              <a:rPr kumimoji="0" lang="en-US" sz="1400" b="0" i="0" u="none" strike="noStrike" kern="0" cap="none" spc="0" normalizeH="0" baseline="0" noProof="0" dirty="0" err="1">
                <a:ln>
                  <a:noFill/>
                </a:ln>
                <a:solidFill>
                  <a:srgbClr val="000000"/>
                </a:solidFill>
                <a:effectLst/>
                <a:uLnTx/>
                <a:uFillTx/>
                <a:latin typeface="Arial"/>
                <a:cs typeface="Arial"/>
                <a:sym typeface="Arial"/>
              </a:rPr>
              <a:t>Vendedor</a:t>
            </a:r>
            <a:r>
              <a:rPr kumimoji="0" lang="en-US" sz="1400" b="0" i="0" u="none" strike="noStrike" kern="0" cap="none" spc="0" normalizeH="0" baseline="0" noProof="0" dirty="0">
                <a:ln>
                  <a:noFill/>
                </a:ln>
                <a:solidFill>
                  <a:srgbClr val="000000"/>
                </a:solidFill>
                <a:effectLst/>
                <a:uLnTx/>
                <a:uFillTx/>
                <a:latin typeface="Arial"/>
                <a:cs typeface="Arial"/>
                <a:sym typeface="Arial"/>
              </a:rPr>
              <a:t> </a:t>
            </a:r>
            <a:r>
              <a:rPr kumimoji="0" lang="en-US" sz="1400" b="0" i="0" u="none" strike="noStrike" kern="0" cap="none" spc="0" normalizeH="0" baseline="0" noProof="0" dirty="0">
                <a:ln>
                  <a:noFill/>
                </a:ln>
                <a:solidFill>
                  <a:srgbClr val="000000"/>
                </a:solidFill>
                <a:effectLst/>
                <a:uLnTx/>
                <a:uFillTx/>
                <a:latin typeface="Arial"/>
                <a:ea typeface="Arial"/>
                <a:cs typeface="Arial"/>
                <a:sym typeface="Arial"/>
              </a:rPr>
              <a:t>char(50)</a:t>
            </a:r>
          </a:p>
          <a:p>
            <a:pPr marL="742950" marR="0" lvl="1" indent="-285750" algn="l" defTabSz="914400" rtl="0" eaLnBrk="1" fontAlgn="auto" latinLnBrk="0" hangingPunct="1">
              <a:lnSpc>
                <a:spcPct val="100000"/>
              </a:lnSpc>
              <a:spcBef>
                <a:spcPts val="280"/>
              </a:spcBef>
              <a:spcAft>
                <a:spcPts val="0"/>
              </a:spcAft>
              <a:buClr>
                <a:srgbClr val="9999CC"/>
              </a:buClr>
              <a:buSzPts val="1120"/>
              <a:buFont typeface="Noto Sans Symbols"/>
              <a:buChar char="◻"/>
              <a:tabLst/>
              <a:defRPr/>
            </a:pPr>
            <a:r>
              <a:rPr kumimoji="0" lang="en-US" sz="1400" b="0" i="0" u="none" strike="noStrike" kern="0" cap="none" spc="0" normalizeH="0" baseline="0" noProof="0" dirty="0" err="1">
                <a:ln>
                  <a:noFill/>
                </a:ln>
                <a:solidFill>
                  <a:srgbClr val="000000"/>
                </a:solidFill>
                <a:effectLst/>
                <a:uLnTx/>
                <a:uFillTx/>
                <a:latin typeface="Arial"/>
                <a:cs typeface="Arial"/>
                <a:sym typeface="Arial"/>
              </a:rPr>
              <a:t>Valor_pedido</a:t>
            </a:r>
            <a:r>
              <a:rPr kumimoji="0" lang="en-US" sz="1400" b="0" i="0" u="none" strike="noStrike" kern="0" cap="none" spc="0" normalizeH="0" baseline="0" noProof="0" dirty="0">
                <a:ln>
                  <a:noFill/>
                </a:ln>
                <a:solidFill>
                  <a:srgbClr val="000000"/>
                </a:solidFill>
                <a:effectLst/>
                <a:uLnTx/>
                <a:uFillTx/>
                <a:latin typeface="Arial"/>
                <a:cs typeface="Arial"/>
                <a:sym typeface="Arial"/>
              </a:rPr>
              <a:t> </a:t>
            </a:r>
            <a:r>
              <a:rPr kumimoji="0" lang="en-US" sz="1400" b="0" i="0" u="none" strike="noStrike" kern="0" cap="none" spc="0" normalizeH="0" baseline="0" noProof="0" dirty="0">
                <a:ln>
                  <a:noFill/>
                </a:ln>
                <a:solidFill>
                  <a:srgbClr val="000000"/>
                </a:solidFill>
                <a:effectLst/>
                <a:uLnTx/>
                <a:uFillTx/>
                <a:latin typeface="Arial"/>
                <a:ea typeface="Arial"/>
                <a:cs typeface="Arial"/>
                <a:sym typeface="Arial"/>
              </a:rPr>
              <a:t>money </a:t>
            </a:r>
            <a:r>
              <a:rPr kumimoji="0" lang="en-US" sz="1400" b="0" i="0" u="none" strike="noStrike" kern="0" cap="none" spc="0" normalizeH="0" baseline="0" noProof="0" dirty="0" err="1">
                <a:ln>
                  <a:noFill/>
                </a:ln>
                <a:solidFill>
                  <a:srgbClr val="000000"/>
                </a:solidFill>
                <a:effectLst/>
                <a:uLnTx/>
                <a:uFillTx/>
                <a:latin typeface="Arial"/>
                <a:ea typeface="Arial"/>
                <a:cs typeface="Arial"/>
                <a:sym typeface="Arial"/>
              </a:rPr>
              <a:t>ou</a:t>
            </a:r>
            <a:r>
              <a:rPr kumimoji="0" lang="en-US" sz="1400" b="0" i="0" u="none" strike="noStrike" kern="0" cap="none" spc="0" normalizeH="0" baseline="0" noProof="0" dirty="0">
                <a:ln>
                  <a:noFill/>
                </a:ln>
                <a:solidFill>
                  <a:srgbClr val="000000"/>
                </a:solidFill>
                <a:effectLst/>
                <a:uLnTx/>
                <a:uFillTx/>
                <a:latin typeface="Arial"/>
                <a:ea typeface="Arial"/>
                <a:cs typeface="Arial"/>
                <a:sym typeface="Arial"/>
              </a:rPr>
              <a:t> decimal(12,2)</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742950" marR="0" lvl="1" indent="-285750" algn="l" defTabSz="914400" rtl="0" eaLnBrk="1" fontAlgn="auto" latinLnBrk="0" hangingPunct="1">
              <a:lnSpc>
                <a:spcPct val="100000"/>
              </a:lnSpc>
              <a:spcBef>
                <a:spcPts val="280"/>
              </a:spcBef>
              <a:spcAft>
                <a:spcPts val="0"/>
              </a:spcAft>
              <a:buClr>
                <a:srgbClr val="9999CC"/>
              </a:buClr>
              <a:buSzPts val="1120"/>
              <a:buFont typeface="Noto Sans Symbols"/>
              <a:buChar char="◻"/>
              <a:tabLst/>
              <a:defRPr/>
            </a:pPr>
            <a:r>
              <a:rPr kumimoji="0" lang="en-US" sz="1400" b="0" i="0" u="none" strike="noStrike" kern="0" cap="none" spc="0" normalizeH="0" baseline="0" noProof="0" dirty="0" err="1">
                <a:ln>
                  <a:noFill/>
                </a:ln>
                <a:solidFill>
                  <a:srgbClr val="000000"/>
                </a:solidFill>
                <a:effectLst/>
                <a:uLnTx/>
                <a:uFillTx/>
                <a:latin typeface="Arial"/>
                <a:cs typeface="Arial"/>
                <a:sym typeface="Arial"/>
              </a:rPr>
              <a:t>Comissão</a:t>
            </a:r>
            <a:r>
              <a:rPr kumimoji="0" lang="en-US" sz="1400" b="0" i="0" u="none" strike="noStrike" kern="0" cap="none" spc="0" normalizeH="0" baseline="0" noProof="0" dirty="0">
                <a:ln>
                  <a:noFill/>
                </a:ln>
                <a:solidFill>
                  <a:srgbClr val="000000"/>
                </a:solidFill>
                <a:effectLst/>
                <a:uLnTx/>
                <a:uFillTx/>
                <a:latin typeface="Arial"/>
                <a:cs typeface="Arial"/>
                <a:sym typeface="Arial"/>
              </a:rPr>
              <a:t> </a:t>
            </a:r>
            <a:r>
              <a:rPr kumimoji="0" lang="en-US" sz="1400" b="0" i="0" u="none" strike="noStrike" kern="0" cap="none" spc="0" normalizeH="0" baseline="0" noProof="0" dirty="0">
                <a:ln>
                  <a:noFill/>
                </a:ln>
                <a:solidFill>
                  <a:srgbClr val="000000"/>
                </a:solidFill>
                <a:effectLst/>
                <a:uLnTx/>
                <a:uFillTx/>
                <a:latin typeface="Arial"/>
                <a:ea typeface="Arial"/>
                <a:cs typeface="Arial"/>
                <a:sym typeface="Arial"/>
              </a:rPr>
              <a:t>money </a:t>
            </a:r>
            <a:r>
              <a:rPr kumimoji="0" lang="en-US" sz="1400" b="0" i="0" u="none" strike="noStrike" kern="0" cap="none" spc="0" normalizeH="0" baseline="0" noProof="0" dirty="0" err="1">
                <a:ln>
                  <a:noFill/>
                </a:ln>
                <a:solidFill>
                  <a:srgbClr val="000000"/>
                </a:solidFill>
                <a:effectLst/>
                <a:uLnTx/>
                <a:uFillTx/>
                <a:latin typeface="Arial"/>
                <a:ea typeface="Arial"/>
                <a:cs typeface="Arial"/>
                <a:sym typeface="Arial"/>
              </a:rPr>
              <a:t>ou</a:t>
            </a:r>
            <a:r>
              <a:rPr kumimoji="0" lang="en-US" sz="1400" b="0" i="0" u="none" strike="noStrike" kern="0" cap="none" spc="0" normalizeH="0" baseline="0" noProof="0" dirty="0">
                <a:ln>
                  <a:noFill/>
                </a:ln>
                <a:solidFill>
                  <a:srgbClr val="000000"/>
                </a:solidFill>
                <a:effectLst/>
                <a:uLnTx/>
                <a:uFillTx/>
                <a:latin typeface="Arial"/>
                <a:ea typeface="Arial"/>
                <a:cs typeface="Arial"/>
                <a:sym typeface="Arial"/>
              </a:rPr>
              <a:t> decimal(12,2)</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742950" marR="0" lvl="1" indent="-285750" algn="l" defTabSz="914400" rtl="0" eaLnBrk="1" fontAlgn="auto" latinLnBrk="0" hangingPunct="1">
              <a:lnSpc>
                <a:spcPct val="100000"/>
              </a:lnSpc>
              <a:spcBef>
                <a:spcPts val="280"/>
              </a:spcBef>
              <a:spcAft>
                <a:spcPts val="0"/>
              </a:spcAft>
              <a:buClr>
                <a:srgbClr val="9999CC"/>
              </a:buClr>
              <a:buSzPts val="1120"/>
              <a:buFont typeface="Noto Sans Symbols"/>
              <a:buChar char="◻"/>
              <a:tabLst/>
              <a:defRPr/>
            </a:pP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a:p>
            <a:pPr marL="342900" marR="0" lvl="0" indent="-34290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Arial"/>
                <a:ea typeface="Arial"/>
                <a:cs typeface="Arial"/>
                <a:sym typeface="Arial"/>
              </a:rPr>
              <a:t> </a:t>
            </a: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a:p>
            <a:pPr marL="342900" marR="0" lvl="0" indent="-342900" algn="l" defTabSz="914400" rtl="0" eaLnBrk="1" fontAlgn="auto" latinLnBrk="0" hangingPunct="1">
              <a:lnSpc>
                <a:spcPct val="100000"/>
              </a:lnSpc>
              <a:spcBef>
                <a:spcPts val="320"/>
              </a:spcBef>
              <a:spcAft>
                <a:spcPts val="0"/>
              </a:spcAft>
              <a:buClr>
                <a:srgbClr val="00007D"/>
              </a:buClr>
              <a:buSzPts val="1200"/>
              <a:buFont typeface="Noto Sans Symbols"/>
              <a:buChar char="■"/>
              <a:tabLst/>
              <a:defRPr/>
            </a:pPr>
            <a:r>
              <a:rPr kumimoji="0" lang="en-US" sz="1600" b="1" i="0" u="none" strike="noStrike" kern="0" cap="none" spc="0" normalizeH="0" baseline="0" noProof="0" dirty="0" err="1">
                <a:ln>
                  <a:noFill/>
                </a:ln>
                <a:solidFill>
                  <a:srgbClr val="000000"/>
                </a:solidFill>
                <a:effectLst/>
                <a:uLnTx/>
                <a:uFillTx/>
                <a:latin typeface="Arial"/>
                <a:ea typeface="Arial"/>
                <a:cs typeface="Arial"/>
                <a:sym typeface="Arial"/>
              </a:rPr>
              <a:t>Regra</a:t>
            </a:r>
            <a:r>
              <a:rPr kumimoji="0" lang="en-US" sz="1600" b="1" i="0" u="none" strike="noStrike" kern="0" cap="none" spc="0" normalizeH="0" baseline="0" noProof="0" dirty="0">
                <a:ln>
                  <a:noFill/>
                </a:ln>
                <a:solidFill>
                  <a:srgbClr val="000000"/>
                </a:solidFill>
                <a:effectLst/>
                <a:uLnTx/>
                <a:uFillTx/>
                <a:latin typeface="Arial"/>
                <a:ea typeface="Arial"/>
                <a:cs typeface="Arial"/>
                <a:sym typeface="Arial"/>
              </a:rPr>
              <a:t> de </a:t>
            </a:r>
            <a:r>
              <a:rPr kumimoji="0" lang="en-US" sz="1600" b="1" i="0" u="none" strike="noStrike" kern="0" cap="none" spc="0" normalizeH="0" baseline="0" noProof="0" dirty="0" err="1">
                <a:ln>
                  <a:noFill/>
                </a:ln>
                <a:solidFill>
                  <a:srgbClr val="000000"/>
                </a:solidFill>
                <a:effectLst/>
                <a:uLnTx/>
                <a:uFillTx/>
                <a:latin typeface="Arial"/>
                <a:ea typeface="Arial"/>
                <a:cs typeface="Arial"/>
                <a:sym typeface="Arial"/>
              </a:rPr>
              <a:t>negócio</a:t>
            </a:r>
            <a:r>
              <a:rPr kumimoji="0" lang="en-US" sz="1600" b="1" i="0" u="none" strike="noStrike" kern="0" cap="none" spc="0" normalizeH="0" baseline="0" noProof="0" dirty="0">
                <a:ln>
                  <a:noFill/>
                </a:ln>
                <a:solidFill>
                  <a:srgbClr val="000000"/>
                </a:solidFill>
                <a:effectLst/>
                <a:uLnTx/>
                <a:uFillTx/>
                <a:latin typeface="Arial"/>
                <a:ea typeface="Arial"/>
                <a:cs typeface="Arial"/>
                <a:sym typeface="Arial"/>
              </a:rPr>
              <a:t> </a:t>
            </a:r>
            <a:endParaRPr kumimoji="0" sz="1600" b="0" i="0" u="none" strike="noStrike" kern="0" cap="none" spc="0" normalizeH="0" baseline="0" noProof="0" dirty="0">
              <a:ln>
                <a:noFill/>
              </a:ln>
              <a:solidFill>
                <a:srgbClr val="000000"/>
              </a:solidFill>
              <a:effectLst/>
              <a:uLnTx/>
              <a:uFillTx/>
              <a:latin typeface="Arial"/>
              <a:ea typeface="Arial"/>
              <a:cs typeface="Arial"/>
              <a:sym typeface="Arial"/>
            </a:endParaRPr>
          </a:p>
          <a:p>
            <a:pPr marL="742950" marR="0" lvl="1" indent="-285750" algn="l" defTabSz="914400" rtl="0" eaLnBrk="1" fontAlgn="auto" latinLnBrk="0" hangingPunct="1">
              <a:lnSpc>
                <a:spcPct val="100000"/>
              </a:lnSpc>
              <a:spcBef>
                <a:spcPts val="280"/>
              </a:spcBef>
              <a:spcAft>
                <a:spcPts val="0"/>
              </a:spcAft>
              <a:buClr>
                <a:srgbClr val="9999CC"/>
              </a:buClr>
              <a:buSzPts val="1120"/>
              <a:buFont typeface="Noto Sans Symbols"/>
              <a:buChar char="◻"/>
              <a:tabLst/>
              <a:defRPr/>
            </a:pPr>
            <a:r>
              <a:rPr kumimoji="0" lang="pt-BR" sz="1400" b="0" i="0" u="none" strike="noStrike" kern="0" cap="none" spc="0" normalizeH="0" baseline="0" noProof="0" dirty="0">
                <a:ln>
                  <a:noFill/>
                </a:ln>
                <a:solidFill>
                  <a:srgbClr val="000000"/>
                </a:solidFill>
                <a:effectLst/>
                <a:uLnTx/>
                <a:uFillTx/>
                <a:latin typeface="Arial"/>
                <a:ea typeface="Arial"/>
                <a:cs typeface="Arial"/>
                <a:sym typeface="Arial"/>
              </a:rPr>
              <a:t>1 pedido só tem 1 cliente e 1 cliente pode fazer várias compras</a:t>
            </a: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a:p>
            <a:pPr marL="742950" marR="0" lvl="1" indent="-285750" algn="l" defTabSz="914400" rtl="0" eaLnBrk="1" fontAlgn="auto" latinLnBrk="0" hangingPunct="1">
              <a:lnSpc>
                <a:spcPct val="100000"/>
              </a:lnSpc>
              <a:spcBef>
                <a:spcPts val="280"/>
              </a:spcBef>
              <a:spcAft>
                <a:spcPts val="0"/>
              </a:spcAft>
              <a:buClr>
                <a:srgbClr val="9999CC"/>
              </a:buClr>
              <a:buSzPts val="1120"/>
              <a:buFont typeface="Noto Sans Symbols"/>
              <a:buChar char="◻"/>
              <a:tabLst/>
              <a:defRPr/>
            </a:pPr>
            <a:r>
              <a:rPr kumimoji="0" lang="pt-BR" sz="1400" b="0" i="0" u="none" strike="noStrike" kern="0" cap="none" spc="0" normalizeH="0" baseline="0" noProof="0" dirty="0">
                <a:ln>
                  <a:noFill/>
                </a:ln>
                <a:solidFill>
                  <a:srgbClr val="000000"/>
                </a:solidFill>
                <a:effectLst/>
                <a:uLnTx/>
                <a:uFillTx/>
                <a:latin typeface="Arial"/>
                <a:ea typeface="Arial"/>
                <a:cs typeface="Arial"/>
                <a:sym typeface="Arial"/>
              </a:rPr>
              <a:t>1 pedido só tem 1 veiculo e 1 veiculo ser vendido várias vezes (veiculo hb20 pode ser vendido várias vezes)</a:t>
            </a:r>
          </a:p>
          <a:p>
            <a:pPr marL="742950" marR="0" lvl="1" indent="-285750" algn="l" defTabSz="914400" rtl="0" eaLnBrk="1" fontAlgn="auto" latinLnBrk="0" hangingPunct="1">
              <a:lnSpc>
                <a:spcPct val="100000"/>
              </a:lnSpc>
              <a:spcBef>
                <a:spcPts val="280"/>
              </a:spcBef>
              <a:spcAft>
                <a:spcPts val="0"/>
              </a:spcAft>
              <a:buClr>
                <a:srgbClr val="9999CC"/>
              </a:buClr>
              <a:buSzPts val="1120"/>
              <a:buFont typeface="Noto Sans Symbols"/>
              <a:buChar char="◻"/>
              <a:tabLst/>
              <a:defRPr/>
            </a:pPr>
            <a:r>
              <a:rPr kumimoji="0" lang="pt-BR" sz="1400" b="0" i="0" u="none" strike="noStrike" kern="0" cap="none" spc="0" normalizeH="0" baseline="0" noProof="0" dirty="0">
                <a:ln>
                  <a:noFill/>
                </a:ln>
                <a:solidFill>
                  <a:srgbClr val="000000"/>
                </a:solidFill>
                <a:effectLst/>
                <a:uLnTx/>
                <a:uFillTx/>
                <a:latin typeface="Arial"/>
                <a:ea typeface="Arial"/>
                <a:cs typeface="Arial"/>
                <a:sym typeface="Arial"/>
              </a:rPr>
              <a:t>1 pedido só tem 1 vendedor e 1 vendedor pode fazer várias vendas</a:t>
            </a:r>
            <a:r>
              <a:rPr kumimoji="0" lang="en-US" sz="1400" b="0" i="0" u="none" strike="noStrike" kern="0" cap="none" spc="0" normalizeH="0" baseline="0" noProof="0" dirty="0">
                <a:ln>
                  <a:noFill/>
                </a:ln>
                <a:solidFill>
                  <a:srgbClr val="000000"/>
                </a:solidFill>
                <a:effectLst/>
                <a:uLnTx/>
                <a:uFillTx/>
                <a:latin typeface="Arial"/>
                <a:ea typeface="Arial"/>
                <a:cs typeface="Arial"/>
                <a:sym typeface="Arial"/>
              </a:rPr>
              <a:t>. </a:t>
            </a: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1137" name="Google Shape;1137;p13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200" b="0" i="0" u="none" strike="noStrike" kern="0" cap="none" spc="0" normalizeH="0" baseline="0" noProof="0">
                <a:ln>
                  <a:noFill/>
                </a:ln>
                <a:solidFill>
                  <a:srgbClr val="000000"/>
                </a:solidFill>
                <a:effectLst/>
                <a:uLnTx/>
                <a:uFillTx/>
                <a:latin typeface="Arial"/>
                <a:cs typeface="Arial"/>
                <a:sym typeface="Arial"/>
              </a:rPr>
              <a:t>Aula 07 - SGBD - SQL - DDL</a:t>
            </a:r>
            <a:endParaRPr kumimoji="0" sz="12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transition>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03"/>
        <p:cNvGrpSpPr/>
        <p:nvPr/>
      </p:nvGrpSpPr>
      <p:grpSpPr>
        <a:xfrm>
          <a:off x="0" y="0"/>
          <a:ext cx="0" cy="0"/>
          <a:chOff x="0" y="0"/>
          <a:chExt cx="0" cy="0"/>
        </a:xfrm>
      </p:grpSpPr>
      <p:pic>
        <p:nvPicPr>
          <p:cNvPr id="1304" name="Google Shape;1304;p150"/>
          <p:cNvPicPr preferRelativeResize="0"/>
          <p:nvPr/>
        </p:nvPicPr>
        <p:blipFill rotWithShape="1">
          <a:blip r:embed="rId3">
            <a:alphaModFix/>
          </a:blip>
          <a:srcRect/>
          <a:stretch/>
        </p:blipFill>
        <p:spPr>
          <a:xfrm>
            <a:off x="7251700" y="501650"/>
            <a:ext cx="1439862" cy="495300"/>
          </a:xfrm>
          <a:prstGeom prst="rect">
            <a:avLst/>
          </a:prstGeom>
          <a:noFill/>
          <a:ln>
            <a:noFill/>
          </a:ln>
        </p:spPr>
      </p:pic>
      <p:sp>
        <p:nvSpPr>
          <p:cNvPr id="1305" name="Google Shape;1305;p150"/>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Black"/>
                <a:ea typeface="Arial Black"/>
                <a:cs typeface="Arial Black"/>
                <a:sym typeface="Arial Black"/>
              </a:rPr>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t>18</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306" name="Google Shape;1306;p150"/>
          <p:cNvSpPr txBox="1">
            <a:spLocks noGrp="1"/>
          </p:cNvSpPr>
          <p:nvPr>
            <p:ph type="ftr" idx="11"/>
          </p:nvPr>
        </p:nvSpPr>
        <p:spPr>
          <a:xfrm>
            <a:off x="3657600" y="6324600"/>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200" b="0" i="0" u="none" strike="noStrike" kern="0" cap="none" spc="0" normalizeH="0" baseline="0" noProof="0">
                <a:ln>
                  <a:noFill/>
                </a:ln>
                <a:solidFill>
                  <a:srgbClr val="000000"/>
                </a:solidFill>
                <a:effectLst/>
                <a:uLnTx/>
                <a:uFillTx/>
                <a:latin typeface="Arial"/>
                <a:ea typeface="Arial"/>
                <a:cs typeface="Arial"/>
                <a:sym typeface="Arial"/>
              </a:rPr>
              <a:t>Aula 07 - SGBD - SQL - DDL</a:t>
            </a:r>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308" name="Google Shape;1308;p150"/>
          <p:cNvSpPr txBox="1">
            <a:spLocks noGrp="1"/>
          </p:cNvSpPr>
          <p:nvPr>
            <p:ph type="title"/>
          </p:nvPr>
        </p:nvSpPr>
        <p:spPr>
          <a:xfrm>
            <a:off x="468312" y="333375"/>
            <a:ext cx="4666396"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3600"/>
              <a:buFont typeface="Arial"/>
              <a:buNone/>
            </a:pPr>
            <a:r>
              <a:rPr lang="en-US" sz="3600" dirty="0" err="1"/>
              <a:t>Bd_pedido_segunda</a:t>
            </a:r>
            <a:endParaRPr dirty="0"/>
          </a:p>
        </p:txBody>
      </p:sp>
      <p:pic>
        <p:nvPicPr>
          <p:cNvPr id="3" name="Imagem 2">
            <a:extLst>
              <a:ext uri="{FF2B5EF4-FFF2-40B4-BE49-F238E27FC236}">
                <a16:creationId xmlns:a16="http://schemas.microsoft.com/office/drawing/2014/main" id="{F7671751-72CE-4406-BCE3-442043A6D089}"/>
              </a:ext>
            </a:extLst>
          </p:cNvPr>
          <p:cNvPicPr>
            <a:picLocks noChangeAspect="1"/>
          </p:cNvPicPr>
          <p:nvPr/>
        </p:nvPicPr>
        <p:blipFill>
          <a:blip r:embed="rId4"/>
          <a:stretch>
            <a:fillRect/>
          </a:stretch>
        </p:blipFill>
        <p:spPr>
          <a:xfrm>
            <a:off x="61912" y="1609725"/>
            <a:ext cx="9020175" cy="3638550"/>
          </a:xfrm>
          <a:prstGeom prst="rect">
            <a:avLst/>
          </a:prstGeom>
        </p:spPr>
      </p:pic>
    </p:spTree>
  </p:cSld>
  <p:clrMapOvr>
    <a:masterClrMapping/>
  </p:clrMapOvr>
  <p:transition>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44"/>
        <p:cNvGrpSpPr/>
        <p:nvPr/>
      </p:nvGrpSpPr>
      <p:grpSpPr>
        <a:xfrm>
          <a:off x="0" y="0"/>
          <a:ext cx="0" cy="0"/>
          <a:chOff x="0" y="0"/>
          <a:chExt cx="0" cy="0"/>
        </a:xfrm>
      </p:grpSpPr>
      <p:sp>
        <p:nvSpPr>
          <p:cNvPr id="1645" name="Google Shape;1645;p185"/>
          <p:cNvSpPr txBox="1">
            <a:spLocks noGrp="1"/>
          </p:cNvSpPr>
          <p:nvPr>
            <p:ph type="ctrTitle"/>
          </p:nvPr>
        </p:nvSpPr>
        <p:spPr>
          <a:xfrm>
            <a:off x="1600200" y="1773237"/>
            <a:ext cx="6019800" cy="2209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3200"/>
              <a:buFont typeface="Arial"/>
              <a:buNone/>
            </a:pPr>
            <a:r>
              <a:rPr lang="en-US" sz="3200" b="0" i="0" u="none" dirty="0">
                <a:solidFill>
                  <a:srgbClr val="FFFFFF"/>
                </a:solidFill>
                <a:latin typeface="Arial"/>
                <a:ea typeface="Arial"/>
                <a:cs typeface="Arial"/>
                <a:sym typeface="Arial"/>
              </a:rPr>
              <a:t> </a:t>
            </a:r>
            <a:r>
              <a:rPr lang="en-US" sz="3200" b="0" i="0" u="none" dirty="0" err="1">
                <a:solidFill>
                  <a:srgbClr val="FFFFFF"/>
                </a:solidFill>
                <a:latin typeface="Arial"/>
                <a:ea typeface="Arial"/>
                <a:cs typeface="Arial"/>
                <a:sym typeface="Arial"/>
              </a:rPr>
              <a:t>Gabarito</a:t>
            </a:r>
            <a:endParaRPr dirty="0"/>
          </a:p>
        </p:txBody>
      </p:sp>
      <p:sp>
        <p:nvSpPr>
          <p:cNvPr id="1646" name="Google Shape;1646;p185"/>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Black"/>
                <a:ea typeface="Arial Black"/>
                <a:cs typeface="Arial Black"/>
                <a:sym typeface="Arial Black"/>
              </a:rPr>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t>19</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pic>
        <p:nvPicPr>
          <p:cNvPr id="1647" name="Google Shape;1647;p185"/>
          <p:cNvPicPr preferRelativeResize="0"/>
          <p:nvPr/>
        </p:nvPicPr>
        <p:blipFill rotWithShape="1">
          <a:blip r:embed="rId3">
            <a:alphaModFix/>
          </a:blip>
          <a:srcRect/>
          <a:stretch/>
        </p:blipFill>
        <p:spPr>
          <a:xfrm>
            <a:off x="7235825" y="260350"/>
            <a:ext cx="1439862" cy="495300"/>
          </a:xfrm>
          <a:prstGeom prst="rect">
            <a:avLst/>
          </a:prstGeom>
          <a:noFill/>
          <a:ln>
            <a:noFill/>
          </a:ln>
        </p:spPr>
      </p:pic>
      <p:sp>
        <p:nvSpPr>
          <p:cNvPr id="1649" name="Google Shape;1649;p185"/>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Black"/>
                <a:ea typeface="Arial Black"/>
                <a:cs typeface="Arial Black"/>
                <a:sym typeface="Arial Black"/>
              </a:rPr>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t>19</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650" name="Google Shape;1650;p185"/>
          <p:cNvSpPr txBox="1">
            <a:spLocks noGrp="1"/>
          </p:cNvSpPr>
          <p:nvPr>
            <p:ph type="ftr" idx="11"/>
          </p:nvPr>
        </p:nvSpPr>
        <p:spPr>
          <a:xfrm>
            <a:off x="3162300" y="6128383"/>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200" b="0" i="0" u="none" strike="noStrike" kern="0" cap="none" spc="0" normalizeH="0" baseline="0" noProof="0">
                <a:ln>
                  <a:noFill/>
                </a:ln>
                <a:solidFill>
                  <a:srgbClr val="000000"/>
                </a:solidFill>
                <a:effectLst/>
                <a:uLnTx/>
                <a:uFillTx/>
                <a:latin typeface="Arial"/>
                <a:cs typeface="Arial"/>
                <a:sym typeface="Arial"/>
              </a:rPr>
              <a:t>Aula 07 - SGBD - SQL - DDL</a:t>
            </a:r>
            <a:endParaRPr kumimoji="0" sz="12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634027154"/>
      </p:ext>
    </p:extLst>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pic>
        <p:nvPicPr>
          <p:cNvPr id="779" name="Google Shape;779;p95"/>
          <p:cNvPicPr preferRelativeResize="0"/>
          <p:nvPr/>
        </p:nvPicPr>
        <p:blipFill rotWithShape="1">
          <a:blip r:embed="rId3">
            <a:alphaModFix/>
          </a:blip>
          <a:srcRect/>
          <a:stretch/>
        </p:blipFill>
        <p:spPr>
          <a:xfrm>
            <a:off x="140721" y="1059499"/>
            <a:ext cx="9003279" cy="4530095"/>
          </a:xfrm>
          <a:prstGeom prst="rect">
            <a:avLst/>
          </a:prstGeom>
          <a:noFill/>
          <a:ln>
            <a:noFill/>
          </a:ln>
        </p:spPr>
      </p:pic>
      <p:sp>
        <p:nvSpPr>
          <p:cNvPr id="780" name="Google Shape;780;p95"/>
          <p:cNvSpPr txBox="1">
            <a:spLocks noGrp="1"/>
          </p:cNvSpPr>
          <p:nvPr>
            <p:ph type="title"/>
          </p:nvPr>
        </p:nvSpPr>
        <p:spPr>
          <a:xfrm>
            <a:off x="404812" y="6985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Plano de Ensino – Banco de Dados</a:t>
            </a:r>
            <a:endParaRPr/>
          </a:p>
        </p:txBody>
      </p:sp>
      <p:sp>
        <p:nvSpPr>
          <p:cNvPr id="781" name="Google Shape;781;p95"/>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Black"/>
                <a:ea typeface="Arial Black"/>
                <a:cs typeface="Arial Black"/>
                <a:sym typeface="Arial Black"/>
              </a:rPr>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t>2</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pic>
        <p:nvPicPr>
          <p:cNvPr id="782" name="Google Shape;782;p95"/>
          <p:cNvPicPr preferRelativeResize="0"/>
          <p:nvPr/>
        </p:nvPicPr>
        <p:blipFill rotWithShape="1">
          <a:blip r:embed="rId4">
            <a:alphaModFix/>
          </a:blip>
          <a:srcRect/>
          <a:stretch/>
        </p:blipFill>
        <p:spPr>
          <a:xfrm>
            <a:off x="7481887" y="508000"/>
            <a:ext cx="1439862" cy="495300"/>
          </a:xfrm>
          <a:prstGeom prst="rect">
            <a:avLst/>
          </a:prstGeom>
          <a:noFill/>
          <a:ln>
            <a:noFill/>
          </a:ln>
        </p:spPr>
      </p:pic>
      <p:sp>
        <p:nvSpPr>
          <p:cNvPr id="783" name="Google Shape;783;p95"/>
          <p:cNvSpPr/>
          <p:nvPr/>
        </p:nvSpPr>
        <p:spPr>
          <a:xfrm>
            <a:off x="4732758" y="2214349"/>
            <a:ext cx="431700" cy="433500"/>
          </a:xfrm>
          <a:prstGeom prst="ellipse">
            <a:avLst/>
          </a:prstGeom>
          <a:noFill/>
          <a:ln w="254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2000"/>
              <a:buFont typeface="Arial"/>
              <a:buNone/>
              <a:tabLst/>
              <a:defRPr/>
            </a:pPr>
            <a:endParaRPr kumimoji="0" sz="2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784" name="Google Shape;784;p9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pt-BR" sz="1200" b="0" i="0" u="none" strike="noStrike" kern="0" cap="none" spc="0" normalizeH="0" baseline="0" noProof="0">
                <a:ln>
                  <a:noFill/>
                </a:ln>
                <a:solidFill>
                  <a:srgbClr val="000000"/>
                </a:solidFill>
                <a:effectLst/>
                <a:uLnTx/>
                <a:uFillTx/>
                <a:latin typeface="Arial"/>
                <a:cs typeface="Arial"/>
                <a:sym typeface="Arial"/>
              </a:rPr>
              <a:t>Aula 07 - DDL e DML - Exercício</a:t>
            </a:r>
            <a:endParaRPr kumimoji="0" sz="1200" b="0" i="0" u="none" strike="noStrike" kern="0" cap="none" spc="0" normalizeH="0" baseline="0" noProof="0" dirty="0">
              <a:ln>
                <a:noFill/>
              </a:ln>
              <a:solidFill>
                <a:srgbClr val="000000"/>
              </a:solidFill>
              <a:effectLst/>
              <a:uLnTx/>
              <a:uFillTx/>
              <a:latin typeface="Arial"/>
              <a:cs typeface="Arial"/>
              <a:sym typeface="Arial"/>
            </a:endParaRPr>
          </a:p>
        </p:txBody>
      </p:sp>
    </p:spTree>
  </p:cSld>
  <p:clrMapOvr>
    <a:masterClrMapping/>
  </p:clrMapOvr>
  <p:transition>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03"/>
        <p:cNvGrpSpPr/>
        <p:nvPr/>
      </p:nvGrpSpPr>
      <p:grpSpPr>
        <a:xfrm>
          <a:off x="0" y="0"/>
          <a:ext cx="0" cy="0"/>
          <a:chOff x="0" y="0"/>
          <a:chExt cx="0" cy="0"/>
        </a:xfrm>
      </p:grpSpPr>
      <p:pic>
        <p:nvPicPr>
          <p:cNvPr id="1304" name="Google Shape;1304;p150"/>
          <p:cNvPicPr preferRelativeResize="0"/>
          <p:nvPr/>
        </p:nvPicPr>
        <p:blipFill rotWithShape="1">
          <a:blip r:embed="rId3">
            <a:alphaModFix/>
          </a:blip>
          <a:srcRect/>
          <a:stretch/>
        </p:blipFill>
        <p:spPr>
          <a:xfrm>
            <a:off x="7251700" y="501650"/>
            <a:ext cx="1439862" cy="495300"/>
          </a:xfrm>
          <a:prstGeom prst="rect">
            <a:avLst/>
          </a:prstGeom>
          <a:noFill/>
          <a:ln>
            <a:noFill/>
          </a:ln>
        </p:spPr>
      </p:pic>
      <p:sp>
        <p:nvSpPr>
          <p:cNvPr id="1305" name="Google Shape;1305;p150"/>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Black"/>
                <a:ea typeface="Arial Black"/>
                <a:cs typeface="Arial Black"/>
                <a:sym typeface="Arial Black"/>
              </a:rPr>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t>20</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306" name="Google Shape;1306;p150"/>
          <p:cNvSpPr txBox="1">
            <a:spLocks noGrp="1"/>
          </p:cNvSpPr>
          <p:nvPr>
            <p:ph type="ftr" idx="11"/>
          </p:nvPr>
        </p:nvSpPr>
        <p:spPr>
          <a:xfrm>
            <a:off x="3657600" y="6324600"/>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200" b="0" i="0" u="none" strike="noStrike" kern="0" cap="none" spc="0" normalizeH="0" baseline="0" noProof="0">
                <a:ln>
                  <a:noFill/>
                </a:ln>
                <a:solidFill>
                  <a:srgbClr val="000000"/>
                </a:solidFill>
                <a:effectLst/>
                <a:uLnTx/>
                <a:uFillTx/>
                <a:latin typeface="Arial"/>
                <a:ea typeface="Arial"/>
                <a:cs typeface="Arial"/>
                <a:sym typeface="Arial"/>
              </a:rPr>
              <a:t>Aula 07 - SGBD - SQL - DDL</a:t>
            </a:r>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308" name="Google Shape;1308;p150"/>
          <p:cNvSpPr txBox="1">
            <a:spLocks noGrp="1"/>
          </p:cNvSpPr>
          <p:nvPr>
            <p:ph type="title"/>
          </p:nvPr>
        </p:nvSpPr>
        <p:spPr>
          <a:xfrm>
            <a:off x="61913" y="238125"/>
            <a:ext cx="4666396"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3600"/>
              <a:buFont typeface="Arial"/>
              <a:buNone/>
            </a:pPr>
            <a:r>
              <a:rPr lang="en-US" sz="3600" b="0" i="0" u="none" dirty="0" err="1">
                <a:solidFill>
                  <a:schemeClr val="tx1"/>
                </a:solidFill>
                <a:latin typeface="Arial"/>
                <a:ea typeface="Arial"/>
                <a:cs typeface="Arial"/>
                <a:sym typeface="Arial"/>
              </a:rPr>
              <a:t>Gabarito</a:t>
            </a:r>
            <a:endParaRPr dirty="0">
              <a:solidFill>
                <a:schemeClr val="tx1"/>
              </a:solidFill>
            </a:endParaRPr>
          </a:p>
        </p:txBody>
      </p:sp>
      <p:pic>
        <p:nvPicPr>
          <p:cNvPr id="3" name="Imagem 2">
            <a:extLst>
              <a:ext uri="{FF2B5EF4-FFF2-40B4-BE49-F238E27FC236}">
                <a16:creationId xmlns:a16="http://schemas.microsoft.com/office/drawing/2014/main" id="{F7671751-72CE-4406-BCE3-442043A6D089}"/>
              </a:ext>
            </a:extLst>
          </p:cNvPr>
          <p:cNvPicPr>
            <a:picLocks noChangeAspect="1"/>
          </p:cNvPicPr>
          <p:nvPr/>
        </p:nvPicPr>
        <p:blipFill>
          <a:blip r:embed="rId4"/>
          <a:stretch>
            <a:fillRect/>
          </a:stretch>
        </p:blipFill>
        <p:spPr>
          <a:xfrm>
            <a:off x="4415691" y="1609725"/>
            <a:ext cx="4666396" cy="1882327"/>
          </a:xfrm>
          <a:prstGeom prst="rect">
            <a:avLst/>
          </a:prstGeom>
        </p:spPr>
      </p:pic>
      <p:sp>
        <p:nvSpPr>
          <p:cNvPr id="8" name="CaixaDeTexto 7">
            <a:extLst>
              <a:ext uri="{FF2B5EF4-FFF2-40B4-BE49-F238E27FC236}">
                <a16:creationId xmlns:a16="http://schemas.microsoft.com/office/drawing/2014/main" id="{E1900063-FF4A-47A5-AC57-321AE01B4047}"/>
              </a:ext>
            </a:extLst>
          </p:cNvPr>
          <p:cNvSpPr txBox="1"/>
          <p:nvPr/>
        </p:nvSpPr>
        <p:spPr>
          <a:xfrm>
            <a:off x="1135966" y="3273830"/>
            <a:ext cx="4635304" cy="107721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1600" b="0" i="0" u="none" strike="noStrike" kern="0" cap="none" spc="0" normalizeH="0" baseline="0" noProof="0" dirty="0" err="1">
                <a:ln>
                  <a:noFill/>
                </a:ln>
                <a:solidFill>
                  <a:srgbClr val="0000FF"/>
                </a:solidFill>
                <a:effectLst/>
                <a:uLnTx/>
                <a:uFillTx/>
                <a:latin typeface="Consolas" panose="020B0609020204030204" pitchFamily="49" charset="0"/>
                <a:cs typeface="Arial"/>
                <a:sym typeface="Arial"/>
              </a:rPr>
              <a:t>create</a:t>
            </a:r>
            <a:r>
              <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r>
              <a:rPr kumimoji="0" lang="pt-BR" sz="1600" b="0" i="0" u="none" strike="noStrike" kern="0" cap="none" spc="0" normalizeH="0" baseline="0" noProof="0" dirty="0" err="1">
                <a:ln>
                  <a:noFill/>
                </a:ln>
                <a:solidFill>
                  <a:srgbClr val="0000FF"/>
                </a:solidFill>
                <a:effectLst/>
                <a:uLnTx/>
                <a:uFillTx/>
                <a:latin typeface="Consolas" panose="020B0609020204030204" pitchFamily="49" charset="0"/>
                <a:cs typeface="Arial"/>
                <a:sym typeface="Arial"/>
              </a:rPr>
              <a:t>database</a:t>
            </a:r>
            <a:r>
              <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r>
              <a:rPr kumimoji="0" lang="pt-BR" sz="1600" b="0" i="0" u="none" strike="noStrike" kern="0" cap="none" spc="0" normalizeH="0" baseline="0" noProof="0" dirty="0" err="1">
                <a:ln>
                  <a:noFill/>
                </a:ln>
                <a:solidFill>
                  <a:prstClr val="black"/>
                </a:solidFill>
                <a:effectLst/>
                <a:uLnTx/>
                <a:uFillTx/>
                <a:latin typeface="Consolas" panose="020B0609020204030204" pitchFamily="49" charset="0"/>
                <a:cs typeface="Arial"/>
                <a:sym typeface="Arial"/>
              </a:rPr>
              <a:t>bd_pedido_segunda</a:t>
            </a:r>
            <a:endPar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1600" b="0" i="0" u="none" strike="noStrike" kern="0" cap="none" spc="0" normalizeH="0" baseline="0" noProof="0" dirty="0">
                <a:ln>
                  <a:noFill/>
                </a:ln>
                <a:solidFill>
                  <a:srgbClr val="0000FF"/>
                </a:solidFill>
                <a:effectLst/>
                <a:uLnTx/>
                <a:uFillTx/>
                <a:latin typeface="Consolas" panose="020B0609020204030204" pitchFamily="49" charset="0"/>
                <a:cs typeface="Arial"/>
                <a:sym typeface="Arial"/>
              </a:rPr>
              <a:t>use</a:t>
            </a:r>
            <a:r>
              <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r>
              <a:rPr kumimoji="0" lang="pt-BR" sz="1600" b="0" i="0" u="none" strike="noStrike" kern="0" cap="none" spc="0" normalizeH="0" baseline="0" noProof="0" dirty="0" err="1">
                <a:ln>
                  <a:noFill/>
                </a:ln>
                <a:solidFill>
                  <a:prstClr val="black"/>
                </a:solidFill>
                <a:effectLst/>
                <a:uLnTx/>
                <a:uFillTx/>
                <a:latin typeface="Consolas" panose="020B0609020204030204" pitchFamily="49" charset="0"/>
                <a:cs typeface="Arial"/>
                <a:sym typeface="Arial"/>
              </a:rPr>
              <a:t>bd_pedido_segunda</a:t>
            </a:r>
            <a:endPar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endParaRPr>
          </a:p>
        </p:txBody>
      </p:sp>
    </p:spTree>
    <p:extLst>
      <p:ext uri="{BB962C8B-B14F-4D97-AF65-F5344CB8AC3E}">
        <p14:creationId xmlns:p14="http://schemas.microsoft.com/office/powerpoint/2010/main" val="1421498630"/>
      </p:ext>
    </p:extLst>
  </p:cSld>
  <p:clrMapOvr>
    <a:masterClrMapping/>
  </p:clrMapOvr>
  <p:transition>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03"/>
        <p:cNvGrpSpPr/>
        <p:nvPr/>
      </p:nvGrpSpPr>
      <p:grpSpPr>
        <a:xfrm>
          <a:off x="0" y="0"/>
          <a:ext cx="0" cy="0"/>
          <a:chOff x="0" y="0"/>
          <a:chExt cx="0" cy="0"/>
        </a:xfrm>
      </p:grpSpPr>
      <p:pic>
        <p:nvPicPr>
          <p:cNvPr id="3" name="Imagem 2">
            <a:extLst>
              <a:ext uri="{FF2B5EF4-FFF2-40B4-BE49-F238E27FC236}">
                <a16:creationId xmlns:a16="http://schemas.microsoft.com/office/drawing/2014/main" id="{F7671751-72CE-4406-BCE3-442043A6D089}"/>
              </a:ext>
            </a:extLst>
          </p:cNvPr>
          <p:cNvPicPr>
            <a:picLocks noChangeAspect="1"/>
          </p:cNvPicPr>
          <p:nvPr/>
        </p:nvPicPr>
        <p:blipFill>
          <a:blip r:embed="rId3"/>
          <a:stretch>
            <a:fillRect/>
          </a:stretch>
        </p:blipFill>
        <p:spPr>
          <a:xfrm>
            <a:off x="3909254" y="668561"/>
            <a:ext cx="4666396" cy="1882327"/>
          </a:xfrm>
          <a:prstGeom prst="rect">
            <a:avLst/>
          </a:prstGeom>
        </p:spPr>
      </p:pic>
      <p:pic>
        <p:nvPicPr>
          <p:cNvPr id="1304" name="Google Shape;1304;p150"/>
          <p:cNvPicPr preferRelativeResize="0"/>
          <p:nvPr/>
        </p:nvPicPr>
        <p:blipFill rotWithShape="1">
          <a:blip r:embed="rId4">
            <a:alphaModFix/>
          </a:blip>
          <a:srcRect/>
          <a:stretch/>
        </p:blipFill>
        <p:spPr>
          <a:xfrm>
            <a:off x="7251700" y="501650"/>
            <a:ext cx="1439862" cy="495300"/>
          </a:xfrm>
          <a:prstGeom prst="rect">
            <a:avLst/>
          </a:prstGeom>
          <a:noFill/>
          <a:ln>
            <a:noFill/>
          </a:ln>
        </p:spPr>
      </p:pic>
      <p:sp>
        <p:nvSpPr>
          <p:cNvPr id="1305" name="Google Shape;1305;p150"/>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Black"/>
                <a:ea typeface="Arial Black"/>
                <a:cs typeface="Arial Black"/>
                <a:sym typeface="Arial Black"/>
              </a:rPr>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t>21</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306" name="Google Shape;1306;p150"/>
          <p:cNvSpPr txBox="1">
            <a:spLocks noGrp="1"/>
          </p:cNvSpPr>
          <p:nvPr>
            <p:ph type="ftr" idx="11"/>
          </p:nvPr>
        </p:nvSpPr>
        <p:spPr>
          <a:xfrm>
            <a:off x="3657600" y="6324600"/>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200" b="0" i="0" u="none" strike="noStrike" kern="0" cap="none" spc="0" normalizeH="0" baseline="0" noProof="0">
                <a:ln>
                  <a:noFill/>
                </a:ln>
                <a:solidFill>
                  <a:srgbClr val="000000"/>
                </a:solidFill>
                <a:effectLst/>
                <a:uLnTx/>
                <a:uFillTx/>
                <a:latin typeface="Arial"/>
                <a:ea typeface="Arial"/>
                <a:cs typeface="Arial"/>
                <a:sym typeface="Arial"/>
              </a:rPr>
              <a:t>Aula 07 - SGBD - SQL - DDL</a:t>
            </a:r>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308" name="Google Shape;1308;p150"/>
          <p:cNvSpPr txBox="1">
            <a:spLocks noGrp="1"/>
          </p:cNvSpPr>
          <p:nvPr>
            <p:ph type="title"/>
          </p:nvPr>
        </p:nvSpPr>
        <p:spPr>
          <a:xfrm>
            <a:off x="61913" y="238125"/>
            <a:ext cx="4666396"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3600"/>
              <a:buFont typeface="Arial"/>
              <a:buNone/>
            </a:pPr>
            <a:r>
              <a:rPr lang="en-US" sz="3600" b="0" i="0" u="none" dirty="0" err="1">
                <a:solidFill>
                  <a:schemeClr val="tx1"/>
                </a:solidFill>
                <a:latin typeface="Arial"/>
                <a:ea typeface="Arial"/>
                <a:cs typeface="Arial"/>
                <a:sym typeface="Arial"/>
              </a:rPr>
              <a:t>Gabarito</a:t>
            </a:r>
            <a:endParaRPr dirty="0">
              <a:solidFill>
                <a:schemeClr val="tx1"/>
              </a:solidFill>
            </a:endParaRPr>
          </a:p>
        </p:txBody>
      </p:sp>
      <p:sp>
        <p:nvSpPr>
          <p:cNvPr id="9" name="CaixaDeTexto 8">
            <a:extLst>
              <a:ext uri="{FF2B5EF4-FFF2-40B4-BE49-F238E27FC236}">
                <a16:creationId xmlns:a16="http://schemas.microsoft.com/office/drawing/2014/main" id="{45D6D285-73FE-406F-88AF-237CCC4886B9}"/>
              </a:ext>
            </a:extLst>
          </p:cNvPr>
          <p:cNvSpPr txBox="1"/>
          <p:nvPr/>
        </p:nvSpPr>
        <p:spPr>
          <a:xfrm>
            <a:off x="728003" y="1724785"/>
            <a:ext cx="8275320" cy="4484754"/>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pt-BR" sz="1600" b="0" i="0" u="none" strike="noStrike" kern="0" cap="none" spc="0" normalizeH="0" baseline="0" noProof="0" dirty="0" err="1">
                <a:ln>
                  <a:noFill/>
                </a:ln>
                <a:solidFill>
                  <a:srgbClr val="0000FF"/>
                </a:solidFill>
                <a:effectLst/>
                <a:uLnTx/>
                <a:uFillTx/>
                <a:latin typeface="Consolas" panose="020B0609020204030204" pitchFamily="49" charset="0"/>
                <a:cs typeface="Arial"/>
                <a:sym typeface="Arial"/>
              </a:rPr>
              <a:t>create</a:t>
            </a:r>
            <a:r>
              <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r>
              <a:rPr kumimoji="0" lang="pt-BR" sz="1600" b="0" i="0" u="none" strike="noStrike" kern="0" cap="none" spc="0" normalizeH="0" baseline="0" noProof="0" dirty="0" err="1">
                <a:ln>
                  <a:noFill/>
                </a:ln>
                <a:solidFill>
                  <a:srgbClr val="0000FF"/>
                </a:solidFill>
                <a:effectLst/>
                <a:uLnTx/>
                <a:uFillTx/>
                <a:latin typeface="Consolas" panose="020B0609020204030204" pitchFamily="49" charset="0"/>
                <a:cs typeface="Arial"/>
                <a:sym typeface="Arial"/>
              </a:rPr>
              <a:t>table</a:t>
            </a:r>
            <a:r>
              <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r>
              <a:rPr kumimoji="0" lang="pt-BR" sz="1600" b="0" i="0" u="none" strike="noStrike" kern="0" cap="none" spc="0" normalizeH="0" baseline="0" noProof="0" dirty="0" err="1">
                <a:ln>
                  <a:noFill/>
                </a:ln>
                <a:solidFill>
                  <a:prstClr val="black"/>
                </a:solidFill>
                <a:effectLst/>
                <a:uLnTx/>
                <a:uFillTx/>
                <a:latin typeface="Consolas" panose="020B0609020204030204" pitchFamily="49" charset="0"/>
                <a:cs typeface="Arial"/>
                <a:sym typeface="Arial"/>
              </a:rPr>
              <a:t>tb_cliente</a:t>
            </a:r>
            <a:endPar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808080"/>
                </a:solidFill>
                <a:effectLst/>
                <a:uLnTx/>
                <a:uFillTx/>
                <a:latin typeface="Consolas" panose="020B0609020204030204" pitchFamily="49" charset="0"/>
                <a:cs typeface="Arial"/>
                <a:sym typeface="Arial"/>
              </a:rPr>
              <a:t>(</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cs typeface="Arial"/>
                <a:sym typeface="Arial"/>
              </a:rPr>
              <a:t>cd_cliente</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r>
              <a:rPr kumimoji="0" lang="en-US" sz="1600" b="0" i="0" u="none" strike="noStrike" kern="0" cap="none" spc="0" normalizeH="0" baseline="0" noProof="0" dirty="0">
                <a:ln>
                  <a:noFill/>
                </a:ln>
                <a:solidFill>
                  <a:srgbClr val="0000FF"/>
                </a:solidFill>
                <a:effectLst/>
                <a:uLnTx/>
                <a:uFillTx/>
                <a:latin typeface="Consolas" panose="020B0609020204030204" pitchFamily="49" charset="0"/>
                <a:cs typeface="Arial"/>
                <a:sym typeface="Arial"/>
              </a:rPr>
              <a:t>int</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r>
              <a:rPr kumimoji="0" lang="en-US" sz="1600" b="0" i="0" u="none" strike="noStrike" kern="0" cap="none" spc="0" normalizeH="0" baseline="0" noProof="0" dirty="0">
                <a:ln>
                  <a:noFill/>
                </a:ln>
                <a:solidFill>
                  <a:srgbClr val="808080"/>
                </a:solidFill>
                <a:effectLst/>
                <a:uLnTx/>
                <a:uFillTx/>
                <a:latin typeface="Consolas" panose="020B0609020204030204" pitchFamily="49" charset="0"/>
                <a:cs typeface="Arial"/>
                <a:sym typeface="Arial"/>
              </a:rPr>
              <a:t>not</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r>
              <a:rPr kumimoji="0" lang="en-US" sz="1600" b="0" i="0" u="none" strike="noStrike" kern="0" cap="none" spc="0" normalizeH="0" baseline="0" noProof="0" dirty="0">
                <a:ln>
                  <a:noFill/>
                </a:ln>
                <a:solidFill>
                  <a:srgbClr val="808080"/>
                </a:solidFill>
                <a:effectLst/>
                <a:uLnTx/>
                <a:uFillTx/>
                <a:latin typeface="Consolas" panose="020B0609020204030204" pitchFamily="49" charset="0"/>
                <a:cs typeface="Arial"/>
                <a:sym typeface="Arial"/>
              </a:rPr>
              <a:t>null</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r>
              <a:rPr kumimoji="0" lang="en-US" sz="1600" b="0" i="0" u="none" strike="noStrike" kern="0" cap="none" spc="0" normalizeH="0" baseline="0" noProof="0" dirty="0">
                <a:ln>
                  <a:noFill/>
                </a:ln>
                <a:solidFill>
                  <a:srgbClr val="0000FF"/>
                </a:solidFill>
                <a:effectLst/>
                <a:uLnTx/>
                <a:uFillTx/>
                <a:latin typeface="Consolas" panose="020B0609020204030204" pitchFamily="49" charset="0"/>
                <a:cs typeface="Arial"/>
                <a:sym typeface="Arial"/>
              </a:rPr>
              <a:t>primary</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r>
              <a:rPr kumimoji="0" lang="en-US" sz="1600" b="0" i="0" u="none" strike="noStrike" kern="0" cap="none" spc="0" normalizeH="0" baseline="0" noProof="0" dirty="0">
                <a:ln>
                  <a:noFill/>
                </a:ln>
                <a:solidFill>
                  <a:srgbClr val="0000FF"/>
                </a:solidFill>
                <a:effectLst/>
                <a:uLnTx/>
                <a:uFillTx/>
                <a:latin typeface="Consolas" panose="020B0609020204030204" pitchFamily="49" charset="0"/>
                <a:cs typeface="Arial"/>
                <a:sym typeface="Arial"/>
              </a:rPr>
              <a:t>key</a:t>
            </a:r>
            <a:r>
              <a:rPr kumimoji="0" lang="en-US" sz="1600" b="0" i="0" u="none" strike="noStrike" kern="0" cap="none" spc="0" normalizeH="0" baseline="0" noProof="0" dirty="0">
                <a:ln>
                  <a:noFill/>
                </a:ln>
                <a:solidFill>
                  <a:srgbClr val="808080"/>
                </a:solidFill>
                <a:effectLst/>
                <a:uLnTx/>
                <a:uFillTx/>
                <a:latin typeface="Consolas" panose="020B0609020204030204" pitchFamily="49" charset="0"/>
                <a:cs typeface="Arial"/>
                <a:sym typeface="Arial"/>
              </a:rPr>
              <a:t>,</a:t>
            </a:r>
            <a:endPar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cliente </a:t>
            </a:r>
            <a:r>
              <a:rPr kumimoji="0" lang="pt-BR" sz="1600" b="0" i="0" u="none" strike="noStrike" kern="0" cap="none" spc="0" normalizeH="0" baseline="0" noProof="0" dirty="0" err="1">
                <a:ln>
                  <a:noFill/>
                </a:ln>
                <a:solidFill>
                  <a:srgbClr val="0000FF"/>
                </a:solidFill>
                <a:effectLst/>
                <a:uLnTx/>
                <a:uFillTx/>
                <a:latin typeface="Consolas" panose="020B0609020204030204" pitchFamily="49" charset="0"/>
                <a:cs typeface="Arial"/>
                <a:sym typeface="Arial"/>
              </a:rPr>
              <a:t>varchar</a:t>
            </a:r>
            <a:r>
              <a:rPr kumimoji="0" lang="pt-BR" sz="1600" b="0" i="0" u="none" strike="noStrike" kern="0" cap="none" spc="0" normalizeH="0" baseline="0" noProof="0" dirty="0">
                <a:ln>
                  <a:noFill/>
                </a:ln>
                <a:solidFill>
                  <a:srgbClr val="808080"/>
                </a:solidFill>
                <a:effectLst/>
                <a:uLnTx/>
                <a:uFillTx/>
                <a:latin typeface="Consolas" panose="020B0609020204030204" pitchFamily="49" charset="0"/>
                <a:cs typeface="Arial"/>
                <a:sym typeface="Arial"/>
              </a:rPr>
              <a:t>(</a:t>
            </a:r>
            <a:r>
              <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50</a:t>
            </a:r>
            <a:r>
              <a:rPr kumimoji="0" lang="pt-BR" sz="1600" b="0" i="0" u="none" strike="noStrike" kern="0" cap="none" spc="0" normalizeH="0" baseline="0" noProof="0" dirty="0">
                <a:ln>
                  <a:noFill/>
                </a:ln>
                <a:solidFill>
                  <a:srgbClr val="808080"/>
                </a:solidFill>
                <a:effectLst/>
                <a:uLnTx/>
                <a:uFillTx/>
                <a:latin typeface="Consolas" panose="020B0609020204030204" pitchFamily="49" charset="0"/>
                <a:cs typeface="Arial"/>
                <a:sym typeface="Arial"/>
              </a:rPr>
              <a:t>))</a:t>
            </a:r>
            <a:endPar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endPar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pt-BR" sz="1600" b="0" i="0" u="none" strike="noStrike" kern="0" cap="none" spc="0" normalizeH="0" baseline="0" noProof="0" dirty="0" err="1">
                <a:ln>
                  <a:noFill/>
                </a:ln>
                <a:solidFill>
                  <a:srgbClr val="0000FF"/>
                </a:solidFill>
                <a:effectLst/>
                <a:uLnTx/>
                <a:uFillTx/>
                <a:latin typeface="Consolas" panose="020B0609020204030204" pitchFamily="49" charset="0"/>
                <a:cs typeface="Arial"/>
                <a:sym typeface="Arial"/>
              </a:rPr>
              <a:t>create</a:t>
            </a:r>
            <a:r>
              <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r>
              <a:rPr kumimoji="0" lang="pt-BR" sz="1600" b="0" i="0" u="none" strike="noStrike" kern="0" cap="none" spc="0" normalizeH="0" baseline="0" noProof="0" dirty="0" err="1">
                <a:ln>
                  <a:noFill/>
                </a:ln>
                <a:solidFill>
                  <a:srgbClr val="0000FF"/>
                </a:solidFill>
                <a:effectLst/>
                <a:uLnTx/>
                <a:uFillTx/>
                <a:latin typeface="Consolas" panose="020B0609020204030204" pitchFamily="49" charset="0"/>
                <a:cs typeface="Arial"/>
                <a:sym typeface="Arial"/>
              </a:rPr>
              <a:t>table</a:t>
            </a:r>
            <a:r>
              <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r>
              <a:rPr kumimoji="0" lang="pt-BR" sz="1600" b="0" i="0" u="none" strike="noStrike" kern="0" cap="none" spc="0" normalizeH="0" baseline="0" noProof="0" dirty="0" err="1">
                <a:ln>
                  <a:noFill/>
                </a:ln>
                <a:solidFill>
                  <a:prstClr val="black"/>
                </a:solidFill>
                <a:effectLst/>
                <a:uLnTx/>
                <a:uFillTx/>
                <a:latin typeface="Consolas" panose="020B0609020204030204" pitchFamily="49" charset="0"/>
                <a:cs typeface="Arial"/>
                <a:sym typeface="Arial"/>
              </a:rPr>
              <a:t>tb_veiculo</a:t>
            </a:r>
            <a:endPar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808080"/>
                </a:solidFill>
                <a:effectLst/>
                <a:uLnTx/>
                <a:uFillTx/>
                <a:latin typeface="Consolas" panose="020B0609020204030204" pitchFamily="49" charset="0"/>
                <a:cs typeface="Arial"/>
                <a:sym typeface="Arial"/>
              </a:rPr>
              <a:t>(</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cs typeface="Arial"/>
                <a:sym typeface="Arial"/>
              </a:rPr>
              <a:t>cd_veiculo</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r>
              <a:rPr kumimoji="0" lang="en-US" sz="1600" b="0" i="0" u="none" strike="noStrike" kern="0" cap="none" spc="0" normalizeH="0" baseline="0" noProof="0" dirty="0">
                <a:ln>
                  <a:noFill/>
                </a:ln>
                <a:solidFill>
                  <a:srgbClr val="0000FF"/>
                </a:solidFill>
                <a:effectLst/>
                <a:uLnTx/>
                <a:uFillTx/>
                <a:latin typeface="Consolas" panose="020B0609020204030204" pitchFamily="49" charset="0"/>
                <a:cs typeface="Arial"/>
                <a:sym typeface="Arial"/>
              </a:rPr>
              <a:t>int</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r>
              <a:rPr kumimoji="0" lang="en-US" sz="1600" b="0" i="0" u="none" strike="noStrike" kern="0" cap="none" spc="0" normalizeH="0" baseline="0" noProof="0" dirty="0">
                <a:ln>
                  <a:noFill/>
                </a:ln>
                <a:solidFill>
                  <a:srgbClr val="808080"/>
                </a:solidFill>
                <a:effectLst/>
                <a:uLnTx/>
                <a:uFillTx/>
                <a:latin typeface="Consolas" panose="020B0609020204030204" pitchFamily="49" charset="0"/>
                <a:cs typeface="Arial"/>
                <a:sym typeface="Arial"/>
              </a:rPr>
              <a:t>not</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r>
              <a:rPr kumimoji="0" lang="en-US" sz="1600" b="0" i="0" u="none" strike="noStrike" kern="0" cap="none" spc="0" normalizeH="0" baseline="0" noProof="0" dirty="0">
                <a:ln>
                  <a:noFill/>
                </a:ln>
                <a:solidFill>
                  <a:srgbClr val="808080"/>
                </a:solidFill>
                <a:effectLst/>
                <a:uLnTx/>
                <a:uFillTx/>
                <a:latin typeface="Consolas" panose="020B0609020204030204" pitchFamily="49" charset="0"/>
                <a:cs typeface="Arial"/>
                <a:sym typeface="Arial"/>
              </a:rPr>
              <a:t>null</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r>
              <a:rPr kumimoji="0" lang="en-US" sz="1600" b="0" i="0" u="none" strike="noStrike" kern="0" cap="none" spc="0" normalizeH="0" baseline="0" noProof="0" dirty="0">
                <a:ln>
                  <a:noFill/>
                </a:ln>
                <a:solidFill>
                  <a:srgbClr val="0000FF"/>
                </a:solidFill>
                <a:effectLst/>
                <a:uLnTx/>
                <a:uFillTx/>
                <a:latin typeface="Consolas" panose="020B0609020204030204" pitchFamily="49" charset="0"/>
                <a:cs typeface="Arial"/>
                <a:sym typeface="Arial"/>
              </a:rPr>
              <a:t>primary</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r>
              <a:rPr kumimoji="0" lang="en-US" sz="1600" b="0" i="0" u="none" strike="noStrike" kern="0" cap="none" spc="0" normalizeH="0" baseline="0" noProof="0" dirty="0">
                <a:ln>
                  <a:noFill/>
                </a:ln>
                <a:solidFill>
                  <a:srgbClr val="0000FF"/>
                </a:solidFill>
                <a:effectLst/>
                <a:uLnTx/>
                <a:uFillTx/>
                <a:latin typeface="Consolas" panose="020B0609020204030204" pitchFamily="49" charset="0"/>
                <a:cs typeface="Arial"/>
                <a:sym typeface="Arial"/>
              </a:rPr>
              <a:t>key</a:t>
            </a:r>
            <a:r>
              <a:rPr kumimoji="0" lang="en-US" sz="1600" b="0" i="0" u="none" strike="noStrike" kern="0" cap="none" spc="0" normalizeH="0" baseline="0" noProof="0" dirty="0">
                <a:ln>
                  <a:noFill/>
                </a:ln>
                <a:solidFill>
                  <a:srgbClr val="808080"/>
                </a:solidFill>
                <a:effectLst/>
                <a:uLnTx/>
                <a:uFillTx/>
                <a:latin typeface="Consolas" panose="020B0609020204030204" pitchFamily="49" charset="0"/>
                <a:cs typeface="Arial"/>
                <a:sym typeface="Arial"/>
              </a:rPr>
              <a:t>,</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veiculo </a:t>
            </a:r>
            <a:r>
              <a:rPr kumimoji="0" lang="pt-BR" sz="1600" b="0" i="0" u="none" strike="noStrike" kern="0" cap="none" spc="0" normalizeH="0" baseline="0" noProof="0" dirty="0">
                <a:ln>
                  <a:noFill/>
                </a:ln>
                <a:solidFill>
                  <a:srgbClr val="0000FF"/>
                </a:solidFill>
                <a:effectLst/>
                <a:uLnTx/>
                <a:uFillTx/>
                <a:latin typeface="Consolas" panose="020B0609020204030204" pitchFamily="49" charset="0"/>
                <a:cs typeface="Arial"/>
                <a:sym typeface="Arial"/>
              </a:rPr>
              <a:t>char</a:t>
            </a:r>
            <a:r>
              <a:rPr kumimoji="0" lang="pt-BR" sz="1600" b="0" i="0" u="none" strike="noStrike" kern="0" cap="none" spc="0" normalizeH="0" baseline="0" noProof="0" dirty="0">
                <a:ln>
                  <a:noFill/>
                </a:ln>
                <a:solidFill>
                  <a:srgbClr val="808080"/>
                </a:solidFill>
                <a:effectLst/>
                <a:uLnTx/>
                <a:uFillTx/>
                <a:latin typeface="Consolas" panose="020B0609020204030204" pitchFamily="49" charset="0"/>
                <a:cs typeface="Arial"/>
                <a:sym typeface="Arial"/>
              </a:rPr>
              <a:t>(</a:t>
            </a:r>
            <a:r>
              <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50</a:t>
            </a:r>
            <a:r>
              <a:rPr kumimoji="0" lang="pt-BR" sz="1600" b="0" i="0" u="none" strike="noStrike" kern="0" cap="none" spc="0" normalizeH="0" baseline="0" noProof="0" dirty="0">
                <a:ln>
                  <a:noFill/>
                </a:ln>
                <a:solidFill>
                  <a:srgbClr val="808080"/>
                </a:solidFill>
                <a:effectLst/>
                <a:uLnTx/>
                <a:uFillTx/>
                <a:latin typeface="Consolas" panose="020B0609020204030204" pitchFamily="49" charset="0"/>
                <a:cs typeface="Arial"/>
                <a:sym typeface="Arial"/>
              </a:rPr>
              <a:t>),</a:t>
            </a:r>
            <a:r>
              <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pt-BR" sz="1600" b="0" i="0" u="none" strike="noStrike" kern="0" cap="none" spc="0" normalizeH="0" baseline="0" noProof="0" dirty="0" err="1">
                <a:ln>
                  <a:noFill/>
                </a:ln>
                <a:solidFill>
                  <a:prstClr val="black"/>
                </a:solidFill>
                <a:effectLst/>
                <a:uLnTx/>
                <a:uFillTx/>
                <a:latin typeface="Consolas" panose="020B0609020204030204" pitchFamily="49" charset="0"/>
                <a:cs typeface="Arial"/>
                <a:sym typeface="Arial"/>
              </a:rPr>
              <a:t>valor_veiculo</a:t>
            </a:r>
            <a:r>
              <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r>
              <a:rPr kumimoji="0" lang="pt-BR" sz="1600" b="0" i="0" u="none" strike="noStrike" kern="0" cap="none" spc="0" normalizeH="0" baseline="0" noProof="0" dirty="0">
                <a:ln>
                  <a:noFill/>
                </a:ln>
                <a:solidFill>
                  <a:srgbClr val="0000FF"/>
                </a:solidFill>
                <a:effectLst/>
                <a:uLnTx/>
                <a:uFillTx/>
                <a:latin typeface="Consolas" panose="020B0609020204030204" pitchFamily="49" charset="0"/>
                <a:cs typeface="Arial"/>
                <a:sym typeface="Arial"/>
              </a:rPr>
              <a:t>decimal</a:t>
            </a:r>
            <a:r>
              <a:rPr kumimoji="0" lang="pt-BR" sz="1600" b="0" i="0" u="none" strike="noStrike" kern="0" cap="none" spc="0" normalizeH="0" baseline="0" noProof="0" dirty="0">
                <a:ln>
                  <a:noFill/>
                </a:ln>
                <a:solidFill>
                  <a:srgbClr val="808080"/>
                </a:solidFill>
                <a:effectLst/>
                <a:uLnTx/>
                <a:uFillTx/>
                <a:latin typeface="Consolas" panose="020B0609020204030204" pitchFamily="49" charset="0"/>
                <a:cs typeface="Arial"/>
                <a:sym typeface="Arial"/>
              </a:rPr>
              <a:t>(</a:t>
            </a:r>
            <a:r>
              <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12</a:t>
            </a:r>
            <a:r>
              <a:rPr kumimoji="0" lang="pt-BR" sz="1600" b="0" i="0" u="none" strike="noStrike" kern="0" cap="none" spc="0" normalizeH="0" baseline="0" noProof="0" dirty="0">
                <a:ln>
                  <a:noFill/>
                </a:ln>
                <a:solidFill>
                  <a:srgbClr val="808080"/>
                </a:solidFill>
                <a:effectLst/>
                <a:uLnTx/>
                <a:uFillTx/>
                <a:latin typeface="Consolas" panose="020B0609020204030204" pitchFamily="49" charset="0"/>
                <a:cs typeface="Arial"/>
                <a:sym typeface="Arial"/>
              </a:rPr>
              <a:t>,</a:t>
            </a:r>
            <a:r>
              <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2</a:t>
            </a:r>
            <a:r>
              <a:rPr kumimoji="0" lang="pt-BR" sz="1600" b="0" i="0" u="none" strike="noStrike" kern="0" cap="none" spc="0" normalizeH="0" baseline="0" noProof="0" dirty="0">
                <a:ln>
                  <a:noFill/>
                </a:ln>
                <a:solidFill>
                  <a:srgbClr val="808080"/>
                </a:solidFill>
                <a:effectLst/>
                <a:uLnTx/>
                <a:uFillTx/>
                <a:latin typeface="Consolas" panose="020B0609020204030204" pitchFamily="49" charset="0"/>
                <a:cs typeface="Arial"/>
                <a:sym typeface="Arial"/>
              </a:rPr>
              <a:t>))</a:t>
            </a:r>
            <a:r>
              <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endPar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pt-BR" sz="1600" b="0" i="0" u="none" strike="noStrike" kern="0" cap="none" spc="0" normalizeH="0" baseline="0" noProof="0" dirty="0" err="1">
                <a:ln>
                  <a:noFill/>
                </a:ln>
                <a:solidFill>
                  <a:srgbClr val="0000FF"/>
                </a:solidFill>
                <a:effectLst/>
                <a:uLnTx/>
                <a:uFillTx/>
                <a:latin typeface="Consolas" panose="020B0609020204030204" pitchFamily="49" charset="0"/>
                <a:cs typeface="Arial"/>
                <a:sym typeface="Arial"/>
              </a:rPr>
              <a:t>create</a:t>
            </a:r>
            <a:r>
              <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r>
              <a:rPr kumimoji="0" lang="pt-BR" sz="1600" b="0" i="0" u="none" strike="noStrike" kern="0" cap="none" spc="0" normalizeH="0" baseline="0" noProof="0" dirty="0" err="1">
                <a:ln>
                  <a:noFill/>
                </a:ln>
                <a:solidFill>
                  <a:srgbClr val="0000FF"/>
                </a:solidFill>
                <a:effectLst/>
                <a:uLnTx/>
                <a:uFillTx/>
                <a:latin typeface="Consolas" panose="020B0609020204030204" pitchFamily="49" charset="0"/>
                <a:cs typeface="Arial"/>
                <a:sym typeface="Arial"/>
              </a:rPr>
              <a:t>table</a:t>
            </a:r>
            <a:r>
              <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r>
              <a:rPr kumimoji="0" lang="pt-BR" sz="1600" b="0" i="0" u="none" strike="noStrike" kern="0" cap="none" spc="0" normalizeH="0" baseline="0" noProof="0" dirty="0" err="1">
                <a:ln>
                  <a:noFill/>
                </a:ln>
                <a:solidFill>
                  <a:prstClr val="black"/>
                </a:solidFill>
                <a:effectLst/>
                <a:uLnTx/>
                <a:uFillTx/>
                <a:latin typeface="Consolas" panose="020B0609020204030204" pitchFamily="49" charset="0"/>
                <a:cs typeface="Arial"/>
                <a:sym typeface="Arial"/>
              </a:rPr>
              <a:t>tb_vendedor</a:t>
            </a:r>
            <a:endPar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808080"/>
                </a:solidFill>
                <a:effectLst/>
                <a:uLnTx/>
                <a:uFillTx/>
                <a:latin typeface="Consolas" panose="020B0609020204030204" pitchFamily="49" charset="0"/>
                <a:cs typeface="Arial"/>
                <a:sym typeface="Arial"/>
              </a:rPr>
              <a:t>(</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cs typeface="Arial"/>
                <a:sym typeface="Arial"/>
              </a:rPr>
              <a:t>cd_vendedor</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r>
              <a:rPr kumimoji="0" lang="en-US" sz="1600" b="0" i="0" u="none" strike="noStrike" kern="0" cap="none" spc="0" normalizeH="0" baseline="0" noProof="0" dirty="0">
                <a:ln>
                  <a:noFill/>
                </a:ln>
                <a:solidFill>
                  <a:srgbClr val="0000FF"/>
                </a:solidFill>
                <a:effectLst/>
                <a:uLnTx/>
                <a:uFillTx/>
                <a:latin typeface="Consolas" panose="020B0609020204030204" pitchFamily="49" charset="0"/>
                <a:cs typeface="Arial"/>
                <a:sym typeface="Arial"/>
              </a:rPr>
              <a:t>int</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r>
              <a:rPr kumimoji="0" lang="en-US" sz="1600" b="0" i="0" u="none" strike="noStrike" kern="0" cap="none" spc="0" normalizeH="0" baseline="0" noProof="0" dirty="0">
                <a:ln>
                  <a:noFill/>
                </a:ln>
                <a:solidFill>
                  <a:srgbClr val="808080"/>
                </a:solidFill>
                <a:effectLst/>
                <a:uLnTx/>
                <a:uFillTx/>
                <a:latin typeface="Consolas" panose="020B0609020204030204" pitchFamily="49" charset="0"/>
                <a:cs typeface="Arial"/>
                <a:sym typeface="Arial"/>
              </a:rPr>
              <a:t>not</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r>
              <a:rPr kumimoji="0" lang="en-US" sz="1600" b="0" i="0" u="none" strike="noStrike" kern="0" cap="none" spc="0" normalizeH="0" baseline="0" noProof="0" dirty="0">
                <a:ln>
                  <a:noFill/>
                </a:ln>
                <a:solidFill>
                  <a:srgbClr val="808080"/>
                </a:solidFill>
                <a:effectLst/>
                <a:uLnTx/>
                <a:uFillTx/>
                <a:latin typeface="Consolas" panose="020B0609020204030204" pitchFamily="49" charset="0"/>
                <a:cs typeface="Arial"/>
                <a:sym typeface="Arial"/>
              </a:rPr>
              <a:t>null</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r>
              <a:rPr kumimoji="0" lang="en-US" sz="1600" b="0" i="0" u="none" strike="noStrike" kern="0" cap="none" spc="0" normalizeH="0" baseline="0" noProof="0" dirty="0">
                <a:ln>
                  <a:noFill/>
                </a:ln>
                <a:solidFill>
                  <a:srgbClr val="0000FF"/>
                </a:solidFill>
                <a:effectLst/>
                <a:uLnTx/>
                <a:uFillTx/>
                <a:latin typeface="Consolas" panose="020B0609020204030204" pitchFamily="49" charset="0"/>
                <a:cs typeface="Arial"/>
                <a:sym typeface="Arial"/>
              </a:rPr>
              <a:t>primary</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r>
              <a:rPr kumimoji="0" lang="en-US" sz="1600" b="0" i="0" u="none" strike="noStrike" kern="0" cap="none" spc="0" normalizeH="0" baseline="0" noProof="0" dirty="0">
                <a:ln>
                  <a:noFill/>
                </a:ln>
                <a:solidFill>
                  <a:srgbClr val="0000FF"/>
                </a:solidFill>
                <a:effectLst/>
                <a:uLnTx/>
                <a:uFillTx/>
                <a:latin typeface="Consolas" panose="020B0609020204030204" pitchFamily="49" charset="0"/>
                <a:cs typeface="Arial"/>
                <a:sym typeface="Arial"/>
              </a:rPr>
              <a:t>key</a:t>
            </a:r>
            <a:r>
              <a:rPr kumimoji="0" lang="en-US" sz="1600" b="0" i="0" u="none" strike="noStrike" kern="0" cap="none" spc="0" normalizeH="0" baseline="0" noProof="0" dirty="0">
                <a:ln>
                  <a:noFill/>
                </a:ln>
                <a:solidFill>
                  <a:srgbClr val="808080"/>
                </a:solidFill>
                <a:effectLst/>
                <a:uLnTx/>
                <a:uFillTx/>
                <a:latin typeface="Consolas" panose="020B0609020204030204" pitchFamily="49" charset="0"/>
                <a:cs typeface="Arial"/>
                <a:sym typeface="Arial"/>
              </a:rPr>
              <a:t>,</a:t>
            </a:r>
            <a:endPar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vendedor </a:t>
            </a:r>
            <a:r>
              <a:rPr kumimoji="0" lang="pt-BR" sz="1600" b="0" i="0" u="none" strike="noStrike" kern="0" cap="none" spc="0" normalizeH="0" baseline="0" noProof="0" dirty="0" err="1">
                <a:ln>
                  <a:noFill/>
                </a:ln>
                <a:solidFill>
                  <a:srgbClr val="0000FF"/>
                </a:solidFill>
                <a:effectLst/>
                <a:uLnTx/>
                <a:uFillTx/>
                <a:latin typeface="Consolas" panose="020B0609020204030204" pitchFamily="49" charset="0"/>
                <a:cs typeface="Arial"/>
                <a:sym typeface="Arial"/>
              </a:rPr>
              <a:t>varchar</a:t>
            </a:r>
            <a:r>
              <a:rPr kumimoji="0" lang="pt-BR" sz="1600" b="0" i="0" u="none" strike="noStrike" kern="0" cap="none" spc="0" normalizeH="0" baseline="0" noProof="0" dirty="0">
                <a:ln>
                  <a:noFill/>
                </a:ln>
                <a:solidFill>
                  <a:srgbClr val="808080"/>
                </a:solidFill>
                <a:effectLst/>
                <a:uLnTx/>
                <a:uFillTx/>
                <a:latin typeface="Consolas" panose="020B0609020204030204" pitchFamily="49" charset="0"/>
                <a:cs typeface="Arial"/>
                <a:sym typeface="Arial"/>
              </a:rPr>
              <a:t>(</a:t>
            </a:r>
            <a:r>
              <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50</a:t>
            </a:r>
            <a:r>
              <a:rPr kumimoji="0" lang="pt-BR" sz="1600" b="0" i="0" u="none" strike="noStrike" kern="0" cap="none" spc="0" normalizeH="0" baseline="0" noProof="0" dirty="0">
                <a:ln>
                  <a:noFill/>
                </a:ln>
                <a:solidFill>
                  <a:srgbClr val="808080"/>
                </a:solidFill>
                <a:effectLst/>
                <a:uLnTx/>
                <a:uFillTx/>
                <a:latin typeface="Consolas" panose="020B0609020204030204" pitchFamily="49" charset="0"/>
                <a:cs typeface="Arial"/>
                <a:sym typeface="Arial"/>
              </a:rPr>
              <a:t>))</a:t>
            </a:r>
          </a:p>
        </p:txBody>
      </p:sp>
    </p:spTree>
    <p:extLst>
      <p:ext uri="{BB962C8B-B14F-4D97-AF65-F5344CB8AC3E}">
        <p14:creationId xmlns:p14="http://schemas.microsoft.com/office/powerpoint/2010/main" val="3306038601"/>
      </p:ext>
    </p:extLst>
  </p:cSld>
  <p:clrMapOvr>
    <a:masterClrMapping/>
  </p:clrMapOvr>
  <p:transition>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03"/>
        <p:cNvGrpSpPr/>
        <p:nvPr/>
      </p:nvGrpSpPr>
      <p:grpSpPr>
        <a:xfrm>
          <a:off x="0" y="0"/>
          <a:ext cx="0" cy="0"/>
          <a:chOff x="0" y="0"/>
          <a:chExt cx="0" cy="0"/>
        </a:xfrm>
      </p:grpSpPr>
      <p:pic>
        <p:nvPicPr>
          <p:cNvPr id="3" name="Imagem 2">
            <a:extLst>
              <a:ext uri="{FF2B5EF4-FFF2-40B4-BE49-F238E27FC236}">
                <a16:creationId xmlns:a16="http://schemas.microsoft.com/office/drawing/2014/main" id="{F7671751-72CE-4406-BCE3-442043A6D089}"/>
              </a:ext>
            </a:extLst>
          </p:cNvPr>
          <p:cNvPicPr>
            <a:picLocks noChangeAspect="1"/>
          </p:cNvPicPr>
          <p:nvPr/>
        </p:nvPicPr>
        <p:blipFill>
          <a:blip r:embed="rId3"/>
          <a:stretch>
            <a:fillRect/>
          </a:stretch>
        </p:blipFill>
        <p:spPr>
          <a:xfrm>
            <a:off x="3909254" y="668561"/>
            <a:ext cx="4666396" cy="1882327"/>
          </a:xfrm>
          <a:prstGeom prst="rect">
            <a:avLst/>
          </a:prstGeom>
        </p:spPr>
      </p:pic>
      <p:pic>
        <p:nvPicPr>
          <p:cNvPr id="1304" name="Google Shape;1304;p150"/>
          <p:cNvPicPr preferRelativeResize="0"/>
          <p:nvPr/>
        </p:nvPicPr>
        <p:blipFill rotWithShape="1">
          <a:blip r:embed="rId4">
            <a:alphaModFix/>
          </a:blip>
          <a:srcRect/>
          <a:stretch/>
        </p:blipFill>
        <p:spPr>
          <a:xfrm>
            <a:off x="7251700" y="501650"/>
            <a:ext cx="1439862" cy="495300"/>
          </a:xfrm>
          <a:prstGeom prst="rect">
            <a:avLst/>
          </a:prstGeom>
          <a:noFill/>
          <a:ln>
            <a:noFill/>
          </a:ln>
        </p:spPr>
      </p:pic>
      <p:sp>
        <p:nvSpPr>
          <p:cNvPr id="1305" name="Google Shape;1305;p150"/>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Black"/>
                <a:ea typeface="Arial Black"/>
                <a:cs typeface="Arial Black"/>
                <a:sym typeface="Arial Black"/>
              </a:rPr>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t>22</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306" name="Google Shape;1306;p150"/>
          <p:cNvSpPr txBox="1">
            <a:spLocks noGrp="1"/>
          </p:cNvSpPr>
          <p:nvPr>
            <p:ph type="ftr" idx="11"/>
          </p:nvPr>
        </p:nvSpPr>
        <p:spPr>
          <a:xfrm>
            <a:off x="3657600" y="6324600"/>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200" b="0" i="0" u="none" strike="noStrike" kern="0" cap="none" spc="0" normalizeH="0" baseline="0" noProof="0">
                <a:ln>
                  <a:noFill/>
                </a:ln>
                <a:solidFill>
                  <a:srgbClr val="000000"/>
                </a:solidFill>
                <a:effectLst/>
                <a:uLnTx/>
                <a:uFillTx/>
                <a:latin typeface="Arial"/>
                <a:ea typeface="Arial"/>
                <a:cs typeface="Arial"/>
                <a:sym typeface="Arial"/>
              </a:rPr>
              <a:t>Aula 07 - SGBD - SQL - DDL</a:t>
            </a:r>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308" name="Google Shape;1308;p150"/>
          <p:cNvSpPr txBox="1">
            <a:spLocks noGrp="1"/>
          </p:cNvSpPr>
          <p:nvPr>
            <p:ph type="title"/>
          </p:nvPr>
        </p:nvSpPr>
        <p:spPr>
          <a:xfrm>
            <a:off x="61913" y="238125"/>
            <a:ext cx="4666396"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3600"/>
              <a:buFont typeface="Arial"/>
              <a:buNone/>
            </a:pPr>
            <a:r>
              <a:rPr lang="en-US" sz="3600" b="0" i="0" u="none" dirty="0" err="1">
                <a:solidFill>
                  <a:schemeClr val="tx1"/>
                </a:solidFill>
                <a:latin typeface="Arial"/>
                <a:ea typeface="Arial"/>
                <a:cs typeface="Arial"/>
                <a:sym typeface="Arial"/>
              </a:rPr>
              <a:t>Gabarito</a:t>
            </a:r>
            <a:endParaRPr dirty="0">
              <a:solidFill>
                <a:schemeClr val="tx1"/>
              </a:solidFill>
            </a:endParaRPr>
          </a:p>
        </p:txBody>
      </p:sp>
      <p:sp>
        <p:nvSpPr>
          <p:cNvPr id="10" name="CaixaDeTexto 9">
            <a:extLst>
              <a:ext uri="{FF2B5EF4-FFF2-40B4-BE49-F238E27FC236}">
                <a16:creationId xmlns:a16="http://schemas.microsoft.com/office/drawing/2014/main" id="{DB3AAB45-BF0F-437F-ABE6-C0A1A8EEB4E8}"/>
              </a:ext>
            </a:extLst>
          </p:cNvPr>
          <p:cNvSpPr txBox="1"/>
          <p:nvPr/>
        </p:nvSpPr>
        <p:spPr>
          <a:xfrm>
            <a:off x="742071" y="2262611"/>
            <a:ext cx="4635304" cy="3007426"/>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pt-BR" sz="1600" b="0" i="0" u="none" strike="noStrike" kern="0" cap="none" spc="0" normalizeH="0" baseline="0" noProof="0" dirty="0" err="1">
                <a:ln>
                  <a:noFill/>
                </a:ln>
                <a:solidFill>
                  <a:srgbClr val="0000FF"/>
                </a:solidFill>
                <a:effectLst/>
                <a:uLnTx/>
                <a:uFillTx/>
                <a:latin typeface="Consolas" panose="020B0609020204030204" pitchFamily="49" charset="0"/>
                <a:cs typeface="Arial"/>
                <a:sym typeface="Arial"/>
              </a:rPr>
              <a:t>create</a:t>
            </a:r>
            <a:r>
              <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r>
              <a:rPr kumimoji="0" lang="pt-BR" sz="1600" b="0" i="0" u="none" strike="noStrike" kern="0" cap="none" spc="0" normalizeH="0" baseline="0" noProof="0" dirty="0" err="1">
                <a:ln>
                  <a:noFill/>
                </a:ln>
                <a:solidFill>
                  <a:srgbClr val="0000FF"/>
                </a:solidFill>
                <a:effectLst/>
                <a:uLnTx/>
                <a:uFillTx/>
                <a:latin typeface="Consolas" panose="020B0609020204030204" pitchFamily="49" charset="0"/>
                <a:cs typeface="Arial"/>
                <a:sym typeface="Arial"/>
              </a:rPr>
              <a:t>table</a:t>
            </a:r>
            <a:r>
              <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r>
              <a:rPr kumimoji="0" lang="pt-BR" sz="1600" b="0" i="0" u="none" strike="noStrike" kern="0" cap="none" spc="0" normalizeH="0" baseline="0" noProof="0" dirty="0" err="1">
                <a:ln>
                  <a:noFill/>
                </a:ln>
                <a:solidFill>
                  <a:prstClr val="black"/>
                </a:solidFill>
                <a:effectLst/>
                <a:uLnTx/>
                <a:uFillTx/>
                <a:latin typeface="Consolas" panose="020B0609020204030204" pitchFamily="49" charset="0"/>
                <a:cs typeface="Arial"/>
                <a:sym typeface="Arial"/>
              </a:rPr>
              <a:t>tb_pedido</a:t>
            </a:r>
            <a:endPar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808080"/>
                </a:solidFill>
                <a:effectLst/>
                <a:uLnTx/>
                <a:uFillTx/>
                <a:latin typeface="Consolas" panose="020B0609020204030204" pitchFamily="49" charset="0"/>
                <a:cs typeface="Arial"/>
                <a:sym typeface="Arial"/>
              </a:rPr>
              <a:t>(</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cs typeface="Arial"/>
                <a:sym typeface="Arial"/>
              </a:rPr>
              <a:t>nr_pedido</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r>
              <a:rPr kumimoji="0" lang="en-US" sz="1600" b="0" i="0" u="none" strike="noStrike" kern="0" cap="none" spc="0" normalizeH="0" baseline="0" noProof="0" dirty="0">
                <a:ln>
                  <a:noFill/>
                </a:ln>
                <a:solidFill>
                  <a:srgbClr val="0000FF"/>
                </a:solidFill>
                <a:effectLst/>
                <a:uLnTx/>
                <a:uFillTx/>
                <a:latin typeface="Consolas" panose="020B0609020204030204" pitchFamily="49" charset="0"/>
                <a:cs typeface="Arial"/>
                <a:sym typeface="Arial"/>
              </a:rPr>
              <a:t>int</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r>
              <a:rPr kumimoji="0" lang="en-US" sz="1600" b="0" i="0" u="none" strike="noStrike" kern="0" cap="none" spc="0" normalizeH="0" baseline="0" noProof="0" dirty="0">
                <a:ln>
                  <a:noFill/>
                </a:ln>
                <a:solidFill>
                  <a:srgbClr val="808080"/>
                </a:solidFill>
                <a:effectLst/>
                <a:uLnTx/>
                <a:uFillTx/>
                <a:latin typeface="Consolas" panose="020B0609020204030204" pitchFamily="49" charset="0"/>
                <a:cs typeface="Arial"/>
                <a:sym typeface="Arial"/>
              </a:rPr>
              <a:t>not</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r>
              <a:rPr kumimoji="0" lang="en-US" sz="1600" b="0" i="0" u="none" strike="noStrike" kern="0" cap="none" spc="0" normalizeH="0" baseline="0" noProof="0" dirty="0">
                <a:ln>
                  <a:noFill/>
                </a:ln>
                <a:solidFill>
                  <a:srgbClr val="808080"/>
                </a:solidFill>
                <a:effectLst/>
                <a:uLnTx/>
                <a:uFillTx/>
                <a:latin typeface="Consolas" panose="020B0609020204030204" pitchFamily="49" charset="0"/>
                <a:cs typeface="Arial"/>
                <a:sym typeface="Arial"/>
              </a:rPr>
              <a:t>null</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r>
              <a:rPr kumimoji="0" lang="en-US" sz="1600" b="0" i="0" u="none" strike="noStrike" kern="0" cap="none" spc="0" normalizeH="0" baseline="0" noProof="0" dirty="0">
                <a:ln>
                  <a:noFill/>
                </a:ln>
                <a:solidFill>
                  <a:srgbClr val="0000FF"/>
                </a:solidFill>
                <a:effectLst/>
                <a:uLnTx/>
                <a:uFillTx/>
                <a:latin typeface="Consolas" panose="020B0609020204030204" pitchFamily="49" charset="0"/>
                <a:cs typeface="Arial"/>
                <a:sym typeface="Arial"/>
              </a:rPr>
              <a:t>primary</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r>
              <a:rPr kumimoji="0" lang="en-US" sz="1600" b="0" i="0" u="none" strike="noStrike" kern="0" cap="none" spc="0" normalizeH="0" baseline="0" noProof="0" dirty="0">
                <a:ln>
                  <a:noFill/>
                </a:ln>
                <a:solidFill>
                  <a:srgbClr val="0000FF"/>
                </a:solidFill>
                <a:effectLst/>
                <a:uLnTx/>
                <a:uFillTx/>
                <a:latin typeface="Consolas" panose="020B0609020204030204" pitchFamily="49" charset="0"/>
                <a:cs typeface="Arial"/>
                <a:sym typeface="Arial"/>
              </a:rPr>
              <a:t>key</a:t>
            </a:r>
            <a:r>
              <a:rPr kumimoji="0" lang="en-US" sz="1600" b="0" i="0" u="none" strike="noStrike" kern="0" cap="none" spc="0" normalizeH="0" baseline="0" noProof="0" dirty="0">
                <a:ln>
                  <a:noFill/>
                </a:ln>
                <a:solidFill>
                  <a:srgbClr val="808080"/>
                </a:solidFill>
                <a:effectLst/>
                <a:uLnTx/>
                <a:uFillTx/>
                <a:latin typeface="Consolas" panose="020B0609020204030204" pitchFamily="49" charset="0"/>
                <a:cs typeface="Arial"/>
                <a:sym typeface="Arial"/>
              </a:rPr>
              <a:t>,</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pt-BR" sz="1600" b="0" i="0" u="none" strike="noStrike" kern="0" cap="none" spc="0" normalizeH="0" baseline="0" noProof="0" dirty="0" err="1">
                <a:ln>
                  <a:noFill/>
                </a:ln>
                <a:solidFill>
                  <a:prstClr val="black"/>
                </a:solidFill>
                <a:effectLst/>
                <a:uLnTx/>
                <a:uFillTx/>
                <a:latin typeface="Consolas" panose="020B0609020204030204" pitchFamily="49" charset="0"/>
                <a:cs typeface="Arial"/>
                <a:sym typeface="Arial"/>
              </a:rPr>
              <a:t>dt_pedido</a:t>
            </a:r>
            <a:r>
              <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r>
              <a:rPr kumimoji="0" lang="pt-BR" sz="1600" b="0" i="0" u="none" strike="noStrike" kern="0" cap="none" spc="0" normalizeH="0" baseline="0" noProof="0" dirty="0">
                <a:ln>
                  <a:noFill/>
                </a:ln>
                <a:solidFill>
                  <a:srgbClr val="0000FF"/>
                </a:solidFill>
                <a:effectLst/>
                <a:uLnTx/>
                <a:uFillTx/>
                <a:latin typeface="Consolas" panose="020B0609020204030204" pitchFamily="49" charset="0"/>
                <a:cs typeface="Arial"/>
                <a:sym typeface="Arial"/>
              </a:rPr>
              <a:t>date</a:t>
            </a:r>
            <a:r>
              <a:rPr kumimoji="0" lang="pt-BR" sz="1600" b="0" i="0" u="none" strike="noStrike" kern="0" cap="none" spc="0" normalizeH="0" baseline="0" noProof="0" dirty="0">
                <a:ln>
                  <a:noFill/>
                </a:ln>
                <a:solidFill>
                  <a:srgbClr val="808080"/>
                </a:solidFill>
                <a:effectLst/>
                <a:uLnTx/>
                <a:uFillTx/>
                <a:latin typeface="Consolas" panose="020B0609020204030204" pitchFamily="49" charset="0"/>
                <a:cs typeface="Arial"/>
                <a:sym typeface="Arial"/>
              </a:rPr>
              <a:t>,</a:t>
            </a:r>
            <a:r>
              <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pt-BR" sz="1600" b="0" i="0" u="none" strike="noStrike" kern="0" cap="none" spc="0" normalizeH="0" baseline="0" noProof="0" dirty="0" err="1">
                <a:ln>
                  <a:noFill/>
                </a:ln>
                <a:solidFill>
                  <a:prstClr val="black"/>
                </a:solidFill>
                <a:effectLst/>
                <a:uLnTx/>
                <a:uFillTx/>
                <a:latin typeface="Consolas" panose="020B0609020204030204" pitchFamily="49" charset="0"/>
                <a:cs typeface="Arial"/>
                <a:sym typeface="Arial"/>
              </a:rPr>
              <a:t>cd_veiculo</a:t>
            </a:r>
            <a:r>
              <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r>
              <a:rPr kumimoji="0" lang="pt-BR" sz="1600" b="0" i="0" u="none" strike="noStrike" kern="0" cap="none" spc="0" normalizeH="0" baseline="0" noProof="0" dirty="0" err="1">
                <a:ln>
                  <a:noFill/>
                </a:ln>
                <a:solidFill>
                  <a:srgbClr val="0000FF"/>
                </a:solidFill>
                <a:effectLst/>
                <a:uLnTx/>
                <a:uFillTx/>
                <a:latin typeface="Consolas" panose="020B0609020204030204" pitchFamily="49" charset="0"/>
                <a:cs typeface="Arial"/>
                <a:sym typeface="Arial"/>
              </a:rPr>
              <a:t>int</a:t>
            </a:r>
            <a:r>
              <a:rPr kumimoji="0" lang="pt-BR" sz="1600" b="0" i="0" u="none" strike="noStrike" kern="0" cap="none" spc="0" normalizeH="0" baseline="0" noProof="0" dirty="0">
                <a:ln>
                  <a:noFill/>
                </a:ln>
                <a:solidFill>
                  <a:srgbClr val="808080"/>
                </a:solidFill>
                <a:effectLst/>
                <a:uLnTx/>
                <a:uFillTx/>
                <a:latin typeface="Consolas" panose="020B0609020204030204" pitchFamily="49" charset="0"/>
                <a:cs typeface="Arial"/>
                <a:sym typeface="Arial"/>
              </a:rPr>
              <a:t>,</a:t>
            </a:r>
            <a:r>
              <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pt-BR" sz="1600" b="0" i="0" u="none" strike="noStrike" kern="0" cap="none" spc="0" normalizeH="0" baseline="0" noProof="0" dirty="0" err="1">
                <a:ln>
                  <a:noFill/>
                </a:ln>
                <a:solidFill>
                  <a:prstClr val="black"/>
                </a:solidFill>
                <a:effectLst/>
                <a:uLnTx/>
                <a:uFillTx/>
                <a:latin typeface="Consolas" panose="020B0609020204030204" pitchFamily="49" charset="0"/>
                <a:cs typeface="Arial"/>
                <a:sym typeface="Arial"/>
              </a:rPr>
              <a:t>cd_cliente</a:t>
            </a:r>
            <a:r>
              <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r>
              <a:rPr kumimoji="0" lang="pt-BR" sz="1600" b="0" i="0" u="none" strike="noStrike" kern="0" cap="none" spc="0" normalizeH="0" baseline="0" noProof="0" dirty="0" err="1">
                <a:ln>
                  <a:noFill/>
                </a:ln>
                <a:solidFill>
                  <a:srgbClr val="0000FF"/>
                </a:solidFill>
                <a:effectLst/>
                <a:uLnTx/>
                <a:uFillTx/>
                <a:latin typeface="Consolas" panose="020B0609020204030204" pitchFamily="49" charset="0"/>
                <a:cs typeface="Arial"/>
                <a:sym typeface="Arial"/>
              </a:rPr>
              <a:t>int</a:t>
            </a:r>
            <a:r>
              <a:rPr kumimoji="0" lang="pt-BR" sz="1600" b="0" i="0" u="none" strike="noStrike" kern="0" cap="none" spc="0" normalizeH="0" baseline="0" noProof="0" dirty="0">
                <a:ln>
                  <a:noFill/>
                </a:ln>
                <a:solidFill>
                  <a:srgbClr val="808080"/>
                </a:solidFill>
                <a:effectLst/>
                <a:uLnTx/>
                <a:uFillTx/>
                <a:latin typeface="Consolas" panose="020B0609020204030204" pitchFamily="49" charset="0"/>
                <a:cs typeface="Arial"/>
                <a:sym typeface="Arial"/>
              </a:rPr>
              <a:t>,</a:t>
            </a:r>
            <a:r>
              <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pt-BR" sz="1600" b="0" i="0" u="none" strike="noStrike" kern="0" cap="none" spc="0" normalizeH="0" baseline="0" noProof="0" dirty="0" err="1">
                <a:ln>
                  <a:noFill/>
                </a:ln>
                <a:solidFill>
                  <a:prstClr val="black"/>
                </a:solidFill>
                <a:effectLst/>
                <a:uLnTx/>
                <a:uFillTx/>
                <a:latin typeface="Consolas" panose="020B0609020204030204" pitchFamily="49" charset="0"/>
                <a:cs typeface="Arial"/>
                <a:sym typeface="Arial"/>
              </a:rPr>
              <a:t>cd_vendedor</a:t>
            </a:r>
            <a:r>
              <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r>
              <a:rPr kumimoji="0" lang="pt-BR" sz="1600" b="0" i="0" u="none" strike="noStrike" kern="0" cap="none" spc="0" normalizeH="0" baseline="0" noProof="0" dirty="0" err="1">
                <a:ln>
                  <a:noFill/>
                </a:ln>
                <a:solidFill>
                  <a:srgbClr val="0000FF"/>
                </a:solidFill>
                <a:effectLst/>
                <a:uLnTx/>
                <a:uFillTx/>
                <a:latin typeface="Consolas" panose="020B0609020204030204" pitchFamily="49" charset="0"/>
                <a:cs typeface="Arial"/>
                <a:sym typeface="Arial"/>
              </a:rPr>
              <a:t>int</a:t>
            </a:r>
            <a:r>
              <a:rPr kumimoji="0" lang="pt-BR" sz="1600" b="0" i="0" u="none" strike="noStrike" kern="0" cap="none" spc="0" normalizeH="0" baseline="0" noProof="0" dirty="0">
                <a:ln>
                  <a:noFill/>
                </a:ln>
                <a:solidFill>
                  <a:srgbClr val="808080"/>
                </a:solidFill>
                <a:effectLst/>
                <a:uLnTx/>
                <a:uFillTx/>
                <a:latin typeface="Consolas" panose="020B0609020204030204" pitchFamily="49" charset="0"/>
                <a:cs typeface="Arial"/>
                <a:sym typeface="Arial"/>
              </a:rPr>
              <a:t>,</a:t>
            </a:r>
            <a:r>
              <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pt-BR" sz="1600" b="0" i="0" u="none" strike="noStrike" kern="0" cap="none" spc="0" normalizeH="0" baseline="0" noProof="0" dirty="0" err="1">
                <a:ln>
                  <a:noFill/>
                </a:ln>
                <a:solidFill>
                  <a:prstClr val="black"/>
                </a:solidFill>
                <a:effectLst/>
                <a:uLnTx/>
                <a:uFillTx/>
                <a:latin typeface="Consolas" panose="020B0609020204030204" pitchFamily="49" charset="0"/>
                <a:cs typeface="Arial"/>
                <a:sym typeface="Arial"/>
              </a:rPr>
              <a:t>valor_pedido</a:t>
            </a:r>
            <a:r>
              <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r>
              <a:rPr kumimoji="0" lang="pt-BR" sz="1600" b="0" i="0" u="none" strike="noStrike" kern="0" cap="none" spc="0" normalizeH="0" baseline="0" noProof="0" dirty="0">
                <a:ln>
                  <a:noFill/>
                </a:ln>
                <a:solidFill>
                  <a:srgbClr val="0000FF"/>
                </a:solidFill>
                <a:effectLst/>
                <a:uLnTx/>
                <a:uFillTx/>
                <a:latin typeface="Consolas" panose="020B0609020204030204" pitchFamily="49" charset="0"/>
                <a:cs typeface="Arial"/>
                <a:sym typeface="Arial"/>
              </a:rPr>
              <a:t>decimal</a:t>
            </a:r>
            <a:r>
              <a:rPr kumimoji="0" lang="pt-BR" sz="1600" b="0" i="0" u="none" strike="noStrike" kern="0" cap="none" spc="0" normalizeH="0" baseline="0" noProof="0" dirty="0">
                <a:ln>
                  <a:noFill/>
                </a:ln>
                <a:solidFill>
                  <a:srgbClr val="808080"/>
                </a:solidFill>
                <a:effectLst/>
                <a:uLnTx/>
                <a:uFillTx/>
                <a:latin typeface="Consolas" panose="020B0609020204030204" pitchFamily="49" charset="0"/>
                <a:cs typeface="Arial"/>
                <a:sym typeface="Arial"/>
              </a:rPr>
              <a:t>(</a:t>
            </a:r>
            <a:r>
              <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12</a:t>
            </a:r>
            <a:r>
              <a:rPr kumimoji="0" lang="pt-BR" sz="1600" b="0" i="0" u="none" strike="noStrike" kern="0" cap="none" spc="0" normalizeH="0" baseline="0" noProof="0" dirty="0">
                <a:ln>
                  <a:noFill/>
                </a:ln>
                <a:solidFill>
                  <a:srgbClr val="808080"/>
                </a:solidFill>
                <a:effectLst/>
                <a:uLnTx/>
                <a:uFillTx/>
                <a:latin typeface="Consolas" panose="020B0609020204030204" pitchFamily="49" charset="0"/>
                <a:cs typeface="Arial"/>
                <a:sym typeface="Arial"/>
              </a:rPr>
              <a:t>,</a:t>
            </a:r>
            <a:r>
              <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2</a:t>
            </a:r>
            <a:r>
              <a:rPr kumimoji="0" lang="pt-BR" sz="1600" b="0" i="0" u="none" strike="noStrike" kern="0" cap="none" spc="0" normalizeH="0" baseline="0" noProof="0" dirty="0">
                <a:ln>
                  <a:noFill/>
                </a:ln>
                <a:solidFill>
                  <a:srgbClr val="808080"/>
                </a:solidFill>
                <a:effectLst/>
                <a:uLnTx/>
                <a:uFillTx/>
                <a:latin typeface="Consolas" panose="020B0609020204030204" pitchFamily="49" charset="0"/>
                <a:cs typeface="Arial"/>
                <a:sym typeface="Arial"/>
              </a:rPr>
              <a:t>),</a:t>
            </a:r>
            <a:r>
              <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pt-BR" sz="1600" b="0" i="0" u="none" strike="noStrike" kern="0" cap="none" spc="0" normalizeH="0" baseline="0" noProof="0" dirty="0" err="1">
                <a:ln>
                  <a:noFill/>
                </a:ln>
                <a:solidFill>
                  <a:prstClr val="black"/>
                </a:solidFill>
                <a:effectLst/>
                <a:uLnTx/>
                <a:uFillTx/>
                <a:latin typeface="Consolas" panose="020B0609020204030204" pitchFamily="49" charset="0"/>
                <a:cs typeface="Arial"/>
                <a:sym typeface="Arial"/>
              </a:rPr>
              <a:t>comissao</a:t>
            </a:r>
            <a:r>
              <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r>
              <a:rPr kumimoji="0" lang="pt-BR" sz="1600" b="0" i="0" u="none" strike="noStrike" kern="0" cap="none" spc="0" normalizeH="0" baseline="0" noProof="0" dirty="0">
                <a:ln>
                  <a:noFill/>
                </a:ln>
                <a:solidFill>
                  <a:srgbClr val="0000FF"/>
                </a:solidFill>
                <a:effectLst/>
                <a:uLnTx/>
                <a:uFillTx/>
                <a:latin typeface="Consolas" panose="020B0609020204030204" pitchFamily="49" charset="0"/>
                <a:cs typeface="Arial"/>
                <a:sym typeface="Arial"/>
              </a:rPr>
              <a:t>decimal</a:t>
            </a:r>
            <a:r>
              <a:rPr kumimoji="0" lang="pt-BR" sz="1600" b="0" i="0" u="none" strike="noStrike" kern="0" cap="none" spc="0" normalizeH="0" baseline="0" noProof="0" dirty="0">
                <a:ln>
                  <a:noFill/>
                </a:ln>
                <a:solidFill>
                  <a:srgbClr val="808080"/>
                </a:solidFill>
                <a:effectLst/>
                <a:uLnTx/>
                <a:uFillTx/>
                <a:latin typeface="Consolas" panose="020B0609020204030204" pitchFamily="49" charset="0"/>
                <a:cs typeface="Arial"/>
                <a:sym typeface="Arial"/>
              </a:rPr>
              <a:t>(</a:t>
            </a:r>
            <a:r>
              <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12</a:t>
            </a:r>
            <a:r>
              <a:rPr kumimoji="0" lang="pt-BR" sz="1600" b="0" i="0" u="none" strike="noStrike" kern="0" cap="none" spc="0" normalizeH="0" baseline="0" noProof="0" dirty="0">
                <a:ln>
                  <a:noFill/>
                </a:ln>
                <a:solidFill>
                  <a:srgbClr val="808080"/>
                </a:solidFill>
                <a:effectLst/>
                <a:uLnTx/>
                <a:uFillTx/>
                <a:latin typeface="Consolas" panose="020B0609020204030204" pitchFamily="49" charset="0"/>
                <a:cs typeface="Arial"/>
                <a:sym typeface="Arial"/>
              </a:rPr>
              <a:t>,</a:t>
            </a:r>
            <a:r>
              <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2</a:t>
            </a:r>
            <a:r>
              <a:rPr kumimoji="0" lang="pt-BR" sz="1600" b="0" i="0" u="none" strike="noStrike" kern="0" cap="none" spc="0" normalizeH="0" baseline="0" noProof="0" dirty="0">
                <a:ln>
                  <a:noFill/>
                </a:ln>
                <a:solidFill>
                  <a:srgbClr val="808080"/>
                </a:solidFill>
                <a:effectLst/>
                <a:uLnTx/>
                <a:uFillTx/>
                <a:latin typeface="Consolas" panose="020B0609020204030204" pitchFamily="49" charset="0"/>
                <a:cs typeface="Arial"/>
                <a:sym typeface="Arial"/>
              </a:rPr>
              <a:t>))</a:t>
            </a:r>
            <a:r>
              <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p>
        </p:txBody>
      </p:sp>
    </p:spTree>
    <p:extLst>
      <p:ext uri="{BB962C8B-B14F-4D97-AF65-F5344CB8AC3E}">
        <p14:creationId xmlns:p14="http://schemas.microsoft.com/office/powerpoint/2010/main" val="2557738627"/>
      </p:ext>
    </p:extLst>
  </p:cSld>
  <p:clrMapOvr>
    <a:masterClrMapping/>
  </p:clrMapOvr>
  <p:transition>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03"/>
        <p:cNvGrpSpPr/>
        <p:nvPr/>
      </p:nvGrpSpPr>
      <p:grpSpPr>
        <a:xfrm>
          <a:off x="0" y="0"/>
          <a:ext cx="0" cy="0"/>
          <a:chOff x="0" y="0"/>
          <a:chExt cx="0" cy="0"/>
        </a:xfrm>
      </p:grpSpPr>
      <p:pic>
        <p:nvPicPr>
          <p:cNvPr id="3" name="Imagem 2">
            <a:extLst>
              <a:ext uri="{FF2B5EF4-FFF2-40B4-BE49-F238E27FC236}">
                <a16:creationId xmlns:a16="http://schemas.microsoft.com/office/drawing/2014/main" id="{F7671751-72CE-4406-BCE3-442043A6D089}"/>
              </a:ext>
            </a:extLst>
          </p:cNvPr>
          <p:cNvPicPr>
            <a:picLocks noChangeAspect="1"/>
          </p:cNvPicPr>
          <p:nvPr/>
        </p:nvPicPr>
        <p:blipFill>
          <a:blip r:embed="rId3"/>
          <a:stretch>
            <a:fillRect/>
          </a:stretch>
        </p:blipFill>
        <p:spPr>
          <a:xfrm>
            <a:off x="3909254" y="668561"/>
            <a:ext cx="4666396" cy="1882327"/>
          </a:xfrm>
          <a:prstGeom prst="rect">
            <a:avLst/>
          </a:prstGeom>
        </p:spPr>
      </p:pic>
      <p:pic>
        <p:nvPicPr>
          <p:cNvPr id="1304" name="Google Shape;1304;p150"/>
          <p:cNvPicPr preferRelativeResize="0"/>
          <p:nvPr/>
        </p:nvPicPr>
        <p:blipFill rotWithShape="1">
          <a:blip r:embed="rId4">
            <a:alphaModFix/>
          </a:blip>
          <a:srcRect/>
          <a:stretch/>
        </p:blipFill>
        <p:spPr>
          <a:xfrm>
            <a:off x="7251700" y="501650"/>
            <a:ext cx="1439862" cy="495300"/>
          </a:xfrm>
          <a:prstGeom prst="rect">
            <a:avLst/>
          </a:prstGeom>
          <a:noFill/>
          <a:ln>
            <a:noFill/>
          </a:ln>
        </p:spPr>
      </p:pic>
      <p:sp>
        <p:nvSpPr>
          <p:cNvPr id="1305" name="Google Shape;1305;p150"/>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Black"/>
                <a:ea typeface="Arial Black"/>
                <a:cs typeface="Arial Black"/>
                <a:sym typeface="Arial Black"/>
              </a:rPr>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t>23</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306" name="Google Shape;1306;p150"/>
          <p:cNvSpPr txBox="1">
            <a:spLocks noGrp="1"/>
          </p:cNvSpPr>
          <p:nvPr>
            <p:ph type="ftr" idx="11"/>
          </p:nvPr>
        </p:nvSpPr>
        <p:spPr>
          <a:xfrm>
            <a:off x="3657600" y="6324600"/>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200" b="0" i="0" u="none" strike="noStrike" kern="0" cap="none" spc="0" normalizeH="0" baseline="0" noProof="0">
                <a:ln>
                  <a:noFill/>
                </a:ln>
                <a:solidFill>
                  <a:srgbClr val="000000"/>
                </a:solidFill>
                <a:effectLst/>
                <a:uLnTx/>
                <a:uFillTx/>
                <a:latin typeface="Arial"/>
                <a:ea typeface="Arial"/>
                <a:cs typeface="Arial"/>
                <a:sym typeface="Arial"/>
              </a:rPr>
              <a:t>Aula 07 - SGBD - SQL - DDL</a:t>
            </a:r>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308" name="Google Shape;1308;p150"/>
          <p:cNvSpPr txBox="1">
            <a:spLocks noGrp="1"/>
          </p:cNvSpPr>
          <p:nvPr>
            <p:ph type="title"/>
          </p:nvPr>
        </p:nvSpPr>
        <p:spPr>
          <a:xfrm>
            <a:off x="61913" y="238125"/>
            <a:ext cx="4666396"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3600"/>
              <a:buFont typeface="Arial"/>
              <a:buNone/>
            </a:pPr>
            <a:r>
              <a:rPr lang="en-US" sz="3600" b="0" i="0" u="none" dirty="0" err="1">
                <a:solidFill>
                  <a:schemeClr val="tx1"/>
                </a:solidFill>
                <a:latin typeface="Arial"/>
                <a:ea typeface="Arial"/>
                <a:cs typeface="Arial"/>
                <a:sym typeface="Arial"/>
              </a:rPr>
              <a:t>Gabarito</a:t>
            </a:r>
            <a:endParaRPr dirty="0">
              <a:solidFill>
                <a:schemeClr val="tx1"/>
              </a:solidFill>
            </a:endParaRPr>
          </a:p>
        </p:txBody>
      </p:sp>
      <p:sp>
        <p:nvSpPr>
          <p:cNvPr id="9" name="CaixaDeTexto 8">
            <a:extLst>
              <a:ext uri="{FF2B5EF4-FFF2-40B4-BE49-F238E27FC236}">
                <a16:creationId xmlns:a16="http://schemas.microsoft.com/office/drawing/2014/main" id="{0BED6616-32E3-415C-8E15-3CBFFE817AAB}"/>
              </a:ext>
            </a:extLst>
          </p:cNvPr>
          <p:cNvSpPr txBox="1"/>
          <p:nvPr/>
        </p:nvSpPr>
        <p:spPr>
          <a:xfrm>
            <a:off x="742070" y="2465735"/>
            <a:ext cx="6699739" cy="35394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1600" b="0" i="0" u="none" strike="noStrike" kern="0" cap="none" spc="0" normalizeH="0" baseline="0" noProof="0" dirty="0">
                <a:ln>
                  <a:noFill/>
                </a:ln>
                <a:solidFill>
                  <a:srgbClr val="008000"/>
                </a:solidFill>
                <a:effectLst/>
                <a:uLnTx/>
                <a:uFillTx/>
                <a:latin typeface="Consolas" panose="020B0609020204030204" pitchFamily="49" charset="0"/>
                <a:cs typeface="Arial"/>
                <a:sym typeface="Arial"/>
              </a:rPr>
              <a:t>-- veiculo</a:t>
            </a:r>
            <a:endPar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1600" b="0" i="0" u="none" strike="noStrike" kern="0" cap="none" spc="0" normalizeH="0" baseline="0" noProof="0" dirty="0" err="1">
                <a:ln>
                  <a:noFill/>
                </a:ln>
                <a:solidFill>
                  <a:srgbClr val="0000FF"/>
                </a:solidFill>
                <a:effectLst/>
                <a:uLnTx/>
                <a:uFillTx/>
                <a:latin typeface="Consolas" panose="020B0609020204030204" pitchFamily="49" charset="0"/>
                <a:cs typeface="Arial"/>
                <a:sym typeface="Arial"/>
              </a:rPr>
              <a:t>alter</a:t>
            </a:r>
            <a:r>
              <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r>
              <a:rPr kumimoji="0" lang="pt-BR" sz="1600" b="0" i="0" u="none" strike="noStrike" kern="0" cap="none" spc="0" normalizeH="0" baseline="0" noProof="0" dirty="0" err="1">
                <a:ln>
                  <a:noFill/>
                </a:ln>
                <a:solidFill>
                  <a:srgbClr val="0000FF"/>
                </a:solidFill>
                <a:effectLst/>
                <a:uLnTx/>
                <a:uFillTx/>
                <a:latin typeface="Consolas" panose="020B0609020204030204" pitchFamily="49" charset="0"/>
                <a:cs typeface="Arial"/>
                <a:sym typeface="Arial"/>
              </a:rPr>
              <a:t>table</a:t>
            </a:r>
            <a:r>
              <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r>
              <a:rPr kumimoji="0" lang="pt-BR" sz="1600" b="0" i="0" u="none" strike="noStrike" kern="0" cap="none" spc="0" normalizeH="0" baseline="0" noProof="0" dirty="0" err="1">
                <a:ln>
                  <a:noFill/>
                </a:ln>
                <a:solidFill>
                  <a:prstClr val="black"/>
                </a:solidFill>
                <a:effectLst/>
                <a:uLnTx/>
                <a:uFillTx/>
                <a:latin typeface="Consolas" panose="020B0609020204030204" pitchFamily="49" charset="0"/>
                <a:cs typeface="Arial"/>
                <a:sym typeface="Arial"/>
              </a:rPr>
              <a:t>tb_pedido</a:t>
            </a:r>
            <a:endPar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FF"/>
                </a:solidFill>
                <a:effectLst/>
                <a:uLnTx/>
                <a:uFillTx/>
                <a:latin typeface="Consolas" panose="020B0609020204030204" pitchFamily="49" charset="0"/>
                <a:cs typeface="Arial"/>
                <a:sym typeface="Arial"/>
              </a:rPr>
              <a:t>add</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r>
              <a:rPr kumimoji="0" lang="en-US" sz="1600" b="0" i="0" u="none" strike="noStrike" kern="0" cap="none" spc="0" normalizeH="0" baseline="0" noProof="0" dirty="0">
                <a:ln>
                  <a:noFill/>
                </a:ln>
                <a:solidFill>
                  <a:srgbClr val="0000FF"/>
                </a:solidFill>
                <a:effectLst/>
                <a:uLnTx/>
                <a:uFillTx/>
                <a:latin typeface="Consolas" panose="020B0609020204030204" pitchFamily="49" charset="0"/>
                <a:cs typeface="Arial"/>
                <a:sym typeface="Arial"/>
              </a:rPr>
              <a:t>constraint</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cs typeface="Arial"/>
                <a:sym typeface="Arial"/>
              </a:rPr>
              <a:t>fk_veiculo</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r>
              <a:rPr kumimoji="0" lang="en-US" sz="1600" b="0" i="0" u="none" strike="noStrike" kern="0" cap="none" spc="0" normalizeH="0" baseline="0" noProof="0" dirty="0">
                <a:ln>
                  <a:noFill/>
                </a:ln>
                <a:solidFill>
                  <a:srgbClr val="0000FF"/>
                </a:solidFill>
                <a:effectLst/>
                <a:uLnTx/>
                <a:uFillTx/>
                <a:latin typeface="Consolas" panose="020B0609020204030204" pitchFamily="49" charset="0"/>
                <a:cs typeface="Arial"/>
                <a:sym typeface="Arial"/>
              </a:rPr>
              <a:t>foreign</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r>
              <a:rPr kumimoji="0" lang="en-US" sz="1600" b="0" i="0" u="none" strike="noStrike" kern="0" cap="none" spc="0" normalizeH="0" baseline="0" noProof="0" dirty="0">
                <a:ln>
                  <a:noFill/>
                </a:ln>
                <a:solidFill>
                  <a:srgbClr val="0000FF"/>
                </a:solidFill>
                <a:effectLst/>
                <a:uLnTx/>
                <a:uFillTx/>
                <a:latin typeface="Consolas" panose="020B0609020204030204" pitchFamily="49" charset="0"/>
                <a:cs typeface="Arial"/>
                <a:sym typeface="Arial"/>
              </a:rPr>
              <a:t>key </a:t>
            </a:r>
            <a:r>
              <a:rPr kumimoji="0" lang="en-US" sz="1600" b="0" i="0" u="none" strike="noStrike" kern="0" cap="none" spc="0" normalizeH="0" baseline="0" noProof="0" dirty="0">
                <a:ln>
                  <a:noFill/>
                </a:ln>
                <a:solidFill>
                  <a:srgbClr val="808080"/>
                </a:solidFill>
                <a:effectLst/>
                <a:uLnTx/>
                <a:uFillTx/>
                <a:latin typeface="Consolas" panose="020B0609020204030204" pitchFamily="49" charset="0"/>
                <a:cs typeface="Arial"/>
                <a:sym typeface="Arial"/>
              </a:rPr>
              <a:t>(</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cs typeface="Arial"/>
                <a:sym typeface="Arial"/>
              </a:rPr>
              <a:t>cd_veiculo</a:t>
            </a:r>
            <a:r>
              <a:rPr kumimoji="0" lang="en-US" sz="1600" b="0" i="0" u="none" strike="noStrike" kern="0" cap="none" spc="0" normalizeH="0" baseline="0" noProof="0" dirty="0">
                <a:ln>
                  <a:noFill/>
                </a:ln>
                <a:solidFill>
                  <a:srgbClr val="808080"/>
                </a:solidFill>
                <a:effectLst/>
                <a:uLnTx/>
                <a:uFillTx/>
                <a:latin typeface="Consolas" panose="020B0609020204030204" pitchFamily="49" charset="0"/>
                <a:cs typeface="Arial"/>
                <a:sym typeface="Arial"/>
              </a:rPr>
              <a:t>)</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1600" b="0" i="0" u="none" strike="noStrike" kern="0" cap="none" spc="0" normalizeH="0" baseline="0" noProof="0" dirty="0" err="1">
                <a:ln>
                  <a:noFill/>
                </a:ln>
                <a:solidFill>
                  <a:srgbClr val="0000FF"/>
                </a:solidFill>
                <a:effectLst/>
                <a:uLnTx/>
                <a:uFillTx/>
                <a:latin typeface="Consolas" panose="020B0609020204030204" pitchFamily="49" charset="0"/>
                <a:cs typeface="Arial"/>
                <a:sym typeface="Arial"/>
              </a:rPr>
              <a:t>references</a:t>
            </a:r>
            <a:r>
              <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r>
              <a:rPr kumimoji="0" lang="pt-BR" sz="1600" b="0" i="0" u="none" strike="noStrike" kern="0" cap="none" spc="0" normalizeH="0" baseline="0" noProof="0" dirty="0" err="1">
                <a:ln>
                  <a:noFill/>
                </a:ln>
                <a:solidFill>
                  <a:prstClr val="black"/>
                </a:solidFill>
                <a:effectLst/>
                <a:uLnTx/>
                <a:uFillTx/>
                <a:latin typeface="Consolas" panose="020B0609020204030204" pitchFamily="49" charset="0"/>
                <a:cs typeface="Arial"/>
                <a:sym typeface="Arial"/>
              </a:rPr>
              <a:t>tb_veiculo</a:t>
            </a:r>
            <a:r>
              <a:rPr kumimoji="0" lang="pt-BR" sz="1600" b="0" i="0" u="none" strike="noStrike" kern="0" cap="none" spc="0" normalizeH="0" baseline="0" noProof="0" dirty="0">
                <a:ln>
                  <a:noFill/>
                </a:ln>
                <a:solidFill>
                  <a:srgbClr val="0000FF"/>
                </a:solidFill>
                <a:effectLst/>
                <a:uLnTx/>
                <a:uFillTx/>
                <a:latin typeface="Consolas" panose="020B0609020204030204" pitchFamily="49" charset="0"/>
                <a:cs typeface="Arial"/>
                <a:sym typeface="Arial"/>
              </a:rPr>
              <a:t> </a:t>
            </a:r>
            <a:r>
              <a:rPr kumimoji="0" lang="pt-BR" sz="1600" b="0" i="0" u="none" strike="noStrike" kern="0" cap="none" spc="0" normalizeH="0" baseline="0" noProof="0" dirty="0">
                <a:ln>
                  <a:noFill/>
                </a:ln>
                <a:solidFill>
                  <a:srgbClr val="808080"/>
                </a:solidFill>
                <a:effectLst/>
                <a:uLnTx/>
                <a:uFillTx/>
                <a:latin typeface="Consolas" panose="020B0609020204030204" pitchFamily="49" charset="0"/>
                <a:cs typeface="Arial"/>
                <a:sym typeface="Arial"/>
              </a:rPr>
              <a:t>(</a:t>
            </a:r>
            <a:r>
              <a:rPr kumimoji="0" lang="pt-BR" sz="1600" b="0" i="0" u="none" strike="noStrike" kern="0" cap="none" spc="0" normalizeH="0" baseline="0" noProof="0" dirty="0" err="1">
                <a:ln>
                  <a:noFill/>
                </a:ln>
                <a:solidFill>
                  <a:prstClr val="black"/>
                </a:solidFill>
                <a:effectLst/>
                <a:uLnTx/>
                <a:uFillTx/>
                <a:latin typeface="Consolas" panose="020B0609020204030204" pitchFamily="49" charset="0"/>
                <a:cs typeface="Arial"/>
                <a:sym typeface="Arial"/>
              </a:rPr>
              <a:t>cd_veiculo</a:t>
            </a:r>
            <a:r>
              <a:rPr kumimoji="0" lang="pt-BR" sz="1600" b="0" i="0" u="none" strike="noStrike" kern="0" cap="none" spc="0" normalizeH="0" baseline="0" noProof="0" dirty="0">
                <a:ln>
                  <a:noFill/>
                </a:ln>
                <a:solidFill>
                  <a:srgbClr val="808080"/>
                </a:solidFill>
                <a:effectLst/>
                <a:uLnTx/>
                <a:uFillTx/>
                <a:latin typeface="Consolas" panose="020B0609020204030204" pitchFamily="49" charset="0"/>
                <a:cs typeface="Arial"/>
                <a:sym typeface="Arial"/>
              </a:rPr>
              <a:t>)</a:t>
            </a:r>
            <a:r>
              <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1600" b="0" i="0" u="none" strike="noStrike" kern="0" cap="none" spc="0" normalizeH="0" baseline="0" noProof="0" dirty="0">
                <a:ln>
                  <a:noFill/>
                </a:ln>
                <a:solidFill>
                  <a:srgbClr val="008000"/>
                </a:solidFill>
                <a:effectLst/>
                <a:uLnTx/>
                <a:uFillTx/>
                <a:latin typeface="Consolas" panose="020B0609020204030204" pitchFamily="49" charset="0"/>
                <a:cs typeface="Arial"/>
                <a:sym typeface="Arial"/>
              </a:rPr>
              <a:t>-- cliente</a:t>
            </a:r>
            <a:endPar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1600" b="0" i="0" u="none" strike="noStrike" kern="0" cap="none" spc="0" normalizeH="0" baseline="0" noProof="0" dirty="0" err="1">
                <a:ln>
                  <a:noFill/>
                </a:ln>
                <a:solidFill>
                  <a:srgbClr val="0000FF"/>
                </a:solidFill>
                <a:effectLst/>
                <a:uLnTx/>
                <a:uFillTx/>
                <a:latin typeface="Consolas" panose="020B0609020204030204" pitchFamily="49" charset="0"/>
                <a:cs typeface="Arial"/>
                <a:sym typeface="Arial"/>
              </a:rPr>
              <a:t>alter</a:t>
            </a:r>
            <a:r>
              <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r>
              <a:rPr kumimoji="0" lang="pt-BR" sz="1600" b="0" i="0" u="none" strike="noStrike" kern="0" cap="none" spc="0" normalizeH="0" baseline="0" noProof="0" dirty="0" err="1">
                <a:ln>
                  <a:noFill/>
                </a:ln>
                <a:solidFill>
                  <a:srgbClr val="0000FF"/>
                </a:solidFill>
                <a:effectLst/>
                <a:uLnTx/>
                <a:uFillTx/>
                <a:latin typeface="Consolas" panose="020B0609020204030204" pitchFamily="49" charset="0"/>
                <a:cs typeface="Arial"/>
                <a:sym typeface="Arial"/>
              </a:rPr>
              <a:t>table</a:t>
            </a:r>
            <a:r>
              <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r>
              <a:rPr kumimoji="0" lang="pt-BR" sz="1600" b="0" i="0" u="none" strike="noStrike" kern="0" cap="none" spc="0" normalizeH="0" baseline="0" noProof="0" dirty="0" err="1">
                <a:ln>
                  <a:noFill/>
                </a:ln>
                <a:solidFill>
                  <a:prstClr val="black"/>
                </a:solidFill>
                <a:effectLst/>
                <a:uLnTx/>
                <a:uFillTx/>
                <a:latin typeface="Consolas" panose="020B0609020204030204" pitchFamily="49" charset="0"/>
                <a:cs typeface="Arial"/>
                <a:sym typeface="Arial"/>
              </a:rPr>
              <a:t>tb_pedido</a:t>
            </a:r>
            <a:endPar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FF"/>
                </a:solidFill>
                <a:effectLst/>
                <a:uLnTx/>
                <a:uFillTx/>
                <a:latin typeface="Consolas" panose="020B0609020204030204" pitchFamily="49" charset="0"/>
                <a:cs typeface="Arial"/>
                <a:sym typeface="Arial"/>
              </a:rPr>
              <a:t>add</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r>
              <a:rPr kumimoji="0" lang="en-US" sz="1600" b="0" i="0" u="none" strike="noStrike" kern="0" cap="none" spc="0" normalizeH="0" baseline="0" noProof="0" dirty="0">
                <a:ln>
                  <a:noFill/>
                </a:ln>
                <a:solidFill>
                  <a:srgbClr val="0000FF"/>
                </a:solidFill>
                <a:effectLst/>
                <a:uLnTx/>
                <a:uFillTx/>
                <a:latin typeface="Consolas" panose="020B0609020204030204" pitchFamily="49" charset="0"/>
                <a:cs typeface="Arial"/>
                <a:sym typeface="Arial"/>
              </a:rPr>
              <a:t>constraint</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cs typeface="Arial"/>
                <a:sym typeface="Arial"/>
              </a:rPr>
              <a:t>fk_cliente</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r>
              <a:rPr kumimoji="0" lang="en-US" sz="1600" b="0" i="0" u="none" strike="noStrike" kern="0" cap="none" spc="0" normalizeH="0" baseline="0" noProof="0" dirty="0">
                <a:ln>
                  <a:noFill/>
                </a:ln>
                <a:solidFill>
                  <a:srgbClr val="0000FF"/>
                </a:solidFill>
                <a:effectLst/>
                <a:uLnTx/>
                <a:uFillTx/>
                <a:latin typeface="Consolas" panose="020B0609020204030204" pitchFamily="49" charset="0"/>
                <a:cs typeface="Arial"/>
                <a:sym typeface="Arial"/>
              </a:rPr>
              <a:t>foreign</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r>
              <a:rPr kumimoji="0" lang="en-US" sz="1600" b="0" i="0" u="none" strike="noStrike" kern="0" cap="none" spc="0" normalizeH="0" baseline="0" noProof="0" dirty="0">
                <a:ln>
                  <a:noFill/>
                </a:ln>
                <a:solidFill>
                  <a:srgbClr val="0000FF"/>
                </a:solidFill>
                <a:effectLst/>
                <a:uLnTx/>
                <a:uFillTx/>
                <a:latin typeface="Consolas" panose="020B0609020204030204" pitchFamily="49" charset="0"/>
                <a:cs typeface="Arial"/>
                <a:sym typeface="Arial"/>
              </a:rPr>
              <a:t>key </a:t>
            </a:r>
            <a:r>
              <a:rPr kumimoji="0" lang="en-US" sz="1600" b="0" i="0" u="none" strike="noStrike" kern="0" cap="none" spc="0" normalizeH="0" baseline="0" noProof="0" dirty="0">
                <a:ln>
                  <a:noFill/>
                </a:ln>
                <a:solidFill>
                  <a:srgbClr val="808080"/>
                </a:solidFill>
                <a:effectLst/>
                <a:uLnTx/>
                <a:uFillTx/>
                <a:latin typeface="Consolas" panose="020B0609020204030204" pitchFamily="49" charset="0"/>
                <a:cs typeface="Arial"/>
                <a:sym typeface="Arial"/>
              </a:rPr>
              <a:t>(</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cs typeface="Arial"/>
                <a:sym typeface="Arial"/>
              </a:rPr>
              <a:t>cd_cliente</a:t>
            </a:r>
            <a:r>
              <a:rPr kumimoji="0" lang="en-US" sz="1600" b="0" i="0" u="none" strike="noStrike" kern="0" cap="none" spc="0" normalizeH="0" baseline="0" noProof="0" dirty="0">
                <a:ln>
                  <a:noFill/>
                </a:ln>
                <a:solidFill>
                  <a:srgbClr val="808080"/>
                </a:solidFill>
                <a:effectLst/>
                <a:uLnTx/>
                <a:uFillTx/>
                <a:latin typeface="Consolas" panose="020B0609020204030204" pitchFamily="49" charset="0"/>
                <a:cs typeface="Arial"/>
                <a:sym typeface="Arial"/>
              </a:rPr>
              <a:t>)</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1600" b="0" i="0" u="none" strike="noStrike" kern="0" cap="none" spc="0" normalizeH="0" baseline="0" noProof="0" dirty="0" err="1">
                <a:ln>
                  <a:noFill/>
                </a:ln>
                <a:solidFill>
                  <a:srgbClr val="0000FF"/>
                </a:solidFill>
                <a:effectLst/>
                <a:uLnTx/>
                <a:uFillTx/>
                <a:latin typeface="Consolas" panose="020B0609020204030204" pitchFamily="49" charset="0"/>
                <a:cs typeface="Arial"/>
                <a:sym typeface="Arial"/>
              </a:rPr>
              <a:t>references</a:t>
            </a:r>
            <a:r>
              <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r>
              <a:rPr kumimoji="0" lang="pt-BR" sz="1600" b="0" i="0" u="none" strike="noStrike" kern="0" cap="none" spc="0" normalizeH="0" baseline="0" noProof="0" dirty="0" err="1">
                <a:ln>
                  <a:noFill/>
                </a:ln>
                <a:solidFill>
                  <a:prstClr val="black"/>
                </a:solidFill>
                <a:effectLst/>
                <a:uLnTx/>
                <a:uFillTx/>
                <a:latin typeface="Consolas" panose="020B0609020204030204" pitchFamily="49" charset="0"/>
                <a:cs typeface="Arial"/>
                <a:sym typeface="Arial"/>
              </a:rPr>
              <a:t>tb_cliente</a:t>
            </a:r>
            <a:r>
              <a:rPr kumimoji="0" lang="pt-BR" sz="1600" b="0" i="0" u="none" strike="noStrike" kern="0" cap="none" spc="0" normalizeH="0" baseline="0" noProof="0" dirty="0">
                <a:ln>
                  <a:noFill/>
                </a:ln>
                <a:solidFill>
                  <a:srgbClr val="0000FF"/>
                </a:solidFill>
                <a:effectLst/>
                <a:uLnTx/>
                <a:uFillTx/>
                <a:latin typeface="Consolas" panose="020B0609020204030204" pitchFamily="49" charset="0"/>
                <a:cs typeface="Arial"/>
                <a:sym typeface="Arial"/>
              </a:rPr>
              <a:t> </a:t>
            </a:r>
            <a:r>
              <a:rPr kumimoji="0" lang="pt-BR" sz="1600" b="0" i="0" u="none" strike="noStrike" kern="0" cap="none" spc="0" normalizeH="0" baseline="0" noProof="0" dirty="0">
                <a:ln>
                  <a:noFill/>
                </a:ln>
                <a:solidFill>
                  <a:srgbClr val="808080"/>
                </a:solidFill>
                <a:effectLst/>
                <a:uLnTx/>
                <a:uFillTx/>
                <a:latin typeface="Consolas" panose="020B0609020204030204" pitchFamily="49" charset="0"/>
                <a:cs typeface="Arial"/>
                <a:sym typeface="Arial"/>
              </a:rPr>
              <a:t>(</a:t>
            </a:r>
            <a:r>
              <a:rPr kumimoji="0" lang="pt-BR" sz="1600" b="0" i="0" u="none" strike="noStrike" kern="0" cap="none" spc="0" normalizeH="0" baseline="0" noProof="0" dirty="0" err="1">
                <a:ln>
                  <a:noFill/>
                </a:ln>
                <a:solidFill>
                  <a:prstClr val="black"/>
                </a:solidFill>
                <a:effectLst/>
                <a:uLnTx/>
                <a:uFillTx/>
                <a:latin typeface="Consolas" panose="020B0609020204030204" pitchFamily="49" charset="0"/>
                <a:cs typeface="Arial"/>
                <a:sym typeface="Arial"/>
              </a:rPr>
              <a:t>cd_cliente</a:t>
            </a:r>
            <a:r>
              <a:rPr kumimoji="0" lang="pt-BR" sz="1600" b="0" i="0" u="none" strike="noStrike" kern="0" cap="none" spc="0" normalizeH="0" baseline="0" noProof="0" dirty="0">
                <a:ln>
                  <a:noFill/>
                </a:ln>
                <a:solidFill>
                  <a:srgbClr val="808080"/>
                </a:solidFill>
                <a:effectLst/>
                <a:uLnTx/>
                <a:uFillTx/>
                <a:latin typeface="Consolas" panose="020B0609020204030204" pitchFamily="49" charset="0"/>
                <a:cs typeface="Arial"/>
                <a:sym typeface="Arial"/>
              </a:rPr>
              <a:t>)</a:t>
            </a:r>
            <a:r>
              <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1600" b="0" i="0" u="none" strike="noStrike" kern="0" cap="none" spc="0" normalizeH="0" baseline="0" noProof="0" dirty="0">
                <a:ln>
                  <a:noFill/>
                </a:ln>
                <a:solidFill>
                  <a:srgbClr val="008000"/>
                </a:solidFill>
                <a:effectLst/>
                <a:uLnTx/>
                <a:uFillTx/>
                <a:latin typeface="Consolas" panose="020B0609020204030204" pitchFamily="49" charset="0"/>
                <a:cs typeface="Arial"/>
                <a:sym typeface="Arial"/>
              </a:rPr>
              <a:t>-- vendedor</a:t>
            </a:r>
            <a:endPar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1600" b="0" i="0" u="none" strike="noStrike" kern="0" cap="none" spc="0" normalizeH="0" baseline="0" noProof="0" dirty="0" err="1">
                <a:ln>
                  <a:noFill/>
                </a:ln>
                <a:solidFill>
                  <a:srgbClr val="0000FF"/>
                </a:solidFill>
                <a:effectLst/>
                <a:uLnTx/>
                <a:uFillTx/>
                <a:latin typeface="Consolas" panose="020B0609020204030204" pitchFamily="49" charset="0"/>
                <a:cs typeface="Arial"/>
                <a:sym typeface="Arial"/>
              </a:rPr>
              <a:t>alter</a:t>
            </a:r>
            <a:r>
              <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r>
              <a:rPr kumimoji="0" lang="pt-BR" sz="1600" b="0" i="0" u="none" strike="noStrike" kern="0" cap="none" spc="0" normalizeH="0" baseline="0" noProof="0" dirty="0" err="1">
                <a:ln>
                  <a:noFill/>
                </a:ln>
                <a:solidFill>
                  <a:srgbClr val="0000FF"/>
                </a:solidFill>
                <a:effectLst/>
                <a:uLnTx/>
                <a:uFillTx/>
                <a:latin typeface="Consolas" panose="020B0609020204030204" pitchFamily="49" charset="0"/>
                <a:cs typeface="Arial"/>
                <a:sym typeface="Arial"/>
              </a:rPr>
              <a:t>table</a:t>
            </a:r>
            <a:r>
              <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r>
              <a:rPr kumimoji="0" lang="pt-BR" sz="1600" b="0" i="0" u="none" strike="noStrike" kern="0" cap="none" spc="0" normalizeH="0" baseline="0" noProof="0" dirty="0" err="1">
                <a:ln>
                  <a:noFill/>
                </a:ln>
                <a:solidFill>
                  <a:prstClr val="black"/>
                </a:solidFill>
                <a:effectLst/>
                <a:uLnTx/>
                <a:uFillTx/>
                <a:latin typeface="Consolas" panose="020B0609020204030204" pitchFamily="49" charset="0"/>
                <a:cs typeface="Arial"/>
                <a:sym typeface="Arial"/>
              </a:rPr>
              <a:t>tb_pedido</a:t>
            </a:r>
            <a:endPar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FF"/>
                </a:solidFill>
                <a:effectLst/>
                <a:uLnTx/>
                <a:uFillTx/>
                <a:latin typeface="Consolas" panose="020B0609020204030204" pitchFamily="49" charset="0"/>
                <a:cs typeface="Arial"/>
                <a:sym typeface="Arial"/>
              </a:rPr>
              <a:t>add</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r>
              <a:rPr kumimoji="0" lang="en-US" sz="1600" b="0" i="0" u="none" strike="noStrike" kern="0" cap="none" spc="0" normalizeH="0" baseline="0" noProof="0" dirty="0">
                <a:ln>
                  <a:noFill/>
                </a:ln>
                <a:solidFill>
                  <a:srgbClr val="0000FF"/>
                </a:solidFill>
                <a:effectLst/>
                <a:uLnTx/>
                <a:uFillTx/>
                <a:latin typeface="Consolas" panose="020B0609020204030204" pitchFamily="49" charset="0"/>
                <a:cs typeface="Arial"/>
                <a:sym typeface="Arial"/>
              </a:rPr>
              <a:t>constraint</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cs typeface="Arial"/>
                <a:sym typeface="Arial"/>
              </a:rPr>
              <a:t>fk_vendedor</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r>
              <a:rPr kumimoji="0" lang="en-US" sz="1600" b="0" i="0" u="none" strike="noStrike" kern="0" cap="none" spc="0" normalizeH="0" baseline="0" noProof="0" dirty="0">
                <a:ln>
                  <a:noFill/>
                </a:ln>
                <a:solidFill>
                  <a:srgbClr val="0000FF"/>
                </a:solidFill>
                <a:effectLst/>
                <a:uLnTx/>
                <a:uFillTx/>
                <a:latin typeface="Consolas" panose="020B0609020204030204" pitchFamily="49" charset="0"/>
                <a:cs typeface="Arial"/>
                <a:sym typeface="Arial"/>
              </a:rPr>
              <a:t>foreign</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r>
              <a:rPr kumimoji="0" lang="en-US" sz="1600" b="0" i="0" u="none" strike="noStrike" kern="0" cap="none" spc="0" normalizeH="0" baseline="0" noProof="0" dirty="0">
                <a:ln>
                  <a:noFill/>
                </a:ln>
                <a:solidFill>
                  <a:srgbClr val="0000FF"/>
                </a:solidFill>
                <a:effectLst/>
                <a:uLnTx/>
                <a:uFillTx/>
                <a:latin typeface="Consolas" panose="020B0609020204030204" pitchFamily="49" charset="0"/>
                <a:cs typeface="Arial"/>
                <a:sym typeface="Arial"/>
              </a:rPr>
              <a:t>key </a:t>
            </a:r>
            <a:r>
              <a:rPr kumimoji="0" lang="en-US" sz="1600" b="0" i="0" u="none" strike="noStrike" kern="0" cap="none" spc="0" normalizeH="0" baseline="0" noProof="0" dirty="0">
                <a:ln>
                  <a:noFill/>
                </a:ln>
                <a:solidFill>
                  <a:srgbClr val="808080"/>
                </a:solidFill>
                <a:effectLst/>
                <a:uLnTx/>
                <a:uFillTx/>
                <a:latin typeface="Consolas" panose="020B0609020204030204" pitchFamily="49" charset="0"/>
                <a:cs typeface="Arial"/>
                <a:sym typeface="Arial"/>
              </a:rPr>
              <a:t>(</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cs typeface="Arial"/>
                <a:sym typeface="Arial"/>
              </a:rPr>
              <a:t>cd_vendedor</a:t>
            </a:r>
            <a:r>
              <a:rPr kumimoji="0" lang="en-US" sz="1600" b="0" i="0" u="none" strike="noStrike" kern="0" cap="none" spc="0" normalizeH="0" baseline="0" noProof="0" dirty="0">
                <a:ln>
                  <a:noFill/>
                </a:ln>
                <a:solidFill>
                  <a:srgbClr val="808080"/>
                </a:solidFill>
                <a:effectLst/>
                <a:uLnTx/>
                <a:uFillTx/>
                <a:latin typeface="Consolas" panose="020B0609020204030204" pitchFamily="49" charset="0"/>
                <a:cs typeface="Arial"/>
                <a:sym typeface="Arial"/>
              </a:rPr>
              <a:t>)</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1600" b="0" i="0" u="none" strike="noStrike" kern="0" cap="none" spc="0" normalizeH="0" baseline="0" noProof="0" dirty="0" err="1">
                <a:ln>
                  <a:noFill/>
                </a:ln>
                <a:solidFill>
                  <a:srgbClr val="0000FF"/>
                </a:solidFill>
                <a:effectLst/>
                <a:uLnTx/>
                <a:uFillTx/>
                <a:latin typeface="Consolas" panose="020B0609020204030204" pitchFamily="49" charset="0"/>
                <a:cs typeface="Arial"/>
                <a:sym typeface="Arial"/>
              </a:rPr>
              <a:t>references</a:t>
            </a:r>
            <a:r>
              <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r>
              <a:rPr kumimoji="0" lang="pt-BR" sz="1600" b="0" i="0" u="none" strike="noStrike" kern="0" cap="none" spc="0" normalizeH="0" baseline="0" noProof="0" dirty="0" err="1">
                <a:ln>
                  <a:noFill/>
                </a:ln>
                <a:solidFill>
                  <a:prstClr val="black"/>
                </a:solidFill>
                <a:effectLst/>
                <a:uLnTx/>
                <a:uFillTx/>
                <a:latin typeface="Consolas" panose="020B0609020204030204" pitchFamily="49" charset="0"/>
                <a:cs typeface="Arial"/>
                <a:sym typeface="Arial"/>
              </a:rPr>
              <a:t>tb_vendedor</a:t>
            </a:r>
            <a:r>
              <a:rPr kumimoji="0" lang="pt-BR" sz="1600" b="0" i="0" u="none" strike="noStrike" kern="0" cap="none" spc="0" normalizeH="0" baseline="0" noProof="0" dirty="0">
                <a:ln>
                  <a:noFill/>
                </a:ln>
                <a:solidFill>
                  <a:srgbClr val="0000FF"/>
                </a:solidFill>
                <a:effectLst/>
                <a:uLnTx/>
                <a:uFillTx/>
                <a:latin typeface="Consolas" panose="020B0609020204030204" pitchFamily="49" charset="0"/>
                <a:cs typeface="Arial"/>
                <a:sym typeface="Arial"/>
              </a:rPr>
              <a:t> </a:t>
            </a:r>
            <a:r>
              <a:rPr kumimoji="0" lang="pt-BR" sz="1600" b="0" i="0" u="none" strike="noStrike" kern="0" cap="none" spc="0" normalizeH="0" baseline="0" noProof="0" dirty="0">
                <a:ln>
                  <a:noFill/>
                </a:ln>
                <a:solidFill>
                  <a:srgbClr val="808080"/>
                </a:solidFill>
                <a:effectLst/>
                <a:uLnTx/>
                <a:uFillTx/>
                <a:latin typeface="Consolas" panose="020B0609020204030204" pitchFamily="49" charset="0"/>
                <a:cs typeface="Arial"/>
                <a:sym typeface="Arial"/>
              </a:rPr>
              <a:t>(</a:t>
            </a:r>
            <a:r>
              <a:rPr kumimoji="0" lang="pt-BR" sz="1600" b="0" i="0" u="none" strike="noStrike" kern="0" cap="none" spc="0" normalizeH="0" baseline="0" noProof="0" dirty="0" err="1">
                <a:ln>
                  <a:noFill/>
                </a:ln>
                <a:solidFill>
                  <a:prstClr val="black"/>
                </a:solidFill>
                <a:effectLst/>
                <a:uLnTx/>
                <a:uFillTx/>
                <a:latin typeface="Consolas" panose="020B0609020204030204" pitchFamily="49" charset="0"/>
                <a:cs typeface="Arial"/>
                <a:sym typeface="Arial"/>
              </a:rPr>
              <a:t>cd_vendedor</a:t>
            </a:r>
            <a:r>
              <a:rPr kumimoji="0" lang="pt-BR" sz="1600" b="0" i="0" u="none" strike="noStrike" kern="0" cap="none" spc="0" normalizeH="0" baseline="0" noProof="0" dirty="0">
                <a:ln>
                  <a:noFill/>
                </a:ln>
                <a:solidFill>
                  <a:srgbClr val="808080"/>
                </a:solidFill>
                <a:effectLst/>
                <a:uLnTx/>
                <a:uFillTx/>
                <a:latin typeface="Consolas" panose="020B0609020204030204" pitchFamily="49" charset="0"/>
                <a:cs typeface="Arial"/>
                <a:sym typeface="Arial"/>
              </a:rPr>
              <a:t>)</a:t>
            </a:r>
            <a:r>
              <a:rPr kumimoji="0" lang="pt-BR" sz="1600" b="0" i="0" u="none" strike="noStrike" kern="0" cap="none" spc="0" normalizeH="0" baseline="0" noProof="0" dirty="0">
                <a:ln>
                  <a:noFill/>
                </a:ln>
                <a:solidFill>
                  <a:prstClr val="black"/>
                </a:solidFill>
                <a:effectLst/>
                <a:uLnTx/>
                <a:uFillTx/>
                <a:latin typeface="Consolas" panose="020B0609020204030204" pitchFamily="49" charset="0"/>
                <a:cs typeface="Arial"/>
                <a:sym typeface="Arial"/>
              </a:rPr>
              <a:t> </a:t>
            </a:r>
          </a:p>
        </p:txBody>
      </p:sp>
    </p:spTree>
    <p:extLst>
      <p:ext uri="{BB962C8B-B14F-4D97-AF65-F5344CB8AC3E}">
        <p14:creationId xmlns:p14="http://schemas.microsoft.com/office/powerpoint/2010/main" val="1111078346"/>
      </p:ext>
    </p:extLst>
  </p:cSld>
  <p:clrMapOvr>
    <a:masterClrMapping/>
  </p:clrMapOvr>
  <p:transition>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90"/>
        <p:cNvGrpSpPr/>
        <p:nvPr/>
      </p:nvGrpSpPr>
      <p:grpSpPr>
        <a:xfrm>
          <a:off x="0" y="0"/>
          <a:ext cx="0" cy="0"/>
          <a:chOff x="0" y="0"/>
          <a:chExt cx="0" cy="0"/>
        </a:xfrm>
      </p:grpSpPr>
      <p:sp>
        <p:nvSpPr>
          <p:cNvPr id="1191" name="Google Shape;1191;p134"/>
          <p:cNvSpPr txBox="1">
            <a:spLocks noGrp="1"/>
          </p:cNvSpPr>
          <p:nvPr>
            <p:ph type="ctrTitle"/>
          </p:nvPr>
        </p:nvSpPr>
        <p:spPr>
          <a:xfrm>
            <a:off x="3348037" y="2276475"/>
            <a:ext cx="5256212" cy="889000"/>
          </a:xfrm>
          <a:prstGeom prst="rect">
            <a:avLst/>
          </a:prstGeom>
          <a:noFill/>
          <a:ln>
            <a:noFill/>
          </a:ln>
        </p:spPr>
        <p:txBody>
          <a:bodyPr spcFirstLastPara="1" wrap="square" lIns="91425" tIns="45700" rIns="91425" bIns="45700" anchor="ctr" anchorCtr="0">
            <a:noAutofit/>
          </a:bodyPr>
          <a:lstStyle/>
          <a:p>
            <a:pPr marL="0" lvl="0" indent="0" algn="l" rtl="0">
              <a:lnSpc>
                <a:spcPct val="200000"/>
              </a:lnSpc>
              <a:spcBef>
                <a:spcPts val="0"/>
              </a:spcBef>
              <a:spcAft>
                <a:spcPts val="0"/>
              </a:spcAft>
              <a:buClr>
                <a:srgbClr val="FFFFFF"/>
              </a:buClr>
              <a:buSzPts val="1800"/>
              <a:buFont typeface="Arial"/>
              <a:buNone/>
            </a:pPr>
            <a:r>
              <a:rPr lang="en-US" sz="1800" b="1" i="0" u="none" dirty="0">
                <a:solidFill>
                  <a:srgbClr val="FFFFFF"/>
                </a:solidFill>
                <a:latin typeface="Arial"/>
                <a:ea typeface="Arial"/>
                <a:cs typeface="Arial"/>
                <a:sym typeface="Arial"/>
              </a:rPr>
              <a:t>DML – </a:t>
            </a:r>
            <a:r>
              <a:rPr lang="en-US" sz="1800" b="1" i="0" u="none" dirty="0" err="1">
                <a:solidFill>
                  <a:srgbClr val="FFFFFF"/>
                </a:solidFill>
                <a:latin typeface="Arial"/>
                <a:ea typeface="Arial"/>
                <a:cs typeface="Arial"/>
                <a:sym typeface="Arial"/>
              </a:rPr>
              <a:t>Linguagem</a:t>
            </a:r>
            <a:r>
              <a:rPr lang="en-US" sz="1800" b="1" i="0" u="none" dirty="0">
                <a:solidFill>
                  <a:srgbClr val="FFFFFF"/>
                </a:solidFill>
                <a:latin typeface="Arial"/>
                <a:ea typeface="Arial"/>
                <a:cs typeface="Arial"/>
                <a:sym typeface="Arial"/>
              </a:rPr>
              <a:t> de </a:t>
            </a:r>
            <a:r>
              <a:rPr lang="en-US" sz="1800" b="1" i="0" u="none" dirty="0" err="1">
                <a:solidFill>
                  <a:srgbClr val="FFFFFF"/>
                </a:solidFill>
                <a:latin typeface="Arial"/>
                <a:ea typeface="Arial"/>
                <a:cs typeface="Arial"/>
                <a:sym typeface="Arial"/>
              </a:rPr>
              <a:t>Manipulação</a:t>
            </a:r>
            <a:r>
              <a:rPr lang="en-US" sz="1800" b="1" i="0" u="none" dirty="0">
                <a:solidFill>
                  <a:srgbClr val="FFFFFF"/>
                </a:solidFill>
                <a:latin typeface="Arial"/>
                <a:ea typeface="Arial"/>
                <a:cs typeface="Arial"/>
                <a:sym typeface="Arial"/>
              </a:rPr>
              <a:t> de dados</a:t>
            </a:r>
            <a:br>
              <a:rPr lang="en-US" sz="1800" b="1" i="0" u="none" dirty="0">
                <a:solidFill>
                  <a:srgbClr val="FFFFFF"/>
                </a:solidFill>
                <a:latin typeface="Arial"/>
                <a:ea typeface="Arial"/>
                <a:cs typeface="Arial"/>
                <a:sym typeface="Arial"/>
              </a:rPr>
            </a:br>
            <a:r>
              <a:rPr lang="en-US" sz="1800" b="1" i="0" u="none" dirty="0">
                <a:solidFill>
                  <a:srgbClr val="FFFFFF"/>
                </a:solidFill>
                <a:latin typeface="Arial"/>
                <a:ea typeface="Arial"/>
                <a:cs typeface="Arial"/>
                <a:sym typeface="Arial"/>
              </a:rPr>
              <a:t>Insert, update</a:t>
            </a:r>
            <a:r>
              <a:rPr lang="en-US" sz="1800" b="1" dirty="0"/>
              <a:t> e</a:t>
            </a:r>
            <a:r>
              <a:rPr lang="en-US" sz="1800" b="1" i="0" u="none" dirty="0">
                <a:solidFill>
                  <a:srgbClr val="FFFFFF"/>
                </a:solidFill>
                <a:latin typeface="Arial"/>
                <a:ea typeface="Arial"/>
                <a:cs typeface="Arial"/>
                <a:sym typeface="Arial"/>
              </a:rPr>
              <a:t> delete</a:t>
            </a:r>
            <a:endParaRPr dirty="0"/>
          </a:p>
        </p:txBody>
      </p:sp>
      <p:pic>
        <p:nvPicPr>
          <p:cNvPr id="1192" name="Google Shape;1192;p134"/>
          <p:cNvPicPr preferRelativeResize="0"/>
          <p:nvPr/>
        </p:nvPicPr>
        <p:blipFill rotWithShape="1">
          <a:blip r:embed="rId3">
            <a:alphaModFix/>
          </a:blip>
          <a:srcRect/>
          <a:stretch/>
        </p:blipFill>
        <p:spPr>
          <a:xfrm>
            <a:off x="7481887" y="476250"/>
            <a:ext cx="1439862" cy="495300"/>
          </a:xfrm>
          <a:prstGeom prst="rect">
            <a:avLst/>
          </a:prstGeom>
          <a:noFill/>
          <a:ln>
            <a:noFill/>
          </a:ln>
        </p:spPr>
      </p:pic>
      <p:sp>
        <p:nvSpPr>
          <p:cNvPr id="1193" name="Google Shape;1193;p134"/>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Black"/>
                <a:ea typeface="Arial Black"/>
                <a:cs typeface="Arial Black"/>
                <a:sym typeface="Arial Black"/>
              </a:rPr>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t>24</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94" name="Google Shape;1194;p134"/>
          <p:cNvSpPr txBox="1">
            <a:spLocks noGrp="1"/>
          </p:cNvSpPr>
          <p:nvPr>
            <p:ph type="ftr" idx="11"/>
          </p:nvPr>
        </p:nvSpPr>
        <p:spPr>
          <a:xfrm>
            <a:off x="-381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pt-BR" sz="1200" b="0" i="0" u="none" strike="noStrike" kern="0" cap="none" spc="0" normalizeH="0" baseline="0" noProof="0">
                <a:ln>
                  <a:noFill/>
                </a:ln>
                <a:solidFill>
                  <a:srgbClr val="000000"/>
                </a:solidFill>
                <a:effectLst/>
                <a:uLnTx/>
                <a:uFillTx/>
                <a:latin typeface="Arial"/>
                <a:cs typeface="Arial"/>
                <a:sym typeface="Arial"/>
              </a:rPr>
              <a:t>Aula 07 - DDL e DML - Exercício</a:t>
            </a:r>
            <a:endParaRPr kumimoji="0" sz="12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transition>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98"/>
        <p:cNvGrpSpPr/>
        <p:nvPr/>
      </p:nvGrpSpPr>
      <p:grpSpPr>
        <a:xfrm>
          <a:off x="0" y="0"/>
          <a:ext cx="0" cy="0"/>
          <a:chOff x="0" y="0"/>
          <a:chExt cx="0" cy="0"/>
        </a:xfrm>
      </p:grpSpPr>
      <p:pic>
        <p:nvPicPr>
          <p:cNvPr id="1199" name="Google Shape;1199;p135"/>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1200" name="Google Shape;1200;p135"/>
          <p:cNvSpPr txBox="1"/>
          <p:nvPr/>
        </p:nvSpPr>
        <p:spPr>
          <a:xfrm>
            <a:off x="611173" y="620700"/>
            <a:ext cx="7666200" cy="10275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2000"/>
              <a:buFont typeface="Arial"/>
              <a:buNone/>
              <a:tabLst/>
              <a:defRPr/>
            </a:pPr>
            <a:r>
              <a:rPr kumimoji="0" lang="en-US" sz="2000" b="1" i="0" u="none" strike="noStrike" kern="0" cap="none" spc="0" normalizeH="0" baseline="0" noProof="0">
                <a:ln>
                  <a:noFill/>
                </a:ln>
                <a:solidFill>
                  <a:srgbClr val="000000"/>
                </a:solidFill>
                <a:effectLst/>
                <a:uLnTx/>
                <a:uFillTx/>
                <a:latin typeface="Arial"/>
                <a:ea typeface="Arial"/>
                <a:cs typeface="Arial"/>
                <a:sym typeface="Arial"/>
              </a:rPr>
              <a:t> </a:t>
            </a:r>
            <a:br>
              <a:rPr kumimoji="0" lang="en-US" sz="2000" b="1" i="0" u="none" strike="noStrike" kern="0" cap="none" spc="0" normalizeH="0" baseline="0" noProof="0">
                <a:ln>
                  <a:noFill/>
                </a:ln>
                <a:solidFill>
                  <a:srgbClr val="000000"/>
                </a:solidFill>
                <a:effectLst/>
                <a:uLnTx/>
                <a:uFillTx/>
                <a:latin typeface="Arial"/>
                <a:ea typeface="Arial"/>
                <a:cs typeface="Arial"/>
                <a:sym typeface="Arial"/>
              </a:rPr>
            </a:br>
            <a:r>
              <a:rPr kumimoji="0" lang="en-US" sz="2000" b="1" i="0" u="none" strike="noStrike" kern="0" cap="none" spc="0" normalizeH="0" baseline="0" noProof="0">
                <a:ln>
                  <a:noFill/>
                </a:ln>
                <a:solidFill>
                  <a:srgbClr val="000000"/>
                </a:solidFill>
                <a:effectLst/>
                <a:uLnTx/>
                <a:uFillTx/>
                <a:latin typeface="Arial"/>
                <a:ea typeface="Arial"/>
                <a:cs typeface="Arial"/>
                <a:sym typeface="Arial"/>
              </a:rPr>
              <a:t>             </a:t>
            </a:r>
            <a:endParaRPr kumimoji="0" sz="2000" b="1"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2000"/>
              <a:buFont typeface="Arial"/>
              <a:buNone/>
              <a:tabLst/>
              <a:defRPr/>
            </a:pPr>
            <a:endParaRPr kumimoji="0" sz="2000" b="1"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2000"/>
              <a:buFont typeface="Arial"/>
              <a:buNone/>
              <a:tabLst/>
              <a:defRPr/>
            </a:pPr>
            <a:r>
              <a:rPr kumimoji="0" lang="en-US" sz="2000" b="1" i="0" u="none" strike="noStrike" kern="0" cap="none" spc="0" normalizeH="0" baseline="0" noProof="0">
                <a:ln>
                  <a:noFill/>
                </a:ln>
                <a:solidFill>
                  <a:srgbClr val="000000"/>
                </a:solidFill>
                <a:effectLst/>
                <a:uLnTx/>
                <a:uFillTx/>
                <a:latin typeface="Arial"/>
                <a:ea typeface="Arial"/>
                <a:cs typeface="Arial"/>
                <a:sym typeface="Arial"/>
              </a:rPr>
              <a:t>               Insert,             select,             update,              delete </a:t>
            </a:r>
            <a:r>
              <a:rPr kumimoji="0" lang="en-US" sz="2000" b="1" i="0" u="none" strike="noStrike" kern="0" cap="none" spc="0" normalizeH="0" baseline="0" noProof="0">
                <a:ln>
                  <a:noFill/>
                </a:ln>
                <a:solidFill>
                  <a:srgbClr val="FFFFFF"/>
                </a:solidFill>
                <a:effectLst/>
                <a:uLnTx/>
                <a:uFillTx/>
                <a:latin typeface="Arial"/>
                <a:ea typeface="Arial"/>
                <a:cs typeface="Arial"/>
                <a:sym typeface="Arial"/>
              </a:rPr>
              <a:t>e select</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01" name="Google Shape;1201;p135"/>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Black"/>
                <a:ea typeface="Arial Black"/>
                <a:cs typeface="Arial Black"/>
                <a:sym typeface="Arial Black"/>
              </a:rPr>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t>25</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02" name="Google Shape;1202;p13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pt-BR" sz="1200" b="0" i="0" u="none" strike="noStrike" kern="0" cap="none" spc="0" normalizeH="0" baseline="0" noProof="0">
                <a:ln>
                  <a:noFill/>
                </a:ln>
                <a:solidFill>
                  <a:srgbClr val="000000"/>
                </a:solidFill>
                <a:effectLst/>
                <a:uLnTx/>
                <a:uFillTx/>
                <a:latin typeface="Arial"/>
                <a:ea typeface="Arial"/>
                <a:cs typeface="Arial"/>
                <a:sym typeface="Arial"/>
              </a:rPr>
              <a:t>Aula 07 - DDL e DML - Exercício</a:t>
            </a:r>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pic>
        <p:nvPicPr>
          <p:cNvPr id="1203" name="Google Shape;1203;p135"/>
          <p:cNvPicPr preferRelativeResize="0"/>
          <p:nvPr/>
        </p:nvPicPr>
        <p:blipFill rotWithShape="1">
          <a:blip r:embed="rId4">
            <a:alphaModFix/>
          </a:blip>
          <a:srcRect/>
          <a:stretch/>
        </p:blipFill>
        <p:spPr>
          <a:xfrm>
            <a:off x="1020557" y="2321645"/>
            <a:ext cx="7666233" cy="3754660"/>
          </a:xfrm>
          <a:prstGeom prst="rect">
            <a:avLst/>
          </a:prstGeom>
          <a:noFill/>
          <a:ln>
            <a:noFill/>
          </a:ln>
        </p:spPr>
      </p:pic>
      <p:sp>
        <p:nvSpPr>
          <p:cNvPr id="1204" name="Google Shape;1204;p135"/>
          <p:cNvSpPr txBox="1">
            <a:spLocks noGrp="1"/>
          </p:cNvSpPr>
          <p:nvPr>
            <p:ph type="title"/>
          </p:nvPr>
        </p:nvSpPr>
        <p:spPr>
          <a:xfrm>
            <a:off x="611173" y="95895"/>
            <a:ext cx="3322637"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3600"/>
              <a:buFont typeface="Arial"/>
              <a:buNone/>
            </a:pPr>
            <a:r>
              <a:rPr lang="en-US" sz="3600" b="0" i="0" u="none">
                <a:solidFill>
                  <a:schemeClr val="dk1"/>
                </a:solidFill>
                <a:latin typeface="Arial"/>
                <a:ea typeface="Arial"/>
                <a:cs typeface="Arial"/>
                <a:sym typeface="Arial"/>
              </a:rPr>
              <a:t>Operadores</a:t>
            </a:r>
            <a:endParaRPr/>
          </a:p>
        </p:txBody>
      </p:sp>
    </p:spTree>
  </p:cSld>
  <p:clrMapOvr>
    <a:masterClrMapping/>
  </p:clrMapOvr>
  <p:transition>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08"/>
        <p:cNvGrpSpPr/>
        <p:nvPr/>
      </p:nvGrpSpPr>
      <p:grpSpPr>
        <a:xfrm>
          <a:off x="0" y="0"/>
          <a:ext cx="0" cy="0"/>
          <a:chOff x="0" y="0"/>
          <a:chExt cx="0" cy="0"/>
        </a:xfrm>
      </p:grpSpPr>
      <p:pic>
        <p:nvPicPr>
          <p:cNvPr id="1209" name="Google Shape;1209;p136"/>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1210" name="Google Shape;1210;p136"/>
          <p:cNvSpPr txBox="1"/>
          <p:nvPr/>
        </p:nvSpPr>
        <p:spPr>
          <a:xfrm>
            <a:off x="827087" y="755650"/>
            <a:ext cx="6121400" cy="4000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2000"/>
              <a:buFont typeface="Arial"/>
              <a:buNone/>
              <a:tabLst/>
              <a:defRPr/>
            </a:pPr>
            <a:r>
              <a:rPr kumimoji="0" lang="en-US" sz="2000" b="1" i="0" u="none" strike="noStrike" kern="0" cap="none" spc="0" normalizeH="0" baseline="0" noProof="0">
                <a:ln>
                  <a:noFill/>
                </a:ln>
                <a:solidFill>
                  <a:srgbClr val="000000"/>
                </a:solidFill>
                <a:effectLst/>
                <a:uLnTx/>
                <a:uFillTx/>
                <a:latin typeface="Arial"/>
                <a:ea typeface="Arial"/>
                <a:cs typeface="Arial"/>
                <a:sym typeface="Arial"/>
              </a:rPr>
              <a:t>INSERT</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pic>
        <p:nvPicPr>
          <p:cNvPr id="1211" name="Google Shape;1211;p136"/>
          <p:cNvPicPr preferRelativeResize="0"/>
          <p:nvPr/>
        </p:nvPicPr>
        <p:blipFill rotWithShape="1">
          <a:blip r:embed="rId4">
            <a:alphaModFix/>
          </a:blip>
          <a:srcRect/>
          <a:stretch/>
        </p:blipFill>
        <p:spPr>
          <a:xfrm>
            <a:off x="4564062" y="1924050"/>
            <a:ext cx="4324350" cy="1504950"/>
          </a:xfrm>
          <a:prstGeom prst="rect">
            <a:avLst/>
          </a:prstGeom>
          <a:noFill/>
          <a:ln>
            <a:noFill/>
          </a:ln>
        </p:spPr>
      </p:pic>
      <p:sp>
        <p:nvSpPr>
          <p:cNvPr id="1212" name="Google Shape;1212;p136"/>
          <p:cNvSpPr txBox="1"/>
          <p:nvPr/>
        </p:nvSpPr>
        <p:spPr>
          <a:xfrm>
            <a:off x="0" y="1844675"/>
            <a:ext cx="6858000" cy="31686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FF"/>
              </a:buClr>
              <a:buSzPts val="2000"/>
              <a:buFont typeface="Consolas"/>
              <a:buNone/>
              <a:tabLst/>
              <a:defRPr/>
            </a:pPr>
            <a:r>
              <a:rPr kumimoji="0" lang="en-US" sz="2000" b="0" i="0" u="none" strike="noStrike" kern="0" cap="none" spc="0" normalizeH="0" baseline="0" noProof="0">
                <a:ln>
                  <a:noFill/>
                </a:ln>
                <a:solidFill>
                  <a:srgbClr val="0000FF"/>
                </a:solidFill>
                <a:effectLst/>
                <a:uLnTx/>
                <a:uFillTx/>
                <a:latin typeface="Consolas"/>
                <a:ea typeface="Consolas"/>
                <a:cs typeface="Consolas"/>
                <a:sym typeface="Consolas"/>
              </a:rPr>
              <a:t>insert</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2000" b="0" i="0" u="none" strike="noStrike" kern="0" cap="none" spc="0" normalizeH="0" baseline="0" noProof="0">
                <a:ln>
                  <a:noFill/>
                </a:ln>
                <a:solidFill>
                  <a:srgbClr val="0000FF"/>
                </a:solidFill>
                <a:effectLst/>
                <a:uLnTx/>
                <a:uFillTx/>
                <a:latin typeface="Consolas"/>
                <a:ea typeface="Consolas"/>
                <a:cs typeface="Consolas"/>
                <a:sym typeface="Consolas"/>
              </a:rPr>
              <a:t>into</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 tb_editora</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808080"/>
              </a:buClr>
              <a:buSzPts val="2000"/>
              <a:buFont typeface="Consolas"/>
              <a:buNone/>
              <a:tabLst/>
              <a:defRPr/>
            </a:pPr>
            <a:r>
              <a:rPr kumimoji="0" lang="en-US" sz="20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cd_editora</a:t>
            </a:r>
            <a:r>
              <a:rPr kumimoji="0" lang="en-US" sz="20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 editora</a:t>
            </a:r>
            <a:r>
              <a:rPr kumimoji="0" lang="en-US" sz="2000" b="0" i="0" u="none" strike="noStrike" kern="0" cap="none" spc="0" normalizeH="0" baseline="0" noProof="0">
                <a:ln>
                  <a:noFill/>
                </a:ln>
                <a:solidFill>
                  <a:srgbClr val="808080"/>
                </a:solidFill>
                <a:effectLst/>
                <a:uLnTx/>
                <a:uFillTx/>
                <a:latin typeface="Consolas"/>
                <a:ea typeface="Consolas"/>
                <a:cs typeface="Consolas"/>
                <a:sym typeface="Consolas"/>
              </a:rPr>
              <a:t>)</a:t>
            </a:r>
            <a:endParaRPr kumimoji="0" sz="2000" b="0" i="0" u="none" strike="noStrike" kern="0" cap="none" spc="0" normalizeH="0" baseline="0" noProof="0">
              <a:ln>
                <a:noFill/>
              </a:ln>
              <a:solidFill>
                <a:srgbClr val="000000"/>
              </a:solidFill>
              <a:effectLst/>
              <a:uLnTx/>
              <a:uFillTx/>
              <a:latin typeface="Consolas"/>
              <a:ea typeface="Consolas"/>
              <a:cs typeface="Consolas"/>
              <a:sym typeface="Consolas"/>
            </a:endParaRPr>
          </a:p>
          <a:p>
            <a:pPr marL="0" marR="0" lvl="0" indent="0" algn="l" defTabSz="914400" rtl="0" eaLnBrk="1" fontAlgn="auto" latinLnBrk="0" hangingPunct="1">
              <a:lnSpc>
                <a:spcPct val="100000"/>
              </a:lnSpc>
              <a:spcBef>
                <a:spcPts val="0"/>
              </a:spcBef>
              <a:spcAft>
                <a:spcPts val="0"/>
              </a:spcAft>
              <a:buClr>
                <a:srgbClr val="0000FF"/>
              </a:buClr>
              <a:buSzPts val="2000"/>
              <a:buFont typeface="Consolas"/>
              <a:buNone/>
              <a:tabLst/>
              <a:defRPr/>
            </a:pPr>
            <a:r>
              <a:rPr kumimoji="0" lang="en-US" sz="2000" b="0" i="0" u="none" strike="noStrike" kern="0" cap="none" spc="0" normalizeH="0" baseline="0" noProof="0">
                <a:ln>
                  <a:noFill/>
                </a:ln>
                <a:solidFill>
                  <a:srgbClr val="0000FF"/>
                </a:solidFill>
                <a:effectLst/>
                <a:uLnTx/>
                <a:uFillTx/>
                <a:latin typeface="Consolas"/>
                <a:ea typeface="Consolas"/>
                <a:cs typeface="Consolas"/>
                <a:sym typeface="Consolas"/>
              </a:rPr>
              <a:t>values</a:t>
            </a:r>
            <a:endParaRPr kumimoji="0" sz="2000" b="0" i="0" u="none" strike="noStrike" kern="0" cap="none" spc="0" normalizeH="0" baseline="0" noProof="0">
              <a:ln>
                <a:noFill/>
              </a:ln>
              <a:solidFill>
                <a:srgbClr val="000000"/>
              </a:solidFill>
              <a:effectLst/>
              <a:uLnTx/>
              <a:uFillTx/>
              <a:latin typeface="Consolas"/>
              <a:ea typeface="Consolas"/>
              <a:cs typeface="Consolas"/>
              <a:sym typeface="Consolas"/>
            </a:endParaRPr>
          </a:p>
          <a:p>
            <a:pPr marL="0" marR="0" lvl="0" indent="0" algn="l" defTabSz="914400" rtl="0" eaLnBrk="1" fontAlgn="auto" latinLnBrk="0" hangingPunct="1">
              <a:lnSpc>
                <a:spcPct val="100000"/>
              </a:lnSpc>
              <a:spcBef>
                <a:spcPts val="0"/>
              </a:spcBef>
              <a:spcAft>
                <a:spcPts val="0"/>
              </a:spcAft>
              <a:buClr>
                <a:srgbClr val="808080"/>
              </a:buClr>
              <a:buSzPts val="2000"/>
              <a:buFont typeface="Consolas"/>
              <a:buNone/>
              <a:tabLst/>
              <a:defRPr/>
            </a:pPr>
            <a:r>
              <a:rPr kumimoji="0" lang="en-US" sz="20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1</a:t>
            </a:r>
            <a:r>
              <a:rPr kumimoji="0" lang="en-US" sz="20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2000" b="0" i="0" u="none" strike="noStrike" kern="0" cap="none" spc="0" normalizeH="0" baseline="0" noProof="0">
                <a:ln>
                  <a:noFill/>
                </a:ln>
                <a:solidFill>
                  <a:srgbClr val="FF0000"/>
                </a:solidFill>
                <a:effectLst/>
                <a:uLnTx/>
                <a:uFillTx/>
                <a:latin typeface="Consolas"/>
                <a:ea typeface="Consolas"/>
                <a:cs typeface="Consolas"/>
                <a:sym typeface="Consolas"/>
              </a:rPr>
              <a:t>'person'</a:t>
            </a:r>
            <a:r>
              <a:rPr kumimoji="0" lang="en-US" sz="2000" b="0" i="0" u="none" strike="noStrike" kern="0" cap="none" spc="0" normalizeH="0" baseline="0" noProof="0">
                <a:ln>
                  <a:noFill/>
                </a:ln>
                <a:solidFill>
                  <a:srgbClr val="808080"/>
                </a:solidFill>
                <a:effectLst/>
                <a:uLnTx/>
                <a:uFillTx/>
                <a:latin typeface="Consolas"/>
                <a:ea typeface="Consolas"/>
                <a:cs typeface="Consolas"/>
                <a:sym typeface="Consolas"/>
              </a:rPr>
              <a:t>)</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2000"/>
              <a:buFont typeface="Arial"/>
              <a:buNone/>
              <a:tabLst/>
              <a:defRPr/>
            </a:pPr>
            <a:endParaRPr kumimoji="0" sz="2000" b="0" i="0" u="none" strike="noStrike" kern="0" cap="none" spc="0" normalizeH="0" baseline="0" noProof="0">
              <a:ln>
                <a:noFill/>
              </a:ln>
              <a:solidFill>
                <a:srgbClr val="000000"/>
              </a:solidFill>
              <a:effectLst/>
              <a:uLnTx/>
              <a:uFillTx/>
              <a:latin typeface="Consolas"/>
              <a:ea typeface="Consolas"/>
              <a:cs typeface="Consolas"/>
              <a:sym typeface="Consolas"/>
            </a:endParaRPr>
          </a:p>
          <a:p>
            <a:pPr marL="0" marR="0" lvl="0" indent="0" algn="l" defTabSz="914400" rtl="0" eaLnBrk="1" fontAlgn="auto" latinLnBrk="0" hangingPunct="1">
              <a:lnSpc>
                <a:spcPct val="100000"/>
              </a:lnSpc>
              <a:spcBef>
                <a:spcPts val="0"/>
              </a:spcBef>
              <a:spcAft>
                <a:spcPts val="0"/>
              </a:spcAft>
              <a:buClr>
                <a:srgbClr val="0000FF"/>
              </a:buClr>
              <a:buSzPts val="2000"/>
              <a:buFont typeface="Consolas"/>
              <a:buNone/>
              <a:tabLst/>
              <a:defRPr/>
            </a:pPr>
            <a:r>
              <a:rPr kumimoji="0" lang="en-US" sz="2000" b="0" i="0" u="none" strike="noStrike" kern="0" cap="none" spc="0" normalizeH="0" baseline="0" noProof="0">
                <a:ln>
                  <a:noFill/>
                </a:ln>
                <a:solidFill>
                  <a:srgbClr val="0000FF"/>
                </a:solidFill>
                <a:effectLst/>
                <a:uLnTx/>
                <a:uFillTx/>
                <a:latin typeface="Consolas"/>
                <a:ea typeface="Consolas"/>
                <a:cs typeface="Consolas"/>
                <a:sym typeface="Consolas"/>
              </a:rPr>
              <a:t>insert</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2000" b="0" i="0" u="none" strike="noStrike" kern="0" cap="none" spc="0" normalizeH="0" baseline="0" noProof="0">
                <a:ln>
                  <a:noFill/>
                </a:ln>
                <a:solidFill>
                  <a:srgbClr val="0000FF"/>
                </a:solidFill>
                <a:effectLst/>
                <a:uLnTx/>
                <a:uFillTx/>
                <a:latin typeface="Consolas"/>
                <a:ea typeface="Consolas"/>
                <a:cs typeface="Consolas"/>
                <a:sym typeface="Consolas"/>
              </a:rPr>
              <a:t>into</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 tb_editora</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808080"/>
              </a:buClr>
              <a:buSzPts val="2000"/>
              <a:buFont typeface="Consolas"/>
              <a:buNone/>
              <a:tabLst/>
              <a:defRPr/>
            </a:pPr>
            <a:r>
              <a:rPr kumimoji="0" lang="en-US" sz="20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cd_editora</a:t>
            </a:r>
            <a:r>
              <a:rPr kumimoji="0" lang="en-US" sz="20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 editora</a:t>
            </a:r>
            <a:r>
              <a:rPr kumimoji="0" lang="en-US" sz="2000" b="0" i="0" u="none" strike="noStrike" kern="0" cap="none" spc="0" normalizeH="0" baseline="0" noProof="0">
                <a:ln>
                  <a:noFill/>
                </a:ln>
                <a:solidFill>
                  <a:srgbClr val="808080"/>
                </a:solidFill>
                <a:effectLst/>
                <a:uLnTx/>
                <a:uFillTx/>
                <a:latin typeface="Consolas"/>
                <a:ea typeface="Consolas"/>
                <a:cs typeface="Consolas"/>
                <a:sym typeface="Consolas"/>
              </a:rPr>
              <a:t>)</a:t>
            </a:r>
            <a:endParaRPr kumimoji="0" sz="2000" b="0" i="0" u="none" strike="noStrike" kern="0" cap="none" spc="0" normalizeH="0" baseline="0" noProof="0">
              <a:ln>
                <a:noFill/>
              </a:ln>
              <a:solidFill>
                <a:srgbClr val="000000"/>
              </a:solidFill>
              <a:effectLst/>
              <a:uLnTx/>
              <a:uFillTx/>
              <a:latin typeface="Consolas"/>
              <a:ea typeface="Consolas"/>
              <a:cs typeface="Consolas"/>
              <a:sym typeface="Consolas"/>
            </a:endParaRPr>
          </a:p>
          <a:p>
            <a:pPr marL="0" marR="0" lvl="0" indent="0" algn="l" defTabSz="914400" rtl="0" eaLnBrk="1" fontAlgn="auto" latinLnBrk="0" hangingPunct="1">
              <a:lnSpc>
                <a:spcPct val="100000"/>
              </a:lnSpc>
              <a:spcBef>
                <a:spcPts val="0"/>
              </a:spcBef>
              <a:spcAft>
                <a:spcPts val="0"/>
              </a:spcAft>
              <a:buClr>
                <a:srgbClr val="0000FF"/>
              </a:buClr>
              <a:buSzPts val="2000"/>
              <a:buFont typeface="Consolas"/>
              <a:buNone/>
              <a:tabLst/>
              <a:defRPr/>
            </a:pPr>
            <a:r>
              <a:rPr kumimoji="0" lang="en-US" sz="2000" b="0" i="0" u="none" strike="noStrike" kern="0" cap="none" spc="0" normalizeH="0" baseline="0" noProof="0">
                <a:ln>
                  <a:noFill/>
                </a:ln>
                <a:solidFill>
                  <a:srgbClr val="0000FF"/>
                </a:solidFill>
                <a:effectLst/>
                <a:uLnTx/>
                <a:uFillTx/>
                <a:latin typeface="Consolas"/>
                <a:ea typeface="Consolas"/>
                <a:cs typeface="Consolas"/>
                <a:sym typeface="Consolas"/>
              </a:rPr>
              <a:t>values</a:t>
            </a:r>
            <a:endParaRPr kumimoji="0" sz="2000" b="0" i="0" u="none" strike="noStrike" kern="0" cap="none" spc="0" normalizeH="0" baseline="0" noProof="0">
              <a:ln>
                <a:noFill/>
              </a:ln>
              <a:solidFill>
                <a:srgbClr val="000000"/>
              </a:solidFill>
              <a:effectLst/>
              <a:uLnTx/>
              <a:uFillTx/>
              <a:latin typeface="Consolas"/>
              <a:ea typeface="Consolas"/>
              <a:cs typeface="Consolas"/>
              <a:sym typeface="Consolas"/>
            </a:endParaRPr>
          </a:p>
          <a:p>
            <a:pPr marL="0" marR="0" lvl="0" indent="0" algn="l" defTabSz="914400" rtl="0" eaLnBrk="1" fontAlgn="auto" latinLnBrk="0" hangingPunct="1">
              <a:lnSpc>
                <a:spcPct val="100000"/>
              </a:lnSpc>
              <a:spcBef>
                <a:spcPts val="0"/>
              </a:spcBef>
              <a:spcAft>
                <a:spcPts val="0"/>
              </a:spcAft>
              <a:buClr>
                <a:srgbClr val="808080"/>
              </a:buClr>
              <a:buSzPts val="2000"/>
              <a:buFont typeface="Consolas"/>
              <a:buNone/>
              <a:tabLst/>
              <a:defRPr/>
            </a:pPr>
            <a:r>
              <a:rPr kumimoji="0" lang="en-US" sz="20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2</a:t>
            </a:r>
            <a:r>
              <a:rPr kumimoji="0" lang="en-US" sz="20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2000" b="0" i="0" u="none" strike="noStrike" kern="0" cap="none" spc="0" normalizeH="0" baseline="0" noProof="0">
                <a:ln>
                  <a:noFill/>
                </a:ln>
                <a:solidFill>
                  <a:srgbClr val="FF0000"/>
                </a:solidFill>
                <a:effectLst/>
                <a:uLnTx/>
                <a:uFillTx/>
                <a:latin typeface="Consolas"/>
                <a:ea typeface="Consolas"/>
                <a:cs typeface="Consolas"/>
                <a:sym typeface="Consolas"/>
              </a:rPr>
              <a:t>'erica'</a:t>
            </a:r>
            <a:r>
              <a:rPr kumimoji="0" lang="en-US" sz="2000" b="0" i="0" u="none" strike="noStrike" kern="0" cap="none" spc="0" normalizeH="0" baseline="0" noProof="0">
                <a:ln>
                  <a:noFill/>
                </a:ln>
                <a:solidFill>
                  <a:srgbClr val="808080"/>
                </a:solidFill>
                <a:effectLst/>
                <a:uLnTx/>
                <a:uFillTx/>
                <a:latin typeface="Consolas"/>
                <a:ea typeface="Consolas"/>
                <a:cs typeface="Consolas"/>
                <a:sym typeface="Consolas"/>
              </a:rPr>
              <a:t>)</a:t>
            </a:r>
            <a:endParaRPr kumimoji="0" sz="2000" b="0" i="0" u="none" strike="noStrike" kern="0" cap="none" spc="0" normalizeH="0" baseline="0" noProof="0">
              <a:ln>
                <a:noFill/>
              </a:ln>
              <a:solidFill>
                <a:srgbClr val="000000"/>
              </a:solidFill>
              <a:effectLst/>
              <a:uLnTx/>
              <a:uFillTx/>
              <a:latin typeface="Consolas"/>
              <a:ea typeface="Consolas"/>
              <a:cs typeface="Consolas"/>
              <a:sym typeface="Consolas"/>
            </a:endParaRPr>
          </a:p>
          <a:p>
            <a:pPr marL="0" marR="0" lvl="0" indent="0" algn="l" defTabSz="914400" rtl="0" eaLnBrk="1" fontAlgn="auto" latinLnBrk="0" hangingPunct="1">
              <a:lnSpc>
                <a:spcPct val="100000"/>
              </a:lnSpc>
              <a:spcBef>
                <a:spcPts val="0"/>
              </a:spcBef>
              <a:spcAft>
                <a:spcPts val="0"/>
              </a:spcAft>
              <a:buClr>
                <a:srgbClr val="000000"/>
              </a:buClr>
              <a:buSzPts val="2000"/>
              <a:buFont typeface="Arial"/>
              <a:buNone/>
              <a:tabLst/>
              <a:defRPr/>
            </a:pPr>
            <a:endParaRPr kumimoji="0" sz="2000" b="0" i="0" u="none" strike="noStrike" kern="0" cap="none" spc="0" normalizeH="0" baseline="0" noProof="0">
              <a:ln>
                <a:noFill/>
              </a:ln>
              <a:solidFill>
                <a:srgbClr val="000000"/>
              </a:solidFill>
              <a:effectLst/>
              <a:uLnTx/>
              <a:uFillTx/>
              <a:latin typeface="Consolas"/>
              <a:ea typeface="Consolas"/>
              <a:cs typeface="Consolas"/>
              <a:sym typeface="Consolas"/>
            </a:endParaRPr>
          </a:p>
        </p:txBody>
      </p:sp>
      <p:sp>
        <p:nvSpPr>
          <p:cNvPr id="1213" name="Google Shape;1213;p136"/>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Black"/>
                <a:ea typeface="Arial Black"/>
                <a:cs typeface="Arial Black"/>
                <a:sym typeface="Arial Black"/>
              </a:rPr>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t>26</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14" name="Google Shape;1214;p136"/>
          <p:cNvSpPr txBox="1">
            <a:spLocks noGrp="1"/>
          </p:cNvSpPr>
          <p:nvPr>
            <p:ph type="ftr" idx="11"/>
          </p:nvPr>
        </p:nvSpPr>
        <p:spPr>
          <a:xfrm>
            <a:off x="228600" y="6118762"/>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pt-BR" sz="1200" b="0" i="0" u="none" strike="noStrike" kern="0" cap="none" spc="0" normalizeH="0" baseline="0" noProof="0">
                <a:ln>
                  <a:noFill/>
                </a:ln>
                <a:solidFill>
                  <a:srgbClr val="000000"/>
                </a:solidFill>
                <a:effectLst/>
                <a:uLnTx/>
                <a:uFillTx/>
                <a:latin typeface="Arial"/>
                <a:cs typeface="Arial"/>
                <a:sym typeface="Arial"/>
              </a:rPr>
              <a:t>Aula 07 - DDL e DML - Exercício</a:t>
            </a:r>
            <a:endParaRPr kumimoji="0" sz="12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transition>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28"/>
        <p:cNvGrpSpPr/>
        <p:nvPr/>
      </p:nvGrpSpPr>
      <p:grpSpPr>
        <a:xfrm>
          <a:off x="0" y="0"/>
          <a:ext cx="0" cy="0"/>
          <a:chOff x="0" y="0"/>
          <a:chExt cx="0" cy="0"/>
        </a:xfrm>
      </p:grpSpPr>
      <p:sp>
        <p:nvSpPr>
          <p:cNvPr id="1229" name="Google Shape;1229;p138"/>
          <p:cNvSpPr txBox="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200"/>
              <a:buFont typeface="Arial"/>
              <a:buNone/>
              <a:tabLst/>
              <a:defRPr/>
            </a:pPr>
            <a:r>
              <a:rPr kumimoji="0" lang="en-US" sz="1200" b="0" i="0" u="none" strike="noStrike" kern="0" cap="none" spc="0" normalizeH="0" baseline="0" noProof="0">
                <a:ln>
                  <a:noFill/>
                </a:ln>
                <a:solidFill>
                  <a:srgbClr val="000000"/>
                </a:solidFill>
                <a:effectLst/>
                <a:uLnTx/>
                <a:uFillTx/>
                <a:latin typeface="Arial"/>
                <a:ea typeface="Arial"/>
                <a:cs typeface="Arial"/>
                <a:sym typeface="Arial"/>
              </a:rPr>
              <a:t>Aula 06 - Comandos SQL - Exercício</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pic>
        <p:nvPicPr>
          <p:cNvPr id="1230" name="Google Shape;1230;p138"/>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1231" name="Google Shape;1231;p138"/>
          <p:cNvSpPr txBox="1"/>
          <p:nvPr/>
        </p:nvSpPr>
        <p:spPr>
          <a:xfrm>
            <a:off x="827087" y="755650"/>
            <a:ext cx="6121400" cy="4000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2000"/>
              <a:buFont typeface="Arial"/>
              <a:buNone/>
              <a:tabLst/>
              <a:defRPr/>
            </a:pPr>
            <a:r>
              <a:rPr kumimoji="0" lang="en-US" sz="2000" b="1" i="0" u="none" strike="noStrike" kern="0" cap="none" spc="0" normalizeH="0" baseline="0" noProof="0">
                <a:ln>
                  <a:noFill/>
                </a:ln>
                <a:solidFill>
                  <a:srgbClr val="000000"/>
                </a:solidFill>
                <a:effectLst/>
                <a:uLnTx/>
                <a:uFillTx/>
                <a:latin typeface="Arial"/>
                <a:ea typeface="Arial"/>
                <a:cs typeface="Arial"/>
                <a:sym typeface="Arial"/>
              </a:rPr>
              <a:t>INSERT</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32" name="Google Shape;1232;p138"/>
          <p:cNvSpPr txBox="1"/>
          <p:nvPr/>
        </p:nvSpPr>
        <p:spPr>
          <a:xfrm>
            <a:off x="179387" y="1655762"/>
            <a:ext cx="8742362" cy="2862262"/>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FF"/>
              </a:buClr>
              <a:buSzPts val="2000"/>
              <a:buFont typeface="Consolas"/>
              <a:buNone/>
              <a:tabLst/>
              <a:defRPr/>
            </a:pPr>
            <a:r>
              <a:rPr kumimoji="0" lang="en-US" sz="2000" b="0" i="0" u="none" strike="noStrike" kern="0" cap="none" spc="0" normalizeH="0" baseline="0" noProof="0">
                <a:ln>
                  <a:noFill/>
                </a:ln>
                <a:solidFill>
                  <a:srgbClr val="0000FF"/>
                </a:solidFill>
                <a:effectLst/>
                <a:uLnTx/>
                <a:uFillTx/>
                <a:latin typeface="Consolas"/>
                <a:ea typeface="Consolas"/>
                <a:cs typeface="Consolas"/>
                <a:sym typeface="Consolas"/>
              </a:rPr>
              <a:t>insert</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2000" b="0" i="0" u="none" strike="noStrike" kern="0" cap="none" spc="0" normalizeH="0" baseline="0" noProof="0">
                <a:ln>
                  <a:noFill/>
                </a:ln>
                <a:solidFill>
                  <a:srgbClr val="0000FF"/>
                </a:solidFill>
                <a:effectLst/>
                <a:uLnTx/>
                <a:uFillTx/>
                <a:latin typeface="Consolas"/>
                <a:ea typeface="Consolas"/>
                <a:cs typeface="Consolas"/>
                <a:sym typeface="Consolas"/>
              </a:rPr>
              <a:t>into</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 tb_livro </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808080"/>
              </a:buClr>
              <a:buSzPts val="2000"/>
              <a:buFont typeface="Consolas"/>
              <a:buNone/>
              <a:tabLst/>
              <a:defRPr/>
            </a:pPr>
            <a:r>
              <a:rPr kumimoji="0" lang="en-US" sz="20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isbn</a:t>
            </a:r>
            <a:r>
              <a:rPr kumimoji="0" lang="en-US" sz="20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 titulo</a:t>
            </a:r>
            <a:r>
              <a:rPr kumimoji="0" lang="en-US" sz="20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 cd_editora</a:t>
            </a:r>
            <a:r>
              <a:rPr kumimoji="0" lang="en-US" sz="20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 cd_genero</a:t>
            </a:r>
            <a:r>
              <a:rPr kumimoji="0" lang="en-US" sz="20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 dt_livro</a:t>
            </a:r>
            <a:r>
              <a:rPr kumimoji="0" lang="en-US" sz="20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 preco</a:t>
            </a:r>
            <a:r>
              <a:rPr kumimoji="0" lang="en-US" sz="2000" b="0" i="0" u="none" strike="noStrike" kern="0" cap="none" spc="0" normalizeH="0" baseline="0" noProof="0">
                <a:ln>
                  <a:noFill/>
                </a:ln>
                <a:solidFill>
                  <a:srgbClr val="808080"/>
                </a:solidFill>
                <a:effectLst/>
                <a:uLnTx/>
                <a:uFillTx/>
                <a:latin typeface="Consolas"/>
                <a:ea typeface="Consolas"/>
                <a:cs typeface="Consolas"/>
                <a:sym typeface="Consolas"/>
              </a:rPr>
              <a:t>)</a:t>
            </a:r>
            <a:endParaRPr kumimoji="0" sz="2000" b="0" i="0" u="none" strike="noStrike" kern="0" cap="none" spc="0" normalizeH="0" baseline="0" noProof="0">
              <a:ln>
                <a:noFill/>
              </a:ln>
              <a:solidFill>
                <a:srgbClr val="000000"/>
              </a:solidFill>
              <a:effectLst/>
              <a:uLnTx/>
              <a:uFillTx/>
              <a:latin typeface="Consolas"/>
              <a:ea typeface="Consolas"/>
              <a:cs typeface="Consolas"/>
              <a:sym typeface="Consolas"/>
            </a:endParaRPr>
          </a:p>
          <a:p>
            <a:pPr marL="0" marR="0" lvl="0" indent="0" algn="l" defTabSz="914400" rtl="0" eaLnBrk="1" fontAlgn="auto" latinLnBrk="0" hangingPunct="1">
              <a:lnSpc>
                <a:spcPct val="100000"/>
              </a:lnSpc>
              <a:spcBef>
                <a:spcPts val="0"/>
              </a:spcBef>
              <a:spcAft>
                <a:spcPts val="0"/>
              </a:spcAft>
              <a:buClr>
                <a:srgbClr val="0000FF"/>
              </a:buClr>
              <a:buSzPts val="2000"/>
              <a:buFont typeface="Consolas"/>
              <a:buNone/>
              <a:tabLst/>
              <a:defRPr/>
            </a:pPr>
            <a:r>
              <a:rPr kumimoji="0" lang="en-US" sz="2000" b="0" i="0" u="none" strike="noStrike" kern="0" cap="none" spc="0" normalizeH="0" baseline="0" noProof="0">
                <a:ln>
                  <a:noFill/>
                </a:ln>
                <a:solidFill>
                  <a:srgbClr val="0000FF"/>
                </a:solidFill>
                <a:effectLst/>
                <a:uLnTx/>
                <a:uFillTx/>
                <a:latin typeface="Consolas"/>
                <a:ea typeface="Consolas"/>
                <a:cs typeface="Consolas"/>
                <a:sym typeface="Consolas"/>
              </a:rPr>
              <a:t>values</a:t>
            </a:r>
            <a:endParaRPr kumimoji="0" sz="2000" b="0" i="0" u="none" strike="noStrike" kern="0" cap="none" spc="0" normalizeH="0" baseline="0" noProof="0">
              <a:ln>
                <a:noFill/>
              </a:ln>
              <a:solidFill>
                <a:srgbClr val="000000"/>
              </a:solidFill>
              <a:effectLst/>
              <a:uLnTx/>
              <a:uFillTx/>
              <a:latin typeface="Consolas"/>
              <a:ea typeface="Consolas"/>
              <a:cs typeface="Consolas"/>
              <a:sym typeface="Consolas"/>
            </a:endParaRPr>
          </a:p>
          <a:p>
            <a:pPr marL="0" marR="0" lvl="0" indent="0" algn="l" defTabSz="914400" rtl="0" eaLnBrk="1" fontAlgn="auto" latinLnBrk="0" hangingPunct="1">
              <a:lnSpc>
                <a:spcPct val="100000"/>
              </a:lnSpc>
              <a:spcBef>
                <a:spcPts val="0"/>
              </a:spcBef>
              <a:spcAft>
                <a:spcPts val="0"/>
              </a:spcAft>
              <a:buClr>
                <a:srgbClr val="808080"/>
              </a:buClr>
              <a:buSzPts val="2000"/>
              <a:buFont typeface="Consolas"/>
              <a:buNone/>
              <a:tabLst/>
              <a:defRPr/>
            </a:pPr>
            <a:r>
              <a:rPr kumimoji="0" lang="en-US" sz="20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1</a:t>
            </a:r>
            <a:r>
              <a:rPr kumimoji="0" lang="en-US" sz="20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2000" b="0" i="0" u="none" strike="noStrike" kern="0" cap="none" spc="0" normalizeH="0" baseline="0" noProof="0">
                <a:ln>
                  <a:noFill/>
                </a:ln>
                <a:solidFill>
                  <a:srgbClr val="FF0000"/>
                </a:solidFill>
                <a:effectLst/>
                <a:uLnTx/>
                <a:uFillTx/>
                <a:latin typeface="Consolas"/>
                <a:ea typeface="Consolas"/>
                <a:cs typeface="Consolas"/>
                <a:sym typeface="Consolas"/>
              </a:rPr>
              <a:t>'banco de dados'</a:t>
            </a:r>
            <a:r>
              <a:rPr kumimoji="0" lang="en-US" sz="20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 1</a:t>
            </a:r>
            <a:r>
              <a:rPr kumimoji="0" lang="en-US" sz="20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1</a:t>
            </a:r>
            <a:r>
              <a:rPr kumimoji="0" lang="en-US" sz="20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2000" b="0" i="0" u="none" strike="noStrike" kern="0" cap="none" spc="0" normalizeH="0" baseline="0" noProof="0">
                <a:ln>
                  <a:noFill/>
                </a:ln>
                <a:solidFill>
                  <a:srgbClr val="FF0000"/>
                </a:solidFill>
                <a:effectLst/>
                <a:uLnTx/>
                <a:uFillTx/>
                <a:latin typeface="Consolas"/>
                <a:ea typeface="Consolas"/>
                <a:cs typeface="Consolas"/>
                <a:sym typeface="Consolas"/>
              </a:rPr>
              <a:t>'2019-08-10'</a:t>
            </a:r>
            <a:r>
              <a:rPr kumimoji="0" lang="en-US" sz="20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 100</a:t>
            </a:r>
            <a:r>
              <a:rPr kumimoji="0" lang="en-US" sz="2000" b="0" i="0" u="none" strike="noStrike" kern="0" cap="none" spc="0" normalizeH="0" baseline="0" noProof="0">
                <a:ln>
                  <a:noFill/>
                </a:ln>
                <a:solidFill>
                  <a:srgbClr val="808080"/>
                </a:solidFill>
                <a:effectLst/>
                <a:uLnTx/>
                <a:uFillTx/>
                <a:latin typeface="Consolas"/>
                <a:ea typeface="Consolas"/>
                <a:cs typeface="Consolas"/>
                <a:sym typeface="Consolas"/>
              </a:rPr>
              <a:t>)</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2000"/>
              <a:buFont typeface="Consolas"/>
              <a:buNone/>
              <a:tabLst/>
              <a:defRPr/>
            </a:pP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 </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FF"/>
              </a:buClr>
              <a:buSzPts val="2000"/>
              <a:buFont typeface="Consolas"/>
              <a:buNone/>
              <a:tabLst/>
              <a:defRPr/>
            </a:pPr>
            <a:r>
              <a:rPr kumimoji="0" lang="en-US" sz="2000" b="0" i="0" u="none" strike="noStrike" kern="0" cap="none" spc="0" normalizeH="0" baseline="0" noProof="0">
                <a:ln>
                  <a:noFill/>
                </a:ln>
                <a:solidFill>
                  <a:srgbClr val="0000FF"/>
                </a:solidFill>
                <a:effectLst/>
                <a:uLnTx/>
                <a:uFillTx/>
                <a:latin typeface="Consolas"/>
                <a:ea typeface="Consolas"/>
                <a:cs typeface="Consolas"/>
                <a:sym typeface="Consolas"/>
              </a:rPr>
              <a:t>insert</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2000" b="0" i="0" u="none" strike="noStrike" kern="0" cap="none" spc="0" normalizeH="0" baseline="0" noProof="0">
                <a:ln>
                  <a:noFill/>
                </a:ln>
                <a:solidFill>
                  <a:srgbClr val="0000FF"/>
                </a:solidFill>
                <a:effectLst/>
                <a:uLnTx/>
                <a:uFillTx/>
                <a:latin typeface="Consolas"/>
                <a:ea typeface="Consolas"/>
                <a:cs typeface="Consolas"/>
                <a:sym typeface="Consolas"/>
              </a:rPr>
              <a:t>into</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 tb_livro </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808080"/>
              </a:buClr>
              <a:buSzPts val="2000"/>
              <a:buFont typeface="Consolas"/>
              <a:buNone/>
              <a:tabLst/>
              <a:defRPr/>
            </a:pPr>
            <a:r>
              <a:rPr kumimoji="0" lang="en-US" sz="20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isbn</a:t>
            </a:r>
            <a:r>
              <a:rPr kumimoji="0" lang="en-US" sz="20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 titulo</a:t>
            </a:r>
            <a:r>
              <a:rPr kumimoji="0" lang="en-US" sz="20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 cd_editora</a:t>
            </a:r>
            <a:r>
              <a:rPr kumimoji="0" lang="en-US" sz="20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 cd_genero</a:t>
            </a:r>
            <a:r>
              <a:rPr kumimoji="0" lang="en-US" sz="20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 dt_livro</a:t>
            </a:r>
            <a:r>
              <a:rPr kumimoji="0" lang="en-US" sz="20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 preco</a:t>
            </a:r>
            <a:r>
              <a:rPr kumimoji="0" lang="en-US" sz="2000" b="0" i="0" u="none" strike="noStrike" kern="0" cap="none" spc="0" normalizeH="0" baseline="0" noProof="0">
                <a:ln>
                  <a:noFill/>
                </a:ln>
                <a:solidFill>
                  <a:srgbClr val="808080"/>
                </a:solidFill>
                <a:effectLst/>
                <a:uLnTx/>
                <a:uFillTx/>
                <a:latin typeface="Consolas"/>
                <a:ea typeface="Consolas"/>
                <a:cs typeface="Consolas"/>
                <a:sym typeface="Consolas"/>
              </a:rPr>
              <a:t>)</a:t>
            </a:r>
            <a:endParaRPr kumimoji="0" sz="2000" b="0" i="0" u="none" strike="noStrike" kern="0" cap="none" spc="0" normalizeH="0" baseline="0" noProof="0">
              <a:ln>
                <a:noFill/>
              </a:ln>
              <a:solidFill>
                <a:srgbClr val="000000"/>
              </a:solidFill>
              <a:effectLst/>
              <a:uLnTx/>
              <a:uFillTx/>
              <a:latin typeface="Consolas"/>
              <a:ea typeface="Consolas"/>
              <a:cs typeface="Consolas"/>
              <a:sym typeface="Consolas"/>
            </a:endParaRPr>
          </a:p>
          <a:p>
            <a:pPr marL="0" marR="0" lvl="0" indent="0" algn="l" defTabSz="914400" rtl="0" eaLnBrk="1" fontAlgn="auto" latinLnBrk="0" hangingPunct="1">
              <a:lnSpc>
                <a:spcPct val="100000"/>
              </a:lnSpc>
              <a:spcBef>
                <a:spcPts val="0"/>
              </a:spcBef>
              <a:spcAft>
                <a:spcPts val="0"/>
              </a:spcAft>
              <a:buClr>
                <a:srgbClr val="0000FF"/>
              </a:buClr>
              <a:buSzPts val="2000"/>
              <a:buFont typeface="Consolas"/>
              <a:buNone/>
              <a:tabLst/>
              <a:defRPr/>
            </a:pPr>
            <a:r>
              <a:rPr kumimoji="0" lang="en-US" sz="2000" b="0" i="0" u="none" strike="noStrike" kern="0" cap="none" spc="0" normalizeH="0" baseline="0" noProof="0">
                <a:ln>
                  <a:noFill/>
                </a:ln>
                <a:solidFill>
                  <a:srgbClr val="0000FF"/>
                </a:solidFill>
                <a:effectLst/>
                <a:uLnTx/>
                <a:uFillTx/>
                <a:latin typeface="Consolas"/>
                <a:ea typeface="Consolas"/>
                <a:cs typeface="Consolas"/>
                <a:sym typeface="Consolas"/>
              </a:rPr>
              <a:t>values</a:t>
            </a:r>
            <a:endParaRPr kumimoji="0" sz="2000" b="0" i="0" u="none" strike="noStrike" kern="0" cap="none" spc="0" normalizeH="0" baseline="0" noProof="0">
              <a:ln>
                <a:noFill/>
              </a:ln>
              <a:solidFill>
                <a:srgbClr val="000000"/>
              </a:solidFill>
              <a:effectLst/>
              <a:uLnTx/>
              <a:uFillTx/>
              <a:latin typeface="Consolas"/>
              <a:ea typeface="Consolas"/>
              <a:cs typeface="Consolas"/>
              <a:sym typeface="Consolas"/>
            </a:endParaRPr>
          </a:p>
          <a:p>
            <a:pPr marL="0" marR="0" lvl="0" indent="0" algn="l" defTabSz="914400" rtl="0" eaLnBrk="1" fontAlgn="auto" latinLnBrk="0" hangingPunct="1">
              <a:lnSpc>
                <a:spcPct val="100000"/>
              </a:lnSpc>
              <a:spcBef>
                <a:spcPts val="0"/>
              </a:spcBef>
              <a:spcAft>
                <a:spcPts val="0"/>
              </a:spcAft>
              <a:buClr>
                <a:srgbClr val="808080"/>
              </a:buClr>
              <a:buSzPts val="2000"/>
              <a:buFont typeface="Consolas"/>
              <a:buNone/>
              <a:tabLst/>
              <a:defRPr/>
            </a:pPr>
            <a:r>
              <a:rPr kumimoji="0" lang="en-US" sz="20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2</a:t>
            </a:r>
            <a:r>
              <a:rPr kumimoji="0" lang="en-US" sz="20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2000" b="0" i="0" u="none" strike="noStrike" kern="0" cap="none" spc="0" normalizeH="0" baseline="0" noProof="0">
                <a:ln>
                  <a:noFill/>
                </a:ln>
                <a:solidFill>
                  <a:srgbClr val="FF0000"/>
                </a:solidFill>
                <a:effectLst/>
                <a:uLnTx/>
                <a:uFillTx/>
                <a:latin typeface="Consolas"/>
                <a:ea typeface="Consolas"/>
                <a:cs typeface="Consolas"/>
                <a:sym typeface="Consolas"/>
              </a:rPr>
              <a:t>'engenharia de software'</a:t>
            </a:r>
            <a:r>
              <a:rPr kumimoji="0" lang="en-US" sz="20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 1</a:t>
            </a:r>
            <a:r>
              <a:rPr kumimoji="0" lang="en-US" sz="20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2</a:t>
            </a:r>
            <a:r>
              <a:rPr kumimoji="0" lang="en-US" sz="20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2000" b="0" i="0" u="none" strike="noStrike" kern="0" cap="none" spc="0" normalizeH="0" baseline="0" noProof="0">
                <a:ln>
                  <a:noFill/>
                </a:ln>
                <a:solidFill>
                  <a:srgbClr val="FF0000"/>
                </a:solidFill>
                <a:effectLst/>
                <a:uLnTx/>
                <a:uFillTx/>
                <a:latin typeface="Consolas"/>
                <a:ea typeface="Consolas"/>
                <a:cs typeface="Consolas"/>
                <a:sym typeface="Consolas"/>
              </a:rPr>
              <a:t>'2019-08-20'</a:t>
            </a:r>
            <a:r>
              <a:rPr kumimoji="0" lang="en-US" sz="20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2000" b="0" i="0" u="none" strike="noStrike" kern="0" cap="none" spc="0" normalizeH="0" baseline="0" noProof="0">
                <a:ln>
                  <a:noFill/>
                </a:ln>
                <a:solidFill>
                  <a:srgbClr val="000000"/>
                </a:solidFill>
                <a:effectLst/>
                <a:uLnTx/>
                <a:uFillTx/>
                <a:latin typeface="Consolas"/>
                <a:ea typeface="Consolas"/>
                <a:cs typeface="Consolas"/>
                <a:sym typeface="Consolas"/>
              </a:rPr>
              <a:t> 200</a:t>
            </a:r>
            <a:r>
              <a:rPr kumimoji="0" lang="en-US" sz="2000" b="0" i="0" u="none" strike="noStrike" kern="0" cap="none" spc="0" normalizeH="0" baseline="0" noProof="0">
                <a:ln>
                  <a:noFill/>
                </a:ln>
                <a:solidFill>
                  <a:srgbClr val="808080"/>
                </a:solidFill>
                <a:effectLst/>
                <a:uLnTx/>
                <a:uFillTx/>
                <a:latin typeface="Consolas"/>
                <a:ea typeface="Consolas"/>
                <a:cs typeface="Consolas"/>
                <a:sym typeface="Consolas"/>
              </a:rPr>
              <a:t>)</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33" name="Google Shape;1233;p138"/>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Black"/>
                <a:ea typeface="Arial Black"/>
                <a:cs typeface="Arial Black"/>
                <a:sym typeface="Arial Black"/>
              </a:rPr>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t>27</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34" name="Google Shape;1234;p13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pt-BR" sz="1200" b="0" i="0" u="none" strike="noStrike" kern="0" cap="none" spc="0" normalizeH="0" baseline="0" noProof="0">
                <a:ln>
                  <a:noFill/>
                </a:ln>
                <a:solidFill>
                  <a:srgbClr val="000000"/>
                </a:solidFill>
                <a:effectLst/>
                <a:uLnTx/>
                <a:uFillTx/>
                <a:latin typeface="Arial"/>
                <a:cs typeface="Arial"/>
                <a:sym typeface="Arial"/>
              </a:rPr>
              <a:t>Aula 07 - DDL e DML - Exercício</a:t>
            </a:r>
            <a:endParaRPr kumimoji="0" sz="12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transition>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pic>
        <p:nvPicPr>
          <p:cNvPr id="1239" name="Google Shape;1239;p139"/>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1240" name="Google Shape;1240;p139"/>
          <p:cNvSpPr txBox="1"/>
          <p:nvPr/>
        </p:nvSpPr>
        <p:spPr>
          <a:xfrm>
            <a:off x="827087" y="755650"/>
            <a:ext cx="6121400" cy="4000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2000"/>
              <a:buFont typeface="Arial"/>
              <a:buNone/>
              <a:tabLst/>
              <a:defRPr/>
            </a:pPr>
            <a:r>
              <a:rPr kumimoji="0" lang="en-US" sz="2000" b="1" i="0" u="none" strike="noStrike" kern="0" cap="none" spc="0" normalizeH="0" baseline="0" noProof="0">
                <a:ln>
                  <a:noFill/>
                </a:ln>
                <a:solidFill>
                  <a:srgbClr val="000000"/>
                </a:solidFill>
                <a:effectLst/>
                <a:uLnTx/>
                <a:uFillTx/>
                <a:latin typeface="Arial"/>
                <a:ea typeface="Arial"/>
                <a:cs typeface="Arial"/>
                <a:sym typeface="Arial"/>
              </a:rPr>
              <a:t>INSERT</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pic>
        <p:nvPicPr>
          <p:cNvPr id="1241" name="Google Shape;1241;p139"/>
          <p:cNvPicPr preferRelativeResize="0"/>
          <p:nvPr/>
        </p:nvPicPr>
        <p:blipFill rotWithShape="1">
          <a:blip r:embed="rId4">
            <a:alphaModFix/>
          </a:blip>
          <a:srcRect/>
          <a:stretch/>
        </p:blipFill>
        <p:spPr>
          <a:xfrm>
            <a:off x="468312" y="1989137"/>
            <a:ext cx="8186737" cy="3095625"/>
          </a:xfrm>
          <a:prstGeom prst="rect">
            <a:avLst/>
          </a:prstGeom>
          <a:noFill/>
          <a:ln>
            <a:noFill/>
          </a:ln>
        </p:spPr>
      </p:pic>
      <p:sp>
        <p:nvSpPr>
          <p:cNvPr id="1242" name="Google Shape;1242;p139"/>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Black"/>
                <a:ea typeface="Arial Black"/>
                <a:cs typeface="Arial Black"/>
                <a:sym typeface="Arial Black"/>
              </a:rPr>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t>28</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43" name="Google Shape;1243;p139"/>
          <p:cNvSpPr txBox="1">
            <a:spLocks noGrp="1"/>
          </p:cNvSpPr>
          <p:nvPr>
            <p:ph type="ftr" idx="11"/>
          </p:nvPr>
        </p:nvSpPr>
        <p:spPr>
          <a:xfrm>
            <a:off x="468312" y="5948679"/>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pt-BR" sz="1200" b="0" i="0" u="none" strike="noStrike" kern="0" cap="none" spc="0" normalizeH="0" baseline="0" noProof="0">
                <a:ln>
                  <a:noFill/>
                </a:ln>
                <a:solidFill>
                  <a:srgbClr val="000000"/>
                </a:solidFill>
                <a:effectLst/>
                <a:uLnTx/>
                <a:uFillTx/>
                <a:latin typeface="Arial"/>
                <a:cs typeface="Arial"/>
                <a:sym typeface="Arial"/>
              </a:rPr>
              <a:t>Aula 07 - DDL e DML - Exercício</a:t>
            </a:r>
            <a:endParaRPr kumimoji="0" sz="12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transition>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pic>
        <p:nvPicPr>
          <p:cNvPr id="790" name="Google Shape;790;p90"/>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791" name="Google Shape;791;p90"/>
          <p:cNvSpPr txBox="1"/>
          <p:nvPr/>
        </p:nvSpPr>
        <p:spPr>
          <a:xfrm>
            <a:off x="539750" y="803275"/>
            <a:ext cx="6121400" cy="4000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2000"/>
              <a:buFont typeface="Arial"/>
              <a:buNone/>
              <a:tabLst/>
              <a:defRPr/>
            </a:pPr>
            <a:r>
              <a:rPr kumimoji="0" lang="en-US" sz="2000" b="1" i="0" u="none" strike="noStrike" kern="0" cap="none" spc="0" normalizeH="0" baseline="0" noProof="0">
                <a:ln>
                  <a:noFill/>
                </a:ln>
                <a:solidFill>
                  <a:srgbClr val="000000"/>
                </a:solidFill>
                <a:effectLst/>
                <a:uLnTx/>
                <a:uFillTx/>
                <a:latin typeface="Arial"/>
                <a:ea typeface="Arial"/>
                <a:cs typeface="Arial"/>
                <a:sym typeface="Arial"/>
              </a:rPr>
              <a:t>UPDATE</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pic>
        <p:nvPicPr>
          <p:cNvPr id="792" name="Google Shape;792;p90"/>
          <p:cNvPicPr preferRelativeResize="0"/>
          <p:nvPr/>
        </p:nvPicPr>
        <p:blipFill rotWithShape="1">
          <a:blip r:embed="rId4">
            <a:alphaModFix/>
          </a:blip>
          <a:srcRect/>
          <a:stretch/>
        </p:blipFill>
        <p:spPr>
          <a:xfrm>
            <a:off x="304800" y="1412875"/>
            <a:ext cx="5376862" cy="2087562"/>
          </a:xfrm>
          <a:prstGeom prst="rect">
            <a:avLst/>
          </a:prstGeom>
          <a:noFill/>
          <a:ln>
            <a:noFill/>
          </a:ln>
        </p:spPr>
      </p:pic>
      <p:pic>
        <p:nvPicPr>
          <p:cNvPr id="793" name="Google Shape;793;p90"/>
          <p:cNvPicPr preferRelativeResize="0"/>
          <p:nvPr/>
        </p:nvPicPr>
        <p:blipFill rotWithShape="1">
          <a:blip r:embed="rId5">
            <a:alphaModFix/>
          </a:blip>
          <a:srcRect/>
          <a:stretch/>
        </p:blipFill>
        <p:spPr>
          <a:xfrm>
            <a:off x="2713037" y="3716337"/>
            <a:ext cx="5695950" cy="2016125"/>
          </a:xfrm>
          <a:prstGeom prst="rect">
            <a:avLst/>
          </a:prstGeom>
          <a:noFill/>
          <a:ln>
            <a:noFill/>
          </a:ln>
        </p:spPr>
      </p:pic>
      <p:sp>
        <p:nvSpPr>
          <p:cNvPr id="794" name="Google Shape;794;p90"/>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Black"/>
                <a:ea typeface="Arial Black"/>
                <a:cs typeface="Arial Black"/>
                <a:sym typeface="Arial Black"/>
              </a:rPr>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t>29</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795" name="Google Shape;795;p90"/>
          <p:cNvSpPr txBox="1">
            <a:spLocks noGrp="1"/>
          </p:cNvSpPr>
          <p:nvPr>
            <p:ph type="ftr" idx="11"/>
          </p:nvPr>
        </p:nvSpPr>
        <p:spPr>
          <a:xfrm>
            <a:off x="539750" y="6089073"/>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pt-BR" sz="1200" b="0" i="0" u="none" strike="noStrike" kern="0" cap="none" spc="0" normalizeH="0" baseline="0" noProof="0">
                <a:ln>
                  <a:noFill/>
                </a:ln>
                <a:solidFill>
                  <a:srgbClr val="000000"/>
                </a:solidFill>
                <a:effectLst/>
                <a:uLnTx/>
                <a:uFillTx/>
                <a:latin typeface="Arial"/>
                <a:cs typeface="Arial"/>
                <a:sym typeface="Arial"/>
              </a:rPr>
              <a:t>Aula 07 - DDL e DML - Exercício</a:t>
            </a:r>
            <a:endParaRPr kumimoji="0" sz="12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282132161"/>
      </p:ext>
    </p:extLst>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468313" y="476250"/>
            <a:ext cx="8229600" cy="527050"/>
          </a:xfrm>
        </p:spPr>
        <p:txBody>
          <a:bodyPr/>
          <a:lstStyle/>
          <a:p>
            <a:pPr eaLnBrk="1" hangingPunct="1"/>
            <a:r>
              <a:rPr lang="pt-BR" altLang="pt-BR" sz="2400" b="1"/>
              <a:t>Agenda</a:t>
            </a:r>
          </a:p>
        </p:txBody>
      </p:sp>
      <p:sp>
        <p:nvSpPr>
          <p:cNvPr id="4099" name="Rectangle 3"/>
          <p:cNvSpPr>
            <a:spLocks noGrp="1" noChangeArrowheads="1"/>
          </p:cNvSpPr>
          <p:nvPr>
            <p:ph type="body" idx="1"/>
          </p:nvPr>
        </p:nvSpPr>
        <p:spPr>
          <a:xfrm>
            <a:off x="623455" y="1268413"/>
            <a:ext cx="8074458" cy="2590800"/>
          </a:xfrm>
        </p:spPr>
        <p:txBody>
          <a:bodyPr/>
          <a:lstStyle/>
          <a:p>
            <a:pPr>
              <a:lnSpc>
                <a:spcPct val="150000"/>
              </a:lnSpc>
            </a:pPr>
            <a:r>
              <a:rPr lang="en-US" sz="2000" dirty="0" err="1"/>
              <a:t>Gabarito</a:t>
            </a:r>
            <a:r>
              <a:rPr lang="en-US" sz="2000" dirty="0"/>
              <a:t> do </a:t>
            </a:r>
            <a:r>
              <a:rPr lang="en-US" sz="2000" dirty="0" err="1"/>
              <a:t>exercicio</a:t>
            </a:r>
            <a:r>
              <a:rPr lang="en-US" sz="2000" dirty="0"/>
              <a:t> do MER</a:t>
            </a:r>
          </a:p>
          <a:p>
            <a:pPr>
              <a:lnSpc>
                <a:spcPct val="150000"/>
              </a:lnSpc>
            </a:pPr>
            <a:r>
              <a:rPr lang="en-US" sz="2000" dirty="0" err="1"/>
              <a:t>Gabarito</a:t>
            </a:r>
            <a:r>
              <a:rPr lang="en-US" sz="2000" dirty="0"/>
              <a:t> do </a:t>
            </a:r>
            <a:r>
              <a:rPr lang="en-US" sz="2000" dirty="0" err="1"/>
              <a:t>exercício</a:t>
            </a:r>
            <a:r>
              <a:rPr lang="en-US" sz="2000" dirty="0"/>
              <a:t> – </a:t>
            </a:r>
            <a:r>
              <a:rPr lang="en-US" sz="2000" dirty="0" err="1"/>
              <a:t>Bd</a:t>
            </a:r>
            <a:r>
              <a:rPr lang="en-US" sz="2000" dirty="0"/>
              <a:t> </a:t>
            </a:r>
            <a:r>
              <a:rPr lang="en-US" sz="2000" dirty="0" err="1"/>
              <a:t>livro</a:t>
            </a:r>
            <a:endParaRPr lang="pt-BR" sz="2000" dirty="0"/>
          </a:p>
          <a:p>
            <a:pPr>
              <a:lnSpc>
                <a:spcPct val="150000"/>
              </a:lnSpc>
            </a:pPr>
            <a:r>
              <a:rPr lang="en-US" sz="2000" dirty="0"/>
              <a:t>MER</a:t>
            </a:r>
            <a:endParaRPr lang="pt-BR" sz="2000" dirty="0"/>
          </a:p>
          <a:p>
            <a:pPr>
              <a:lnSpc>
                <a:spcPct val="150000"/>
              </a:lnSpc>
            </a:pPr>
            <a:r>
              <a:rPr lang="en-US" sz="2000" dirty="0"/>
              <a:t>DDL</a:t>
            </a:r>
            <a:endParaRPr lang="pt-BR" sz="2000" dirty="0"/>
          </a:p>
          <a:p>
            <a:pPr>
              <a:lnSpc>
                <a:spcPct val="150000"/>
              </a:lnSpc>
            </a:pPr>
            <a:r>
              <a:rPr lang="en-US" sz="2000" dirty="0" err="1"/>
              <a:t>Comandos</a:t>
            </a:r>
            <a:r>
              <a:rPr lang="en-US" sz="2000" dirty="0"/>
              <a:t> – DDL</a:t>
            </a:r>
            <a:endParaRPr lang="pt-BR" sz="2000" dirty="0"/>
          </a:p>
          <a:p>
            <a:pPr>
              <a:lnSpc>
                <a:spcPct val="150000"/>
              </a:lnSpc>
            </a:pPr>
            <a:r>
              <a:rPr lang="en-US" sz="2000" dirty="0" err="1"/>
              <a:t>Revisão</a:t>
            </a:r>
            <a:r>
              <a:rPr lang="en-US" sz="2000" dirty="0"/>
              <a:t> - DML – </a:t>
            </a:r>
            <a:r>
              <a:rPr lang="en-US" sz="2000" dirty="0" err="1"/>
              <a:t>Linguagem</a:t>
            </a:r>
            <a:r>
              <a:rPr lang="en-US" sz="2000" dirty="0"/>
              <a:t> de </a:t>
            </a:r>
            <a:r>
              <a:rPr lang="en-US" sz="2000" dirty="0" err="1"/>
              <a:t>Manipulação</a:t>
            </a:r>
            <a:r>
              <a:rPr lang="en-US" sz="2000" dirty="0"/>
              <a:t> de dados</a:t>
            </a:r>
            <a:br>
              <a:rPr lang="en-US" sz="2000" dirty="0"/>
            </a:br>
            <a:r>
              <a:rPr lang="en-US" sz="2000" dirty="0"/>
              <a:t>Insert, update, delete e select</a:t>
            </a:r>
            <a:endParaRPr lang="pt-BR" sz="2000" dirty="0"/>
          </a:p>
          <a:p>
            <a:pPr>
              <a:lnSpc>
                <a:spcPct val="150000"/>
              </a:lnSpc>
            </a:pPr>
            <a:r>
              <a:rPr lang="en-US" sz="2000" dirty="0" err="1"/>
              <a:t>Gabarito</a:t>
            </a:r>
            <a:r>
              <a:rPr lang="en-US" sz="2000" dirty="0"/>
              <a:t> – </a:t>
            </a:r>
            <a:r>
              <a:rPr lang="en-US" sz="2000" dirty="0" err="1"/>
              <a:t>Exercício</a:t>
            </a:r>
            <a:endParaRPr lang="pt-BR" sz="2000" dirty="0"/>
          </a:p>
          <a:p>
            <a:pPr>
              <a:lnSpc>
                <a:spcPct val="150000"/>
              </a:lnSpc>
            </a:pPr>
            <a:r>
              <a:rPr lang="pt-BR" sz="2000" dirty="0"/>
              <a:t>Questionário - </a:t>
            </a:r>
            <a:r>
              <a:rPr lang="pt-BR" sz="2000" dirty="0" err="1"/>
              <a:t>kahoot</a:t>
            </a:r>
            <a:endParaRPr lang="pt-BR" sz="2000" dirty="0"/>
          </a:p>
          <a:p>
            <a:pPr marL="0" indent="0" eaLnBrk="1" hangingPunct="1">
              <a:lnSpc>
                <a:spcPct val="150000"/>
              </a:lnSpc>
              <a:buFont typeface="Wingdings" panose="05000000000000000000" pitchFamily="2" charset="2"/>
              <a:buNone/>
              <a:defRPr/>
            </a:pPr>
            <a:endParaRPr lang="pt-BR" sz="2000" dirty="0"/>
          </a:p>
        </p:txBody>
      </p:sp>
      <p:sp>
        <p:nvSpPr>
          <p:cNvPr id="93189" name="Espaço Reservado para Rodapé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pt-BR" altLang="pt-BR"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a:rPr>
              <a:t>Aula 07 - DDL e DML - Exercício</a:t>
            </a:r>
          </a:p>
        </p:txBody>
      </p:sp>
      <p:pic>
        <p:nvPicPr>
          <p:cNvPr id="9319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1888" y="508000"/>
            <a:ext cx="14398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08072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pic>
        <p:nvPicPr>
          <p:cNvPr id="800" name="Google Shape;800;p91"/>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801" name="Google Shape;801;p91"/>
          <p:cNvSpPr txBox="1"/>
          <p:nvPr/>
        </p:nvSpPr>
        <p:spPr>
          <a:xfrm>
            <a:off x="539750" y="803275"/>
            <a:ext cx="6121400" cy="4000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2000"/>
              <a:buFont typeface="Arial"/>
              <a:buNone/>
              <a:tabLst/>
              <a:defRPr/>
            </a:pPr>
            <a:r>
              <a:rPr kumimoji="0" lang="en-US" sz="2000" b="1" i="0" u="none" strike="noStrike" kern="0" cap="none" spc="0" normalizeH="0" baseline="0" noProof="0">
                <a:ln>
                  <a:noFill/>
                </a:ln>
                <a:solidFill>
                  <a:srgbClr val="000000"/>
                </a:solidFill>
                <a:effectLst/>
                <a:uLnTx/>
                <a:uFillTx/>
                <a:latin typeface="Arial"/>
                <a:ea typeface="Arial"/>
                <a:cs typeface="Arial"/>
                <a:sym typeface="Arial"/>
              </a:rPr>
              <a:t>UPDATE</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pic>
        <p:nvPicPr>
          <p:cNvPr id="802" name="Google Shape;802;p91"/>
          <p:cNvPicPr preferRelativeResize="0"/>
          <p:nvPr/>
        </p:nvPicPr>
        <p:blipFill rotWithShape="1">
          <a:blip r:embed="rId4">
            <a:alphaModFix/>
          </a:blip>
          <a:srcRect/>
          <a:stretch/>
        </p:blipFill>
        <p:spPr>
          <a:xfrm>
            <a:off x="304800" y="1412875"/>
            <a:ext cx="3114675" cy="1209675"/>
          </a:xfrm>
          <a:prstGeom prst="rect">
            <a:avLst/>
          </a:prstGeom>
          <a:noFill/>
          <a:ln>
            <a:noFill/>
          </a:ln>
        </p:spPr>
      </p:pic>
      <p:pic>
        <p:nvPicPr>
          <p:cNvPr id="803" name="Google Shape;803;p91"/>
          <p:cNvPicPr preferRelativeResize="0"/>
          <p:nvPr/>
        </p:nvPicPr>
        <p:blipFill rotWithShape="1">
          <a:blip r:embed="rId5">
            <a:alphaModFix/>
          </a:blip>
          <a:srcRect/>
          <a:stretch/>
        </p:blipFill>
        <p:spPr>
          <a:xfrm>
            <a:off x="4284662" y="1773237"/>
            <a:ext cx="3586162" cy="1270000"/>
          </a:xfrm>
          <a:prstGeom prst="rect">
            <a:avLst/>
          </a:prstGeom>
          <a:noFill/>
          <a:ln>
            <a:noFill/>
          </a:ln>
        </p:spPr>
      </p:pic>
      <p:pic>
        <p:nvPicPr>
          <p:cNvPr id="804" name="Google Shape;804;p91"/>
          <p:cNvPicPr preferRelativeResize="0"/>
          <p:nvPr/>
        </p:nvPicPr>
        <p:blipFill rotWithShape="1">
          <a:blip r:embed="rId6">
            <a:alphaModFix/>
          </a:blip>
          <a:srcRect/>
          <a:stretch/>
        </p:blipFill>
        <p:spPr>
          <a:xfrm>
            <a:off x="1187450" y="3429000"/>
            <a:ext cx="6515100" cy="2447925"/>
          </a:xfrm>
          <a:prstGeom prst="rect">
            <a:avLst/>
          </a:prstGeom>
          <a:noFill/>
          <a:ln>
            <a:noFill/>
          </a:ln>
        </p:spPr>
      </p:pic>
      <p:sp>
        <p:nvSpPr>
          <p:cNvPr id="805" name="Google Shape;805;p91"/>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Black"/>
                <a:ea typeface="Arial Black"/>
                <a:cs typeface="Arial Black"/>
                <a:sym typeface="Arial Black"/>
              </a:rPr>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t>30</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06" name="Google Shape;806;p9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pt-BR" sz="1200" b="0" i="0" u="none" strike="noStrike" kern="0" cap="none" spc="0" normalizeH="0" baseline="0" noProof="0">
                <a:ln>
                  <a:noFill/>
                </a:ln>
                <a:solidFill>
                  <a:srgbClr val="000000"/>
                </a:solidFill>
                <a:effectLst/>
                <a:uLnTx/>
                <a:uFillTx/>
                <a:latin typeface="Arial"/>
                <a:cs typeface="Arial"/>
                <a:sym typeface="Arial"/>
              </a:rPr>
              <a:t>Aula 07 - DDL e DML - Exercício</a:t>
            </a:r>
            <a:endParaRPr kumimoji="0" sz="12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524927716"/>
      </p:ext>
    </p:extLst>
  </p:cSld>
  <p:clrMapOvr>
    <a:masterClrMapping/>
  </p:clrMapOvr>
  <p:transition>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pic>
        <p:nvPicPr>
          <p:cNvPr id="811" name="Google Shape;811;p92"/>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812" name="Google Shape;812;p92"/>
          <p:cNvSpPr txBox="1"/>
          <p:nvPr/>
        </p:nvSpPr>
        <p:spPr>
          <a:xfrm>
            <a:off x="468312" y="777875"/>
            <a:ext cx="6508750" cy="4000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2000"/>
              <a:buFont typeface="Arial"/>
              <a:buNone/>
              <a:tabLst/>
              <a:defRPr/>
            </a:pPr>
            <a:r>
              <a:rPr kumimoji="0" lang="en-US" sz="2000" b="1" i="0" u="none" strike="noStrike" kern="0" cap="none" spc="0" normalizeH="0" baseline="0" noProof="0">
                <a:ln>
                  <a:noFill/>
                </a:ln>
                <a:solidFill>
                  <a:srgbClr val="000000"/>
                </a:solidFill>
                <a:effectLst/>
                <a:uLnTx/>
                <a:uFillTx/>
                <a:latin typeface="Arial"/>
                <a:ea typeface="Arial"/>
                <a:cs typeface="Arial"/>
                <a:sym typeface="Arial"/>
              </a:rPr>
              <a:t>DELETE</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pic>
        <p:nvPicPr>
          <p:cNvPr id="813" name="Google Shape;813;p92"/>
          <p:cNvPicPr preferRelativeResize="0"/>
          <p:nvPr/>
        </p:nvPicPr>
        <p:blipFill rotWithShape="1">
          <a:blip r:embed="rId4">
            <a:alphaModFix/>
          </a:blip>
          <a:srcRect/>
          <a:stretch/>
        </p:blipFill>
        <p:spPr>
          <a:xfrm>
            <a:off x="107950" y="1693862"/>
            <a:ext cx="8813800" cy="1489075"/>
          </a:xfrm>
          <a:prstGeom prst="rect">
            <a:avLst/>
          </a:prstGeom>
          <a:noFill/>
          <a:ln>
            <a:noFill/>
          </a:ln>
        </p:spPr>
      </p:pic>
      <p:pic>
        <p:nvPicPr>
          <p:cNvPr id="814" name="Google Shape;814;p92"/>
          <p:cNvPicPr preferRelativeResize="0"/>
          <p:nvPr/>
        </p:nvPicPr>
        <p:blipFill rotWithShape="1">
          <a:blip r:embed="rId5">
            <a:alphaModFix/>
          </a:blip>
          <a:srcRect/>
          <a:stretch/>
        </p:blipFill>
        <p:spPr>
          <a:xfrm>
            <a:off x="115887" y="3644900"/>
            <a:ext cx="8351837" cy="1352550"/>
          </a:xfrm>
          <a:prstGeom prst="rect">
            <a:avLst/>
          </a:prstGeom>
          <a:noFill/>
          <a:ln>
            <a:noFill/>
          </a:ln>
        </p:spPr>
      </p:pic>
      <p:sp>
        <p:nvSpPr>
          <p:cNvPr id="815" name="Google Shape;815;p92"/>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Black"/>
                <a:ea typeface="Arial Black"/>
                <a:cs typeface="Arial Black"/>
                <a:sym typeface="Arial Black"/>
              </a:rPr>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t>31</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16" name="Google Shape;816;p92"/>
          <p:cNvSpPr txBox="1">
            <a:spLocks noGrp="1"/>
          </p:cNvSpPr>
          <p:nvPr>
            <p:ph type="ftr" idx="11"/>
          </p:nvPr>
        </p:nvSpPr>
        <p:spPr>
          <a:xfrm>
            <a:off x="228600" y="6019800"/>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pt-BR" sz="1200" b="0" i="0" u="none" strike="noStrike" kern="0" cap="none" spc="0" normalizeH="0" baseline="0" noProof="0">
                <a:ln>
                  <a:noFill/>
                </a:ln>
                <a:solidFill>
                  <a:srgbClr val="000000"/>
                </a:solidFill>
                <a:effectLst/>
                <a:uLnTx/>
                <a:uFillTx/>
                <a:latin typeface="Arial"/>
                <a:cs typeface="Arial"/>
                <a:sym typeface="Arial"/>
              </a:rPr>
              <a:t>Aula 07 - DDL e DML - Exercício</a:t>
            </a:r>
            <a:endParaRPr kumimoji="0" sz="12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8921474"/>
      </p:ext>
    </p:extLst>
  </p:cSld>
  <p:clrMapOvr>
    <a:masterClrMapping/>
  </p:clrMapOvr>
  <p:transition>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pic>
        <p:nvPicPr>
          <p:cNvPr id="821" name="Google Shape;821;p93"/>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822" name="Google Shape;822;p93"/>
          <p:cNvSpPr txBox="1"/>
          <p:nvPr/>
        </p:nvSpPr>
        <p:spPr>
          <a:xfrm>
            <a:off x="468312" y="777875"/>
            <a:ext cx="6508750" cy="4000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2000"/>
              <a:buFont typeface="Arial"/>
              <a:buNone/>
              <a:tabLst/>
              <a:defRPr/>
            </a:pPr>
            <a:r>
              <a:rPr kumimoji="0" lang="en-US" sz="2000" b="1" i="0" u="none" strike="noStrike" kern="0" cap="none" spc="0" normalizeH="0" baseline="0" noProof="0">
                <a:ln>
                  <a:noFill/>
                </a:ln>
                <a:solidFill>
                  <a:srgbClr val="000000"/>
                </a:solidFill>
                <a:effectLst/>
                <a:uLnTx/>
                <a:uFillTx/>
                <a:latin typeface="Arial"/>
                <a:ea typeface="Arial"/>
                <a:cs typeface="Arial"/>
                <a:sym typeface="Arial"/>
              </a:rPr>
              <a:t>DELETE</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pic>
        <p:nvPicPr>
          <p:cNvPr id="823" name="Google Shape;823;p93"/>
          <p:cNvPicPr preferRelativeResize="0"/>
          <p:nvPr/>
        </p:nvPicPr>
        <p:blipFill rotWithShape="1">
          <a:blip r:embed="rId4">
            <a:alphaModFix/>
          </a:blip>
          <a:srcRect/>
          <a:stretch/>
        </p:blipFill>
        <p:spPr>
          <a:xfrm>
            <a:off x="444500" y="1484312"/>
            <a:ext cx="8353425" cy="1352550"/>
          </a:xfrm>
          <a:prstGeom prst="rect">
            <a:avLst/>
          </a:prstGeom>
          <a:noFill/>
          <a:ln>
            <a:noFill/>
          </a:ln>
        </p:spPr>
      </p:pic>
      <p:pic>
        <p:nvPicPr>
          <p:cNvPr id="824" name="Google Shape;824;p93"/>
          <p:cNvPicPr preferRelativeResize="0"/>
          <p:nvPr/>
        </p:nvPicPr>
        <p:blipFill rotWithShape="1">
          <a:blip r:embed="rId5">
            <a:alphaModFix/>
          </a:blip>
          <a:srcRect/>
          <a:stretch/>
        </p:blipFill>
        <p:spPr>
          <a:xfrm>
            <a:off x="250825" y="3341687"/>
            <a:ext cx="8670925" cy="1295400"/>
          </a:xfrm>
          <a:prstGeom prst="rect">
            <a:avLst/>
          </a:prstGeom>
          <a:noFill/>
          <a:ln>
            <a:noFill/>
          </a:ln>
        </p:spPr>
      </p:pic>
      <p:sp>
        <p:nvSpPr>
          <p:cNvPr id="825" name="Google Shape;825;p93"/>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Black"/>
                <a:ea typeface="Arial Black"/>
                <a:cs typeface="Arial Black"/>
                <a:sym typeface="Arial Black"/>
              </a:rPr>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t>32</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26" name="Google Shape;826;p93"/>
          <p:cNvSpPr txBox="1">
            <a:spLocks noGrp="1"/>
          </p:cNvSpPr>
          <p:nvPr>
            <p:ph type="ftr" idx="11"/>
          </p:nvPr>
        </p:nvSpPr>
        <p:spPr>
          <a:xfrm>
            <a:off x="630382" y="5791200"/>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pt-BR" sz="1200" b="0" i="0" u="none" strike="noStrike" kern="0" cap="none" spc="0" normalizeH="0" baseline="0" noProof="0">
                <a:ln>
                  <a:noFill/>
                </a:ln>
                <a:solidFill>
                  <a:srgbClr val="000000"/>
                </a:solidFill>
                <a:effectLst/>
                <a:uLnTx/>
                <a:uFillTx/>
                <a:latin typeface="Arial"/>
                <a:cs typeface="Arial"/>
                <a:sym typeface="Arial"/>
              </a:rPr>
              <a:t>Aula 07 - DDL e DML - Exercício</a:t>
            </a:r>
            <a:endParaRPr kumimoji="0" sz="12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248441008"/>
      </p:ext>
    </p:extLst>
  </p:cSld>
  <p:clrMapOvr>
    <a:masterClrMapping/>
  </p:clrMapOvr>
  <p:transition>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47"/>
        <p:cNvGrpSpPr/>
        <p:nvPr/>
      </p:nvGrpSpPr>
      <p:grpSpPr>
        <a:xfrm>
          <a:off x="0" y="0"/>
          <a:ext cx="0" cy="0"/>
          <a:chOff x="0" y="0"/>
          <a:chExt cx="0" cy="0"/>
        </a:xfrm>
      </p:grpSpPr>
      <p:sp>
        <p:nvSpPr>
          <p:cNvPr id="1248" name="Google Shape;1248;p140"/>
          <p:cNvSpPr txBox="1">
            <a:spLocks noGrp="1"/>
          </p:cNvSpPr>
          <p:nvPr>
            <p:ph type="ctrTitle"/>
          </p:nvPr>
        </p:nvSpPr>
        <p:spPr>
          <a:xfrm>
            <a:off x="4163964" y="2093595"/>
            <a:ext cx="3784282" cy="889000"/>
          </a:xfrm>
          <a:prstGeom prst="rect">
            <a:avLst/>
          </a:prstGeom>
          <a:noFill/>
          <a:ln>
            <a:noFill/>
          </a:ln>
        </p:spPr>
        <p:txBody>
          <a:bodyPr spcFirstLastPara="1" wrap="square" lIns="91425" tIns="45700" rIns="91425" bIns="45700" anchor="ctr" anchorCtr="0">
            <a:noAutofit/>
          </a:bodyPr>
          <a:lstStyle/>
          <a:p>
            <a:pPr marL="0" lvl="0" indent="0" algn="l" rtl="0">
              <a:lnSpc>
                <a:spcPct val="200000"/>
              </a:lnSpc>
              <a:spcBef>
                <a:spcPts val="0"/>
              </a:spcBef>
              <a:spcAft>
                <a:spcPts val="0"/>
              </a:spcAft>
              <a:buClr>
                <a:srgbClr val="FFFFFF"/>
              </a:buClr>
              <a:buSzPts val="1800"/>
              <a:buFont typeface="Arial"/>
              <a:buNone/>
            </a:pPr>
            <a:r>
              <a:rPr lang="en-US" sz="3600" b="1" i="0" u="none">
                <a:solidFill>
                  <a:srgbClr val="FFFFFF"/>
                </a:solidFill>
                <a:latin typeface="Arial"/>
                <a:ea typeface="Arial"/>
                <a:cs typeface="Arial"/>
                <a:sym typeface="Arial"/>
              </a:rPr>
              <a:t>Popular o Banco de dados</a:t>
            </a:r>
            <a:endParaRPr sz="3600"/>
          </a:p>
        </p:txBody>
      </p:sp>
      <p:pic>
        <p:nvPicPr>
          <p:cNvPr id="1249" name="Google Shape;1249;p140"/>
          <p:cNvPicPr preferRelativeResize="0"/>
          <p:nvPr/>
        </p:nvPicPr>
        <p:blipFill rotWithShape="1">
          <a:blip r:embed="rId3">
            <a:alphaModFix/>
          </a:blip>
          <a:srcRect/>
          <a:stretch/>
        </p:blipFill>
        <p:spPr>
          <a:xfrm>
            <a:off x="7481887" y="476250"/>
            <a:ext cx="1439862" cy="495300"/>
          </a:xfrm>
          <a:prstGeom prst="rect">
            <a:avLst/>
          </a:prstGeom>
          <a:noFill/>
          <a:ln>
            <a:noFill/>
          </a:ln>
        </p:spPr>
      </p:pic>
      <p:sp>
        <p:nvSpPr>
          <p:cNvPr id="1250" name="Google Shape;1250;p140"/>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Black"/>
                <a:ea typeface="Arial Black"/>
                <a:cs typeface="Arial Black"/>
                <a:sym typeface="Arial Black"/>
              </a:rPr>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t>33</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51" name="Google Shape;1251;p140"/>
          <p:cNvSpPr txBox="1">
            <a:spLocks noGrp="1"/>
          </p:cNvSpPr>
          <p:nvPr>
            <p:ph type="ftr" idx="11"/>
          </p:nvPr>
        </p:nvSpPr>
        <p:spPr>
          <a:xfrm>
            <a:off x="-381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pt-BR" sz="1200" b="0" i="0" u="none" strike="noStrike" kern="0" cap="none" spc="0" normalizeH="0" baseline="0" noProof="0">
                <a:ln>
                  <a:noFill/>
                </a:ln>
                <a:solidFill>
                  <a:srgbClr val="000000"/>
                </a:solidFill>
                <a:effectLst/>
                <a:uLnTx/>
                <a:uFillTx/>
                <a:latin typeface="Arial"/>
                <a:ea typeface="Arial"/>
                <a:cs typeface="Arial"/>
                <a:sym typeface="Arial"/>
              </a:rPr>
              <a:t>Aula 07 - DDL e DML - Exercício</a:t>
            </a:r>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Tree>
  </p:cSld>
  <p:clrMapOvr>
    <a:masterClrMapping/>
  </p:clrMapOvr>
  <p:transition>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55"/>
        <p:cNvGrpSpPr/>
        <p:nvPr/>
      </p:nvGrpSpPr>
      <p:grpSpPr>
        <a:xfrm>
          <a:off x="0" y="0"/>
          <a:ext cx="0" cy="0"/>
          <a:chOff x="0" y="0"/>
          <a:chExt cx="0" cy="0"/>
        </a:xfrm>
      </p:grpSpPr>
      <p:pic>
        <p:nvPicPr>
          <p:cNvPr id="1256" name="Google Shape;1256;p141"/>
          <p:cNvPicPr preferRelativeResize="0"/>
          <p:nvPr/>
        </p:nvPicPr>
        <p:blipFill rotWithShape="1">
          <a:blip r:embed="rId3">
            <a:alphaModFix/>
          </a:blip>
          <a:srcRect/>
          <a:stretch/>
        </p:blipFill>
        <p:spPr>
          <a:xfrm>
            <a:off x="7251700" y="501650"/>
            <a:ext cx="1439862" cy="495300"/>
          </a:xfrm>
          <a:prstGeom prst="rect">
            <a:avLst/>
          </a:prstGeom>
          <a:noFill/>
          <a:ln>
            <a:noFill/>
          </a:ln>
        </p:spPr>
      </p:pic>
      <p:sp>
        <p:nvSpPr>
          <p:cNvPr id="1257" name="Google Shape;1257;p141"/>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Black"/>
                <a:ea typeface="Arial Black"/>
                <a:cs typeface="Arial Black"/>
                <a:sym typeface="Arial Black"/>
              </a:rPr>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t>34</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58" name="Google Shape;1258;p141"/>
          <p:cNvSpPr txBox="1">
            <a:spLocks noGrp="1"/>
          </p:cNvSpPr>
          <p:nvPr>
            <p:ph type="ftr" idx="11"/>
          </p:nvPr>
        </p:nvSpPr>
        <p:spPr>
          <a:xfrm>
            <a:off x="3657600" y="6324600"/>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pt-BR" sz="1200" b="0" i="0" u="none" strike="noStrike" kern="0" cap="none" spc="0" normalizeH="0" baseline="0" noProof="0">
                <a:ln>
                  <a:noFill/>
                </a:ln>
                <a:solidFill>
                  <a:srgbClr val="000000"/>
                </a:solidFill>
                <a:effectLst/>
                <a:uLnTx/>
                <a:uFillTx/>
                <a:latin typeface="Arial"/>
                <a:ea typeface="Arial"/>
                <a:cs typeface="Arial"/>
                <a:sym typeface="Arial"/>
              </a:rPr>
              <a:t>Aula 07 - DDL e DML - Exercício</a:t>
            </a:r>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pic>
        <p:nvPicPr>
          <p:cNvPr id="1259" name="Google Shape;1259;p141"/>
          <p:cNvPicPr preferRelativeResize="0"/>
          <p:nvPr/>
        </p:nvPicPr>
        <p:blipFill rotWithShape="1">
          <a:blip r:embed="rId4">
            <a:alphaModFix/>
          </a:blip>
          <a:srcRect/>
          <a:stretch/>
        </p:blipFill>
        <p:spPr>
          <a:xfrm>
            <a:off x="428046" y="2242972"/>
            <a:ext cx="8287907" cy="2372056"/>
          </a:xfrm>
          <a:prstGeom prst="rect">
            <a:avLst/>
          </a:prstGeom>
          <a:noFill/>
          <a:ln>
            <a:noFill/>
          </a:ln>
        </p:spPr>
      </p:pic>
      <p:sp>
        <p:nvSpPr>
          <p:cNvPr id="1260" name="Google Shape;1260;p141"/>
          <p:cNvSpPr txBox="1">
            <a:spLocks noGrp="1"/>
          </p:cNvSpPr>
          <p:nvPr>
            <p:ph type="title"/>
          </p:nvPr>
        </p:nvSpPr>
        <p:spPr>
          <a:xfrm>
            <a:off x="468312" y="333375"/>
            <a:ext cx="3322637"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3600"/>
              <a:buFont typeface="Arial"/>
              <a:buNone/>
            </a:pPr>
            <a:r>
              <a:rPr lang="en-US" sz="3600"/>
              <a:t>Bd_rh_seg</a:t>
            </a:r>
            <a:endParaRPr/>
          </a:p>
        </p:txBody>
      </p:sp>
    </p:spTree>
  </p:cSld>
  <p:clrMapOvr>
    <a:masterClrMapping/>
  </p:clrMapOvr>
  <p:transition>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pic>
        <p:nvPicPr>
          <p:cNvPr id="1303" name="Google Shape;1303;p146"/>
          <p:cNvPicPr preferRelativeResize="0"/>
          <p:nvPr/>
        </p:nvPicPr>
        <p:blipFill rotWithShape="1">
          <a:blip r:embed="rId3">
            <a:alphaModFix/>
          </a:blip>
          <a:srcRect/>
          <a:stretch/>
        </p:blipFill>
        <p:spPr>
          <a:xfrm>
            <a:off x="350037" y="620712"/>
            <a:ext cx="8336763" cy="2386039"/>
          </a:xfrm>
          <a:prstGeom prst="rect">
            <a:avLst/>
          </a:prstGeom>
          <a:noFill/>
          <a:ln>
            <a:noFill/>
          </a:ln>
        </p:spPr>
      </p:pic>
      <p:pic>
        <p:nvPicPr>
          <p:cNvPr id="1304" name="Google Shape;1304;p146"/>
          <p:cNvPicPr preferRelativeResize="0"/>
          <p:nvPr/>
        </p:nvPicPr>
        <p:blipFill rotWithShape="1">
          <a:blip r:embed="rId4">
            <a:alphaModFix/>
          </a:blip>
          <a:srcRect/>
          <a:stretch/>
        </p:blipFill>
        <p:spPr>
          <a:xfrm>
            <a:off x="7481887" y="508000"/>
            <a:ext cx="1439862" cy="495300"/>
          </a:xfrm>
          <a:prstGeom prst="rect">
            <a:avLst/>
          </a:prstGeom>
          <a:noFill/>
          <a:ln>
            <a:noFill/>
          </a:ln>
        </p:spPr>
      </p:pic>
      <p:sp>
        <p:nvSpPr>
          <p:cNvPr id="1305" name="Google Shape;1305;p146"/>
          <p:cNvSpPr txBox="1"/>
          <p:nvPr/>
        </p:nvSpPr>
        <p:spPr>
          <a:xfrm>
            <a:off x="539750" y="803275"/>
            <a:ext cx="6121400" cy="4000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2000"/>
              <a:buFont typeface="Arial"/>
              <a:buNone/>
              <a:tabLst/>
              <a:defRPr/>
            </a:pPr>
            <a:r>
              <a:rPr kumimoji="0" lang="en-US" sz="2000" b="1" i="0" u="none" strike="noStrike" kern="0" cap="none" spc="0" normalizeH="0" baseline="0" noProof="0">
                <a:ln>
                  <a:noFill/>
                </a:ln>
                <a:solidFill>
                  <a:srgbClr val="000000"/>
                </a:solidFill>
                <a:effectLst/>
                <a:uLnTx/>
                <a:uFillTx/>
                <a:latin typeface="Arial"/>
                <a:ea typeface="Arial"/>
                <a:cs typeface="Arial"/>
                <a:sym typeface="Arial"/>
              </a:rPr>
              <a:t>Gabarito</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306" name="Google Shape;1306;p146"/>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Black"/>
                <a:ea typeface="Arial Black"/>
                <a:cs typeface="Arial Black"/>
                <a:sym typeface="Arial Black"/>
              </a:rPr>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t>35</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307" name="Google Shape;1307;p146"/>
          <p:cNvSpPr txBox="1">
            <a:spLocks noGrp="1"/>
          </p:cNvSpPr>
          <p:nvPr>
            <p:ph type="ftr" idx="11"/>
          </p:nvPr>
        </p:nvSpPr>
        <p:spPr>
          <a:xfrm>
            <a:off x="3765550" y="6400800"/>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pt-BR" sz="1200" b="0" i="0" u="none" strike="noStrike" kern="0" cap="none" spc="0" normalizeH="0" baseline="0" noProof="0">
                <a:ln>
                  <a:noFill/>
                </a:ln>
                <a:solidFill>
                  <a:srgbClr val="000000"/>
                </a:solidFill>
                <a:effectLst/>
                <a:uLnTx/>
                <a:uFillTx/>
                <a:latin typeface="Arial"/>
                <a:cs typeface="Arial"/>
                <a:sym typeface="Arial"/>
              </a:rPr>
              <a:t>Aula 07 - DDL e DML - Exercício</a:t>
            </a:r>
            <a:endParaRPr kumimoji="0" sz="1200" b="0" i="0" u="none" strike="noStrike" kern="0" cap="none" spc="0" normalizeH="0" baseline="0" noProof="0">
              <a:ln>
                <a:noFill/>
              </a:ln>
              <a:solidFill>
                <a:srgbClr val="000000"/>
              </a:solidFill>
              <a:effectLst/>
              <a:uLnTx/>
              <a:uFillTx/>
              <a:latin typeface="Arial"/>
              <a:cs typeface="Arial"/>
              <a:sym typeface="Arial"/>
            </a:endParaRPr>
          </a:p>
        </p:txBody>
      </p:sp>
      <p:sp>
        <p:nvSpPr>
          <p:cNvPr id="1308" name="Google Shape;1308;p146"/>
          <p:cNvSpPr txBox="1"/>
          <p:nvPr/>
        </p:nvSpPr>
        <p:spPr>
          <a:xfrm>
            <a:off x="457200" y="2785292"/>
            <a:ext cx="4572000" cy="286232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en-US" sz="1800" b="0" i="0" u="none" strike="noStrike" kern="0" cap="none" spc="0" normalizeH="0" baseline="0" noProof="0">
                <a:ln>
                  <a:noFill/>
                </a:ln>
                <a:solidFill>
                  <a:srgbClr val="0000FF"/>
                </a:solidFill>
                <a:effectLst/>
                <a:uLnTx/>
                <a:uFillTx/>
                <a:latin typeface="Consolas"/>
                <a:ea typeface="Consolas"/>
                <a:cs typeface="Consolas"/>
                <a:sym typeface="Consolas"/>
              </a:rPr>
              <a:t>insert</a:t>
            </a:r>
            <a:r>
              <a:rPr kumimoji="0" lang="en-US" sz="18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800" b="0" i="0" u="none" strike="noStrike" kern="0" cap="none" spc="0" normalizeH="0" baseline="0" noProof="0">
                <a:ln>
                  <a:noFill/>
                </a:ln>
                <a:solidFill>
                  <a:srgbClr val="0000FF"/>
                </a:solidFill>
                <a:effectLst/>
                <a:uLnTx/>
                <a:uFillTx/>
                <a:latin typeface="Consolas"/>
                <a:ea typeface="Consolas"/>
                <a:cs typeface="Consolas"/>
                <a:sym typeface="Consolas"/>
              </a:rPr>
              <a:t>into</a:t>
            </a:r>
            <a:r>
              <a:rPr kumimoji="0" lang="en-US" sz="1800" b="0" i="0" u="none" strike="noStrike" kern="0" cap="none" spc="0" normalizeH="0" baseline="0" noProof="0">
                <a:ln>
                  <a:noFill/>
                </a:ln>
                <a:solidFill>
                  <a:srgbClr val="000000"/>
                </a:solidFill>
                <a:effectLst/>
                <a:uLnTx/>
                <a:uFillTx/>
                <a:latin typeface="Consolas"/>
                <a:ea typeface="Consolas"/>
                <a:cs typeface="Consolas"/>
                <a:sym typeface="Consolas"/>
              </a:rPr>
              <a:t> tb_genero </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en-US" sz="18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800" b="0" i="0" u="none" strike="noStrike" kern="0" cap="none" spc="0" normalizeH="0" baseline="0" noProof="0">
                <a:ln>
                  <a:noFill/>
                </a:ln>
                <a:solidFill>
                  <a:srgbClr val="000000"/>
                </a:solidFill>
                <a:effectLst/>
                <a:uLnTx/>
                <a:uFillTx/>
                <a:latin typeface="Consolas"/>
                <a:ea typeface="Consolas"/>
                <a:cs typeface="Consolas"/>
                <a:sym typeface="Consolas"/>
              </a:rPr>
              <a:t>cd_genero</a:t>
            </a:r>
            <a:r>
              <a:rPr kumimoji="0" lang="en-US" sz="18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800" b="0" i="0" u="none" strike="noStrike" kern="0" cap="none" spc="0" normalizeH="0" baseline="0" noProof="0">
                <a:ln>
                  <a:noFill/>
                </a:ln>
                <a:solidFill>
                  <a:srgbClr val="000000"/>
                </a:solidFill>
                <a:effectLst/>
                <a:uLnTx/>
                <a:uFillTx/>
                <a:latin typeface="Consolas"/>
                <a:ea typeface="Consolas"/>
                <a:cs typeface="Consolas"/>
                <a:sym typeface="Consolas"/>
              </a:rPr>
              <a:t> genero</a:t>
            </a:r>
            <a:r>
              <a:rPr kumimoji="0" lang="en-US" sz="18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800" b="0" i="0" u="none" strike="noStrike" kern="0" cap="none" spc="0" normalizeH="0" baseline="0" noProof="0">
                <a:ln>
                  <a:noFill/>
                </a:ln>
                <a:solidFill>
                  <a:srgbClr val="000000"/>
                </a:solidFill>
                <a:effectLst/>
                <a:uLnTx/>
                <a:uFillTx/>
                <a:latin typeface="Consolas"/>
                <a:ea typeface="Consolas"/>
                <a:cs typeface="Consolas"/>
                <a:sym typeface="Consolas"/>
              </a:rPr>
              <a:t> </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en-US" sz="1800" b="0" i="0" u="none" strike="noStrike" kern="0" cap="none" spc="0" normalizeH="0" baseline="0" noProof="0">
                <a:ln>
                  <a:noFill/>
                </a:ln>
                <a:solidFill>
                  <a:srgbClr val="0000FF"/>
                </a:solidFill>
                <a:effectLst/>
                <a:uLnTx/>
                <a:uFillTx/>
                <a:latin typeface="Consolas"/>
                <a:ea typeface="Consolas"/>
                <a:cs typeface="Consolas"/>
                <a:sym typeface="Consolas"/>
              </a:rPr>
              <a:t>values</a:t>
            </a:r>
            <a:endParaRPr kumimoji="0" sz="1800" b="0" i="0" u="none" strike="noStrike" kern="0" cap="none" spc="0" normalizeH="0" baseline="0" noProof="0">
              <a:ln>
                <a:noFill/>
              </a:ln>
              <a:solidFill>
                <a:srgbClr val="000000"/>
              </a:solidFill>
              <a:effectLst/>
              <a:uLnTx/>
              <a:uFillTx/>
              <a:latin typeface="Consolas"/>
              <a:ea typeface="Consolas"/>
              <a:cs typeface="Consolas"/>
              <a:sym typeface="Consolas"/>
            </a:endParaRP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en-US" sz="18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800" b="0" i="0" u="none" strike="noStrike" kern="0" cap="none" spc="0" normalizeH="0" baseline="0" noProof="0">
                <a:ln>
                  <a:noFill/>
                </a:ln>
                <a:solidFill>
                  <a:srgbClr val="000000"/>
                </a:solidFill>
                <a:effectLst/>
                <a:uLnTx/>
                <a:uFillTx/>
                <a:latin typeface="Consolas"/>
                <a:ea typeface="Consolas"/>
                <a:cs typeface="Consolas"/>
                <a:sym typeface="Consolas"/>
              </a:rPr>
              <a:t>1</a:t>
            </a:r>
            <a:r>
              <a:rPr kumimoji="0" lang="en-US" sz="18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8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800" b="0" i="0" u="none" strike="noStrike" kern="0" cap="none" spc="0" normalizeH="0" baseline="0" noProof="0">
                <a:ln>
                  <a:noFill/>
                </a:ln>
                <a:solidFill>
                  <a:srgbClr val="FF0000"/>
                </a:solidFill>
                <a:effectLst/>
                <a:uLnTx/>
                <a:uFillTx/>
                <a:latin typeface="Consolas"/>
                <a:ea typeface="Consolas"/>
                <a:cs typeface="Consolas"/>
                <a:sym typeface="Consolas"/>
              </a:rPr>
              <a:t>'Computacao'</a:t>
            </a:r>
            <a:r>
              <a:rPr kumimoji="0" lang="en-US" sz="1800" b="0" i="0" u="none" strike="noStrike" kern="0" cap="none" spc="0" normalizeH="0" baseline="0" noProof="0">
                <a:ln>
                  <a:noFill/>
                </a:ln>
                <a:solidFill>
                  <a:srgbClr val="808080"/>
                </a:solidFill>
                <a:effectLst/>
                <a:uLnTx/>
                <a:uFillTx/>
                <a:latin typeface="Consolas"/>
                <a:ea typeface="Consolas"/>
                <a:cs typeface="Consolas"/>
                <a:sym typeface="Consolas"/>
              </a:rPr>
              <a:t>),</a:t>
            </a:r>
            <a:endParaRPr kumimoji="0" sz="1800" b="0" i="0" u="none" strike="noStrike" kern="0" cap="none" spc="0" normalizeH="0" baseline="0" noProof="0">
              <a:ln>
                <a:noFill/>
              </a:ln>
              <a:solidFill>
                <a:srgbClr val="000000"/>
              </a:solidFill>
              <a:effectLst/>
              <a:uLnTx/>
              <a:uFillTx/>
              <a:latin typeface="Consolas"/>
              <a:ea typeface="Consolas"/>
              <a:cs typeface="Consolas"/>
              <a:sym typeface="Consolas"/>
            </a:endParaRP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en-US" sz="18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800" b="0" i="0" u="none" strike="noStrike" kern="0" cap="none" spc="0" normalizeH="0" baseline="0" noProof="0">
                <a:ln>
                  <a:noFill/>
                </a:ln>
                <a:solidFill>
                  <a:srgbClr val="000000"/>
                </a:solidFill>
                <a:effectLst/>
                <a:uLnTx/>
                <a:uFillTx/>
                <a:latin typeface="Consolas"/>
                <a:ea typeface="Consolas"/>
                <a:cs typeface="Consolas"/>
                <a:sym typeface="Consolas"/>
              </a:rPr>
              <a:t>2</a:t>
            </a:r>
            <a:r>
              <a:rPr kumimoji="0" lang="en-US" sz="18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8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800" b="0" i="0" u="none" strike="noStrike" kern="0" cap="none" spc="0" normalizeH="0" baseline="0" noProof="0">
                <a:ln>
                  <a:noFill/>
                </a:ln>
                <a:solidFill>
                  <a:srgbClr val="FF0000"/>
                </a:solidFill>
                <a:effectLst/>
                <a:uLnTx/>
                <a:uFillTx/>
                <a:latin typeface="Consolas"/>
                <a:ea typeface="Consolas"/>
                <a:cs typeface="Consolas"/>
                <a:sym typeface="Consolas"/>
              </a:rPr>
              <a:t>'Medicina'</a:t>
            </a:r>
            <a:r>
              <a:rPr kumimoji="0" lang="en-US" sz="1800" b="0" i="0" u="none" strike="noStrike" kern="0" cap="none" spc="0" normalizeH="0" baseline="0" noProof="0">
                <a:ln>
                  <a:noFill/>
                </a:ln>
                <a:solidFill>
                  <a:srgbClr val="808080"/>
                </a:solidFill>
                <a:effectLst/>
                <a:uLnTx/>
                <a:uFillTx/>
                <a:latin typeface="Consolas"/>
                <a:ea typeface="Consolas"/>
                <a:cs typeface="Consolas"/>
                <a:sym typeface="Consolas"/>
              </a:rPr>
              <a:t>),</a:t>
            </a:r>
            <a:endParaRPr kumimoji="0" sz="1800" b="0" i="0" u="none" strike="noStrike" kern="0" cap="none" spc="0" normalizeH="0" baseline="0" noProof="0">
              <a:ln>
                <a:noFill/>
              </a:ln>
              <a:solidFill>
                <a:srgbClr val="000000"/>
              </a:solidFill>
              <a:effectLst/>
              <a:uLnTx/>
              <a:uFillTx/>
              <a:latin typeface="Consolas"/>
              <a:ea typeface="Consolas"/>
              <a:cs typeface="Consolas"/>
              <a:sym typeface="Consolas"/>
            </a:endParaRP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en-US" sz="18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800" b="0" i="0" u="none" strike="noStrike" kern="0" cap="none" spc="0" normalizeH="0" baseline="0" noProof="0">
                <a:ln>
                  <a:noFill/>
                </a:ln>
                <a:solidFill>
                  <a:srgbClr val="000000"/>
                </a:solidFill>
                <a:effectLst/>
                <a:uLnTx/>
                <a:uFillTx/>
                <a:latin typeface="Consolas"/>
                <a:ea typeface="Consolas"/>
                <a:cs typeface="Consolas"/>
                <a:sym typeface="Consolas"/>
              </a:rPr>
              <a:t>3</a:t>
            </a:r>
            <a:r>
              <a:rPr kumimoji="0" lang="en-US" sz="18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8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800" b="0" i="0" u="none" strike="noStrike" kern="0" cap="none" spc="0" normalizeH="0" baseline="0" noProof="0">
                <a:ln>
                  <a:noFill/>
                </a:ln>
                <a:solidFill>
                  <a:srgbClr val="FF0000"/>
                </a:solidFill>
                <a:effectLst/>
                <a:uLnTx/>
                <a:uFillTx/>
                <a:latin typeface="Consolas"/>
                <a:ea typeface="Consolas"/>
                <a:cs typeface="Consolas"/>
                <a:sym typeface="Consolas"/>
              </a:rPr>
              <a:t>'Engenharia'</a:t>
            </a:r>
            <a:r>
              <a:rPr kumimoji="0" lang="en-US" sz="1800" b="0" i="0" u="none" strike="noStrike" kern="0" cap="none" spc="0" normalizeH="0" baseline="0" noProof="0">
                <a:ln>
                  <a:noFill/>
                </a:ln>
                <a:solidFill>
                  <a:srgbClr val="808080"/>
                </a:solidFill>
                <a:effectLst/>
                <a:uLnTx/>
                <a:uFillTx/>
                <a:latin typeface="Consolas"/>
                <a:ea typeface="Consolas"/>
                <a:cs typeface="Consolas"/>
                <a:sym typeface="Consolas"/>
              </a:rPr>
              <a:t>),</a:t>
            </a:r>
            <a:endParaRPr kumimoji="0" sz="1800" b="0" i="0" u="none" strike="noStrike" kern="0" cap="none" spc="0" normalizeH="0" baseline="0" noProof="0">
              <a:ln>
                <a:noFill/>
              </a:ln>
              <a:solidFill>
                <a:srgbClr val="000000"/>
              </a:solidFill>
              <a:effectLst/>
              <a:uLnTx/>
              <a:uFillTx/>
              <a:latin typeface="Consolas"/>
              <a:ea typeface="Consolas"/>
              <a:cs typeface="Consolas"/>
              <a:sym typeface="Consolas"/>
            </a:endParaRP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en-US" sz="18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800" b="0" i="0" u="none" strike="noStrike" kern="0" cap="none" spc="0" normalizeH="0" baseline="0" noProof="0">
                <a:ln>
                  <a:noFill/>
                </a:ln>
                <a:solidFill>
                  <a:srgbClr val="000000"/>
                </a:solidFill>
                <a:effectLst/>
                <a:uLnTx/>
                <a:uFillTx/>
                <a:latin typeface="Consolas"/>
                <a:ea typeface="Consolas"/>
                <a:cs typeface="Consolas"/>
                <a:sym typeface="Consolas"/>
              </a:rPr>
              <a:t>4</a:t>
            </a:r>
            <a:r>
              <a:rPr kumimoji="0" lang="en-US" sz="18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8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800" b="0" i="0" u="none" strike="noStrike" kern="0" cap="none" spc="0" normalizeH="0" baseline="0" noProof="0">
                <a:ln>
                  <a:noFill/>
                </a:ln>
                <a:solidFill>
                  <a:srgbClr val="FF0000"/>
                </a:solidFill>
                <a:effectLst/>
                <a:uLnTx/>
                <a:uFillTx/>
                <a:latin typeface="Consolas"/>
                <a:ea typeface="Consolas"/>
                <a:cs typeface="Consolas"/>
                <a:sym typeface="Consolas"/>
              </a:rPr>
              <a:t>'Juridico'</a:t>
            </a:r>
            <a:r>
              <a:rPr kumimoji="0" lang="en-US" sz="1800" b="0" i="0" u="none" strike="noStrike" kern="0" cap="none" spc="0" normalizeH="0" baseline="0" noProof="0">
                <a:ln>
                  <a:noFill/>
                </a:ln>
                <a:solidFill>
                  <a:srgbClr val="808080"/>
                </a:solidFill>
                <a:effectLst/>
                <a:uLnTx/>
                <a:uFillTx/>
                <a:latin typeface="Consolas"/>
                <a:ea typeface="Consolas"/>
                <a:cs typeface="Consolas"/>
                <a:sym typeface="Consolas"/>
              </a:rPr>
              <a:t>),</a:t>
            </a:r>
            <a:endParaRPr kumimoji="0" sz="1800" b="0" i="0" u="none" strike="noStrike" kern="0" cap="none" spc="0" normalizeH="0" baseline="0" noProof="0">
              <a:ln>
                <a:noFill/>
              </a:ln>
              <a:solidFill>
                <a:srgbClr val="000000"/>
              </a:solidFill>
              <a:effectLst/>
              <a:uLnTx/>
              <a:uFillTx/>
              <a:latin typeface="Consolas"/>
              <a:ea typeface="Consolas"/>
              <a:cs typeface="Consolas"/>
              <a:sym typeface="Consolas"/>
            </a:endParaRP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en-US" sz="18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800" b="0" i="0" u="none" strike="noStrike" kern="0" cap="none" spc="0" normalizeH="0" baseline="0" noProof="0">
                <a:ln>
                  <a:noFill/>
                </a:ln>
                <a:solidFill>
                  <a:srgbClr val="000000"/>
                </a:solidFill>
                <a:effectLst/>
                <a:uLnTx/>
                <a:uFillTx/>
                <a:latin typeface="Consolas"/>
                <a:ea typeface="Consolas"/>
                <a:cs typeface="Consolas"/>
                <a:sym typeface="Consolas"/>
              </a:rPr>
              <a:t>5 </a:t>
            </a:r>
            <a:r>
              <a:rPr kumimoji="0" lang="en-US" sz="18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8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800" b="0" i="0" u="none" strike="noStrike" kern="0" cap="none" spc="0" normalizeH="0" baseline="0" noProof="0">
                <a:ln>
                  <a:noFill/>
                </a:ln>
                <a:solidFill>
                  <a:srgbClr val="FF0000"/>
                </a:solidFill>
                <a:effectLst/>
                <a:uLnTx/>
                <a:uFillTx/>
                <a:latin typeface="Consolas"/>
                <a:ea typeface="Consolas"/>
                <a:cs typeface="Consolas"/>
                <a:sym typeface="Consolas"/>
              </a:rPr>
              <a:t>'Arquitetura'</a:t>
            </a:r>
            <a:r>
              <a:rPr kumimoji="0" lang="en-US" sz="18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800" b="0" i="0" u="none" strike="noStrike" kern="0" cap="none" spc="0" normalizeH="0" baseline="0" noProof="0">
                <a:ln>
                  <a:noFill/>
                </a:ln>
                <a:solidFill>
                  <a:srgbClr val="000000"/>
                </a:solidFill>
                <a:effectLst/>
                <a:uLnTx/>
                <a:uFillTx/>
                <a:latin typeface="Consolas"/>
                <a:ea typeface="Consolas"/>
                <a:cs typeface="Consolas"/>
                <a:sym typeface="Consolas"/>
              </a:rPr>
              <a:t> </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en-US" sz="18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800" b="0" i="0" u="none" strike="noStrike" kern="0" cap="none" spc="0" normalizeH="0" baseline="0" noProof="0">
                <a:ln>
                  <a:noFill/>
                </a:ln>
                <a:solidFill>
                  <a:srgbClr val="000000"/>
                </a:solidFill>
                <a:effectLst/>
                <a:uLnTx/>
                <a:uFillTx/>
                <a:latin typeface="Consolas"/>
                <a:ea typeface="Consolas"/>
                <a:cs typeface="Consolas"/>
                <a:sym typeface="Consolas"/>
              </a:rPr>
              <a:t>6</a:t>
            </a:r>
            <a:r>
              <a:rPr kumimoji="0" lang="en-US" sz="18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8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800" b="0" i="0" u="none" strike="noStrike" kern="0" cap="none" spc="0" normalizeH="0" baseline="0" noProof="0">
                <a:ln>
                  <a:noFill/>
                </a:ln>
                <a:solidFill>
                  <a:srgbClr val="FF0000"/>
                </a:solidFill>
                <a:effectLst/>
                <a:uLnTx/>
                <a:uFillTx/>
                <a:latin typeface="Consolas"/>
                <a:ea typeface="Consolas"/>
                <a:cs typeface="Consolas"/>
                <a:sym typeface="Consolas"/>
              </a:rPr>
              <a:t>'Biologia'</a:t>
            </a:r>
            <a:r>
              <a:rPr kumimoji="0" lang="en-US" sz="18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800" b="0" i="0" u="none" strike="noStrike" kern="0" cap="none" spc="0" normalizeH="0" baseline="0" noProof="0">
                <a:ln>
                  <a:noFill/>
                </a:ln>
                <a:solidFill>
                  <a:srgbClr val="000000"/>
                </a:solidFill>
                <a:effectLst/>
                <a:uLnTx/>
                <a:uFillTx/>
                <a:latin typeface="Consolas"/>
                <a:ea typeface="Consolas"/>
                <a:cs typeface="Consolas"/>
                <a:sym typeface="Consolas"/>
              </a:rPr>
              <a:t> </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en-US" sz="18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800" b="0" i="0" u="none" strike="noStrike" kern="0" cap="none" spc="0" normalizeH="0" baseline="0" noProof="0">
                <a:ln>
                  <a:noFill/>
                </a:ln>
                <a:solidFill>
                  <a:srgbClr val="000000"/>
                </a:solidFill>
                <a:effectLst/>
                <a:uLnTx/>
                <a:uFillTx/>
                <a:latin typeface="Consolas"/>
                <a:ea typeface="Consolas"/>
                <a:cs typeface="Consolas"/>
                <a:sym typeface="Consolas"/>
              </a:rPr>
              <a:t>7</a:t>
            </a:r>
            <a:r>
              <a:rPr kumimoji="0" lang="en-US" sz="18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8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800" b="0" i="0" u="none" strike="noStrike" kern="0" cap="none" spc="0" normalizeH="0" baseline="0" noProof="0">
                <a:ln>
                  <a:noFill/>
                </a:ln>
                <a:solidFill>
                  <a:srgbClr val="FF0000"/>
                </a:solidFill>
                <a:effectLst/>
                <a:uLnTx/>
                <a:uFillTx/>
                <a:latin typeface="Consolas"/>
                <a:ea typeface="Consolas"/>
                <a:cs typeface="Consolas"/>
                <a:sym typeface="Consolas"/>
              </a:rPr>
              <a:t>'Mecatronica'</a:t>
            </a:r>
            <a:r>
              <a:rPr kumimoji="0" lang="en-US" sz="18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800" b="0" i="0" u="none" strike="noStrike" kern="0" cap="none" spc="0" normalizeH="0" baseline="0" noProof="0">
                <a:ln>
                  <a:noFill/>
                </a:ln>
                <a:solidFill>
                  <a:srgbClr val="000000"/>
                </a:solidFill>
                <a:effectLst/>
                <a:uLnTx/>
                <a:uFillTx/>
                <a:latin typeface="Consolas"/>
                <a:ea typeface="Consolas"/>
                <a:cs typeface="Consolas"/>
                <a:sym typeface="Consolas"/>
              </a:rPr>
              <a:t> </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cSld>
  <p:clrMapOvr>
    <a:masterClrMapping/>
  </p:clrMapOvr>
  <p:transition>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12"/>
        <p:cNvGrpSpPr/>
        <p:nvPr/>
      </p:nvGrpSpPr>
      <p:grpSpPr>
        <a:xfrm>
          <a:off x="0" y="0"/>
          <a:ext cx="0" cy="0"/>
          <a:chOff x="0" y="0"/>
          <a:chExt cx="0" cy="0"/>
        </a:xfrm>
      </p:grpSpPr>
      <p:pic>
        <p:nvPicPr>
          <p:cNvPr id="1313" name="Google Shape;1313;p147"/>
          <p:cNvPicPr preferRelativeResize="0"/>
          <p:nvPr/>
        </p:nvPicPr>
        <p:blipFill rotWithShape="1">
          <a:blip r:embed="rId3">
            <a:alphaModFix/>
          </a:blip>
          <a:srcRect/>
          <a:stretch/>
        </p:blipFill>
        <p:spPr>
          <a:xfrm>
            <a:off x="350037" y="620712"/>
            <a:ext cx="8336763" cy="2386039"/>
          </a:xfrm>
          <a:prstGeom prst="rect">
            <a:avLst/>
          </a:prstGeom>
          <a:noFill/>
          <a:ln>
            <a:noFill/>
          </a:ln>
        </p:spPr>
      </p:pic>
      <p:pic>
        <p:nvPicPr>
          <p:cNvPr id="1314" name="Google Shape;1314;p147"/>
          <p:cNvPicPr preferRelativeResize="0"/>
          <p:nvPr/>
        </p:nvPicPr>
        <p:blipFill rotWithShape="1">
          <a:blip r:embed="rId4">
            <a:alphaModFix/>
          </a:blip>
          <a:srcRect/>
          <a:stretch/>
        </p:blipFill>
        <p:spPr>
          <a:xfrm>
            <a:off x="7481887" y="508000"/>
            <a:ext cx="1439862" cy="495300"/>
          </a:xfrm>
          <a:prstGeom prst="rect">
            <a:avLst/>
          </a:prstGeom>
          <a:noFill/>
          <a:ln>
            <a:noFill/>
          </a:ln>
        </p:spPr>
      </p:pic>
      <p:sp>
        <p:nvSpPr>
          <p:cNvPr id="1315" name="Google Shape;1315;p147"/>
          <p:cNvSpPr txBox="1"/>
          <p:nvPr/>
        </p:nvSpPr>
        <p:spPr>
          <a:xfrm>
            <a:off x="539750" y="803275"/>
            <a:ext cx="6121400" cy="4000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2000"/>
              <a:buFont typeface="Arial"/>
              <a:buNone/>
              <a:tabLst/>
              <a:defRPr/>
            </a:pPr>
            <a:r>
              <a:rPr kumimoji="0" lang="en-US" sz="2000" b="1" i="0" u="none" strike="noStrike" kern="0" cap="none" spc="0" normalizeH="0" baseline="0" noProof="0">
                <a:ln>
                  <a:noFill/>
                </a:ln>
                <a:solidFill>
                  <a:srgbClr val="000000"/>
                </a:solidFill>
                <a:effectLst/>
                <a:uLnTx/>
                <a:uFillTx/>
                <a:latin typeface="Arial"/>
                <a:ea typeface="Arial"/>
                <a:cs typeface="Arial"/>
                <a:sym typeface="Arial"/>
              </a:rPr>
              <a:t>Gabarito</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316" name="Google Shape;1316;p147"/>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Black"/>
                <a:ea typeface="Arial Black"/>
                <a:cs typeface="Arial Black"/>
                <a:sym typeface="Arial Black"/>
              </a:rPr>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t>36</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317" name="Google Shape;1317;p147"/>
          <p:cNvSpPr txBox="1">
            <a:spLocks noGrp="1"/>
          </p:cNvSpPr>
          <p:nvPr>
            <p:ph type="ftr" idx="11"/>
          </p:nvPr>
        </p:nvSpPr>
        <p:spPr>
          <a:xfrm>
            <a:off x="3765550" y="6400800"/>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pt-BR" sz="1200" b="0" i="0" u="none" strike="noStrike" kern="0" cap="none" spc="0" normalizeH="0" baseline="0" noProof="0">
                <a:ln>
                  <a:noFill/>
                </a:ln>
                <a:solidFill>
                  <a:srgbClr val="000000"/>
                </a:solidFill>
                <a:effectLst/>
                <a:uLnTx/>
                <a:uFillTx/>
                <a:latin typeface="Arial"/>
                <a:cs typeface="Arial"/>
                <a:sym typeface="Arial"/>
              </a:rPr>
              <a:t>Aula 07 - DDL e DML - Exercício</a:t>
            </a:r>
            <a:endParaRPr kumimoji="0" sz="1200" b="0" i="0" u="none" strike="noStrike" kern="0" cap="none" spc="0" normalizeH="0" baseline="0" noProof="0">
              <a:ln>
                <a:noFill/>
              </a:ln>
              <a:solidFill>
                <a:srgbClr val="000000"/>
              </a:solidFill>
              <a:effectLst/>
              <a:uLnTx/>
              <a:uFillTx/>
              <a:latin typeface="Arial"/>
              <a:cs typeface="Arial"/>
              <a:sym typeface="Arial"/>
            </a:endParaRPr>
          </a:p>
        </p:txBody>
      </p:sp>
      <p:sp>
        <p:nvSpPr>
          <p:cNvPr id="1318" name="Google Shape;1318;p147"/>
          <p:cNvSpPr txBox="1"/>
          <p:nvPr/>
        </p:nvSpPr>
        <p:spPr>
          <a:xfrm>
            <a:off x="5334000" y="2889214"/>
            <a:ext cx="4572000" cy="341632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en-US" sz="1800" b="0" i="0" u="none" strike="noStrike" kern="0" cap="none" spc="0" normalizeH="0" baseline="0" noProof="0">
                <a:ln>
                  <a:noFill/>
                </a:ln>
                <a:solidFill>
                  <a:srgbClr val="0000FF"/>
                </a:solidFill>
                <a:effectLst/>
                <a:uLnTx/>
                <a:uFillTx/>
                <a:latin typeface="Consolas"/>
                <a:ea typeface="Consolas"/>
                <a:cs typeface="Consolas"/>
                <a:sym typeface="Consolas"/>
              </a:rPr>
              <a:t>insert</a:t>
            </a:r>
            <a:r>
              <a:rPr kumimoji="0" lang="en-US" sz="18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800" b="0" i="0" u="none" strike="noStrike" kern="0" cap="none" spc="0" normalizeH="0" baseline="0" noProof="0">
                <a:ln>
                  <a:noFill/>
                </a:ln>
                <a:solidFill>
                  <a:srgbClr val="0000FF"/>
                </a:solidFill>
                <a:effectLst/>
                <a:uLnTx/>
                <a:uFillTx/>
                <a:latin typeface="Consolas"/>
                <a:ea typeface="Consolas"/>
                <a:cs typeface="Consolas"/>
                <a:sym typeface="Consolas"/>
              </a:rPr>
              <a:t>into</a:t>
            </a:r>
            <a:r>
              <a:rPr kumimoji="0" lang="en-US" sz="1800" b="0" i="0" u="none" strike="noStrike" kern="0" cap="none" spc="0" normalizeH="0" baseline="0" noProof="0">
                <a:ln>
                  <a:noFill/>
                </a:ln>
                <a:solidFill>
                  <a:srgbClr val="000000"/>
                </a:solidFill>
                <a:effectLst/>
                <a:uLnTx/>
                <a:uFillTx/>
                <a:latin typeface="Consolas"/>
                <a:ea typeface="Consolas"/>
                <a:cs typeface="Consolas"/>
                <a:sym typeface="Consolas"/>
              </a:rPr>
              <a:t> tb_editora </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en-US" sz="18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800" b="0" i="0" u="none" strike="noStrike" kern="0" cap="none" spc="0" normalizeH="0" baseline="0" noProof="0">
                <a:ln>
                  <a:noFill/>
                </a:ln>
                <a:solidFill>
                  <a:srgbClr val="000000"/>
                </a:solidFill>
                <a:effectLst/>
                <a:uLnTx/>
                <a:uFillTx/>
                <a:latin typeface="Consolas"/>
                <a:ea typeface="Consolas"/>
                <a:cs typeface="Consolas"/>
                <a:sym typeface="Consolas"/>
              </a:rPr>
              <a:t>cd_editora</a:t>
            </a:r>
            <a:r>
              <a:rPr kumimoji="0" lang="en-US" sz="18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800" b="0" i="0" u="none" strike="noStrike" kern="0" cap="none" spc="0" normalizeH="0" baseline="0" noProof="0">
                <a:ln>
                  <a:noFill/>
                </a:ln>
                <a:solidFill>
                  <a:srgbClr val="000000"/>
                </a:solidFill>
                <a:effectLst/>
                <a:uLnTx/>
                <a:uFillTx/>
                <a:latin typeface="Consolas"/>
                <a:ea typeface="Consolas"/>
                <a:cs typeface="Consolas"/>
                <a:sym typeface="Consolas"/>
              </a:rPr>
              <a:t> editora</a:t>
            </a:r>
            <a:r>
              <a:rPr kumimoji="0" lang="en-US" sz="18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800" b="0" i="0" u="none" strike="noStrike" kern="0" cap="none" spc="0" normalizeH="0" baseline="0" noProof="0">
                <a:ln>
                  <a:noFill/>
                </a:ln>
                <a:solidFill>
                  <a:srgbClr val="000000"/>
                </a:solidFill>
                <a:effectLst/>
                <a:uLnTx/>
                <a:uFillTx/>
                <a:latin typeface="Consolas"/>
                <a:ea typeface="Consolas"/>
                <a:cs typeface="Consolas"/>
                <a:sym typeface="Consolas"/>
              </a:rPr>
              <a:t> </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en-US" sz="1800" b="0" i="0" u="none" strike="noStrike" kern="0" cap="none" spc="0" normalizeH="0" baseline="0" noProof="0">
                <a:ln>
                  <a:noFill/>
                </a:ln>
                <a:solidFill>
                  <a:srgbClr val="0000FF"/>
                </a:solidFill>
                <a:effectLst/>
                <a:uLnTx/>
                <a:uFillTx/>
                <a:latin typeface="Consolas"/>
                <a:ea typeface="Consolas"/>
                <a:cs typeface="Consolas"/>
                <a:sym typeface="Consolas"/>
              </a:rPr>
              <a:t>values</a:t>
            </a:r>
            <a:endParaRPr kumimoji="0" sz="1800" b="0" i="0" u="none" strike="noStrike" kern="0" cap="none" spc="0" normalizeH="0" baseline="0" noProof="0">
              <a:ln>
                <a:noFill/>
              </a:ln>
              <a:solidFill>
                <a:srgbClr val="000000"/>
              </a:solidFill>
              <a:effectLst/>
              <a:uLnTx/>
              <a:uFillTx/>
              <a:latin typeface="Consolas"/>
              <a:ea typeface="Consolas"/>
              <a:cs typeface="Consolas"/>
              <a:sym typeface="Consolas"/>
            </a:endParaRP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en-US" sz="18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800" b="0" i="0" u="none" strike="noStrike" kern="0" cap="none" spc="0" normalizeH="0" baseline="0" noProof="0">
                <a:ln>
                  <a:noFill/>
                </a:ln>
                <a:solidFill>
                  <a:srgbClr val="000000"/>
                </a:solidFill>
                <a:effectLst/>
                <a:uLnTx/>
                <a:uFillTx/>
                <a:latin typeface="Consolas"/>
                <a:ea typeface="Consolas"/>
                <a:cs typeface="Consolas"/>
                <a:sym typeface="Consolas"/>
              </a:rPr>
              <a:t>1</a:t>
            </a:r>
            <a:r>
              <a:rPr kumimoji="0" lang="en-US" sz="18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8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800" b="0" i="0" u="none" strike="noStrike" kern="0" cap="none" spc="0" normalizeH="0" baseline="0" noProof="0">
                <a:ln>
                  <a:noFill/>
                </a:ln>
                <a:solidFill>
                  <a:srgbClr val="FF0000"/>
                </a:solidFill>
                <a:effectLst/>
                <a:uLnTx/>
                <a:uFillTx/>
                <a:latin typeface="Consolas"/>
                <a:ea typeface="Consolas"/>
                <a:cs typeface="Consolas"/>
                <a:sym typeface="Consolas"/>
              </a:rPr>
              <a:t>'novatec'</a:t>
            </a:r>
            <a:r>
              <a:rPr kumimoji="0" lang="en-US" sz="1800" b="0" i="0" u="none" strike="noStrike" kern="0" cap="none" spc="0" normalizeH="0" baseline="0" noProof="0">
                <a:ln>
                  <a:noFill/>
                </a:ln>
                <a:solidFill>
                  <a:srgbClr val="808080"/>
                </a:solidFill>
                <a:effectLst/>
                <a:uLnTx/>
                <a:uFillTx/>
                <a:latin typeface="Consolas"/>
                <a:ea typeface="Consolas"/>
                <a:cs typeface="Consolas"/>
                <a:sym typeface="Consolas"/>
              </a:rPr>
              <a:t>),</a:t>
            </a:r>
            <a:endParaRPr kumimoji="0" sz="1800" b="0" i="0" u="none" strike="noStrike" kern="0" cap="none" spc="0" normalizeH="0" baseline="0" noProof="0">
              <a:ln>
                <a:noFill/>
              </a:ln>
              <a:solidFill>
                <a:srgbClr val="000000"/>
              </a:solidFill>
              <a:effectLst/>
              <a:uLnTx/>
              <a:uFillTx/>
              <a:latin typeface="Consolas"/>
              <a:ea typeface="Consolas"/>
              <a:cs typeface="Consolas"/>
              <a:sym typeface="Consolas"/>
            </a:endParaRP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en-US" sz="18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800" b="0" i="0" u="none" strike="noStrike" kern="0" cap="none" spc="0" normalizeH="0" baseline="0" noProof="0">
                <a:ln>
                  <a:noFill/>
                </a:ln>
                <a:solidFill>
                  <a:srgbClr val="000000"/>
                </a:solidFill>
                <a:effectLst/>
                <a:uLnTx/>
                <a:uFillTx/>
                <a:latin typeface="Consolas"/>
                <a:ea typeface="Consolas"/>
                <a:cs typeface="Consolas"/>
                <a:sym typeface="Consolas"/>
              </a:rPr>
              <a:t>2</a:t>
            </a:r>
            <a:r>
              <a:rPr kumimoji="0" lang="en-US" sz="18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8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800" b="0" i="0" u="none" strike="noStrike" kern="0" cap="none" spc="0" normalizeH="0" baseline="0" noProof="0">
                <a:ln>
                  <a:noFill/>
                </a:ln>
                <a:solidFill>
                  <a:srgbClr val="FF0000"/>
                </a:solidFill>
                <a:effectLst/>
                <a:uLnTx/>
                <a:uFillTx/>
                <a:latin typeface="Consolas"/>
                <a:ea typeface="Consolas"/>
                <a:cs typeface="Consolas"/>
                <a:sym typeface="Consolas"/>
              </a:rPr>
              <a:t>'amazon'</a:t>
            </a:r>
            <a:r>
              <a:rPr kumimoji="0" lang="en-US" sz="18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800" b="0" i="0" u="none" strike="noStrike" kern="0" cap="none" spc="0" normalizeH="0" baseline="0" noProof="0">
                <a:ln>
                  <a:noFill/>
                </a:ln>
                <a:solidFill>
                  <a:srgbClr val="000000"/>
                </a:solidFill>
                <a:effectLst/>
                <a:uLnTx/>
                <a:uFillTx/>
                <a:latin typeface="Consolas"/>
                <a:ea typeface="Consolas"/>
                <a:cs typeface="Consolas"/>
                <a:sym typeface="Consolas"/>
              </a:rPr>
              <a:t> </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en-US" sz="18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800" b="0" i="0" u="none" strike="noStrike" kern="0" cap="none" spc="0" normalizeH="0" baseline="0" noProof="0">
                <a:ln>
                  <a:noFill/>
                </a:ln>
                <a:solidFill>
                  <a:srgbClr val="000000"/>
                </a:solidFill>
                <a:effectLst/>
                <a:uLnTx/>
                <a:uFillTx/>
                <a:latin typeface="Consolas"/>
                <a:ea typeface="Consolas"/>
                <a:cs typeface="Consolas"/>
                <a:sym typeface="Consolas"/>
              </a:rPr>
              <a:t>3</a:t>
            </a:r>
            <a:r>
              <a:rPr kumimoji="0" lang="en-US" sz="18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8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800" b="0" i="0" u="none" strike="noStrike" kern="0" cap="none" spc="0" normalizeH="0" baseline="0" noProof="0">
                <a:ln>
                  <a:noFill/>
                </a:ln>
                <a:solidFill>
                  <a:srgbClr val="FF0000"/>
                </a:solidFill>
                <a:effectLst/>
                <a:uLnTx/>
                <a:uFillTx/>
                <a:latin typeface="Consolas"/>
                <a:ea typeface="Consolas"/>
                <a:cs typeface="Consolas"/>
                <a:sym typeface="Consolas"/>
              </a:rPr>
              <a:t>'coopmed'</a:t>
            </a:r>
            <a:r>
              <a:rPr kumimoji="0" lang="en-US" sz="18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800" b="0" i="0" u="none" strike="noStrike" kern="0" cap="none" spc="0" normalizeH="0" baseline="0" noProof="0">
                <a:ln>
                  <a:noFill/>
                </a:ln>
                <a:solidFill>
                  <a:srgbClr val="000000"/>
                </a:solidFill>
                <a:effectLst/>
                <a:uLnTx/>
                <a:uFillTx/>
                <a:latin typeface="Consolas"/>
                <a:ea typeface="Consolas"/>
                <a:cs typeface="Consolas"/>
                <a:sym typeface="Consolas"/>
              </a:rPr>
              <a:t> </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en-US" sz="18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800" b="0" i="0" u="none" strike="noStrike" kern="0" cap="none" spc="0" normalizeH="0" baseline="0" noProof="0">
                <a:ln>
                  <a:noFill/>
                </a:ln>
                <a:solidFill>
                  <a:srgbClr val="000000"/>
                </a:solidFill>
                <a:effectLst/>
                <a:uLnTx/>
                <a:uFillTx/>
                <a:latin typeface="Consolas"/>
                <a:ea typeface="Consolas"/>
                <a:cs typeface="Consolas"/>
                <a:sym typeface="Consolas"/>
              </a:rPr>
              <a:t>4</a:t>
            </a:r>
            <a:r>
              <a:rPr kumimoji="0" lang="en-US" sz="18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8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800" b="0" i="0" u="none" strike="noStrike" kern="0" cap="none" spc="0" normalizeH="0" baseline="0" noProof="0">
                <a:ln>
                  <a:noFill/>
                </a:ln>
                <a:solidFill>
                  <a:srgbClr val="FF0000"/>
                </a:solidFill>
                <a:effectLst/>
                <a:uLnTx/>
                <a:uFillTx/>
                <a:latin typeface="Consolas"/>
                <a:ea typeface="Consolas"/>
                <a:cs typeface="Consolas"/>
                <a:sym typeface="Consolas"/>
              </a:rPr>
              <a:t>'livraria florence'</a:t>
            </a:r>
            <a:r>
              <a:rPr kumimoji="0" lang="en-US" sz="18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800" b="0" i="0" u="none" strike="noStrike" kern="0" cap="none" spc="0" normalizeH="0" baseline="0" noProof="0">
                <a:ln>
                  <a:noFill/>
                </a:ln>
                <a:solidFill>
                  <a:srgbClr val="000000"/>
                </a:solidFill>
                <a:effectLst/>
                <a:uLnTx/>
                <a:uFillTx/>
                <a:latin typeface="Consolas"/>
                <a:ea typeface="Consolas"/>
                <a:cs typeface="Consolas"/>
                <a:sym typeface="Consolas"/>
              </a:rPr>
              <a:t> </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en-US" sz="18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800" b="0" i="0" u="none" strike="noStrike" kern="0" cap="none" spc="0" normalizeH="0" baseline="0" noProof="0">
                <a:ln>
                  <a:noFill/>
                </a:ln>
                <a:solidFill>
                  <a:srgbClr val="000000"/>
                </a:solidFill>
                <a:effectLst/>
                <a:uLnTx/>
                <a:uFillTx/>
                <a:latin typeface="Consolas"/>
                <a:ea typeface="Consolas"/>
                <a:cs typeface="Consolas"/>
                <a:sym typeface="Consolas"/>
              </a:rPr>
              <a:t>5 </a:t>
            </a:r>
            <a:r>
              <a:rPr kumimoji="0" lang="en-US" sz="18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8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800" b="0" i="0" u="none" strike="noStrike" kern="0" cap="none" spc="0" normalizeH="0" baseline="0" noProof="0">
                <a:ln>
                  <a:noFill/>
                </a:ln>
                <a:solidFill>
                  <a:srgbClr val="FF0000"/>
                </a:solidFill>
                <a:effectLst/>
                <a:uLnTx/>
                <a:uFillTx/>
                <a:latin typeface="Consolas"/>
                <a:ea typeface="Consolas"/>
                <a:cs typeface="Consolas"/>
                <a:sym typeface="Consolas"/>
              </a:rPr>
              <a:t>'blucher'</a:t>
            </a:r>
            <a:r>
              <a:rPr kumimoji="0" lang="en-US" sz="18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800" b="0" i="0" u="none" strike="noStrike" kern="0" cap="none" spc="0" normalizeH="0" baseline="0" noProof="0">
                <a:ln>
                  <a:noFill/>
                </a:ln>
                <a:solidFill>
                  <a:srgbClr val="000000"/>
                </a:solidFill>
                <a:effectLst/>
                <a:uLnTx/>
                <a:uFillTx/>
                <a:latin typeface="Consolas"/>
                <a:ea typeface="Consolas"/>
                <a:cs typeface="Consolas"/>
                <a:sym typeface="Consolas"/>
              </a:rPr>
              <a:t> </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en-US" sz="18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800" b="0" i="0" u="none" strike="noStrike" kern="0" cap="none" spc="0" normalizeH="0" baseline="0" noProof="0">
                <a:ln>
                  <a:noFill/>
                </a:ln>
                <a:solidFill>
                  <a:srgbClr val="000000"/>
                </a:solidFill>
                <a:effectLst/>
                <a:uLnTx/>
                <a:uFillTx/>
                <a:latin typeface="Consolas"/>
                <a:ea typeface="Consolas"/>
                <a:cs typeface="Consolas"/>
                <a:sym typeface="Consolas"/>
              </a:rPr>
              <a:t>6</a:t>
            </a:r>
            <a:r>
              <a:rPr kumimoji="0" lang="en-US" sz="18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800" b="0" i="0" u="none" strike="noStrike" kern="0" cap="none" spc="0" normalizeH="0" baseline="0" noProof="0">
                <a:ln>
                  <a:noFill/>
                </a:ln>
                <a:solidFill>
                  <a:srgbClr val="FF0000"/>
                </a:solidFill>
                <a:effectLst/>
                <a:uLnTx/>
                <a:uFillTx/>
                <a:latin typeface="Consolas"/>
                <a:ea typeface="Consolas"/>
                <a:cs typeface="Consolas"/>
                <a:sym typeface="Consolas"/>
              </a:rPr>
              <a:t>'Mundial'</a:t>
            </a:r>
            <a:r>
              <a:rPr kumimoji="0" lang="en-US" sz="18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800" b="0" i="0" u="none" strike="noStrike" kern="0" cap="none" spc="0" normalizeH="0" baseline="0" noProof="0">
                <a:ln>
                  <a:noFill/>
                </a:ln>
                <a:solidFill>
                  <a:srgbClr val="000000"/>
                </a:solidFill>
                <a:effectLst/>
                <a:uLnTx/>
                <a:uFillTx/>
                <a:latin typeface="Consolas"/>
                <a:ea typeface="Consolas"/>
                <a:cs typeface="Consolas"/>
                <a:sym typeface="Consolas"/>
              </a:rPr>
              <a:t> </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en-US" sz="18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800" b="0" i="0" u="none" strike="noStrike" kern="0" cap="none" spc="0" normalizeH="0" baseline="0" noProof="0">
                <a:ln>
                  <a:noFill/>
                </a:ln>
                <a:solidFill>
                  <a:srgbClr val="000000"/>
                </a:solidFill>
                <a:effectLst/>
                <a:uLnTx/>
                <a:uFillTx/>
                <a:latin typeface="Consolas"/>
                <a:ea typeface="Consolas"/>
                <a:cs typeface="Consolas"/>
                <a:sym typeface="Consolas"/>
              </a:rPr>
              <a:t>7</a:t>
            </a:r>
            <a:r>
              <a:rPr kumimoji="0" lang="en-US" sz="18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800" b="0" i="0" u="none" strike="noStrike" kern="0" cap="none" spc="0" normalizeH="0" baseline="0" noProof="0">
                <a:ln>
                  <a:noFill/>
                </a:ln>
                <a:solidFill>
                  <a:srgbClr val="FF0000"/>
                </a:solidFill>
                <a:effectLst/>
                <a:uLnTx/>
                <a:uFillTx/>
                <a:latin typeface="Consolas"/>
                <a:ea typeface="Consolas"/>
                <a:cs typeface="Consolas"/>
                <a:sym typeface="Consolas"/>
              </a:rPr>
              <a:t>'saraiva'</a:t>
            </a:r>
            <a:r>
              <a:rPr kumimoji="0" lang="en-US" sz="18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800" b="0" i="0" u="none" strike="noStrike" kern="0" cap="none" spc="0" normalizeH="0" baseline="0" noProof="0">
                <a:ln>
                  <a:noFill/>
                </a:ln>
                <a:solidFill>
                  <a:srgbClr val="000000"/>
                </a:solidFill>
                <a:effectLst/>
                <a:uLnTx/>
                <a:uFillTx/>
                <a:latin typeface="Consolas"/>
                <a:ea typeface="Consolas"/>
                <a:cs typeface="Consolas"/>
                <a:sym typeface="Consolas"/>
              </a:rPr>
              <a:t> </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en-US" sz="18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800" b="0" i="0" u="none" strike="noStrike" kern="0" cap="none" spc="0" normalizeH="0" baseline="0" noProof="0">
                <a:ln>
                  <a:noFill/>
                </a:ln>
                <a:solidFill>
                  <a:srgbClr val="000000"/>
                </a:solidFill>
                <a:effectLst/>
                <a:uLnTx/>
                <a:uFillTx/>
                <a:latin typeface="Consolas"/>
                <a:ea typeface="Consolas"/>
                <a:cs typeface="Consolas"/>
                <a:sym typeface="Consolas"/>
              </a:rPr>
              <a:t>8</a:t>
            </a:r>
            <a:r>
              <a:rPr kumimoji="0" lang="en-US" sz="18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800" b="0" i="0" u="none" strike="noStrike" kern="0" cap="none" spc="0" normalizeH="0" baseline="0" noProof="0">
                <a:ln>
                  <a:noFill/>
                </a:ln>
                <a:solidFill>
                  <a:srgbClr val="FF0000"/>
                </a:solidFill>
                <a:effectLst/>
                <a:uLnTx/>
                <a:uFillTx/>
                <a:latin typeface="Consolas"/>
                <a:ea typeface="Consolas"/>
                <a:cs typeface="Consolas"/>
                <a:sym typeface="Consolas"/>
              </a:rPr>
              <a:t>'Editora Forum'</a:t>
            </a:r>
            <a:r>
              <a:rPr kumimoji="0" lang="en-US" sz="1800" b="0" i="0" u="none" strike="noStrike" kern="0" cap="none" spc="0" normalizeH="0" baseline="0" noProof="0">
                <a:ln>
                  <a:noFill/>
                </a:ln>
                <a:solidFill>
                  <a:srgbClr val="808080"/>
                </a:solidFill>
                <a:effectLst/>
                <a:uLnTx/>
                <a:uFillTx/>
                <a:latin typeface="Consolas"/>
                <a:ea typeface="Consolas"/>
                <a:cs typeface="Consolas"/>
                <a:sym typeface="Consolas"/>
              </a:rPr>
              <a:t>),</a:t>
            </a:r>
            <a:endParaRPr kumimoji="0" sz="1800" b="0" i="0" u="none" strike="noStrike" kern="0" cap="none" spc="0" normalizeH="0" baseline="0" noProof="0">
              <a:ln>
                <a:noFill/>
              </a:ln>
              <a:solidFill>
                <a:srgbClr val="000000"/>
              </a:solidFill>
              <a:effectLst/>
              <a:uLnTx/>
              <a:uFillTx/>
              <a:latin typeface="Consolas"/>
              <a:ea typeface="Consolas"/>
              <a:cs typeface="Consolas"/>
              <a:sym typeface="Consolas"/>
            </a:endParaRP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en-US" sz="18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800" b="0" i="0" u="none" strike="noStrike" kern="0" cap="none" spc="0" normalizeH="0" baseline="0" noProof="0">
                <a:ln>
                  <a:noFill/>
                </a:ln>
                <a:solidFill>
                  <a:srgbClr val="000000"/>
                </a:solidFill>
                <a:effectLst/>
                <a:uLnTx/>
                <a:uFillTx/>
                <a:latin typeface="Consolas"/>
                <a:ea typeface="Consolas"/>
                <a:cs typeface="Consolas"/>
                <a:sym typeface="Consolas"/>
              </a:rPr>
              <a:t>9</a:t>
            </a:r>
            <a:r>
              <a:rPr kumimoji="0" lang="en-US" sz="18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8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800" b="0" i="0" u="none" strike="noStrike" kern="0" cap="none" spc="0" normalizeH="0" baseline="0" noProof="0">
                <a:ln>
                  <a:noFill/>
                </a:ln>
                <a:solidFill>
                  <a:srgbClr val="FF0000"/>
                </a:solidFill>
                <a:effectLst/>
                <a:uLnTx/>
                <a:uFillTx/>
                <a:latin typeface="Consolas"/>
                <a:ea typeface="Consolas"/>
                <a:cs typeface="Consolas"/>
                <a:sym typeface="Consolas"/>
              </a:rPr>
              <a:t>'Dickens'</a:t>
            </a:r>
            <a:r>
              <a:rPr kumimoji="0" lang="en-US" sz="1800" b="0" i="0" u="none" strike="noStrike" kern="0" cap="none" spc="0" normalizeH="0" baseline="0" noProof="0">
                <a:ln>
                  <a:noFill/>
                </a:ln>
                <a:solidFill>
                  <a:srgbClr val="808080"/>
                </a:solidFill>
                <a:effectLst/>
                <a:uLnTx/>
                <a:uFillTx/>
                <a:latin typeface="Consolas"/>
                <a:ea typeface="Consolas"/>
                <a:cs typeface="Consolas"/>
                <a:sym typeface="Consolas"/>
              </a:rPr>
              <a:t>)</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cSld>
  <p:clrMapOvr>
    <a:masterClrMapping/>
  </p:clrMapOvr>
  <p:transition>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22"/>
        <p:cNvGrpSpPr/>
        <p:nvPr/>
      </p:nvGrpSpPr>
      <p:grpSpPr>
        <a:xfrm>
          <a:off x="0" y="0"/>
          <a:ext cx="0" cy="0"/>
          <a:chOff x="0" y="0"/>
          <a:chExt cx="0" cy="0"/>
        </a:xfrm>
      </p:grpSpPr>
      <p:pic>
        <p:nvPicPr>
          <p:cNvPr id="1323" name="Google Shape;1323;p148"/>
          <p:cNvPicPr preferRelativeResize="0"/>
          <p:nvPr/>
        </p:nvPicPr>
        <p:blipFill rotWithShape="1">
          <a:blip r:embed="rId3">
            <a:alphaModFix/>
          </a:blip>
          <a:srcRect/>
          <a:stretch/>
        </p:blipFill>
        <p:spPr>
          <a:xfrm>
            <a:off x="350037" y="620712"/>
            <a:ext cx="8336763" cy="2386039"/>
          </a:xfrm>
          <a:prstGeom prst="rect">
            <a:avLst/>
          </a:prstGeom>
          <a:noFill/>
          <a:ln>
            <a:noFill/>
          </a:ln>
        </p:spPr>
      </p:pic>
      <p:pic>
        <p:nvPicPr>
          <p:cNvPr id="1324" name="Google Shape;1324;p148"/>
          <p:cNvPicPr preferRelativeResize="0"/>
          <p:nvPr/>
        </p:nvPicPr>
        <p:blipFill rotWithShape="1">
          <a:blip r:embed="rId4">
            <a:alphaModFix/>
          </a:blip>
          <a:srcRect/>
          <a:stretch/>
        </p:blipFill>
        <p:spPr>
          <a:xfrm>
            <a:off x="7481887" y="508000"/>
            <a:ext cx="1439862" cy="495300"/>
          </a:xfrm>
          <a:prstGeom prst="rect">
            <a:avLst/>
          </a:prstGeom>
          <a:noFill/>
          <a:ln>
            <a:noFill/>
          </a:ln>
        </p:spPr>
      </p:pic>
      <p:sp>
        <p:nvSpPr>
          <p:cNvPr id="1325" name="Google Shape;1325;p148"/>
          <p:cNvSpPr txBox="1"/>
          <p:nvPr/>
        </p:nvSpPr>
        <p:spPr>
          <a:xfrm>
            <a:off x="539750" y="803275"/>
            <a:ext cx="6121400" cy="4000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2000"/>
              <a:buFont typeface="Arial"/>
              <a:buNone/>
              <a:tabLst/>
              <a:defRPr/>
            </a:pPr>
            <a:r>
              <a:rPr kumimoji="0" lang="en-US" sz="2000" b="1" i="0" u="none" strike="noStrike" kern="0" cap="none" spc="0" normalizeH="0" baseline="0" noProof="0">
                <a:ln>
                  <a:noFill/>
                </a:ln>
                <a:solidFill>
                  <a:srgbClr val="000000"/>
                </a:solidFill>
                <a:effectLst/>
                <a:uLnTx/>
                <a:uFillTx/>
                <a:latin typeface="Arial"/>
                <a:ea typeface="Arial"/>
                <a:cs typeface="Arial"/>
                <a:sym typeface="Arial"/>
              </a:rPr>
              <a:t>Gabarito</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326" name="Google Shape;1326;p148"/>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Black"/>
                <a:ea typeface="Arial Black"/>
                <a:cs typeface="Arial Black"/>
                <a:sym typeface="Arial Black"/>
              </a:rPr>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t>37</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327" name="Google Shape;1327;p148"/>
          <p:cNvSpPr txBox="1">
            <a:spLocks noGrp="1"/>
          </p:cNvSpPr>
          <p:nvPr>
            <p:ph type="ftr" idx="11"/>
          </p:nvPr>
        </p:nvSpPr>
        <p:spPr>
          <a:xfrm>
            <a:off x="3765550" y="6400800"/>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pt-BR" sz="1200" b="0" i="0" u="none" strike="noStrike" kern="0" cap="none" spc="0" normalizeH="0" baseline="0" noProof="0">
                <a:ln>
                  <a:noFill/>
                </a:ln>
                <a:solidFill>
                  <a:srgbClr val="000000"/>
                </a:solidFill>
                <a:effectLst/>
                <a:uLnTx/>
                <a:uFillTx/>
                <a:latin typeface="Arial"/>
                <a:cs typeface="Arial"/>
                <a:sym typeface="Arial"/>
              </a:rPr>
              <a:t>Aula 07 - DDL e DML - Exercício</a:t>
            </a:r>
            <a:endParaRPr kumimoji="0" sz="1200" b="0" i="0" u="none" strike="noStrike" kern="0" cap="none" spc="0" normalizeH="0" baseline="0" noProof="0">
              <a:ln>
                <a:noFill/>
              </a:ln>
              <a:solidFill>
                <a:srgbClr val="000000"/>
              </a:solidFill>
              <a:effectLst/>
              <a:uLnTx/>
              <a:uFillTx/>
              <a:latin typeface="Arial"/>
              <a:cs typeface="Arial"/>
              <a:sym typeface="Arial"/>
            </a:endParaRPr>
          </a:p>
        </p:txBody>
      </p:sp>
      <p:sp>
        <p:nvSpPr>
          <p:cNvPr id="1328" name="Google Shape;1328;p148"/>
          <p:cNvSpPr txBox="1"/>
          <p:nvPr/>
        </p:nvSpPr>
        <p:spPr>
          <a:xfrm>
            <a:off x="1395143" y="2843748"/>
            <a:ext cx="7875465" cy="378565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600"/>
              <a:buFont typeface="Arial"/>
              <a:buNone/>
              <a:tabLst/>
              <a:defRPr/>
            </a:pPr>
            <a:r>
              <a:rPr kumimoji="0" lang="en-US" sz="1600" b="0" i="0" u="none" strike="noStrike" kern="0" cap="none" spc="0" normalizeH="0" baseline="0" noProof="0">
                <a:ln>
                  <a:noFill/>
                </a:ln>
                <a:solidFill>
                  <a:srgbClr val="0000FF"/>
                </a:solidFill>
                <a:effectLst/>
                <a:uLnTx/>
                <a:uFillTx/>
                <a:latin typeface="Consolas"/>
                <a:ea typeface="Consolas"/>
                <a:cs typeface="Consolas"/>
                <a:sym typeface="Consolas"/>
              </a:rPr>
              <a:t>insert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600" b="0" i="0" u="none" strike="noStrike" kern="0" cap="none" spc="0" normalizeH="0" baseline="0" noProof="0">
                <a:ln>
                  <a:noFill/>
                </a:ln>
                <a:solidFill>
                  <a:srgbClr val="0000FF"/>
                </a:solidFill>
                <a:effectLst/>
                <a:uLnTx/>
                <a:uFillTx/>
                <a:latin typeface="Consolas"/>
                <a:ea typeface="Consolas"/>
                <a:cs typeface="Consolas"/>
                <a:sym typeface="Consolas"/>
              </a:rPr>
              <a:t>into</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 tb_livro </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600"/>
              <a:buFont typeface="Arial"/>
              <a:buNone/>
              <a:tabLst/>
              <a:defRPr/>
            </a:pP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isbn</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 titulo</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 cd_editora</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 cd_genero</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 preco</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 dt_livro</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 </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600"/>
              <a:buFont typeface="Arial"/>
              <a:buNone/>
              <a:tabLst/>
              <a:defRPr/>
            </a:pPr>
            <a:r>
              <a:rPr kumimoji="0" lang="en-US" sz="1600" b="0" i="0" u="none" strike="noStrike" kern="0" cap="none" spc="0" normalizeH="0" baseline="0" noProof="0">
                <a:ln>
                  <a:noFill/>
                </a:ln>
                <a:solidFill>
                  <a:srgbClr val="0000FF"/>
                </a:solidFill>
                <a:effectLst/>
                <a:uLnTx/>
                <a:uFillTx/>
                <a:latin typeface="Consolas"/>
                <a:ea typeface="Consolas"/>
                <a:cs typeface="Consolas"/>
                <a:sym typeface="Consolas"/>
              </a:rPr>
              <a:t>values</a:t>
            </a:r>
            <a:endParaRPr kumimoji="0" sz="1600" b="0" i="0" u="none" strike="noStrike" kern="0" cap="none" spc="0" normalizeH="0" baseline="0" noProof="0">
              <a:ln>
                <a:noFill/>
              </a:ln>
              <a:solidFill>
                <a:srgbClr val="000000"/>
              </a:solidFill>
              <a:effectLst/>
              <a:uLnTx/>
              <a:uFillTx/>
              <a:latin typeface="Consolas"/>
              <a:ea typeface="Consolas"/>
              <a:cs typeface="Consolas"/>
              <a:sym typeface="Consolas"/>
            </a:endParaRPr>
          </a:p>
          <a:p>
            <a:pPr marL="0" marR="0" lvl="0" indent="0" algn="l" defTabSz="914400" rtl="0" eaLnBrk="1" fontAlgn="auto" latinLnBrk="0" hangingPunct="1">
              <a:lnSpc>
                <a:spcPct val="100000"/>
              </a:lnSpc>
              <a:spcBef>
                <a:spcPts val="0"/>
              </a:spcBef>
              <a:spcAft>
                <a:spcPts val="0"/>
              </a:spcAft>
              <a:buClr>
                <a:srgbClr val="000000"/>
              </a:buClr>
              <a:buSzPts val="1600"/>
              <a:buFont typeface="Arial"/>
              <a:buNone/>
              <a:tabLst/>
              <a:defRPr/>
            </a:pP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1</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FF0000"/>
                </a:solidFill>
                <a:effectLst/>
                <a:uLnTx/>
                <a:uFillTx/>
                <a:latin typeface="Consolas"/>
                <a:ea typeface="Consolas"/>
                <a:cs typeface="Consolas"/>
                <a:sym typeface="Consolas"/>
              </a:rPr>
              <a:t>'banco de dados'</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1</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1</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 300</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600" b="0" i="0" u="none" strike="noStrike" kern="0" cap="none" spc="0" normalizeH="0" baseline="0" noProof="0">
                <a:ln>
                  <a:noFill/>
                </a:ln>
                <a:solidFill>
                  <a:srgbClr val="FF0000"/>
                </a:solidFill>
                <a:effectLst/>
                <a:uLnTx/>
                <a:uFillTx/>
                <a:latin typeface="Consolas"/>
                <a:ea typeface="Consolas"/>
                <a:cs typeface="Consolas"/>
                <a:sym typeface="Consolas"/>
              </a:rPr>
              <a:t>'10-02-2019'</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 </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600"/>
              <a:buFont typeface="Arial"/>
              <a:buNone/>
              <a:tabLst/>
              <a:defRPr/>
            </a:pP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2</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FF0000"/>
                </a:solidFill>
                <a:effectLst/>
                <a:uLnTx/>
                <a:uFillTx/>
                <a:latin typeface="Consolas"/>
                <a:ea typeface="Consolas"/>
                <a:cs typeface="Consolas"/>
                <a:sym typeface="Consolas"/>
              </a:rPr>
              <a:t>'Engenharia de Software'</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1</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1</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 350</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600" b="0" i="0" u="none" strike="noStrike" kern="0" cap="none" spc="0" normalizeH="0" baseline="0" noProof="0">
                <a:ln>
                  <a:noFill/>
                </a:ln>
                <a:solidFill>
                  <a:srgbClr val="FF0000"/>
                </a:solidFill>
                <a:effectLst/>
                <a:uLnTx/>
                <a:uFillTx/>
                <a:latin typeface="Consolas"/>
                <a:ea typeface="Consolas"/>
                <a:cs typeface="Consolas"/>
                <a:sym typeface="Consolas"/>
              </a:rPr>
              <a:t>'10-03-2019'</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 </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600"/>
              <a:buFont typeface="Arial"/>
              <a:buNone/>
              <a:tabLst/>
              <a:defRPr/>
            </a:pP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3</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FF0000"/>
                </a:solidFill>
                <a:effectLst/>
                <a:uLnTx/>
                <a:uFillTx/>
                <a:latin typeface="Consolas"/>
                <a:ea typeface="Consolas"/>
                <a:cs typeface="Consolas"/>
                <a:sym typeface="Consolas"/>
              </a:rPr>
              <a:t>'Ortopedia'</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3</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2</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 310</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600" b="0" i="0" u="none" strike="noStrike" kern="0" cap="none" spc="0" normalizeH="0" baseline="0" noProof="0">
                <a:ln>
                  <a:noFill/>
                </a:ln>
                <a:solidFill>
                  <a:srgbClr val="FF0000"/>
                </a:solidFill>
                <a:effectLst/>
                <a:uLnTx/>
                <a:uFillTx/>
                <a:latin typeface="Consolas"/>
                <a:ea typeface="Consolas"/>
                <a:cs typeface="Consolas"/>
                <a:sym typeface="Consolas"/>
              </a:rPr>
              <a:t>'10-04-2019'</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 </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600"/>
              <a:buFont typeface="Arial"/>
              <a:buNone/>
              <a:tabLst/>
              <a:defRPr/>
            </a:pP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4</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FF0000"/>
                </a:solidFill>
                <a:effectLst/>
                <a:uLnTx/>
                <a:uFillTx/>
                <a:latin typeface="Consolas"/>
                <a:ea typeface="Consolas"/>
                <a:cs typeface="Consolas"/>
                <a:sym typeface="Consolas"/>
              </a:rPr>
              <a:t>'Cardiologia'</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4</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2</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 320</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600" b="0" i="0" u="none" strike="noStrike" kern="0" cap="none" spc="0" normalizeH="0" baseline="0" noProof="0">
                <a:ln>
                  <a:noFill/>
                </a:ln>
                <a:solidFill>
                  <a:srgbClr val="FF0000"/>
                </a:solidFill>
                <a:effectLst/>
                <a:uLnTx/>
                <a:uFillTx/>
                <a:latin typeface="Consolas"/>
                <a:ea typeface="Consolas"/>
                <a:cs typeface="Consolas"/>
                <a:sym typeface="Consolas"/>
              </a:rPr>
              <a:t>'10-05-2019'</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 </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600"/>
              <a:buFont typeface="Arial"/>
              <a:buNone/>
              <a:tabLst/>
              <a:defRPr/>
            </a:pP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5</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FF0000"/>
                </a:solidFill>
                <a:effectLst/>
                <a:uLnTx/>
                <a:uFillTx/>
                <a:latin typeface="Consolas"/>
                <a:ea typeface="Consolas"/>
                <a:cs typeface="Consolas"/>
                <a:sym typeface="Consolas"/>
              </a:rPr>
              <a:t>'Estrutura Predial'</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5</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3</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 200</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600" b="0" i="0" u="none" strike="noStrike" kern="0" cap="none" spc="0" normalizeH="0" baseline="0" noProof="0">
                <a:ln>
                  <a:noFill/>
                </a:ln>
                <a:solidFill>
                  <a:srgbClr val="FF0000"/>
                </a:solidFill>
                <a:effectLst/>
                <a:uLnTx/>
                <a:uFillTx/>
                <a:latin typeface="Consolas"/>
                <a:ea typeface="Consolas"/>
                <a:cs typeface="Consolas"/>
                <a:sym typeface="Consolas"/>
              </a:rPr>
              <a:t>'10-06-2019'</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 </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600"/>
              <a:buFont typeface="Arial"/>
              <a:buNone/>
              <a:tabLst/>
              <a:defRPr/>
            </a:pP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6</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FF0000"/>
                </a:solidFill>
                <a:effectLst/>
                <a:uLnTx/>
                <a:uFillTx/>
                <a:latin typeface="Consolas"/>
                <a:ea typeface="Consolas"/>
                <a:cs typeface="Consolas"/>
                <a:sym typeface="Consolas"/>
              </a:rPr>
              <a:t>'Estrutura Hidraulica'</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6</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3</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 300</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600" b="0" i="0" u="none" strike="noStrike" kern="0" cap="none" spc="0" normalizeH="0" baseline="0" noProof="0">
                <a:ln>
                  <a:noFill/>
                </a:ln>
                <a:solidFill>
                  <a:srgbClr val="FF0000"/>
                </a:solidFill>
                <a:effectLst/>
                <a:uLnTx/>
                <a:uFillTx/>
                <a:latin typeface="Consolas"/>
                <a:ea typeface="Consolas"/>
                <a:cs typeface="Consolas"/>
                <a:sym typeface="Consolas"/>
              </a:rPr>
              <a:t>'10-07-2019'</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 </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600"/>
              <a:buFont typeface="Arial"/>
              <a:buNone/>
              <a:tabLst/>
              <a:defRPr/>
            </a:pP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7</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FF0000"/>
                </a:solidFill>
                <a:effectLst/>
                <a:uLnTx/>
                <a:uFillTx/>
                <a:latin typeface="Consolas"/>
                <a:ea typeface="Consolas"/>
                <a:cs typeface="Consolas"/>
                <a:sym typeface="Consolas"/>
              </a:rPr>
              <a:t>'Direito Penal'</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7</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4</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 150</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600" b="0" i="0" u="none" strike="noStrike" kern="0" cap="none" spc="0" normalizeH="0" baseline="0" noProof="0">
                <a:ln>
                  <a:noFill/>
                </a:ln>
                <a:solidFill>
                  <a:srgbClr val="FF0000"/>
                </a:solidFill>
                <a:effectLst/>
                <a:uLnTx/>
                <a:uFillTx/>
                <a:latin typeface="Consolas"/>
                <a:ea typeface="Consolas"/>
                <a:cs typeface="Consolas"/>
                <a:sym typeface="Consolas"/>
              </a:rPr>
              <a:t>'10-08-2019'</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 </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600"/>
              <a:buFont typeface="Arial"/>
              <a:buNone/>
              <a:tabLst/>
              <a:defRPr/>
            </a:pP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8</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FF0000"/>
                </a:solidFill>
                <a:effectLst/>
                <a:uLnTx/>
                <a:uFillTx/>
                <a:latin typeface="Consolas"/>
                <a:ea typeface="Consolas"/>
                <a:cs typeface="Consolas"/>
                <a:sym typeface="Consolas"/>
              </a:rPr>
              <a:t>'Direito Civil'</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8</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4</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 200</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600" b="0" i="0" u="none" strike="noStrike" kern="0" cap="none" spc="0" normalizeH="0" baseline="0" noProof="0">
                <a:ln>
                  <a:noFill/>
                </a:ln>
                <a:solidFill>
                  <a:srgbClr val="FF0000"/>
                </a:solidFill>
                <a:effectLst/>
                <a:uLnTx/>
                <a:uFillTx/>
                <a:latin typeface="Consolas"/>
                <a:ea typeface="Consolas"/>
                <a:cs typeface="Consolas"/>
                <a:sym typeface="Consolas"/>
              </a:rPr>
              <a:t>'10-09-2019'</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 </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600"/>
              <a:buFont typeface="Arial"/>
              <a:buNone/>
              <a:tabLst/>
              <a:defRPr/>
            </a:pP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9</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FF0000"/>
                </a:solidFill>
                <a:effectLst/>
                <a:uLnTx/>
                <a:uFillTx/>
                <a:latin typeface="Consolas"/>
                <a:ea typeface="Consolas"/>
                <a:cs typeface="Consolas"/>
                <a:sym typeface="Consolas"/>
              </a:rPr>
              <a:t>'Cores '</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7</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5</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 200</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600" b="0" i="0" u="none" strike="noStrike" kern="0" cap="none" spc="0" normalizeH="0" baseline="0" noProof="0">
                <a:ln>
                  <a:noFill/>
                </a:ln>
                <a:solidFill>
                  <a:srgbClr val="FF0000"/>
                </a:solidFill>
                <a:effectLst/>
                <a:uLnTx/>
                <a:uFillTx/>
                <a:latin typeface="Consolas"/>
                <a:ea typeface="Consolas"/>
                <a:cs typeface="Consolas"/>
                <a:sym typeface="Consolas"/>
              </a:rPr>
              <a:t>'10-10-2019'</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 </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600"/>
              <a:buFont typeface="Arial"/>
              <a:buNone/>
              <a:tabLst/>
              <a:defRPr/>
            </a:pP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10</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600" b="0" i="0" u="none" strike="noStrike" kern="0" cap="none" spc="0" normalizeH="0" baseline="0" noProof="0">
                <a:ln>
                  <a:noFill/>
                </a:ln>
                <a:solidFill>
                  <a:srgbClr val="FF0000"/>
                </a:solidFill>
                <a:effectLst/>
                <a:uLnTx/>
                <a:uFillTx/>
                <a:latin typeface="Consolas"/>
                <a:ea typeface="Consolas"/>
                <a:cs typeface="Consolas"/>
                <a:sym typeface="Consolas"/>
              </a:rPr>
              <a:t>'Paisagismo '</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8</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5</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 250</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600" b="0" i="0" u="none" strike="noStrike" kern="0" cap="none" spc="0" normalizeH="0" baseline="0" noProof="0">
                <a:ln>
                  <a:noFill/>
                </a:ln>
                <a:solidFill>
                  <a:srgbClr val="FF0000"/>
                </a:solidFill>
                <a:effectLst/>
                <a:uLnTx/>
                <a:uFillTx/>
                <a:latin typeface="Consolas"/>
                <a:ea typeface="Consolas"/>
                <a:cs typeface="Consolas"/>
                <a:sym typeface="Consolas"/>
              </a:rPr>
              <a:t>'10-11-2019'</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 </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600"/>
              <a:buFont typeface="Arial"/>
              <a:buNone/>
              <a:tabLst/>
              <a:defRPr/>
            </a:pP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11</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FF0000"/>
                </a:solidFill>
                <a:effectLst/>
                <a:uLnTx/>
                <a:uFillTx/>
                <a:latin typeface="Consolas"/>
                <a:ea typeface="Consolas"/>
                <a:cs typeface="Consolas"/>
                <a:sym typeface="Consolas"/>
              </a:rPr>
              <a:t>'Virus'</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9</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6</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 300</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600" b="0" i="0" u="none" strike="noStrike" kern="0" cap="none" spc="0" normalizeH="0" baseline="0" noProof="0">
                <a:ln>
                  <a:noFill/>
                </a:ln>
                <a:solidFill>
                  <a:srgbClr val="FF0000"/>
                </a:solidFill>
                <a:effectLst/>
                <a:uLnTx/>
                <a:uFillTx/>
                <a:latin typeface="Consolas"/>
                <a:ea typeface="Consolas"/>
                <a:cs typeface="Consolas"/>
                <a:sym typeface="Consolas"/>
              </a:rPr>
              <a:t>'10-12-2019'</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 </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600"/>
              <a:buFont typeface="Arial"/>
              <a:buNone/>
              <a:tabLst/>
              <a:defRPr/>
            </a:pP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12</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FF0000"/>
                </a:solidFill>
                <a:effectLst/>
                <a:uLnTx/>
                <a:uFillTx/>
                <a:latin typeface="Consolas"/>
                <a:ea typeface="Consolas"/>
                <a:cs typeface="Consolas"/>
                <a:sym typeface="Consolas"/>
              </a:rPr>
              <a:t>'Bacteria'</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9</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6</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 300</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6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600" b="0" i="0" u="none" strike="noStrike" kern="0" cap="none" spc="0" normalizeH="0" baseline="0" noProof="0">
                <a:ln>
                  <a:noFill/>
                </a:ln>
                <a:solidFill>
                  <a:srgbClr val="FF0000"/>
                </a:solidFill>
                <a:effectLst/>
                <a:uLnTx/>
                <a:uFillTx/>
                <a:latin typeface="Consolas"/>
                <a:ea typeface="Consolas"/>
                <a:cs typeface="Consolas"/>
                <a:sym typeface="Consolas"/>
              </a:rPr>
              <a:t>'10-12-2019'</a:t>
            </a:r>
            <a:r>
              <a:rPr kumimoji="0" lang="en-US" sz="1600" b="0" i="0" u="none" strike="noStrike" kern="0" cap="none" spc="0" normalizeH="0" baseline="0" noProof="0">
                <a:ln>
                  <a:noFill/>
                </a:ln>
                <a:solidFill>
                  <a:srgbClr val="808080"/>
                </a:solidFill>
                <a:effectLst/>
                <a:uLnTx/>
                <a:uFillTx/>
                <a:latin typeface="Consolas"/>
                <a:ea typeface="Consolas"/>
                <a:cs typeface="Consolas"/>
                <a:sym typeface="Consolas"/>
              </a:rPr>
              <a:t>)</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cSld>
  <p:clrMapOvr>
    <a:masterClrMapping/>
  </p:clrMapOvr>
  <p:transition>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94"/>
          <p:cNvSpPr txBox="1">
            <a:spLocks noGrp="1"/>
          </p:cNvSpPr>
          <p:nvPr>
            <p:ph type="ctrTitle"/>
          </p:nvPr>
        </p:nvSpPr>
        <p:spPr>
          <a:xfrm>
            <a:off x="1547813" y="1916113"/>
            <a:ext cx="6740525" cy="2016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b="1" dirty="0">
                <a:latin typeface="Tahoma"/>
                <a:ea typeface="Tahoma"/>
                <a:cs typeface="Tahoma"/>
                <a:sym typeface="Tahoma"/>
              </a:rPr>
              <a:t> </a:t>
            </a:r>
            <a:r>
              <a:rPr lang="en-US" sz="2800" b="1" dirty="0" err="1">
                <a:latin typeface="Tahoma"/>
                <a:ea typeface="Tahoma"/>
                <a:cs typeface="Tahoma"/>
                <a:sym typeface="Tahoma"/>
              </a:rPr>
              <a:t>Gabarito</a:t>
            </a:r>
            <a:r>
              <a:rPr lang="en-US" sz="2800" b="1" dirty="0">
                <a:latin typeface="Tahoma"/>
                <a:ea typeface="Tahoma"/>
                <a:cs typeface="Tahoma"/>
                <a:sym typeface="Tahoma"/>
              </a:rPr>
              <a:t> - DML- </a:t>
            </a:r>
            <a:r>
              <a:rPr lang="en-US" sz="2800" b="1" dirty="0" err="1">
                <a:latin typeface="Tahoma"/>
                <a:ea typeface="Tahoma"/>
                <a:cs typeface="Tahoma"/>
                <a:sym typeface="Tahoma"/>
              </a:rPr>
              <a:t>Exercício</a:t>
            </a:r>
            <a:endParaRPr sz="2800" dirty="0"/>
          </a:p>
        </p:txBody>
      </p:sp>
      <p:sp>
        <p:nvSpPr>
          <p:cNvPr id="833" name="Google Shape;833;p9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000000"/>
              </a:buClr>
              <a:buSzPts val="1200"/>
              <a:buFont typeface="Noto Sans Symbols"/>
              <a:buNone/>
            </a:pPr>
            <a:r>
              <a:rPr lang="pt-BR" sz="1200" b="0" i="0" u="none" strike="noStrike" cap="none">
                <a:solidFill>
                  <a:srgbClr val="000000"/>
                </a:solidFill>
                <a:latin typeface="Arial"/>
                <a:ea typeface="Arial"/>
                <a:cs typeface="Arial"/>
                <a:sym typeface="Arial"/>
              </a:rPr>
              <a:t>Aula 07 - DDL e DML - Exercício</a:t>
            </a:r>
            <a:endParaRPr/>
          </a:p>
        </p:txBody>
      </p:sp>
      <p:pic>
        <p:nvPicPr>
          <p:cNvPr id="834" name="Google Shape;834;p94"/>
          <p:cNvPicPr preferRelativeResize="0"/>
          <p:nvPr/>
        </p:nvPicPr>
        <p:blipFill rotWithShape="1">
          <a:blip r:embed="rId3">
            <a:alphaModFix/>
          </a:blip>
          <a:srcRect/>
          <a:stretch/>
        </p:blipFill>
        <p:spPr>
          <a:xfrm>
            <a:off x="7235825" y="260350"/>
            <a:ext cx="1439863" cy="495300"/>
          </a:xfrm>
          <a:prstGeom prst="rect">
            <a:avLst/>
          </a:prstGeom>
          <a:noFill/>
          <a:ln>
            <a:noFill/>
          </a:ln>
        </p:spPr>
      </p:pic>
    </p:spTree>
  </p:cSld>
  <p:clrMapOvr>
    <a:masterClrMapping/>
  </p:clrMapOvr>
  <p:transition spd="slow">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pic>
        <p:nvPicPr>
          <p:cNvPr id="839" name="Google Shape;839;p95"/>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840" name="Google Shape;840;p95"/>
          <p:cNvSpPr txBox="1"/>
          <p:nvPr/>
        </p:nvSpPr>
        <p:spPr>
          <a:xfrm>
            <a:off x="468312" y="777875"/>
            <a:ext cx="6508750" cy="4000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exercício</a:t>
            </a:r>
            <a:endParaRPr sz="1400" b="0" i="0" u="none" strike="noStrike" cap="none">
              <a:solidFill>
                <a:srgbClr val="000000"/>
              </a:solidFill>
              <a:latin typeface="Arial"/>
              <a:ea typeface="Arial"/>
              <a:cs typeface="Arial"/>
              <a:sym typeface="Arial"/>
            </a:endParaRPr>
          </a:p>
        </p:txBody>
      </p:sp>
      <p:sp>
        <p:nvSpPr>
          <p:cNvPr id="841" name="Google Shape;841;p95"/>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strike="noStrike" cap="none">
                <a:solidFill>
                  <a:schemeClr val="dk1"/>
                </a:solidFill>
                <a:latin typeface="Arial Black"/>
                <a:ea typeface="Arial Black"/>
                <a:cs typeface="Arial Black"/>
                <a:sym typeface="Arial Black"/>
              </a:rPr>
              <a:t>39</a:t>
            </a:fld>
            <a:endParaRPr sz="1400" b="0" i="0" u="none" strike="noStrike" cap="none">
              <a:solidFill>
                <a:srgbClr val="000000"/>
              </a:solidFill>
              <a:latin typeface="Arial"/>
              <a:ea typeface="Arial"/>
              <a:cs typeface="Arial"/>
              <a:sym typeface="Arial"/>
            </a:endParaRPr>
          </a:p>
        </p:txBody>
      </p:sp>
      <p:pic>
        <p:nvPicPr>
          <p:cNvPr id="842" name="Google Shape;842;p95"/>
          <p:cNvPicPr preferRelativeResize="0"/>
          <p:nvPr/>
        </p:nvPicPr>
        <p:blipFill rotWithShape="1">
          <a:blip r:embed="rId4">
            <a:alphaModFix/>
          </a:blip>
          <a:srcRect/>
          <a:stretch/>
        </p:blipFill>
        <p:spPr>
          <a:xfrm>
            <a:off x="6019800" y="1177926"/>
            <a:ext cx="2195873" cy="1300740"/>
          </a:xfrm>
          <a:prstGeom prst="rect">
            <a:avLst/>
          </a:prstGeom>
          <a:noFill/>
          <a:ln>
            <a:noFill/>
          </a:ln>
        </p:spPr>
      </p:pic>
      <p:sp>
        <p:nvSpPr>
          <p:cNvPr id="843" name="Google Shape;843;p95"/>
          <p:cNvSpPr txBox="1"/>
          <p:nvPr/>
        </p:nvSpPr>
        <p:spPr>
          <a:xfrm>
            <a:off x="468312" y="1413164"/>
            <a:ext cx="6508750" cy="400050"/>
          </a:xfrm>
          <a:prstGeom prst="rect">
            <a:avLst/>
          </a:prstGeom>
          <a:noFill/>
          <a:ln>
            <a:noFill/>
          </a:ln>
        </p:spPr>
        <p:txBody>
          <a:bodyPr spcFirstLastPara="1" wrap="square" lIns="91425" tIns="45700" rIns="91425" bIns="45700" anchor="t" anchorCtr="0">
            <a:noAutofit/>
          </a:bodyPr>
          <a:lstStyle/>
          <a:p>
            <a:pPr marL="457200" marR="0" lvl="0" indent="-457200" algn="l" rtl="0">
              <a:lnSpc>
                <a:spcPct val="100000"/>
              </a:lnSpc>
              <a:spcBef>
                <a:spcPts val="0"/>
              </a:spcBef>
              <a:spcAft>
                <a:spcPts val="0"/>
              </a:spcAft>
              <a:buClr>
                <a:schemeClr val="dk1"/>
              </a:buClr>
              <a:buSzPts val="2000"/>
              <a:buFont typeface="Arial"/>
              <a:buAutoNum type="arabicParenR"/>
            </a:pPr>
            <a:r>
              <a:rPr lang="en-US" sz="2000" b="1" i="0" u="none" strike="noStrike" cap="none">
                <a:solidFill>
                  <a:schemeClr val="dk1"/>
                </a:solidFill>
                <a:latin typeface="Arial"/>
                <a:ea typeface="Arial"/>
                <a:cs typeface="Arial"/>
                <a:sym typeface="Arial"/>
              </a:rPr>
              <a:t>Listar todos generos</a:t>
            </a:r>
            <a:endParaRPr sz="2000" b="1" i="0" u="none" strike="noStrike" cap="none">
              <a:solidFill>
                <a:schemeClr val="dk1"/>
              </a:solidFill>
              <a:latin typeface="Arial"/>
              <a:ea typeface="Arial"/>
              <a:cs typeface="Arial"/>
              <a:sym typeface="Arial"/>
            </a:endParaRPr>
          </a:p>
          <a:p>
            <a:pPr marL="342900" marR="0" lvl="0" indent="-215900" algn="l" rtl="0">
              <a:lnSpc>
                <a:spcPct val="100000"/>
              </a:lnSpc>
              <a:spcBef>
                <a:spcPts val="0"/>
              </a:spcBef>
              <a:spcAft>
                <a:spcPts val="0"/>
              </a:spcAft>
              <a:buClr>
                <a:schemeClr val="dk1"/>
              </a:buClr>
              <a:buSzPts val="2000"/>
              <a:buFont typeface="Arial"/>
              <a:buNone/>
            </a:pPr>
            <a:endParaRPr sz="2000" b="1" i="0" u="none" strike="noStrike" cap="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Arial"/>
              <a:buAutoNum type="arabicParenR"/>
            </a:pPr>
            <a:r>
              <a:rPr lang="en-US" sz="2000" b="1" i="0" u="none" strike="noStrike" cap="none">
                <a:solidFill>
                  <a:schemeClr val="dk1"/>
                </a:solidFill>
                <a:latin typeface="Arial"/>
                <a:ea typeface="Arial"/>
                <a:cs typeface="Arial"/>
                <a:sym typeface="Arial"/>
              </a:rPr>
              <a:t>Incluir tb_genero Engenharia Civil</a:t>
            </a:r>
            <a:endParaRPr/>
          </a:p>
          <a:p>
            <a:pPr marL="342900" marR="0" lvl="0" indent="-215900" algn="l" rtl="0">
              <a:lnSpc>
                <a:spcPct val="100000"/>
              </a:lnSpc>
              <a:spcBef>
                <a:spcPts val="0"/>
              </a:spcBef>
              <a:spcAft>
                <a:spcPts val="0"/>
              </a:spcAft>
              <a:buClr>
                <a:schemeClr val="dk1"/>
              </a:buClr>
              <a:buSzPts val="2000"/>
              <a:buFont typeface="Arial"/>
              <a:buNone/>
            </a:pPr>
            <a:endParaRPr sz="2000" b="1" i="0" u="none" strike="noStrike" cap="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Arial"/>
              <a:buAutoNum type="arabicParenR"/>
            </a:pPr>
            <a:r>
              <a:rPr lang="en-US" sz="2000" b="1" i="0" u="none" strike="noStrike" cap="none">
                <a:solidFill>
                  <a:schemeClr val="dk1"/>
                </a:solidFill>
                <a:latin typeface="Arial"/>
                <a:ea typeface="Arial"/>
                <a:cs typeface="Arial"/>
                <a:sym typeface="Arial"/>
              </a:rPr>
              <a:t>Listar todas editoras</a:t>
            </a:r>
            <a:endParaRPr sz="2000" b="1" i="0" u="none" strike="noStrike" cap="none">
              <a:solidFill>
                <a:schemeClr val="dk1"/>
              </a:solidFill>
              <a:latin typeface="Arial"/>
              <a:ea typeface="Arial"/>
              <a:cs typeface="Arial"/>
              <a:sym typeface="Arial"/>
            </a:endParaRPr>
          </a:p>
          <a:p>
            <a:pPr marL="342900" marR="0" lvl="0" indent="-215900" algn="l" rtl="0">
              <a:lnSpc>
                <a:spcPct val="100000"/>
              </a:lnSpc>
              <a:spcBef>
                <a:spcPts val="0"/>
              </a:spcBef>
              <a:spcAft>
                <a:spcPts val="0"/>
              </a:spcAft>
              <a:buClr>
                <a:schemeClr val="dk1"/>
              </a:buClr>
              <a:buSzPts val="2000"/>
              <a:buFont typeface="Arial"/>
              <a:buNone/>
            </a:pPr>
            <a:endParaRPr sz="2000" b="1" i="0" u="none" strike="noStrike" cap="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Arial"/>
              <a:buAutoNum type="arabicParenR"/>
            </a:pPr>
            <a:r>
              <a:rPr lang="en-US" sz="2000" b="1" i="0" u="none" strike="noStrike" cap="none">
                <a:solidFill>
                  <a:schemeClr val="dk1"/>
                </a:solidFill>
                <a:latin typeface="Arial"/>
                <a:ea typeface="Arial"/>
                <a:cs typeface="Arial"/>
                <a:sym typeface="Arial"/>
              </a:rPr>
              <a:t>Incluir Pearson e Saraiva</a:t>
            </a:r>
            <a:endParaRPr sz="2000" b="1" i="0" u="none" strike="noStrike" cap="none">
              <a:solidFill>
                <a:schemeClr val="dk1"/>
              </a:solidFill>
              <a:latin typeface="Arial"/>
              <a:ea typeface="Arial"/>
              <a:cs typeface="Arial"/>
              <a:sym typeface="Arial"/>
            </a:endParaRPr>
          </a:p>
          <a:p>
            <a:pPr marL="342900" marR="0" lvl="0" indent="-215900" algn="l" rtl="0">
              <a:lnSpc>
                <a:spcPct val="100000"/>
              </a:lnSpc>
              <a:spcBef>
                <a:spcPts val="0"/>
              </a:spcBef>
              <a:spcAft>
                <a:spcPts val="0"/>
              </a:spcAft>
              <a:buClr>
                <a:schemeClr val="dk1"/>
              </a:buClr>
              <a:buSzPts val="2000"/>
              <a:buFont typeface="Arial"/>
              <a:buNone/>
            </a:pPr>
            <a:endParaRPr sz="2000" b="1" i="0" u="none" strike="noStrike" cap="none">
              <a:solidFill>
                <a:schemeClr val="dk1"/>
              </a:solidFill>
              <a:latin typeface="Arial"/>
              <a:ea typeface="Arial"/>
              <a:cs typeface="Arial"/>
              <a:sym typeface="Arial"/>
            </a:endParaRPr>
          </a:p>
          <a:p>
            <a:pPr marL="342900" marR="0" lvl="0" indent="-215900" algn="l" rtl="0">
              <a:lnSpc>
                <a:spcPct val="100000"/>
              </a:lnSpc>
              <a:spcBef>
                <a:spcPts val="0"/>
              </a:spcBef>
              <a:spcAft>
                <a:spcPts val="0"/>
              </a:spcAft>
              <a:buClr>
                <a:schemeClr val="dk1"/>
              </a:buClr>
              <a:buSzPts val="2000"/>
              <a:buFont typeface="Arial"/>
              <a:buNone/>
            </a:pPr>
            <a:endParaRPr sz="2000" b="1" i="0" u="none" strike="noStrike" cap="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Arial"/>
              <a:buAutoNum type="arabicParenR"/>
            </a:pPr>
            <a:r>
              <a:rPr lang="en-US" sz="2000" b="1" i="0" u="none" strike="noStrike" cap="none">
                <a:solidFill>
                  <a:schemeClr val="dk1"/>
                </a:solidFill>
                <a:latin typeface="Arial"/>
                <a:ea typeface="Arial"/>
                <a:cs typeface="Arial"/>
                <a:sym typeface="Arial"/>
              </a:rPr>
              <a:t>Listar todos os livros</a:t>
            </a:r>
            <a:endParaRPr sz="2000" b="1" i="0" u="none" strike="noStrike" cap="none">
              <a:solidFill>
                <a:schemeClr val="dk1"/>
              </a:solidFill>
              <a:latin typeface="Arial"/>
              <a:ea typeface="Arial"/>
              <a:cs typeface="Arial"/>
              <a:sym typeface="Arial"/>
            </a:endParaRPr>
          </a:p>
          <a:p>
            <a:pPr marL="342900" marR="0" lvl="0" indent="-215900" algn="l" rtl="0">
              <a:lnSpc>
                <a:spcPct val="100000"/>
              </a:lnSpc>
              <a:spcBef>
                <a:spcPts val="0"/>
              </a:spcBef>
              <a:spcAft>
                <a:spcPts val="0"/>
              </a:spcAft>
              <a:buClr>
                <a:schemeClr val="dk1"/>
              </a:buClr>
              <a:buSzPts val="2000"/>
              <a:buFont typeface="Arial"/>
              <a:buNone/>
            </a:pPr>
            <a:endParaRPr sz="2000" b="1" i="0" u="none" strike="noStrike" cap="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Arial"/>
              <a:buAutoNum type="arabicParenR"/>
            </a:pPr>
            <a:r>
              <a:rPr lang="en-US" sz="2000" b="1" i="0" u="none" strike="noStrike" cap="none">
                <a:solidFill>
                  <a:schemeClr val="dk1"/>
                </a:solidFill>
                <a:latin typeface="Arial"/>
                <a:ea typeface="Arial"/>
                <a:cs typeface="Arial"/>
                <a:sym typeface="Arial"/>
              </a:rPr>
              <a:t>Incluir isbn  3  algoritmos – teoria e prática</a:t>
            </a:r>
            <a:endParaRPr sz="1400" b="0" i="0" u="none" strike="noStrike" cap="none">
              <a:solidFill>
                <a:srgbClr val="000000"/>
              </a:solidFill>
              <a:latin typeface="Arial"/>
              <a:ea typeface="Arial"/>
              <a:cs typeface="Arial"/>
              <a:sym typeface="Arial"/>
            </a:endParaRPr>
          </a:p>
        </p:txBody>
      </p:sp>
      <p:pic>
        <p:nvPicPr>
          <p:cNvPr id="844" name="Google Shape;844;p95"/>
          <p:cNvPicPr preferRelativeResize="0"/>
          <p:nvPr/>
        </p:nvPicPr>
        <p:blipFill rotWithShape="1">
          <a:blip r:embed="rId5">
            <a:alphaModFix/>
          </a:blip>
          <a:srcRect/>
          <a:stretch/>
        </p:blipFill>
        <p:spPr>
          <a:xfrm>
            <a:off x="5976505" y="2713904"/>
            <a:ext cx="2710295" cy="1232189"/>
          </a:xfrm>
          <a:prstGeom prst="rect">
            <a:avLst/>
          </a:prstGeom>
          <a:noFill/>
          <a:ln>
            <a:noFill/>
          </a:ln>
        </p:spPr>
      </p:pic>
      <p:pic>
        <p:nvPicPr>
          <p:cNvPr id="845" name="Google Shape;845;p95"/>
          <p:cNvPicPr preferRelativeResize="0"/>
          <p:nvPr/>
        </p:nvPicPr>
        <p:blipFill rotWithShape="1">
          <a:blip r:embed="rId6">
            <a:alphaModFix/>
          </a:blip>
          <a:srcRect/>
          <a:stretch/>
        </p:blipFill>
        <p:spPr>
          <a:xfrm>
            <a:off x="3124200" y="5116223"/>
            <a:ext cx="5400040" cy="993775"/>
          </a:xfrm>
          <a:prstGeom prst="rect">
            <a:avLst/>
          </a:prstGeom>
          <a:noFill/>
          <a:ln>
            <a:noFill/>
          </a:ln>
        </p:spPr>
      </p:pic>
      <p:sp>
        <p:nvSpPr>
          <p:cNvPr id="846" name="Google Shape;846;p95"/>
          <p:cNvSpPr txBox="1">
            <a:spLocks noGrp="1"/>
          </p:cNvSpPr>
          <p:nvPr>
            <p:ph type="ftr" idx="11"/>
          </p:nvPr>
        </p:nvSpPr>
        <p:spPr>
          <a:xfrm>
            <a:off x="4939146" y="6248400"/>
            <a:ext cx="2895600" cy="4572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None/>
            </a:pPr>
            <a:r>
              <a:rPr lang="pt-BR"/>
              <a:t>Aula 07 - DDL e DML - Exercício</a:t>
            </a:r>
            <a:endParaRPr/>
          </a:p>
        </p:txBody>
      </p:sp>
    </p:spTree>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p97"/>
          <p:cNvSpPr txBox="1">
            <a:spLocks noGrp="1"/>
          </p:cNvSpPr>
          <p:nvPr>
            <p:ph type="ctrTitle"/>
          </p:nvPr>
        </p:nvSpPr>
        <p:spPr>
          <a:xfrm>
            <a:off x="1397794" y="2286000"/>
            <a:ext cx="6804025"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2800">
                <a:solidFill>
                  <a:schemeClr val="lt1"/>
                </a:solidFill>
              </a:rPr>
              <a:t>Revisão</a:t>
            </a:r>
            <a:endParaRPr/>
          </a:p>
        </p:txBody>
      </p:sp>
      <p:pic>
        <p:nvPicPr>
          <p:cNvPr id="799" name="Google Shape;799;p97"/>
          <p:cNvPicPr preferRelativeResize="0"/>
          <p:nvPr/>
        </p:nvPicPr>
        <p:blipFill rotWithShape="1">
          <a:blip r:embed="rId3">
            <a:alphaModFix/>
          </a:blip>
          <a:srcRect/>
          <a:stretch/>
        </p:blipFill>
        <p:spPr>
          <a:xfrm>
            <a:off x="7481888" y="508000"/>
            <a:ext cx="1439862" cy="495300"/>
          </a:xfrm>
          <a:prstGeom prst="rect">
            <a:avLst/>
          </a:prstGeom>
          <a:noFill/>
          <a:ln>
            <a:noFill/>
          </a:ln>
        </p:spPr>
      </p:pic>
      <p:sp>
        <p:nvSpPr>
          <p:cNvPr id="800" name="Google Shape;800;p9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pt-BR" sz="1200" b="0" i="0" u="none" strike="noStrike" kern="0" cap="none" spc="0" normalizeH="0" baseline="0" noProof="0">
                <a:ln>
                  <a:noFill/>
                </a:ln>
                <a:solidFill>
                  <a:srgbClr val="000000"/>
                </a:solidFill>
                <a:effectLst/>
                <a:uLnTx/>
                <a:uFillTx/>
                <a:latin typeface="Arial"/>
                <a:cs typeface="Arial"/>
                <a:sym typeface="Arial"/>
              </a:rPr>
              <a:t>Aula 07 - DDL e DML - Exercício</a:t>
            </a:r>
            <a:endParaRPr kumimoji="0" sz="12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transition spd="slow">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pic>
        <p:nvPicPr>
          <p:cNvPr id="851" name="Google Shape;851;p96"/>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852" name="Google Shape;852;p96"/>
          <p:cNvSpPr txBox="1"/>
          <p:nvPr/>
        </p:nvSpPr>
        <p:spPr>
          <a:xfrm>
            <a:off x="468312" y="777875"/>
            <a:ext cx="6508750" cy="4000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exercício</a:t>
            </a:r>
            <a:endParaRPr sz="1400" b="0" i="0" u="none" strike="noStrike" cap="none">
              <a:solidFill>
                <a:srgbClr val="000000"/>
              </a:solidFill>
              <a:latin typeface="Arial"/>
              <a:ea typeface="Arial"/>
              <a:cs typeface="Arial"/>
              <a:sym typeface="Arial"/>
            </a:endParaRPr>
          </a:p>
        </p:txBody>
      </p:sp>
      <p:sp>
        <p:nvSpPr>
          <p:cNvPr id="853" name="Google Shape;853;p96"/>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strike="noStrike" cap="none">
                <a:solidFill>
                  <a:schemeClr val="dk1"/>
                </a:solidFill>
                <a:latin typeface="Arial Black"/>
                <a:ea typeface="Arial Black"/>
                <a:cs typeface="Arial Black"/>
                <a:sym typeface="Arial Black"/>
              </a:rPr>
              <a:t>40</a:t>
            </a:fld>
            <a:endParaRPr sz="1400" b="0" i="0" u="none" strike="noStrike" cap="none">
              <a:solidFill>
                <a:srgbClr val="000000"/>
              </a:solidFill>
              <a:latin typeface="Arial"/>
              <a:ea typeface="Arial"/>
              <a:cs typeface="Arial"/>
              <a:sym typeface="Arial"/>
            </a:endParaRPr>
          </a:p>
        </p:txBody>
      </p:sp>
      <p:sp>
        <p:nvSpPr>
          <p:cNvPr id="854" name="Google Shape;854;p96"/>
          <p:cNvSpPr/>
          <p:nvPr/>
        </p:nvSpPr>
        <p:spPr>
          <a:xfrm>
            <a:off x="942108" y="1515491"/>
            <a:ext cx="7495309" cy="3613233"/>
          </a:xfrm>
          <a:prstGeom prst="rect">
            <a:avLst/>
          </a:prstGeom>
          <a:noFill/>
          <a:ln>
            <a:noFill/>
          </a:ln>
        </p:spPr>
        <p:txBody>
          <a:bodyPr spcFirstLastPara="1" wrap="square" lIns="91425" tIns="45700" rIns="91425" bIns="45700" anchor="t" anchorCtr="0">
            <a:noAutofit/>
          </a:bodyPr>
          <a:lstStyle/>
          <a:p>
            <a:pPr marL="0" marR="0" lvl="0" indent="0" algn="l" rtl="0">
              <a:lnSpc>
                <a:spcPct val="300000"/>
              </a:lnSpc>
              <a:spcBef>
                <a:spcPts val="0"/>
              </a:spcBef>
              <a:spcAft>
                <a:spcPts val="0"/>
              </a:spcAft>
              <a:buNone/>
            </a:pPr>
            <a:r>
              <a:rPr lang="en-US" sz="2000" b="1" i="0" u="none" strike="noStrike" cap="none">
                <a:solidFill>
                  <a:srgbClr val="000000"/>
                </a:solidFill>
                <a:latin typeface="Arial"/>
                <a:ea typeface="Arial"/>
                <a:cs typeface="Arial"/>
                <a:sym typeface="Arial"/>
              </a:rPr>
              <a:t>7)  Listar  a cd_editora = 1  na tabela tb_livro</a:t>
            </a:r>
            <a:endParaRPr sz="2000" b="1" i="0" u="none" strike="noStrike" cap="none">
              <a:solidFill>
                <a:srgbClr val="000000"/>
              </a:solidFill>
              <a:latin typeface="Arial"/>
              <a:ea typeface="Arial"/>
              <a:cs typeface="Arial"/>
              <a:sym typeface="Arial"/>
            </a:endParaRPr>
          </a:p>
          <a:p>
            <a:pPr marL="0" marR="0" lvl="0" indent="0" algn="l" rtl="0">
              <a:lnSpc>
                <a:spcPct val="300000"/>
              </a:lnSpc>
              <a:spcBef>
                <a:spcPts val="0"/>
              </a:spcBef>
              <a:spcAft>
                <a:spcPts val="0"/>
              </a:spcAft>
              <a:buNone/>
            </a:pPr>
            <a:r>
              <a:rPr lang="en-US" sz="2000" b="1" i="0" u="none" strike="noStrike" cap="none">
                <a:solidFill>
                  <a:srgbClr val="000000"/>
                </a:solidFill>
                <a:latin typeface="Arial"/>
                <a:ea typeface="Arial"/>
                <a:cs typeface="Arial"/>
                <a:sym typeface="Arial"/>
              </a:rPr>
              <a:t>8)  Listar o cd_genero = 2 na tabela tb_livro</a:t>
            </a:r>
            <a:endParaRPr sz="2000" b="1" i="0" u="none" strike="noStrike" cap="none">
              <a:solidFill>
                <a:srgbClr val="000000"/>
              </a:solidFill>
              <a:latin typeface="Arial"/>
              <a:ea typeface="Arial"/>
              <a:cs typeface="Arial"/>
              <a:sym typeface="Arial"/>
            </a:endParaRPr>
          </a:p>
          <a:p>
            <a:pPr marL="0" marR="0" lvl="0" indent="0" algn="l" rtl="0">
              <a:lnSpc>
                <a:spcPct val="300000"/>
              </a:lnSpc>
              <a:spcBef>
                <a:spcPts val="0"/>
              </a:spcBef>
              <a:spcAft>
                <a:spcPts val="0"/>
              </a:spcAft>
              <a:buNone/>
            </a:pPr>
            <a:r>
              <a:rPr lang="en-US" sz="2000" b="1" i="0" u="none" strike="noStrike" cap="none">
                <a:solidFill>
                  <a:srgbClr val="000000"/>
                </a:solidFill>
                <a:latin typeface="Arial"/>
                <a:ea typeface="Arial"/>
                <a:cs typeface="Arial"/>
                <a:sym typeface="Arial"/>
              </a:rPr>
              <a:t>9)  Excluir isbn = 3 na tabela tb_livro</a:t>
            </a:r>
            <a:endParaRPr sz="2000" b="1" i="0" u="none" strike="noStrike" cap="none">
              <a:solidFill>
                <a:srgbClr val="000000"/>
              </a:solidFill>
              <a:latin typeface="Arial"/>
              <a:ea typeface="Arial"/>
              <a:cs typeface="Arial"/>
              <a:sym typeface="Arial"/>
            </a:endParaRPr>
          </a:p>
          <a:p>
            <a:pPr marL="0" marR="0" lvl="0" indent="0" algn="l" rtl="0">
              <a:lnSpc>
                <a:spcPct val="300000"/>
              </a:lnSpc>
              <a:spcBef>
                <a:spcPts val="0"/>
              </a:spcBef>
              <a:spcAft>
                <a:spcPts val="0"/>
              </a:spcAft>
              <a:buNone/>
            </a:pPr>
            <a:r>
              <a:rPr lang="en-US" sz="2000" b="1" i="0" u="none" strike="noStrike" cap="none">
                <a:solidFill>
                  <a:srgbClr val="000000"/>
                </a:solidFill>
                <a:latin typeface="Arial"/>
                <a:ea typeface="Arial"/>
                <a:cs typeface="Arial"/>
                <a:sym typeface="Arial"/>
              </a:rPr>
              <a:t>10)Excluir todas editoras na tabela tb_editora</a:t>
            </a:r>
            <a:endParaRPr sz="2000" b="1" i="0" u="none" strike="noStrike" cap="none">
              <a:solidFill>
                <a:srgbClr val="000000"/>
              </a:solidFill>
              <a:latin typeface="Arial"/>
              <a:ea typeface="Arial"/>
              <a:cs typeface="Arial"/>
              <a:sym typeface="Arial"/>
            </a:endParaRPr>
          </a:p>
        </p:txBody>
      </p:sp>
      <p:sp>
        <p:nvSpPr>
          <p:cNvPr id="855" name="Google Shape;855;p96"/>
          <p:cNvSpPr txBox="1">
            <a:spLocks noGrp="1"/>
          </p:cNvSpPr>
          <p:nvPr>
            <p:ph type="ftr" idx="11"/>
          </p:nvPr>
        </p:nvSpPr>
        <p:spPr>
          <a:xfrm>
            <a:off x="2867891" y="6248400"/>
            <a:ext cx="2895600" cy="4572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None/>
            </a:pPr>
            <a:r>
              <a:rPr lang="pt-BR"/>
              <a:t>Aula 07 - DDL e DML - Exercício</a:t>
            </a:r>
            <a:endParaRPr/>
          </a:p>
        </p:txBody>
      </p:sp>
    </p:spTree>
  </p:cSld>
  <p:clrMapOvr>
    <a:masterClrMapping/>
  </p:clrMapOvr>
  <p:transition>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418"/>
        <p:cNvGrpSpPr/>
        <p:nvPr/>
      </p:nvGrpSpPr>
      <p:grpSpPr>
        <a:xfrm>
          <a:off x="0" y="0"/>
          <a:ext cx="0" cy="0"/>
          <a:chOff x="0" y="0"/>
          <a:chExt cx="0" cy="0"/>
        </a:xfrm>
      </p:grpSpPr>
      <p:sp>
        <p:nvSpPr>
          <p:cNvPr id="1419" name="Google Shape;1419;p158"/>
          <p:cNvSpPr txBox="1">
            <a:spLocks noGrp="1"/>
          </p:cNvSpPr>
          <p:nvPr>
            <p:ph type="ctrTitle"/>
          </p:nvPr>
        </p:nvSpPr>
        <p:spPr>
          <a:xfrm>
            <a:off x="3124200" y="2276475"/>
            <a:ext cx="5895622" cy="889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a:t>Exercício 02 (controle de exames) </a:t>
            </a:r>
            <a:endParaRPr/>
          </a:p>
        </p:txBody>
      </p:sp>
      <p:pic>
        <p:nvPicPr>
          <p:cNvPr id="1420" name="Google Shape;1420;p158"/>
          <p:cNvPicPr preferRelativeResize="0"/>
          <p:nvPr/>
        </p:nvPicPr>
        <p:blipFill rotWithShape="1">
          <a:blip r:embed="rId3">
            <a:alphaModFix/>
          </a:blip>
          <a:srcRect/>
          <a:stretch/>
        </p:blipFill>
        <p:spPr>
          <a:xfrm>
            <a:off x="7481888" y="476250"/>
            <a:ext cx="1439862" cy="495300"/>
          </a:xfrm>
          <a:prstGeom prst="rect">
            <a:avLst/>
          </a:prstGeom>
          <a:noFill/>
          <a:ln>
            <a:noFill/>
          </a:ln>
        </p:spPr>
      </p:pic>
      <p:sp>
        <p:nvSpPr>
          <p:cNvPr id="1421" name="Google Shape;1421;p15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7D"/>
              </a:buClr>
              <a:buSzPts val="1400"/>
              <a:buFont typeface="Noto Sans Symbols"/>
              <a:buNone/>
              <a:tabLst/>
              <a:defRPr/>
            </a:pPr>
            <a:r>
              <a:rPr kumimoji="0" lang="pt-BR" sz="800" b="0" i="0" u="none" strike="noStrike" kern="0" cap="none" spc="0" normalizeH="0" baseline="0" noProof="0">
                <a:ln>
                  <a:noFill/>
                </a:ln>
                <a:solidFill>
                  <a:srgbClr val="000000"/>
                </a:solidFill>
                <a:effectLst/>
                <a:uLnTx/>
                <a:uFillTx/>
                <a:latin typeface="Arial"/>
                <a:ea typeface="Arial"/>
                <a:cs typeface="Arial"/>
                <a:sym typeface="Arial"/>
              </a:rPr>
              <a:t>Aula 07 - DDL e DML - Exercício</a:t>
            </a:r>
            <a:endParaRPr kumimoji="0" sz="12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transition spd="slow">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428"/>
        <p:cNvGrpSpPr/>
        <p:nvPr/>
      </p:nvGrpSpPr>
      <p:grpSpPr>
        <a:xfrm>
          <a:off x="0" y="0"/>
          <a:ext cx="0" cy="0"/>
          <a:chOff x="0" y="0"/>
          <a:chExt cx="0" cy="0"/>
        </a:xfrm>
      </p:grpSpPr>
      <p:sp>
        <p:nvSpPr>
          <p:cNvPr id="1429" name="Google Shape;1429;p159"/>
          <p:cNvSpPr txBox="1">
            <a:spLocks noGrp="1"/>
          </p:cNvSpPr>
          <p:nvPr>
            <p:ph type="title" idx="4294967295"/>
          </p:nvPr>
        </p:nvSpPr>
        <p:spPr>
          <a:xfrm>
            <a:off x="250825" y="417513"/>
            <a:ext cx="6697663" cy="58578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800" b="1">
                <a:solidFill>
                  <a:srgbClr val="FF0000"/>
                </a:solidFill>
              </a:rPr>
              <a:t>Exercício 02 – Fazer o MER e criar o banco de dados</a:t>
            </a:r>
            <a:endParaRPr sz="1600" b="1">
              <a:solidFill>
                <a:srgbClr val="FF0000"/>
              </a:solidFill>
            </a:endParaRPr>
          </a:p>
        </p:txBody>
      </p:sp>
      <p:pic>
        <p:nvPicPr>
          <p:cNvPr id="1430" name="Google Shape;1430;p159"/>
          <p:cNvPicPr preferRelativeResize="0"/>
          <p:nvPr/>
        </p:nvPicPr>
        <p:blipFill rotWithShape="1">
          <a:blip r:embed="rId3">
            <a:alphaModFix/>
          </a:blip>
          <a:srcRect/>
          <a:stretch/>
        </p:blipFill>
        <p:spPr>
          <a:xfrm>
            <a:off x="7481888" y="508000"/>
            <a:ext cx="1439862" cy="495300"/>
          </a:xfrm>
          <a:prstGeom prst="rect">
            <a:avLst/>
          </a:prstGeom>
          <a:noFill/>
          <a:ln>
            <a:noFill/>
          </a:ln>
        </p:spPr>
      </p:pic>
      <p:sp>
        <p:nvSpPr>
          <p:cNvPr id="1432" name="Google Shape;1432;p159"/>
          <p:cNvSpPr txBox="1">
            <a:spLocks noGrp="1"/>
          </p:cNvSpPr>
          <p:nvPr>
            <p:ph type="ftr" idx="11"/>
          </p:nvPr>
        </p:nvSpPr>
        <p:spPr>
          <a:xfrm>
            <a:off x="5076825" y="6400800"/>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7D"/>
              </a:buClr>
              <a:buSzPts val="1400"/>
              <a:buFont typeface="Noto Sans Symbols"/>
              <a:buNone/>
              <a:tabLst/>
              <a:defRPr/>
            </a:pPr>
            <a:r>
              <a:rPr kumimoji="0" lang="pt-BR" sz="800" b="0" i="0" u="none" strike="noStrike" kern="0" cap="none" spc="0" normalizeH="0" baseline="0" noProof="0">
                <a:ln>
                  <a:noFill/>
                </a:ln>
                <a:solidFill>
                  <a:srgbClr val="000000"/>
                </a:solidFill>
                <a:effectLst/>
                <a:uLnTx/>
                <a:uFillTx/>
                <a:latin typeface="Arial"/>
                <a:ea typeface="Arial"/>
                <a:cs typeface="Arial"/>
                <a:sym typeface="Arial"/>
              </a:rPr>
              <a:t>Aula 07 - DDL e DML - Exercício</a:t>
            </a:r>
            <a:endParaRPr kumimoji="0" sz="1200" b="0" i="0" u="none" strike="noStrike" kern="0" cap="none" spc="0" normalizeH="0" baseline="0" noProof="0">
              <a:ln>
                <a:noFill/>
              </a:ln>
              <a:solidFill>
                <a:srgbClr val="000000"/>
              </a:solidFill>
              <a:effectLst/>
              <a:uLnTx/>
              <a:uFillTx/>
              <a:latin typeface="Arial"/>
              <a:cs typeface="Arial"/>
              <a:sym typeface="Arial"/>
            </a:endParaRPr>
          </a:p>
        </p:txBody>
      </p:sp>
      <p:sp>
        <p:nvSpPr>
          <p:cNvPr id="1433" name="Google Shape;1433;p159"/>
          <p:cNvSpPr txBox="1"/>
          <p:nvPr/>
        </p:nvSpPr>
        <p:spPr>
          <a:xfrm>
            <a:off x="0" y="1003300"/>
            <a:ext cx="8820150" cy="4011613"/>
          </a:xfrm>
          <a:prstGeom prst="rect">
            <a:avLst/>
          </a:prstGeom>
          <a:noFill/>
          <a:ln>
            <a:noFill/>
          </a:ln>
        </p:spPr>
        <p:txBody>
          <a:bodyPr spcFirstLastPara="1" wrap="square" lIns="91425" tIns="45700" rIns="91425" bIns="45700" anchor="t" anchorCtr="0">
            <a:noAutofit/>
          </a:bodyPr>
          <a:lstStyle/>
          <a:p>
            <a:pPr marL="342900" marR="0" lvl="0" indent="-342900" algn="just" defTabSz="914400" rtl="0" eaLnBrk="1" fontAlgn="auto" latinLnBrk="0" hangingPunct="1">
              <a:lnSpc>
                <a:spcPct val="200000"/>
              </a:lnSpc>
              <a:spcBef>
                <a:spcPts val="0"/>
              </a:spcBef>
              <a:spcAft>
                <a:spcPts val="0"/>
              </a:spcAft>
              <a:buClr>
                <a:srgbClr val="00007D"/>
              </a:buClr>
              <a:buSzPts val="1200"/>
              <a:buFont typeface="Noto Sans Symbols"/>
              <a:buChar char="■"/>
              <a:tabLst/>
              <a:defRPr/>
            </a:pPr>
            <a:r>
              <a:rPr kumimoji="0" lang="en-US" sz="1600" b="1" i="0" u="none" strike="noStrike" kern="0" cap="none" spc="0" normalizeH="0" baseline="0" noProof="0">
                <a:ln>
                  <a:noFill/>
                </a:ln>
                <a:solidFill>
                  <a:srgbClr val="000000"/>
                </a:solidFill>
                <a:effectLst/>
                <a:uLnTx/>
                <a:uFillTx/>
                <a:latin typeface="Arial"/>
                <a:ea typeface="Arial"/>
                <a:cs typeface="Arial"/>
                <a:sym typeface="Arial"/>
              </a:rPr>
              <a:t>Controle de Exames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742950" marR="0" lvl="1" indent="-285750" algn="just" defTabSz="914400" rtl="0" eaLnBrk="1" fontAlgn="auto" latinLnBrk="0" hangingPunct="1">
              <a:lnSpc>
                <a:spcPct val="100000"/>
              </a:lnSpc>
              <a:spcBef>
                <a:spcPts val="320"/>
              </a:spcBef>
              <a:spcAft>
                <a:spcPts val="0"/>
              </a:spcAft>
              <a:buClr>
                <a:srgbClr val="9999CC"/>
              </a:buClr>
              <a:buSzPts val="1280"/>
              <a:buFont typeface="Noto Sans Symbols"/>
              <a:buChar char="◻"/>
              <a:tabLst/>
              <a:defRPr/>
            </a:pPr>
            <a:r>
              <a:rPr kumimoji="0" lang="en-US" sz="1600" b="0" i="0" u="none" strike="noStrike" kern="0" cap="none" spc="0" normalizeH="0" baseline="0" noProof="0">
                <a:ln>
                  <a:noFill/>
                </a:ln>
                <a:solidFill>
                  <a:srgbClr val="000000"/>
                </a:solidFill>
                <a:effectLst/>
                <a:uLnTx/>
                <a:uFillTx/>
                <a:latin typeface="Arial"/>
                <a:ea typeface="Arial"/>
                <a:cs typeface="Arial"/>
                <a:sym typeface="Arial"/>
              </a:rPr>
              <a:t>Um hospital está querendo controlar o os exames e os convênios dos pacientes. </a:t>
            </a:r>
            <a:endParaRPr kumimoji="0" sz="1600" b="1" i="0" u="none" strike="noStrike" kern="0" cap="none" spc="0" normalizeH="0" baseline="0" noProof="0">
              <a:ln>
                <a:noFill/>
              </a:ln>
              <a:solidFill>
                <a:srgbClr val="000000"/>
              </a:solidFill>
              <a:effectLst/>
              <a:uLnTx/>
              <a:uFillTx/>
              <a:latin typeface="Arial"/>
              <a:ea typeface="Arial"/>
              <a:cs typeface="Arial"/>
              <a:sym typeface="Arial"/>
            </a:endParaRPr>
          </a:p>
          <a:p>
            <a:pPr marL="1143000" marR="0" lvl="2" indent="-228600" algn="just" defTabSz="914400" rtl="0" eaLnBrk="1" fontAlgn="auto" latinLnBrk="0" hangingPunct="1">
              <a:lnSpc>
                <a:spcPct val="200000"/>
              </a:lnSpc>
              <a:spcBef>
                <a:spcPts val="320"/>
              </a:spcBef>
              <a:spcAft>
                <a:spcPts val="0"/>
              </a:spcAft>
              <a:buClr>
                <a:srgbClr val="00007D"/>
              </a:buClr>
              <a:buSzPts val="1040"/>
              <a:buFont typeface="Noto Sans Symbols"/>
              <a:buChar char="■"/>
              <a:tabLst/>
              <a:defRPr/>
            </a:pPr>
            <a:r>
              <a:rPr kumimoji="0" lang="en-US" sz="1600" b="1" i="0" u="none" strike="noStrike" kern="0" cap="none" spc="0" normalizeH="0" baseline="0" noProof="0">
                <a:ln>
                  <a:noFill/>
                </a:ln>
                <a:solidFill>
                  <a:srgbClr val="000000"/>
                </a:solidFill>
                <a:effectLst/>
                <a:uLnTx/>
                <a:uFillTx/>
                <a:latin typeface="Arial"/>
                <a:ea typeface="Arial"/>
                <a:cs typeface="Arial"/>
                <a:sym typeface="Arial"/>
              </a:rPr>
              <a:t>Dados levantados: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1600200" marR="0" lvl="3" indent="-228600" algn="just" defTabSz="914400" rtl="0" eaLnBrk="1" fontAlgn="auto" latinLnBrk="0" hangingPunct="1">
              <a:lnSpc>
                <a:spcPct val="100000"/>
              </a:lnSpc>
              <a:spcBef>
                <a:spcPts val="320"/>
              </a:spcBef>
              <a:spcAft>
                <a:spcPts val="0"/>
              </a:spcAft>
              <a:buClr>
                <a:srgbClr val="9999CC"/>
              </a:buClr>
              <a:buSzPts val="1120"/>
              <a:buFont typeface="Noto Sans Symbols"/>
              <a:buChar char="◻"/>
              <a:tabLst/>
              <a:defRPr/>
            </a:pPr>
            <a:r>
              <a:rPr kumimoji="0" lang="en-US" sz="1600" b="0" i="0" u="none" strike="noStrike" kern="0" cap="none" spc="0" normalizeH="0" baseline="0" noProof="0">
                <a:ln>
                  <a:noFill/>
                </a:ln>
                <a:solidFill>
                  <a:srgbClr val="000000"/>
                </a:solidFill>
                <a:effectLst/>
                <a:uLnTx/>
                <a:uFillTx/>
                <a:latin typeface="Arial"/>
                <a:ea typeface="Arial"/>
                <a:cs typeface="Arial"/>
                <a:sym typeface="Arial"/>
              </a:rPr>
              <a:t>paciente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1600200" marR="0" lvl="3" indent="-228600" algn="just" defTabSz="914400" rtl="0" eaLnBrk="1" fontAlgn="auto" latinLnBrk="0" hangingPunct="1">
              <a:lnSpc>
                <a:spcPct val="100000"/>
              </a:lnSpc>
              <a:spcBef>
                <a:spcPts val="320"/>
              </a:spcBef>
              <a:spcAft>
                <a:spcPts val="0"/>
              </a:spcAft>
              <a:buClr>
                <a:srgbClr val="9999CC"/>
              </a:buClr>
              <a:buSzPts val="1120"/>
              <a:buFont typeface="Noto Sans Symbols"/>
              <a:buChar char="◻"/>
              <a:tabLst/>
              <a:defRPr/>
            </a:pPr>
            <a:r>
              <a:rPr kumimoji="0" lang="en-US" sz="1600" b="0" i="0" u="none" strike="noStrike" kern="0" cap="none" spc="0" normalizeH="0" baseline="0" noProof="0">
                <a:ln>
                  <a:noFill/>
                </a:ln>
                <a:solidFill>
                  <a:srgbClr val="000000"/>
                </a:solidFill>
                <a:effectLst/>
                <a:uLnTx/>
                <a:uFillTx/>
                <a:latin typeface="Arial"/>
                <a:ea typeface="Arial"/>
                <a:cs typeface="Arial"/>
                <a:sym typeface="Arial"/>
              </a:rPr>
              <a:t>Telefone do paciente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1600200" marR="0" lvl="3" indent="-228600" algn="just" defTabSz="914400" rtl="0" eaLnBrk="1" fontAlgn="auto" latinLnBrk="0" hangingPunct="1">
              <a:lnSpc>
                <a:spcPct val="100000"/>
              </a:lnSpc>
              <a:spcBef>
                <a:spcPts val="320"/>
              </a:spcBef>
              <a:spcAft>
                <a:spcPts val="0"/>
              </a:spcAft>
              <a:buClr>
                <a:srgbClr val="9999CC"/>
              </a:buClr>
              <a:buSzPts val="1120"/>
              <a:buFont typeface="Noto Sans Symbols"/>
              <a:buChar char="◻"/>
              <a:tabLst/>
              <a:defRPr/>
            </a:pPr>
            <a:r>
              <a:rPr kumimoji="0" lang="en-US" sz="1600" b="0" i="0" u="none" strike="noStrike" kern="0" cap="none" spc="0" normalizeH="0" baseline="0" noProof="0">
                <a:ln>
                  <a:noFill/>
                </a:ln>
                <a:solidFill>
                  <a:srgbClr val="000000"/>
                </a:solidFill>
                <a:effectLst/>
                <a:uLnTx/>
                <a:uFillTx/>
                <a:latin typeface="Arial"/>
                <a:ea typeface="Arial"/>
                <a:cs typeface="Arial"/>
                <a:sym typeface="Arial"/>
              </a:rPr>
              <a:t>Endereço do paciente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1600200" marR="0" lvl="3" indent="-228600" algn="just" defTabSz="914400" rtl="0" eaLnBrk="1" fontAlgn="auto" latinLnBrk="0" hangingPunct="1">
              <a:lnSpc>
                <a:spcPct val="100000"/>
              </a:lnSpc>
              <a:spcBef>
                <a:spcPts val="320"/>
              </a:spcBef>
              <a:spcAft>
                <a:spcPts val="0"/>
              </a:spcAft>
              <a:buClr>
                <a:srgbClr val="9999CC"/>
              </a:buClr>
              <a:buSzPts val="1120"/>
              <a:buFont typeface="Noto Sans Symbols"/>
              <a:buChar char="◻"/>
              <a:tabLst/>
              <a:defRPr/>
            </a:pPr>
            <a:r>
              <a:rPr kumimoji="0" lang="en-US" sz="1600" b="0" i="0" u="none" strike="noStrike" kern="0" cap="none" spc="0" normalizeH="0" baseline="0" noProof="0">
                <a:ln>
                  <a:noFill/>
                </a:ln>
                <a:solidFill>
                  <a:srgbClr val="000000"/>
                </a:solidFill>
                <a:effectLst/>
                <a:uLnTx/>
                <a:uFillTx/>
                <a:latin typeface="Arial"/>
                <a:ea typeface="Arial"/>
                <a:cs typeface="Arial"/>
                <a:sym typeface="Arial"/>
              </a:rPr>
              <a:t>Exame do paciente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1600200" marR="0" lvl="3" indent="-228600" algn="just" defTabSz="914400" rtl="0" eaLnBrk="1" fontAlgn="auto" latinLnBrk="0" hangingPunct="1">
              <a:lnSpc>
                <a:spcPct val="100000"/>
              </a:lnSpc>
              <a:spcBef>
                <a:spcPts val="320"/>
              </a:spcBef>
              <a:spcAft>
                <a:spcPts val="0"/>
              </a:spcAft>
              <a:buClr>
                <a:srgbClr val="9999CC"/>
              </a:buClr>
              <a:buSzPts val="1120"/>
              <a:buFont typeface="Noto Sans Symbols"/>
              <a:buChar char="◻"/>
              <a:tabLst/>
              <a:defRPr/>
            </a:pPr>
            <a:r>
              <a:rPr kumimoji="0" lang="en-US" sz="1600" b="0" i="0" u="none" strike="noStrike" kern="0" cap="none" spc="0" normalizeH="0" baseline="0" noProof="0">
                <a:ln>
                  <a:noFill/>
                </a:ln>
                <a:solidFill>
                  <a:srgbClr val="000000"/>
                </a:solidFill>
                <a:effectLst/>
                <a:uLnTx/>
                <a:uFillTx/>
                <a:latin typeface="Arial"/>
                <a:ea typeface="Arial"/>
                <a:cs typeface="Arial"/>
                <a:sym typeface="Arial"/>
              </a:rPr>
              <a:t>Convênio do paciente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1600200" marR="0" lvl="3" indent="-228600" algn="just" defTabSz="914400" rtl="0" eaLnBrk="1" fontAlgn="auto" latinLnBrk="0" hangingPunct="1">
              <a:lnSpc>
                <a:spcPct val="100000"/>
              </a:lnSpc>
              <a:spcBef>
                <a:spcPts val="320"/>
              </a:spcBef>
              <a:spcAft>
                <a:spcPts val="0"/>
              </a:spcAft>
              <a:buClr>
                <a:srgbClr val="9999CC"/>
              </a:buClr>
              <a:buSzPts val="1120"/>
              <a:buFont typeface="Noto Sans Symbols"/>
              <a:buChar char="◻"/>
              <a:tabLst/>
              <a:defRPr/>
            </a:pPr>
            <a:r>
              <a:rPr kumimoji="0" lang="en-US" sz="1600" b="0" i="0" u="none" strike="noStrike" kern="0" cap="none" spc="0" normalizeH="0" baseline="0" noProof="0">
                <a:ln>
                  <a:noFill/>
                </a:ln>
                <a:solidFill>
                  <a:srgbClr val="000000"/>
                </a:solidFill>
                <a:effectLst/>
                <a:uLnTx/>
                <a:uFillTx/>
                <a:latin typeface="Arial"/>
                <a:ea typeface="Arial"/>
                <a:cs typeface="Arial"/>
                <a:sym typeface="Arial"/>
              </a:rPr>
              <a:t>Data do exame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1143000" marR="0" lvl="2" indent="-228600" algn="just" defTabSz="914400" rtl="0" eaLnBrk="1" fontAlgn="auto" latinLnBrk="0" hangingPunct="1">
              <a:lnSpc>
                <a:spcPct val="200000"/>
              </a:lnSpc>
              <a:spcBef>
                <a:spcPts val="320"/>
              </a:spcBef>
              <a:spcAft>
                <a:spcPts val="0"/>
              </a:spcAft>
              <a:buClr>
                <a:srgbClr val="00007D"/>
              </a:buClr>
              <a:buSzPts val="1040"/>
              <a:buFont typeface="Noto Sans Symbols"/>
              <a:buChar char="■"/>
              <a:tabLst/>
              <a:defRPr/>
            </a:pPr>
            <a:r>
              <a:rPr kumimoji="0" lang="en-US" sz="1600" b="1" i="0" u="none" strike="noStrike" kern="0" cap="none" spc="0" normalizeH="0" baseline="0" noProof="0">
                <a:ln>
                  <a:noFill/>
                </a:ln>
                <a:solidFill>
                  <a:srgbClr val="000000"/>
                </a:solidFill>
                <a:effectLst/>
                <a:uLnTx/>
                <a:uFillTx/>
                <a:latin typeface="Arial"/>
                <a:ea typeface="Arial"/>
                <a:cs typeface="Arial"/>
                <a:sym typeface="Arial"/>
              </a:rPr>
              <a:t>Regras de negócio</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1600200" marR="0" lvl="3" indent="-228600" algn="just" defTabSz="914400" rtl="0" eaLnBrk="1" fontAlgn="auto" latinLnBrk="0" hangingPunct="1">
              <a:lnSpc>
                <a:spcPct val="100000"/>
              </a:lnSpc>
              <a:spcBef>
                <a:spcPts val="320"/>
              </a:spcBef>
              <a:spcAft>
                <a:spcPts val="0"/>
              </a:spcAft>
              <a:buClr>
                <a:srgbClr val="9999CC"/>
              </a:buClr>
              <a:buSzPts val="1120"/>
              <a:buFont typeface="Noto Sans Symbols"/>
              <a:buChar char="◻"/>
              <a:tabLst/>
              <a:defRPr/>
            </a:pPr>
            <a:r>
              <a:rPr kumimoji="0" lang="en-US" sz="1600" b="0" i="0" u="none" strike="noStrike" kern="0" cap="none" spc="0" normalizeH="0" baseline="0" noProof="0">
                <a:ln>
                  <a:noFill/>
                </a:ln>
                <a:solidFill>
                  <a:srgbClr val="000000"/>
                </a:solidFill>
                <a:effectLst/>
                <a:uLnTx/>
                <a:uFillTx/>
                <a:latin typeface="Arial"/>
                <a:ea typeface="Arial"/>
                <a:cs typeface="Arial"/>
                <a:sym typeface="Arial"/>
              </a:rPr>
              <a:t>1 paciente pode fazer vários exames e 1 exame pode ser feito por vários pacientes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1600200" marR="0" lvl="3" indent="-228600" algn="just" defTabSz="914400" rtl="0" eaLnBrk="1" fontAlgn="auto" latinLnBrk="0" hangingPunct="1">
              <a:lnSpc>
                <a:spcPct val="100000"/>
              </a:lnSpc>
              <a:spcBef>
                <a:spcPts val="320"/>
              </a:spcBef>
              <a:spcAft>
                <a:spcPts val="0"/>
              </a:spcAft>
              <a:buClr>
                <a:srgbClr val="9999CC"/>
              </a:buClr>
              <a:buSzPts val="1120"/>
              <a:buFont typeface="Noto Sans Symbols"/>
              <a:buChar char="◻"/>
              <a:tabLst/>
              <a:defRPr/>
            </a:pPr>
            <a:r>
              <a:rPr kumimoji="0" lang="en-US" sz="1600" b="0" i="0" u="none" strike="noStrike" kern="0" cap="none" spc="0" normalizeH="0" baseline="0" noProof="0">
                <a:ln>
                  <a:noFill/>
                </a:ln>
                <a:solidFill>
                  <a:srgbClr val="000000"/>
                </a:solidFill>
                <a:effectLst/>
                <a:uLnTx/>
                <a:uFillTx/>
                <a:latin typeface="Arial"/>
                <a:ea typeface="Arial"/>
                <a:cs typeface="Arial"/>
                <a:sym typeface="Arial"/>
              </a:rPr>
              <a:t>1 convênio pode ter vários pacientes e 1 paciente pode ter vários convênios. </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1600200" marR="0" lvl="3" indent="-228600" algn="just" defTabSz="914400" rtl="0" eaLnBrk="1" fontAlgn="auto" latinLnBrk="0" hangingPunct="1">
              <a:lnSpc>
                <a:spcPct val="100000"/>
              </a:lnSpc>
              <a:spcBef>
                <a:spcPts val="320"/>
              </a:spcBef>
              <a:spcAft>
                <a:spcPts val="0"/>
              </a:spcAft>
              <a:buClr>
                <a:srgbClr val="9999CC"/>
              </a:buClr>
              <a:buSzPts val="1120"/>
              <a:buFont typeface="Noto Sans Symbols"/>
              <a:buChar char="◻"/>
              <a:tabLst/>
              <a:defRPr/>
            </a:pPr>
            <a:r>
              <a:rPr kumimoji="0" lang="en-US" sz="1600" b="0" i="0" u="none" strike="noStrike" kern="0" cap="none" spc="0" normalizeH="0" baseline="0" noProof="0">
                <a:ln>
                  <a:noFill/>
                </a:ln>
                <a:solidFill>
                  <a:srgbClr val="000000"/>
                </a:solidFill>
                <a:effectLst/>
                <a:uLnTx/>
                <a:uFillTx/>
                <a:latin typeface="Arial"/>
                <a:ea typeface="Arial"/>
                <a:cs typeface="Arial"/>
                <a:sym typeface="Arial"/>
              </a:rPr>
              <a:t>1 paciente pode fazer vários exames com convênios diferentes em momentos distintos.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transition spd="slow">
    <p:pu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439"/>
        <p:cNvGrpSpPr/>
        <p:nvPr/>
      </p:nvGrpSpPr>
      <p:grpSpPr>
        <a:xfrm>
          <a:off x="0" y="0"/>
          <a:ext cx="0" cy="0"/>
          <a:chOff x="0" y="0"/>
          <a:chExt cx="0" cy="0"/>
        </a:xfrm>
      </p:grpSpPr>
      <p:pic>
        <p:nvPicPr>
          <p:cNvPr id="1440" name="Google Shape;1440;p160"/>
          <p:cNvPicPr preferRelativeResize="0"/>
          <p:nvPr/>
        </p:nvPicPr>
        <p:blipFill rotWithShape="1">
          <a:blip r:embed="rId3">
            <a:alphaModFix/>
          </a:blip>
          <a:srcRect/>
          <a:stretch/>
        </p:blipFill>
        <p:spPr>
          <a:xfrm>
            <a:off x="971550" y="1127125"/>
            <a:ext cx="7610475" cy="2695575"/>
          </a:xfrm>
          <a:prstGeom prst="rect">
            <a:avLst/>
          </a:prstGeom>
          <a:noFill/>
          <a:ln>
            <a:noFill/>
          </a:ln>
        </p:spPr>
      </p:pic>
      <p:sp>
        <p:nvSpPr>
          <p:cNvPr id="1441" name="Google Shape;1441;p160"/>
          <p:cNvSpPr txBox="1">
            <a:spLocks noGrp="1"/>
          </p:cNvSpPr>
          <p:nvPr>
            <p:ph type="title" idx="4294967295"/>
          </p:nvPr>
        </p:nvSpPr>
        <p:spPr>
          <a:xfrm>
            <a:off x="539750" y="508000"/>
            <a:ext cx="6553200" cy="5857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solidFill>
                  <a:srgbClr val="FF0000"/>
                </a:solidFill>
              </a:rPr>
              <a:t>Exercício 02 </a:t>
            </a:r>
            <a:endParaRPr/>
          </a:p>
        </p:txBody>
      </p:sp>
      <p:pic>
        <p:nvPicPr>
          <p:cNvPr id="1442" name="Google Shape;1442;p160"/>
          <p:cNvPicPr preferRelativeResize="0"/>
          <p:nvPr/>
        </p:nvPicPr>
        <p:blipFill rotWithShape="1">
          <a:blip r:embed="rId4">
            <a:alphaModFix/>
          </a:blip>
          <a:srcRect/>
          <a:stretch/>
        </p:blipFill>
        <p:spPr>
          <a:xfrm>
            <a:off x="7481888" y="508000"/>
            <a:ext cx="1439862" cy="495300"/>
          </a:xfrm>
          <a:prstGeom prst="rect">
            <a:avLst/>
          </a:prstGeom>
          <a:noFill/>
          <a:ln>
            <a:noFill/>
          </a:ln>
        </p:spPr>
      </p:pic>
      <p:sp>
        <p:nvSpPr>
          <p:cNvPr id="1444" name="Google Shape;1444;p160"/>
          <p:cNvSpPr txBox="1">
            <a:spLocks noGrp="1"/>
          </p:cNvSpPr>
          <p:nvPr>
            <p:ph type="ftr" idx="11"/>
          </p:nvPr>
        </p:nvSpPr>
        <p:spPr>
          <a:xfrm>
            <a:off x="0" y="6237288"/>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7D"/>
              </a:buClr>
              <a:buSzPts val="1400"/>
              <a:buFont typeface="Noto Sans Symbols"/>
              <a:buNone/>
              <a:tabLst/>
              <a:defRPr/>
            </a:pPr>
            <a:r>
              <a:rPr kumimoji="0" lang="pt-BR" sz="800" b="0" i="0" u="none" strike="noStrike" kern="0" cap="none" spc="0" normalizeH="0" baseline="0" noProof="0">
                <a:ln>
                  <a:noFill/>
                </a:ln>
                <a:solidFill>
                  <a:srgbClr val="000000"/>
                </a:solidFill>
                <a:effectLst/>
                <a:uLnTx/>
                <a:uFillTx/>
                <a:latin typeface="Arial"/>
                <a:ea typeface="Arial"/>
                <a:cs typeface="Arial"/>
                <a:sym typeface="Arial"/>
              </a:rPr>
              <a:t>Aula 07 - DDL e DML - Exercício</a:t>
            </a:r>
            <a:endParaRPr kumimoji="0" sz="1200" b="0" i="0" u="none" strike="noStrike" kern="0" cap="none" spc="0" normalizeH="0" baseline="0" noProof="0">
              <a:ln>
                <a:noFill/>
              </a:ln>
              <a:solidFill>
                <a:srgbClr val="000000"/>
              </a:solidFill>
              <a:effectLst/>
              <a:uLnTx/>
              <a:uFillTx/>
              <a:latin typeface="Arial"/>
              <a:cs typeface="Arial"/>
              <a:sym typeface="Arial"/>
            </a:endParaRPr>
          </a:p>
        </p:txBody>
      </p:sp>
      <p:sp>
        <p:nvSpPr>
          <p:cNvPr id="1445" name="Google Shape;1445;p160"/>
          <p:cNvSpPr/>
          <p:nvPr/>
        </p:nvSpPr>
        <p:spPr>
          <a:xfrm>
            <a:off x="468313" y="2708275"/>
            <a:ext cx="7734300" cy="34163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200"/>
              <a:buFont typeface="Noto Sans Symbols"/>
              <a:buNone/>
              <a:tabLst/>
              <a:defRPr/>
            </a:pPr>
            <a:r>
              <a:rPr kumimoji="0" lang="en-US" sz="1200" b="1" i="0" u="none" strike="noStrike" kern="0" cap="none" spc="0" normalizeH="0" baseline="0" noProof="0">
                <a:ln>
                  <a:noFill/>
                </a:ln>
                <a:solidFill>
                  <a:srgbClr val="000000"/>
                </a:solidFill>
                <a:effectLst/>
                <a:uLnTx/>
                <a:uFillTx/>
                <a:latin typeface="Arial"/>
                <a:ea typeface="Arial"/>
                <a:cs typeface="Arial"/>
                <a:sym typeface="Arial"/>
              </a:rPr>
              <a:t>1.  Criar o banco de dados bd_clinica</a:t>
            </a:r>
            <a:endParaRPr kumimoji="0" sz="1200" b="1"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200"/>
              <a:buFont typeface="Noto Sans Symbols"/>
              <a:buNone/>
              <a:tabLst/>
              <a:defRPr/>
            </a:pPr>
            <a:endParaRPr kumimoji="0" sz="1200" b="1"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200"/>
              <a:buFont typeface="Noto Sans Symbols"/>
              <a:buNone/>
              <a:tabLst/>
              <a:defRPr/>
            </a:pPr>
            <a:r>
              <a:rPr kumimoji="0" lang="en-US" sz="1200" b="1" i="0" u="none" strike="noStrike" kern="0" cap="none" spc="0" normalizeH="0" baseline="0" noProof="0">
                <a:ln>
                  <a:noFill/>
                </a:ln>
                <a:solidFill>
                  <a:srgbClr val="000000"/>
                </a:solidFill>
                <a:effectLst/>
                <a:uLnTx/>
                <a:uFillTx/>
                <a:latin typeface="Arial"/>
                <a:ea typeface="Arial"/>
                <a:cs typeface="Arial"/>
                <a:sym typeface="Arial"/>
              </a:rPr>
              <a:t>2.  Usar o banco de dados bd_clinica</a:t>
            </a:r>
            <a:endParaRPr kumimoji="0" sz="1200" b="1"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200"/>
              <a:buFont typeface="Noto Sans Symbols"/>
              <a:buNone/>
              <a:tabLst/>
              <a:defRPr/>
            </a:pPr>
            <a:r>
              <a:rPr kumimoji="0" lang="en-US" sz="1200" b="1" i="0" u="none" strike="noStrike" kern="0" cap="none" spc="0" normalizeH="0" baseline="0" noProof="0">
                <a:ln>
                  <a:noFill/>
                </a:ln>
                <a:solidFill>
                  <a:srgbClr val="000000"/>
                </a:solidFill>
                <a:effectLst/>
                <a:uLnTx/>
                <a:uFillTx/>
                <a:latin typeface="Arial"/>
                <a:ea typeface="Arial"/>
                <a:cs typeface="Arial"/>
                <a:sym typeface="Arial"/>
              </a:rPr>
              <a:t> </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200"/>
              <a:buFont typeface="Noto Sans Symbols"/>
              <a:buNone/>
              <a:tabLst/>
              <a:defRPr/>
            </a:pPr>
            <a:r>
              <a:rPr kumimoji="0" lang="en-US" sz="1200" b="1" i="0" u="none" strike="noStrike" kern="0" cap="none" spc="0" normalizeH="0" baseline="0" noProof="0">
                <a:ln>
                  <a:noFill/>
                </a:ln>
                <a:solidFill>
                  <a:srgbClr val="000000"/>
                </a:solidFill>
                <a:effectLst/>
                <a:uLnTx/>
                <a:uFillTx/>
                <a:latin typeface="Arial"/>
                <a:ea typeface="Arial"/>
                <a:cs typeface="Arial"/>
                <a:sym typeface="Arial"/>
              </a:rPr>
              <a:t>3.  Criar a tabela tb_paciente</a:t>
            </a:r>
            <a:endParaRPr kumimoji="0" sz="1200" b="1"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200"/>
              <a:buFont typeface="Noto Sans Symbols"/>
              <a:buNone/>
              <a:tabLst/>
              <a:defRPr/>
            </a:pPr>
            <a:r>
              <a:rPr kumimoji="0" lang="en-US" sz="1200" b="1" i="0" u="none" strike="noStrike" kern="0" cap="none" spc="0" normalizeH="0" baseline="0" noProof="0">
                <a:ln>
                  <a:noFill/>
                </a:ln>
                <a:solidFill>
                  <a:srgbClr val="000000"/>
                </a:solidFill>
                <a:effectLst/>
                <a:uLnTx/>
                <a:uFillTx/>
                <a:latin typeface="Arial"/>
                <a:ea typeface="Arial"/>
                <a:cs typeface="Arial"/>
                <a:sym typeface="Arial"/>
              </a:rPr>
              <a:t> </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200"/>
              <a:buFont typeface="Noto Sans Symbols"/>
              <a:buNone/>
              <a:tabLst/>
              <a:defRPr/>
            </a:pPr>
            <a:r>
              <a:rPr kumimoji="0" lang="en-US" sz="1200" b="1" i="0" u="none" strike="noStrike" kern="0" cap="none" spc="0" normalizeH="0" baseline="0" noProof="0">
                <a:ln>
                  <a:noFill/>
                </a:ln>
                <a:solidFill>
                  <a:srgbClr val="000000"/>
                </a:solidFill>
                <a:effectLst/>
                <a:uLnTx/>
                <a:uFillTx/>
                <a:latin typeface="Arial"/>
                <a:ea typeface="Arial"/>
                <a:cs typeface="Arial"/>
                <a:sym typeface="Arial"/>
              </a:rPr>
              <a:t>4.  Criar a tabela tb_exame</a:t>
            </a:r>
            <a:endParaRPr kumimoji="0" sz="1200" b="1"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200"/>
              <a:buFont typeface="Noto Sans Symbols"/>
              <a:buNone/>
              <a:tabLst/>
              <a:defRPr/>
            </a:pPr>
            <a:r>
              <a:rPr kumimoji="0" lang="en-US" sz="1200" b="1" i="0" u="none" strike="noStrike" kern="0" cap="none" spc="0" normalizeH="0" baseline="0" noProof="0">
                <a:ln>
                  <a:noFill/>
                </a:ln>
                <a:solidFill>
                  <a:srgbClr val="000000"/>
                </a:solidFill>
                <a:effectLst/>
                <a:uLnTx/>
                <a:uFillTx/>
                <a:latin typeface="Arial"/>
                <a:ea typeface="Arial"/>
                <a:cs typeface="Arial"/>
                <a:sym typeface="Arial"/>
              </a:rPr>
              <a:t> </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200"/>
              <a:buFont typeface="Noto Sans Symbols"/>
              <a:buNone/>
              <a:tabLst/>
              <a:defRPr/>
            </a:pPr>
            <a:r>
              <a:rPr kumimoji="0" lang="en-US" sz="1200" b="1" i="0" u="none" strike="noStrike" kern="0" cap="none" spc="0" normalizeH="0" baseline="0" noProof="0">
                <a:ln>
                  <a:noFill/>
                </a:ln>
                <a:solidFill>
                  <a:srgbClr val="000000"/>
                </a:solidFill>
                <a:effectLst/>
                <a:uLnTx/>
                <a:uFillTx/>
                <a:latin typeface="Arial"/>
                <a:ea typeface="Arial"/>
                <a:cs typeface="Arial"/>
                <a:sym typeface="Arial"/>
              </a:rPr>
              <a:t>5.  Criar a tabela tb_convenio</a:t>
            </a:r>
            <a:endParaRPr kumimoji="0" sz="1200" b="1"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200"/>
              <a:buFont typeface="Noto Sans Symbols"/>
              <a:buNone/>
              <a:tabLst/>
              <a:defRPr/>
            </a:pPr>
            <a:r>
              <a:rPr kumimoji="0" lang="en-US" sz="1200" b="1" i="0" u="none" strike="noStrike" kern="0" cap="none" spc="0" normalizeH="0" baseline="0" noProof="0">
                <a:ln>
                  <a:noFill/>
                </a:ln>
                <a:solidFill>
                  <a:srgbClr val="000000"/>
                </a:solidFill>
                <a:effectLst/>
                <a:uLnTx/>
                <a:uFillTx/>
                <a:latin typeface="Arial"/>
                <a:ea typeface="Arial"/>
                <a:cs typeface="Arial"/>
                <a:sym typeface="Arial"/>
              </a:rPr>
              <a:t> </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200"/>
              <a:buFont typeface="Noto Sans Symbols"/>
              <a:buNone/>
              <a:tabLst/>
              <a:defRPr/>
            </a:pPr>
            <a:r>
              <a:rPr kumimoji="0" lang="en-US" sz="1200" b="1" i="0" u="none" strike="noStrike" kern="0" cap="none" spc="0" normalizeH="0" baseline="0" noProof="0">
                <a:ln>
                  <a:noFill/>
                </a:ln>
                <a:solidFill>
                  <a:srgbClr val="000000"/>
                </a:solidFill>
                <a:effectLst/>
                <a:uLnTx/>
                <a:uFillTx/>
                <a:latin typeface="Arial"/>
                <a:ea typeface="Arial"/>
                <a:cs typeface="Arial"/>
                <a:sym typeface="Arial"/>
              </a:rPr>
              <a:t>6.  Criar a tabela de relacionamento  rl_exame_paciente</a:t>
            </a:r>
            <a:endParaRPr kumimoji="0" sz="1200" b="1"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200"/>
              <a:buFont typeface="Noto Sans Symbols"/>
              <a:buNone/>
              <a:tabLst/>
              <a:defRPr/>
            </a:pPr>
            <a:endParaRPr kumimoji="0" sz="1200" b="1"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200"/>
              <a:buFont typeface="Noto Sans Symbols"/>
              <a:buNone/>
              <a:tabLst/>
              <a:defRPr/>
            </a:pPr>
            <a:r>
              <a:rPr kumimoji="0" lang="en-US" sz="1200" b="1" i="0" u="none" strike="noStrike" kern="0" cap="none" spc="0" normalizeH="0" baseline="0" noProof="0">
                <a:ln>
                  <a:noFill/>
                </a:ln>
                <a:solidFill>
                  <a:srgbClr val="000000"/>
                </a:solidFill>
                <a:effectLst/>
                <a:uLnTx/>
                <a:uFillTx/>
                <a:latin typeface="Arial"/>
                <a:ea typeface="Arial"/>
                <a:cs typeface="Arial"/>
                <a:sym typeface="Arial"/>
              </a:rPr>
              <a:t>7.  Criar o relacionamento entre tabela de relacionamento rl_exame_paciente e tb_paciente</a:t>
            </a:r>
            <a:endParaRPr kumimoji="0" sz="1200" b="1"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200"/>
              <a:buFont typeface="Noto Sans Symbols"/>
              <a:buNone/>
              <a:tabLst/>
              <a:defRPr/>
            </a:pPr>
            <a:endParaRPr kumimoji="0" sz="1200" b="1"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200"/>
              <a:buFont typeface="Noto Sans Symbols"/>
              <a:buNone/>
              <a:tabLst/>
              <a:defRPr/>
            </a:pPr>
            <a:r>
              <a:rPr kumimoji="0" lang="en-US" sz="1200" b="1" i="0" u="none" strike="noStrike" kern="0" cap="none" spc="0" normalizeH="0" baseline="0" noProof="0">
                <a:ln>
                  <a:noFill/>
                </a:ln>
                <a:solidFill>
                  <a:srgbClr val="000000"/>
                </a:solidFill>
                <a:effectLst/>
                <a:uLnTx/>
                <a:uFillTx/>
                <a:latin typeface="Arial"/>
                <a:ea typeface="Arial"/>
                <a:cs typeface="Arial"/>
                <a:sym typeface="Arial"/>
              </a:rPr>
              <a:t>8.  Criar o relacionamento entre tabela de relacionamento rl_exame_paciente e tb_convenio</a:t>
            </a:r>
            <a:endParaRPr kumimoji="0" sz="1200" b="1"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200"/>
              <a:buFont typeface="Noto Sans Symbols"/>
              <a:buNone/>
              <a:tabLst/>
              <a:defRPr/>
            </a:pPr>
            <a:endParaRPr kumimoji="0" sz="1200" b="1"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200"/>
              <a:buFont typeface="Noto Sans Symbols"/>
              <a:buNone/>
              <a:tabLst/>
              <a:defRPr/>
            </a:pPr>
            <a:r>
              <a:rPr kumimoji="0" lang="en-US" sz="1200" b="1" i="0" u="none" strike="noStrike" kern="0" cap="none" spc="0" normalizeH="0" baseline="0" noProof="0">
                <a:ln>
                  <a:noFill/>
                </a:ln>
                <a:solidFill>
                  <a:srgbClr val="000000"/>
                </a:solidFill>
                <a:effectLst/>
                <a:uLnTx/>
                <a:uFillTx/>
                <a:latin typeface="Arial"/>
                <a:ea typeface="Arial"/>
                <a:cs typeface="Arial"/>
                <a:sym typeface="Arial"/>
              </a:rPr>
              <a:t>9.  Criar o relacionamento entre tabela de relacionamento rl_exame_paciente e tb_exame</a:t>
            </a:r>
            <a:endParaRPr kumimoji="0" sz="1200" b="1"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200"/>
              <a:buFont typeface="Noto Sans Symbols"/>
              <a:buNone/>
              <a:tabLst/>
              <a:defRPr/>
            </a:pPr>
            <a:r>
              <a:rPr kumimoji="0" lang="en-US" sz="1200" b="1" i="0" u="none" strike="noStrike" kern="0" cap="none" spc="0" normalizeH="0" baseline="0" noProof="0">
                <a:ln>
                  <a:noFill/>
                </a:ln>
                <a:solidFill>
                  <a:srgbClr val="000000"/>
                </a:solidFill>
                <a:effectLst/>
                <a:uLnTx/>
                <a:uFillTx/>
                <a:latin typeface="Arial"/>
                <a:ea typeface="Arial"/>
                <a:cs typeface="Arial"/>
                <a:sym typeface="Arial"/>
              </a:rPr>
              <a:t> </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449"/>
        <p:cNvGrpSpPr/>
        <p:nvPr/>
      </p:nvGrpSpPr>
      <p:grpSpPr>
        <a:xfrm>
          <a:off x="0" y="0"/>
          <a:ext cx="0" cy="0"/>
          <a:chOff x="0" y="0"/>
          <a:chExt cx="0" cy="0"/>
        </a:xfrm>
      </p:grpSpPr>
      <p:sp>
        <p:nvSpPr>
          <p:cNvPr id="1450" name="Google Shape;1450;p161"/>
          <p:cNvSpPr txBox="1">
            <a:spLocks noGrp="1"/>
          </p:cNvSpPr>
          <p:nvPr>
            <p:ph type="ctrTitle"/>
          </p:nvPr>
        </p:nvSpPr>
        <p:spPr>
          <a:xfrm>
            <a:off x="2646485" y="2540000"/>
            <a:ext cx="6541477" cy="889000"/>
          </a:xfrm>
          <a:prstGeom prst="rect">
            <a:avLst/>
          </a:prstGeom>
          <a:noFill/>
          <a:ln>
            <a:noFill/>
          </a:ln>
        </p:spPr>
        <p:txBody>
          <a:bodyPr spcFirstLastPara="1" wrap="square" lIns="91425" tIns="45700" rIns="91425" bIns="45700" anchor="ctr" anchorCtr="0">
            <a:noAutofit/>
          </a:bodyPr>
          <a:lstStyle/>
          <a:p>
            <a:pPr marL="0" lvl="0" indent="0" algn="l" rtl="0">
              <a:lnSpc>
                <a:spcPct val="200000"/>
              </a:lnSpc>
              <a:spcBef>
                <a:spcPts val="0"/>
              </a:spcBef>
              <a:spcAft>
                <a:spcPts val="0"/>
              </a:spcAft>
              <a:buClr>
                <a:srgbClr val="FFFFFF"/>
              </a:buClr>
              <a:buSzPts val="1800"/>
              <a:buFont typeface="Arial"/>
              <a:buNone/>
            </a:pPr>
            <a:r>
              <a:rPr lang="en-US" sz="2800" b="1" i="0" u="none">
                <a:solidFill>
                  <a:srgbClr val="FFFFFF"/>
                </a:solidFill>
                <a:latin typeface="Arial"/>
                <a:ea typeface="Arial"/>
                <a:cs typeface="Arial"/>
                <a:sym typeface="Arial"/>
              </a:rPr>
              <a:t>Gabarito comandos  de DDL </a:t>
            </a:r>
            <a:endParaRPr sz="2800"/>
          </a:p>
        </p:txBody>
      </p:sp>
      <p:pic>
        <p:nvPicPr>
          <p:cNvPr id="1451" name="Google Shape;1451;p161"/>
          <p:cNvPicPr preferRelativeResize="0"/>
          <p:nvPr/>
        </p:nvPicPr>
        <p:blipFill rotWithShape="1">
          <a:blip r:embed="rId3">
            <a:alphaModFix/>
          </a:blip>
          <a:srcRect/>
          <a:stretch/>
        </p:blipFill>
        <p:spPr>
          <a:xfrm>
            <a:off x="7481887" y="476250"/>
            <a:ext cx="1439862" cy="495300"/>
          </a:xfrm>
          <a:prstGeom prst="rect">
            <a:avLst/>
          </a:prstGeom>
          <a:noFill/>
          <a:ln>
            <a:noFill/>
          </a:ln>
        </p:spPr>
      </p:pic>
      <p:sp>
        <p:nvSpPr>
          <p:cNvPr id="1452" name="Google Shape;1452;p161"/>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Black"/>
                <a:ea typeface="Arial Black"/>
                <a:cs typeface="Arial Black"/>
                <a:sym typeface="Arial Black"/>
              </a:rPr>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t>44</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453" name="Google Shape;1453;p161"/>
          <p:cNvSpPr txBox="1">
            <a:spLocks noGrp="1"/>
          </p:cNvSpPr>
          <p:nvPr>
            <p:ph type="ftr" idx="11"/>
          </p:nvPr>
        </p:nvSpPr>
        <p:spPr>
          <a:xfrm>
            <a:off x="-381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pt-BR" sz="1200" b="0" i="0" u="none" strike="noStrike" kern="0" cap="none" spc="0" normalizeH="0" baseline="0" noProof="0">
                <a:ln>
                  <a:noFill/>
                </a:ln>
                <a:solidFill>
                  <a:srgbClr val="000000"/>
                </a:solidFill>
                <a:effectLst/>
                <a:uLnTx/>
                <a:uFillTx/>
                <a:latin typeface="Arial"/>
                <a:ea typeface="Arial"/>
                <a:cs typeface="Arial"/>
                <a:sym typeface="Arial"/>
              </a:rPr>
              <a:t>Aula 07 - DDL e DML - Exercício</a:t>
            </a:r>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Tree>
  </p:cSld>
  <p:clrMapOvr>
    <a:masterClrMapping/>
  </p:clrMapOvr>
  <p:transition>
    <p:push/>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459"/>
        <p:cNvGrpSpPr/>
        <p:nvPr/>
      </p:nvGrpSpPr>
      <p:grpSpPr>
        <a:xfrm>
          <a:off x="0" y="0"/>
          <a:ext cx="0" cy="0"/>
          <a:chOff x="0" y="0"/>
          <a:chExt cx="0" cy="0"/>
        </a:xfrm>
      </p:grpSpPr>
      <p:pic>
        <p:nvPicPr>
          <p:cNvPr id="1460" name="Google Shape;1460;p162"/>
          <p:cNvPicPr preferRelativeResize="0"/>
          <p:nvPr/>
        </p:nvPicPr>
        <p:blipFill rotWithShape="1">
          <a:blip r:embed="rId3">
            <a:alphaModFix/>
          </a:blip>
          <a:srcRect/>
          <a:stretch/>
        </p:blipFill>
        <p:spPr>
          <a:xfrm>
            <a:off x="923925" y="1132438"/>
            <a:ext cx="7610475" cy="2695575"/>
          </a:xfrm>
          <a:prstGeom prst="rect">
            <a:avLst/>
          </a:prstGeom>
          <a:noFill/>
          <a:ln>
            <a:noFill/>
          </a:ln>
        </p:spPr>
      </p:pic>
      <p:sp>
        <p:nvSpPr>
          <p:cNvPr id="1461" name="Google Shape;1461;p162"/>
          <p:cNvSpPr txBox="1">
            <a:spLocks noGrp="1"/>
          </p:cNvSpPr>
          <p:nvPr>
            <p:ph type="title" idx="4294967295"/>
          </p:nvPr>
        </p:nvSpPr>
        <p:spPr>
          <a:xfrm>
            <a:off x="539750" y="508000"/>
            <a:ext cx="6553200" cy="5857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solidFill>
                  <a:srgbClr val="FF0000"/>
                </a:solidFill>
              </a:rPr>
              <a:t>Exercício 02 </a:t>
            </a:r>
            <a:endParaRPr/>
          </a:p>
        </p:txBody>
      </p:sp>
      <p:pic>
        <p:nvPicPr>
          <p:cNvPr id="1462" name="Google Shape;1462;p162"/>
          <p:cNvPicPr preferRelativeResize="0"/>
          <p:nvPr/>
        </p:nvPicPr>
        <p:blipFill rotWithShape="1">
          <a:blip r:embed="rId4">
            <a:alphaModFix/>
          </a:blip>
          <a:srcRect/>
          <a:stretch/>
        </p:blipFill>
        <p:spPr>
          <a:xfrm>
            <a:off x="7481888" y="508000"/>
            <a:ext cx="1439862" cy="495300"/>
          </a:xfrm>
          <a:prstGeom prst="rect">
            <a:avLst/>
          </a:prstGeom>
          <a:noFill/>
          <a:ln>
            <a:noFill/>
          </a:ln>
        </p:spPr>
      </p:pic>
      <p:sp>
        <p:nvSpPr>
          <p:cNvPr id="1464" name="Google Shape;1464;p162"/>
          <p:cNvSpPr txBox="1">
            <a:spLocks noGrp="1"/>
          </p:cNvSpPr>
          <p:nvPr>
            <p:ph type="ftr" idx="11"/>
          </p:nvPr>
        </p:nvSpPr>
        <p:spPr>
          <a:xfrm>
            <a:off x="0" y="6237288"/>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7D"/>
              </a:buClr>
              <a:buSzPts val="1400"/>
              <a:buFont typeface="Noto Sans Symbols"/>
              <a:buNone/>
              <a:tabLst/>
              <a:defRPr/>
            </a:pPr>
            <a:r>
              <a:rPr kumimoji="0" lang="pt-BR" sz="800" b="0" i="0" u="none" strike="noStrike" kern="0" cap="none" spc="0" normalizeH="0" baseline="0" noProof="0">
                <a:ln>
                  <a:noFill/>
                </a:ln>
                <a:solidFill>
                  <a:srgbClr val="000000"/>
                </a:solidFill>
                <a:effectLst/>
                <a:uLnTx/>
                <a:uFillTx/>
                <a:latin typeface="Arial"/>
                <a:ea typeface="Arial"/>
                <a:cs typeface="Arial"/>
                <a:sym typeface="Arial"/>
              </a:rPr>
              <a:t>Aula 07 - DDL e DML - Exercício</a:t>
            </a:r>
            <a:endParaRPr kumimoji="0" sz="1200" b="0" i="0" u="none" strike="noStrike" kern="0" cap="none" spc="0" normalizeH="0" baseline="0" noProof="0">
              <a:ln>
                <a:noFill/>
              </a:ln>
              <a:solidFill>
                <a:srgbClr val="000000"/>
              </a:solidFill>
              <a:effectLst/>
              <a:uLnTx/>
              <a:uFillTx/>
              <a:latin typeface="Arial"/>
              <a:cs typeface="Arial"/>
              <a:sym typeface="Arial"/>
            </a:endParaRPr>
          </a:p>
        </p:txBody>
      </p:sp>
      <p:sp>
        <p:nvSpPr>
          <p:cNvPr id="1465" name="Google Shape;1465;p162"/>
          <p:cNvSpPr txBox="1"/>
          <p:nvPr/>
        </p:nvSpPr>
        <p:spPr>
          <a:xfrm>
            <a:off x="609600" y="2927978"/>
            <a:ext cx="4572000" cy="307777"/>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Arial"/>
                <a:ea typeface="Arial"/>
                <a:cs typeface="Arial"/>
                <a:sym typeface="Arial"/>
              </a:rPr>
              <a:t>1.  Criar o banco de dados bd_clinica</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466" name="Google Shape;1466;p162"/>
          <p:cNvSpPr txBox="1"/>
          <p:nvPr/>
        </p:nvSpPr>
        <p:spPr>
          <a:xfrm>
            <a:off x="1032934" y="3517205"/>
            <a:ext cx="4572000" cy="307777"/>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create</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database</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bd_clinica_seg</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67" name="Google Shape;1467;p162"/>
          <p:cNvSpPr txBox="1"/>
          <p:nvPr/>
        </p:nvSpPr>
        <p:spPr>
          <a:xfrm>
            <a:off x="694267" y="4115345"/>
            <a:ext cx="4572000" cy="307777"/>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Arial"/>
                <a:ea typeface="Arial"/>
                <a:cs typeface="Arial"/>
                <a:sym typeface="Arial"/>
              </a:rPr>
              <a:t>2.  Usar o banco de dados bd_clinica</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468" name="Google Shape;1468;p162"/>
          <p:cNvSpPr txBox="1"/>
          <p:nvPr/>
        </p:nvSpPr>
        <p:spPr>
          <a:xfrm>
            <a:off x="1032934" y="4691958"/>
            <a:ext cx="4572000" cy="307777"/>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use</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bd_clinica_seg</a:t>
            </a:r>
            <a:endParaRPr kumimoji="0" sz="1400" b="0" i="0" u="none" strike="noStrike" kern="0" cap="none" spc="0" normalizeH="0" baseline="0" noProof="0">
              <a:ln>
                <a:noFill/>
              </a:ln>
              <a:solidFill>
                <a:srgbClr val="000000"/>
              </a:solidFill>
              <a:effectLst/>
              <a:uLnTx/>
              <a:uFillTx/>
              <a:latin typeface="Consolas"/>
              <a:ea typeface="Consolas"/>
              <a:cs typeface="Consolas"/>
              <a:sym typeface="Consola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474"/>
        <p:cNvGrpSpPr/>
        <p:nvPr/>
      </p:nvGrpSpPr>
      <p:grpSpPr>
        <a:xfrm>
          <a:off x="0" y="0"/>
          <a:ext cx="0" cy="0"/>
          <a:chOff x="0" y="0"/>
          <a:chExt cx="0" cy="0"/>
        </a:xfrm>
      </p:grpSpPr>
      <p:pic>
        <p:nvPicPr>
          <p:cNvPr id="1475" name="Google Shape;1475;p163"/>
          <p:cNvPicPr preferRelativeResize="0"/>
          <p:nvPr/>
        </p:nvPicPr>
        <p:blipFill rotWithShape="1">
          <a:blip r:embed="rId3">
            <a:alphaModFix/>
          </a:blip>
          <a:srcRect/>
          <a:stretch/>
        </p:blipFill>
        <p:spPr>
          <a:xfrm>
            <a:off x="591344" y="964407"/>
            <a:ext cx="7610475" cy="2695575"/>
          </a:xfrm>
          <a:prstGeom prst="rect">
            <a:avLst/>
          </a:prstGeom>
          <a:noFill/>
          <a:ln>
            <a:noFill/>
          </a:ln>
        </p:spPr>
      </p:pic>
      <p:sp>
        <p:nvSpPr>
          <p:cNvPr id="1476" name="Google Shape;1476;p163"/>
          <p:cNvSpPr txBox="1">
            <a:spLocks noGrp="1"/>
          </p:cNvSpPr>
          <p:nvPr>
            <p:ph type="title" idx="4294967295"/>
          </p:nvPr>
        </p:nvSpPr>
        <p:spPr>
          <a:xfrm>
            <a:off x="539750" y="508000"/>
            <a:ext cx="6553200" cy="5857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solidFill>
                  <a:srgbClr val="FF0000"/>
                </a:solidFill>
              </a:rPr>
              <a:t>Exercício 02 </a:t>
            </a:r>
            <a:endParaRPr/>
          </a:p>
        </p:txBody>
      </p:sp>
      <p:pic>
        <p:nvPicPr>
          <p:cNvPr id="1477" name="Google Shape;1477;p163"/>
          <p:cNvPicPr preferRelativeResize="0"/>
          <p:nvPr/>
        </p:nvPicPr>
        <p:blipFill rotWithShape="1">
          <a:blip r:embed="rId4">
            <a:alphaModFix/>
          </a:blip>
          <a:srcRect/>
          <a:stretch/>
        </p:blipFill>
        <p:spPr>
          <a:xfrm>
            <a:off x="7481888" y="508000"/>
            <a:ext cx="1439862" cy="495300"/>
          </a:xfrm>
          <a:prstGeom prst="rect">
            <a:avLst/>
          </a:prstGeom>
          <a:noFill/>
          <a:ln>
            <a:noFill/>
          </a:ln>
        </p:spPr>
      </p:pic>
      <p:sp>
        <p:nvSpPr>
          <p:cNvPr id="1479" name="Google Shape;1479;p163"/>
          <p:cNvSpPr txBox="1">
            <a:spLocks noGrp="1"/>
          </p:cNvSpPr>
          <p:nvPr>
            <p:ph type="ftr" idx="11"/>
          </p:nvPr>
        </p:nvSpPr>
        <p:spPr>
          <a:xfrm>
            <a:off x="0" y="6237288"/>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7D"/>
              </a:buClr>
              <a:buSzPts val="1400"/>
              <a:buFont typeface="Noto Sans Symbols"/>
              <a:buNone/>
              <a:tabLst/>
              <a:defRPr/>
            </a:pPr>
            <a:r>
              <a:rPr kumimoji="0" lang="pt-BR" sz="800" b="0" i="0" u="none" strike="noStrike" kern="0" cap="none" spc="0" normalizeH="0" baseline="0" noProof="0">
                <a:ln>
                  <a:noFill/>
                </a:ln>
                <a:solidFill>
                  <a:srgbClr val="000000"/>
                </a:solidFill>
                <a:effectLst/>
                <a:uLnTx/>
                <a:uFillTx/>
                <a:latin typeface="Arial"/>
                <a:ea typeface="Arial"/>
                <a:cs typeface="Arial"/>
                <a:sym typeface="Arial"/>
              </a:rPr>
              <a:t>Aula 07 - DDL e DML - Exercício</a:t>
            </a:r>
            <a:endParaRPr kumimoji="0" sz="1200" b="0" i="0" u="none" strike="noStrike" kern="0" cap="none" spc="0" normalizeH="0" baseline="0" noProof="0">
              <a:ln>
                <a:noFill/>
              </a:ln>
              <a:solidFill>
                <a:srgbClr val="000000"/>
              </a:solidFill>
              <a:effectLst/>
              <a:uLnTx/>
              <a:uFillTx/>
              <a:latin typeface="Arial"/>
              <a:cs typeface="Arial"/>
              <a:sym typeface="Arial"/>
            </a:endParaRPr>
          </a:p>
        </p:txBody>
      </p:sp>
      <p:sp>
        <p:nvSpPr>
          <p:cNvPr id="1480" name="Google Shape;1480;p163"/>
          <p:cNvSpPr txBox="1"/>
          <p:nvPr/>
        </p:nvSpPr>
        <p:spPr>
          <a:xfrm>
            <a:off x="539750" y="3121223"/>
            <a:ext cx="4572000" cy="307777"/>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Arial"/>
                <a:ea typeface="Arial"/>
                <a:cs typeface="Arial"/>
                <a:sym typeface="Arial"/>
              </a:rPr>
              <a:t>3.  Criar a tabela tb_paciente</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481" name="Google Shape;1481;p163"/>
          <p:cNvSpPr txBox="1"/>
          <p:nvPr/>
        </p:nvSpPr>
        <p:spPr>
          <a:xfrm>
            <a:off x="1089378" y="4048314"/>
            <a:ext cx="4572000" cy="167353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create</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table</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tb_paciente</a:t>
            </a:r>
            <a:endParaRPr kumimoji="0" sz="1400" b="0" i="0" u="none" strike="noStrike" kern="0" cap="none" spc="0" normalizeH="0" baseline="0" noProof="0">
              <a:ln>
                <a:noFill/>
              </a:ln>
              <a:solidFill>
                <a:srgbClr val="000000"/>
              </a:solidFill>
              <a:effectLst/>
              <a:uLnTx/>
              <a:uFillTx/>
              <a:latin typeface="Consolas"/>
              <a:ea typeface="Consolas"/>
              <a:cs typeface="Consolas"/>
              <a:sym typeface="Consolas"/>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matricula </a:t>
            </a: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int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not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null</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primary</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key</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paciente </a:t>
            </a: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char</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50</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telefone </a:t>
            </a: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char</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11</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endereco </a:t>
            </a: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char</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30</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pic>
        <p:nvPicPr>
          <p:cNvPr id="1488" name="Google Shape;1488;p164"/>
          <p:cNvPicPr preferRelativeResize="0"/>
          <p:nvPr/>
        </p:nvPicPr>
        <p:blipFill rotWithShape="1">
          <a:blip r:embed="rId3">
            <a:alphaModFix/>
          </a:blip>
          <a:srcRect/>
          <a:stretch/>
        </p:blipFill>
        <p:spPr>
          <a:xfrm>
            <a:off x="591344" y="964407"/>
            <a:ext cx="7610475" cy="2695575"/>
          </a:xfrm>
          <a:prstGeom prst="rect">
            <a:avLst/>
          </a:prstGeom>
          <a:noFill/>
          <a:ln>
            <a:noFill/>
          </a:ln>
        </p:spPr>
      </p:pic>
      <p:sp>
        <p:nvSpPr>
          <p:cNvPr id="1489" name="Google Shape;1489;p164"/>
          <p:cNvSpPr txBox="1">
            <a:spLocks noGrp="1"/>
          </p:cNvSpPr>
          <p:nvPr>
            <p:ph type="title" idx="4294967295"/>
          </p:nvPr>
        </p:nvSpPr>
        <p:spPr>
          <a:xfrm>
            <a:off x="539750" y="508000"/>
            <a:ext cx="6553200" cy="5857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solidFill>
                  <a:srgbClr val="FF0000"/>
                </a:solidFill>
              </a:rPr>
              <a:t>Exercício 02 </a:t>
            </a:r>
            <a:endParaRPr/>
          </a:p>
        </p:txBody>
      </p:sp>
      <p:pic>
        <p:nvPicPr>
          <p:cNvPr id="1490" name="Google Shape;1490;p164"/>
          <p:cNvPicPr preferRelativeResize="0"/>
          <p:nvPr/>
        </p:nvPicPr>
        <p:blipFill rotWithShape="1">
          <a:blip r:embed="rId4">
            <a:alphaModFix/>
          </a:blip>
          <a:srcRect/>
          <a:stretch/>
        </p:blipFill>
        <p:spPr>
          <a:xfrm>
            <a:off x="7481888" y="508000"/>
            <a:ext cx="1439862" cy="495300"/>
          </a:xfrm>
          <a:prstGeom prst="rect">
            <a:avLst/>
          </a:prstGeom>
          <a:noFill/>
          <a:ln>
            <a:noFill/>
          </a:ln>
        </p:spPr>
      </p:pic>
      <p:sp>
        <p:nvSpPr>
          <p:cNvPr id="1492" name="Google Shape;1492;p164"/>
          <p:cNvSpPr txBox="1">
            <a:spLocks noGrp="1"/>
          </p:cNvSpPr>
          <p:nvPr>
            <p:ph type="ftr" idx="11"/>
          </p:nvPr>
        </p:nvSpPr>
        <p:spPr>
          <a:xfrm>
            <a:off x="0" y="6237288"/>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7D"/>
              </a:buClr>
              <a:buSzPts val="1400"/>
              <a:buFont typeface="Noto Sans Symbols"/>
              <a:buNone/>
              <a:tabLst/>
              <a:defRPr/>
            </a:pPr>
            <a:r>
              <a:rPr kumimoji="0" lang="pt-BR" sz="800" b="0" i="0" u="none" strike="noStrike" kern="0" cap="none" spc="0" normalizeH="0" baseline="0" noProof="0">
                <a:ln>
                  <a:noFill/>
                </a:ln>
                <a:solidFill>
                  <a:srgbClr val="000000"/>
                </a:solidFill>
                <a:effectLst/>
                <a:uLnTx/>
                <a:uFillTx/>
                <a:latin typeface="Arial"/>
                <a:ea typeface="Arial"/>
                <a:cs typeface="Arial"/>
                <a:sym typeface="Arial"/>
              </a:rPr>
              <a:t>Aula 07 - DDL e DML - Exercício</a:t>
            </a:r>
            <a:endParaRPr kumimoji="0" sz="1200" b="0" i="0" u="none" strike="noStrike" kern="0" cap="none" spc="0" normalizeH="0" baseline="0" noProof="0">
              <a:ln>
                <a:noFill/>
              </a:ln>
              <a:solidFill>
                <a:srgbClr val="000000"/>
              </a:solidFill>
              <a:effectLst/>
              <a:uLnTx/>
              <a:uFillTx/>
              <a:latin typeface="Arial"/>
              <a:cs typeface="Arial"/>
              <a:sym typeface="Arial"/>
            </a:endParaRPr>
          </a:p>
        </p:txBody>
      </p:sp>
      <p:sp>
        <p:nvSpPr>
          <p:cNvPr id="1493" name="Google Shape;1493;p164"/>
          <p:cNvSpPr txBox="1"/>
          <p:nvPr/>
        </p:nvSpPr>
        <p:spPr>
          <a:xfrm>
            <a:off x="609600" y="3203872"/>
            <a:ext cx="4572000" cy="307777"/>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Arial"/>
                <a:ea typeface="Arial"/>
                <a:cs typeface="Arial"/>
                <a:sym typeface="Arial"/>
              </a:rPr>
              <a:t>4.  Criar a tabela tb_exame</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494" name="Google Shape;1494;p164"/>
          <p:cNvSpPr txBox="1"/>
          <p:nvPr/>
        </p:nvSpPr>
        <p:spPr>
          <a:xfrm>
            <a:off x="1032932" y="4116389"/>
            <a:ext cx="4572000" cy="102720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create</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table</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tb_exame </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cd_exame </a:t>
            </a: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int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not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null</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primary</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key</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exame </a:t>
            </a: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char</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30</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500"/>
        <p:cNvGrpSpPr/>
        <p:nvPr/>
      </p:nvGrpSpPr>
      <p:grpSpPr>
        <a:xfrm>
          <a:off x="0" y="0"/>
          <a:ext cx="0" cy="0"/>
          <a:chOff x="0" y="0"/>
          <a:chExt cx="0" cy="0"/>
        </a:xfrm>
      </p:grpSpPr>
      <p:pic>
        <p:nvPicPr>
          <p:cNvPr id="1501" name="Google Shape;1501;p165"/>
          <p:cNvPicPr preferRelativeResize="0"/>
          <p:nvPr/>
        </p:nvPicPr>
        <p:blipFill rotWithShape="1">
          <a:blip r:embed="rId3">
            <a:alphaModFix/>
          </a:blip>
          <a:srcRect/>
          <a:stretch/>
        </p:blipFill>
        <p:spPr>
          <a:xfrm>
            <a:off x="591344" y="964407"/>
            <a:ext cx="7610475" cy="2695575"/>
          </a:xfrm>
          <a:prstGeom prst="rect">
            <a:avLst/>
          </a:prstGeom>
          <a:noFill/>
          <a:ln>
            <a:noFill/>
          </a:ln>
        </p:spPr>
      </p:pic>
      <p:sp>
        <p:nvSpPr>
          <p:cNvPr id="1502" name="Google Shape;1502;p165"/>
          <p:cNvSpPr txBox="1">
            <a:spLocks noGrp="1"/>
          </p:cNvSpPr>
          <p:nvPr>
            <p:ph type="title" idx="4294967295"/>
          </p:nvPr>
        </p:nvSpPr>
        <p:spPr>
          <a:xfrm>
            <a:off x="539750" y="508000"/>
            <a:ext cx="6553200" cy="5857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solidFill>
                  <a:srgbClr val="FF0000"/>
                </a:solidFill>
              </a:rPr>
              <a:t>Exercício 02 </a:t>
            </a:r>
            <a:endParaRPr/>
          </a:p>
        </p:txBody>
      </p:sp>
      <p:pic>
        <p:nvPicPr>
          <p:cNvPr id="1503" name="Google Shape;1503;p165"/>
          <p:cNvPicPr preferRelativeResize="0"/>
          <p:nvPr/>
        </p:nvPicPr>
        <p:blipFill rotWithShape="1">
          <a:blip r:embed="rId4">
            <a:alphaModFix/>
          </a:blip>
          <a:srcRect/>
          <a:stretch/>
        </p:blipFill>
        <p:spPr>
          <a:xfrm>
            <a:off x="7481888" y="508000"/>
            <a:ext cx="1439862" cy="495300"/>
          </a:xfrm>
          <a:prstGeom prst="rect">
            <a:avLst/>
          </a:prstGeom>
          <a:noFill/>
          <a:ln>
            <a:noFill/>
          </a:ln>
        </p:spPr>
      </p:pic>
      <p:sp>
        <p:nvSpPr>
          <p:cNvPr id="1505" name="Google Shape;1505;p165"/>
          <p:cNvSpPr txBox="1">
            <a:spLocks noGrp="1"/>
          </p:cNvSpPr>
          <p:nvPr>
            <p:ph type="ftr" idx="11"/>
          </p:nvPr>
        </p:nvSpPr>
        <p:spPr>
          <a:xfrm>
            <a:off x="0" y="6237288"/>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7D"/>
              </a:buClr>
              <a:buSzPts val="1400"/>
              <a:buFont typeface="Noto Sans Symbols"/>
              <a:buNone/>
              <a:tabLst/>
              <a:defRPr/>
            </a:pPr>
            <a:r>
              <a:rPr kumimoji="0" lang="pt-BR" sz="800" b="0" i="0" u="none" strike="noStrike" kern="0" cap="none" spc="0" normalizeH="0" baseline="0" noProof="0">
                <a:ln>
                  <a:noFill/>
                </a:ln>
                <a:solidFill>
                  <a:srgbClr val="000000"/>
                </a:solidFill>
                <a:effectLst/>
                <a:uLnTx/>
                <a:uFillTx/>
                <a:latin typeface="Arial"/>
                <a:ea typeface="Arial"/>
                <a:cs typeface="Arial"/>
                <a:sym typeface="Arial"/>
              </a:rPr>
              <a:t>Aula 07 - DDL e DML - Exercício</a:t>
            </a:r>
            <a:endParaRPr kumimoji="0" sz="1200" b="0" i="0" u="none" strike="noStrike" kern="0" cap="none" spc="0" normalizeH="0" baseline="0" noProof="0">
              <a:ln>
                <a:noFill/>
              </a:ln>
              <a:solidFill>
                <a:srgbClr val="000000"/>
              </a:solidFill>
              <a:effectLst/>
              <a:uLnTx/>
              <a:uFillTx/>
              <a:latin typeface="Arial"/>
              <a:cs typeface="Arial"/>
              <a:sym typeface="Arial"/>
            </a:endParaRPr>
          </a:p>
        </p:txBody>
      </p:sp>
      <p:sp>
        <p:nvSpPr>
          <p:cNvPr id="1506" name="Google Shape;1506;p165"/>
          <p:cNvSpPr txBox="1"/>
          <p:nvPr/>
        </p:nvSpPr>
        <p:spPr>
          <a:xfrm>
            <a:off x="609600" y="3203872"/>
            <a:ext cx="4572000" cy="307777"/>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Arial"/>
                <a:ea typeface="Arial"/>
                <a:cs typeface="Arial"/>
                <a:sym typeface="Arial"/>
              </a:rPr>
              <a:t>4.  Criar a tabela tb_exame</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507" name="Google Shape;1507;p165"/>
          <p:cNvSpPr txBox="1"/>
          <p:nvPr/>
        </p:nvSpPr>
        <p:spPr>
          <a:xfrm>
            <a:off x="1032932" y="4116389"/>
            <a:ext cx="4572000" cy="102720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create</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table</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tb_exame </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cd_exame </a:t>
            </a: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int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not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null</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primary</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key</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exame </a:t>
            </a: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char</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30</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513"/>
        <p:cNvGrpSpPr/>
        <p:nvPr/>
      </p:nvGrpSpPr>
      <p:grpSpPr>
        <a:xfrm>
          <a:off x="0" y="0"/>
          <a:ext cx="0" cy="0"/>
          <a:chOff x="0" y="0"/>
          <a:chExt cx="0" cy="0"/>
        </a:xfrm>
      </p:grpSpPr>
      <p:pic>
        <p:nvPicPr>
          <p:cNvPr id="1514" name="Google Shape;1514;p166"/>
          <p:cNvPicPr preferRelativeResize="0"/>
          <p:nvPr/>
        </p:nvPicPr>
        <p:blipFill rotWithShape="1">
          <a:blip r:embed="rId3">
            <a:alphaModFix/>
          </a:blip>
          <a:srcRect/>
          <a:stretch/>
        </p:blipFill>
        <p:spPr>
          <a:xfrm>
            <a:off x="591344" y="964407"/>
            <a:ext cx="7610475" cy="2695575"/>
          </a:xfrm>
          <a:prstGeom prst="rect">
            <a:avLst/>
          </a:prstGeom>
          <a:noFill/>
          <a:ln>
            <a:noFill/>
          </a:ln>
        </p:spPr>
      </p:pic>
      <p:sp>
        <p:nvSpPr>
          <p:cNvPr id="1515" name="Google Shape;1515;p166"/>
          <p:cNvSpPr txBox="1">
            <a:spLocks noGrp="1"/>
          </p:cNvSpPr>
          <p:nvPr>
            <p:ph type="title" idx="4294967295"/>
          </p:nvPr>
        </p:nvSpPr>
        <p:spPr>
          <a:xfrm>
            <a:off x="539750" y="508000"/>
            <a:ext cx="6553200" cy="5857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solidFill>
                  <a:srgbClr val="FF0000"/>
                </a:solidFill>
              </a:rPr>
              <a:t>Exercício 02 </a:t>
            </a:r>
            <a:endParaRPr/>
          </a:p>
        </p:txBody>
      </p:sp>
      <p:pic>
        <p:nvPicPr>
          <p:cNvPr id="1516" name="Google Shape;1516;p166"/>
          <p:cNvPicPr preferRelativeResize="0"/>
          <p:nvPr/>
        </p:nvPicPr>
        <p:blipFill rotWithShape="1">
          <a:blip r:embed="rId4">
            <a:alphaModFix/>
          </a:blip>
          <a:srcRect/>
          <a:stretch/>
        </p:blipFill>
        <p:spPr>
          <a:xfrm>
            <a:off x="7481888" y="508000"/>
            <a:ext cx="1439862" cy="495300"/>
          </a:xfrm>
          <a:prstGeom prst="rect">
            <a:avLst/>
          </a:prstGeom>
          <a:noFill/>
          <a:ln>
            <a:noFill/>
          </a:ln>
        </p:spPr>
      </p:pic>
      <p:sp>
        <p:nvSpPr>
          <p:cNvPr id="1518" name="Google Shape;1518;p166"/>
          <p:cNvSpPr txBox="1">
            <a:spLocks noGrp="1"/>
          </p:cNvSpPr>
          <p:nvPr>
            <p:ph type="ftr" idx="11"/>
          </p:nvPr>
        </p:nvSpPr>
        <p:spPr>
          <a:xfrm>
            <a:off x="0" y="6237288"/>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7D"/>
              </a:buClr>
              <a:buSzPts val="1400"/>
              <a:buFont typeface="Noto Sans Symbols"/>
              <a:buNone/>
              <a:tabLst/>
              <a:defRPr/>
            </a:pPr>
            <a:r>
              <a:rPr kumimoji="0" lang="pt-BR" sz="800" b="0" i="0" u="none" strike="noStrike" kern="0" cap="none" spc="0" normalizeH="0" baseline="0" noProof="0">
                <a:ln>
                  <a:noFill/>
                </a:ln>
                <a:solidFill>
                  <a:srgbClr val="000000"/>
                </a:solidFill>
                <a:effectLst/>
                <a:uLnTx/>
                <a:uFillTx/>
                <a:latin typeface="Arial"/>
                <a:ea typeface="Arial"/>
                <a:cs typeface="Arial"/>
                <a:sym typeface="Arial"/>
              </a:rPr>
              <a:t>Aula 07 - DDL e DML - Exercício</a:t>
            </a:r>
            <a:endParaRPr kumimoji="0" sz="1200" b="0" i="0" u="none" strike="noStrike" kern="0" cap="none" spc="0" normalizeH="0" baseline="0" noProof="0">
              <a:ln>
                <a:noFill/>
              </a:ln>
              <a:solidFill>
                <a:srgbClr val="000000"/>
              </a:solidFill>
              <a:effectLst/>
              <a:uLnTx/>
              <a:uFillTx/>
              <a:latin typeface="Arial"/>
              <a:cs typeface="Arial"/>
              <a:sym typeface="Arial"/>
            </a:endParaRPr>
          </a:p>
        </p:txBody>
      </p:sp>
      <p:sp>
        <p:nvSpPr>
          <p:cNvPr id="1519" name="Google Shape;1519;p166"/>
          <p:cNvSpPr txBox="1"/>
          <p:nvPr/>
        </p:nvSpPr>
        <p:spPr>
          <a:xfrm>
            <a:off x="609600" y="3203872"/>
            <a:ext cx="4572000" cy="307777"/>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Arial"/>
                <a:ea typeface="Arial"/>
                <a:cs typeface="Arial"/>
                <a:sym typeface="Arial"/>
              </a:rPr>
              <a:t>5.  Criar a tabela tb_convenio</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520" name="Google Shape;1520;p166"/>
          <p:cNvSpPr txBox="1"/>
          <p:nvPr/>
        </p:nvSpPr>
        <p:spPr>
          <a:xfrm>
            <a:off x="954616" y="3921431"/>
            <a:ext cx="4572000" cy="102720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create</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table</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tb_convenio </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cd_convenio </a:t>
            </a: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int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not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null</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primary</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key</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convenio </a:t>
            </a: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char</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30</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98"/>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2800" b="1"/>
              <a:t>Processamento com BD</a:t>
            </a:r>
            <a:endParaRPr sz="2800" b="1"/>
          </a:p>
        </p:txBody>
      </p:sp>
      <p:sp>
        <p:nvSpPr>
          <p:cNvPr id="807" name="Google Shape;807;p98"/>
          <p:cNvSpPr txBox="1">
            <a:spLocks noGrp="1"/>
          </p:cNvSpPr>
          <p:nvPr>
            <p:ph type="body" idx="1"/>
          </p:nvPr>
        </p:nvSpPr>
        <p:spPr>
          <a:xfrm>
            <a:off x="381000" y="1430338"/>
            <a:ext cx="8229600" cy="3886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Char char="■"/>
            </a:pPr>
            <a:r>
              <a:rPr lang="en-US" sz="2400"/>
              <a:t>Exemplo:</a:t>
            </a:r>
            <a:endParaRPr sz="2400"/>
          </a:p>
        </p:txBody>
      </p:sp>
      <p:sp>
        <p:nvSpPr>
          <p:cNvPr id="808" name="Google Shape;808;p98"/>
          <p:cNvSpPr/>
          <p:nvPr/>
        </p:nvSpPr>
        <p:spPr>
          <a:xfrm>
            <a:off x="1143000" y="3016250"/>
            <a:ext cx="1676400" cy="1190625"/>
          </a:xfrm>
          <a:prstGeom prst="cube">
            <a:avLst>
              <a:gd name="adj" fmla="val 25000"/>
            </a:avLst>
          </a:prstGeom>
          <a:solidFill>
            <a:schemeClr val="hlink"/>
          </a:solidFill>
          <a:ln>
            <a:noFill/>
          </a:ln>
        </p:spPr>
        <p:txBody>
          <a:bodyPr spcFirstLastPara="1" wrap="square" lIns="92075" tIns="46025" rIns="92075" bIns="460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2000"/>
              <a:buFont typeface="Noto Sans Symbols"/>
              <a:buNone/>
              <a:tabLst/>
              <a:defRPr/>
            </a:pPr>
            <a:endParaRPr kumimoji="0" sz="2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09" name="Google Shape;809;p98"/>
          <p:cNvSpPr/>
          <p:nvPr/>
        </p:nvSpPr>
        <p:spPr>
          <a:xfrm>
            <a:off x="3505200" y="2778125"/>
            <a:ext cx="1676400" cy="1190625"/>
          </a:xfrm>
          <a:prstGeom prst="cube">
            <a:avLst>
              <a:gd name="adj" fmla="val 25000"/>
            </a:avLst>
          </a:prstGeom>
          <a:solidFill>
            <a:schemeClr val="hlink"/>
          </a:solidFill>
          <a:ln>
            <a:noFill/>
          </a:ln>
        </p:spPr>
        <p:txBody>
          <a:bodyPr spcFirstLastPara="1" wrap="square" lIns="92075" tIns="46025" rIns="92075" bIns="460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2000"/>
              <a:buFont typeface="Noto Sans Symbols"/>
              <a:buNone/>
              <a:tabLst/>
              <a:defRPr/>
            </a:pPr>
            <a:endParaRPr kumimoji="0" sz="2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10" name="Google Shape;810;p98"/>
          <p:cNvSpPr/>
          <p:nvPr/>
        </p:nvSpPr>
        <p:spPr>
          <a:xfrm>
            <a:off x="5867400" y="3016250"/>
            <a:ext cx="1676400" cy="1190625"/>
          </a:xfrm>
          <a:prstGeom prst="cube">
            <a:avLst>
              <a:gd name="adj" fmla="val 25000"/>
            </a:avLst>
          </a:prstGeom>
          <a:solidFill>
            <a:schemeClr val="hlink"/>
          </a:solidFill>
          <a:ln>
            <a:noFill/>
          </a:ln>
        </p:spPr>
        <p:txBody>
          <a:bodyPr spcFirstLastPara="1" wrap="square" lIns="92075" tIns="46025" rIns="92075" bIns="460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2000"/>
              <a:buFont typeface="Noto Sans Symbols"/>
              <a:buNone/>
              <a:tabLst/>
              <a:defRPr/>
            </a:pPr>
            <a:endParaRPr kumimoji="0" sz="2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11" name="Google Shape;811;p98"/>
          <p:cNvSpPr/>
          <p:nvPr/>
        </p:nvSpPr>
        <p:spPr>
          <a:xfrm>
            <a:off x="3581400" y="3214688"/>
            <a:ext cx="1219200" cy="595312"/>
          </a:xfrm>
          <a:prstGeom prst="rect">
            <a:avLst/>
          </a:prstGeom>
        </p:spPr>
        <p:txBody>
          <a:bodyPr>
            <a:prstTxWarp prst="textPlain">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sz="1400" b="0" i="0" u="none" strike="noStrike" kern="0" cap="none" spc="0" normalizeH="0" baseline="0" noProof="0">
                <a:ln w="9525" cap="flat" cmpd="sng">
                  <a:solidFill>
                    <a:srgbClr val="000000"/>
                  </a:solidFill>
                  <a:prstDash val="solid"/>
                  <a:round/>
                  <a:headEnd type="none" w="sm" len="sm"/>
                  <a:tailEnd type="none" w="sm" len="sm"/>
                </a:ln>
                <a:solidFill>
                  <a:srgbClr val="FFFFFF"/>
                </a:solidFill>
                <a:effectLst/>
                <a:uLnTx/>
                <a:uFillTx/>
                <a:latin typeface="Arial Black"/>
                <a:cs typeface="Arial"/>
                <a:sym typeface="Arial"/>
              </a:rPr>
              <a:t>Sistema de</a:t>
            </a:r>
            <a:br>
              <a:rPr kumimoji="0" sz="1400" b="0" i="0" u="none" strike="noStrike" kern="0" cap="none" spc="0" normalizeH="0" baseline="0" noProof="0">
                <a:ln w="9525" cap="flat" cmpd="sng">
                  <a:solidFill>
                    <a:srgbClr val="000000"/>
                  </a:solidFill>
                  <a:prstDash val="solid"/>
                  <a:round/>
                  <a:headEnd type="none" w="sm" len="sm"/>
                  <a:tailEnd type="none" w="sm" len="sm"/>
                </a:ln>
                <a:solidFill>
                  <a:srgbClr val="FFFFFF"/>
                </a:solidFill>
                <a:effectLst/>
                <a:uLnTx/>
                <a:uFillTx/>
                <a:latin typeface="Arial Black"/>
                <a:cs typeface="Arial"/>
                <a:sym typeface="Arial"/>
              </a:rPr>
            </a:br>
            <a:r>
              <a:rPr kumimoji="0" sz="1400" b="0" i="0" u="none" strike="noStrike" kern="0" cap="none" spc="0" normalizeH="0" baseline="0" noProof="0">
                <a:ln w="9525" cap="flat" cmpd="sng">
                  <a:solidFill>
                    <a:srgbClr val="000000"/>
                  </a:solidFill>
                  <a:prstDash val="solid"/>
                  <a:round/>
                  <a:headEnd type="none" w="sm" len="sm"/>
                  <a:tailEnd type="none" w="sm" len="sm"/>
                </a:ln>
                <a:solidFill>
                  <a:srgbClr val="FFFFFF"/>
                </a:solidFill>
                <a:effectLst/>
                <a:uLnTx/>
                <a:uFillTx/>
                <a:latin typeface="Arial Black"/>
                <a:cs typeface="Arial"/>
                <a:sym typeface="Arial"/>
              </a:rPr>
              <a:t>Produção</a:t>
            </a:r>
          </a:p>
        </p:txBody>
      </p:sp>
      <p:sp>
        <p:nvSpPr>
          <p:cNvPr id="812" name="Google Shape;812;p98"/>
          <p:cNvSpPr/>
          <p:nvPr/>
        </p:nvSpPr>
        <p:spPr>
          <a:xfrm>
            <a:off x="1200150" y="3413125"/>
            <a:ext cx="1143000" cy="595313"/>
          </a:xfrm>
          <a:prstGeom prst="rect">
            <a:avLst/>
          </a:prstGeom>
        </p:spPr>
        <p:txBody>
          <a:bodyPr>
            <a:prstTxWarp prst="textPlain">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sz="1400" b="0" i="0" u="none" strike="noStrike" kern="0" cap="none" spc="0" normalizeH="0" baseline="0" noProof="0">
                <a:ln w="9525" cap="flat" cmpd="sng">
                  <a:solidFill>
                    <a:srgbClr val="000000"/>
                  </a:solidFill>
                  <a:prstDash val="solid"/>
                  <a:round/>
                  <a:headEnd type="none" w="sm" len="sm"/>
                  <a:tailEnd type="none" w="sm" len="sm"/>
                </a:ln>
                <a:solidFill>
                  <a:srgbClr val="FFFFFF"/>
                </a:solidFill>
                <a:effectLst/>
                <a:uLnTx/>
                <a:uFillTx/>
                <a:latin typeface="Arial Black"/>
                <a:cs typeface="Arial"/>
                <a:sym typeface="Arial"/>
              </a:rPr>
              <a:t>Sistema</a:t>
            </a:r>
            <a:br>
              <a:rPr kumimoji="0" sz="1400" b="0" i="0" u="none" strike="noStrike" kern="0" cap="none" spc="0" normalizeH="0" baseline="0" noProof="0">
                <a:ln w="9525" cap="flat" cmpd="sng">
                  <a:solidFill>
                    <a:srgbClr val="000000"/>
                  </a:solidFill>
                  <a:prstDash val="solid"/>
                  <a:round/>
                  <a:headEnd type="none" w="sm" len="sm"/>
                  <a:tailEnd type="none" w="sm" len="sm"/>
                </a:ln>
                <a:solidFill>
                  <a:srgbClr val="FFFFFF"/>
                </a:solidFill>
                <a:effectLst/>
                <a:uLnTx/>
                <a:uFillTx/>
                <a:latin typeface="Arial Black"/>
                <a:cs typeface="Arial"/>
                <a:sym typeface="Arial"/>
              </a:rPr>
            </a:br>
            <a:r>
              <a:rPr kumimoji="0" sz="1400" b="0" i="0" u="none" strike="noStrike" kern="0" cap="none" spc="0" normalizeH="0" baseline="0" noProof="0">
                <a:ln w="9525" cap="flat" cmpd="sng">
                  <a:solidFill>
                    <a:srgbClr val="000000"/>
                  </a:solidFill>
                  <a:prstDash val="solid"/>
                  <a:round/>
                  <a:headEnd type="none" w="sm" len="sm"/>
                  <a:tailEnd type="none" w="sm" len="sm"/>
                </a:ln>
                <a:solidFill>
                  <a:srgbClr val="FFFFFF"/>
                </a:solidFill>
                <a:effectLst/>
                <a:uLnTx/>
                <a:uFillTx/>
                <a:latin typeface="Arial Black"/>
                <a:cs typeface="Arial"/>
                <a:sym typeface="Arial"/>
              </a:rPr>
              <a:t>de Vendas</a:t>
            </a:r>
          </a:p>
        </p:txBody>
      </p:sp>
      <p:sp>
        <p:nvSpPr>
          <p:cNvPr id="813" name="Google Shape;813;p98"/>
          <p:cNvSpPr/>
          <p:nvPr/>
        </p:nvSpPr>
        <p:spPr>
          <a:xfrm>
            <a:off x="5943600" y="3413125"/>
            <a:ext cx="1219200" cy="595313"/>
          </a:xfrm>
          <a:prstGeom prst="rect">
            <a:avLst/>
          </a:prstGeom>
        </p:spPr>
        <p:txBody>
          <a:bodyPr>
            <a:prstTxWarp prst="textPlain">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sz="1400" b="0" i="0" u="none" strike="noStrike" kern="0" cap="none" spc="0" normalizeH="0" baseline="0" noProof="0">
                <a:ln w="9525" cap="flat" cmpd="sng">
                  <a:solidFill>
                    <a:srgbClr val="000000"/>
                  </a:solidFill>
                  <a:prstDash val="solid"/>
                  <a:round/>
                  <a:headEnd type="none" w="sm" len="sm"/>
                  <a:tailEnd type="none" w="sm" len="sm"/>
                </a:ln>
                <a:solidFill>
                  <a:srgbClr val="FFFFFF"/>
                </a:solidFill>
                <a:effectLst/>
                <a:uLnTx/>
                <a:uFillTx/>
                <a:latin typeface="Arial Black"/>
                <a:cs typeface="Arial"/>
                <a:sym typeface="Arial"/>
              </a:rPr>
              <a:t>Sistema de</a:t>
            </a:r>
            <a:br>
              <a:rPr kumimoji="0" sz="1400" b="0" i="0" u="none" strike="noStrike" kern="0" cap="none" spc="0" normalizeH="0" baseline="0" noProof="0">
                <a:ln w="9525" cap="flat" cmpd="sng">
                  <a:solidFill>
                    <a:srgbClr val="000000"/>
                  </a:solidFill>
                  <a:prstDash val="solid"/>
                  <a:round/>
                  <a:headEnd type="none" w="sm" len="sm"/>
                  <a:tailEnd type="none" w="sm" len="sm"/>
                </a:ln>
                <a:solidFill>
                  <a:srgbClr val="FFFFFF"/>
                </a:solidFill>
                <a:effectLst/>
                <a:uLnTx/>
                <a:uFillTx/>
                <a:latin typeface="Arial Black"/>
                <a:cs typeface="Arial"/>
                <a:sym typeface="Arial"/>
              </a:rPr>
            </a:br>
            <a:r>
              <a:rPr kumimoji="0" sz="1400" b="0" i="0" u="none" strike="noStrike" kern="0" cap="none" spc="0" normalizeH="0" baseline="0" noProof="0">
                <a:ln w="9525" cap="flat" cmpd="sng">
                  <a:solidFill>
                    <a:srgbClr val="000000"/>
                  </a:solidFill>
                  <a:prstDash val="solid"/>
                  <a:round/>
                  <a:headEnd type="none" w="sm" len="sm"/>
                  <a:tailEnd type="none" w="sm" len="sm"/>
                </a:ln>
                <a:solidFill>
                  <a:srgbClr val="FFFFFF"/>
                </a:solidFill>
                <a:effectLst/>
                <a:uLnTx/>
                <a:uFillTx/>
                <a:latin typeface="Arial Black"/>
                <a:cs typeface="Arial"/>
                <a:sym typeface="Arial"/>
              </a:rPr>
              <a:t>Engenharia</a:t>
            </a:r>
          </a:p>
        </p:txBody>
      </p:sp>
      <p:sp>
        <p:nvSpPr>
          <p:cNvPr id="814" name="Google Shape;814;p98"/>
          <p:cNvSpPr/>
          <p:nvPr/>
        </p:nvSpPr>
        <p:spPr>
          <a:xfrm>
            <a:off x="4038600" y="4127500"/>
            <a:ext cx="457200" cy="555625"/>
          </a:xfrm>
          <a:prstGeom prst="upDownArrow">
            <a:avLst>
              <a:gd name="adj1" fmla="val 50000"/>
              <a:gd name="adj2" fmla="val 23332"/>
            </a:avLst>
          </a:prstGeom>
          <a:solidFill>
            <a:schemeClr val="folHlink"/>
          </a:solidFill>
          <a:ln w="9525" cap="flat" cmpd="sng">
            <a:solidFill>
              <a:schemeClr val="dk1"/>
            </a:solidFill>
            <a:prstDash val="solid"/>
            <a:miter lim="800000"/>
            <a:headEnd type="none" w="sm" len="sm"/>
            <a:tailEnd type="none" w="sm" len="sm"/>
          </a:ln>
        </p:spPr>
        <p:txBody>
          <a:bodyPr spcFirstLastPara="1" wrap="square" lIns="92075" tIns="46025" rIns="92075" bIns="460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2000"/>
              <a:buFont typeface="Noto Sans Symbols"/>
              <a:buNone/>
              <a:tabLst/>
              <a:defRPr/>
            </a:pPr>
            <a:endParaRPr kumimoji="0" sz="2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15" name="Google Shape;815;p98"/>
          <p:cNvSpPr/>
          <p:nvPr/>
        </p:nvSpPr>
        <p:spPr>
          <a:xfrm>
            <a:off x="3200400" y="4841875"/>
            <a:ext cx="2133600" cy="1270000"/>
          </a:xfrm>
          <a:prstGeom prst="can">
            <a:avLst>
              <a:gd name="adj" fmla="val 25000"/>
            </a:avLst>
          </a:prstGeom>
          <a:solidFill>
            <a:srgbClr val="595959"/>
          </a:solidFill>
          <a:ln>
            <a:noFill/>
          </a:ln>
        </p:spPr>
        <p:txBody>
          <a:bodyPr spcFirstLastPara="1" wrap="square" lIns="92075" tIns="46025" rIns="92075" bIns="460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2000"/>
              <a:buFont typeface="Arial"/>
              <a:buNone/>
              <a:tabLst/>
              <a:defRPr/>
            </a:pPr>
            <a:endParaRPr kumimoji="0" sz="20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816" name="Google Shape;816;p98"/>
          <p:cNvSpPr/>
          <p:nvPr/>
        </p:nvSpPr>
        <p:spPr>
          <a:xfrm>
            <a:off x="3371850" y="6191250"/>
            <a:ext cx="1885950" cy="268288"/>
          </a:xfrm>
          <a:prstGeom prst="rect">
            <a:avLst/>
          </a:prstGeom>
        </p:spPr>
        <p:txBody>
          <a:bodyPr>
            <a:prstTxWarp prst="textPlain">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sz="1400" b="0" i="0" u="none" strike="noStrike" kern="0" cap="none" spc="0" normalizeH="0" baseline="0" noProof="0">
                <a:ln w="9525" cap="flat" cmpd="sng">
                  <a:solidFill>
                    <a:srgbClr val="000000"/>
                  </a:solidFill>
                  <a:prstDash val="solid"/>
                  <a:round/>
                  <a:headEnd type="none" w="sm" len="sm"/>
                  <a:tailEnd type="none" w="sm" len="sm"/>
                </a:ln>
                <a:solidFill>
                  <a:srgbClr val="FFFFFF"/>
                </a:solidFill>
                <a:effectLst/>
                <a:uLnTx/>
                <a:uFillTx/>
                <a:latin typeface="Arial Black"/>
                <a:cs typeface="Arial"/>
                <a:sym typeface="Arial"/>
              </a:rPr>
              <a:t>Dados de Produtos</a:t>
            </a:r>
          </a:p>
        </p:txBody>
      </p:sp>
      <p:sp>
        <p:nvSpPr>
          <p:cNvPr id="817" name="Google Shape;817;p98"/>
          <p:cNvSpPr/>
          <p:nvPr/>
        </p:nvSpPr>
        <p:spPr>
          <a:xfrm>
            <a:off x="3352800" y="5397500"/>
            <a:ext cx="1885950" cy="268288"/>
          </a:xfrm>
          <a:prstGeom prst="rect">
            <a:avLst/>
          </a:prstGeom>
        </p:spPr>
        <p:txBody>
          <a:bodyPr>
            <a:prstTxWarp prst="textPlain">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sz="1400" b="0" i="0" u="none" strike="noStrike" kern="0" cap="none" spc="0" normalizeH="0" baseline="0" noProof="0">
                <a:ln w="9525" cap="flat" cmpd="sng">
                  <a:solidFill>
                    <a:srgbClr val="000000"/>
                  </a:solidFill>
                  <a:prstDash val="solid"/>
                  <a:round/>
                  <a:headEnd type="none" w="sm" len="sm"/>
                  <a:tailEnd type="none" w="sm" len="sm"/>
                </a:ln>
                <a:solidFill>
                  <a:srgbClr val="FFFFFF"/>
                </a:solidFill>
                <a:effectLst/>
                <a:uLnTx/>
                <a:uFillTx/>
                <a:latin typeface="Arial Black"/>
                <a:cs typeface="Arial"/>
                <a:sym typeface="Arial"/>
              </a:rPr>
              <a:t>Banco de Dados</a:t>
            </a:r>
          </a:p>
        </p:txBody>
      </p:sp>
      <p:sp>
        <p:nvSpPr>
          <p:cNvPr id="818" name="Google Shape;818;p98"/>
          <p:cNvSpPr/>
          <p:nvPr/>
        </p:nvSpPr>
        <p:spPr>
          <a:xfrm rot="1971374">
            <a:off x="5410200" y="4286250"/>
            <a:ext cx="457200" cy="555625"/>
          </a:xfrm>
          <a:prstGeom prst="upDownArrow">
            <a:avLst>
              <a:gd name="adj1" fmla="val 50000"/>
              <a:gd name="adj2" fmla="val 23332"/>
            </a:avLst>
          </a:prstGeom>
          <a:solidFill>
            <a:schemeClr val="folHlink"/>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2000"/>
              <a:buFont typeface="Noto Sans Symbols"/>
              <a:buNone/>
              <a:tabLst/>
              <a:defRPr/>
            </a:pPr>
            <a:endParaRPr kumimoji="0" sz="2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19" name="Google Shape;819;p98"/>
          <p:cNvSpPr/>
          <p:nvPr/>
        </p:nvSpPr>
        <p:spPr>
          <a:xfrm rot="-2141038">
            <a:off x="2667000" y="4302125"/>
            <a:ext cx="457200" cy="539750"/>
          </a:xfrm>
          <a:prstGeom prst="upDownArrow">
            <a:avLst>
              <a:gd name="adj1" fmla="val 50000"/>
              <a:gd name="adj2" fmla="val 22666"/>
            </a:avLst>
          </a:prstGeom>
          <a:solidFill>
            <a:schemeClr val="folHlink"/>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2000"/>
              <a:buFont typeface="Noto Sans Symbols"/>
              <a:buNone/>
              <a:tabLst/>
              <a:defRPr/>
            </a:pPr>
            <a:endParaRPr kumimoji="0" sz="2000" b="0" i="0" u="none" strike="noStrike" kern="0" cap="none" spc="0" normalizeH="0" baseline="0" noProof="0">
              <a:ln>
                <a:noFill/>
              </a:ln>
              <a:solidFill>
                <a:srgbClr val="000000"/>
              </a:solidFill>
              <a:effectLst/>
              <a:uLnTx/>
              <a:uFillTx/>
              <a:latin typeface="Arial"/>
              <a:ea typeface="Arial"/>
              <a:cs typeface="Arial"/>
              <a:sym typeface="Arial"/>
            </a:endParaRPr>
          </a:p>
        </p:txBody>
      </p:sp>
      <p:pic>
        <p:nvPicPr>
          <p:cNvPr id="820" name="Google Shape;820;p98"/>
          <p:cNvPicPr preferRelativeResize="0"/>
          <p:nvPr/>
        </p:nvPicPr>
        <p:blipFill rotWithShape="1">
          <a:blip r:embed="rId3">
            <a:alphaModFix/>
          </a:blip>
          <a:srcRect/>
          <a:stretch/>
        </p:blipFill>
        <p:spPr>
          <a:xfrm>
            <a:off x="7481888" y="508000"/>
            <a:ext cx="1439862" cy="495300"/>
          </a:xfrm>
          <a:prstGeom prst="rect">
            <a:avLst/>
          </a:prstGeom>
          <a:noFill/>
          <a:ln>
            <a:noFill/>
          </a:ln>
        </p:spPr>
      </p:pic>
      <p:sp>
        <p:nvSpPr>
          <p:cNvPr id="821" name="Google Shape;821;p98"/>
          <p:cNvSpPr txBox="1"/>
          <p:nvPr/>
        </p:nvSpPr>
        <p:spPr>
          <a:xfrm>
            <a:off x="179388" y="2047876"/>
            <a:ext cx="4757700" cy="947700"/>
          </a:xfrm>
          <a:prstGeom prst="rect">
            <a:avLst/>
          </a:prstGeom>
          <a:noFill/>
          <a:ln>
            <a:noFill/>
          </a:ln>
        </p:spPr>
        <p:txBody>
          <a:bodyPr spcFirstLastPara="1" wrap="square" lIns="91425" tIns="45700" rIns="91425" bIns="45700" anchor="t" anchorCtr="0">
            <a:noAutofit/>
          </a:bodyPr>
          <a:lstStyle/>
          <a:p>
            <a:pPr marL="0" marR="0" lvl="0" indent="0" algn="just" defTabSz="914400" rtl="0" eaLnBrk="1" fontAlgn="auto" latinLnBrk="0" hangingPunct="1">
              <a:lnSpc>
                <a:spcPct val="100000"/>
              </a:lnSpc>
              <a:spcBef>
                <a:spcPts val="0"/>
              </a:spcBef>
              <a:spcAft>
                <a:spcPts val="0"/>
              </a:spcAft>
              <a:buClr>
                <a:srgbClr val="000000"/>
              </a:buClr>
              <a:buSzPts val="2400"/>
              <a:buFont typeface="Noto Sans Symbols"/>
              <a:buNone/>
              <a:tabLst/>
              <a:defRPr/>
            </a:pPr>
            <a:r>
              <a:rPr kumimoji="0" lang="en-US" sz="2400" b="0" i="0" u="none" strike="noStrike" kern="0" cap="none" spc="0" normalizeH="0" baseline="0" noProof="0">
                <a:ln>
                  <a:noFill/>
                </a:ln>
                <a:solidFill>
                  <a:srgbClr val="000000"/>
                </a:solidFill>
                <a:effectLst/>
                <a:uLnTx/>
                <a:uFillTx/>
                <a:latin typeface="Arial"/>
                <a:ea typeface="Arial"/>
                <a:cs typeface="Arial"/>
                <a:sym typeface="Arial"/>
              </a:rPr>
              <a:t>Coleção de Dados Relacionados</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pic>
        <p:nvPicPr>
          <p:cNvPr id="822" name="Google Shape;822;p98"/>
          <p:cNvPicPr preferRelativeResize="0"/>
          <p:nvPr/>
        </p:nvPicPr>
        <p:blipFill rotWithShape="1">
          <a:blip r:embed="rId4">
            <a:alphaModFix/>
          </a:blip>
          <a:srcRect/>
          <a:stretch/>
        </p:blipFill>
        <p:spPr>
          <a:xfrm>
            <a:off x="5238753" y="1249255"/>
            <a:ext cx="3849250" cy="1187700"/>
          </a:xfrm>
          <a:prstGeom prst="rect">
            <a:avLst/>
          </a:prstGeom>
          <a:noFill/>
          <a:ln>
            <a:noFill/>
          </a:ln>
        </p:spPr>
      </p:pic>
      <p:sp>
        <p:nvSpPr>
          <p:cNvPr id="823" name="Google Shape;823;p9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pt-BR" sz="1200" b="0" i="0" u="none" strike="noStrike" kern="0" cap="none" spc="0" normalizeH="0" baseline="0" noProof="0">
                <a:ln>
                  <a:noFill/>
                </a:ln>
                <a:solidFill>
                  <a:srgbClr val="000000"/>
                </a:solidFill>
                <a:effectLst/>
                <a:uLnTx/>
                <a:uFillTx/>
                <a:latin typeface="Arial"/>
                <a:cs typeface="Arial"/>
                <a:sym typeface="Arial"/>
              </a:rPr>
              <a:t>Aula 07 - DDL e DML - Exercício</a:t>
            </a:r>
            <a:endParaRPr kumimoji="0" sz="1200" b="0" i="0" u="none" strike="noStrike" kern="0" cap="none" spc="0" normalizeH="0" baseline="0" noProof="0">
              <a:ln>
                <a:noFill/>
              </a:ln>
              <a:solidFill>
                <a:srgbClr val="000000"/>
              </a:solidFill>
              <a:effectLst/>
              <a:uLnTx/>
              <a:uFillTx/>
              <a:latin typeface="Arial"/>
              <a:cs typeface="Arial"/>
              <a:sym typeface="Arial"/>
            </a:endParaRPr>
          </a:p>
        </p:txBody>
      </p:sp>
      <p:pic>
        <p:nvPicPr>
          <p:cNvPr id="824" name="Google Shape;824;p98"/>
          <p:cNvPicPr preferRelativeResize="0"/>
          <p:nvPr/>
        </p:nvPicPr>
        <p:blipFill rotWithShape="1">
          <a:blip r:embed="rId5">
            <a:alphaModFix/>
          </a:blip>
          <a:srcRect/>
          <a:stretch/>
        </p:blipFill>
        <p:spPr>
          <a:xfrm>
            <a:off x="6984214" y="4426712"/>
            <a:ext cx="1702586" cy="1892500"/>
          </a:xfrm>
          <a:prstGeom prst="rect">
            <a:avLst/>
          </a:prstGeom>
          <a:noFill/>
          <a:ln>
            <a:noFill/>
          </a:ln>
        </p:spPr>
      </p:pic>
    </p:spTree>
  </p:cSld>
  <p:clrMapOvr>
    <a:masterClrMapping/>
  </p:clrMapOvr>
  <p:transition spd="slow">
    <p:push/>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526"/>
        <p:cNvGrpSpPr/>
        <p:nvPr/>
      </p:nvGrpSpPr>
      <p:grpSpPr>
        <a:xfrm>
          <a:off x="0" y="0"/>
          <a:ext cx="0" cy="0"/>
          <a:chOff x="0" y="0"/>
          <a:chExt cx="0" cy="0"/>
        </a:xfrm>
      </p:grpSpPr>
      <p:pic>
        <p:nvPicPr>
          <p:cNvPr id="1527" name="Google Shape;1527;p167"/>
          <p:cNvPicPr preferRelativeResize="0"/>
          <p:nvPr/>
        </p:nvPicPr>
        <p:blipFill rotWithShape="1">
          <a:blip r:embed="rId3">
            <a:alphaModFix/>
          </a:blip>
          <a:srcRect/>
          <a:stretch/>
        </p:blipFill>
        <p:spPr>
          <a:xfrm>
            <a:off x="591344" y="964407"/>
            <a:ext cx="7610475" cy="2695575"/>
          </a:xfrm>
          <a:prstGeom prst="rect">
            <a:avLst/>
          </a:prstGeom>
          <a:noFill/>
          <a:ln>
            <a:noFill/>
          </a:ln>
        </p:spPr>
      </p:pic>
      <p:sp>
        <p:nvSpPr>
          <p:cNvPr id="1528" name="Google Shape;1528;p167"/>
          <p:cNvSpPr txBox="1">
            <a:spLocks noGrp="1"/>
          </p:cNvSpPr>
          <p:nvPr>
            <p:ph type="title" idx="4294967295"/>
          </p:nvPr>
        </p:nvSpPr>
        <p:spPr>
          <a:xfrm>
            <a:off x="539750" y="508000"/>
            <a:ext cx="6553200" cy="5857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solidFill>
                  <a:srgbClr val="FF0000"/>
                </a:solidFill>
              </a:rPr>
              <a:t>Exercício 02 </a:t>
            </a:r>
            <a:endParaRPr/>
          </a:p>
        </p:txBody>
      </p:sp>
      <p:pic>
        <p:nvPicPr>
          <p:cNvPr id="1529" name="Google Shape;1529;p167"/>
          <p:cNvPicPr preferRelativeResize="0"/>
          <p:nvPr/>
        </p:nvPicPr>
        <p:blipFill rotWithShape="1">
          <a:blip r:embed="rId4">
            <a:alphaModFix/>
          </a:blip>
          <a:srcRect/>
          <a:stretch/>
        </p:blipFill>
        <p:spPr>
          <a:xfrm>
            <a:off x="7481888" y="508000"/>
            <a:ext cx="1439862" cy="495300"/>
          </a:xfrm>
          <a:prstGeom prst="rect">
            <a:avLst/>
          </a:prstGeom>
          <a:noFill/>
          <a:ln>
            <a:noFill/>
          </a:ln>
        </p:spPr>
      </p:pic>
      <p:sp>
        <p:nvSpPr>
          <p:cNvPr id="1531" name="Google Shape;1531;p167"/>
          <p:cNvSpPr txBox="1">
            <a:spLocks noGrp="1"/>
          </p:cNvSpPr>
          <p:nvPr>
            <p:ph type="ftr" idx="11"/>
          </p:nvPr>
        </p:nvSpPr>
        <p:spPr>
          <a:xfrm>
            <a:off x="0" y="6237288"/>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7D"/>
              </a:buClr>
              <a:buSzPts val="1400"/>
              <a:buFont typeface="Noto Sans Symbols"/>
              <a:buNone/>
              <a:tabLst/>
              <a:defRPr/>
            </a:pPr>
            <a:r>
              <a:rPr kumimoji="0" lang="pt-BR" sz="800" b="0" i="0" u="none" strike="noStrike" kern="0" cap="none" spc="0" normalizeH="0" baseline="0" noProof="0">
                <a:ln>
                  <a:noFill/>
                </a:ln>
                <a:solidFill>
                  <a:srgbClr val="000000"/>
                </a:solidFill>
                <a:effectLst/>
                <a:uLnTx/>
                <a:uFillTx/>
                <a:latin typeface="Arial"/>
                <a:ea typeface="Arial"/>
                <a:cs typeface="Arial"/>
                <a:sym typeface="Arial"/>
              </a:rPr>
              <a:t>Aula 07 - DDL e DML - Exercício</a:t>
            </a:r>
            <a:endParaRPr kumimoji="0" sz="1200" b="0" i="0" u="none" strike="noStrike" kern="0" cap="none" spc="0" normalizeH="0" baseline="0" noProof="0">
              <a:ln>
                <a:noFill/>
              </a:ln>
              <a:solidFill>
                <a:srgbClr val="000000"/>
              </a:solidFill>
              <a:effectLst/>
              <a:uLnTx/>
              <a:uFillTx/>
              <a:latin typeface="Arial"/>
              <a:cs typeface="Arial"/>
              <a:sym typeface="Arial"/>
            </a:endParaRPr>
          </a:p>
        </p:txBody>
      </p:sp>
      <p:sp>
        <p:nvSpPr>
          <p:cNvPr id="1532" name="Google Shape;1532;p167"/>
          <p:cNvSpPr txBox="1"/>
          <p:nvPr/>
        </p:nvSpPr>
        <p:spPr>
          <a:xfrm>
            <a:off x="539750" y="3170212"/>
            <a:ext cx="6318250" cy="307777"/>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Arial"/>
                <a:ea typeface="Arial"/>
                <a:cs typeface="Arial"/>
                <a:sym typeface="Arial"/>
              </a:rPr>
              <a:t>6.  Criar a tabela de relacionamento  rl_exame_paciente</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533" name="Google Shape;1533;p167"/>
          <p:cNvSpPr txBox="1"/>
          <p:nvPr/>
        </p:nvSpPr>
        <p:spPr>
          <a:xfrm>
            <a:off x="848431" y="3573727"/>
            <a:ext cx="4572000" cy="2319866"/>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create</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table</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rl_exame_paciente </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cd_exame </a:t>
            </a: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int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not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null,</a:t>
            </a:r>
            <a:endParaRPr kumimoji="0" sz="1400" b="0" i="0" u="none" strike="noStrike" kern="0" cap="none" spc="0" normalizeH="0" baseline="0" noProof="0">
              <a:ln>
                <a:noFill/>
              </a:ln>
              <a:solidFill>
                <a:srgbClr val="000000"/>
              </a:solidFill>
              <a:effectLst/>
              <a:uLnTx/>
              <a:uFillTx/>
              <a:latin typeface="Consolas"/>
              <a:ea typeface="Consolas"/>
              <a:cs typeface="Consolas"/>
              <a:sym typeface="Consolas"/>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cd_convenio </a:t>
            </a: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int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not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null,</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matricula </a:t>
            </a: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int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not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null,</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dt_exame </a:t>
            </a: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date</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not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null,</a:t>
            </a:r>
            <a:endParaRPr kumimoji="0" sz="1400" b="0" i="0" u="none" strike="noStrike" kern="0" cap="none" spc="0" normalizeH="0" baseline="0" noProof="0">
              <a:ln>
                <a:noFill/>
              </a:ln>
              <a:solidFill>
                <a:srgbClr val="000000"/>
              </a:solidFill>
              <a:effectLst/>
              <a:uLnTx/>
              <a:uFillTx/>
              <a:latin typeface="Consolas"/>
              <a:ea typeface="Consolas"/>
              <a:cs typeface="Consolas"/>
              <a:sym typeface="Consolas"/>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primary</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key </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cd_exame</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cd_convenio</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matricula</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dt_exame</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539"/>
        <p:cNvGrpSpPr/>
        <p:nvPr/>
      </p:nvGrpSpPr>
      <p:grpSpPr>
        <a:xfrm>
          <a:off x="0" y="0"/>
          <a:ext cx="0" cy="0"/>
          <a:chOff x="0" y="0"/>
          <a:chExt cx="0" cy="0"/>
        </a:xfrm>
      </p:grpSpPr>
      <p:pic>
        <p:nvPicPr>
          <p:cNvPr id="1540" name="Google Shape;1540;p168"/>
          <p:cNvPicPr preferRelativeResize="0"/>
          <p:nvPr/>
        </p:nvPicPr>
        <p:blipFill rotWithShape="1">
          <a:blip r:embed="rId3">
            <a:alphaModFix/>
          </a:blip>
          <a:srcRect/>
          <a:stretch/>
        </p:blipFill>
        <p:spPr>
          <a:xfrm>
            <a:off x="591344" y="964407"/>
            <a:ext cx="7610475" cy="2695575"/>
          </a:xfrm>
          <a:prstGeom prst="rect">
            <a:avLst/>
          </a:prstGeom>
          <a:noFill/>
          <a:ln>
            <a:noFill/>
          </a:ln>
        </p:spPr>
      </p:pic>
      <p:sp>
        <p:nvSpPr>
          <p:cNvPr id="1541" name="Google Shape;1541;p168"/>
          <p:cNvSpPr txBox="1">
            <a:spLocks noGrp="1"/>
          </p:cNvSpPr>
          <p:nvPr>
            <p:ph type="title" idx="4294967295"/>
          </p:nvPr>
        </p:nvSpPr>
        <p:spPr>
          <a:xfrm>
            <a:off x="539750" y="508000"/>
            <a:ext cx="6553200" cy="5857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solidFill>
                  <a:srgbClr val="FF0000"/>
                </a:solidFill>
              </a:rPr>
              <a:t>Exercício 02 </a:t>
            </a:r>
            <a:endParaRPr/>
          </a:p>
        </p:txBody>
      </p:sp>
      <p:pic>
        <p:nvPicPr>
          <p:cNvPr id="1542" name="Google Shape;1542;p168"/>
          <p:cNvPicPr preferRelativeResize="0"/>
          <p:nvPr/>
        </p:nvPicPr>
        <p:blipFill rotWithShape="1">
          <a:blip r:embed="rId4">
            <a:alphaModFix/>
          </a:blip>
          <a:srcRect/>
          <a:stretch/>
        </p:blipFill>
        <p:spPr>
          <a:xfrm>
            <a:off x="7481888" y="508000"/>
            <a:ext cx="1439862" cy="495300"/>
          </a:xfrm>
          <a:prstGeom prst="rect">
            <a:avLst/>
          </a:prstGeom>
          <a:noFill/>
          <a:ln>
            <a:noFill/>
          </a:ln>
        </p:spPr>
      </p:pic>
      <p:sp>
        <p:nvSpPr>
          <p:cNvPr id="1544" name="Google Shape;1544;p168"/>
          <p:cNvSpPr txBox="1">
            <a:spLocks noGrp="1"/>
          </p:cNvSpPr>
          <p:nvPr>
            <p:ph type="ftr" idx="11"/>
          </p:nvPr>
        </p:nvSpPr>
        <p:spPr>
          <a:xfrm>
            <a:off x="0" y="6237288"/>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7D"/>
              </a:buClr>
              <a:buSzPts val="1400"/>
              <a:buFont typeface="Noto Sans Symbols"/>
              <a:buNone/>
              <a:tabLst/>
              <a:defRPr/>
            </a:pPr>
            <a:r>
              <a:rPr kumimoji="0" lang="pt-BR" sz="800" b="0" i="0" u="none" strike="noStrike" kern="0" cap="none" spc="0" normalizeH="0" baseline="0" noProof="0">
                <a:ln>
                  <a:noFill/>
                </a:ln>
                <a:solidFill>
                  <a:srgbClr val="000000"/>
                </a:solidFill>
                <a:effectLst/>
                <a:uLnTx/>
                <a:uFillTx/>
                <a:latin typeface="Arial"/>
                <a:ea typeface="Arial"/>
                <a:cs typeface="Arial"/>
                <a:sym typeface="Arial"/>
              </a:rPr>
              <a:t>Aula 07 - DDL e DML - Exercício</a:t>
            </a:r>
            <a:endParaRPr kumimoji="0" sz="1200" b="0" i="0" u="none" strike="noStrike" kern="0" cap="none" spc="0" normalizeH="0" baseline="0" noProof="0">
              <a:ln>
                <a:noFill/>
              </a:ln>
              <a:solidFill>
                <a:srgbClr val="000000"/>
              </a:solidFill>
              <a:effectLst/>
              <a:uLnTx/>
              <a:uFillTx/>
              <a:latin typeface="Arial"/>
              <a:cs typeface="Arial"/>
              <a:sym typeface="Arial"/>
            </a:endParaRPr>
          </a:p>
        </p:txBody>
      </p:sp>
      <p:sp>
        <p:nvSpPr>
          <p:cNvPr id="1545" name="Google Shape;1545;p168"/>
          <p:cNvSpPr txBox="1"/>
          <p:nvPr/>
        </p:nvSpPr>
        <p:spPr>
          <a:xfrm>
            <a:off x="539750" y="3170212"/>
            <a:ext cx="6318250" cy="307777"/>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Arial"/>
                <a:ea typeface="Arial"/>
                <a:cs typeface="Arial"/>
                <a:sym typeface="Arial"/>
              </a:rPr>
              <a:t>6.  Criar a tabela de relacionamento  rl_exame_paciente</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546" name="Google Shape;1546;p168"/>
          <p:cNvSpPr txBox="1"/>
          <p:nvPr/>
        </p:nvSpPr>
        <p:spPr>
          <a:xfrm>
            <a:off x="848431" y="3573727"/>
            <a:ext cx="4572000" cy="2319866"/>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create</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table</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rl_exame_paciente </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cd_exame </a:t>
            </a: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int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not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null,</a:t>
            </a:r>
            <a:endParaRPr kumimoji="0" sz="1400" b="0" i="0" u="none" strike="noStrike" kern="0" cap="none" spc="0" normalizeH="0" baseline="0" noProof="0">
              <a:ln>
                <a:noFill/>
              </a:ln>
              <a:solidFill>
                <a:srgbClr val="000000"/>
              </a:solidFill>
              <a:effectLst/>
              <a:uLnTx/>
              <a:uFillTx/>
              <a:latin typeface="Consolas"/>
              <a:ea typeface="Consolas"/>
              <a:cs typeface="Consolas"/>
              <a:sym typeface="Consolas"/>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cd_convenio </a:t>
            </a: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int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not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null,</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matricula </a:t>
            </a: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int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not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null,</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dt_exame </a:t>
            </a: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date</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not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null,</a:t>
            </a:r>
            <a:endParaRPr kumimoji="0" sz="1400" b="0" i="0" u="none" strike="noStrike" kern="0" cap="none" spc="0" normalizeH="0" baseline="0" noProof="0">
              <a:ln>
                <a:noFill/>
              </a:ln>
              <a:solidFill>
                <a:srgbClr val="000000"/>
              </a:solidFill>
              <a:effectLst/>
              <a:uLnTx/>
              <a:uFillTx/>
              <a:latin typeface="Consolas"/>
              <a:ea typeface="Consolas"/>
              <a:cs typeface="Consolas"/>
              <a:sym typeface="Consolas"/>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primary</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key </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cd_exame</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cd_convenio</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matricula</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dt_exame</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552"/>
        <p:cNvGrpSpPr/>
        <p:nvPr/>
      </p:nvGrpSpPr>
      <p:grpSpPr>
        <a:xfrm>
          <a:off x="0" y="0"/>
          <a:ext cx="0" cy="0"/>
          <a:chOff x="0" y="0"/>
          <a:chExt cx="0" cy="0"/>
        </a:xfrm>
      </p:grpSpPr>
      <p:pic>
        <p:nvPicPr>
          <p:cNvPr id="1553" name="Google Shape;1553;p169"/>
          <p:cNvPicPr preferRelativeResize="0"/>
          <p:nvPr/>
        </p:nvPicPr>
        <p:blipFill rotWithShape="1">
          <a:blip r:embed="rId3">
            <a:alphaModFix/>
          </a:blip>
          <a:srcRect/>
          <a:stretch/>
        </p:blipFill>
        <p:spPr>
          <a:xfrm>
            <a:off x="591344" y="964407"/>
            <a:ext cx="7610475" cy="2695575"/>
          </a:xfrm>
          <a:prstGeom prst="rect">
            <a:avLst/>
          </a:prstGeom>
          <a:noFill/>
          <a:ln>
            <a:noFill/>
          </a:ln>
        </p:spPr>
      </p:pic>
      <p:sp>
        <p:nvSpPr>
          <p:cNvPr id="1554" name="Google Shape;1554;p169"/>
          <p:cNvSpPr txBox="1">
            <a:spLocks noGrp="1"/>
          </p:cNvSpPr>
          <p:nvPr>
            <p:ph type="title" idx="4294967295"/>
          </p:nvPr>
        </p:nvSpPr>
        <p:spPr>
          <a:xfrm>
            <a:off x="539750" y="508000"/>
            <a:ext cx="6553200" cy="5857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solidFill>
                  <a:srgbClr val="FF0000"/>
                </a:solidFill>
              </a:rPr>
              <a:t>Exercício 02 </a:t>
            </a:r>
            <a:endParaRPr/>
          </a:p>
        </p:txBody>
      </p:sp>
      <p:pic>
        <p:nvPicPr>
          <p:cNvPr id="1555" name="Google Shape;1555;p169"/>
          <p:cNvPicPr preferRelativeResize="0"/>
          <p:nvPr/>
        </p:nvPicPr>
        <p:blipFill rotWithShape="1">
          <a:blip r:embed="rId4">
            <a:alphaModFix/>
          </a:blip>
          <a:srcRect/>
          <a:stretch/>
        </p:blipFill>
        <p:spPr>
          <a:xfrm>
            <a:off x="7481888" y="508000"/>
            <a:ext cx="1439862" cy="495300"/>
          </a:xfrm>
          <a:prstGeom prst="rect">
            <a:avLst/>
          </a:prstGeom>
          <a:noFill/>
          <a:ln>
            <a:noFill/>
          </a:ln>
        </p:spPr>
      </p:pic>
      <p:sp>
        <p:nvSpPr>
          <p:cNvPr id="1557" name="Google Shape;1557;p169"/>
          <p:cNvSpPr txBox="1">
            <a:spLocks noGrp="1"/>
          </p:cNvSpPr>
          <p:nvPr>
            <p:ph type="ftr" idx="11"/>
          </p:nvPr>
        </p:nvSpPr>
        <p:spPr>
          <a:xfrm>
            <a:off x="0" y="6237288"/>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7D"/>
              </a:buClr>
              <a:buSzPts val="1400"/>
              <a:buFont typeface="Noto Sans Symbols"/>
              <a:buNone/>
              <a:tabLst/>
              <a:defRPr/>
            </a:pPr>
            <a:r>
              <a:rPr kumimoji="0" lang="pt-BR" sz="800" b="0" i="0" u="none" strike="noStrike" kern="0" cap="none" spc="0" normalizeH="0" baseline="0" noProof="0">
                <a:ln>
                  <a:noFill/>
                </a:ln>
                <a:solidFill>
                  <a:srgbClr val="000000"/>
                </a:solidFill>
                <a:effectLst/>
                <a:uLnTx/>
                <a:uFillTx/>
                <a:latin typeface="Arial"/>
                <a:ea typeface="Arial"/>
                <a:cs typeface="Arial"/>
                <a:sym typeface="Arial"/>
              </a:rPr>
              <a:t>Aula 07 - DDL e DML - Exercício</a:t>
            </a:r>
            <a:endParaRPr kumimoji="0" sz="1200" b="0" i="0" u="none" strike="noStrike" kern="0" cap="none" spc="0" normalizeH="0" baseline="0" noProof="0">
              <a:ln>
                <a:noFill/>
              </a:ln>
              <a:solidFill>
                <a:srgbClr val="000000"/>
              </a:solidFill>
              <a:effectLst/>
              <a:uLnTx/>
              <a:uFillTx/>
              <a:latin typeface="Arial"/>
              <a:cs typeface="Arial"/>
              <a:sym typeface="Arial"/>
            </a:endParaRPr>
          </a:p>
        </p:txBody>
      </p:sp>
      <p:sp>
        <p:nvSpPr>
          <p:cNvPr id="1558" name="Google Shape;1558;p169"/>
          <p:cNvSpPr txBox="1"/>
          <p:nvPr/>
        </p:nvSpPr>
        <p:spPr>
          <a:xfrm>
            <a:off x="304800" y="3170212"/>
            <a:ext cx="6553200" cy="523220"/>
          </a:xfrm>
          <a:prstGeom prst="rect">
            <a:avLst/>
          </a:prstGeom>
          <a:noFill/>
          <a:ln>
            <a:noFill/>
          </a:ln>
        </p:spPr>
        <p:txBody>
          <a:bodyPr spcFirstLastPara="1" wrap="square" lIns="91425" tIns="45700" rIns="91425" bIns="45700" anchor="t" anchorCtr="0">
            <a:sp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a:buAutoNum type="arabicPeriod" startAt="7"/>
              <a:tabLst/>
              <a:defRPr/>
            </a:pPr>
            <a:r>
              <a:rPr kumimoji="0" lang="en-US" sz="1400" b="0" i="0" u="none" strike="noStrike" kern="0" cap="none" spc="0" normalizeH="0" baseline="0" noProof="0">
                <a:ln>
                  <a:noFill/>
                </a:ln>
                <a:solidFill>
                  <a:srgbClr val="000000"/>
                </a:solidFill>
                <a:effectLst/>
                <a:uLnTx/>
                <a:uFillTx/>
                <a:latin typeface="Arial"/>
                <a:ea typeface="Arial"/>
                <a:cs typeface="Arial"/>
                <a:sym typeface="Arial"/>
              </a:rPr>
              <a:t>Criar o relacionamento entre </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Arial"/>
                <a:ea typeface="Arial"/>
                <a:cs typeface="Arial"/>
                <a:sym typeface="Arial"/>
              </a:rPr>
              <a:t>tabela de relacionamento rl_exame_paciente e tb_paciente</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559" name="Google Shape;1559;p169"/>
          <p:cNvSpPr txBox="1"/>
          <p:nvPr/>
        </p:nvSpPr>
        <p:spPr>
          <a:xfrm>
            <a:off x="145697" y="4293990"/>
            <a:ext cx="8852606" cy="87716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alter</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table</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rl_exame_paciente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add</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constraint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fk_paciente </a:t>
            </a: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foreign</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key </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matricula</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references</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tb_paciente</a:t>
            </a: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 </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matricula</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a:t>
            </a:r>
            <a:endParaRPr kumimoji="0" sz="1400" b="0" i="0" u="none" strike="noStrike" kern="0" cap="none" spc="0" normalizeH="0" baseline="0" noProof="0">
              <a:ln>
                <a:noFill/>
              </a:ln>
              <a:solidFill>
                <a:srgbClr val="000000"/>
              </a:solidFill>
              <a:effectLst/>
              <a:uLnTx/>
              <a:uFillTx/>
              <a:latin typeface="Consolas"/>
              <a:ea typeface="Consolas"/>
              <a:cs typeface="Consolas"/>
              <a:sym typeface="Consolas"/>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900" b="0" i="0" u="none" strike="noStrike" kern="0" cap="none" spc="0" normalizeH="0" baseline="0" noProof="0">
              <a:ln>
                <a:noFill/>
              </a:ln>
              <a:solidFill>
                <a:srgbClr val="000000"/>
              </a:solidFill>
              <a:effectLst/>
              <a:uLnTx/>
              <a:uFillTx/>
              <a:latin typeface="Consolas"/>
              <a:ea typeface="Consolas"/>
              <a:cs typeface="Consolas"/>
              <a:sym typeface="Consola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565"/>
        <p:cNvGrpSpPr/>
        <p:nvPr/>
      </p:nvGrpSpPr>
      <p:grpSpPr>
        <a:xfrm>
          <a:off x="0" y="0"/>
          <a:ext cx="0" cy="0"/>
          <a:chOff x="0" y="0"/>
          <a:chExt cx="0" cy="0"/>
        </a:xfrm>
      </p:grpSpPr>
      <p:pic>
        <p:nvPicPr>
          <p:cNvPr id="1566" name="Google Shape;1566;p170"/>
          <p:cNvPicPr preferRelativeResize="0"/>
          <p:nvPr/>
        </p:nvPicPr>
        <p:blipFill rotWithShape="1">
          <a:blip r:embed="rId3">
            <a:alphaModFix/>
          </a:blip>
          <a:srcRect/>
          <a:stretch/>
        </p:blipFill>
        <p:spPr>
          <a:xfrm>
            <a:off x="591344" y="964407"/>
            <a:ext cx="7610475" cy="2695575"/>
          </a:xfrm>
          <a:prstGeom prst="rect">
            <a:avLst/>
          </a:prstGeom>
          <a:noFill/>
          <a:ln>
            <a:noFill/>
          </a:ln>
        </p:spPr>
      </p:pic>
      <p:sp>
        <p:nvSpPr>
          <p:cNvPr id="1567" name="Google Shape;1567;p170"/>
          <p:cNvSpPr txBox="1">
            <a:spLocks noGrp="1"/>
          </p:cNvSpPr>
          <p:nvPr>
            <p:ph type="title" idx="4294967295"/>
          </p:nvPr>
        </p:nvSpPr>
        <p:spPr>
          <a:xfrm>
            <a:off x="539750" y="508000"/>
            <a:ext cx="6553200" cy="5857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solidFill>
                  <a:srgbClr val="FF0000"/>
                </a:solidFill>
              </a:rPr>
              <a:t>Exercício 02 </a:t>
            </a:r>
            <a:endParaRPr/>
          </a:p>
        </p:txBody>
      </p:sp>
      <p:pic>
        <p:nvPicPr>
          <p:cNvPr id="1568" name="Google Shape;1568;p170"/>
          <p:cNvPicPr preferRelativeResize="0"/>
          <p:nvPr/>
        </p:nvPicPr>
        <p:blipFill rotWithShape="1">
          <a:blip r:embed="rId4">
            <a:alphaModFix/>
          </a:blip>
          <a:srcRect/>
          <a:stretch/>
        </p:blipFill>
        <p:spPr>
          <a:xfrm>
            <a:off x="7481888" y="508000"/>
            <a:ext cx="1439862" cy="495300"/>
          </a:xfrm>
          <a:prstGeom prst="rect">
            <a:avLst/>
          </a:prstGeom>
          <a:noFill/>
          <a:ln>
            <a:noFill/>
          </a:ln>
        </p:spPr>
      </p:pic>
      <p:sp>
        <p:nvSpPr>
          <p:cNvPr id="1570" name="Google Shape;1570;p170"/>
          <p:cNvSpPr txBox="1">
            <a:spLocks noGrp="1"/>
          </p:cNvSpPr>
          <p:nvPr>
            <p:ph type="ftr" idx="11"/>
          </p:nvPr>
        </p:nvSpPr>
        <p:spPr>
          <a:xfrm>
            <a:off x="0" y="6237288"/>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7D"/>
              </a:buClr>
              <a:buSzPts val="1400"/>
              <a:buFont typeface="Noto Sans Symbols"/>
              <a:buNone/>
              <a:tabLst/>
              <a:defRPr/>
            </a:pPr>
            <a:r>
              <a:rPr kumimoji="0" lang="pt-BR" sz="800" b="0" i="0" u="none" strike="noStrike" kern="0" cap="none" spc="0" normalizeH="0" baseline="0" noProof="0">
                <a:ln>
                  <a:noFill/>
                </a:ln>
                <a:solidFill>
                  <a:srgbClr val="000000"/>
                </a:solidFill>
                <a:effectLst/>
                <a:uLnTx/>
                <a:uFillTx/>
                <a:latin typeface="Arial"/>
                <a:ea typeface="Arial"/>
                <a:cs typeface="Arial"/>
                <a:sym typeface="Arial"/>
              </a:rPr>
              <a:t>Aula 07 - DDL e DML - Exercício</a:t>
            </a:r>
            <a:endParaRPr kumimoji="0" sz="1200" b="0" i="0" u="none" strike="noStrike" kern="0" cap="none" spc="0" normalizeH="0" baseline="0" noProof="0">
              <a:ln>
                <a:noFill/>
              </a:ln>
              <a:solidFill>
                <a:srgbClr val="000000"/>
              </a:solidFill>
              <a:effectLst/>
              <a:uLnTx/>
              <a:uFillTx/>
              <a:latin typeface="Arial"/>
              <a:cs typeface="Arial"/>
              <a:sym typeface="Arial"/>
            </a:endParaRPr>
          </a:p>
        </p:txBody>
      </p:sp>
      <p:sp>
        <p:nvSpPr>
          <p:cNvPr id="1571" name="Google Shape;1571;p170"/>
          <p:cNvSpPr txBox="1"/>
          <p:nvPr/>
        </p:nvSpPr>
        <p:spPr>
          <a:xfrm>
            <a:off x="321733" y="2880708"/>
            <a:ext cx="6135511" cy="523220"/>
          </a:xfrm>
          <a:prstGeom prst="rect">
            <a:avLst/>
          </a:prstGeom>
          <a:noFill/>
          <a:ln>
            <a:noFill/>
          </a:ln>
        </p:spPr>
        <p:txBody>
          <a:bodyPr spcFirstLastPara="1" wrap="square" lIns="91425" tIns="45700" rIns="91425" bIns="45700" anchor="t" anchorCtr="0">
            <a:sp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a:buAutoNum type="arabicPeriod" startAt="8"/>
              <a:tabLst/>
              <a:defRPr/>
            </a:pPr>
            <a:r>
              <a:rPr kumimoji="0" lang="en-US" sz="1400" b="0" i="0" u="none" strike="noStrike" kern="0" cap="none" spc="0" normalizeH="0" baseline="0" noProof="0">
                <a:ln>
                  <a:noFill/>
                </a:ln>
                <a:solidFill>
                  <a:srgbClr val="000000"/>
                </a:solidFill>
                <a:effectLst/>
                <a:uLnTx/>
                <a:uFillTx/>
                <a:latin typeface="Arial"/>
                <a:ea typeface="Arial"/>
                <a:cs typeface="Arial"/>
                <a:sym typeface="Arial"/>
              </a:rPr>
              <a:t>Criar o relacionamento entre </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Arial"/>
                <a:ea typeface="Arial"/>
                <a:cs typeface="Arial"/>
                <a:sym typeface="Arial"/>
              </a:rPr>
              <a:t>tabela de relacionamento rl_exame_paciente e tb_convenio</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572" name="Google Shape;1572;p170"/>
          <p:cNvSpPr txBox="1"/>
          <p:nvPr/>
        </p:nvSpPr>
        <p:spPr>
          <a:xfrm>
            <a:off x="479336" y="4220443"/>
            <a:ext cx="7834489" cy="1200329"/>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alter</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table</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rl_exame_paciente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add</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constraint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fk_convenio </a:t>
            </a: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foreign</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key </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cd_convenio</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references</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tb_convenio</a:t>
            </a: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 </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cd_convenio</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a:t>
            </a:r>
            <a:endParaRPr kumimoji="0" sz="1400" b="0" i="0" u="none" strike="noStrike" kern="0" cap="none" spc="0" normalizeH="0" baseline="0" noProof="0">
              <a:ln>
                <a:noFill/>
              </a:ln>
              <a:solidFill>
                <a:srgbClr val="000000"/>
              </a:solidFill>
              <a:effectLst/>
              <a:uLnTx/>
              <a:uFillTx/>
              <a:latin typeface="Consolas"/>
              <a:ea typeface="Consolas"/>
              <a:cs typeface="Consolas"/>
              <a:sym typeface="Consolas"/>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900" b="0" i="0" u="none" strike="noStrike" kern="0" cap="none" spc="0" normalizeH="0" baseline="0" noProof="0">
              <a:ln>
                <a:noFill/>
              </a:ln>
              <a:solidFill>
                <a:srgbClr val="000000"/>
              </a:solidFill>
              <a:effectLst/>
              <a:uLnTx/>
              <a:uFillTx/>
              <a:latin typeface="Consolas"/>
              <a:ea typeface="Consolas"/>
              <a:cs typeface="Consolas"/>
              <a:sym typeface="Consola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578"/>
        <p:cNvGrpSpPr/>
        <p:nvPr/>
      </p:nvGrpSpPr>
      <p:grpSpPr>
        <a:xfrm>
          <a:off x="0" y="0"/>
          <a:ext cx="0" cy="0"/>
          <a:chOff x="0" y="0"/>
          <a:chExt cx="0" cy="0"/>
        </a:xfrm>
      </p:grpSpPr>
      <p:pic>
        <p:nvPicPr>
          <p:cNvPr id="1579" name="Google Shape;1579;p171"/>
          <p:cNvPicPr preferRelativeResize="0"/>
          <p:nvPr/>
        </p:nvPicPr>
        <p:blipFill rotWithShape="1">
          <a:blip r:embed="rId3">
            <a:alphaModFix/>
          </a:blip>
          <a:srcRect/>
          <a:stretch/>
        </p:blipFill>
        <p:spPr>
          <a:xfrm>
            <a:off x="591344" y="964407"/>
            <a:ext cx="7610475" cy="2695575"/>
          </a:xfrm>
          <a:prstGeom prst="rect">
            <a:avLst/>
          </a:prstGeom>
          <a:noFill/>
          <a:ln>
            <a:noFill/>
          </a:ln>
        </p:spPr>
      </p:pic>
      <p:sp>
        <p:nvSpPr>
          <p:cNvPr id="1580" name="Google Shape;1580;p171"/>
          <p:cNvSpPr txBox="1">
            <a:spLocks noGrp="1"/>
          </p:cNvSpPr>
          <p:nvPr>
            <p:ph type="title" idx="4294967295"/>
          </p:nvPr>
        </p:nvSpPr>
        <p:spPr>
          <a:xfrm>
            <a:off x="539750" y="508000"/>
            <a:ext cx="6553200" cy="5857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solidFill>
                  <a:srgbClr val="FF0000"/>
                </a:solidFill>
              </a:rPr>
              <a:t>Exercício 02 </a:t>
            </a:r>
            <a:endParaRPr/>
          </a:p>
        </p:txBody>
      </p:sp>
      <p:pic>
        <p:nvPicPr>
          <p:cNvPr id="1581" name="Google Shape;1581;p171"/>
          <p:cNvPicPr preferRelativeResize="0"/>
          <p:nvPr/>
        </p:nvPicPr>
        <p:blipFill rotWithShape="1">
          <a:blip r:embed="rId4">
            <a:alphaModFix/>
          </a:blip>
          <a:srcRect/>
          <a:stretch/>
        </p:blipFill>
        <p:spPr>
          <a:xfrm>
            <a:off x="7481888" y="508000"/>
            <a:ext cx="1439862" cy="495300"/>
          </a:xfrm>
          <a:prstGeom prst="rect">
            <a:avLst/>
          </a:prstGeom>
          <a:noFill/>
          <a:ln>
            <a:noFill/>
          </a:ln>
        </p:spPr>
      </p:pic>
      <p:sp>
        <p:nvSpPr>
          <p:cNvPr id="1583" name="Google Shape;1583;p171"/>
          <p:cNvSpPr txBox="1">
            <a:spLocks noGrp="1"/>
          </p:cNvSpPr>
          <p:nvPr>
            <p:ph type="ftr" idx="11"/>
          </p:nvPr>
        </p:nvSpPr>
        <p:spPr>
          <a:xfrm>
            <a:off x="0" y="6237288"/>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7D"/>
              </a:buClr>
              <a:buSzPts val="1400"/>
              <a:buFont typeface="Noto Sans Symbols"/>
              <a:buNone/>
              <a:tabLst/>
              <a:defRPr/>
            </a:pPr>
            <a:r>
              <a:rPr kumimoji="0" lang="pt-BR" sz="800" b="0" i="0" u="none" strike="noStrike" kern="0" cap="none" spc="0" normalizeH="0" baseline="0" noProof="0">
                <a:ln>
                  <a:noFill/>
                </a:ln>
                <a:solidFill>
                  <a:srgbClr val="000000"/>
                </a:solidFill>
                <a:effectLst/>
                <a:uLnTx/>
                <a:uFillTx/>
                <a:latin typeface="Arial"/>
                <a:ea typeface="Arial"/>
                <a:cs typeface="Arial"/>
                <a:sym typeface="Arial"/>
              </a:rPr>
              <a:t>Aula 07 - DDL e DML - Exercício</a:t>
            </a:r>
            <a:endParaRPr kumimoji="0" sz="1200" b="0" i="0" u="none" strike="noStrike" kern="0" cap="none" spc="0" normalizeH="0" baseline="0" noProof="0">
              <a:ln>
                <a:noFill/>
              </a:ln>
              <a:solidFill>
                <a:srgbClr val="000000"/>
              </a:solidFill>
              <a:effectLst/>
              <a:uLnTx/>
              <a:uFillTx/>
              <a:latin typeface="Arial"/>
              <a:cs typeface="Arial"/>
              <a:sym typeface="Arial"/>
            </a:endParaRPr>
          </a:p>
        </p:txBody>
      </p:sp>
      <p:sp>
        <p:nvSpPr>
          <p:cNvPr id="1584" name="Google Shape;1584;p171"/>
          <p:cNvSpPr txBox="1"/>
          <p:nvPr/>
        </p:nvSpPr>
        <p:spPr>
          <a:xfrm>
            <a:off x="259642" y="2880708"/>
            <a:ext cx="5712179" cy="523220"/>
          </a:xfrm>
          <a:prstGeom prst="rect">
            <a:avLst/>
          </a:prstGeom>
          <a:noFill/>
          <a:ln>
            <a:noFill/>
          </a:ln>
        </p:spPr>
        <p:txBody>
          <a:bodyPr spcFirstLastPara="1" wrap="square" lIns="91425" tIns="45700" rIns="91425" bIns="45700" anchor="t" anchorCtr="0">
            <a:sp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a:buAutoNum type="arabicPeriod" startAt="9"/>
              <a:tabLst/>
              <a:defRPr/>
            </a:pPr>
            <a:r>
              <a:rPr kumimoji="0" lang="en-US" sz="1400" b="0" i="0" u="none" strike="noStrike" kern="0" cap="none" spc="0" normalizeH="0" baseline="0" noProof="0">
                <a:ln>
                  <a:noFill/>
                </a:ln>
                <a:solidFill>
                  <a:srgbClr val="000000"/>
                </a:solidFill>
                <a:effectLst/>
                <a:uLnTx/>
                <a:uFillTx/>
                <a:latin typeface="Arial"/>
                <a:ea typeface="Arial"/>
                <a:cs typeface="Arial"/>
                <a:sym typeface="Arial"/>
              </a:rPr>
              <a:t>Criar o relacionamento entre </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Arial"/>
                <a:ea typeface="Arial"/>
                <a:cs typeface="Arial"/>
                <a:sym typeface="Arial"/>
              </a:rPr>
              <a:t>tabela de relacionamento rl_exame_paciente e tb_exame</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585" name="Google Shape;1585;p171"/>
          <p:cNvSpPr txBox="1"/>
          <p:nvPr/>
        </p:nvSpPr>
        <p:spPr>
          <a:xfrm>
            <a:off x="457641" y="4307006"/>
            <a:ext cx="7744178" cy="102720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alter</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table</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rl_exame_paciente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add</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CONSTRAINT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fk_exame </a:t>
            </a: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FOREIGN</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KEY </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cd_exame</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REFERENCES</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 tb_exame</a:t>
            </a:r>
            <a:r>
              <a:rPr kumimoji="0" lang="en-US" sz="1400" b="0" i="0" u="none" strike="noStrike" kern="0" cap="none" spc="0" normalizeH="0" baseline="0" noProof="0">
                <a:ln>
                  <a:noFill/>
                </a:ln>
                <a:solidFill>
                  <a:srgbClr val="0000FF"/>
                </a:solidFill>
                <a:effectLst/>
                <a:uLnTx/>
                <a:uFillTx/>
                <a:latin typeface="Consolas"/>
                <a:ea typeface="Consolas"/>
                <a:cs typeface="Consolas"/>
                <a:sym typeface="Consolas"/>
              </a:rPr>
              <a:t> </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400" b="0" i="0" u="none" strike="noStrike" kern="0" cap="none" spc="0" normalizeH="0" baseline="0" noProof="0">
                <a:ln>
                  <a:noFill/>
                </a:ln>
                <a:solidFill>
                  <a:srgbClr val="000000"/>
                </a:solidFill>
                <a:effectLst/>
                <a:uLnTx/>
                <a:uFillTx/>
                <a:latin typeface="Consolas"/>
                <a:ea typeface="Consolas"/>
                <a:cs typeface="Consolas"/>
                <a:sym typeface="Consolas"/>
              </a:rPr>
              <a:t>cd_exame</a:t>
            </a:r>
            <a:r>
              <a:rPr kumimoji="0" lang="en-US" sz="1400" b="0" i="0" u="none" strike="noStrike" kern="0" cap="none" spc="0" normalizeH="0" baseline="0" noProof="0">
                <a:ln>
                  <a:noFill/>
                </a:ln>
                <a:solidFill>
                  <a:srgbClr val="808080"/>
                </a:solidFill>
                <a:effectLst/>
                <a:uLnTx/>
                <a:uFillTx/>
                <a:latin typeface="Consolas"/>
                <a:ea typeface="Consolas"/>
                <a:cs typeface="Consolas"/>
                <a:sym typeface="Consolas"/>
              </a:rPr>
              <a: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589"/>
        <p:cNvGrpSpPr/>
        <p:nvPr/>
      </p:nvGrpSpPr>
      <p:grpSpPr>
        <a:xfrm>
          <a:off x="0" y="0"/>
          <a:ext cx="0" cy="0"/>
          <a:chOff x="0" y="0"/>
          <a:chExt cx="0" cy="0"/>
        </a:xfrm>
      </p:grpSpPr>
      <p:sp>
        <p:nvSpPr>
          <p:cNvPr id="1590" name="Google Shape;1590;p172"/>
          <p:cNvSpPr txBox="1">
            <a:spLocks noGrp="1"/>
          </p:cNvSpPr>
          <p:nvPr>
            <p:ph type="ctrTitle"/>
          </p:nvPr>
        </p:nvSpPr>
        <p:spPr>
          <a:xfrm>
            <a:off x="3304823" y="1603903"/>
            <a:ext cx="6019800" cy="2209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FFFF"/>
              </a:buClr>
              <a:buSzPts val="3200"/>
              <a:buFont typeface="Arial"/>
              <a:buNone/>
            </a:pPr>
            <a:r>
              <a:rPr lang="en-US" sz="1000" b="0" i="0" u="none">
                <a:solidFill>
                  <a:srgbClr val="FFFFFF"/>
                </a:solidFill>
                <a:latin typeface="Arial"/>
                <a:ea typeface="Arial"/>
                <a:cs typeface="Arial"/>
                <a:sym typeface="Arial"/>
              </a:rPr>
              <a:t> </a:t>
            </a:r>
            <a:r>
              <a:rPr lang="en-US" sz="1000"/>
              <a:t>Comando diferente de DDL </a:t>
            </a:r>
            <a:br>
              <a:rPr lang="en-US" sz="1000"/>
            </a:br>
            <a:br>
              <a:rPr lang="en-US" sz="1000"/>
            </a:br>
            <a:br>
              <a:rPr lang="en-US" sz="1000"/>
            </a:br>
            <a:r>
              <a:rPr lang="en-US" sz="1000"/>
              <a:t>6.  Criar a tabela de relacionamento  rl_exame_paciente</a:t>
            </a:r>
            <a:br>
              <a:rPr lang="en-US" sz="1000"/>
            </a:br>
            <a:br>
              <a:rPr lang="en-US" sz="1000"/>
            </a:br>
            <a:r>
              <a:rPr lang="en-US" sz="1000"/>
              <a:t>7.  Criar o relacionamento entre tabela de relacionamento rl_exame_paciente e tb_paciente</a:t>
            </a:r>
            <a:br>
              <a:rPr lang="en-US" sz="1000"/>
            </a:br>
            <a:br>
              <a:rPr lang="en-US" sz="1000"/>
            </a:br>
            <a:r>
              <a:rPr lang="en-US" sz="1000"/>
              <a:t>8.  Criar o relacionamento entre tabela de relacionamento rl_exame_paciente e tb_convenio</a:t>
            </a:r>
            <a:br>
              <a:rPr lang="en-US" sz="1000"/>
            </a:br>
            <a:br>
              <a:rPr lang="en-US" sz="1000"/>
            </a:br>
            <a:r>
              <a:rPr lang="en-US" sz="1000"/>
              <a:t>9.  Criar o relacionamento entre tabela de relacionamento rl_exame_paciente e tb_exame</a:t>
            </a:r>
            <a:br>
              <a:rPr lang="en-US" sz="1800"/>
            </a:br>
            <a:endParaRPr sz="1800"/>
          </a:p>
        </p:txBody>
      </p:sp>
      <p:sp>
        <p:nvSpPr>
          <p:cNvPr id="1591" name="Google Shape;1591;p172"/>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Black"/>
                <a:ea typeface="Arial Black"/>
                <a:cs typeface="Arial Black"/>
                <a:sym typeface="Arial Black"/>
              </a:rPr>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t>55</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pic>
        <p:nvPicPr>
          <p:cNvPr id="1592" name="Google Shape;1592;p172"/>
          <p:cNvPicPr preferRelativeResize="0"/>
          <p:nvPr/>
        </p:nvPicPr>
        <p:blipFill rotWithShape="1">
          <a:blip r:embed="rId3">
            <a:alphaModFix/>
          </a:blip>
          <a:srcRect/>
          <a:stretch/>
        </p:blipFill>
        <p:spPr>
          <a:xfrm>
            <a:off x="7235825" y="260350"/>
            <a:ext cx="1439862" cy="495300"/>
          </a:xfrm>
          <a:prstGeom prst="rect">
            <a:avLst/>
          </a:prstGeom>
          <a:noFill/>
          <a:ln>
            <a:noFill/>
          </a:ln>
        </p:spPr>
      </p:pic>
      <p:sp>
        <p:nvSpPr>
          <p:cNvPr id="1593" name="Google Shape;1593;p172"/>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Black"/>
                <a:ea typeface="Arial Black"/>
                <a:cs typeface="Arial Black"/>
                <a:sym typeface="Arial Black"/>
              </a:rPr>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t>55</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594" name="Google Shape;1594;p172"/>
          <p:cNvSpPr txBox="1">
            <a:spLocks noGrp="1"/>
          </p:cNvSpPr>
          <p:nvPr>
            <p:ph type="ftr" idx="11"/>
          </p:nvPr>
        </p:nvSpPr>
        <p:spPr>
          <a:xfrm>
            <a:off x="2969455"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pt-BR" sz="1200" b="0" i="0" u="none" strike="noStrike" kern="0" cap="none" spc="0" normalizeH="0" baseline="0" noProof="0">
                <a:ln>
                  <a:noFill/>
                </a:ln>
                <a:solidFill>
                  <a:srgbClr val="000000"/>
                </a:solidFill>
                <a:effectLst/>
                <a:uLnTx/>
                <a:uFillTx/>
                <a:latin typeface="Arial"/>
                <a:cs typeface="Arial"/>
                <a:sym typeface="Arial"/>
              </a:rPr>
              <a:t>Aula 07 - DDL e DML - Exercício</a:t>
            </a:r>
            <a:endParaRPr kumimoji="0" sz="12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transition>
    <p:push/>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600"/>
        <p:cNvGrpSpPr/>
        <p:nvPr/>
      </p:nvGrpSpPr>
      <p:grpSpPr>
        <a:xfrm>
          <a:off x="0" y="0"/>
          <a:ext cx="0" cy="0"/>
          <a:chOff x="0" y="0"/>
          <a:chExt cx="0" cy="0"/>
        </a:xfrm>
      </p:grpSpPr>
      <p:pic>
        <p:nvPicPr>
          <p:cNvPr id="1601" name="Google Shape;1601;p173"/>
          <p:cNvPicPr preferRelativeResize="0"/>
          <p:nvPr/>
        </p:nvPicPr>
        <p:blipFill rotWithShape="1">
          <a:blip r:embed="rId3">
            <a:alphaModFix/>
          </a:blip>
          <a:srcRect/>
          <a:stretch/>
        </p:blipFill>
        <p:spPr>
          <a:xfrm>
            <a:off x="591344" y="964407"/>
            <a:ext cx="7610475" cy="2695575"/>
          </a:xfrm>
          <a:prstGeom prst="rect">
            <a:avLst/>
          </a:prstGeom>
          <a:noFill/>
          <a:ln>
            <a:noFill/>
          </a:ln>
        </p:spPr>
      </p:pic>
      <p:sp>
        <p:nvSpPr>
          <p:cNvPr id="1602" name="Google Shape;1602;p173"/>
          <p:cNvSpPr txBox="1">
            <a:spLocks noGrp="1"/>
          </p:cNvSpPr>
          <p:nvPr>
            <p:ph type="title" idx="4294967295"/>
          </p:nvPr>
        </p:nvSpPr>
        <p:spPr>
          <a:xfrm>
            <a:off x="539750" y="508000"/>
            <a:ext cx="6553200" cy="5857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solidFill>
                  <a:srgbClr val="FF0000"/>
                </a:solidFill>
              </a:rPr>
              <a:t>Exercício 02 – comando diferente </a:t>
            </a:r>
            <a:endParaRPr/>
          </a:p>
        </p:txBody>
      </p:sp>
      <p:pic>
        <p:nvPicPr>
          <p:cNvPr id="1603" name="Google Shape;1603;p173"/>
          <p:cNvPicPr preferRelativeResize="0"/>
          <p:nvPr/>
        </p:nvPicPr>
        <p:blipFill rotWithShape="1">
          <a:blip r:embed="rId4">
            <a:alphaModFix/>
          </a:blip>
          <a:srcRect/>
          <a:stretch/>
        </p:blipFill>
        <p:spPr>
          <a:xfrm>
            <a:off x="7481888" y="508000"/>
            <a:ext cx="1439862" cy="495300"/>
          </a:xfrm>
          <a:prstGeom prst="rect">
            <a:avLst/>
          </a:prstGeom>
          <a:noFill/>
          <a:ln>
            <a:noFill/>
          </a:ln>
        </p:spPr>
      </p:pic>
      <p:sp>
        <p:nvSpPr>
          <p:cNvPr id="1605" name="Google Shape;1605;p173"/>
          <p:cNvSpPr txBox="1">
            <a:spLocks noGrp="1"/>
          </p:cNvSpPr>
          <p:nvPr>
            <p:ph type="ftr" idx="11"/>
          </p:nvPr>
        </p:nvSpPr>
        <p:spPr>
          <a:xfrm>
            <a:off x="0" y="6237288"/>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7D"/>
              </a:buClr>
              <a:buSzPts val="1400"/>
              <a:buFont typeface="Noto Sans Symbols"/>
              <a:buNone/>
              <a:tabLst/>
              <a:defRPr/>
            </a:pPr>
            <a:r>
              <a:rPr kumimoji="0" lang="pt-BR" sz="800" b="0" i="0" u="none" strike="noStrike" kern="0" cap="none" spc="0" normalizeH="0" baseline="0" noProof="0">
                <a:ln>
                  <a:noFill/>
                </a:ln>
                <a:solidFill>
                  <a:srgbClr val="000000"/>
                </a:solidFill>
                <a:effectLst/>
                <a:uLnTx/>
                <a:uFillTx/>
                <a:latin typeface="Arial"/>
                <a:ea typeface="Arial"/>
                <a:cs typeface="Arial"/>
                <a:sym typeface="Arial"/>
              </a:rPr>
              <a:t>Aula 07 - DDL e DML - Exercício</a:t>
            </a:r>
            <a:endParaRPr kumimoji="0" sz="1200" b="0" i="0" u="none" strike="noStrike" kern="0" cap="none" spc="0" normalizeH="0" baseline="0" noProof="0">
              <a:ln>
                <a:noFill/>
              </a:ln>
              <a:solidFill>
                <a:srgbClr val="000000"/>
              </a:solidFill>
              <a:effectLst/>
              <a:uLnTx/>
              <a:uFillTx/>
              <a:latin typeface="Arial"/>
              <a:cs typeface="Arial"/>
              <a:sym typeface="Arial"/>
            </a:endParaRPr>
          </a:p>
        </p:txBody>
      </p:sp>
      <p:sp>
        <p:nvSpPr>
          <p:cNvPr id="1606" name="Google Shape;1606;p173"/>
          <p:cNvSpPr txBox="1"/>
          <p:nvPr/>
        </p:nvSpPr>
        <p:spPr>
          <a:xfrm>
            <a:off x="781314" y="2760167"/>
            <a:ext cx="8140436" cy="310963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200" b="0" i="0" u="none" strike="noStrike" kern="0" cap="none" spc="0" normalizeH="0" baseline="0" noProof="0">
                <a:ln>
                  <a:noFill/>
                </a:ln>
                <a:solidFill>
                  <a:srgbClr val="0000FF"/>
                </a:solidFill>
                <a:effectLst/>
                <a:uLnTx/>
                <a:uFillTx/>
                <a:latin typeface="Consolas"/>
                <a:ea typeface="Consolas"/>
                <a:cs typeface="Consolas"/>
                <a:sym typeface="Consolas"/>
              </a:rPr>
              <a:t>create</a:t>
            </a:r>
            <a:r>
              <a:rPr kumimoji="0" lang="en-US" sz="12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200" b="0" i="0" u="none" strike="noStrike" kern="0" cap="none" spc="0" normalizeH="0" baseline="0" noProof="0">
                <a:ln>
                  <a:noFill/>
                </a:ln>
                <a:solidFill>
                  <a:srgbClr val="0000FF"/>
                </a:solidFill>
                <a:effectLst/>
                <a:uLnTx/>
                <a:uFillTx/>
                <a:latin typeface="Consolas"/>
                <a:ea typeface="Consolas"/>
                <a:cs typeface="Consolas"/>
                <a:sym typeface="Consolas"/>
              </a:rPr>
              <a:t>table</a:t>
            </a:r>
            <a:r>
              <a:rPr kumimoji="0" lang="en-US" sz="1200" b="0" i="0" u="none" strike="noStrike" kern="0" cap="none" spc="0" normalizeH="0" baseline="0" noProof="0">
                <a:ln>
                  <a:noFill/>
                </a:ln>
                <a:solidFill>
                  <a:srgbClr val="000000"/>
                </a:solidFill>
                <a:effectLst/>
                <a:uLnTx/>
                <a:uFillTx/>
                <a:latin typeface="Consolas"/>
                <a:ea typeface="Consolas"/>
                <a:cs typeface="Consolas"/>
                <a:sym typeface="Consolas"/>
              </a:rPr>
              <a:t> rl_exame_paciente </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2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200" b="0" i="0" u="none" strike="noStrike" kern="0" cap="none" spc="0" normalizeH="0" baseline="0" noProof="0">
                <a:ln>
                  <a:noFill/>
                </a:ln>
                <a:solidFill>
                  <a:srgbClr val="000000"/>
                </a:solidFill>
                <a:effectLst/>
                <a:uLnTx/>
                <a:uFillTx/>
                <a:latin typeface="Consolas"/>
                <a:ea typeface="Consolas"/>
                <a:cs typeface="Consolas"/>
                <a:sym typeface="Consolas"/>
              </a:rPr>
              <a:t>cd_exame </a:t>
            </a:r>
            <a:r>
              <a:rPr kumimoji="0" lang="en-US" sz="1200" b="0" i="0" u="none" strike="noStrike" kern="0" cap="none" spc="0" normalizeH="0" baseline="0" noProof="0">
                <a:ln>
                  <a:noFill/>
                </a:ln>
                <a:solidFill>
                  <a:srgbClr val="0000FF"/>
                </a:solidFill>
                <a:effectLst/>
                <a:uLnTx/>
                <a:uFillTx/>
                <a:latin typeface="Consolas"/>
                <a:ea typeface="Consolas"/>
                <a:cs typeface="Consolas"/>
                <a:sym typeface="Consolas"/>
              </a:rPr>
              <a:t>int</a:t>
            </a:r>
            <a:r>
              <a:rPr kumimoji="0" lang="en-US" sz="12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200" b="0" i="0" u="none" strike="noStrike" kern="0" cap="none" spc="0" normalizeH="0" baseline="0" noProof="0">
                <a:ln>
                  <a:noFill/>
                </a:ln>
                <a:solidFill>
                  <a:srgbClr val="808080"/>
                </a:solidFill>
                <a:effectLst/>
                <a:uLnTx/>
                <a:uFillTx/>
                <a:latin typeface="Consolas"/>
                <a:ea typeface="Consolas"/>
                <a:cs typeface="Consolas"/>
                <a:sym typeface="Consolas"/>
              </a:rPr>
              <a:t>not</a:t>
            </a:r>
            <a:r>
              <a:rPr kumimoji="0" lang="en-US" sz="12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200" b="0" i="0" u="none" strike="noStrike" kern="0" cap="none" spc="0" normalizeH="0" baseline="0" noProof="0">
                <a:ln>
                  <a:noFill/>
                </a:ln>
                <a:solidFill>
                  <a:srgbClr val="808080"/>
                </a:solidFill>
                <a:effectLst/>
                <a:uLnTx/>
                <a:uFillTx/>
                <a:latin typeface="Consolas"/>
                <a:ea typeface="Consolas"/>
                <a:cs typeface="Consolas"/>
                <a:sym typeface="Consolas"/>
              </a:rPr>
              <a:t>null,</a:t>
            </a:r>
            <a:endParaRPr kumimoji="0" sz="1200" b="0" i="0" u="none" strike="noStrike" kern="0" cap="none" spc="0" normalizeH="0" baseline="0" noProof="0">
              <a:ln>
                <a:noFill/>
              </a:ln>
              <a:solidFill>
                <a:srgbClr val="000000"/>
              </a:solidFill>
              <a:effectLst/>
              <a:uLnTx/>
              <a:uFillTx/>
              <a:latin typeface="Consolas"/>
              <a:ea typeface="Consolas"/>
              <a:cs typeface="Consolas"/>
              <a:sym typeface="Consolas"/>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200" b="0" i="0" u="none" strike="noStrike" kern="0" cap="none" spc="0" normalizeH="0" baseline="0" noProof="0">
                <a:ln>
                  <a:noFill/>
                </a:ln>
                <a:solidFill>
                  <a:srgbClr val="000000"/>
                </a:solidFill>
                <a:effectLst/>
                <a:uLnTx/>
                <a:uFillTx/>
                <a:latin typeface="Consolas"/>
                <a:ea typeface="Consolas"/>
                <a:cs typeface="Consolas"/>
                <a:sym typeface="Consolas"/>
              </a:rPr>
              <a:t>cd_convenio </a:t>
            </a:r>
            <a:r>
              <a:rPr kumimoji="0" lang="en-US" sz="1200" b="0" i="0" u="none" strike="noStrike" kern="0" cap="none" spc="0" normalizeH="0" baseline="0" noProof="0">
                <a:ln>
                  <a:noFill/>
                </a:ln>
                <a:solidFill>
                  <a:srgbClr val="0000FF"/>
                </a:solidFill>
                <a:effectLst/>
                <a:uLnTx/>
                <a:uFillTx/>
                <a:latin typeface="Consolas"/>
                <a:ea typeface="Consolas"/>
                <a:cs typeface="Consolas"/>
                <a:sym typeface="Consolas"/>
              </a:rPr>
              <a:t>int</a:t>
            </a:r>
            <a:r>
              <a:rPr kumimoji="0" lang="en-US" sz="12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200" b="0" i="0" u="none" strike="noStrike" kern="0" cap="none" spc="0" normalizeH="0" baseline="0" noProof="0">
                <a:ln>
                  <a:noFill/>
                </a:ln>
                <a:solidFill>
                  <a:srgbClr val="808080"/>
                </a:solidFill>
                <a:effectLst/>
                <a:uLnTx/>
                <a:uFillTx/>
                <a:latin typeface="Consolas"/>
                <a:ea typeface="Consolas"/>
                <a:cs typeface="Consolas"/>
                <a:sym typeface="Consolas"/>
              </a:rPr>
              <a:t>not</a:t>
            </a:r>
            <a:r>
              <a:rPr kumimoji="0" lang="en-US" sz="12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200" b="0" i="0" u="none" strike="noStrike" kern="0" cap="none" spc="0" normalizeH="0" baseline="0" noProof="0">
                <a:ln>
                  <a:noFill/>
                </a:ln>
                <a:solidFill>
                  <a:srgbClr val="808080"/>
                </a:solidFill>
                <a:effectLst/>
                <a:uLnTx/>
                <a:uFillTx/>
                <a:latin typeface="Consolas"/>
                <a:ea typeface="Consolas"/>
                <a:cs typeface="Consolas"/>
                <a:sym typeface="Consolas"/>
              </a:rPr>
              <a:t>null,</a:t>
            </a:r>
            <a:r>
              <a:rPr kumimoji="0" lang="en-US" sz="1200" b="0" i="0" u="none" strike="noStrike" kern="0" cap="none" spc="0" normalizeH="0" baseline="0" noProof="0">
                <a:ln>
                  <a:noFill/>
                </a:ln>
                <a:solidFill>
                  <a:srgbClr val="000000"/>
                </a:solidFill>
                <a:effectLst/>
                <a:uLnTx/>
                <a:uFillTx/>
                <a:latin typeface="Consolas"/>
                <a:ea typeface="Consolas"/>
                <a:cs typeface="Consolas"/>
                <a:sym typeface="Consolas"/>
              </a:rPr>
              <a:t> </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200" b="0" i="0" u="none" strike="noStrike" kern="0" cap="none" spc="0" normalizeH="0" baseline="0" noProof="0">
                <a:ln>
                  <a:noFill/>
                </a:ln>
                <a:solidFill>
                  <a:srgbClr val="000000"/>
                </a:solidFill>
                <a:effectLst/>
                <a:uLnTx/>
                <a:uFillTx/>
                <a:latin typeface="Consolas"/>
                <a:ea typeface="Consolas"/>
                <a:cs typeface="Consolas"/>
                <a:sym typeface="Consolas"/>
              </a:rPr>
              <a:t>matricula </a:t>
            </a:r>
            <a:r>
              <a:rPr kumimoji="0" lang="en-US" sz="1200" b="0" i="0" u="none" strike="noStrike" kern="0" cap="none" spc="0" normalizeH="0" baseline="0" noProof="0">
                <a:ln>
                  <a:noFill/>
                </a:ln>
                <a:solidFill>
                  <a:srgbClr val="0000FF"/>
                </a:solidFill>
                <a:effectLst/>
                <a:uLnTx/>
                <a:uFillTx/>
                <a:latin typeface="Consolas"/>
                <a:ea typeface="Consolas"/>
                <a:cs typeface="Consolas"/>
                <a:sym typeface="Consolas"/>
              </a:rPr>
              <a:t>int</a:t>
            </a:r>
            <a:r>
              <a:rPr kumimoji="0" lang="en-US" sz="12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200" b="0" i="0" u="none" strike="noStrike" kern="0" cap="none" spc="0" normalizeH="0" baseline="0" noProof="0">
                <a:ln>
                  <a:noFill/>
                </a:ln>
                <a:solidFill>
                  <a:srgbClr val="808080"/>
                </a:solidFill>
                <a:effectLst/>
                <a:uLnTx/>
                <a:uFillTx/>
                <a:latin typeface="Consolas"/>
                <a:ea typeface="Consolas"/>
                <a:cs typeface="Consolas"/>
                <a:sym typeface="Consolas"/>
              </a:rPr>
              <a:t>not</a:t>
            </a:r>
            <a:r>
              <a:rPr kumimoji="0" lang="en-US" sz="12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200" b="0" i="0" u="none" strike="noStrike" kern="0" cap="none" spc="0" normalizeH="0" baseline="0" noProof="0">
                <a:ln>
                  <a:noFill/>
                </a:ln>
                <a:solidFill>
                  <a:srgbClr val="808080"/>
                </a:solidFill>
                <a:effectLst/>
                <a:uLnTx/>
                <a:uFillTx/>
                <a:latin typeface="Consolas"/>
                <a:ea typeface="Consolas"/>
                <a:cs typeface="Consolas"/>
                <a:sym typeface="Consolas"/>
              </a:rPr>
              <a:t>null,</a:t>
            </a:r>
            <a:r>
              <a:rPr kumimoji="0" lang="en-US" sz="1200" b="0" i="0" u="none" strike="noStrike" kern="0" cap="none" spc="0" normalizeH="0" baseline="0" noProof="0">
                <a:ln>
                  <a:noFill/>
                </a:ln>
                <a:solidFill>
                  <a:srgbClr val="000000"/>
                </a:solidFill>
                <a:effectLst/>
                <a:uLnTx/>
                <a:uFillTx/>
                <a:latin typeface="Consolas"/>
                <a:ea typeface="Consolas"/>
                <a:cs typeface="Consolas"/>
                <a:sym typeface="Consolas"/>
              </a:rPr>
              <a:t> </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200" b="0" i="0" u="none" strike="noStrike" kern="0" cap="none" spc="0" normalizeH="0" baseline="0" noProof="0">
                <a:ln>
                  <a:noFill/>
                </a:ln>
                <a:solidFill>
                  <a:srgbClr val="000000"/>
                </a:solidFill>
                <a:effectLst/>
                <a:uLnTx/>
                <a:uFillTx/>
                <a:latin typeface="Consolas"/>
                <a:ea typeface="Consolas"/>
                <a:cs typeface="Consolas"/>
                <a:sym typeface="Consolas"/>
              </a:rPr>
              <a:t>dt_exame </a:t>
            </a:r>
            <a:r>
              <a:rPr kumimoji="0" lang="en-US" sz="1200" b="0" i="0" u="none" strike="noStrike" kern="0" cap="none" spc="0" normalizeH="0" baseline="0" noProof="0">
                <a:ln>
                  <a:noFill/>
                </a:ln>
                <a:solidFill>
                  <a:srgbClr val="0000FF"/>
                </a:solidFill>
                <a:effectLst/>
                <a:uLnTx/>
                <a:uFillTx/>
                <a:latin typeface="Consolas"/>
                <a:ea typeface="Consolas"/>
                <a:cs typeface="Consolas"/>
                <a:sym typeface="Consolas"/>
              </a:rPr>
              <a:t>date</a:t>
            </a:r>
            <a:r>
              <a:rPr kumimoji="0" lang="en-US" sz="12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200" b="0" i="0" u="none" strike="noStrike" kern="0" cap="none" spc="0" normalizeH="0" baseline="0" noProof="0">
                <a:ln>
                  <a:noFill/>
                </a:ln>
                <a:solidFill>
                  <a:srgbClr val="808080"/>
                </a:solidFill>
                <a:effectLst/>
                <a:uLnTx/>
                <a:uFillTx/>
                <a:latin typeface="Consolas"/>
                <a:ea typeface="Consolas"/>
                <a:cs typeface="Consolas"/>
                <a:sym typeface="Consolas"/>
              </a:rPr>
              <a:t>not</a:t>
            </a:r>
            <a:r>
              <a:rPr kumimoji="0" lang="en-US" sz="12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200" b="0" i="0" u="none" strike="noStrike" kern="0" cap="none" spc="0" normalizeH="0" baseline="0" noProof="0">
                <a:ln>
                  <a:noFill/>
                </a:ln>
                <a:solidFill>
                  <a:srgbClr val="808080"/>
                </a:solidFill>
                <a:effectLst/>
                <a:uLnTx/>
                <a:uFillTx/>
                <a:latin typeface="Consolas"/>
                <a:ea typeface="Consolas"/>
                <a:cs typeface="Consolas"/>
                <a:sym typeface="Consolas"/>
              </a:rPr>
              <a:t>null,</a:t>
            </a:r>
            <a:endParaRPr kumimoji="0" sz="1200" b="0" i="0" u="none" strike="noStrike" kern="0" cap="none" spc="0" normalizeH="0" baseline="0" noProof="0">
              <a:ln>
                <a:noFill/>
              </a:ln>
              <a:solidFill>
                <a:srgbClr val="000000"/>
              </a:solidFill>
              <a:effectLst/>
              <a:uLnTx/>
              <a:uFillTx/>
              <a:latin typeface="Consolas"/>
              <a:ea typeface="Consolas"/>
              <a:cs typeface="Consolas"/>
              <a:sym typeface="Consolas"/>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endParaRPr kumimoji="0" sz="1200" b="0" i="0" u="none" strike="noStrike" kern="0" cap="none" spc="0" normalizeH="0" baseline="0" noProof="0">
              <a:ln>
                <a:noFill/>
              </a:ln>
              <a:solidFill>
                <a:srgbClr val="000000"/>
              </a:solidFill>
              <a:effectLst/>
              <a:uLnTx/>
              <a:uFillTx/>
              <a:latin typeface="Consolas"/>
              <a:ea typeface="Consolas"/>
              <a:cs typeface="Consolas"/>
              <a:sym typeface="Consolas"/>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200" b="0" i="0" u="none" strike="noStrike" kern="0" cap="none" spc="0" normalizeH="0" baseline="0" noProof="0">
                <a:ln>
                  <a:noFill/>
                </a:ln>
                <a:solidFill>
                  <a:srgbClr val="0000FF"/>
                </a:solidFill>
                <a:effectLst/>
                <a:uLnTx/>
                <a:uFillTx/>
                <a:latin typeface="Consolas"/>
                <a:ea typeface="Consolas"/>
                <a:cs typeface="Consolas"/>
                <a:sym typeface="Consolas"/>
              </a:rPr>
              <a:t>primary</a:t>
            </a:r>
            <a:r>
              <a:rPr kumimoji="0" lang="en-US" sz="12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200" b="0" i="0" u="none" strike="noStrike" kern="0" cap="none" spc="0" normalizeH="0" baseline="0" noProof="0">
                <a:ln>
                  <a:noFill/>
                </a:ln>
                <a:solidFill>
                  <a:srgbClr val="0000FF"/>
                </a:solidFill>
                <a:effectLst/>
                <a:uLnTx/>
                <a:uFillTx/>
                <a:latin typeface="Consolas"/>
                <a:ea typeface="Consolas"/>
                <a:cs typeface="Consolas"/>
                <a:sym typeface="Consolas"/>
              </a:rPr>
              <a:t>key </a:t>
            </a:r>
            <a:r>
              <a:rPr kumimoji="0" lang="en-US" sz="12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200" b="0" i="0" u="none" strike="noStrike" kern="0" cap="none" spc="0" normalizeH="0" baseline="0" noProof="0">
                <a:ln>
                  <a:noFill/>
                </a:ln>
                <a:solidFill>
                  <a:srgbClr val="000000"/>
                </a:solidFill>
                <a:effectLst/>
                <a:uLnTx/>
                <a:uFillTx/>
                <a:latin typeface="Consolas"/>
                <a:ea typeface="Consolas"/>
                <a:cs typeface="Consolas"/>
                <a:sym typeface="Consolas"/>
              </a:rPr>
              <a:t>cd_exame</a:t>
            </a:r>
            <a:r>
              <a:rPr kumimoji="0" lang="en-US" sz="12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200" b="0" i="0" u="none" strike="noStrike" kern="0" cap="none" spc="0" normalizeH="0" baseline="0" noProof="0">
                <a:ln>
                  <a:noFill/>
                </a:ln>
                <a:solidFill>
                  <a:srgbClr val="000000"/>
                </a:solidFill>
                <a:effectLst/>
                <a:uLnTx/>
                <a:uFillTx/>
                <a:latin typeface="Consolas"/>
                <a:ea typeface="Consolas"/>
                <a:cs typeface="Consolas"/>
                <a:sym typeface="Consolas"/>
              </a:rPr>
              <a:t> cd_convenio</a:t>
            </a:r>
            <a:r>
              <a:rPr kumimoji="0" lang="en-US" sz="12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200" b="0" i="0" u="none" strike="noStrike" kern="0" cap="none" spc="0" normalizeH="0" baseline="0" noProof="0">
                <a:ln>
                  <a:noFill/>
                </a:ln>
                <a:solidFill>
                  <a:srgbClr val="000000"/>
                </a:solidFill>
                <a:effectLst/>
                <a:uLnTx/>
                <a:uFillTx/>
                <a:latin typeface="Consolas"/>
                <a:ea typeface="Consolas"/>
                <a:cs typeface="Consolas"/>
                <a:sym typeface="Consolas"/>
              </a:rPr>
              <a:t> matricula</a:t>
            </a:r>
            <a:r>
              <a:rPr kumimoji="0" lang="en-US" sz="12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200" b="0" i="0" u="none" strike="noStrike" kern="0" cap="none" spc="0" normalizeH="0" baseline="0" noProof="0">
                <a:ln>
                  <a:noFill/>
                </a:ln>
                <a:solidFill>
                  <a:srgbClr val="000000"/>
                </a:solidFill>
                <a:effectLst/>
                <a:uLnTx/>
                <a:uFillTx/>
                <a:latin typeface="Consolas"/>
                <a:ea typeface="Consolas"/>
                <a:cs typeface="Consolas"/>
                <a:sym typeface="Consolas"/>
              </a:rPr>
              <a:t> dt_exame</a:t>
            </a:r>
            <a:r>
              <a:rPr kumimoji="0" lang="en-US" sz="1200" b="0" i="0" u="none" strike="noStrike" kern="0" cap="none" spc="0" normalizeH="0" baseline="0" noProof="0">
                <a:ln>
                  <a:noFill/>
                </a:ln>
                <a:solidFill>
                  <a:srgbClr val="808080"/>
                </a:solidFill>
                <a:effectLst/>
                <a:uLnTx/>
                <a:uFillTx/>
                <a:latin typeface="Consolas"/>
                <a:ea typeface="Consolas"/>
                <a:cs typeface="Consolas"/>
                <a:sym typeface="Consolas"/>
              </a:rPr>
              <a:t>),</a:t>
            </a:r>
            <a:endParaRPr kumimoji="0" sz="1200" b="0" i="0" u="none" strike="noStrike" kern="0" cap="none" spc="0" normalizeH="0" baseline="0" noProof="0">
              <a:ln>
                <a:noFill/>
              </a:ln>
              <a:solidFill>
                <a:srgbClr val="000000"/>
              </a:solidFill>
              <a:effectLst/>
              <a:uLnTx/>
              <a:uFillTx/>
              <a:latin typeface="Consolas"/>
              <a:ea typeface="Consolas"/>
              <a:cs typeface="Consolas"/>
              <a:sym typeface="Consolas"/>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endParaRPr kumimoji="0" sz="1200" b="0" i="0" u="none" strike="noStrike" kern="0" cap="none" spc="0" normalizeH="0" baseline="0" noProof="0">
              <a:ln>
                <a:noFill/>
              </a:ln>
              <a:solidFill>
                <a:srgbClr val="000000"/>
              </a:solidFill>
              <a:effectLst/>
              <a:uLnTx/>
              <a:uFillTx/>
              <a:latin typeface="Consolas"/>
              <a:ea typeface="Consolas"/>
              <a:cs typeface="Consolas"/>
              <a:sym typeface="Consolas"/>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200" b="0" i="0" u="none" strike="noStrike" kern="0" cap="none" spc="0" normalizeH="0" baseline="0" noProof="0">
                <a:ln>
                  <a:noFill/>
                </a:ln>
                <a:solidFill>
                  <a:srgbClr val="0000FF"/>
                </a:solidFill>
                <a:effectLst/>
                <a:uLnTx/>
                <a:uFillTx/>
                <a:latin typeface="Consolas"/>
                <a:ea typeface="Consolas"/>
                <a:cs typeface="Consolas"/>
                <a:sym typeface="Consolas"/>
              </a:rPr>
              <a:t>CONSTRAINT</a:t>
            </a:r>
            <a:r>
              <a:rPr kumimoji="0" lang="en-US" sz="1200" b="0" i="0" u="none" strike="noStrike" kern="0" cap="none" spc="0" normalizeH="0" baseline="0" noProof="0">
                <a:ln>
                  <a:noFill/>
                </a:ln>
                <a:solidFill>
                  <a:srgbClr val="000000"/>
                </a:solidFill>
                <a:effectLst/>
                <a:uLnTx/>
                <a:uFillTx/>
                <a:latin typeface="Consolas"/>
                <a:ea typeface="Consolas"/>
                <a:cs typeface="Consolas"/>
                <a:sym typeface="Consolas"/>
              </a:rPr>
              <a:t> fk_exame </a:t>
            </a:r>
            <a:r>
              <a:rPr kumimoji="0" lang="en-US" sz="1200" b="0" i="0" u="none" strike="noStrike" kern="0" cap="none" spc="0" normalizeH="0" baseline="0" noProof="0">
                <a:ln>
                  <a:noFill/>
                </a:ln>
                <a:solidFill>
                  <a:srgbClr val="0000FF"/>
                </a:solidFill>
                <a:effectLst/>
                <a:uLnTx/>
                <a:uFillTx/>
                <a:latin typeface="Consolas"/>
                <a:ea typeface="Consolas"/>
                <a:cs typeface="Consolas"/>
                <a:sym typeface="Consolas"/>
              </a:rPr>
              <a:t>FOREIGN</a:t>
            </a:r>
            <a:r>
              <a:rPr kumimoji="0" lang="en-US" sz="12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200" b="0" i="0" u="none" strike="noStrike" kern="0" cap="none" spc="0" normalizeH="0" baseline="0" noProof="0">
                <a:ln>
                  <a:noFill/>
                </a:ln>
                <a:solidFill>
                  <a:srgbClr val="0000FF"/>
                </a:solidFill>
                <a:effectLst/>
                <a:uLnTx/>
                <a:uFillTx/>
                <a:latin typeface="Consolas"/>
                <a:ea typeface="Consolas"/>
                <a:cs typeface="Consolas"/>
                <a:sym typeface="Consolas"/>
              </a:rPr>
              <a:t>KEY </a:t>
            </a:r>
            <a:r>
              <a:rPr kumimoji="0" lang="en-US" sz="12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200" b="0" i="0" u="none" strike="noStrike" kern="0" cap="none" spc="0" normalizeH="0" baseline="0" noProof="0">
                <a:ln>
                  <a:noFill/>
                </a:ln>
                <a:solidFill>
                  <a:srgbClr val="000000"/>
                </a:solidFill>
                <a:effectLst/>
                <a:uLnTx/>
                <a:uFillTx/>
                <a:latin typeface="Consolas"/>
                <a:ea typeface="Consolas"/>
                <a:cs typeface="Consolas"/>
                <a:sym typeface="Consolas"/>
              </a:rPr>
              <a:t>cd_exame</a:t>
            </a:r>
            <a:r>
              <a:rPr kumimoji="0" lang="en-US" sz="12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2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200" b="0" i="0" u="none" strike="noStrike" kern="0" cap="none" spc="0" normalizeH="0" baseline="0" noProof="0">
                <a:ln>
                  <a:noFill/>
                </a:ln>
                <a:solidFill>
                  <a:srgbClr val="0000FF"/>
                </a:solidFill>
                <a:effectLst/>
                <a:uLnTx/>
                <a:uFillTx/>
                <a:latin typeface="Consolas"/>
                <a:ea typeface="Consolas"/>
                <a:cs typeface="Consolas"/>
                <a:sym typeface="Consolas"/>
              </a:rPr>
              <a:t>REFERENCES</a:t>
            </a:r>
            <a:r>
              <a:rPr kumimoji="0" lang="en-US" sz="1200" b="0" i="0" u="none" strike="noStrike" kern="0" cap="none" spc="0" normalizeH="0" baseline="0" noProof="0">
                <a:ln>
                  <a:noFill/>
                </a:ln>
                <a:solidFill>
                  <a:srgbClr val="000000"/>
                </a:solidFill>
                <a:effectLst/>
                <a:uLnTx/>
                <a:uFillTx/>
                <a:latin typeface="Consolas"/>
                <a:ea typeface="Consolas"/>
                <a:cs typeface="Consolas"/>
                <a:sym typeface="Consolas"/>
              </a:rPr>
              <a:t> tb_exame</a:t>
            </a:r>
            <a:r>
              <a:rPr kumimoji="0" lang="en-US" sz="1200" b="0" i="0" u="none" strike="noStrike" kern="0" cap="none" spc="0" normalizeH="0" baseline="0" noProof="0">
                <a:ln>
                  <a:noFill/>
                </a:ln>
                <a:solidFill>
                  <a:srgbClr val="0000FF"/>
                </a:solidFill>
                <a:effectLst/>
                <a:uLnTx/>
                <a:uFillTx/>
                <a:latin typeface="Consolas"/>
                <a:ea typeface="Consolas"/>
                <a:cs typeface="Consolas"/>
                <a:sym typeface="Consolas"/>
              </a:rPr>
              <a:t> </a:t>
            </a:r>
            <a:r>
              <a:rPr kumimoji="0" lang="en-US" sz="12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200" b="0" i="0" u="none" strike="noStrike" kern="0" cap="none" spc="0" normalizeH="0" baseline="0" noProof="0">
                <a:ln>
                  <a:noFill/>
                </a:ln>
                <a:solidFill>
                  <a:srgbClr val="000000"/>
                </a:solidFill>
                <a:effectLst/>
                <a:uLnTx/>
                <a:uFillTx/>
                <a:latin typeface="Consolas"/>
                <a:ea typeface="Consolas"/>
                <a:cs typeface="Consolas"/>
                <a:sym typeface="Consolas"/>
              </a:rPr>
              <a:t>cd_exame</a:t>
            </a:r>
            <a:r>
              <a:rPr kumimoji="0" lang="en-US" sz="1200" b="0" i="0" u="none" strike="noStrike" kern="0" cap="none" spc="0" normalizeH="0" baseline="0" noProof="0">
                <a:ln>
                  <a:noFill/>
                </a:ln>
                <a:solidFill>
                  <a:srgbClr val="808080"/>
                </a:solidFill>
                <a:effectLst/>
                <a:uLnTx/>
                <a:uFillTx/>
                <a:latin typeface="Consolas"/>
                <a:ea typeface="Consolas"/>
                <a:cs typeface="Consolas"/>
                <a:sym typeface="Consolas"/>
              </a:rPr>
              <a:t>),</a:t>
            </a:r>
            <a:endParaRPr kumimoji="0" sz="1200" b="0" i="0" u="none" strike="noStrike" kern="0" cap="none" spc="0" normalizeH="0" baseline="0" noProof="0">
              <a:ln>
                <a:noFill/>
              </a:ln>
              <a:solidFill>
                <a:srgbClr val="000000"/>
              </a:solidFill>
              <a:effectLst/>
              <a:uLnTx/>
              <a:uFillTx/>
              <a:latin typeface="Consolas"/>
              <a:ea typeface="Consolas"/>
              <a:cs typeface="Consolas"/>
              <a:sym typeface="Consolas"/>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200" b="0" i="0" u="none" strike="noStrike" kern="0" cap="none" spc="0" normalizeH="0" baseline="0" noProof="0">
                <a:ln>
                  <a:noFill/>
                </a:ln>
                <a:solidFill>
                  <a:srgbClr val="0000FF"/>
                </a:solidFill>
                <a:effectLst/>
                <a:uLnTx/>
                <a:uFillTx/>
                <a:latin typeface="Consolas"/>
                <a:ea typeface="Consolas"/>
                <a:cs typeface="Consolas"/>
                <a:sym typeface="Consolas"/>
              </a:rPr>
              <a:t>constraint</a:t>
            </a:r>
            <a:r>
              <a:rPr kumimoji="0" lang="en-US" sz="1200" b="0" i="0" u="none" strike="noStrike" kern="0" cap="none" spc="0" normalizeH="0" baseline="0" noProof="0">
                <a:ln>
                  <a:noFill/>
                </a:ln>
                <a:solidFill>
                  <a:srgbClr val="000000"/>
                </a:solidFill>
                <a:effectLst/>
                <a:uLnTx/>
                <a:uFillTx/>
                <a:latin typeface="Consolas"/>
                <a:ea typeface="Consolas"/>
                <a:cs typeface="Consolas"/>
                <a:sym typeface="Consolas"/>
              </a:rPr>
              <a:t> fk_convenio </a:t>
            </a:r>
            <a:r>
              <a:rPr kumimoji="0" lang="en-US" sz="1200" b="0" i="0" u="none" strike="noStrike" kern="0" cap="none" spc="0" normalizeH="0" baseline="0" noProof="0">
                <a:ln>
                  <a:noFill/>
                </a:ln>
                <a:solidFill>
                  <a:srgbClr val="0000FF"/>
                </a:solidFill>
                <a:effectLst/>
                <a:uLnTx/>
                <a:uFillTx/>
                <a:latin typeface="Consolas"/>
                <a:ea typeface="Consolas"/>
                <a:cs typeface="Consolas"/>
                <a:sym typeface="Consolas"/>
              </a:rPr>
              <a:t>foreign</a:t>
            </a:r>
            <a:r>
              <a:rPr kumimoji="0" lang="en-US" sz="12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200" b="0" i="0" u="none" strike="noStrike" kern="0" cap="none" spc="0" normalizeH="0" baseline="0" noProof="0">
                <a:ln>
                  <a:noFill/>
                </a:ln>
                <a:solidFill>
                  <a:srgbClr val="0000FF"/>
                </a:solidFill>
                <a:effectLst/>
                <a:uLnTx/>
                <a:uFillTx/>
                <a:latin typeface="Consolas"/>
                <a:ea typeface="Consolas"/>
                <a:cs typeface="Consolas"/>
                <a:sym typeface="Consolas"/>
              </a:rPr>
              <a:t>key </a:t>
            </a:r>
            <a:r>
              <a:rPr kumimoji="0" lang="en-US" sz="12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200" b="0" i="0" u="none" strike="noStrike" kern="0" cap="none" spc="0" normalizeH="0" baseline="0" noProof="0">
                <a:ln>
                  <a:noFill/>
                </a:ln>
                <a:solidFill>
                  <a:srgbClr val="000000"/>
                </a:solidFill>
                <a:effectLst/>
                <a:uLnTx/>
                <a:uFillTx/>
                <a:latin typeface="Consolas"/>
                <a:ea typeface="Consolas"/>
                <a:cs typeface="Consolas"/>
                <a:sym typeface="Consolas"/>
              </a:rPr>
              <a:t>cd_convenio</a:t>
            </a:r>
            <a:r>
              <a:rPr kumimoji="0" lang="en-US" sz="12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2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200" b="0" i="0" u="none" strike="noStrike" kern="0" cap="none" spc="0" normalizeH="0" baseline="0" noProof="0">
                <a:ln>
                  <a:noFill/>
                </a:ln>
                <a:solidFill>
                  <a:srgbClr val="0000FF"/>
                </a:solidFill>
                <a:effectLst/>
                <a:uLnTx/>
                <a:uFillTx/>
                <a:latin typeface="Consolas"/>
                <a:ea typeface="Consolas"/>
                <a:cs typeface="Consolas"/>
                <a:sym typeface="Consolas"/>
              </a:rPr>
              <a:t>references</a:t>
            </a:r>
            <a:r>
              <a:rPr kumimoji="0" lang="en-US" sz="1200" b="0" i="0" u="none" strike="noStrike" kern="0" cap="none" spc="0" normalizeH="0" baseline="0" noProof="0">
                <a:ln>
                  <a:noFill/>
                </a:ln>
                <a:solidFill>
                  <a:srgbClr val="000000"/>
                </a:solidFill>
                <a:effectLst/>
                <a:uLnTx/>
                <a:uFillTx/>
                <a:latin typeface="Consolas"/>
                <a:ea typeface="Consolas"/>
                <a:cs typeface="Consolas"/>
                <a:sym typeface="Consolas"/>
              </a:rPr>
              <a:t> tb_convenio</a:t>
            </a:r>
            <a:r>
              <a:rPr kumimoji="0" lang="en-US" sz="1200" b="0" i="0" u="none" strike="noStrike" kern="0" cap="none" spc="0" normalizeH="0" baseline="0" noProof="0">
                <a:ln>
                  <a:noFill/>
                </a:ln>
                <a:solidFill>
                  <a:srgbClr val="0000FF"/>
                </a:solidFill>
                <a:effectLst/>
                <a:uLnTx/>
                <a:uFillTx/>
                <a:latin typeface="Consolas"/>
                <a:ea typeface="Consolas"/>
                <a:cs typeface="Consolas"/>
                <a:sym typeface="Consolas"/>
              </a:rPr>
              <a:t> </a:t>
            </a:r>
            <a:r>
              <a:rPr kumimoji="0" lang="en-US" sz="12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200" b="0" i="0" u="none" strike="noStrike" kern="0" cap="none" spc="0" normalizeH="0" baseline="0" noProof="0">
                <a:ln>
                  <a:noFill/>
                </a:ln>
                <a:solidFill>
                  <a:srgbClr val="000000"/>
                </a:solidFill>
                <a:effectLst/>
                <a:uLnTx/>
                <a:uFillTx/>
                <a:latin typeface="Consolas"/>
                <a:ea typeface="Consolas"/>
                <a:cs typeface="Consolas"/>
                <a:sym typeface="Consolas"/>
              </a:rPr>
              <a:t>cd_convenio</a:t>
            </a:r>
            <a:r>
              <a:rPr kumimoji="0" lang="en-US" sz="12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200" b="0" i="0" u="none" strike="noStrike" kern="0" cap="none" spc="0" normalizeH="0" baseline="0" noProof="0">
                <a:ln>
                  <a:noFill/>
                </a:ln>
                <a:solidFill>
                  <a:srgbClr val="000000"/>
                </a:solidFill>
                <a:effectLst/>
                <a:uLnTx/>
                <a:uFillTx/>
                <a:latin typeface="Consolas"/>
                <a:ea typeface="Consolas"/>
                <a:cs typeface="Consolas"/>
                <a:sym typeface="Consolas"/>
              </a:rPr>
              <a:t> </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200" b="0" i="0" u="none" strike="noStrike" kern="0" cap="none" spc="0" normalizeH="0" baseline="0" noProof="0">
                <a:ln>
                  <a:noFill/>
                </a:ln>
                <a:solidFill>
                  <a:srgbClr val="0000FF"/>
                </a:solidFill>
                <a:effectLst/>
                <a:uLnTx/>
                <a:uFillTx/>
                <a:latin typeface="Consolas"/>
                <a:ea typeface="Consolas"/>
                <a:cs typeface="Consolas"/>
                <a:sym typeface="Consolas"/>
              </a:rPr>
              <a:t>constraint</a:t>
            </a:r>
            <a:r>
              <a:rPr kumimoji="0" lang="en-US" sz="1200" b="0" i="0" u="none" strike="noStrike" kern="0" cap="none" spc="0" normalizeH="0" baseline="0" noProof="0">
                <a:ln>
                  <a:noFill/>
                </a:ln>
                <a:solidFill>
                  <a:srgbClr val="000000"/>
                </a:solidFill>
                <a:effectLst/>
                <a:uLnTx/>
                <a:uFillTx/>
                <a:latin typeface="Consolas"/>
                <a:ea typeface="Consolas"/>
                <a:cs typeface="Consolas"/>
                <a:sym typeface="Consolas"/>
              </a:rPr>
              <a:t> fk_paciente </a:t>
            </a:r>
            <a:r>
              <a:rPr kumimoji="0" lang="en-US" sz="1200" b="0" i="0" u="none" strike="noStrike" kern="0" cap="none" spc="0" normalizeH="0" baseline="0" noProof="0">
                <a:ln>
                  <a:noFill/>
                </a:ln>
                <a:solidFill>
                  <a:srgbClr val="0000FF"/>
                </a:solidFill>
                <a:effectLst/>
                <a:uLnTx/>
                <a:uFillTx/>
                <a:latin typeface="Consolas"/>
                <a:ea typeface="Consolas"/>
                <a:cs typeface="Consolas"/>
                <a:sym typeface="Consolas"/>
              </a:rPr>
              <a:t>foreign</a:t>
            </a:r>
            <a:r>
              <a:rPr kumimoji="0" lang="en-US" sz="12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200" b="0" i="0" u="none" strike="noStrike" kern="0" cap="none" spc="0" normalizeH="0" baseline="0" noProof="0">
                <a:ln>
                  <a:noFill/>
                </a:ln>
                <a:solidFill>
                  <a:srgbClr val="0000FF"/>
                </a:solidFill>
                <a:effectLst/>
                <a:uLnTx/>
                <a:uFillTx/>
                <a:latin typeface="Consolas"/>
                <a:ea typeface="Consolas"/>
                <a:cs typeface="Consolas"/>
                <a:sym typeface="Consolas"/>
              </a:rPr>
              <a:t>key </a:t>
            </a:r>
            <a:r>
              <a:rPr kumimoji="0" lang="en-US" sz="12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200" b="0" i="0" u="none" strike="noStrike" kern="0" cap="none" spc="0" normalizeH="0" baseline="0" noProof="0">
                <a:ln>
                  <a:noFill/>
                </a:ln>
                <a:solidFill>
                  <a:srgbClr val="000000"/>
                </a:solidFill>
                <a:effectLst/>
                <a:uLnTx/>
                <a:uFillTx/>
                <a:latin typeface="Consolas"/>
                <a:ea typeface="Consolas"/>
                <a:cs typeface="Consolas"/>
                <a:sym typeface="Consolas"/>
              </a:rPr>
              <a:t>matricula</a:t>
            </a:r>
            <a:r>
              <a:rPr kumimoji="0" lang="en-US" sz="12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2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200" b="0" i="0" u="none" strike="noStrike" kern="0" cap="none" spc="0" normalizeH="0" baseline="0" noProof="0">
                <a:ln>
                  <a:noFill/>
                </a:ln>
                <a:solidFill>
                  <a:srgbClr val="0000FF"/>
                </a:solidFill>
                <a:effectLst/>
                <a:uLnTx/>
                <a:uFillTx/>
                <a:latin typeface="Consolas"/>
                <a:ea typeface="Consolas"/>
                <a:cs typeface="Consolas"/>
                <a:sym typeface="Consolas"/>
              </a:rPr>
              <a:t>references</a:t>
            </a:r>
            <a:r>
              <a:rPr kumimoji="0" lang="en-US" sz="1200" b="0" i="0" u="none" strike="noStrike" kern="0" cap="none" spc="0" normalizeH="0" baseline="0" noProof="0">
                <a:ln>
                  <a:noFill/>
                </a:ln>
                <a:solidFill>
                  <a:srgbClr val="000000"/>
                </a:solidFill>
                <a:effectLst/>
                <a:uLnTx/>
                <a:uFillTx/>
                <a:latin typeface="Consolas"/>
                <a:ea typeface="Consolas"/>
                <a:cs typeface="Consolas"/>
                <a:sym typeface="Consolas"/>
              </a:rPr>
              <a:t> tb_paciente</a:t>
            </a:r>
            <a:r>
              <a:rPr kumimoji="0" lang="en-US" sz="1200" b="0" i="0" u="none" strike="noStrike" kern="0" cap="none" spc="0" normalizeH="0" baseline="0" noProof="0">
                <a:ln>
                  <a:noFill/>
                </a:ln>
                <a:solidFill>
                  <a:srgbClr val="0000FF"/>
                </a:solidFill>
                <a:effectLst/>
                <a:uLnTx/>
                <a:uFillTx/>
                <a:latin typeface="Consolas"/>
                <a:ea typeface="Consolas"/>
                <a:cs typeface="Consolas"/>
                <a:sym typeface="Consolas"/>
              </a:rPr>
              <a:t> </a:t>
            </a:r>
            <a:r>
              <a:rPr kumimoji="0" lang="en-US" sz="12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200" b="0" i="0" u="none" strike="noStrike" kern="0" cap="none" spc="0" normalizeH="0" baseline="0" noProof="0">
                <a:ln>
                  <a:noFill/>
                </a:ln>
                <a:solidFill>
                  <a:srgbClr val="000000"/>
                </a:solidFill>
                <a:effectLst/>
                <a:uLnTx/>
                <a:uFillTx/>
                <a:latin typeface="Consolas"/>
                <a:ea typeface="Consolas"/>
                <a:cs typeface="Consolas"/>
                <a:sym typeface="Consolas"/>
              </a:rPr>
              <a:t>matricula</a:t>
            </a:r>
            <a:r>
              <a:rPr kumimoji="0" lang="en-US" sz="12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200" b="0" i="0" u="none" strike="noStrike" kern="0" cap="none" spc="0" normalizeH="0" baseline="0" noProof="0">
                <a:ln>
                  <a:noFill/>
                </a:ln>
                <a:solidFill>
                  <a:srgbClr val="000000"/>
                </a:solidFill>
                <a:effectLst/>
                <a:uLnTx/>
                <a:uFillTx/>
                <a:latin typeface="Consolas"/>
                <a:ea typeface="Consolas"/>
                <a:cs typeface="Consolas"/>
                <a:sym typeface="Consolas"/>
              </a:rPr>
              <a:t> </a:t>
            </a:r>
            <a:r>
              <a:rPr kumimoji="0" lang="en-US" sz="1200" b="0" i="0" u="none" strike="noStrike" kern="0" cap="none" spc="0" normalizeH="0" baseline="0" noProof="0">
                <a:ln>
                  <a:noFill/>
                </a:ln>
                <a:solidFill>
                  <a:srgbClr val="808080"/>
                </a:solidFill>
                <a:effectLst/>
                <a:uLnTx/>
                <a:uFillTx/>
                <a:latin typeface="Consolas"/>
                <a:ea typeface="Consolas"/>
                <a:cs typeface="Consolas"/>
                <a:sym typeface="Consolas"/>
              </a:rPr>
              <a:t>)</a:t>
            </a:r>
            <a:r>
              <a:rPr kumimoji="0" lang="en-US" sz="1200" b="0" i="0" u="none" strike="noStrike" kern="0" cap="none" spc="0" normalizeH="0" baseline="0" noProof="0">
                <a:ln>
                  <a:noFill/>
                </a:ln>
                <a:solidFill>
                  <a:srgbClr val="000000"/>
                </a:solidFill>
                <a:effectLst/>
                <a:uLnTx/>
                <a:uFillTx/>
                <a:latin typeface="Consolas"/>
                <a:ea typeface="Consolas"/>
                <a:cs typeface="Consolas"/>
                <a:sym typeface="Consolas"/>
              </a:rPr>
              <a:t> </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610"/>
        <p:cNvGrpSpPr/>
        <p:nvPr/>
      </p:nvGrpSpPr>
      <p:grpSpPr>
        <a:xfrm>
          <a:off x="0" y="0"/>
          <a:ext cx="0" cy="0"/>
          <a:chOff x="0" y="0"/>
          <a:chExt cx="0" cy="0"/>
        </a:xfrm>
      </p:grpSpPr>
      <p:sp>
        <p:nvSpPr>
          <p:cNvPr id="1611" name="Google Shape;1611;p174"/>
          <p:cNvSpPr txBox="1">
            <a:spLocks noGrp="1"/>
          </p:cNvSpPr>
          <p:nvPr>
            <p:ph type="ctrTitle"/>
          </p:nvPr>
        </p:nvSpPr>
        <p:spPr>
          <a:xfrm>
            <a:off x="3304823" y="1603903"/>
            <a:ext cx="6019800" cy="2209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FFFF"/>
              </a:buClr>
              <a:buSzPts val="3200"/>
              <a:buFont typeface="Arial"/>
              <a:buNone/>
            </a:pPr>
            <a:r>
              <a:rPr lang="en-US" sz="2800" b="0" i="0" u="none">
                <a:solidFill>
                  <a:srgbClr val="FFFFFF"/>
                </a:solidFill>
                <a:latin typeface="Arial"/>
                <a:ea typeface="Arial"/>
                <a:cs typeface="Arial"/>
                <a:sym typeface="Arial"/>
              </a:rPr>
              <a:t>Popular o Banco de dados </a:t>
            </a:r>
            <a:br>
              <a:rPr lang="en-US" sz="1800"/>
            </a:br>
            <a:endParaRPr sz="1800"/>
          </a:p>
        </p:txBody>
      </p:sp>
      <p:sp>
        <p:nvSpPr>
          <p:cNvPr id="1612" name="Google Shape;1612;p174"/>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Black"/>
                <a:ea typeface="Arial Black"/>
                <a:cs typeface="Arial Black"/>
                <a:sym typeface="Arial Black"/>
              </a:rPr>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t>57</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pic>
        <p:nvPicPr>
          <p:cNvPr id="1613" name="Google Shape;1613;p174"/>
          <p:cNvPicPr preferRelativeResize="0"/>
          <p:nvPr/>
        </p:nvPicPr>
        <p:blipFill rotWithShape="1">
          <a:blip r:embed="rId3">
            <a:alphaModFix/>
          </a:blip>
          <a:srcRect/>
          <a:stretch/>
        </p:blipFill>
        <p:spPr>
          <a:xfrm>
            <a:off x="7235825" y="260350"/>
            <a:ext cx="1439862" cy="495300"/>
          </a:xfrm>
          <a:prstGeom prst="rect">
            <a:avLst/>
          </a:prstGeom>
          <a:noFill/>
          <a:ln>
            <a:noFill/>
          </a:ln>
        </p:spPr>
      </p:pic>
      <p:sp>
        <p:nvSpPr>
          <p:cNvPr id="1614" name="Google Shape;1614;p174"/>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Black"/>
                <a:ea typeface="Arial Black"/>
                <a:cs typeface="Arial Black"/>
                <a:sym typeface="Arial Black"/>
              </a:rPr>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t>57</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615" name="Google Shape;1615;p174"/>
          <p:cNvSpPr txBox="1">
            <a:spLocks noGrp="1"/>
          </p:cNvSpPr>
          <p:nvPr>
            <p:ph type="ftr" idx="11"/>
          </p:nvPr>
        </p:nvSpPr>
        <p:spPr>
          <a:xfrm>
            <a:off x="2969455"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pt-BR" sz="1200" b="0" i="0" u="none" strike="noStrike" kern="0" cap="none" spc="0" normalizeH="0" baseline="0" noProof="0">
                <a:ln>
                  <a:noFill/>
                </a:ln>
                <a:solidFill>
                  <a:srgbClr val="000000"/>
                </a:solidFill>
                <a:effectLst/>
                <a:uLnTx/>
                <a:uFillTx/>
                <a:latin typeface="Arial"/>
                <a:ea typeface="Arial"/>
                <a:cs typeface="Arial"/>
                <a:sym typeface="Arial"/>
              </a:rPr>
              <a:t>Aula 07 - DDL e DML - Exercício</a:t>
            </a:r>
            <a:endParaRPr kumimoji="0" sz="12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transition>
    <p:push/>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621"/>
        <p:cNvGrpSpPr/>
        <p:nvPr/>
      </p:nvGrpSpPr>
      <p:grpSpPr>
        <a:xfrm>
          <a:off x="0" y="0"/>
          <a:ext cx="0" cy="0"/>
          <a:chOff x="0" y="0"/>
          <a:chExt cx="0" cy="0"/>
        </a:xfrm>
      </p:grpSpPr>
      <p:pic>
        <p:nvPicPr>
          <p:cNvPr id="1622" name="Google Shape;1622;p175"/>
          <p:cNvPicPr preferRelativeResize="0"/>
          <p:nvPr/>
        </p:nvPicPr>
        <p:blipFill rotWithShape="1">
          <a:blip r:embed="rId3">
            <a:alphaModFix/>
          </a:blip>
          <a:srcRect/>
          <a:stretch/>
        </p:blipFill>
        <p:spPr>
          <a:xfrm>
            <a:off x="591344" y="964407"/>
            <a:ext cx="7610475" cy="2695575"/>
          </a:xfrm>
          <a:prstGeom prst="rect">
            <a:avLst/>
          </a:prstGeom>
          <a:noFill/>
          <a:ln>
            <a:noFill/>
          </a:ln>
        </p:spPr>
      </p:pic>
      <p:sp>
        <p:nvSpPr>
          <p:cNvPr id="1623" name="Google Shape;1623;p175"/>
          <p:cNvSpPr txBox="1">
            <a:spLocks noGrp="1"/>
          </p:cNvSpPr>
          <p:nvPr>
            <p:ph type="title" idx="4294967295"/>
          </p:nvPr>
        </p:nvSpPr>
        <p:spPr>
          <a:xfrm>
            <a:off x="539750" y="508000"/>
            <a:ext cx="6553200" cy="5857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solidFill>
                  <a:srgbClr val="FF0000"/>
                </a:solidFill>
              </a:rPr>
              <a:t>Exercício 02 – comando diferente </a:t>
            </a:r>
            <a:endParaRPr/>
          </a:p>
        </p:txBody>
      </p:sp>
      <p:pic>
        <p:nvPicPr>
          <p:cNvPr id="1624" name="Google Shape;1624;p175"/>
          <p:cNvPicPr preferRelativeResize="0"/>
          <p:nvPr/>
        </p:nvPicPr>
        <p:blipFill rotWithShape="1">
          <a:blip r:embed="rId4">
            <a:alphaModFix/>
          </a:blip>
          <a:srcRect/>
          <a:stretch/>
        </p:blipFill>
        <p:spPr>
          <a:xfrm>
            <a:off x="7481888" y="508000"/>
            <a:ext cx="1439862" cy="495300"/>
          </a:xfrm>
          <a:prstGeom prst="rect">
            <a:avLst/>
          </a:prstGeom>
          <a:noFill/>
          <a:ln>
            <a:noFill/>
          </a:ln>
        </p:spPr>
      </p:pic>
      <p:sp>
        <p:nvSpPr>
          <p:cNvPr id="1626" name="Google Shape;1626;p175"/>
          <p:cNvSpPr txBox="1">
            <a:spLocks noGrp="1"/>
          </p:cNvSpPr>
          <p:nvPr>
            <p:ph type="ftr" idx="11"/>
          </p:nvPr>
        </p:nvSpPr>
        <p:spPr>
          <a:xfrm>
            <a:off x="0" y="6237288"/>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7D"/>
              </a:buClr>
              <a:buSzPts val="1400"/>
              <a:buFont typeface="Noto Sans Symbols"/>
              <a:buNone/>
              <a:tabLst/>
              <a:defRPr/>
            </a:pPr>
            <a:r>
              <a:rPr kumimoji="0" lang="pt-BR" sz="800" b="0" i="0" u="none" strike="noStrike" kern="0" cap="none" spc="0" normalizeH="0" baseline="0" noProof="0">
                <a:ln>
                  <a:noFill/>
                </a:ln>
                <a:solidFill>
                  <a:srgbClr val="000000"/>
                </a:solidFill>
                <a:effectLst/>
                <a:uLnTx/>
                <a:uFillTx/>
                <a:latin typeface="Arial"/>
                <a:ea typeface="Arial"/>
                <a:cs typeface="Arial"/>
                <a:sym typeface="Arial"/>
              </a:rPr>
              <a:t>Aula 07 - DDL e DML - Exercício</a:t>
            </a:r>
            <a:endParaRPr kumimoji="0" sz="1200" b="0" i="0" u="none" strike="noStrike" kern="0" cap="none" spc="0" normalizeH="0" baseline="0" noProof="0">
              <a:ln>
                <a:noFill/>
              </a:ln>
              <a:solidFill>
                <a:srgbClr val="000000"/>
              </a:solidFill>
              <a:effectLst/>
              <a:uLnTx/>
              <a:uFillTx/>
              <a:latin typeface="Arial"/>
              <a:cs typeface="Arial"/>
              <a:sym typeface="Arial"/>
            </a:endParaRPr>
          </a:p>
        </p:txBody>
      </p:sp>
      <p:pic>
        <p:nvPicPr>
          <p:cNvPr id="1627" name="Google Shape;1627;p175"/>
          <p:cNvPicPr preferRelativeResize="0"/>
          <p:nvPr/>
        </p:nvPicPr>
        <p:blipFill rotWithShape="1">
          <a:blip r:embed="rId5">
            <a:alphaModFix/>
          </a:blip>
          <a:srcRect/>
          <a:stretch/>
        </p:blipFill>
        <p:spPr>
          <a:xfrm>
            <a:off x="5343880" y="3897462"/>
            <a:ext cx="3029012" cy="1996131"/>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633"/>
        <p:cNvGrpSpPr/>
        <p:nvPr/>
      </p:nvGrpSpPr>
      <p:grpSpPr>
        <a:xfrm>
          <a:off x="0" y="0"/>
          <a:ext cx="0" cy="0"/>
          <a:chOff x="0" y="0"/>
          <a:chExt cx="0" cy="0"/>
        </a:xfrm>
      </p:grpSpPr>
      <p:pic>
        <p:nvPicPr>
          <p:cNvPr id="1634" name="Google Shape;1634;p176"/>
          <p:cNvPicPr preferRelativeResize="0"/>
          <p:nvPr/>
        </p:nvPicPr>
        <p:blipFill rotWithShape="1">
          <a:blip r:embed="rId3">
            <a:alphaModFix/>
          </a:blip>
          <a:srcRect/>
          <a:stretch/>
        </p:blipFill>
        <p:spPr>
          <a:xfrm>
            <a:off x="591344" y="964407"/>
            <a:ext cx="7610475" cy="2695575"/>
          </a:xfrm>
          <a:prstGeom prst="rect">
            <a:avLst/>
          </a:prstGeom>
          <a:noFill/>
          <a:ln>
            <a:noFill/>
          </a:ln>
        </p:spPr>
      </p:pic>
      <p:sp>
        <p:nvSpPr>
          <p:cNvPr id="1635" name="Google Shape;1635;p176"/>
          <p:cNvSpPr txBox="1">
            <a:spLocks noGrp="1"/>
          </p:cNvSpPr>
          <p:nvPr>
            <p:ph type="title" idx="4294967295"/>
          </p:nvPr>
        </p:nvSpPr>
        <p:spPr>
          <a:xfrm>
            <a:off x="539750" y="508000"/>
            <a:ext cx="6553200" cy="5857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solidFill>
                  <a:srgbClr val="FF0000"/>
                </a:solidFill>
              </a:rPr>
              <a:t>Exercício 02 – comando diferente </a:t>
            </a:r>
            <a:endParaRPr/>
          </a:p>
        </p:txBody>
      </p:sp>
      <p:pic>
        <p:nvPicPr>
          <p:cNvPr id="1636" name="Google Shape;1636;p176"/>
          <p:cNvPicPr preferRelativeResize="0"/>
          <p:nvPr/>
        </p:nvPicPr>
        <p:blipFill rotWithShape="1">
          <a:blip r:embed="rId4">
            <a:alphaModFix/>
          </a:blip>
          <a:srcRect/>
          <a:stretch/>
        </p:blipFill>
        <p:spPr>
          <a:xfrm>
            <a:off x="7481888" y="508000"/>
            <a:ext cx="1439862" cy="495300"/>
          </a:xfrm>
          <a:prstGeom prst="rect">
            <a:avLst/>
          </a:prstGeom>
          <a:noFill/>
          <a:ln>
            <a:noFill/>
          </a:ln>
        </p:spPr>
      </p:pic>
      <p:sp>
        <p:nvSpPr>
          <p:cNvPr id="1638" name="Google Shape;1638;p176"/>
          <p:cNvSpPr txBox="1">
            <a:spLocks noGrp="1"/>
          </p:cNvSpPr>
          <p:nvPr>
            <p:ph type="ftr" idx="11"/>
          </p:nvPr>
        </p:nvSpPr>
        <p:spPr>
          <a:xfrm>
            <a:off x="0" y="6237288"/>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7D"/>
              </a:buClr>
              <a:buSzPts val="1400"/>
              <a:buFont typeface="Noto Sans Symbols"/>
              <a:buNone/>
              <a:tabLst/>
              <a:defRPr/>
            </a:pPr>
            <a:r>
              <a:rPr kumimoji="0" lang="pt-BR" sz="800" b="0" i="0" u="none" strike="noStrike" kern="0" cap="none" spc="0" normalizeH="0" baseline="0" noProof="0">
                <a:ln>
                  <a:noFill/>
                </a:ln>
                <a:solidFill>
                  <a:srgbClr val="000000"/>
                </a:solidFill>
                <a:effectLst/>
                <a:uLnTx/>
                <a:uFillTx/>
                <a:latin typeface="Arial"/>
                <a:ea typeface="Arial"/>
                <a:cs typeface="Arial"/>
                <a:sym typeface="Arial"/>
              </a:rPr>
              <a:t>Aula 07 - DDL e DML - Exercício</a:t>
            </a:r>
            <a:endParaRPr kumimoji="0" sz="1200" b="0" i="0" u="none" strike="noStrike" kern="0" cap="none" spc="0" normalizeH="0" baseline="0" noProof="0">
              <a:ln>
                <a:noFill/>
              </a:ln>
              <a:solidFill>
                <a:srgbClr val="000000"/>
              </a:solidFill>
              <a:effectLst/>
              <a:uLnTx/>
              <a:uFillTx/>
              <a:latin typeface="Arial"/>
              <a:cs typeface="Arial"/>
              <a:sym typeface="Arial"/>
            </a:endParaRPr>
          </a:p>
        </p:txBody>
      </p:sp>
      <p:pic>
        <p:nvPicPr>
          <p:cNvPr id="1639" name="Google Shape;1639;p176"/>
          <p:cNvPicPr preferRelativeResize="0"/>
          <p:nvPr/>
        </p:nvPicPr>
        <p:blipFill rotWithShape="1">
          <a:blip r:embed="rId5">
            <a:alphaModFix/>
          </a:blip>
          <a:srcRect/>
          <a:stretch/>
        </p:blipFill>
        <p:spPr>
          <a:xfrm>
            <a:off x="721312" y="3087544"/>
            <a:ext cx="3041985" cy="18456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99"/>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Black"/>
                <a:ea typeface="Arial Black"/>
                <a:cs typeface="Arial Black"/>
                <a:sym typeface="Arial Black"/>
              </a:rPr>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t>6</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30" name="Google Shape;830;p99"/>
          <p:cNvSpPr txBox="1">
            <a:spLocks noGrp="1"/>
          </p:cNvSpPr>
          <p:nvPr>
            <p:ph type="ctrTitle" idx="4294967295"/>
          </p:nvPr>
        </p:nvSpPr>
        <p:spPr>
          <a:xfrm>
            <a:off x="0" y="836612"/>
            <a:ext cx="9144000" cy="3746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0000"/>
                </a:solidFill>
                <a:latin typeface="Arial"/>
                <a:ea typeface="Arial"/>
                <a:cs typeface="Arial"/>
                <a:sym typeface="Arial"/>
              </a:rPr>
              <a:t>Representação Física do SGBD</a:t>
            </a:r>
            <a:endParaRPr sz="4400" b="0" i="0" u="none" strike="noStrike" cap="none">
              <a:solidFill>
                <a:schemeClr val="dk1"/>
              </a:solidFill>
              <a:latin typeface="Arial"/>
              <a:ea typeface="Arial"/>
              <a:cs typeface="Arial"/>
              <a:sym typeface="Arial"/>
            </a:endParaRPr>
          </a:p>
        </p:txBody>
      </p:sp>
      <p:pic>
        <p:nvPicPr>
          <p:cNvPr id="831" name="Google Shape;831;p99"/>
          <p:cNvPicPr preferRelativeResize="0"/>
          <p:nvPr/>
        </p:nvPicPr>
        <p:blipFill rotWithShape="1">
          <a:blip r:embed="rId3">
            <a:alphaModFix/>
          </a:blip>
          <a:srcRect/>
          <a:stretch/>
        </p:blipFill>
        <p:spPr>
          <a:xfrm>
            <a:off x="1317625" y="1211262"/>
            <a:ext cx="4968875" cy="5675312"/>
          </a:xfrm>
          <a:prstGeom prst="rect">
            <a:avLst/>
          </a:prstGeom>
          <a:noFill/>
          <a:ln>
            <a:noFill/>
          </a:ln>
        </p:spPr>
      </p:pic>
      <p:pic>
        <p:nvPicPr>
          <p:cNvPr id="832" name="Google Shape;832;p99"/>
          <p:cNvPicPr preferRelativeResize="0"/>
          <p:nvPr/>
        </p:nvPicPr>
        <p:blipFill rotWithShape="1">
          <a:blip r:embed="rId4">
            <a:alphaModFix/>
          </a:blip>
          <a:srcRect/>
          <a:stretch/>
        </p:blipFill>
        <p:spPr>
          <a:xfrm>
            <a:off x="7235825" y="508000"/>
            <a:ext cx="1439862" cy="495300"/>
          </a:xfrm>
          <a:prstGeom prst="rect">
            <a:avLst/>
          </a:prstGeom>
          <a:noFill/>
          <a:ln>
            <a:noFill/>
          </a:ln>
        </p:spPr>
      </p:pic>
      <p:sp>
        <p:nvSpPr>
          <p:cNvPr id="833" name="Google Shape;833;p9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pt-BR" sz="1200" b="0" i="0" u="none" strike="noStrike" kern="0" cap="none" spc="0" normalizeH="0" baseline="0" noProof="0">
                <a:ln>
                  <a:noFill/>
                </a:ln>
                <a:solidFill>
                  <a:srgbClr val="000000"/>
                </a:solidFill>
                <a:effectLst/>
                <a:uLnTx/>
                <a:uFillTx/>
                <a:latin typeface="Arial"/>
                <a:cs typeface="Arial"/>
                <a:sym typeface="Arial"/>
              </a:rPr>
              <a:t>Aula 07 - DDL e DML - Exercício</a:t>
            </a:r>
            <a:endParaRPr kumimoji="0" sz="1200" b="0" i="0" u="none" strike="noStrike" kern="0" cap="none" spc="0" normalizeH="0" baseline="0" noProof="0">
              <a:ln>
                <a:noFill/>
              </a:ln>
              <a:solidFill>
                <a:srgbClr val="000000"/>
              </a:solidFill>
              <a:effectLst/>
              <a:uLnTx/>
              <a:uFillTx/>
              <a:latin typeface="Arial"/>
              <a:cs typeface="Arial"/>
              <a:sym typeface="Arial"/>
            </a:endParaRPr>
          </a:p>
        </p:txBody>
      </p:sp>
      <p:pic>
        <p:nvPicPr>
          <p:cNvPr id="834" name="Google Shape;834;p99"/>
          <p:cNvPicPr preferRelativeResize="0"/>
          <p:nvPr/>
        </p:nvPicPr>
        <p:blipFill rotWithShape="1">
          <a:blip r:embed="rId5">
            <a:alphaModFix/>
          </a:blip>
          <a:srcRect/>
          <a:stretch/>
        </p:blipFill>
        <p:spPr>
          <a:xfrm>
            <a:off x="29234" y="3713871"/>
            <a:ext cx="1841769" cy="2194560"/>
          </a:xfrm>
          <a:prstGeom prst="rect">
            <a:avLst/>
          </a:prstGeom>
          <a:noFill/>
          <a:ln>
            <a:noFill/>
          </a:ln>
        </p:spPr>
      </p:pic>
      <p:pic>
        <p:nvPicPr>
          <p:cNvPr id="835" name="Google Shape;835;p99"/>
          <p:cNvPicPr preferRelativeResize="0"/>
          <p:nvPr/>
        </p:nvPicPr>
        <p:blipFill rotWithShape="1">
          <a:blip r:embed="rId6">
            <a:alphaModFix/>
          </a:blip>
          <a:srcRect/>
          <a:stretch/>
        </p:blipFill>
        <p:spPr>
          <a:xfrm>
            <a:off x="6205340" y="1023937"/>
            <a:ext cx="2829320" cy="1247949"/>
          </a:xfrm>
          <a:prstGeom prst="rect">
            <a:avLst/>
          </a:prstGeom>
          <a:noFill/>
          <a:ln>
            <a:noFill/>
          </a:ln>
        </p:spPr>
      </p:pic>
    </p:spTree>
  </p:cSld>
  <p:clrMapOvr>
    <a:masterClrMapping/>
  </p:clrMapOvr>
  <p:transition>
    <p:push/>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645"/>
        <p:cNvGrpSpPr/>
        <p:nvPr/>
      </p:nvGrpSpPr>
      <p:grpSpPr>
        <a:xfrm>
          <a:off x="0" y="0"/>
          <a:ext cx="0" cy="0"/>
          <a:chOff x="0" y="0"/>
          <a:chExt cx="0" cy="0"/>
        </a:xfrm>
      </p:grpSpPr>
      <p:pic>
        <p:nvPicPr>
          <p:cNvPr id="1646" name="Google Shape;1646;p177"/>
          <p:cNvPicPr preferRelativeResize="0"/>
          <p:nvPr/>
        </p:nvPicPr>
        <p:blipFill rotWithShape="1">
          <a:blip r:embed="rId3">
            <a:alphaModFix/>
          </a:blip>
          <a:srcRect/>
          <a:stretch/>
        </p:blipFill>
        <p:spPr>
          <a:xfrm>
            <a:off x="591344" y="964407"/>
            <a:ext cx="7610475" cy="2695575"/>
          </a:xfrm>
          <a:prstGeom prst="rect">
            <a:avLst/>
          </a:prstGeom>
          <a:noFill/>
          <a:ln>
            <a:noFill/>
          </a:ln>
        </p:spPr>
      </p:pic>
      <p:sp>
        <p:nvSpPr>
          <p:cNvPr id="1647" name="Google Shape;1647;p177"/>
          <p:cNvSpPr txBox="1">
            <a:spLocks noGrp="1"/>
          </p:cNvSpPr>
          <p:nvPr>
            <p:ph type="title" idx="4294967295"/>
          </p:nvPr>
        </p:nvSpPr>
        <p:spPr>
          <a:xfrm>
            <a:off x="539750" y="508000"/>
            <a:ext cx="6553200" cy="5857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solidFill>
                  <a:srgbClr val="FF0000"/>
                </a:solidFill>
              </a:rPr>
              <a:t>Exercício 02 – comando diferente </a:t>
            </a:r>
            <a:endParaRPr/>
          </a:p>
        </p:txBody>
      </p:sp>
      <p:pic>
        <p:nvPicPr>
          <p:cNvPr id="1648" name="Google Shape;1648;p177"/>
          <p:cNvPicPr preferRelativeResize="0"/>
          <p:nvPr/>
        </p:nvPicPr>
        <p:blipFill rotWithShape="1">
          <a:blip r:embed="rId4">
            <a:alphaModFix/>
          </a:blip>
          <a:srcRect/>
          <a:stretch/>
        </p:blipFill>
        <p:spPr>
          <a:xfrm>
            <a:off x="7481888" y="508000"/>
            <a:ext cx="1439862" cy="495300"/>
          </a:xfrm>
          <a:prstGeom prst="rect">
            <a:avLst/>
          </a:prstGeom>
          <a:noFill/>
          <a:ln>
            <a:noFill/>
          </a:ln>
        </p:spPr>
      </p:pic>
      <p:sp>
        <p:nvSpPr>
          <p:cNvPr id="1650" name="Google Shape;1650;p177"/>
          <p:cNvSpPr txBox="1">
            <a:spLocks noGrp="1"/>
          </p:cNvSpPr>
          <p:nvPr>
            <p:ph type="ftr" idx="11"/>
          </p:nvPr>
        </p:nvSpPr>
        <p:spPr>
          <a:xfrm>
            <a:off x="0" y="6237288"/>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7D"/>
              </a:buClr>
              <a:buSzPts val="1400"/>
              <a:buFont typeface="Noto Sans Symbols"/>
              <a:buNone/>
              <a:tabLst/>
              <a:defRPr/>
            </a:pPr>
            <a:r>
              <a:rPr kumimoji="0" lang="pt-BR" sz="800" b="0" i="0" u="none" strike="noStrike" kern="0" cap="none" spc="0" normalizeH="0" baseline="0" noProof="0">
                <a:ln>
                  <a:noFill/>
                </a:ln>
                <a:solidFill>
                  <a:srgbClr val="000000"/>
                </a:solidFill>
                <a:effectLst/>
                <a:uLnTx/>
                <a:uFillTx/>
                <a:latin typeface="Arial"/>
                <a:ea typeface="Arial"/>
                <a:cs typeface="Arial"/>
                <a:sym typeface="Arial"/>
              </a:rPr>
              <a:t>Aula 07 - DDL e DML - Exercício</a:t>
            </a:r>
            <a:endParaRPr kumimoji="0" sz="1200" b="0" i="0" u="none" strike="noStrike" kern="0" cap="none" spc="0" normalizeH="0" baseline="0" noProof="0">
              <a:ln>
                <a:noFill/>
              </a:ln>
              <a:solidFill>
                <a:srgbClr val="000000"/>
              </a:solidFill>
              <a:effectLst/>
              <a:uLnTx/>
              <a:uFillTx/>
              <a:latin typeface="Arial"/>
              <a:cs typeface="Arial"/>
              <a:sym typeface="Arial"/>
            </a:endParaRPr>
          </a:p>
        </p:txBody>
      </p:sp>
      <p:pic>
        <p:nvPicPr>
          <p:cNvPr id="1651" name="Google Shape;1651;p177"/>
          <p:cNvPicPr preferRelativeResize="0"/>
          <p:nvPr/>
        </p:nvPicPr>
        <p:blipFill rotWithShape="1">
          <a:blip r:embed="rId5">
            <a:alphaModFix/>
          </a:blip>
          <a:srcRect/>
          <a:stretch/>
        </p:blipFill>
        <p:spPr>
          <a:xfrm>
            <a:off x="4468276" y="3682206"/>
            <a:ext cx="4209681" cy="2436372"/>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657"/>
        <p:cNvGrpSpPr/>
        <p:nvPr/>
      </p:nvGrpSpPr>
      <p:grpSpPr>
        <a:xfrm>
          <a:off x="0" y="0"/>
          <a:ext cx="0" cy="0"/>
          <a:chOff x="0" y="0"/>
          <a:chExt cx="0" cy="0"/>
        </a:xfrm>
      </p:grpSpPr>
      <p:pic>
        <p:nvPicPr>
          <p:cNvPr id="1658" name="Google Shape;1658;p178"/>
          <p:cNvPicPr preferRelativeResize="0"/>
          <p:nvPr/>
        </p:nvPicPr>
        <p:blipFill rotWithShape="1">
          <a:blip r:embed="rId3">
            <a:alphaModFix/>
          </a:blip>
          <a:srcRect/>
          <a:stretch/>
        </p:blipFill>
        <p:spPr>
          <a:xfrm>
            <a:off x="591344" y="964407"/>
            <a:ext cx="7610475" cy="2695575"/>
          </a:xfrm>
          <a:prstGeom prst="rect">
            <a:avLst/>
          </a:prstGeom>
          <a:noFill/>
          <a:ln>
            <a:noFill/>
          </a:ln>
        </p:spPr>
      </p:pic>
      <p:sp>
        <p:nvSpPr>
          <p:cNvPr id="1659" name="Google Shape;1659;p178"/>
          <p:cNvSpPr txBox="1">
            <a:spLocks noGrp="1"/>
          </p:cNvSpPr>
          <p:nvPr>
            <p:ph type="title" idx="4294967295"/>
          </p:nvPr>
        </p:nvSpPr>
        <p:spPr>
          <a:xfrm>
            <a:off x="539750" y="508000"/>
            <a:ext cx="6553200" cy="5857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solidFill>
                  <a:srgbClr val="FF0000"/>
                </a:solidFill>
              </a:rPr>
              <a:t>Exercício 02 – comando diferente </a:t>
            </a:r>
            <a:endParaRPr/>
          </a:p>
        </p:txBody>
      </p:sp>
      <p:pic>
        <p:nvPicPr>
          <p:cNvPr id="1660" name="Google Shape;1660;p178"/>
          <p:cNvPicPr preferRelativeResize="0"/>
          <p:nvPr/>
        </p:nvPicPr>
        <p:blipFill rotWithShape="1">
          <a:blip r:embed="rId4">
            <a:alphaModFix/>
          </a:blip>
          <a:srcRect/>
          <a:stretch/>
        </p:blipFill>
        <p:spPr>
          <a:xfrm>
            <a:off x="7481888" y="508000"/>
            <a:ext cx="1439862" cy="495300"/>
          </a:xfrm>
          <a:prstGeom prst="rect">
            <a:avLst/>
          </a:prstGeom>
          <a:noFill/>
          <a:ln>
            <a:noFill/>
          </a:ln>
        </p:spPr>
      </p:pic>
      <p:sp>
        <p:nvSpPr>
          <p:cNvPr id="1662" name="Google Shape;1662;p178"/>
          <p:cNvSpPr txBox="1">
            <a:spLocks noGrp="1"/>
          </p:cNvSpPr>
          <p:nvPr>
            <p:ph type="ftr" idx="11"/>
          </p:nvPr>
        </p:nvSpPr>
        <p:spPr>
          <a:xfrm>
            <a:off x="0" y="6237288"/>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7D"/>
              </a:buClr>
              <a:buSzPts val="1400"/>
              <a:buFont typeface="Noto Sans Symbols"/>
              <a:buNone/>
              <a:tabLst/>
              <a:defRPr/>
            </a:pPr>
            <a:r>
              <a:rPr kumimoji="0" lang="pt-BR" sz="800" b="0" i="0" u="none" strike="noStrike" kern="0" cap="none" spc="0" normalizeH="0" baseline="0" noProof="0">
                <a:ln>
                  <a:noFill/>
                </a:ln>
                <a:solidFill>
                  <a:srgbClr val="000000"/>
                </a:solidFill>
                <a:effectLst/>
                <a:uLnTx/>
                <a:uFillTx/>
                <a:latin typeface="Arial"/>
                <a:ea typeface="Arial"/>
                <a:cs typeface="Arial"/>
                <a:sym typeface="Arial"/>
              </a:rPr>
              <a:t>Aula 07 - DDL e DML - Exercício</a:t>
            </a:r>
            <a:endParaRPr kumimoji="0" sz="1200" b="0" i="0" u="none" strike="noStrike" kern="0" cap="none" spc="0" normalizeH="0" baseline="0" noProof="0">
              <a:ln>
                <a:noFill/>
              </a:ln>
              <a:solidFill>
                <a:srgbClr val="000000"/>
              </a:solidFill>
              <a:effectLst/>
              <a:uLnTx/>
              <a:uFillTx/>
              <a:latin typeface="Arial"/>
              <a:cs typeface="Arial"/>
              <a:sym typeface="Arial"/>
            </a:endParaRPr>
          </a:p>
        </p:txBody>
      </p:sp>
      <p:pic>
        <p:nvPicPr>
          <p:cNvPr id="1663" name="Google Shape;1663;p178"/>
          <p:cNvPicPr preferRelativeResize="0"/>
          <p:nvPr/>
        </p:nvPicPr>
        <p:blipFill rotWithShape="1">
          <a:blip r:embed="rId5">
            <a:alphaModFix/>
          </a:blip>
          <a:srcRect/>
          <a:stretch/>
        </p:blipFill>
        <p:spPr>
          <a:xfrm>
            <a:off x="1419900" y="3458043"/>
            <a:ext cx="4281468" cy="2491788"/>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621"/>
        <p:cNvGrpSpPr/>
        <p:nvPr/>
      </p:nvGrpSpPr>
      <p:grpSpPr>
        <a:xfrm>
          <a:off x="0" y="0"/>
          <a:ext cx="0" cy="0"/>
          <a:chOff x="0" y="0"/>
          <a:chExt cx="0" cy="0"/>
        </a:xfrm>
      </p:grpSpPr>
      <p:pic>
        <p:nvPicPr>
          <p:cNvPr id="1622" name="Google Shape;1622;p175"/>
          <p:cNvPicPr preferRelativeResize="0"/>
          <p:nvPr/>
        </p:nvPicPr>
        <p:blipFill rotWithShape="1">
          <a:blip r:embed="rId3">
            <a:alphaModFix/>
          </a:blip>
          <a:srcRect/>
          <a:stretch/>
        </p:blipFill>
        <p:spPr>
          <a:xfrm>
            <a:off x="539750" y="969962"/>
            <a:ext cx="7610475" cy="2695575"/>
          </a:xfrm>
          <a:prstGeom prst="rect">
            <a:avLst/>
          </a:prstGeom>
          <a:noFill/>
          <a:ln>
            <a:noFill/>
          </a:ln>
        </p:spPr>
      </p:pic>
      <p:sp>
        <p:nvSpPr>
          <p:cNvPr id="1623" name="Google Shape;1623;p175"/>
          <p:cNvSpPr txBox="1">
            <a:spLocks noGrp="1"/>
          </p:cNvSpPr>
          <p:nvPr>
            <p:ph type="title" idx="4294967295"/>
          </p:nvPr>
        </p:nvSpPr>
        <p:spPr>
          <a:xfrm>
            <a:off x="539750" y="508000"/>
            <a:ext cx="6553200" cy="5857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solidFill>
                  <a:srgbClr val="FF0000"/>
                </a:solidFill>
              </a:rPr>
              <a:t>Exercício 02 – comando diferente </a:t>
            </a:r>
            <a:endParaRPr/>
          </a:p>
        </p:txBody>
      </p:sp>
      <p:pic>
        <p:nvPicPr>
          <p:cNvPr id="1624" name="Google Shape;1624;p175"/>
          <p:cNvPicPr preferRelativeResize="0"/>
          <p:nvPr/>
        </p:nvPicPr>
        <p:blipFill rotWithShape="1">
          <a:blip r:embed="rId4">
            <a:alphaModFix/>
          </a:blip>
          <a:srcRect/>
          <a:stretch/>
        </p:blipFill>
        <p:spPr>
          <a:xfrm>
            <a:off x="7481888" y="508000"/>
            <a:ext cx="1439862" cy="495300"/>
          </a:xfrm>
          <a:prstGeom prst="rect">
            <a:avLst/>
          </a:prstGeom>
          <a:noFill/>
          <a:ln>
            <a:noFill/>
          </a:ln>
        </p:spPr>
      </p:pic>
      <p:sp>
        <p:nvSpPr>
          <p:cNvPr id="1626" name="Google Shape;1626;p175"/>
          <p:cNvSpPr txBox="1">
            <a:spLocks noGrp="1"/>
          </p:cNvSpPr>
          <p:nvPr>
            <p:ph type="ftr" idx="11"/>
          </p:nvPr>
        </p:nvSpPr>
        <p:spPr>
          <a:xfrm>
            <a:off x="0" y="6237288"/>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7D"/>
              </a:buClr>
              <a:buSzPts val="1400"/>
              <a:buFont typeface="Noto Sans Symbols"/>
              <a:buNone/>
              <a:tabLst/>
              <a:defRPr/>
            </a:pPr>
            <a:r>
              <a:rPr kumimoji="0" lang="pt-BR" sz="800" b="0" i="0" u="none" strike="noStrike" kern="0" cap="none" spc="0" normalizeH="0" baseline="0" noProof="0">
                <a:ln>
                  <a:noFill/>
                </a:ln>
                <a:solidFill>
                  <a:srgbClr val="000000"/>
                </a:solidFill>
                <a:effectLst/>
                <a:uLnTx/>
                <a:uFillTx/>
                <a:latin typeface="Arial"/>
                <a:ea typeface="Arial"/>
                <a:cs typeface="Arial"/>
                <a:sym typeface="Arial"/>
              </a:rPr>
              <a:t>Aula 07 - DDL e DML - Exercício</a:t>
            </a:r>
            <a:endParaRPr kumimoji="0" sz="1200" b="0" i="0" u="none" strike="noStrike" kern="0" cap="none" spc="0" normalizeH="0" baseline="0" noProof="0">
              <a:ln>
                <a:noFill/>
              </a:ln>
              <a:solidFill>
                <a:srgbClr val="000000"/>
              </a:solidFill>
              <a:effectLst/>
              <a:uLnTx/>
              <a:uFillTx/>
              <a:latin typeface="Arial"/>
              <a:cs typeface="Arial"/>
              <a:sym typeface="Arial"/>
            </a:endParaRPr>
          </a:p>
        </p:txBody>
      </p:sp>
      <p:sp>
        <p:nvSpPr>
          <p:cNvPr id="8" name="CaixaDeTexto 7">
            <a:extLst>
              <a:ext uri="{FF2B5EF4-FFF2-40B4-BE49-F238E27FC236}">
                <a16:creationId xmlns:a16="http://schemas.microsoft.com/office/drawing/2014/main" id="{7A38397F-EA74-4B9F-A357-7C40CF0A2E5E}"/>
              </a:ext>
            </a:extLst>
          </p:cNvPr>
          <p:cNvSpPr txBox="1"/>
          <p:nvPr/>
        </p:nvSpPr>
        <p:spPr>
          <a:xfrm>
            <a:off x="752621" y="3068825"/>
            <a:ext cx="4572000" cy="3046988"/>
          </a:xfrm>
          <a:prstGeom prst="rect">
            <a:avLst/>
          </a:prstGeom>
          <a:noFill/>
        </p:spPr>
        <p:txBody>
          <a:bodyPr wrap="square">
            <a:spAutoFit/>
          </a:bodyPr>
          <a:lstStyle/>
          <a:p>
            <a:r>
              <a:rPr lang="pt-BR" sz="1600" dirty="0" err="1">
                <a:solidFill>
                  <a:srgbClr val="0000FF"/>
                </a:solidFill>
                <a:latin typeface="Consolas" panose="020B0609020204030204" pitchFamily="49" charset="0"/>
              </a:rPr>
              <a:t>select</a:t>
            </a:r>
            <a:r>
              <a:rPr lang="pt-BR" sz="1600" dirty="0">
                <a:solidFill>
                  <a:prstClr val="black"/>
                </a:solidFill>
                <a:latin typeface="Consolas" panose="020B0609020204030204" pitchFamily="49" charset="0"/>
              </a:rPr>
              <a:t> </a:t>
            </a:r>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 </a:t>
            </a:r>
            <a:r>
              <a:rPr lang="pt-BR" sz="1600" dirty="0" err="1">
                <a:solidFill>
                  <a:srgbClr val="0000FF"/>
                </a:solidFill>
                <a:latin typeface="Consolas" panose="020B0609020204030204" pitchFamily="49" charset="0"/>
              </a:rPr>
              <a:t>from</a:t>
            </a:r>
            <a:r>
              <a:rPr lang="pt-BR" sz="1600" dirty="0">
                <a:solidFill>
                  <a:prstClr val="black"/>
                </a:solidFill>
                <a:latin typeface="Consolas" panose="020B0609020204030204" pitchFamily="49" charset="0"/>
              </a:rPr>
              <a:t> </a:t>
            </a:r>
            <a:r>
              <a:rPr lang="pt-BR" sz="1600" dirty="0" err="1">
                <a:solidFill>
                  <a:prstClr val="black"/>
                </a:solidFill>
                <a:latin typeface="Consolas" panose="020B0609020204030204" pitchFamily="49" charset="0"/>
              </a:rPr>
              <a:t>tb_exame</a:t>
            </a:r>
            <a:r>
              <a:rPr lang="pt-BR" sz="1600" dirty="0">
                <a:solidFill>
                  <a:prstClr val="black"/>
                </a:solidFill>
                <a:latin typeface="Consolas" panose="020B0609020204030204" pitchFamily="49" charset="0"/>
              </a:rPr>
              <a:t> </a:t>
            </a:r>
          </a:p>
          <a:p>
            <a:endParaRPr lang="pt-BR" sz="1600" dirty="0">
              <a:solidFill>
                <a:prstClr val="black"/>
              </a:solidFill>
              <a:latin typeface="Consolas" panose="020B0609020204030204" pitchFamily="49" charset="0"/>
            </a:endParaRPr>
          </a:p>
          <a:p>
            <a:r>
              <a:rPr lang="pt-BR" sz="1600" dirty="0" err="1">
                <a:solidFill>
                  <a:srgbClr val="0000FF"/>
                </a:solidFill>
                <a:latin typeface="Consolas" panose="020B0609020204030204" pitchFamily="49" charset="0"/>
              </a:rPr>
              <a:t>insert</a:t>
            </a:r>
            <a:r>
              <a:rPr lang="pt-BR" sz="1600" dirty="0">
                <a:solidFill>
                  <a:prstClr val="black"/>
                </a:solidFill>
                <a:latin typeface="Consolas" panose="020B0609020204030204" pitchFamily="49" charset="0"/>
              </a:rPr>
              <a:t> </a:t>
            </a:r>
            <a:r>
              <a:rPr lang="pt-BR" sz="1600" dirty="0" err="1">
                <a:solidFill>
                  <a:srgbClr val="0000FF"/>
                </a:solidFill>
                <a:latin typeface="Consolas" panose="020B0609020204030204" pitchFamily="49" charset="0"/>
              </a:rPr>
              <a:t>into</a:t>
            </a:r>
            <a:r>
              <a:rPr lang="pt-BR" sz="1600" dirty="0">
                <a:solidFill>
                  <a:prstClr val="black"/>
                </a:solidFill>
                <a:latin typeface="Consolas" panose="020B0609020204030204" pitchFamily="49" charset="0"/>
              </a:rPr>
              <a:t> </a:t>
            </a:r>
            <a:r>
              <a:rPr lang="pt-BR" sz="1600" dirty="0" err="1">
                <a:solidFill>
                  <a:prstClr val="black"/>
                </a:solidFill>
                <a:latin typeface="Consolas" panose="020B0609020204030204" pitchFamily="49" charset="0"/>
              </a:rPr>
              <a:t>tb_exame</a:t>
            </a:r>
            <a:r>
              <a:rPr lang="pt-BR" sz="1600" dirty="0">
                <a:solidFill>
                  <a:prstClr val="black"/>
                </a:solidFill>
                <a:latin typeface="Consolas" panose="020B0609020204030204" pitchFamily="49" charset="0"/>
              </a:rPr>
              <a:t> </a:t>
            </a:r>
          </a:p>
          <a:p>
            <a:r>
              <a:rPr lang="pt-BR" sz="1600" dirty="0">
                <a:solidFill>
                  <a:srgbClr val="808080"/>
                </a:solidFill>
                <a:latin typeface="Consolas" panose="020B0609020204030204" pitchFamily="49" charset="0"/>
              </a:rPr>
              <a:t>(</a:t>
            </a:r>
            <a:r>
              <a:rPr lang="pt-BR" sz="1600" dirty="0" err="1">
                <a:solidFill>
                  <a:prstClr val="black"/>
                </a:solidFill>
                <a:latin typeface="Consolas" panose="020B0609020204030204" pitchFamily="49" charset="0"/>
              </a:rPr>
              <a:t>cd_exame</a:t>
            </a:r>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 exame</a:t>
            </a:r>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 </a:t>
            </a:r>
          </a:p>
          <a:p>
            <a:r>
              <a:rPr lang="pt-BR" sz="1600" dirty="0" err="1">
                <a:solidFill>
                  <a:srgbClr val="0000FF"/>
                </a:solidFill>
                <a:latin typeface="Consolas" panose="020B0609020204030204" pitchFamily="49" charset="0"/>
              </a:rPr>
              <a:t>values</a:t>
            </a:r>
            <a:endParaRPr lang="pt-BR" sz="1600" dirty="0">
              <a:solidFill>
                <a:prstClr val="black"/>
              </a:solidFill>
              <a:latin typeface="Consolas" panose="020B0609020204030204" pitchFamily="49" charset="0"/>
            </a:endParaRPr>
          </a:p>
          <a:p>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1</a:t>
            </a:r>
            <a:r>
              <a:rPr lang="pt-BR" sz="1600" dirty="0">
                <a:solidFill>
                  <a:srgbClr val="808080"/>
                </a:solidFill>
                <a:latin typeface="Consolas" panose="020B0609020204030204" pitchFamily="49" charset="0"/>
              </a:rPr>
              <a:t>,</a:t>
            </a:r>
            <a:r>
              <a:rPr lang="pt-BR" sz="1600" dirty="0">
                <a:solidFill>
                  <a:srgbClr val="FF0000"/>
                </a:solidFill>
                <a:latin typeface="Consolas" panose="020B0609020204030204" pitchFamily="49" charset="0"/>
              </a:rPr>
              <a:t>'Mamografia'</a:t>
            </a:r>
            <a:r>
              <a:rPr lang="pt-BR" sz="1600" dirty="0">
                <a:solidFill>
                  <a:srgbClr val="808080"/>
                </a:solidFill>
                <a:latin typeface="Consolas" panose="020B0609020204030204" pitchFamily="49" charset="0"/>
              </a:rPr>
              <a:t>),</a:t>
            </a:r>
            <a:endParaRPr lang="pt-BR" sz="1600" dirty="0">
              <a:solidFill>
                <a:prstClr val="black"/>
              </a:solidFill>
              <a:latin typeface="Consolas" panose="020B0609020204030204" pitchFamily="49" charset="0"/>
            </a:endParaRPr>
          </a:p>
          <a:p>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2</a:t>
            </a:r>
            <a:r>
              <a:rPr lang="pt-BR" sz="1600" dirty="0">
                <a:solidFill>
                  <a:srgbClr val="808080"/>
                </a:solidFill>
                <a:latin typeface="Consolas" panose="020B0609020204030204" pitchFamily="49" charset="0"/>
              </a:rPr>
              <a:t>,</a:t>
            </a:r>
            <a:r>
              <a:rPr lang="pt-BR" sz="1600" dirty="0">
                <a:solidFill>
                  <a:srgbClr val="FF0000"/>
                </a:solidFill>
                <a:latin typeface="Consolas" panose="020B0609020204030204" pitchFamily="49" charset="0"/>
              </a:rPr>
              <a:t>'Desintometria óssea'</a:t>
            </a:r>
            <a:r>
              <a:rPr lang="pt-BR" sz="1600" dirty="0">
                <a:solidFill>
                  <a:prstClr val="black"/>
                </a:solidFill>
                <a:latin typeface="Consolas" panose="020B0609020204030204" pitchFamily="49" charset="0"/>
              </a:rPr>
              <a:t> </a:t>
            </a:r>
            <a:r>
              <a:rPr lang="pt-BR" sz="1600" dirty="0">
                <a:solidFill>
                  <a:srgbClr val="808080"/>
                </a:solidFill>
                <a:latin typeface="Consolas" panose="020B0609020204030204" pitchFamily="49" charset="0"/>
              </a:rPr>
              <a:t>),</a:t>
            </a:r>
            <a:endParaRPr lang="pt-BR" sz="1600" dirty="0">
              <a:solidFill>
                <a:prstClr val="black"/>
              </a:solidFill>
              <a:latin typeface="Consolas" panose="020B0609020204030204" pitchFamily="49" charset="0"/>
            </a:endParaRPr>
          </a:p>
          <a:p>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3</a:t>
            </a:r>
            <a:r>
              <a:rPr lang="pt-BR" sz="1600" dirty="0">
                <a:solidFill>
                  <a:srgbClr val="808080"/>
                </a:solidFill>
                <a:latin typeface="Consolas" panose="020B0609020204030204" pitchFamily="49" charset="0"/>
              </a:rPr>
              <a:t>,</a:t>
            </a:r>
            <a:r>
              <a:rPr lang="pt-BR" sz="1600" dirty="0">
                <a:solidFill>
                  <a:srgbClr val="FF0000"/>
                </a:solidFill>
                <a:latin typeface="Consolas" panose="020B0609020204030204" pitchFamily="49" charset="0"/>
              </a:rPr>
              <a:t>'RM - Ressonância Magnética'</a:t>
            </a:r>
            <a:r>
              <a:rPr lang="pt-BR" sz="1600" dirty="0">
                <a:solidFill>
                  <a:prstClr val="black"/>
                </a:solidFill>
                <a:latin typeface="Consolas" panose="020B0609020204030204" pitchFamily="49" charset="0"/>
              </a:rPr>
              <a:t> </a:t>
            </a:r>
            <a:r>
              <a:rPr lang="pt-BR" sz="1600" dirty="0">
                <a:solidFill>
                  <a:srgbClr val="808080"/>
                </a:solidFill>
                <a:latin typeface="Consolas" panose="020B0609020204030204" pitchFamily="49" charset="0"/>
              </a:rPr>
              <a:t>),</a:t>
            </a:r>
            <a:endParaRPr lang="pt-BR" sz="1600" dirty="0">
              <a:solidFill>
                <a:prstClr val="black"/>
              </a:solidFill>
              <a:latin typeface="Consolas" panose="020B0609020204030204" pitchFamily="49" charset="0"/>
            </a:endParaRPr>
          </a:p>
          <a:p>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4</a:t>
            </a:r>
            <a:r>
              <a:rPr lang="pt-BR" sz="1600" dirty="0">
                <a:solidFill>
                  <a:srgbClr val="808080"/>
                </a:solidFill>
                <a:latin typeface="Consolas" panose="020B0609020204030204" pitchFamily="49" charset="0"/>
              </a:rPr>
              <a:t>,</a:t>
            </a:r>
            <a:r>
              <a:rPr lang="pt-BR" sz="1600" dirty="0">
                <a:solidFill>
                  <a:srgbClr val="FF0000"/>
                </a:solidFill>
                <a:latin typeface="Consolas" panose="020B0609020204030204" pitchFamily="49" charset="0"/>
              </a:rPr>
              <a:t>'Tomografia Computadorizada'</a:t>
            </a:r>
            <a:r>
              <a:rPr lang="pt-BR" sz="1600" dirty="0">
                <a:solidFill>
                  <a:prstClr val="black"/>
                </a:solidFill>
                <a:latin typeface="Consolas" panose="020B0609020204030204" pitchFamily="49" charset="0"/>
              </a:rPr>
              <a:t> </a:t>
            </a:r>
            <a:r>
              <a:rPr lang="pt-BR" sz="1600" dirty="0">
                <a:solidFill>
                  <a:srgbClr val="808080"/>
                </a:solidFill>
                <a:latin typeface="Consolas" panose="020B0609020204030204" pitchFamily="49" charset="0"/>
              </a:rPr>
              <a:t>),</a:t>
            </a:r>
            <a:endParaRPr lang="pt-BR" sz="1600" dirty="0">
              <a:solidFill>
                <a:prstClr val="black"/>
              </a:solidFill>
              <a:latin typeface="Consolas" panose="020B0609020204030204" pitchFamily="49" charset="0"/>
            </a:endParaRPr>
          </a:p>
          <a:p>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5</a:t>
            </a:r>
            <a:r>
              <a:rPr lang="pt-BR" sz="1600" dirty="0">
                <a:solidFill>
                  <a:srgbClr val="808080"/>
                </a:solidFill>
                <a:latin typeface="Consolas" panose="020B0609020204030204" pitchFamily="49" charset="0"/>
              </a:rPr>
              <a:t>,</a:t>
            </a:r>
            <a:r>
              <a:rPr lang="pt-BR" sz="1600" dirty="0">
                <a:solidFill>
                  <a:srgbClr val="FF0000"/>
                </a:solidFill>
                <a:latin typeface="Consolas" panose="020B0609020204030204" pitchFamily="49" charset="0"/>
              </a:rPr>
              <a:t>'Ultra-sonografia'</a:t>
            </a:r>
            <a:r>
              <a:rPr lang="pt-BR" sz="1600" dirty="0">
                <a:solidFill>
                  <a:prstClr val="black"/>
                </a:solidFill>
                <a:latin typeface="Consolas" panose="020B0609020204030204" pitchFamily="49" charset="0"/>
              </a:rPr>
              <a:t> </a:t>
            </a:r>
            <a:r>
              <a:rPr lang="pt-BR" sz="1600" dirty="0">
                <a:solidFill>
                  <a:srgbClr val="808080"/>
                </a:solidFill>
                <a:latin typeface="Consolas" panose="020B0609020204030204" pitchFamily="49" charset="0"/>
              </a:rPr>
              <a:t>),</a:t>
            </a:r>
            <a:endParaRPr lang="pt-BR" sz="1600" dirty="0">
              <a:solidFill>
                <a:prstClr val="black"/>
              </a:solidFill>
              <a:latin typeface="Consolas" panose="020B0609020204030204" pitchFamily="49" charset="0"/>
            </a:endParaRPr>
          </a:p>
          <a:p>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6</a:t>
            </a:r>
            <a:r>
              <a:rPr lang="pt-BR" sz="1600" dirty="0">
                <a:solidFill>
                  <a:srgbClr val="808080"/>
                </a:solidFill>
                <a:latin typeface="Consolas" panose="020B0609020204030204" pitchFamily="49" charset="0"/>
              </a:rPr>
              <a:t>,</a:t>
            </a:r>
            <a:r>
              <a:rPr lang="pt-BR" sz="1600" dirty="0">
                <a:solidFill>
                  <a:srgbClr val="FF0000"/>
                </a:solidFill>
                <a:latin typeface="Consolas" panose="020B0609020204030204" pitchFamily="49" charset="0"/>
              </a:rPr>
              <a:t>'Ecografia tridimensional'</a:t>
            </a:r>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 </a:t>
            </a:r>
          </a:p>
          <a:p>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7</a:t>
            </a:r>
            <a:r>
              <a:rPr lang="pt-BR" sz="1600" dirty="0">
                <a:solidFill>
                  <a:srgbClr val="808080"/>
                </a:solidFill>
                <a:latin typeface="Consolas" panose="020B0609020204030204" pitchFamily="49" charset="0"/>
              </a:rPr>
              <a:t>,</a:t>
            </a:r>
            <a:r>
              <a:rPr lang="pt-BR" sz="1600" dirty="0">
                <a:solidFill>
                  <a:srgbClr val="FF0000"/>
                </a:solidFill>
                <a:latin typeface="Consolas" panose="020B0609020204030204" pitchFamily="49" charset="0"/>
              </a:rPr>
              <a:t>'Ecodopler'</a:t>
            </a:r>
            <a:r>
              <a:rPr lang="pt-BR" sz="1600" dirty="0">
                <a:solidFill>
                  <a:prstClr val="black"/>
                </a:solidFill>
                <a:latin typeface="Consolas" panose="020B0609020204030204" pitchFamily="49" charset="0"/>
              </a:rPr>
              <a:t> </a:t>
            </a:r>
            <a:r>
              <a:rPr lang="pt-BR" sz="1600" dirty="0">
                <a:solidFill>
                  <a:srgbClr val="808080"/>
                </a:solidFill>
                <a:latin typeface="Consolas" panose="020B0609020204030204" pitchFamily="49" charset="0"/>
              </a:rPr>
              <a:t>)</a:t>
            </a:r>
          </a:p>
        </p:txBody>
      </p:sp>
    </p:spTree>
    <p:extLst>
      <p:ext uri="{BB962C8B-B14F-4D97-AF65-F5344CB8AC3E}">
        <p14:creationId xmlns:p14="http://schemas.microsoft.com/office/powerpoint/2010/main" val="24403450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633"/>
        <p:cNvGrpSpPr/>
        <p:nvPr/>
      </p:nvGrpSpPr>
      <p:grpSpPr>
        <a:xfrm>
          <a:off x="0" y="0"/>
          <a:ext cx="0" cy="0"/>
          <a:chOff x="0" y="0"/>
          <a:chExt cx="0" cy="0"/>
        </a:xfrm>
      </p:grpSpPr>
      <p:pic>
        <p:nvPicPr>
          <p:cNvPr id="1634" name="Google Shape;1634;p176"/>
          <p:cNvPicPr preferRelativeResize="0"/>
          <p:nvPr/>
        </p:nvPicPr>
        <p:blipFill rotWithShape="1">
          <a:blip r:embed="rId3">
            <a:alphaModFix/>
          </a:blip>
          <a:srcRect/>
          <a:stretch/>
        </p:blipFill>
        <p:spPr>
          <a:xfrm>
            <a:off x="591344" y="964407"/>
            <a:ext cx="7610475" cy="2695575"/>
          </a:xfrm>
          <a:prstGeom prst="rect">
            <a:avLst/>
          </a:prstGeom>
          <a:noFill/>
          <a:ln>
            <a:noFill/>
          </a:ln>
        </p:spPr>
      </p:pic>
      <p:sp>
        <p:nvSpPr>
          <p:cNvPr id="1635" name="Google Shape;1635;p176"/>
          <p:cNvSpPr txBox="1">
            <a:spLocks noGrp="1"/>
          </p:cNvSpPr>
          <p:nvPr>
            <p:ph type="title" idx="4294967295"/>
          </p:nvPr>
        </p:nvSpPr>
        <p:spPr>
          <a:xfrm>
            <a:off x="539750" y="508000"/>
            <a:ext cx="6553200" cy="5857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solidFill>
                  <a:srgbClr val="FF0000"/>
                </a:solidFill>
              </a:rPr>
              <a:t>Exercício 02 – comando diferente </a:t>
            </a:r>
            <a:endParaRPr/>
          </a:p>
        </p:txBody>
      </p:sp>
      <p:pic>
        <p:nvPicPr>
          <p:cNvPr id="1636" name="Google Shape;1636;p176"/>
          <p:cNvPicPr preferRelativeResize="0"/>
          <p:nvPr/>
        </p:nvPicPr>
        <p:blipFill rotWithShape="1">
          <a:blip r:embed="rId4">
            <a:alphaModFix/>
          </a:blip>
          <a:srcRect/>
          <a:stretch/>
        </p:blipFill>
        <p:spPr>
          <a:xfrm>
            <a:off x="7481888" y="508000"/>
            <a:ext cx="1439862" cy="495300"/>
          </a:xfrm>
          <a:prstGeom prst="rect">
            <a:avLst/>
          </a:prstGeom>
          <a:noFill/>
          <a:ln>
            <a:noFill/>
          </a:ln>
        </p:spPr>
      </p:pic>
      <p:sp>
        <p:nvSpPr>
          <p:cNvPr id="1638" name="Google Shape;1638;p176"/>
          <p:cNvSpPr txBox="1">
            <a:spLocks noGrp="1"/>
          </p:cNvSpPr>
          <p:nvPr>
            <p:ph type="ftr" idx="11"/>
          </p:nvPr>
        </p:nvSpPr>
        <p:spPr>
          <a:xfrm>
            <a:off x="0" y="6237288"/>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7D"/>
              </a:buClr>
              <a:buSzPts val="1400"/>
              <a:buFont typeface="Noto Sans Symbols"/>
              <a:buNone/>
              <a:tabLst/>
              <a:defRPr/>
            </a:pPr>
            <a:r>
              <a:rPr kumimoji="0" lang="pt-BR" sz="800" b="0" i="0" u="none" strike="noStrike" kern="0" cap="none" spc="0" normalizeH="0" baseline="0" noProof="0">
                <a:ln>
                  <a:noFill/>
                </a:ln>
                <a:solidFill>
                  <a:srgbClr val="000000"/>
                </a:solidFill>
                <a:effectLst/>
                <a:uLnTx/>
                <a:uFillTx/>
                <a:latin typeface="Arial"/>
                <a:ea typeface="Arial"/>
                <a:cs typeface="Arial"/>
                <a:sym typeface="Arial"/>
              </a:rPr>
              <a:t>Aula 07 - DDL e DML - Exercício</a:t>
            </a:r>
            <a:endParaRPr kumimoji="0" sz="1200" b="0" i="0" u="none" strike="noStrike" kern="0" cap="none" spc="0" normalizeH="0" baseline="0" noProof="0">
              <a:ln>
                <a:noFill/>
              </a:ln>
              <a:solidFill>
                <a:srgbClr val="000000"/>
              </a:solidFill>
              <a:effectLst/>
              <a:uLnTx/>
              <a:uFillTx/>
              <a:latin typeface="Arial"/>
              <a:cs typeface="Arial"/>
              <a:sym typeface="Arial"/>
            </a:endParaRPr>
          </a:p>
        </p:txBody>
      </p:sp>
      <p:sp>
        <p:nvSpPr>
          <p:cNvPr id="8" name="CaixaDeTexto 7">
            <a:extLst>
              <a:ext uri="{FF2B5EF4-FFF2-40B4-BE49-F238E27FC236}">
                <a16:creationId xmlns:a16="http://schemas.microsoft.com/office/drawing/2014/main" id="{7AEBEBCC-1AAE-4D59-9E61-9BE5F007A67A}"/>
              </a:ext>
            </a:extLst>
          </p:cNvPr>
          <p:cNvSpPr txBox="1"/>
          <p:nvPr/>
        </p:nvSpPr>
        <p:spPr>
          <a:xfrm>
            <a:off x="715608" y="3254898"/>
            <a:ext cx="4572000" cy="2308324"/>
          </a:xfrm>
          <a:prstGeom prst="rect">
            <a:avLst/>
          </a:prstGeom>
          <a:noFill/>
        </p:spPr>
        <p:txBody>
          <a:bodyPr wrap="square">
            <a:spAutoFit/>
          </a:bodyPr>
          <a:lstStyle/>
          <a:p>
            <a:r>
              <a:rPr lang="pt-BR" sz="1600" dirty="0" err="1">
                <a:solidFill>
                  <a:srgbClr val="0000FF"/>
                </a:solidFill>
                <a:latin typeface="Consolas" panose="020B0609020204030204" pitchFamily="49" charset="0"/>
              </a:rPr>
              <a:t>select</a:t>
            </a:r>
            <a:r>
              <a:rPr lang="pt-BR" sz="1600" dirty="0">
                <a:solidFill>
                  <a:prstClr val="black"/>
                </a:solidFill>
                <a:latin typeface="Consolas" panose="020B0609020204030204" pitchFamily="49" charset="0"/>
              </a:rPr>
              <a:t> </a:t>
            </a:r>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 </a:t>
            </a:r>
            <a:r>
              <a:rPr lang="pt-BR" sz="1600" dirty="0" err="1">
                <a:solidFill>
                  <a:srgbClr val="0000FF"/>
                </a:solidFill>
                <a:latin typeface="Consolas" panose="020B0609020204030204" pitchFamily="49" charset="0"/>
              </a:rPr>
              <a:t>from</a:t>
            </a:r>
            <a:r>
              <a:rPr lang="pt-BR" sz="1600" dirty="0">
                <a:solidFill>
                  <a:prstClr val="black"/>
                </a:solidFill>
                <a:latin typeface="Consolas" panose="020B0609020204030204" pitchFamily="49" charset="0"/>
              </a:rPr>
              <a:t> </a:t>
            </a:r>
            <a:r>
              <a:rPr lang="pt-BR" sz="1600" dirty="0" err="1">
                <a:solidFill>
                  <a:prstClr val="black"/>
                </a:solidFill>
                <a:latin typeface="Consolas" panose="020B0609020204030204" pitchFamily="49" charset="0"/>
              </a:rPr>
              <a:t>tb_convenio</a:t>
            </a:r>
            <a:r>
              <a:rPr lang="pt-BR" sz="1600" dirty="0">
                <a:solidFill>
                  <a:prstClr val="black"/>
                </a:solidFill>
                <a:latin typeface="Consolas" panose="020B0609020204030204" pitchFamily="49" charset="0"/>
              </a:rPr>
              <a:t> </a:t>
            </a:r>
          </a:p>
          <a:p>
            <a:endParaRPr lang="pt-BR" sz="1600" dirty="0">
              <a:solidFill>
                <a:prstClr val="black"/>
              </a:solidFill>
              <a:latin typeface="Consolas" panose="020B0609020204030204" pitchFamily="49" charset="0"/>
            </a:endParaRPr>
          </a:p>
          <a:p>
            <a:r>
              <a:rPr lang="pt-BR" sz="1600" dirty="0" err="1">
                <a:solidFill>
                  <a:srgbClr val="0000FF"/>
                </a:solidFill>
                <a:latin typeface="Consolas" panose="020B0609020204030204" pitchFamily="49" charset="0"/>
              </a:rPr>
              <a:t>insert</a:t>
            </a:r>
            <a:r>
              <a:rPr lang="pt-BR" sz="1600" dirty="0">
                <a:solidFill>
                  <a:prstClr val="black"/>
                </a:solidFill>
                <a:latin typeface="Consolas" panose="020B0609020204030204" pitchFamily="49" charset="0"/>
              </a:rPr>
              <a:t> </a:t>
            </a:r>
            <a:r>
              <a:rPr lang="pt-BR" sz="1600" dirty="0" err="1">
                <a:solidFill>
                  <a:srgbClr val="0000FF"/>
                </a:solidFill>
                <a:latin typeface="Consolas" panose="020B0609020204030204" pitchFamily="49" charset="0"/>
              </a:rPr>
              <a:t>into</a:t>
            </a:r>
            <a:r>
              <a:rPr lang="pt-BR" sz="1600" dirty="0">
                <a:solidFill>
                  <a:prstClr val="black"/>
                </a:solidFill>
                <a:latin typeface="Consolas" panose="020B0609020204030204" pitchFamily="49" charset="0"/>
              </a:rPr>
              <a:t> </a:t>
            </a:r>
            <a:r>
              <a:rPr lang="pt-BR" sz="1600" dirty="0" err="1">
                <a:solidFill>
                  <a:prstClr val="black"/>
                </a:solidFill>
                <a:latin typeface="Consolas" panose="020B0609020204030204" pitchFamily="49" charset="0"/>
              </a:rPr>
              <a:t>tb_convenio</a:t>
            </a:r>
            <a:r>
              <a:rPr lang="pt-BR" sz="1600" dirty="0">
                <a:solidFill>
                  <a:prstClr val="black"/>
                </a:solidFill>
                <a:latin typeface="Consolas" panose="020B0609020204030204" pitchFamily="49" charset="0"/>
              </a:rPr>
              <a:t> </a:t>
            </a:r>
          </a:p>
          <a:p>
            <a:r>
              <a:rPr lang="pt-BR" sz="1600" dirty="0">
                <a:solidFill>
                  <a:srgbClr val="808080"/>
                </a:solidFill>
                <a:latin typeface="Consolas" panose="020B0609020204030204" pitchFamily="49" charset="0"/>
              </a:rPr>
              <a:t>(</a:t>
            </a:r>
            <a:r>
              <a:rPr lang="pt-BR" sz="1600" dirty="0" err="1">
                <a:solidFill>
                  <a:prstClr val="black"/>
                </a:solidFill>
                <a:latin typeface="Consolas" panose="020B0609020204030204" pitchFamily="49" charset="0"/>
              </a:rPr>
              <a:t>cd_convenio</a:t>
            </a:r>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 convenio</a:t>
            </a:r>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 </a:t>
            </a:r>
          </a:p>
          <a:p>
            <a:r>
              <a:rPr lang="pt-BR" sz="1600" dirty="0" err="1">
                <a:solidFill>
                  <a:srgbClr val="0000FF"/>
                </a:solidFill>
                <a:latin typeface="Consolas" panose="020B0609020204030204" pitchFamily="49" charset="0"/>
              </a:rPr>
              <a:t>values</a:t>
            </a:r>
            <a:endParaRPr lang="pt-BR" sz="1600" dirty="0">
              <a:solidFill>
                <a:prstClr val="black"/>
              </a:solidFill>
              <a:latin typeface="Consolas" panose="020B0609020204030204" pitchFamily="49" charset="0"/>
            </a:endParaRPr>
          </a:p>
          <a:p>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1</a:t>
            </a:r>
            <a:r>
              <a:rPr lang="pt-BR" sz="1600" dirty="0">
                <a:solidFill>
                  <a:srgbClr val="808080"/>
                </a:solidFill>
                <a:latin typeface="Consolas" panose="020B0609020204030204" pitchFamily="49" charset="0"/>
              </a:rPr>
              <a:t>,</a:t>
            </a:r>
            <a:r>
              <a:rPr lang="pt-BR" sz="1600" dirty="0">
                <a:solidFill>
                  <a:srgbClr val="FF0000"/>
                </a:solidFill>
                <a:latin typeface="Consolas" panose="020B0609020204030204" pitchFamily="49" charset="0"/>
              </a:rPr>
              <a:t>'Qualicorp'</a:t>
            </a:r>
            <a:r>
              <a:rPr lang="pt-BR" sz="1600" dirty="0">
                <a:solidFill>
                  <a:srgbClr val="808080"/>
                </a:solidFill>
                <a:latin typeface="Consolas" panose="020B0609020204030204" pitchFamily="49" charset="0"/>
              </a:rPr>
              <a:t>),</a:t>
            </a:r>
            <a:endParaRPr lang="pt-BR" sz="1600" dirty="0">
              <a:solidFill>
                <a:prstClr val="black"/>
              </a:solidFill>
              <a:latin typeface="Consolas" panose="020B0609020204030204" pitchFamily="49" charset="0"/>
            </a:endParaRPr>
          </a:p>
          <a:p>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2</a:t>
            </a:r>
            <a:r>
              <a:rPr lang="pt-BR" sz="1600" dirty="0">
                <a:solidFill>
                  <a:srgbClr val="808080"/>
                </a:solidFill>
                <a:latin typeface="Consolas" panose="020B0609020204030204" pitchFamily="49" charset="0"/>
              </a:rPr>
              <a:t>,</a:t>
            </a:r>
            <a:r>
              <a:rPr lang="pt-BR" sz="1600" dirty="0">
                <a:solidFill>
                  <a:srgbClr val="FF0000"/>
                </a:solidFill>
                <a:latin typeface="Consolas" panose="020B0609020204030204" pitchFamily="49" charset="0"/>
              </a:rPr>
              <a:t>'Allianz'</a:t>
            </a:r>
            <a:r>
              <a:rPr lang="pt-BR" sz="1600" dirty="0">
                <a:solidFill>
                  <a:prstClr val="black"/>
                </a:solidFill>
                <a:latin typeface="Consolas" panose="020B0609020204030204" pitchFamily="49" charset="0"/>
              </a:rPr>
              <a:t> </a:t>
            </a:r>
            <a:r>
              <a:rPr lang="pt-BR" sz="1600" dirty="0">
                <a:solidFill>
                  <a:srgbClr val="808080"/>
                </a:solidFill>
                <a:latin typeface="Consolas" panose="020B0609020204030204" pitchFamily="49" charset="0"/>
              </a:rPr>
              <a:t>),</a:t>
            </a:r>
            <a:endParaRPr lang="pt-BR" sz="1600" dirty="0">
              <a:solidFill>
                <a:prstClr val="black"/>
              </a:solidFill>
              <a:latin typeface="Consolas" panose="020B0609020204030204" pitchFamily="49" charset="0"/>
            </a:endParaRPr>
          </a:p>
          <a:p>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3</a:t>
            </a:r>
            <a:r>
              <a:rPr lang="pt-BR" sz="1600" dirty="0">
                <a:solidFill>
                  <a:srgbClr val="808080"/>
                </a:solidFill>
                <a:latin typeface="Consolas" panose="020B0609020204030204" pitchFamily="49" charset="0"/>
              </a:rPr>
              <a:t>,</a:t>
            </a:r>
            <a:r>
              <a:rPr lang="pt-BR" sz="1600" dirty="0">
                <a:solidFill>
                  <a:srgbClr val="FF0000"/>
                </a:solidFill>
                <a:latin typeface="Consolas" panose="020B0609020204030204" pitchFamily="49" charset="0"/>
              </a:rPr>
              <a:t>'Cassi'</a:t>
            </a:r>
            <a:r>
              <a:rPr lang="pt-BR" sz="1600" dirty="0">
                <a:solidFill>
                  <a:prstClr val="black"/>
                </a:solidFill>
                <a:latin typeface="Consolas" panose="020B0609020204030204" pitchFamily="49" charset="0"/>
              </a:rPr>
              <a:t> </a:t>
            </a:r>
            <a:r>
              <a:rPr lang="pt-BR" sz="1600" dirty="0">
                <a:solidFill>
                  <a:srgbClr val="808080"/>
                </a:solidFill>
                <a:latin typeface="Consolas" panose="020B0609020204030204" pitchFamily="49" charset="0"/>
              </a:rPr>
              <a:t>),</a:t>
            </a:r>
            <a:endParaRPr lang="pt-BR" sz="1600" dirty="0">
              <a:solidFill>
                <a:prstClr val="black"/>
              </a:solidFill>
              <a:latin typeface="Consolas" panose="020B0609020204030204" pitchFamily="49" charset="0"/>
            </a:endParaRPr>
          </a:p>
          <a:p>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4</a:t>
            </a:r>
            <a:r>
              <a:rPr lang="pt-BR" sz="1600" dirty="0">
                <a:solidFill>
                  <a:srgbClr val="808080"/>
                </a:solidFill>
                <a:latin typeface="Consolas" panose="020B0609020204030204" pitchFamily="49" charset="0"/>
              </a:rPr>
              <a:t>,</a:t>
            </a:r>
            <a:r>
              <a:rPr lang="pt-BR" sz="1600" dirty="0">
                <a:solidFill>
                  <a:srgbClr val="FF0000"/>
                </a:solidFill>
                <a:latin typeface="Consolas" panose="020B0609020204030204" pitchFamily="49" charset="0"/>
              </a:rPr>
              <a:t>'Bradesco'</a:t>
            </a:r>
            <a:r>
              <a:rPr lang="pt-BR" sz="1600" dirty="0">
                <a:solidFill>
                  <a:prstClr val="black"/>
                </a:solidFill>
                <a:latin typeface="Consolas" panose="020B0609020204030204" pitchFamily="49" charset="0"/>
              </a:rPr>
              <a:t> </a:t>
            </a:r>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 </a:t>
            </a:r>
          </a:p>
        </p:txBody>
      </p:sp>
    </p:spTree>
    <p:extLst>
      <p:ext uri="{BB962C8B-B14F-4D97-AF65-F5344CB8AC3E}">
        <p14:creationId xmlns:p14="http://schemas.microsoft.com/office/powerpoint/2010/main" val="1195865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645"/>
        <p:cNvGrpSpPr/>
        <p:nvPr/>
      </p:nvGrpSpPr>
      <p:grpSpPr>
        <a:xfrm>
          <a:off x="0" y="0"/>
          <a:ext cx="0" cy="0"/>
          <a:chOff x="0" y="0"/>
          <a:chExt cx="0" cy="0"/>
        </a:xfrm>
      </p:grpSpPr>
      <p:pic>
        <p:nvPicPr>
          <p:cNvPr id="1646" name="Google Shape;1646;p177"/>
          <p:cNvPicPr preferRelativeResize="0"/>
          <p:nvPr/>
        </p:nvPicPr>
        <p:blipFill rotWithShape="1">
          <a:blip r:embed="rId3">
            <a:alphaModFix/>
          </a:blip>
          <a:srcRect/>
          <a:stretch/>
        </p:blipFill>
        <p:spPr>
          <a:xfrm>
            <a:off x="591344" y="964407"/>
            <a:ext cx="7610475" cy="2695575"/>
          </a:xfrm>
          <a:prstGeom prst="rect">
            <a:avLst/>
          </a:prstGeom>
          <a:noFill/>
          <a:ln>
            <a:noFill/>
          </a:ln>
        </p:spPr>
      </p:pic>
      <p:sp>
        <p:nvSpPr>
          <p:cNvPr id="1647" name="Google Shape;1647;p177"/>
          <p:cNvSpPr txBox="1">
            <a:spLocks noGrp="1"/>
          </p:cNvSpPr>
          <p:nvPr>
            <p:ph type="title" idx="4294967295"/>
          </p:nvPr>
        </p:nvSpPr>
        <p:spPr>
          <a:xfrm>
            <a:off x="539750" y="508000"/>
            <a:ext cx="6553200" cy="5857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solidFill>
                  <a:srgbClr val="FF0000"/>
                </a:solidFill>
              </a:rPr>
              <a:t>Exercício 02 – comando diferente </a:t>
            </a:r>
            <a:endParaRPr/>
          </a:p>
        </p:txBody>
      </p:sp>
      <p:pic>
        <p:nvPicPr>
          <p:cNvPr id="1648" name="Google Shape;1648;p177"/>
          <p:cNvPicPr preferRelativeResize="0"/>
          <p:nvPr/>
        </p:nvPicPr>
        <p:blipFill rotWithShape="1">
          <a:blip r:embed="rId4">
            <a:alphaModFix/>
          </a:blip>
          <a:srcRect/>
          <a:stretch/>
        </p:blipFill>
        <p:spPr>
          <a:xfrm>
            <a:off x="7481888" y="508000"/>
            <a:ext cx="1439862" cy="495300"/>
          </a:xfrm>
          <a:prstGeom prst="rect">
            <a:avLst/>
          </a:prstGeom>
          <a:noFill/>
          <a:ln>
            <a:noFill/>
          </a:ln>
        </p:spPr>
      </p:pic>
      <p:sp>
        <p:nvSpPr>
          <p:cNvPr id="1650" name="Google Shape;1650;p177"/>
          <p:cNvSpPr txBox="1">
            <a:spLocks noGrp="1"/>
          </p:cNvSpPr>
          <p:nvPr>
            <p:ph type="ftr" idx="11"/>
          </p:nvPr>
        </p:nvSpPr>
        <p:spPr>
          <a:xfrm>
            <a:off x="0" y="6237288"/>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7D"/>
              </a:buClr>
              <a:buSzPts val="1400"/>
              <a:buFont typeface="Noto Sans Symbols"/>
              <a:buNone/>
              <a:tabLst/>
              <a:defRPr/>
            </a:pPr>
            <a:r>
              <a:rPr kumimoji="0" lang="pt-BR" sz="800" b="0" i="0" u="none" strike="noStrike" kern="0" cap="none" spc="0" normalizeH="0" baseline="0" noProof="0">
                <a:ln>
                  <a:noFill/>
                </a:ln>
                <a:solidFill>
                  <a:srgbClr val="000000"/>
                </a:solidFill>
                <a:effectLst/>
                <a:uLnTx/>
                <a:uFillTx/>
                <a:latin typeface="Arial"/>
                <a:ea typeface="Arial"/>
                <a:cs typeface="Arial"/>
                <a:sym typeface="Arial"/>
              </a:rPr>
              <a:t>Aula 07 - DDL e DML - Exercício</a:t>
            </a:r>
            <a:endParaRPr kumimoji="0" sz="1200" b="0" i="0" u="none" strike="noStrike" kern="0" cap="none" spc="0" normalizeH="0" baseline="0" noProof="0">
              <a:ln>
                <a:noFill/>
              </a:ln>
              <a:solidFill>
                <a:srgbClr val="000000"/>
              </a:solidFill>
              <a:effectLst/>
              <a:uLnTx/>
              <a:uFillTx/>
              <a:latin typeface="Arial"/>
              <a:cs typeface="Arial"/>
              <a:sym typeface="Arial"/>
            </a:endParaRPr>
          </a:p>
        </p:txBody>
      </p:sp>
      <p:sp>
        <p:nvSpPr>
          <p:cNvPr id="8" name="CaixaDeTexto 7">
            <a:extLst>
              <a:ext uri="{FF2B5EF4-FFF2-40B4-BE49-F238E27FC236}">
                <a16:creationId xmlns:a16="http://schemas.microsoft.com/office/drawing/2014/main" id="{E366F6ED-3A88-49D3-B72D-EC6A4F2AB30C}"/>
              </a:ext>
            </a:extLst>
          </p:cNvPr>
          <p:cNvSpPr txBox="1"/>
          <p:nvPr/>
        </p:nvSpPr>
        <p:spPr>
          <a:xfrm>
            <a:off x="609600" y="3082893"/>
            <a:ext cx="4572000" cy="3293209"/>
          </a:xfrm>
          <a:prstGeom prst="rect">
            <a:avLst/>
          </a:prstGeom>
          <a:noFill/>
        </p:spPr>
        <p:txBody>
          <a:bodyPr wrap="square">
            <a:spAutoFit/>
          </a:bodyPr>
          <a:lstStyle/>
          <a:p>
            <a:r>
              <a:rPr lang="pt-BR" sz="1600" dirty="0" err="1">
                <a:solidFill>
                  <a:srgbClr val="0000FF"/>
                </a:solidFill>
                <a:latin typeface="Consolas" panose="020B0609020204030204" pitchFamily="49" charset="0"/>
              </a:rPr>
              <a:t>select</a:t>
            </a:r>
            <a:r>
              <a:rPr lang="pt-BR" sz="1600" dirty="0">
                <a:solidFill>
                  <a:prstClr val="black"/>
                </a:solidFill>
                <a:latin typeface="Consolas" panose="020B0609020204030204" pitchFamily="49" charset="0"/>
              </a:rPr>
              <a:t> </a:t>
            </a:r>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 </a:t>
            </a:r>
            <a:r>
              <a:rPr lang="pt-BR" sz="1600" dirty="0" err="1">
                <a:solidFill>
                  <a:srgbClr val="0000FF"/>
                </a:solidFill>
                <a:latin typeface="Consolas" panose="020B0609020204030204" pitchFamily="49" charset="0"/>
              </a:rPr>
              <a:t>from</a:t>
            </a:r>
            <a:r>
              <a:rPr lang="pt-BR" sz="1600" dirty="0">
                <a:solidFill>
                  <a:prstClr val="black"/>
                </a:solidFill>
                <a:latin typeface="Consolas" panose="020B0609020204030204" pitchFamily="49" charset="0"/>
              </a:rPr>
              <a:t> </a:t>
            </a:r>
            <a:r>
              <a:rPr lang="pt-BR" sz="1600" dirty="0" err="1">
                <a:solidFill>
                  <a:prstClr val="black"/>
                </a:solidFill>
                <a:latin typeface="Consolas" panose="020B0609020204030204" pitchFamily="49" charset="0"/>
              </a:rPr>
              <a:t>tb_paciente</a:t>
            </a:r>
            <a:endParaRPr lang="pt-BR" sz="1600" dirty="0">
              <a:solidFill>
                <a:prstClr val="black"/>
              </a:solidFill>
              <a:latin typeface="Consolas" panose="020B0609020204030204" pitchFamily="49" charset="0"/>
            </a:endParaRPr>
          </a:p>
          <a:p>
            <a:endParaRPr lang="pt-BR" sz="1600" dirty="0">
              <a:solidFill>
                <a:prstClr val="black"/>
              </a:solidFill>
              <a:latin typeface="Consolas" panose="020B0609020204030204" pitchFamily="49" charset="0"/>
            </a:endParaRPr>
          </a:p>
          <a:p>
            <a:r>
              <a:rPr lang="pt-BR" sz="1600" dirty="0" err="1">
                <a:solidFill>
                  <a:srgbClr val="0000FF"/>
                </a:solidFill>
                <a:latin typeface="Consolas" panose="020B0609020204030204" pitchFamily="49" charset="0"/>
              </a:rPr>
              <a:t>insert</a:t>
            </a:r>
            <a:r>
              <a:rPr lang="pt-BR" sz="1600" dirty="0">
                <a:solidFill>
                  <a:prstClr val="black"/>
                </a:solidFill>
                <a:latin typeface="Consolas" panose="020B0609020204030204" pitchFamily="49" charset="0"/>
              </a:rPr>
              <a:t> </a:t>
            </a:r>
            <a:r>
              <a:rPr lang="pt-BR" sz="1600" dirty="0" err="1">
                <a:solidFill>
                  <a:srgbClr val="0000FF"/>
                </a:solidFill>
                <a:latin typeface="Consolas" panose="020B0609020204030204" pitchFamily="49" charset="0"/>
              </a:rPr>
              <a:t>into</a:t>
            </a:r>
            <a:r>
              <a:rPr lang="pt-BR" sz="1600" dirty="0">
                <a:solidFill>
                  <a:prstClr val="black"/>
                </a:solidFill>
                <a:latin typeface="Consolas" panose="020B0609020204030204" pitchFamily="49" charset="0"/>
              </a:rPr>
              <a:t> </a:t>
            </a:r>
            <a:r>
              <a:rPr lang="pt-BR" sz="1600" dirty="0" err="1">
                <a:solidFill>
                  <a:prstClr val="black"/>
                </a:solidFill>
                <a:latin typeface="Consolas" panose="020B0609020204030204" pitchFamily="49" charset="0"/>
              </a:rPr>
              <a:t>tb_paciente</a:t>
            </a:r>
            <a:r>
              <a:rPr lang="pt-BR" sz="1600" dirty="0">
                <a:solidFill>
                  <a:prstClr val="black"/>
                </a:solidFill>
                <a:latin typeface="Consolas" panose="020B0609020204030204" pitchFamily="49" charset="0"/>
              </a:rPr>
              <a:t> </a:t>
            </a:r>
          </a:p>
          <a:p>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matricula</a:t>
            </a:r>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 paciente</a:t>
            </a:r>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 telefone</a:t>
            </a:r>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 </a:t>
            </a:r>
            <a:r>
              <a:rPr lang="pt-BR" sz="1600" dirty="0" err="1">
                <a:solidFill>
                  <a:prstClr val="black"/>
                </a:solidFill>
                <a:latin typeface="Consolas" panose="020B0609020204030204" pitchFamily="49" charset="0"/>
              </a:rPr>
              <a:t>endereco</a:t>
            </a:r>
            <a:r>
              <a:rPr lang="pt-BR" sz="1600" dirty="0">
                <a:solidFill>
                  <a:srgbClr val="808080"/>
                </a:solidFill>
                <a:latin typeface="Consolas" panose="020B0609020204030204" pitchFamily="49" charset="0"/>
              </a:rPr>
              <a:t>)</a:t>
            </a:r>
            <a:endParaRPr lang="pt-BR" sz="1600" dirty="0">
              <a:solidFill>
                <a:prstClr val="black"/>
              </a:solidFill>
              <a:latin typeface="Consolas" panose="020B0609020204030204" pitchFamily="49" charset="0"/>
            </a:endParaRPr>
          </a:p>
          <a:p>
            <a:r>
              <a:rPr lang="pt-BR" sz="1600" dirty="0" err="1">
                <a:solidFill>
                  <a:srgbClr val="0000FF"/>
                </a:solidFill>
                <a:latin typeface="Consolas" panose="020B0609020204030204" pitchFamily="49" charset="0"/>
              </a:rPr>
              <a:t>values</a:t>
            </a:r>
            <a:endParaRPr lang="pt-BR" sz="1600" dirty="0">
              <a:solidFill>
                <a:prstClr val="black"/>
              </a:solidFill>
              <a:latin typeface="Consolas" panose="020B0609020204030204" pitchFamily="49" charset="0"/>
            </a:endParaRPr>
          </a:p>
          <a:p>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1</a:t>
            </a:r>
            <a:r>
              <a:rPr lang="pt-BR" sz="1600" dirty="0">
                <a:solidFill>
                  <a:srgbClr val="808080"/>
                </a:solidFill>
                <a:latin typeface="Consolas" panose="020B0609020204030204" pitchFamily="49" charset="0"/>
              </a:rPr>
              <a:t>,</a:t>
            </a:r>
            <a:r>
              <a:rPr lang="pt-BR" sz="1600" dirty="0">
                <a:solidFill>
                  <a:srgbClr val="FF0000"/>
                </a:solidFill>
                <a:latin typeface="Consolas" panose="020B0609020204030204" pitchFamily="49" charset="0"/>
              </a:rPr>
              <a:t>'Joao'</a:t>
            </a:r>
            <a:r>
              <a:rPr lang="pt-BR" sz="1600" dirty="0">
                <a:solidFill>
                  <a:srgbClr val="808080"/>
                </a:solidFill>
                <a:latin typeface="Consolas" panose="020B0609020204030204" pitchFamily="49" charset="0"/>
              </a:rPr>
              <a:t>,</a:t>
            </a:r>
            <a:r>
              <a:rPr lang="pt-BR" sz="1600" dirty="0">
                <a:solidFill>
                  <a:srgbClr val="FF0000"/>
                </a:solidFill>
                <a:latin typeface="Consolas" panose="020B0609020204030204" pitchFamily="49" charset="0"/>
              </a:rPr>
              <a:t>'22101010'</a:t>
            </a:r>
            <a:r>
              <a:rPr lang="pt-BR" sz="1600" dirty="0">
                <a:solidFill>
                  <a:srgbClr val="808080"/>
                </a:solidFill>
                <a:latin typeface="Consolas" panose="020B0609020204030204" pitchFamily="49" charset="0"/>
              </a:rPr>
              <a:t>,</a:t>
            </a:r>
            <a:r>
              <a:rPr lang="pt-BR" sz="1600" dirty="0">
                <a:solidFill>
                  <a:srgbClr val="FF0000"/>
                </a:solidFill>
                <a:latin typeface="Consolas" panose="020B0609020204030204" pitchFamily="49" charset="0"/>
              </a:rPr>
              <a:t>'Rua 10'</a:t>
            </a:r>
            <a:r>
              <a:rPr lang="pt-BR" sz="1600" dirty="0">
                <a:solidFill>
                  <a:srgbClr val="808080"/>
                </a:solidFill>
                <a:latin typeface="Consolas" panose="020B0609020204030204" pitchFamily="49" charset="0"/>
              </a:rPr>
              <a:t>),</a:t>
            </a:r>
            <a:endParaRPr lang="pt-BR" sz="1600" dirty="0">
              <a:solidFill>
                <a:prstClr val="black"/>
              </a:solidFill>
              <a:latin typeface="Consolas" panose="020B0609020204030204" pitchFamily="49" charset="0"/>
            </a:endParaRPr>
          </a:p>
          <a:p>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2</a:t>
            </a:r>
            <a:r>
              <a:rPr lang="pt-BR" sz="1600" dirty="0">
                <a:solidFill>
                  <a:srgbClr val="808080"/>
                </a:solidFill>
                <a:latin typeface="Consolas" panose="020B0609020204030204" pitchFamily="49" charset="0"/>
              </a:rPr>
              <a:t>,</a:t>
            </a:r>
            <a:r>
              <a:rPr lang="pt-BR" sz="1600" dirty="0">
                <a:solidFill>
                  <a:srgbClr val="FF0000"/>
                </a:solidFill>
                <a:latin typeface="Consolas" panose="020B0609020204030204" pitchFamily="49" charset="0"/>
              </a:rPr>
              <a:t>'Maria'</a:t>
            </a:r>
            <a:r>
              <a:rPr lang="pt-BR" sz="1600" dirty="0">
                <a:solidFill>
                  <a:srgbClr val="808080"/>
                </a:solidFill>
                <a:latin typeface="Consolas" panose="020B0609020204030204" pitchFamily="49" charset="0"/>
              </a:rPr>
              <a:t>,</a:t>
            </a:r>
            <a:r>
              <a:rPr lang="pt-BR" sz="1600" dirty="0">
                <a:solidFill>
                  <a:srgbClr val="FF0000"/>
                </a:solidFill>
                <a:latin typeface="Consolas" panose="020B0609020204030204" pitchFamily="49" charset="0"/>
              </a:rPr>
              <a:t>'22101011'</a:t>
            </a:r>
            <a:r>
              <a:rPr lang="pt-BR" sz="1600" dirty="0">
                <a:solidFill>
                  <a:srgbClr val="808080"/>
                </a:solidFill>
                <a:latin typeface="Consolas" panose="020B0609020204030204" pitchFamily="49" charset="0"/>
              </a:rPr>
              <a:t>,</a:t>
            </a:r>
            <a:r>
              <a:rPr lang="pt-BR" sz="1600" dirty="0">
                <a:solidFill>
                  <a:srgbClr val="FF0000"/>
                </a:solidFill>
                <a:latin typeface="Consolas" panose="020B0609020204030204" pitchFamily="49" charset="0"/>
              </a:rPr>
              <a:t>'Rua 11'</a:t>
            </a:r>
            <a:r>
              <a:rPr lang="pt-BR" sz="1600" dirty="0">
                <a:solidFill>
                  <a:prstClr val="black"/>
                </a:solidFill>
                <a:latin typeface="Consolas" panose="020B0609020204030204" pitchFamily="49" charset="0"/>
              </a:rPr>
              <a:t> </a:t>
            </a:r>
            <a:r>
              <a:rPr lang="pt-BR" sz="1600" dirty="0">
                <a:solidFill>
                  <a:srgbClr val="808080"/>
                </a:solidFill>
                <a:latin typeface="Consolas" panose="020B0609020204030204" pitchFamily="49" charset="0"/>
              </a:rPr>
              <a:t>),</a:t>
            </a:r>
            <a:endParaRPr lang="pt-BR" sz="1600" dirty="0">
              <a:solidFill>
                <a:prstClr val="black"/>
              </a:solidFill>
              <a:latin typeface="Consolas" panose="020B0609020204030204" pitchFamily="49" charset="0"/>
            </a:endParaRPr>
          </a:p>
          <a:p>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3</a:t>
            </a:r>
            <a:r>
              <a:rPr lang="pt-BR" sz="1600" dirty="0">
                <a:solidFill>
                  <a:srgbClr val="808080"/>
                </a:solidFill>
                <a:latin typeface="Consolas" panose="020B0609020204030204" pitchFamily="49" charset="0"/>
              </a:rPr>
              <a:t>,</a:t>
            </a:r>
            <a:r>
              <a:rPr lang="pt-BR" sz="1600" dirty="0">
                <a:solidFill>
                  <a:srgbClr val="FF0000"/>
                </a:solidFill>
                <a:latin typeface="Consolas" panose="020B0609020204030204" pitchFamily="49" charset="0"/>
              </a:rPr>
              <a:t>'Carlos'</a:t>
            </a:r>
            <a:r>
              <a:rPr lang="pt-BR" sz="1600" dirty="0">
                <a:solidFill>
                  <a:srgbClr val="808080"/>
                </a:solidFill>
                <a:latin typeface="Consolas" panose="020B0609020204030204" pitchFamily="49" charset="0"/>
              </a:rPr>
              <a:t>,</a:t>
            </a:r>
            <a:r>
              <a:rPr lang="pt-BR" sz="1600" dirty="0">
                <a:solidFill>
                  <a:srgbClr val="FF0000"/>
                </a:solidFill>
                <a:latin typeface="Consolas" panose="020B0609020204030204" pitchFamily="49" charset="0"/>
              </a:rPr>
              <a:t>'22101012'</a:t>
            </a:r>
            <a:r>
              <a:rPr lang="pt-BR" sz="1600" dirty="0">
                <a:solidFill>
                  <a:srgbClr val="808080"/>
                </a:solidFill>
                <a:latin typeface="Consolas" panose="020B0609020204030204" pitchFamily="49" charset="0"/>
              </a:rPr>
              <a:t>,</a:t>
            </a:r>
            <a:r>
              <a:rPr lang="pt-BR" sz="1600" dirty="0">
                <a:solidFill>
                  <a:srgbClr val="FF0000"/>
                </a:solidFill>
                <a:latin typeface="Consolas" panose="020B0609020204030204" pitchFamily="49" charset="0"/>
              </a:rPr>
              <a:t>'Rua 12'</a:t>
            </a:r>
            <a:r>
              <a:rPr lang="pt-BR" sz="1600" dirty="0">
                <a:solidFill>
                  <a:prstClr val="black"/>
                </a:solidFill>
                <a:latin typeface="Consolas" panose="020B0609020204030204" pitchFamily="49" charset="0"/>
              </a:rPr>
              <a:t> </a:t>
            </a:r>
            <a:r>
              <a:rPr lang="pt-BR" sz="1600" dirty="0">
                <a:solidFill>
                  <a:srgbClr val="808080"/>
                </a:solidFill>
                <a:latin typeface="Consolas" panose="020B0609020204030204" pitchFamily="49" charset="0"/>
              </a:rPr>
              <a:t>),</a:t>
            </a:r>
            <a:endParaRPr lang="pt-BR" sz="1600" dirty="0">
              <a:solidFill>
                <a:prstClr val="black"/>
              </a:solidFill>
              <a:latin typeface="Consolas" panose="020B0609020204030204" pitchFamily="49" charset="0"/>
            </a:endParaRPr>
          </a:p>
          <a:p>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4</a:t>
            </a:r>
            <a:r>
              <a:rPr lang="pt-BR" sz="1600" dirty="0">
                <a:solidFill>
                  <a:srgbClr val="808080"/>
                </a:solidFill>
                <a:latin typeface="Consolas" panose="020B0609020204030204" pitchFamily="49" charset="0"/>
              </a:rPr>
              <a:t>,</a:t>
            </a:r>
            <a:r>
              <a:rPr lang="pt-BR" sz="1600" dirty="0">
                <a:solidFill>
                  <a:srgbClr val="FF0000"/>
                </a:solidFill>
                <a:latin typeface="Consolas" panose="020B0609020204030204" pitchFamily="49" charset="0"/>
              </a:rPr>
              <a:t>'Paula'</a:t>
            </a:r>
            <a:r>
              <a:rPr lang="pt-BR" sz="1600" dirty="0">
                <a:solidFill>
                  <a:srgbClr val="808080"/>
                </a:solidFill>
                <a:latin typeface="Consolas" panose="020B0609020204030204" pitchFamily="49" charset="0"/>
              </a:rPr>
              <a:t>,</a:t>
            </a:r>
            <a:r>
              <a:rPr lang="pt-BR" sz="1600" dirty="0">
                <a:solidFill>
                  <a:srgbClr val="FF0000"/>
                </a:solidFill>
                <a:latin typeface="Consolas" panose="020B0609020204030204" pitchFamily="49" charset="0"/>
              </a:rPr>
              <a:t>'22101013'</a:t>
            </a:r>
            <a:r>
              <a:rPr lang="pt-BR" sz="1600" dirty="0">
                <a:solidFill>
                  <a:srgbClr val="808080"/>
                </a:solidFill>
                <a:latin typeface="Consolas" panose="020B0609020204030204" pitchFamily="49" charset="0"/>
              </a:rPr>
              <a:t>,</a:t>
            </a:r>
            <a:r>
              <a:rPr lang="pt-BR" sz="1600" dirty="0">
                <a:solidFill>
                  <a:srgbClr val="FF0000"/>
                </a:solidFill>
                <a:latin typeface="Consolas" panose="020B0609020204030204" pitchFamily="49" charset="0"/>
              </a:rPr>
              <a:t>'Rua 13'</a:t>
            </a:r>
            <a:r>
              <a:rPr lang="pt-BR" sz="1600" dirty="0">
                <a:solidFill>
                  <a:prstClr val="black"/>
                </a:solidFill>
                <a:latin typeface="Consolas" panose="020B0609020204030204" pitchFamily="49" charset="0"/>
              </a:rPr>
              <a:t> </a:t>
            </a:r>
            <a:r>
              <a:rPr lang="pt-BR" sz="1600" dirty="0">
                <a:solidFill>
                  <a:srgbClr val="808080"/>
                </a:solidFill>
                <a:latin typeface="Consolas" panose="020B0609020204030204" pitchFamily="49" charset="0"/>
              </a:rPr>
              <a:t>),</a:t>
            </a:r>
            <a:endParaRPr lang="pt-BR" sz="1600" dirty="0">
              <a:solidFill>
                <a:prstClr val="black"/>
              </a:solidFill>
              <a:latin typeface="Consolas" panose="020B0609020204030204" pitchFamily="49" charset="0"/>
            </a:endParaRPr>
          </a:p>
          <a:p>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5</a:t>
            </a:r>
            <a:r>
              <a:rPr lang="pt-BR" sz="1600" dirty="0">
                <a:solidFill>
                  <a:srgbClr val="808080"/>
                </a:solidFill>
                <a:latin typeface="Consolas" panose="020B0609020204030204" pitchFamily="49" charset="0"/>
              </a:rPr>
              <a:t>,</a:t>
            </a:r>
            <a:r>
              <a:rPr lang="pt-BR" sz="1600" dirty="0">
                <a:solidFill>
                  <a:srgbClr val="FF0000"/>
                </a:solidFill>
                <a:latin typeface="Consolas" panose="020B0609020204030204" pitchFamily="49" charset="0"/>
              </a:rPr>
              <a:t>'Ricardo'</a:t>
            </a:r>
            <a:r>
              <a:rPr lang="pt-BR" sz="1600" dirty="0">
                <a:solidFill>
                  <a:srgbClr val="808080"/>
                </a:solidFill>
                <a:latin typeface="Consolas" panose="020B0609020204030204" pitchFamily="49" charset="0"/>
              </a:rPr>
              <a:t>,</a:t>
            </a:r>
            <a:r>
              <a:rPr lang="pt-BR" sz="1600" dirty="0">
                <a:solidFill>
                  <a:srgbClr val="FF0000"/>
                </a:solidFill>
                <a:latin typeface="Consolas" panose="020B0609020204030204" pitchFamily="49" charset="0"/>
              </a:rPr>
              <a:t>'22101014'</a:t>
            </a:r>
            <a:r>
              <a:rPr lang="pt-BR" sz="1600" dirty="0">
                <a:solidFill>
                  <a:prstClr val="black"/>
                </a:solidFill>
                <a:latin typeface="Consolas" panose="020B0609020204030204" pitchFamily="49" charset="0"/>
              </a:rPr>
              <a:t> </a:t>
            </a:r>
            <a:r>
              <a:rPr lang="pt-BR" sz="1600" dirty="0">
                <a:solidFill>
                  <a:srgbClr val="808080"/>
                </a:solidFill>
                <a:latin typeface="Consolas" panose="020B0609020204030204" pitchFamily="49" charset="0"/>
              </a:rPr>
              <a:t>,</a:t>
            </a:r>
            <a:r>
              <a:rPr lang="pt-BR" sz="1600" dirty="0">
                <a:solidFill>
                  <a:srgbClr val="FF0000"/>
                </a:solidFill>
                <a:latin typeface="Consolas" panose="020B0609020204030204" pitchFamily="49" charset="0"/>
              </a:rPr>
              <a:t>'Rua 14'</a:t>
            </a:r>
            <a:r>
              <a:rPr lang="pt-BR" sz="1600" dirty="0">
                <a:solidFill>
                  <a:srgbClr val="808080"/>
                </a:solidFill>
                <a:latin typeface="Consolas" panose="020B0609020204030204" pitchFamily="49" charset="0"/>
              </a:rPr>
              <a:t>),</a:t>
            </a:r>
            <a:endParaRPr lang="pt-BR" sz="1600" dirty="0">
              <a:solidFill>
                <a:prstClr val="black"/>
              </a:solidFill>
              <a:latin typeface="Consolas" panose="020B0609020204030204" pitchFamily="49" charset="0"/>
            </a:endParaRPr>
          </a:p>
          <a:p>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6</a:t>
            </a:r>
            <a:r>
              <a:rPr lang="pt-BR" sz="1600" dirty="0">
                <a:solidFill>
                  <a:srgbClr val="808080"/>
                </a:solidFill>
                <a:latin typeface="Consolas" panose="020B0609020204030204" pitchFamily="49" charset="0"/>
              </a:rPr>
              <a:t>,</a:t>
            </a:r>
            <a:r>
              <a:rPr lang="pt-BR" sz="1600" dirty="0">
                <a:solidFill>
                  <a:srgbClr val="FF0000"/>
                </a:solidFill>
                <a:latin typeface="Consolas" panose="020B0609020204030204" pitchFamily="49" charset="0"/>
              </a:rPr>
              <a:t>'Hugo'</a:t>
            </a:r>
            <a:r>
              <a:rPr lang="pt-BR" sz="1600" dirty="0">
                <a:solidFill>
                  <a:srgbClr val="808080"/>
                </a:solidFill>
                <a:latin typeface="Consolas" panose="020B0609020204030204" pitchFamily="49" charset="0"/>
              </a:rPr>
              <a:t>,</a:t>
            </a:r>
            <a:r>
              <a:rPr lang="pt-BR" sz="1600" dirty="0">
                <a:solidFill>
                  <a:srgbClr val="FF0000"/>
                </a:solidFill>
                <a:latin typeface="Consolas" panose="020B0609020204030204" pitchFamily="49" charset="0"/>
              </a:rPr>
              <a:t>'22101015'</a:t>
            </a:r>
            <a:r>
              <a:rPr lang="pt-BR" sz="1600" dirty="0">
                <a:solidFill>
                  <a:srgbClr val="808080"/>
                </a:solidFill>
                <a:latin typeface="Consolas" panose="020B0609020204030204" pitchFamily="49" charset="0"/>
              </a:rPr>
              <a:t>,</a:t>
            </a:r>
            <a:r>
              <a:rPr lang="pt-BR" sz="1600" dirty="0">
                <a:solidFill>
                  <a:srgbClr val="FF0000"/>
                </a:solidFill>
                <a:latin typeface="Consolas" panose="020B0609020204030204" pitchFamily="49" charset="0"/>
              </a:rPr>
              <a:t>'Rua 15'</a:t>
            </a:r>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 </a:t>
            </a:r>
          </a:p>
          <a:p>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7</a:t>
            </a:r>
            <a:r>
              <a:rPr lang="pt-BR" sz="1600" dirty="0">
                <a:solidFill>
                  <a:srgbClr val="808080"/>
                </a:solidFill>
                <a:latin typeface="Consolas" panose="020B0609020204030204" pitchFamily="49" charset="0"/>
              </a:rPr>
              <a:t>,</a:t>
            </a:r>
            <a:r>
              <a:rPr lang="pt-BR" sz="1600" dirty="0">
                <a:solidFill>
                  <a:srgbClr val="FF0000"/>
                </a:solidFill>
                <a:latin typeface="Consolas" panose="020B0609020204030204" pitchFamily="49" charset="0"/>
              </a:rPr>
              <a:t>'Pedro'</a:t>
            </a:r>
            <a:r>
              <a:rPr lang="pt-BR" sz="1600" dirty="0">
                <a:solidFill>
                  <a:prstClr val="black"/>
                </a:solidFill>
                <a:latin typeface="Consolas" panose="020B0609020204030204" pitchFamily="49" charset="0"/>
              </a:rPr>
              <a:t> </a:t>
            </a:r>
            <a:r>
              <a:rPr lang="pt-BR" sz="1600" dirty="0">
                <a:solidFill>
                  <a:srgbClr val="808080"/>
                </a:solidFill>
                <a:latin typeface="Consolas" panose="020B0609020204030204" pitchFamily="49" charset="0"/>
              </a:rPr>
              <a:t>,</a:t>
            </a:r>
            <a:r>
              <a:rPr lang="pt-BR" sz="1600" dirty="0">
                <a:solidFill>
                  <a:srgbClr val="FF0000"/>
                </a:solidFill>
                <a:latin typeface="Consolas" panose="020B0609020204030204" pitchFamily="49" charset="0"/>
              </a:rPr>
              <a:t>'22101016'</a:t>
            </a:r>
            <a:r>
              <a:rPr lang="pt-BR" sz="1600" dirty="0">
                <a:solidFill>
                  <a:srgbClr val="808080"/>
                </a:solidFill>
                <a:latin typeface="Consolas" panose="020B0609020204030204" pitchFamily="49" charset="0"/>
              </a:rPr>
              <a:t>,</a:t>
            </a:r>
            <a:r>
              <a:rPr lang="pt-BR" sz="1600" dirty="0">
                <a:solidFill>
                  <a:srgbClr val="FF0000"/>
                </a:solidFill>
                <a:latin typeface="Consolas" panose="020B0609020204030204" pitchFamily="49" charset="0"/>
              </a:rPr>
              <a:t>'Rua 16'</a:t>
            </a:r>
            <a:r>
              <a:rPr lang="pt-BR" sz="1600" dirty="0">
                <a:solidFill>
                  <a:srgbClr val="808080"/>
                </a:solidFill>
                <a:latin typeface="Consolas" panose="020B0609020204030204" pitchFamily="49" charset="0"/>
              </a:rPr>
              <a:t>)</a:t>
            </a:r>
          </a:p>
        </p:txBody>
      </p:sp>
    </p:spTree>
    <p:extLst>
      <p:ext uri="{BB962C8B-B14F-4D97-AF65-F5344CB8AC3E}">
        <p14:creationId xmlns:p14="http://schemas.microsoft.com/office/powerpoint/2010/main" val="42579524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657"/>
        <p:cNvGrpSpPr/>
        <p:nvPr/>
      </p:nvGrpSpPr>
      <p:grpSpPr>
        <a:xfrm>
          <a:off x="0" y="0"/>
          <a:ext cx="0" cy="0"/>
          <a:chOff x="0" y="0"/>
          <a:chExt cx="0" cy="0"/>
        </a:xfrm>
      </p:grpSpPr>
      <p:pic>
        <p:nvPicPr>
          <p:cNvPr id="1658" name="Google Shape;1658;p178"/>
          <p:cNvPicPr preferRelativeResize="0"/>
          <p:nvPr/>
        </p:nvPicPr>
        <p:blipFill rotWithShape="1">
          <a:blip r:embed="rId3">
            <a:alphaModFix/>
          </a:blip>
          <a:srcRect/>
          <a:stretch/>
        </p:blipFill>
        <p:spPr>
          <a:xfrm>
            <a:off x="591344" y="964407"/>
            <a:ext cx="7610475" cy="2695575"/>
          </a:xfrm>
          <a:prstGeom prst="rect">
            <a:avLst/>
          </a:prstGeom>
          <a:noFill/>
          <a:ln>
            <a:noFill/>
          </a:ln>
        </p:spPr>
      </p:pic>
      <p:sp>
        <p:nvSpPr>
          <p:cNvPr id="1659" name="Google Shape;1659;p178"/>
          <p:cNvSpPr txBox="1">
            <a:spLocks noGrp="1"/>
          </p:cNvSpPr>
          <p:nvPr>
            <p:ph type="title" idx="4294967295"/>
          </p:nvPr>
        </p:nvSpPr>
        <p:spPr>
          <a:xfrm>
            <a:off x="539750" y="508000"/>
            <a:ext cx="6553200" cy="5857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solidFill>
                  <a:srgbClr val="FF0000"/>
                </a:solidFill>
              </a:rPr>
              <a:t>Exercício 02 – comando diferente </a:t>
            </a:r>
            <a:endParaRPr/>
          </a:p>
        </p:txBody>
      </p:sp>
      <p:pic>
        <p:nvPicPr>
          <p:cNvPr id="1660" name="Google Shape;1660;p178"/>
          <p:cNvPicPr preferRelativeResize="0"/>
          <p:nvPr/>
        </p:nvPicPr>
        <p:blipFill rotWithShape="1">
          <a:blip r:embed="rId4">
            <a:alphaModFix/>
          </a:blip>
          <a:srcRect/>
          <a:stretch/>
        </p:blipFill>
        <p:spPr>
          <a:xfrm>
            <a:off x="7481888" y="508000"/>
            <a:ext cx="1439862" cy="495300"/>
          </a:xfrm>
          <a:prstGeom prst="rect">
            <a:avLst/>
          </a:prstGeom>
          <a:noFill/>
          <a:ln>
            <a:noFill/>
          </a:ln>
        </p:spPr>
      </p:pic>
      <p:sp>
        <p:nvSpPr>
          <p:cNvPr id="1662" name="Google Shape;1662;p178"/>
          <p:cNvSpPr txBox="1">
            <a:spLocks noGrp="1"/>
          </p:cNvSpPr>
          <p:nvPr>
            <p:ph type="ftr" idx="11"/>
          </p:nvPr>
        </p:nvSpPr>
        <p:spPr>
          <a:xfrm>
            <a:off x="0" y="6237288"/>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7D"/>
              </a:buClr>
              <a:buSzPts val="1400"/>
              <a:buFont typeface="Noto Sans Symbols"/>
              <a:buNone/>
              <a:tabLst/>
              <a:defRPr/>
            </a:pPr>
            <a:r>
              <a:rPr kumimoji="0" lang="pt-BR" sz="800" b="0" i="0" u="none" strike="noStrike" kern="0" cap="none" spc="0" normalizeH="0" baseline="0" noProof="0">
                <a:ln>
                  <a:noFill/>
                </a:ln>
                <a:solidFill>
                  <a:srgbClr val="000000"/>
                </a:solidFill>
                <a:effectLst/>
                <a:uLnTx/>
                <a:uFillTx/>
                <a:latin typeface="Arial"/>
                <a:ea typeface="Arial"/>
                <a:cs typeface="Arial"/>
                <a:sym typeface="Arial"/>
              </a:rPr>
              <a:t>Aula 07 - DDL e DML - Exercício</a:t>
            </a:r>
            <a:endParaRPr kumimoji="0" sz="1200" b="0" i="0" u="none" strike="noStrike" kern="0" cap="none" spc="0" normalizeH="0" baseline="0" noProof="0">
              <a:ln>
                <a:noFill/>
              </a:ln>
              <a:solidFill>
                <a:srgbClr val="000000"/>
              </a:solidFill>
              <a:effectLst/>
              <a:uLnTx/>
              <a:uFillTx/>
              <a:latin typeface="Arial"/>
              <a:cs typeface="Arial"/>
              <a:sym typeface="Arial"/>
            </a:endParaRPr>
          </a:p>
        </p:txBody>
      </p:sp>
      <p:sp>
        <p:nvSpPr>
          <p:cNvPr id="8" name="CaixaDeTexto 7">
            <a:extLst>
              <a:ext uri="{FF2B5EF4-FFF2-40B4-BE49-F238E27FC236}">
                <a16:creationId xmlns:a16="http://schemas.microsoft.com/office/drawing/2014/main" id="{E0B034BB-1CD0-4EF0-8654-408198C0D164}"/>
              </a:ext>
            </a:extLst>
          </p:cNvPr>
          <p:cNvSpPr txBox="1"/>
          <p:nvPr/>
        </p:nvSpPr>
        <p:spPr>
          <a:xfrm>
            <a:off x="710419" y="3055809"/>
            <a:ext cx="4572000" cy="3539430"/>
          </a:xfrm>
          <a:prstGeom prst="rect">
            <a:avLst/>
          </a:prstGeom>
          <a:noFill/>
        </p:spPr>
        <p:txBody>
          <a:bodyPr wrap="square">
            <a:spAutoFit/>
          </a:bodyPr>
          <a:lstStyle/>
          <a:p>
            <a:r>
              <a:rPr lang="en-US" sz="1600" dirty="0">
                <a:solidFill>
                  <a:srgbClr val="0000FF"/>
                </a:solidFill>
                <a:latin typeface="Consolas" panose="020B0609020204030204" pitchFamily="49" charset="0"/>
              </a:rPr>
              <a:t>select</a:t>
            </a:r>
            <a:r>
              <a:rPr lang="en-US" sz="1600" dirty="0">
                <a:solidFill>
                  <a:prstClr val="black"/>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from</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rl_exame_paciente</a:t>
            </a:r>
            <a:endParaRPr lang="en-US" sz="1600" dirty="0">
              <a:solidFill>
                <a:prstClr val="black"/>
              </a:solidFill>
              <a:latin typeface="Consolas" panose="020B0609020204030204" pitchFamily="49" charset="0"/>
            </a:endParaRPr>
          </a:p>
          <a:p>
            <a:endParaRPr lang="pt-BR" sz="1600" dirty="0">
              <a:solidFill>
                <a:prstClr val="black"/>
              </a:solidFill>
              <a:latin typeface="Consolas" panose="020B0609020204030204" pitchFamily="49" charset="0"/>
            </a:endParaRPr>
          </a:p>
          <a:p>
            <a:r>
              <a:rPr lang="en-US" sz="1600" dirty="0">
                <a:solidFill>
                  <a:srgbClr val="0000FF"/>
                </a:solidFill>
                <a:latin typeface="Consolas" panose="020B0609020204030204" pitchFamily="49" charset="0"/>
              </a:rPr>
              <a:t>insert</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into</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rl_exame_paciente</a:t>
            </a:r>
            <a:endParaRPr lang="en-US" sz="1600" dirty="0">
              <a:solidFill>
                <a:prstClr val="black"/>
              </a:solidFill>
              <a:latin typeface="Consolas" panose="020B0609020204030204" pitchFamily="49" charset="0"/>
            </a:endParaRPr>
          </a:p>
          <a:p>
            <a:r>
              <a:rPr lang="pt-BR" sz="1600" dirty="0">
                <a:solidFill>
                  <a:srgbClr val="808080"/>
                </a:solidFill>
                <a:latin typeface="Consolas" panose="020B0609020204030204" pitchFamily="49" charset="0"/>
              </a:rPr>
              <a:t>(</a:t>
            </a:r>
            <a:r>
              <a:rPr lang="pt-BR" sz="1600" dirty="0" err="1">
                <a:solidFill>
                  <a:prstClr val="black"/>
                </a:solidFill>
                <a:latin typeface="Consolas" panose="020B0609020204030204" pitchFamily="49" charset="0"/>
              </a:rPr>
              <a:t>cd_exame</a:t>
            </a:r>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 </a:t>
            </a:r>
            <a:r>
              <a:rPr lang="pt-BR" sz="1600" dirty="0" err="1">
                <a:solidFill>
                  <a:prstClr val="black"/>
                </a:solidFill>
                <a:latin typeface="Consolas" panose="020B0609020204030204" pitchFamily="49" charset="0"/>
              </a:rPr>
              <a:t>cd_convenio</a:t>
            </a:r>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 matricula</a:t>
            </a:r>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 </a:t>
            </a:r>
            <a:r>
              <a:rPr lang="pt-BR" sz="1600" dirty="0" err="1">
                <a:solidFill>
                  <a:prstClr val="black"/>
                </a:solidFill>
                <a:latin typeface="Consolas" panose="020B0609020204030204" pitchFamily="49" charset="0"/>
              </a:rPr>
              <a:t>dt_exame</a:t>
            </a:r>
            <a:r>
              <a:rPr lang="pt-BR" sz="1600" dirty="0">
                <a:solidFill>
                  <a:srgbClr val="808080"/>
                </a:solidFill>
                <a:latin typeface="Consolas" panose="020B0609020204030204" pitchFamily="49" charset="0"/>
              </a:rPr>
              <a:t>)</a:t>
            </a:r>
            <a:endParaRPr lang="pt-BR" sz="1600" dirty="0">
              <a:solidFill>
                <a:prstClr val="black"/>
              </a:solidFill>
              <a:latin typeface="Consolas" panose="020B0609020204030204" pitchFamily="49" charset="0"/>
            </a:endParaRPr>
          </a:p>
          <a:p>
            <a:r>
              <a:rPr lang="pt-BR" sz="1600" dirty="0" err="1">
                <a:solidFill>
                  <a:srgbClr val="0000FF"/>
                </a:solidFill>
                <a:latin typeface="Consolas" panose="020B0609020204030204" pitchFamily="49" charset="0"/>
              </a:rPr>
              <a:t>values</a:t>
            </a:r>
            <a:endParaRPr lang="pt-BR" sz="1600" dirty="0">
              <a:solidFill>
                <a:prstClr val="black"/>
              </a:solidFill>
              <a:latin typeface="Consolas" panose="020B0609020204030204" pitchFamily="49" charset="0"/>
            </a:endParaRPr>
          </a:p>
          <a:p>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1</a:t>
            </a:r>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1</a:t>
            </a:r>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1</a:t>
            </a:r>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  </a:t>
            </a:r>
            <a:r>
              <a:rPr lang="pt-BR" sz="1600" dirty="0">
                <a:solidFill>
                  <a:srgbClr val="FF0000"/>
                </a:solidFill>
                <a:latin typeface="Consolas" panose="020B0609020204030204" pitchFamily="49" charset="0"/>
              </a:rPr>
              <a:t>'2021-01-01'</a:t>
            </a:r>
            <a:r>
              <a:rPr lang="pt-BR" sz="1600" dirty="0">
                <a:solidFill>
                  <a:srgbClr val="808080"/>
                </a:solidFill>
                <a:latin typeface="Consolas" panose="020B0609020204030204" pitchFamily="49" charset="0"/>
              </a:rPr>
              <a:t>),</a:t>
            </a:r>
            <a:endParaRPr lang="pt-BR" sz="1600" dirty="0">
              <a:solidFill>
                <a:prstClr val="black"/>
              </a:solidFill>
              <a:latin typeface="Consolas" panose="020B0609020204030204" pitchFamily="49" charset="0"/>
            </a:endParaRPr>
          </a:p>
          <a:p>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2</a:t>
            </a:r>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2</a:t>
            </a:r>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2</a:t>
            </a:r>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  </a:t>
            </a:r>
            <a:r>
              <a:rPr lang="pt-BR" sz="1600" dirty="0">
                <a:solidFill>
                  <a:srgbClr val="FF0000"/>
                </a:solidFill>
                <a:latin typeface="Consolas" panose="020B0609020204030204" pitchFamily="49" charset="0"/>
              </a:rPr>
              <a:t>'2021-01-02'</a:t>
            </a:r>
            <a:r>
              <a:rPr lang="pt-BR" sz="1600" dirty="0">
                <a:solidFill>
                  <a:srgbClr val="808080"/>
                </a:solidFill>
                <a:latin typeface="Consolas" panose="020B0609020204030204" pitchFamily="49" charset="0"/>
              </a:rPr>
              <a:t>),</a:t>
            </a:r>
            <a:endParaRPr lang="pt-BR" sz="1600" dirty="0">
              <a:solidFill>
                <a:prstClr val="black"/>
              </a:solidFill>
              <a:latin typeface="Consolas" panose="020B0609020204030204" pitchFamily="49" charset="0"/>
            </a:endParaRPr>
          </a:p>
          <a:p>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3</a:t>
            </a:r>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3</a:t>
            </a:r>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3</a:t>
            </a:r>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  </a:t>
            </a:r>
            <a:r>
              <a:rPr lang="pt-BR" sz="1600" dirty="0">
                <a:solidFill>
                  <a:srgbClr val="FF0000"/>
                </a:solidFill>
                <a:latin typeface="Consolas" panose="020B0609020204030204" pitchFamily="49" charset="0"/>
              </a:rPr>
              <a:t>'2021-01-03'</a:t>
            </a:r>
            <a:r>
              <a:rPr lang="pt-BR" sz="1600" dirty="0">
                <a:solidFill>
                  <a:srgbClr val="808080"/>
                </a:solidFill>
                <a:latin typeface="Consolas" panose="020B0609020204030204" pitchFamily="49" charset="0"/>
              </a:rPr>
              <a:t>),</a:t>
            </a:r>
            <a:endParaRPr lang="pt-BR" sz="1600" dirty="0">
              <a:solidFill>
                <a:prstClr val="black"/>
              </a:solidFill>
              <a:latin typeface="Consolas" panose="020B0609020204030204" pitchFamily="49" charset="0"/>
            </a:endParaRPr>
          </a:p>
          <a:p>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4</a:t>
            </a:r>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1</a:t>
            </a:r>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4</a:t>
            </a:r>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  </a:t>
            </a:r>
            <a:r>
              <a:rPr lang="pt-BR" sz="1600" dirty="0">
                <a:solidFill>
                  <a:srgbClr val="FF0000"/>
                </a:solidFill>
                <a:latin typeface="Consolas" panose="020B0609020204030204" pitchFamily="49" charset="0"/>
              </a:rPr>
              <a:t>'2021-01-04'</a:t>
            </a:r>
            <a:r>
              <a:rPr lang="pt-BR" sz="1600" dirty="0">
                <a:solidFill>
                  <a:srgbClr val="808080"/>
                </a:solidFill>
                <a:latin typeface="Consolas" panose="020B0609020204030204" pitchFamily="49" charset="0"/>
              </a:rPr>
              <a:t>),</a:t>
            </a:r>
            <a:endParaRPr lang="pt-BR" sz="1600" dirty="0">
              <a:solidFill>
                <a:prstClr val="black"/>
              </a:solidFill>
              <a:latin typeface="Consolas" panose="020B0609020204030204" pitchFamily="49" charset="0"/>
            </a:endParaRPr>
          </a:p>
          <a:p>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5</a:t>
            </a:r>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2</a:t>
            </a:r>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1</a:t>
            </a:r>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  </a:t>
            </a:r>
            <a:r>
              <a:rPr lang="pt-BR" sz="1600" dirty="0">
                <a:solidFill>
                  <a:srgbClr val="FF0000"/>
                </a:solidFill>
                <a:latin typeface="Consolas" panose="020B0609020204030204" pitchFamily="49" charset="0"/>
              </a:rPr>
              <a:t>'2021-01-05'</a:t>
            </a:r>
            <a:r>
              <a:rPr lang="pt-BR" sz="1600" dirty="0">
                <a:solidFill>
                  <a:srgbClr val="808080"/>
                </a:solidFill>
                <a:latin typeface="Consolas" panose="020B0609020204030204" pitchFamily="49" charset="0"/>
              </a:rPr>
              <a:t>),</a:t>
            </a:r>
            <a:endParaRPr lang="pt-BR" sz="1600" dirty="0">
              <a:solidFill>
                <a:prstClr val="black"/>
              </a:solidFill>
              <a:latin typeface="Consolas" panose="020B0609020204030204" pitchFamily="49" charset="0"/>
            </a:endParaRPr>
          </a:p>
          <a:p>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6</a:t>
            </a:r>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3</a:t>
            </a:r>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2</a:t>
            </a:r>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  </a:t>
            </a:r>
            <a:r>
              <a:rPr lang="pt-BR" sz="1600" dirty="0">
                <a:solidFill>
                  <a:srgbClr val="FF0000"/>
                </a:solidFill>
                <a:latin typeface="Consolas" panose="020B0609020204030204" pitchFamily="49" charset="0"/>
              </a:rPr>
              <a:t>'2021-01-06'</a:t>
            </a:r>
            <a:r>
              <a:rPr lang="pt-BR" sz="1600" dirty="0">
                <a:solidFill>
                  <a:srgbClr val="808080"/>
                </a:solidFill>
                <a:latin typeface="Consolas" panose="020B0609020204030204" pitchFamily="49" charset="0"/>
              </a:rPr>
              <a:t>),</a:t>
            </a:r>
            <a:endParaRPr lang="pt-BR" sz="1600" dirty="0">
              <a:solidFill>
                <a:prstClr val="black"/>
              </a:solidFill>
              <a:latin typeface="Consolas" panose="020B0609020204030204" pitchFamily="49" charset="0"/>
            </a:endParaRPr>
          </a:p>
          <a:p>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7</a:t>
            </a:r>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1</a:t>
            </a:r>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3</a:t>
            </a:r>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  </a:t>
            </a:r>
            <a:r>
              <a:rPr lang="pt-BR" sz="1600" dirty="0">
                <a:solidFill>
                  <a:srgbClr val="FF0000"/>
                </a:solidFill>
                <a:latin typeface="Consolas" panose="020B0609020204030204" pitchFamily="49" charset="0"/>
              </a:rPr>
              <a:t>'2021-01-07'</a:t>
            </a:r>
            <a:r>
              <a:rPr lang="pt-BR" sz="1600" dirty="0">
                <a:solidFill>
                  <a:srgbClr val="808080"/>
                </a:solidFill>
                <a:latin typeface="Consolas" panose="020B0609020204030204" pitchFamily="49" charset="0"/>
              </a:rPr>
              <a:t>),</a:t>
            </a:r>
            <a:endParaRPr lang="pt-BR" sz="1600" dirty="0">
              <a:solidFill>
                <a:prstClr val="black"/>
              </a:solidFill>
              <a:latin typeface="Consolas" panose="020B0609020204030204" pitchFamily="49" charset="0"/>
            </a:endParaRPr>
          </a:p>
          <a:p>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1</a:t>
            </a:r>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1</a:t>
            </a:r>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4</a:t>
            </a:r>
            <a:r>
              <a:rPr lang="pt-BR" sz="1600" dirty="0">
                <a:solidFill>
                  <a:srgbClr val="808080"/>
                </a:solidFill>
                <a:latin typeface="Consolas" panose="020B0609020204030204" pitchFamily="49" charset="0"/>
              </a:rPr>
              <a:t>,</a:t>
            </a:r>
            <a:r>
              <a:rPr lang="pt-BR" sz="1600" dirty="0">
                <a:solidFill>
                  <a:prstClr val="black"/>
                </a:solidFill>
                <a:latin typeface="Consolas" panose="020B0609020204030204" pitchFamily="49" charset="0"/>
              </a:rPr>
              <a:t>  </a:t>
            </a:r>
            <a:r>
              <a:rPr lang="pt-BR" sz="1600" dirty="0">
                <a:solidFill>
                  <a:srgbClr val="FF0000"/>
                </a:solidFill>
                <a:latin typeface="Consolas" panose="020B0609020204030204" pitchFamily="49" charset="0"/>
              </a:rPr>
              <a:t>'2021-01-08'</a:t>
            </a:r>
            <a:r>
              <a:rPr lang="pt-BR" sz="1600" dirty="0">
                <a:solidFill>
                  <a:srgbClr val="808080"/>
                </a:solidFill>
                <a:latin typeface="Consolas" panose="020B0609020204030204" pitchFamily="49" charset="0"/>
              </a:rPr>
              <a:t>)</a:t>
            </a:r>
          </a:p>
        </p:txBody>
      </p:sp>
    </p:spTree>
    <p:extLst>
      <p:ext uri="{BB962C8B-B14F-4D97-AF65-F5344CB8AC3E}">
        <p14:creationId xmlns:p14="http://schemas.microsoft.com/office/powerpoint/2010/main" val="35106263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97"/>
          <p:cNvSpPr txBox="1">
            <a:spLocks noGrp="1"/>
          </p:cNvSpPr>
          <p:nvPr>
            <p:ph type="ctrTitle"/>
          </p:nvPr>
        </p:nvSpPr>
        <p:spPr>
          <a:xfrm>
            <a:off x="1600200" y="1773237"/>
            <a:ext cx="6019800" cy="2209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3200"/>
              <a:buFont typeface="Arial"/>
              <a:buNone/>
            </a:pPr>
            <a:r>
              <a:rPr lang="en-US" sz="3200" b="0" i="0" u="none">
                <a:solidFill>
                  <a:srgbClr val="FFFFFF"/>
                </a:solidFill>
                <a:latin typeface="Arial"/>
                <a:ea typeface="Arial"/>
                <a:cs typeface="Arial"/>
                <a:sym typeface="Arial"/>
              </a:rPr>
              <a:t> Questionário</a:t>
            </a:r>
            <a:endParaRPr/>
          </a:p>
        </p:txBody>
      </p:sp>
      <p:sp>
        <p:nvSpPr>
          <p:cNvPr id="861" name="Google Shape;861;p97"/>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Black"/>
                <a:ea typeface="Arial Black"/>
                <a:cs typeface="Arial Black"/>
                <a:sym typeface="Arial Black"/>
              </a:rPr>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t>66</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pic>
        <p:nvPicPr>
          <p:cNvPr id="862" name="Google Shape;862;p97"/>
          <p:cNvPicPr preferRelativeResize="0"/>
          <p:nvPr/>
        </p:nvPicPr>
        <p:blipFill rotWithShape="1">
          <a:blip r:embed="rId3">
            <a:alphaModFix/>
          </a:blip>
          <a:srcRect/>
          <a:stretch/>
        </p:blipFill>
        <p:spPr>
          <a:xfrm>
            <a:off x="7235825" y="260350"/>
            <a:ext cx="1439862" cy="495300"/>
          </a:xfrm>
          <a:prstGeom prst="rect">
            <a:avLst/>
          </a:prstGeom>
          <a:noFill/>
          <a:ln>
            <a:noFill/>
          </a:ln>
        </p:spPr>
      </p:pic>
      <p:sp>
        <p:nvSpPr>
          <p:cNvPr id="864" name="Google Shape;864;p97"/>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Black"/>
                <a:ea typeface="Arial Black"/>
                <a:cs typeface="Arial Black"/>
                <a:sym typeface="Arial Black"/>
              </a:rPr>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t>66</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 name="Espaço Reservado para Rodapé 1"/>
          <p:cNvSpPr>
            <a:spLocks noGrp="1"/>
          </p:cNvSpPr>
          <p:nvPr>
            <p:ph type="ftr" idx="11"/>
          </p:nvPr>
        </p:nvSpPr>
        <p:spPr>
          <a:xfrm>
            <a:off x="3421380" y="6248400"/>
            <a:ext cx="2895600" cy="457200"/>
          </a:xfrm>
        </p:spPr>
        <p:txBody>
          <a:bodyPr/>
          <a:lstStyle/>
          <a:p>
            <a:r>
              <a:rPr lang="pt-BR" dirty="0"/>
              <a:t>Aula 07 - DDL e DML - Exercício</a:t>
            </a:r>
          </a:p>
        </p:txBody>
      </p:sp>
    </p:spTree>
    <p:extLst>
      <p:ext uri="{BB962C8B-B14F-4D97-AF65-F5344CB8AC3E}">
        <p14:creationId xmlns:p14="http://schemas.microsoft.com/office/powerpoint/2010/main" val="2844201300"/>
      </p:ext>
    </p:extLst>
  </p:cSld>
  <p:clrMapOvr>
    <a:masterClrMapping/>
  </p:clrMapOvr>
  <p:transition>
    <p:push/>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p98"/>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Black"/>
                <a:ea typeface="Arial Black"/>
                <a:cs typeface="Arial Black"/>
                <a:sym typeface="Arial Black"/>
              </a:rPr>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t>67</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pic>
        <p:nvPicPr>
          <p:cNvPr id="870" name="Google Shape;870;p98"/>
          <p:cNvPicPr preferRelativeResize="0"/>
          <p:nvPr/>
        </p:nvPicPr>
        <p:blipFill rotWithShape="1">
          <a:blip r:embed="rId3">
            <a:alphaModFix/>
          </a:blip>
          <a:srcRect/>
          <a:stretch/>
        </p:blipFill>
        <p:spPr>
          <a:xfrm>
            <a:off x="7267575" y="508000"/>
            <a:ext cx="1439862" cy="495300"/>
          </a:xfrm>
          <a:prstGeom prst="rect">
            <a:avLst/>
          </a:prstGeom>
          <a:noFill/>
          <a:ln>
            <a:noFill/>
          </a:ln>
        </p:spPr>
      </p:pic>
      <p:sp>
        <p:nvSpPr>
          <p:cNvPr id="871" name="Google Shape;871;p98"/>
          <p:cNvSpPr txBox="1"/>
          <p:nvPr/>
        </p:nvSpPr>
        <p:spPr>
          <a:xfrm>
            <a:off x="4762" y="755650"/>
            <a:ext cx="8229600" cy="1371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2400"/>
              <a:buFont typeface="Arial"/>
              <a:buNone/>
              <a:tabLst/>
              <a:defRPr/>
            </a:pPr>
            <a:r>
              <a:rPr kumimoji="0" lang="en-US" sz="2400" b="1" i="0" u="none" strike="noStrike" kern="0" cap="none" spc="0" normalizeH="0" baseline="0" noProof="0">
                <a:ln>
                  <a:noFill/>
                </a:ln>
                <a:solidFill>
                  <a:srgbClr val="000000"/>
                </a:solidFill>
                <a:effectLst/>
                <a:uLnTx/>
                <a:uFillTx/>
                <a:latin typeface="Arial"/>
                <a:ea typeface="Arial"/>
                <a:cs typeface="Arial"/>
                <a:sym typeface="Arial"/>
              </a:rPr>
              <a:t>Questionário</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pic>
        <p:nvPicPr>
          <p:cNvPr id="872" name="Google Shape;872;p98"/>
          <p:cNvPicPr preferRelativeResize="0"/>
          <p:nvPr/>
        </p:nvPicPr>
        <p:blipFill rotWithShape="1">
          <a:blip r:embed="rId4">
            <a:alphaModFix/>
          </a:blip>
          <a:srcRect/>
          <a:stretch/>
        </p:blipFill>
        <p:spPr>
          <a:xfrm>
            <a:off x="223837" y="1433512"/>
            <a:ext cx="5795962" cy="3022600"/>
          </a:xfrm>
          <a:prstGeom prst="rect">
            <a:avLst/>
          </a:prstGeom>
          <a:noFill/>
          <a:ln>
            <a:noFill/>
          </a:ln>
        </p:spPr>
      </p:pic>
      <p:pic>
        <p:nvPicPr>
          <p:cNvPr id="873" name="Google Shape;873;p98"/>
          <p:cNvPicPr preferRelativeResize="0"/>
          <p:nvPr/>
        </p:nvPicPr>
        <p:blipFill rotWithShape="1">
          <a:blip r:embed="rId5">
            <a:alphaModFix/>
          </a:blip>
          <a:srcRect/>
          <a:stretch/>
        </p:blipFill>
        <p:spPr>
          <a:xfrm>
            <a:off x="5030787" y="3032125"/>
            <a:ext cx="3676650" cy="2847975"/>
          </a:xfrm>
          <a:prstGeom prst="rect">
            <a:avLst/>
          </a:prstGeom>
          <a:noFill/>
          <a:ln>
            <a:noFill/>
          </a:ln>
        </p:spPr>
      </p:pic>
      <p:sp>
        <p:nvSpPr>
          <p:cNvPr id="874" name="Google Shape;874;p98"/>
          <p:cNvSpPr txBox="1"/>
          <p:nvPr/>
        </p:nvSpPr>
        <p:spPr>
          <a:xfrm>
            <a:off x="223837" y="5167312"/>
            <a:ext cx="1681162" cy="4000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2000"/>
              <a:buFont typeface="Arial"/>
              <a:buNone/>
              <a:tabLst/>
              <a:defRPr/>
            </a:pPr>
            <a:r>
              <a:rPr kumimoji="0" lang="en-US" sz="2000" b="1" i="0" u="none" strike="noStrike" kern="0" cap="none" spc="0" normalizeH="0" baseline="0" noProof="0">
                <a:ln>
                  <a:noFill/>
                </a:ln>
                <a:solidFill>
                  <a:srgbClr val="000000"/>
                </a:solidFill>
                <a:effectLst/>
                <a:uLnTx/>
                <a:uFillTx/>
                <a:latin typeface="Arial"/>
                <a:ea typeface="Arial"/>
                <a:cs typeface="Arial"/>
                <a:sym typeface="Arial"/>
              </a:rPr>
              <a:t>Nome + RA</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cxnSp>
        <p:nvCxnSpPr>
          <p:cNvPr id="875" name="Google Shape;875;p98"/>
          <p:cNvCxnSpPr/>
          <p:nvPr/>
        </p:nvCxnSpPr>
        <p:spPr>
          <a:xfrm rot="10800000" flipH="1">
            <a:off x="2051050" y="4724400"/>
            <a:ext cx="3968750" cy="576262"/>
          </a:xfrm>
          <a:prstGeom prst="straightConnector1">
            <a:avLst/>
          </a:prstGeom>
          <a:noFill/>
          <a:ln w="9525" cap="flat" cmpd="sng">
            <a:solidFill>
              <a:schemeClr val="dk1"/>
            </a:solidFill>
            <a:prstDash val="solid"/>
            <a:miter lim="800000"/>
            <a:headEnd type="none" w="sm" len="sm"/>
            <a:tailEnd type="triangle" w="med" len="med"/>
          </a:ln>
        </p:spPr>
      </p:cxnSp>
      <p:sp>
        <p:nvSpPr>
          <p:cNvPr id="876" name="Google Shape;876;p98"/>
          <p:cNvSpPr txBox="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200"/>
              <a:buFont typeface="Arial"/>
              <a:buNone/>
              <a:tabLst/>
              <a:defRPr/>
            </a:pPr>
            <a:r>
              <a:rPr kumimoji="0" lang="en-US" sz="1200" b="0" i="0" u="none" strike="noStrike" kern="0" cap="none" spc="0" normalizeH="0" baseline="0" noProof="0">
                <a:ln>
                  <a:noFill/>
                </a:ln>
                <a:solidFill>
                  <a:srgbClr val="000000"/>
                </a:solidFill>
                <a:effectLst/>
                <a:uLnTx/>
                <a:uFillTx/>
                <a:latin typeface="Arial"/>
                <a:ea typeface="Arial"/>
                <a:cs typeface="Arial"/>
                <a:sym typeface="Arial"/>
              </a:rPr>
              <a:t>Aula 04 - SQL - Introdução</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77" name="Google Shape;877;p98"/>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Black"/>
                <a:ea typeface="Arial Black"/>
                <a:cs typeface="Arial Black"/>
                <a:sym typeface="Arial Black"/>
              </a:rPr>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t>67</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78" name="Google Shape;878;p98"/>
          <p:cNvSpPr txBox="1"/>
          <p:nvPr/>
        </p:nvSpPr>
        <p:spPr>
          <a:xfrm>
            <a:off x="153987" y="6013450"/>
            <a:ext cx="1989137" cy="4000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2000"/>
              <a:buFont typeface="Arial"/>
              <a:buNone/>
              <a:tabLst/>
              <a:defRPr/>
            </a:pPr>
            <a:r>
              <a:rPr kumimoji="0" lang="en-US" sz="2000" b="0" i="0" u="none" strike="noStrike" kern="0" cap="none" spc="0" normalizeH="0" baseline="0" noProof="0">
                <a:ln>
                  <a:noFill/>
                </a:ln>
                <a:solidFill>
                  <a:srgbClr val="000000"/>
                </a:solidFill>
                <a:effectLst/>
                <a:uLnTx/>
                <a:uFillTx/>
                <a:latin typeface="Arial"/>
                <a:ea typeface="Arial"/>
                <a:cs typeface="Arial"/>
                <a:sym typeface="Arial"/>
              </a:rPr>
              <a:t>https://kahoot.it/</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 name="Espaço Reservado para Rodapé 1"/>
          <p:cNvSpPr>
            <a:spLocks noGrp="1"/>
          </p:cNvSpPr>
          <p:nvPr>
            <p:ph type="ftr" idx="11"/>
          </p:nvPr>
        </p:nvSpPr>
        <p:spPr/>
        <p:txBody>
          <a:bodyPr/>
          <a:lstStyle/>
          <a:p>
            <a:r>
              <a:rPr lang="pt-BR"/>
              <a:t>Aula 07 - DDL e DML - Exercício</a:t>
            </a:r>
          </a:p>
        </p:txBody>
      </p:sp>
    </p:spTree>
    <p:extLst>
      <p:ext uri="{BB962C8B-B14F-4D97-AF65-F5344CB8AC3E}">
        <p14:creationId xmlns:p14="http://schemas.microsoft.com/office/powerpoint/2010/main" val="1403481670"/>
      </p:ext>
    </p:extLst>
  </p:cSld>
  <p:clrMapOvr>
    <a:masterClrMapping/>
  </p:clrMapOvr>
  <p:transition>
    <p:push/>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468313" y="476250"/>
            <a:ext cx="8229600" cy="527050"/>
          </a:xfrm>
        </p:spPr>
        <p:txBody>
          <a:bodyPr/>
          <a:lstStyle/>
          <a:p>
            <a:pPr eaLnBrk="1" hangingPunct="1"/>
            <a:r>
              <a:rPr lang="pt-BR" altLang="pt-BR" sz="2400" b="1"/>
              <a:t>Agenda</a:t>
            </a:r>
          </a:p>
        </p:txBody>
      </p:sp>
      <p:sp>
        <p:nvSpPr>
          <p:cNvPr id="4099" name="Rectangle 3"/>
          <p:cNvSpPr>
            <a:spLocks noGrp="1" noChangeArrowheads="1"/>
          </p:cNvSpPr>
          <p:nvPr>
            <p:ph type="body" idx="1"/>
          </p:nvPr>
        </p:nvSpPr>
        <p:spPr>
          <a:xfrm>
            <a:off x="623455" y="1268413"/>
            <a:ext cx="8074458" cy="2590800"/>
          </a:xfrm>
        </p:spPr>
        <p:txBody>
          <a:bodyPr/>
          <a:lstStyle/>
          <a:p>
            <a:pPr>
              <a:lnSpc>
                <a:spcPct val="150000"/>
              </a:lnSpc>
            </a:pPr>
            <a:r>
              <a:rPr lang="en-US" sz="2000" dirty="0" err="1"/>
              <a:t>Gabarito</a:t>
            </a:r>
            <a:r>
              <a:rPr lang="en-US" sz="2000" dirty="0"/>
              <a:t> do </a:t>
            </a:r>
            <a:r>
              <a:rPr lang="en-US" sz="2000" dirty="0" err="1"/>
              <a:t>exercicio</a:t>
            </a:r>
            <a:r>
              <a:rPr lang="en-US" sz="2000" dirty="0"/>
              <a:t> do MER</a:t>
            </a:r>
          </a:p>
          <a:p>
            <a:pPr>
              <a:lnSpc>
                <a:spcPct val="150000"/>
              </a:lnSpc>
            </a:pPr>
            <a:r>
              <a:rPr lang="en-US" sz="2000" dirty="0" err="1"/>
              <a:t>Gabarito</a:t>
            </a:r>
            <a:r>
              <a:rPr lang="en-US" sz="2000" dirty="0"/>
              <a:t> do </a:t>
            </a:r>
            <a:r>
              <a:rPr lang="en-US" sz="2000" dirty="0" err="1"/>
              <a:t>exercício</a:t>
            </a:r>
            <a:r>
              <a:rPr lang="en-US" sz="2000" dirty="0"/>
              <a:t> – </a:t>
            </a:r>
            <a:r>
              <a:rPr lang="en-US" sz="2000" dirty="0" err="1"/>
              <a:t>Bd</a:t>
            </a:r>
            <a:r>
              <a:rPr lang="en-US" sz="2000" dirty="0"/>
              <a:t> </a:t>
            </a:r>
            <a:r>
              <a:rPr lang="en-US" sz="2000" dirty="0" err="1"/>
              <a:t>livro</a:t>
            </a:r>
            <a:endParaRPr lang="pt-BR" sz="2000" dirty="0"/>
          </a:p>
          <a:p>
            <a:pPr>
              <a:lnSpc>
                <a:spcPct val="150000"/>
              </a:lnSpc>
            </a:pPr>
            <a:r>
              <a:rPr lang="en-US" sz="2000" dirty="0"/>
              <a:t>MER</a:t>
            </a:r>
            <a:endParaRPr lang="pt-BR" sz="2000" dirty="0"/>
          </a:p>
          <a:p>
            <a:pPr>
              <a:lnSpc>
                <a:spcPct val="150000"/>
              </a:lnSpc>
            </a:pPr>
            <a:r>
              <a:rPr lang="en-US" sz="2000" dirty="0"/>
              <a:t>DDL</a:t>
            </a:r>
            <a:endParaRPr lang="pt-BR" sz="2000" dirty="0"/>
          </a:p>
          <a:p>
            <a:pPr>
              <a:lnSpc>
                <a:spcPct val="150000"/>
              </a:lnSpc>
            </a:pPr>
            <a:r>
              <a:rPr lang="en-US" sz="2000" dirty="0" err="1"/>
              <a:t>Comandos</a:t>
            </a:r>
            <a:r>
              <a:rPr lang="en-US" sz="2000" dirty="0"/>
              <a:t> – DDL</a:t>
            </a:r>
            <a:endParaRPr lang="pt-BR" sz="2000" dirty="0"/>
          </a:p>
          <a:p>
            <a:pPr>
              <a:lnSpc>
                <a:spcPct val="150000"/>
              </a:lnSpc>
            </a:pPr>
            <a:r>
              <a:rPr lang="en-US" sz="2000" dirty="0" err="1"/>
              <a:t>Revisão</a:t>
            </a:r>
            <a:r>
              <a:rPr lang="en-US" sz="2000" dirty="0"/>
              <a:t> - DML – </a:t>
            </a:r>
            <a:r>
              <a:rPr lang="en-US" sz="2000" dirty="0" err="1"/>
              <a:t>Linguagem</a:t>
            </a:r>
            <a:r>
              <a:rPr lang="en-US" sz="2000" dirty="0"/>
              <a:t> de </a:t>
            </a:r>
            <a:r>
              <a:rPr lang="en-US" sz="2000" dirty="0" err="1"/>
              <a:t>Manipulação</a:t>
            </a:r>
            <a:r>
              <a:rPr lang="en-US" sz="2000" dirty="0"/>
              <a:t> de dados</a:t>
            </a:r>
            <a:br>
              <a:rPr lang="en-US" sz="2000" dirty="0"/>
            </a:br>
            <a:r>
              <a:rPr lang="en-US" sz="2000" dirty="0"/>
              <a:t>Insert, update, delete e select</a:t>
            </a:r>
            <a:endParaRPr lang="pt-BR" sz="2000" dirty="0"/>
          </a:p>
          <a:p>
            <a:pPr>
              <a:lnSpc>
                <a:spcPct val="150000"/>
              </a:lnSpc>
            </a:pPr>
            <a:r>
              <a:rPr lang="en-US" sz="2000" dirty="0" err="1"/>
              <a:t>Gabarito</a:t>
            </a:r>
            <a:r>
              <a:rPr lang="en-US" sz="2000" dirty="0"/>
              <a:t> – </a:t>
            </a:r>
            <a:r>
              <a:rPr lang="en-US" sz="2000" dirty="0" err="1"/>
              <a:t>Exercício</a:t>
            </a:r>
            <a:endParaRPr lang="pt-BR" sz="2000" dirty="0"/>
          </a:p>
          <a:p>
            <a:pPr>
              <a:lnSpc>
                <a:spcPct val="150000"/>
              </a:lnSpc>
            </a:pPr>
            <a:r>
              <a:rPr lang="pt-BR" sz="2000" dirty="0"/>
              <a:t>Questionário - </a:t>
            </a:r>
            <a:r>
              <a:rPr lang="pt-BR" sz="2000" dirty="0" err="1"/>
              <a:t>kahoot</a:t>
            </a:r>
            <a:endParaRPr lang="pt-BR" sz="2000" dirty="0"/>
          </a:p>
          <a:p>
            <a:pPr marL="0" indent="0" eaLnBrk="1" hangingPunct="1">
              <a:lnSpc>
                <a:spcPct val="150000"/>
              </a:lnSpc>
              <a:buFont typeface="Wingdings" panose="05000000000000000000" pitchFamily="2" charset="2"/>
              <a:buNone/>
              <a:defRPr/>
            </a:pPr>
            <a:endParaRPr lang="pt-BR" sz="2000" dirty="0"/>
          </a:p>
        </p:txBody>
      </p:sp>
      <p:sp>
        <p:nvSpPr>
          <p:cNvPr id="93189" name="Espaço Reservado para Rodapé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pt-BR" altLang="pt-BR"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Aula 07 - DDL e DML - Exercício</a:t>
            </a:r>
          </a:p>
        </p:txBody>
      </p:sp>
      <p:pic>
        <p:nvPicPr>
          <p:cNvPr id="9319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1888" y="508000"/>
            <a:ext cx="14398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84443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103"/>
          <p:cNvSpPr txBox="1">
            <a:spLocks noGrp="1"/>
          </p:cNvSpPr>
          <p:nvPr>
            <p:ph type="title"/>
          </p:nvPr>
        </p:nvSpPr>
        <p:spPr>
          <a:xfrm>
            <a:off x="2916237" y="1916112"/>
            <a:ext cx="3384550" cy="19446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5400"/>
              <a:buFont typeface="Arial"/>
              <a:buNone/>
            </a:pPr>
            <a:r>
              <a:rPr lang="en-US" sz="5400" b="0" i="0" u="none">
                <a:solidFill>
                  <a:schemeClr val="dk1"/>
                </a:solidFill>
                <a:latin typeface="Arial"/>
                <a:ea typeface="Arial"/>
                <a:cs typeface="Arial"/>
                <a:sym typeface="Arial"/>
              </a:rPr>
              <a:t>Dúvidas</a:t>
            </a:r>
            <a:endParaRPr/>
          </a:p>
        </p:txBody>
      </p:sp>
      <p:sp>
        <p:nvSpPr>
          <p:cNvPr id="920" name="Google Shape;920;p103"/>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strike="noStrike" cap="none">
                <a:solidFill>
                  <a:schemeClr val="dk1"/>
                </a:solidFill>
                <a:latin typeface="Arial Black"/>
                <a:ea typeface="Arial Black"/>
                <a:cs typeface="Arial Black"/>
                <a:sym typeface="Arial Black"/>
              </a:rPr>
              <a:t>69</a:t>
            </a:fld>
            <a:endParaRPr sz="1400" b="0" i="0" u="none" strike="noStrike" cap="none">
              <a:solidFill>
                <a:srgbClr val="000000"/>
              </a:solidFill>
              <a:latin typeface="Arial"/>
              <a:ea typeface="Arial"/>
              <a:cs typeface="Arial"/>
              <a:sym typeface="Arial"/>
            </a:endParaRPr>
          </a:p>
        </p:txBody>
      </p:sp>
      <p:sp>
        <p:nvSpPr>
          <p:cNvPr id="921" name="Google Shape;921;p103"/>
          <p:cNvSpPr txBox="1"/>
          <p:nvPr/>
        </p:nvSpPr>
        <p:spPr>
          <a:xfrm>
            <a:off x="2555875" y="4292600"/>
            <a:ext cx="5921375" cy="457200"/>
          </a:xfrm>
          <a:prstGeom prst="rect">
            <a:avLst/>
          </a:prstGeom>
          <a:noFill/>
          <a:ln>
            <a:noFill/>
          </a:ln>
        </p:spPr>
        <p:txBody>
          <a:bodyPr spcFirstLastPara="1" wrap="square" lIns="91425" tIns="45700" rIns="91425" bIns="45700" anchor="t" anchorCtr="0">
            <a:noAutofit/>
          </a:bodyPr>
          <a:lstStyle/>
          <a:p>
            <a:pPr marL="342900" marR="0" lvl="0" indent="-228600" algn="r" rtl="0">
              <a:lnSpc>
                <a:spcPct val="90000"/>
              </a:lnSpc>
              <a:spcBef>
                <a:spcPts val="0"/>
              </a:spcBef>
              <a:spcAft>
                <a:spcPts val="0"/>
              </a:spcAft>
              <a:buClr>
                <a:schemeClr val="lt2"/>
              </a:buClr>
              <a:buSzPts val="1800"/>
              <a:buFont typeface="Noto Sans Symbols"/>
              <a:buNone/>
            </a:pPr>
            <a:endParaRPr sz="2400" b="0" i="0" u="none" strike="noStrike" cap="none">
              <a:solidFill>
                <a:schemeClr val="dk1"/>
              </a:solidFill>
              <a:latin typeface="Arial"/>
              <a:ea typeface="Arial"/>
              <a:cs typeface="Arial"/>
              <a:sym typeface="Arial"/>
            </a:endParaRPr>
          </a:p>
          <a:p>
            <a:pPr marL="342900" marR="0" lvl="0" indent="-342900" algn="r" rtl="0">
              <a:lnSpc>
                <a:spcPct val="90000"/>
              </a:lnSpc>
              <a:spcBef>
                <a:spcPts val="480"/>
              </a:spcBef>
              <a:spcAft>
                <a:spcPts val="0"/>
              </a:spcAft>
              <a:buClr>
                <a:schemeClr val="lt2"/>
              </a:buClr>
              <a:buSzPts val="1800"/>
              <a:buFont typeface="Noto Sans Symbols"/>
              <a:buChar char="■"/>
            </a:pPr>
            <a:r>
              <a:rPr lang="en-US" sz="2400" b="0" i="0" u="none" strike="noStrike" cap="none">
                <a:solidFill>
                  <a:schemeClr val="dk1"/>
                </a:solidFill>
                <a:latin typeface="Arial"/>
                <a:ea typeface="Arial"/>
                <a:cs typeface="Arial"/>
                <a:sym typeface="Arial"/>
              </a:rPr>
              <a:t>Jose.wellington@uniceub.br</a:t>
            </a:r>
            <a:endParaRPr sz="1400" b="0" i="0" u="none" strike="noStrike" cap="none">
              <a:solidFill>
                <a:srgbClr val="000000"/>
              </a:solidFill>
              <a:latin typeface="Arial"/>
              <a:ea typeface="Arial"/>
              <a:cs typeface="Arial"/>
              <a:sym typeface="Arial"/>
            </a:endParaRPr>
          </a:p>
        </p:txBody>
      </p:sp>
      <p:sp>
        <p:nvSpPr>
          <p:cNvPr id="922" name="Google Shape;922;p103"/>
          <p:cNvSpPr txBox="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Aula 06 - Comandos SQL - Exercício</a:t>
            </a:r>
            <a:endParaRPr sz="1400" b="0" i="0" u="none" strike="noStrike" cap="none">
              <a:solidFill>
                <a:srgbClr val="000000"/>
              </a:solidFill>
              <a:latin typeface="Arial"/>
              <a:ea typeface="Arial"/>
              <a:cs typeface="Arial"/>
              <a:sym typeface="Arial"/>
            </a:endParaRPr>
          </a:p>
        </p:txBody>
      </p:sp>
      <p:pic>
        <p:nvPicPr>
          <p:cNvPr id="923" name="Google Shape;923;p103"/>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924" name="Google Shape;924;p10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pt-BR"/>
              <a:t>Aula 07 - DDL e DML - Exercício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100"/>
          <p:cNvSpPr txBox="1"/>
          <p:nvPr/>
        </p:nvSpPr>
        <p:spPr>
          <a:xfrm>
            <a:off x="457200" y="6245225"/>
            <a:ext cx="2133600" cy="476250"/>
          </a:xfrm>
          <a:prstGeom prst="rect">
            <a:avLst/>
          </a:prstGeom>
          <a:noFill/>
          <a:ln>
            <a:noFill/>
          </a:ln>
        </p:spPr>
        <p:txBody>
          <a:bodyPr spcFirstLastPara="1" wrap="square" lIns="91425" tIns="45700" rIns="91425" bIns="45700"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200"/>
                <a:buFont typeface="Arial"/>
                <a:buNone/>
                <a:tabLst/>
                <a:defRPr/>
              </a:pPr>
              <a:t>7</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41" name="Google Shape;841;p100"/>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SQL -  Structured Query Language</a:t>
            </a:r>
            <a:endParaRPr/>
          </a:p>
        </p:txBody>
      </p:sp>
      <p:sp>
        <p:nvSpPr>
          <p:cNvPr id="842" name="Google Shape;842;p100"/>
          <p:cNvSpPr txBox="1">
            <a:spLocks noGrp="1"/>
          </p:cNvSpPr>
          <p:nvPr>
            <p:ph type="body" idx="1"/>
          </p:nvPr>
        </p:nvSpPr>
        <p:spPr>
          <a:xfrm>
            <a:off x="179387" y="1981200"/>
            <a:ext cx="5292725" cy="4448175"/>
          </a:xfrm>
          <a:prstGeom prst="rect">
            <a:avLst/>
          </a:prstGeom>
          <a:noFill/>
          <a:ln>
            <a:noFill/>
          </a:ln>
        </p:spPr>
        <p:txBody>
          <a:bodyPr spcFirstLastPara="1" wrap="square" lIns="91425" tIns="45700" rIns="91425" bIns="45700" anchor="t" anchorCtr="0">
            <a:noAutofit/>
          </a:bodyPr>
          <a:lstStyle/>
          <a:p>
            <a:pPr marL="342900" lvl="0" indent="-342900" algn="just" rtl="0">
              <a:lnSpc>
                <a:spcPct val="150000"/>
              </a:lnSpc>
              <a:spcBef>
                <a:spcPts val="0"/>
              </a:spcBef>
              <a:spcAft>
                <a:spcPts val="0"/>
              </a:spcAft>
              <a:buClr>
                <a:schemeClr val="lt2"/>
              </a:buClr>
              <a:buSzPts val="1800"/>
              <a:buFont typeface="Noto Sans Symbols"/>
              <a:buChar char="▪"/>
            </a:pPr>
            <a:r>
              <a:rPr lang="en-US" sz="2400" b="0" i="0" u="none">
                <a:solidFill>
                  <a:schemeClr val="dk1"/>
                </a:solidFill>
                <a:latin typeface="Arial"/>
                <a:ea typeface="Arial"/>
                <a:cs typeface="Arial"/>
                <a:sym typeface="Arial"/>
              </a:rPr>
              <a:t>Surgiu dos trabalhos teóricos de </a:t>
            </a:r>
            <a:r>
              <a:rPr lang="en-US" sz="2400" b="1" i="0" u="none">
                <a:solidFill>
                  <a:srgbClr val="FF0000"/>
                </a:solidFill>
                <a:latin typeface="Arial"/>
                <a:ea typeface="Arial"/>
                <a:cs typeface="Arial"/>
                <a:sym typeface="Arial"/>
              </a:rPr>
              <a:t>Edgar Frank Codd </a:t>
            </a:r>
            <a:r>
              <a:rPr lang="en-US" sz="2400" b="0" i="0" u="none">
                <a:solidFill>
                  <a:schemeClr val="dk1"/>
                </a:solidFill>
                <a:latin typeface="Arial"/>
                <a:ea typeface="Arial"/>
                <a:cs typeface="Arial"/>
                <a:sym typeface="Arial"/>
              </a:rPr>
              <a:t>(IBM) procurando um modelo lógico independente de detalhes de implementação.</a:t>
            </a:r>
            <a:endParaRPr/>
          </a:p>
          <a:p>
            <a:pPr marL="342900" lvl="0" indent="-342900" algn="just" rtl="0">
              <a:lnSpc>
                <a:spcPct val="150000"/>
              </a:lnSpc>
              <a:spcBef>
                <a:spcPts val="480"/>
              </a:spcBef>
              <a:spcAft>
                <a:spcPts val="0"/>
              </a:spcAft>
              <a:buClr>
                <a:schemeClr val="lt2"/>
              </a:buClr>
              <a:buSzPts val="1800"/>
              <a:buFont typeface="Noto Sans Symbols"/>
              <a:buChar char="▪"/>
            </a:pPr>
            <a:r>
              <a:rPr lang="en-US" sz="2400" b="0" i="0" u="none">
                <a:solidFill>
                  <a:schemeClr val="dk1"/>
                </a:solidFill>
                <a:latin typeface="Arial"/>
                <a:ea typeface="Arial"/>
                <a:cs typeface="Arial"/>
                <a:sym typeface="Arial"/>
              </a:rPr>
              <a:t>Teoria dos conjuntos</a:t>
            </a:r>
            <a:endParaRPr/>
          </a:p>
          <a:p>
            <a:pPr marL="342900" lvl="0" indent="-342900" algn="just" rtl="0">
              <a:lnSpc>
                <a:spcPct val="150000"/>
              </a:lnSpc>
              <a:spcBef>
                <a:spcPts val="480"/>
              </a:spcBef>
              <a:spcAft>
                <a:spcPts val="0"/>
              </a:spcAft>
              <a:buClr>
                <a:schemeClr val="lt2"/>
              </a:buClr>
              <a:buSzPts val="1800"/>
              <a:buFont typeface="Noto Sans Symbols"/>
              <a:buChar char="▪"/>
            </a:pPr>
            <a:r>
              <a:rPr lang="en-US" sz="2400" b="0" i="0" u="none">
                <a:solidFill>
                  <a:schemeClr val="dk1"/>
                </a:solidFill>
                <a:latin typeface="Arial"/>
                <a:ea typeface="Arial"/>
                <a:cs typeface="Arial"/>
                <a:sym typeface="Arial"/>
              </a:rPr>
              <a:t> Baseado na álgebra relacional.</a:t>
            </a:r>
            <a:endParaRPr/>
          </a:p>
        </p:txBody>
      </p:sp>
      <p:pic>
        <p:nvPicPr>
          <p:cNvPr id="843" name="Google Shape;843;p100"/>
          <p:cNvPicPr preferRelativeResize="0"/>
          <p:nvPr/>
        </p:nvPicPr>
        <p:blipFill rotWithShape="1">
          <a:blip r:embed="rId3">
            <a:alphaModFix/>
          </a:blip>
          <a:srcRect/>
          <a:stretch/>
        </p:blipFill>
        <p:spPr>
          <a:xfrm>
            <a:off x="7380287" y="692150"/>
            <a:ext cx="1439862" cy="495300"/>
          </a:xfrm>
          <a:prstGeom prst="rect">
            <a:avLst/>
          </a:prstGeom>
          <a:noFill/>
          <a:ln>
            <a:noFill/>
          </a:ln>
        </p:spPr>
      </p:pic>
      <p:pic>
        <p:nvPicPr>
          <p:cNvPr id="844" name="Google Shape;844;p100"/>
          <p:cNvPicPr preferRelativeResize="0"/>
          <p:nvPr/>
        </p:nvPicPr>
        <p:blipFill rotWithShape="1">
          <a:blip r:embed="rId4">
            <a:alphaModFix/>
          </a:blip>
          <a:srcRect/>
          <a:stretch/>
        </p:blipFill>
        <p:spPr>
          <a:xfrm>
            <a:off x="7373937" y="1341437"/>
            <a:ext cx="1317625" cy="1890712"/>
          </a:xfrm>
          <a:prstGeom prst="rect">
            <a:avLst/>
          </a:prstGeom>
          <a:noFill/>
          <a:ln>
            <a:noFill/>
          </a:ln>
        </p:spPr>
      </p:pic>
      <p:sp>
        <p:nvSpPr>
          <p:cNvPr id="845" name="Google Shape;845;p10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pt-BR" sz="1200" b="0" i="0" u="none" strike="noStrike" kern="0" cap="none" spc="0" normalizeH="0" baseline="0" noProof="0">
                <a:ln>
                  <a:noFill/>
                </a:ln>
                <a:solidFill>
                  <a:srgbClr val="000000"/>
                </a:solidFill>
                <a:effectLst/>
                <a:uLnTx/>
                <a:uFillTx/>
                <a:latin typeface="Arial"/>
                <a:cs typeface="Arial"/>
                <a:sym typeface="Arial"/>
              </a:rPr>
              <a:t>Aula 07 - DDL e DML - Exercício</a:t>
            </a:r>
            <a:endParaRPr kumimoji="0" sz="1200" b="0" i="0" u="none" strike="noStrike" kern="0" cap="none" spc="0" normalizeH="0" baseline="0" noProof="0">
              <a:ln>
                <a:noFill/>
              </a:ln>
              <a:solidFill>
                <a:srgbClr val="000000"/>
              </a:solidFill>
              <a:effectLst/>
              <a:uLnTx/>
              <a:uFillTx/>
              <a:latin typeface="Arial"/>
              <a:cs typeface="Arial"/>
              <a:sym typeface="Arial"/>
            </a:endParaRPr>
          </a:p>
        </p:txBody>
      </p:sp>
      <p:pic>
        <p:nvPicPr>
          <p:cNvPr id="846" name="Google Shape;846;p100"/>
          <p:cNvPicPr preferRelativeResize="0"/>
          <p:nvPr/>
        </p:nvPicPr>
        <p:blipFill rotWithShape="1">
          <a:blip r:embed="rId5">
            <a:alphaModFix/>
          </a:blip>
          <a:srcRect/>
          <a:stretch/>
        </p:blipFill>
        <p:spPr>
          <a:xfrm>
            <a:off x="5232156" y="4513702"/>
            <a:ext cx="3732457" cy="920066"/>
          </a:xfrm>
          <a:prstGeom prst="rect">
            <a:avLst/>
          </a:prstGeom>
          <a:noFill/>
          <a:ln>
            <a:noFill/>
          </a:ln>
        </p:spPr>
      </p:pic>
    </p:spTree>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101"/>
          <p:cNvSpPr txBox="1"/>
          <p:nvPr/>
        </p:nvSpPr>
        <p:spPr>
          <a:xfrm>
            <a:off x="457200" y="6245225"/>
            <a:ext cx="2133600" cy="476250"/>
          </a:xfrm>
          <a:prstGeom prst="rect">
            <a:avLst/>
          </a:prstGeom>
          <a:noFill/>
          <a:ln>
            <a:noFill/>
          </a:ln>
        </p:spPr>
        <p:txBody>
          <a:bodyPr spcFirstLastPara="1" wrap="square" lIns="91425" tIns="45700" rIns="91425" bIns="45700"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200"/>
                <a:buFont typeface="Arial"/>
                <a:buNone/>
                <a:tabLst/>
                <a:defRPr/>
              </a:pPr>
              <a:t>8</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52" name="Google Shape;852;p101"/>
          <p:cNvSpPr txBox="1">
            <a:spLocks noGrp="1"/>
          </p:cNvSpPr>
          <p:nvPr>
            <p:ph type="title"/>
          </p:nvPr>
        </p:nvSpPr>
        <p:spPr>
          <a:xfrm>
            <a:off x="395287" y="298450"/>
            <a:ext cx="6553200" cy="889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SQL -  Structured Query Language</a:t>
            </a:r>
            <a:endParaRPr/>
          </a:p>
        </p:txBody>
      </p:sp>
      <p:sp>
        <p:nvSpPr>
          <p:cNvPr id="853" name="Google Shape;853;p101"/>
          <p:cNvSpPr txBox="1">
            <a:spLocks noGrp="1"/>
          </p:cNvSpPr>
          <p:nvPr>
            <p:ph type="body" idx="1"/>
          </p:nvPr>
        </p:nvSpPr>
        <p:spPr>
          <a:xfrm>
            <a:off x="395287" y="822325"/>
            <a:ext cx="5292725" cy="73025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SzPts val="1800"/>
              <a:buNone/>
            </a:pPr>
            <a:r>
              <a:rPr lang="en-US" sz="2400" b="0" i="0" u="none">
                <a:solidFill>
                  <a:schemeClr val="dk1"/>
                </a:solidFill>
                <a:latin typeface="Arial"/>
                <a:ea typeface="Arial"/>
                <a:cs typeface="Arial"/>
                <a:sym typeface="Arial"/>
              </a:rPr>
              <a:t>Teoria dos conjuntos</a:t>
            </a:r>
            <a:endParaRPr/>
          </a:p>
        </p:txBody>
      </p:sp>
      <p:pic>
        <p:nvPicPr>
          <p:cNvPr id="854" name="Google Shape;854;p101"/>
          <p:cNvPicPr preferRelativeResize="0"/>
          <p:nvPr/>
        </p:nvPicPr>
        <p:blipFill rotWithShape="1">
          <a:blip r:embed="rId3">
            <a:alphaModFix/>
          </a:blip>
          <a:srcRect/>
          <a:stretch/>
        </p:blipFill>
        <p:spPr>
          <a:xfrm>
            <a:off x="7380287" y="692150"/>
            <a:ext cx="1439862" cy="495300"/>
          </a:xfrm>
          <a:prstGeom prst="rect">
            <a:avLst/>
          </a:prstGeom>
          <a:noFill/>
          <a:ln>
            <a:noFill/>
          </a:ln>
        </p:spPr>
      </p:pic>
      <p:pic>
        <p:nvPicPr>
          <p:cNvPr id="855" name="Google Shape;855;p101"/>
          <p:cNvPicPr preferRelativeResize="0"/>
          <p:nvPr/>
        </p:nvPicPr>
        <p:blipFill rotWithShape="1">
          <a:blip r:embed="rId4">
            <a:alphaModFix/>
          </a:blip>
          <a:srcRect/>
          <a:stretch/>
        </p:blipFill>
        <p:spPr>
          <a:xfrm>
            <a:off x="1403350" y="1557337"/>
            <a:ext cx="6105525" cy="4810125"/>
          </a:xfrm>
          <a:prstGeom prst="rect">
            <a:avLst/>
          </a:prstGeom>
          <a:noFill/>
          <a:ln>
            <a:noFill/>
          </a:ln>
        </p:spPr>
      </p:pic>
      <p:sp>
        <p:nvSpPr>
          <p:cNvPr id="856" name="Google Shape;856;p10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pt-BR" sz="1200" b="0" i="0" u="none" strike="noStrike" kern="0" cap="none" spc="0" normalizeH="0" baseline="0" noProof="0">
                <a:ln>
                  <a:noFill/>
                </a:ln>
                <a:solidFill>
                  <a:srgbClr val="000000"/>
                </a:solidFill>
                <a:effectLst/>
                <a:uLnTx/>
                <a:uFillTx/>
                <a:latin typeface="Arial"/>
                <a:cs typeface="Arial"/>
                <a:sym typeface="Arial"/>
              </a:rPr>
              <a:t>Aula 07 - DDL e DML - Exercício</a:t>
            </a:r>
            <a:endParaRPr kumimoji="0" sz="12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sp>
        <p:nvSpPr>
          <p:cNvPr id="861" name="Google Shape;861;p102"/>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Black"/>
                <a:ea typeface="Arial Black"/>
                <a:cs typeface="Arial Black"/>
                <a:sym typeface="Arial Black"/>
              </a:rPr>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t>9</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62" name="Google Shape;862;p102"/>
          <p:cNvSpPr txBox="1">
            <a:spLocks noGrp="1"/>
          </p:cNvSpPr>
          <p:nvPr>
            <p:ph type="ctrTitle" idx="4294967295"/>
          </p:nvPr>
        </p:nvSpPr>
        <p:spPr>
          <a:xfrm>
            <a:off x="0" y="836612"/>
            <a:ext cx="9144000" cy="3746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800"/>
              <a:buFont typeface="Arial"/>
              <a:buNone/>
            </a:pPr>
            <a:r>
              <a:rPr lang="en-US" sz="2800" b="1" i="0" u="none" strike="noStrike" cap="none">
                <a:solidFill>
                  <a:schemeClr val="dk1"/>
                </a:solidFill>
                <a:latin typeface="Arial"/>
                <a:ea typeface="Arial"/>
                <a:cs typeface="Arial"/>
                <a:sym typeface="Arial"/>
              </a:rPr>
              <a:t>Categorias dos comandos SQL</a:t>
            </a:r>
            <a:endParaRPr sz="4400" b="0" i="0" u="none" strike="noStrike" cap="none">
              <a:solidFill>
                <a:schemeClr val="dk1"/>
              </a:solidFill>
              <a:latin typeface="Arial"/>
              <a:ea typeface="Arial"/>
              <a:cs typeface="Arial"/>
              <a:sym typeface="Arial"/>
            </a:endParaRPr>
          </a:p>
        </p:txBody>
      </p:sp>
      <p:pic>
        <p:nvPicPr>
          <p:cNvPr id="863" name="Google Shape;863;p102"/>
          <p:cNvPicPr preferRelativeResize="0"/>
          <p:nvPr/>
        </p:nvPicPr>
        <p:blipFill rotWithShape="1">
          <a:blip r:embed="rId3">
            <a:alphaModFix/>
          </a:blip>
          <a:srcRect/>
          <a:stretch/>
        </p:blipFill>
        <p:spPr>
          <a:xfrm>
            <a:off x="7380287" y="692150"/>
            <a:ext cx="1439862" cy="495300"/>
          </a:xfrm>
          <a:prstGeom prst="rect">
            <a:avLst/>
          </a:prstGeom>
          <a:noFill/>
          <a:ln>
            <a:noFill/>
          </a:ln>
        </p:spPr>
      </p:pic>
      <p:pic>
        <p:nvPicPr>
          <p:cNvPr id="864" name="Google Shape;864;p102"/>
          <p:cNvPicPr preferRelativeResize="0"/>
          <p:nvPr/>
        </p:nvPicPr>
        <p:blipFill rotWithShape="1">
          <a:blip r:embed="rId4">
            <a:alphaModFix/>
          </a:blip>
          <a:srcRect/>
          <a:stretch/>
        </p:blipFill>
        <p:spPr>
          <a:xfrm>
            <a:off x="1338378" y="1502285"/>
            <a:ext cx="6947666" cy="4747199"/>
          </a:xfrm>
          <a:prstGeom prst="rect">
            <a:avLst/>
          </a:prstGeom>
          <a:noFill/>
          <a:ln>
            <a:noFill/>
          </a:ln>
        </p:spPr>
      </p:pic>
      <p:sp>
        <p:nvSpPr>
          <p:cNvPr id="865" name="Google Shape;865;p10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pt-BR" sz="1200" b="0" i="0" u="none" strike="noStrike" kern="0" cap="none" spc="0" normalizeH="0" baseline="0" noProof="0">
                <a:ln>
                  <a:noFill/>
                </a:ln>
                <a:solidFill>
                  <a:srgbClr val="000000"/>
                </a:solidFill>
                <a:effectLst/>
                <a:uLnTx/>
                <a:uFillTx/>
                <a:latin typeface="Arial"/>
                <a:cs typeface="Arial"/>
                <a:sym typeface="Arial"/>
              </a:rPr>
              <a:t>Aula 07 - DDL e DML - Exercício</a:t>
            </a:r>
            <a:endParaRPr kumimoji="0" sz="12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sld>
</file>

<file path=ppt/theme/theme1.xml><?xml version="1.0" encoding="utf-8"?>
<a:theme xmlns:a="http://schemas.openxmlformats.org/drawingml/2006/main" name="3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1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2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3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6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7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14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15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16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17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9.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Arial"/>
      </a:majorFont>
      <a:minorFont>
        <a:latin typeface="Arial"/>
        <a:ea typeface=""/>
        <a:cs typeface="Arial"/>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5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9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2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8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10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3479</Words>
  <Application>Microsoft Office PowerPoint</Application>
  <PresentationFormat>Apresentação na tela (4:3)</PresentationFormat>
  <Paragraphs>577</Paragraphs>
  <Slides>69</Slides>
  <Notes>69</Notes>
  <HiddenSlides>0</HiddenSlides>
  <MMClips>0</MMClips>
  <ScaleCrop>false</ScaleCrop>
  <HeadingPairs>
    <vt:vector size="6" baseType="variant">
      <vt:variant>
        <vt:lpstr>Fontes usadas</vt:lpstr>
      </vt:variant>
      <vt:variant>
        <vt:i4>7</vt:i4>
      </vt:variant>
      <vt:variant>
        <vt:lpstr>Tema</vt:lpstr>
      </vt:variant>
      <vt:variant>
        <vt:i4>18</vt:i4>
      </vt:variant>
      <vt:variant>
        <vt:lpstr>Títulos de slides</vt:lpstr>
      </vt:variant>
      <vt:variant>
        <vt:i4>69</vt:i4>
      </vt:variant>
    </vt:vector>
  </HeadingPairs>
  <TitlesOfParts>
    <vt:vector size="94" baseType="lpstr">
      <vt:lpstr>Tahoma</vt:lpstr>
      <vt:lpstr>Times New Roman</vt:lpstr>
      <vt:lpstr>Arial Black</vt:lpstr>
      <vt:lpstr>Wingdings</vt:lpstr>
      <vt:lpstr>Arial</vt:lpstr>
      <vt:lpstr>Consolas</vt:lpstr>
      <vt:lpstr>Noto Sans Symbols</vt:lpstr>
      <vt:lpstr>3_Pixel</vt:lpstr>
      <vt:lpstr>Pixel</vt:lpstr>
      <vt:lpstr>1_Pixel</vt:lpstr>
      <vt:lpstr>4_Pixel</vt:lpstr>
      <vt:lpstr>5_Pixel</vt:lpstr>
      <vt:lpstr>9_Pixel</vt:lpstr>
      <vt:lpstr>2_Pixel</vt:lpstr>
      <vt:lpstr>8_Pixel</vt:lpstr>
      <vt:lpstr>10_Pixel</vt:lpstr>
      <vt:lpstr>11_Pixel</vt:lpstr>
      <vt:lpstr>12_Pixel</vt:lpstr>
      <vt:lpstr>13_Pixel</vt:lpstr>
      <vt:lpstr>6_Pixel</vt:lpstr>
      <vt:lpstr>7_Pixel</vt:lpstr>
      <vt:lpstr>14_Pixel</vt:lpstr>
      <vt:lpstr>15_Pixel</vt:lpstr>
      <vt:lpstr>16_Pixel</vt:lpstr>
      <vt:lpstr>17_Pixel</vt:lpstr>
      <vt:lpstr>Banco de Dados  </vt:lpstr>
      <vt:lpstr>Plano de Ensino – Banco de Dados</vt:lpstr>
      <vt:lpstr>Agenda</vt:lpstr>
      <vt:lpstr>Revisão</vt:lpstr>
      <vt:lpstr>Processamento com BD</vt:lpstr>
      <vt:lpstr>Representação Física do SGBD</vt:lpstr>
      <vt:lpstr>SQL -  Structured Query Language</vt:lpstr>
      <vt:lpstr>SQL -  Structured Query Language</vt:lpstr>
      <vt:lpstr>Categorias dos comandos SQL</vt:lpstr>
      <vt:lpstr>Exercício – DDL Criar o Banco de Dados (bd_livro_seg) no SQL Server</vt:lpstr>
      <vt:lpstr>Exercício – Fazer o MER e criar o banco de dados </vt:lpstr>
      <vt:lpstr>Exercício – Fazer o MER e criar o banco de dados </vt:lpstr>
      <vt:lpstr>Gabarito - DDL</vt:lpstr>
      <vt:lpstr>Gabarito - DDL</vt:lpstr>
      <vt:lpstr>Gabarito - DDL</vt:lpstr>
      <vt:lpstr>Exercício 01</vt:lpstr>
      <vt:lpstr>Exercício – comandos de DDL </vt:lpstr>
      <vt:lpstr>Bd_pedido_segunda</vt:lpstr>
      <vt:lpstr> Gabarito</vt:lpstr>
      <vt:lpstr>Gabarito</vt:lpstr>
      <vt:lpstr>Gabarito</vt:lpstr>
      <vt:lpstr>Gabarito</vt:lpstr>
      <vt:lpstr>Gabarito</vt:lpstr>
      <vt:lpstr>DML – Linguagem de Manipulação de dados Insert, update e delete</vt:lpstr>
      <vt:lpstr>Operadores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Popular o Banco de dados</vt:lpstr>
      <vt:lpstr>Bd_rh_seg</vt:lpstr>
      <vt:lpstr>Apresentação do PowerPoint</vt:lpstr>
      <vt:lpstr>Apresentação do PowerPoint</vt:lpstr>
      <vt:lpstr>Apresentação do PowerPoint</vt:lpstr>
      <vt:lpstr> Gabarito - DML- Exercício</vt:lpstr>
      <vt:lpstr>Apresentação do PowerPoint</vt:lpstr>
      <vt:lpstr>Apresentação do PowerPoint</vt:lpstr>
      <vt:lpstr>Exercício 02 (controle de exames) </vt:lpstr>
      <vt:lpstr>Exercício 02 – Fazer o MER e criar o banco de dados</vt:lpstr>
      <vt:lpstr>Exercício 02 </vt:lpstr>
      <vt:lpstr>Gabarito comandos  de DDL </vt:lpstr>
      <vt:lpstr>Exercício 02 </vt:lpstr>
      <vt:lpstr>Exercício 02 </vt:lpstr>
      <vt:lpstr>Exercício 02 </vt:lpstr>
      <vt:lpstr>Exercício 02 </vt:lpstr>
      <vt:lpstr>Exercício 02 </vt:lpstr>
      <vt:lpstr>Exercício 02 </vt:lpstr>
      <vt:lpstr>Exercício 02 </vt:lpstr>
      <vt:lpstr>Exercício 02 </vt:lpstr>
      <vt:lpstr>Exercício 02 </vt:lpstr>
      <vt:lpstr>Exercício 02 </vt:lpstr>
      <vt:lpstr> Comando diferente de DDL    6.  Criar a tabela de relacionamento  rl_exame_paciente  7.  Criar o relacionamento entre tabela de relacionamento rl_exame_paciente e tb_paciente  8.  Criar o relacionamento entre tabela de relacionamento rl_exame_paciente e tb_convenio  9.  Criar o relacionamento entre tabela de relacionamento rl_exame_paciente e tb_exame </vt:lpstr>
      <vt:lpstr>Exercício 02 – comando diferente </vt:lpstr>
      <vt:lpstr>Popular o Banco de dados  </vt:lpstr>
      <vt:lpstr>Exercício 02 – comando diferente </vt:lpstr>
      <vt:lpstr>Exercício 02 – comando diferente </vt:lpstr>
      <vt:lpstr>Exercício 02 – comando diferente </vt:lpstr>
      <vt:lpstr>Exercício 02 – comando diferente </vt:lpstr>
      <vt:lpstr>Exercício 02 – comando diferente </vt:lpstr>
      <vt:lpstr>Exercício 02 – comando diferente </vt:lpstr>
      <vt:lpstr>Exercício 02 – comando diferente </vt:lpstr>
      <vt:lpstr>Exercício 02 – comando diferente </vt:lpstr>
      <vt:lpstr> Questionário</vt:lpstr>
      <vt:lpstr>Apresentação do PowerPoint</vt:lpstr>
      <vt:lpstr>Agenda</vt:lpstr>
      <vt:lpstr>Dúvidas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Banco de Dados</dc:title>
  <dc:creator>User</dc:creator>
  <cp:lastModifiedBy>Wellington Silva</cp:lastModifiedBy>
  <cp:revision>14</cp:revision>
  <dcterms:modified xsi:type="dcterms:W3CDTF">2021-04-11T22:11:38Z</dcterms:modified>
</cp:coreProperties>
</file>