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29.xml"/>
  <Override ContentType="application/vnd.openxmlformats-officedocument.presentationml.slideLayout+xml" PartName="/ppt/slideLayouts/slideLayout29.xml"/>
  <Override ContentType="application/vnd.openxmlformats-officedocument.presentationml.slideLayout+xml" PartName="/ppt/slideLayouts/slideLayout137.xml"/>
  <Override ContentType="application/vnd.openxmlformats-officedocument.presentationml.slideLayout+xml" PartName="/ppt/slideLayouts/slideLayout120.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119.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135.xml"/>
  <Override ContentType="application/vnd.openxmlformats-officedocument.presentationml.slideLayout+xml" PartName="/ppt/slideLayouts/slideLayout122.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116.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33.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12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127.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131.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25.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128.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36.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11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134.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124.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15.xml"/>
  <Override ContentType="application/vnd.openxmlformats-officedocument.presentationml.slideLayout+xml" PartName="/ppt/slideLayouts/slideLayout82.xml"/>
  <Override ContentType="application/vnd.openxmlformats-officedocument.presentationml.slideLayout+xml" PartName="/ppt/slideLayouts/slideLayout132.xml"/>
  <Override ContentType="application/vnd.openxmlformats-officedocument.presentationml.slideLayout+xml" PartName="/ppt/slideLayouts/slideLayout100.xml"/>
  <Override ContentType="application/vnd.openxmlformats-officedocument.presentationml.slideLayout+xml" PartName="/ppt/slideLayouts/slideLayout13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126.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8.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4.xml"/>
  <Override ContentType="application/vnd.openxmlformats-officedocument.presentationml.slideMaster+xml" PartName="/ppt/slideMasters/slideMaster17.xml"/>
  <Override ContentType="application/vnd.openxmlformats-officedocument.presentationml.slideMaster+xml" PartName="/ppt/slideMasters/slideMaster12.xml"/>
  <Override ContentType="application/vnd.openxmlformats-officedocument.presentationml.slideMaster+xml" PartName="/ppt/slideMasters/slideMaster16.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19.xml"/>
  <Override ContentType="application/vnd.openxmlformats-officedocument.theme+xml" PartName="/ppt/theme/theme3.xml"/>
  <Override ContentType="application/vnd.openxmlformats-officedocument.theme+xml" PartName="/ppt/theme/theme17.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18.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6.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85" r:id="rId4"/>
    <p:sldMasterId id="2147483786" r:id="rId5"/>
    <p:sldMasterId id="2147483787" r:id="rId6"/>
    <p:sldMasterId id="2147483788" r:id="rId7"/>
    <p:sldMasterId id="2147483789" r:id="rId8"/>
    <p:sldMasterId id="2147483790" r:id="rId9"/>
    <p:sldMasterId id="2147483791" r:id="rId10"/>
    <p:sldMasterId id="2147483792" r:id="rId11"/>
    <p:sldMasterId id="2147483793" r:id="rId12"/>
    <p:sldMasterId id="2147483794" r:id="rId13"/>
    <p:sldMasterId id="2147483795" r:id="rId14"/>
    <p:sldMasterId id="2147483796" r:id="rId15"/>
    <p:sldMasterId id="2147483797" r:id="rId16"/>
    <p:sldMasterId id="2147483798" r:id="rId17"/>
    <p:sldMasterId id="2147483799" r:id="rId18"/>
    <p:sldMasterId id="2147483800" r:id="rId19"/>
    <p:sldMasterId id="2147483801" r:id="rId20"/>
    <p:sldMasterId id="2147483802" r:id="rId21"/>
  </p:sldMasterIdLst>
  <p:notesMasterIdLst>
    <p:notesMasterId r:id="rId22"/>
  </p:notesMasterIdLst>
  <p:sldIdLst>
    <p:sldId id="256" r:id="rId23"/>
    <p:sldId id="257" r:id="rId24"/>
    <p:sldId id="258"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 id="272" r:id="rId39"/>
    <p:sldId id="273" r:id="rId40"/>
    <p:sldId id="274" r:id="rId41"/>
    <p:sldId id="275" r:id="rId42"/>
    <p:sldId id="276" r:id="rId43"/>
    <p:sldId id="277" r:id="rId44"/>
    <p:sldId id="278" r:id="rId45"/>
    <p:sldId id="279" r:id="rId46"/>
    <p:sldId id="280" r:id="rId47"/>
    <p:sldId id="281" r:id="rId48"/>
    <p:sldId id="282" r:id="rId49"/>
    <p:sldId id="283" r:id="rId50"/>
    <p:sldId id="284" r:id="rId51"/>
    <p:sldId id="285" r:id="rId52"/>
    <p:sldId id="286" r:id="rId53"/>
    <p:sldId id="287" r:id="rId54"/>
    <p:sldId id="288" r:id="rId55"/>
    <p:sldId id="289" r:id="rId56"/>
    <p:sldId id="290" r:id="rId57"/>
    <p:sldId id="291" r:id="rId58"/>
    <p:sldId id="292" r:id="rId59"/>
    <p:sldId id="293" r:id="rId60"/>
    <p:sldId id="294" r:id="rId61"/>
    <p:sldId id="295" r:id="rId62"/>
    <p:sldId id="296" r:id="rId63"/>
    <p:sldId id="297" r:id="rId64"/>
    <p:sldId id="298" r:id="rId65"/>
    <p:sldId id="299" r:id="rId66"/>
    <p:sldId id="300" r:id="rId67"/>
    <p:sldId id="301" r:id="rId68"/>
    <p:sldId id="302" r:id="rId69"/>
    <p:sldId id="303" r:id="rId70"/>
    <p:sldId id="304" r:id="rId71"/>
    <p:sldId id="305" r:id="rId72"/>
    <p:sldId id="306" r:id="rId73"/>
    <p:sldId id="307" r:id="rId74"/>
    <p:sldId id="308" r:id="rId75"/>
    <p:sldId id="309" r:id="rId76"/>
    <p:sldId id="310" r:id="rId77"/>
    <p:sldId id="311" r:id="rId78"/>
    <p:sldId id="312" r:id="rId79"/>
    <p:sldId id="313" r:id="rId80"/>
    <p:sldId id="314" r:id="rId81"/>
    <p:sldId id="315" r:id="rId82"/>
    <p:sldId id="316" r:id="rId83"/>
    <p:sldId id="317" r:id="rId84"/>
    <p:sldId id="318" r:id="rId85"/>
    <p:sldId id="319" r:id="rId86"/>
    <p:sldId id="320" r:id="rId87"/>
    <p:sldId id="321" r:id="rId88"/>
    <p:sldId id="322" r:id="rId89"/>
    <p:sldId id="323" r:id="rId90"/>
    <p:sldId id="324" r:id="rId91"/>
    <p:sldId id="325" r:id="rId92"/>
    <p:sldId id="326" r:id="rId93"/>
    <p:sldId id="327" r:id="rId94"/>
    <p:sldId id="328" r:id="rId95"/>
    <p:sldId id="329" r:id="rId96"/>
    <p:sldId id="330" r:id="rId97"/>
    <p:sldId id="331" r:id="rId98"/>
    <p:sldId id="332" r:id="rId99"/>
  </p:sldIdLst>
  <p:sldSz cy="6858000" cx="9144000"/>
  <p:notesSz cx="6724650" cy="9774225"/>
  <p:embeddedFontLst>
    <p:embeddedFont>
      <p:font typeface="Tahoma"/>
      <p:regular r:id="rId100"/>
      <p:bold r:id="rId101"/>
    </p:embeddedFont>
    <p:embeddedFont>
      <p:font typeface="Arial Black"/>
      <p:regular r:id="rId10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079">
          <p15:clr>
            <a:srgbClr val="000000"/>
          </p15:clr>
        </p15:guide>
        <p15:guide id="2" pos="2119">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79" orient="horz"/>
        <p:guide pos="2119"/>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18.xml"/><Relationship Id="rId42" Type="http://schemas.openxmlformats.org/officeDocument/2006/relationships/slide" Target="slides/slide20.xml"/><Relationship Id="rId41" Type="http://schemas.openxmlformats.org/officeDocument/2006/relationships/slide" Target="slides/slide19.xml"/><Relationship Id="rId44" Type="http://schemas.openxmlformats.org/officeDocument/2006/relationships/slide" Target="slides/slide22.xml"/><Relationship Id="rId43" Type="http://schemas.openxmlformats.org/officeDocument/2006/relationships/slide" Target="slides/slide21.xml"/><Relationship Id="rId46" Type="http://schemas.openxmlformats.org/officeDocument/2006/relationships/slide" Target="slides/slide24.xml"/><Relationship Id="rId45" Type="http://schemas.openxmlformats.org/officeDocument/2006/relationships/slide" Target="slides/slide23.xml"/><Relationship Id="rId48" Type="http://schemas.openxmlformats.org/officeDocument/2006/relationships/slide" Target="slides/slide26.xml"/><Relationship Id="rId47" Type="http://schemas.openxmlformats.org/officeDocument/2006/relationships/slide" Target="slides/slide25.xml"/><Relationship Id="rId49" Type="http://schemas.openxmlformats.org/officeDocument/2006/relationships/slide" Target="slides/slide27.xml"/><Relationship Id="rId102" Type="http://schemas.openxmlformats.org/officeDocument/2006/relationships/font" Target="fonts/ArialBlack-regular.fntdata"/><Relationship Id="rId101" Type="http://schemas.openxmlformats.org/officeDocument/2006/relationships/font" Target="fonts/Tahoma-bold.fntdata"/><Relationship Id="rId100" Type="http://schemas.openxmlformats.org/officeDocument/2006/relationships/font" Target="fonts/Tahoma-regular.fntdata"/><Relationship Id="rId31" Type="http://schemas.openxmlformats.org/officeDocument/2006/relationships/slide" Target="slides/slide9.xml"/><Relationship Id="rId30" Type="http://schemas.openxmlformats.org/officeDocument/2006/relationships/slide" Target="slides/slide8.xml"/><Relationship Id="rId33" Type="http://schemas.openxmlformats.org/officeDocument/2006/relationships/slide" Target="slides/slide11.xml"/><Relationship Id="rId32" Type="http://schemas.openxmlformats.org/officeDocument/2006/relationships/slide" Target="slides/slide10.xml"/><Relationship Id="rId35" Type="http://schemas.openxmlformats.org/officeDocument/2006/relationships/slide" Target="slides/slide13.xml"/><Relationship Id="rId34" Type="http://schemas.openxmlformats.org/officeDocument/2006/relationships/slide" Target="slides/slide12.xml"/><Relationship Id="rId37" Type="http://schemas.openxmlformats.org/officeDocument/2006/relationships/slide" Target="slides/slide15.xml"/><Relationship Id="rId36" Type="http://schemas.openxmlformats.org/officeDocument/2006/relationships/slide" Target="slides/slide14.xml"/><Relationship Id="rId39" Type="http://schemas.openxmlformats.org/officeDocument/2006/relationships/slide" Target="slides/slide17.xml"/><Relationship Id="rId38" Type="http://schemas.openxmlformats.org/officeDocument/2006/relationships/slide" Target="slides/slide16.xml"/><Relationship Id="rId20" Type="http://schemas.openxmlformats.org/officeDocument/2006/relationships/slideMaster" Target="slideMasters/slideMaster17.xml"/><Relationship Id="rId22" Type="http://schemas.openxmlformats.org/officeDocument/2006/relationships/notesMaster" Target="notesMasters/notesMaster1.xml"/><Relationship Id="rId21" Type="http://schemas.openxmlformats.org/officeDocument/2006/relationships/slideMaster" Target="slideMasters/slideMaster18.xml"/><Relationship Id="rId24" Type="http://schemas.openxmlformats.org/officeDocument/2006/relationships/slide" Target="slides/slide2.xml"/><Relationship Id="rId23" Type="http://schemas.openxmlformats.org/officeDocument/2006/relationships/slide" Target="slides/slide1.xml"/><Relationship Id="rId26" Type="http://schemas.openxmlformats.org/officeDocument/2006/relationships/slide" Target="slides/slide4.xml"/><Relationship Id="rId25" Type="http://schemas.openxmlformats.org/officeDocument/2006/relationships/slide" Target="slides/slide3.xml"/><Relationship Id="rId28" Type="http://schemas.openxmlformats.org/officeDocument/2006/relationships/slide" Target="slides/slide6.xml"/><Relationship Id="rId27" Type="http://schemas.openxmlformats.org/officeDocument/2006/relationships/slide" Target="slides/slide5.xml"/><Relationship Id="rId29" Type="http://schemas.openxmlformats.org/officeDocument/2006/relationships/slide" Target="slides/slide7.xml"/><Relationship Id="rId95" Type="http://schemas.openxmlformats.org/officeDocument/2006/relationships/slide" Target="slides/slide73.xml"/><Relationship Id="rId94" Type="http://schemas.openxmlformats.org/officeDocument/2006/relationships/slide" Target="slides/slide72.xml"/><Relationship Id="rId97" Type="http://schemas.openxmlformats.org/officeDocument/2006/relationships/slide" Target="slides/slide75.xml"/><Relationship Id="rId96" Type="http://schemas.openxmlformats.org/officeDocument/2006/relationships/slide" Target="slides/slide74.xml"/><Relationship Id="rId11" Type="http://schemas.openxmlformats.org/officeDocument/2006/relationships/slideMaster" Target="slideMasters/slideMaster8.xml"/><Relationship Id="rId99" Type="http://schemas.openxmlformats.org/officeDocument/2006/relationships/slide" Target="slides/slide77.xml"/><Relationship Id="rId10" Type="http://schemas.openxmlformats.org/officeDocument/2006/relationships/slideMaster" Target="slideMasters/slideMaster7.xml"/><Relationship Id="rId98" Type="http://schemas.openxmlformats.org/officeDocument/2006/relationships/slide" Target="slides/slide76.xml"/><Relationship Id="rId13" Type="http://schemas.openxmlformats.org/officeDocument/2006/relationships/slideMaster" Target="slideMasters/slideMaster10.xml"/><Relationship Id="rId12" Type="http://schemas.openxmlformats.org/officeDocument/2006/relationships/slideMaster" Target="slideMasters/slideMaster9.xml"/><Relationship Id="rId91" Type="http://schemas.openxmlformats.org/officeDocument/2006/relationships/slide" Target="slides/slide69.xml"/><Relationship Id="rId90" Type="http://schemas.openxmlformats.org/officeDocument/2006/relationships/slide" Target="slides/slide68.xml"/><Relationship Id="rId93" Type="http://schemas.openxmlformats.org/officeDocument/2006/relationships/slide" Target="slides/slide71.xml"/><Relationship Id="rId92" Type="http://schemas.openxmlformats.org/officeDocument/2006/relationships/slide" Target="slides/slide70.xml"/><Relationship Id="rId15" Type="http://schemas.openxmlformats.org/officeDocument/2006/relationships/slideMaster" Target="slideMasters/slideMaster12.xml"/><Relationship Id="rId14" Type="http://schemas.openxmlformats.org/officeDocument/2006/relationships/slideMaster" Target="slideMasters/slideMaster11.xml"/><Relationship Id="rId17" Type="http://schemas.openxmlformats.org/officeDocument/2006/relationships/slideMaster" Target="slideMasters/slideMaster14.xml"/><Relationship Id="rId16" Type="http://schemas.openxmlformats.org/officeDocument/2006/relationships/slideMaster" Target="slideMasters/slideMaster13.xml"/><Relationship Id="rId19" Type="http://schemas.openxmlformats.org/officeDocument/2006/relationships/slideMaster" Target="slideMasters/slideMaster16.xml"/><Relationship Id="rId18" Type="http://schemas.openxmlformats.org/officeDocument/2006/relationships/slideMaster" Target="slideMasters/slideMaster15.xml"/><Relationship Id="rId84" Type="http://schemas.openxmlformats.org/officeDocument/2006/relationships/slide" Target="slides/slide62.xml"/><Relationship Id="rId83" Type="http://schemas.openxmlformats.org/officeDocument/2006/relationships/slide" Target="slides/slide61.xml"/><Relationship Id="rId86" Type="http://schemas.openxmlformats.org/officeDocument/2006/relationships/slide" Target="slides/slide64.xml"/><Relationship Id="rId85" Type="http://schemas.openxmlformats.org/officeDocument/2006/relationships/slide" Target="slides/slide63.xml"/><Relationship Id="rId88" Type="http://schemas.openxmlformats.org/officeDocument/2006/relationships/slide" Target="slides/slide66.xml"/><Relationship Id="rId87" Type="http://schemas.openxmlformats.org/officeDocument/2006/relationships/slide" Target="slides/slide65.xml"/><Relationship Id="rId89" Type="http://schemas.openxmlformats.org/officeDocument/2006/relationships/slide" Target="slides/slide67.xml"/><Relationship Id="rId80" Type="http://schemas.openxmlformats.org/officeDocument/2006/relationships/slide" Target="slides/slide58.xml"/><Relationship Id="rId82" Type="http://schemas.openxmlformats.org/officeDocument/2006/relationships/slide" Target="slides/slide60.xml"/><Relationship Id="rId81" Type="http://schemas.openxmlformats.org/officeDocument/2006/relationships/slide" Target="slides/slide59.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73" Type="http://schemas.openxmlformats.org/officeDocument/2006/relationships/slide" Target="slides/slide51.xml"/><Relationship Id="rId72" Type="http://schemas.openxmlformats.org/officeDocument/2006/relationships/slide" Target="slides/slide50.xml"/><Relationship Id="rId75" Type="http://schemas.openxmlformats.org/officeDocument/2006/relationships/slide" Target="slides/slide53.xml"/><Relationship Id="rId74" Type="http://schemas.openxmlformats.org/officeDocument/2006/relationships/slide" Target="slides/slide52.xml"/><Relationship Id="rId77" Type="http://schemas.openxmlformats.org/officeDocument/2006/relationships/slide" Target="slides/slide55.xml"/><Relationship Id="rId76" Type="http://schemas.openxmlformats.org/officeDocument/2006/relationships/slide" Target="slides/slide54.xml"/><Relationship Id="rId79" Type="http://schemas.openxmlformats.org/officeDocument/2006/relationships/slide" Target="slides/slide57.xml"/><Relationship Id="rId78" Type="http://schemas.openxmlformats.org/officeDocument/2006/relationships/slide" Target="slides/slide56.xml"/><Relationship Id="rId71" Type="http://schemas.openxmlformats.org/officeDocument/2006/relationships/slide" Target="slides/slide49.xml"/><Relationship Id="rId70" Type="http://schemas.openxmlformats.org/officeDocument/2006/relationships/slide" Target="slides/slide48.xml"/><Relationship Id="rId62" Type="http://schemas.openxmlformats.org/officeDocument/2006/relationships/slide" Target="slides/slide40.xml"/><Relationship Id="rId61" Type="http://schemas.openxmlformats.org/officeDocument/2006/relationships/slide" Target="slides/slide39.xml"/><Relationship Id="rId64" Type="http://schemas.openxmlformats.org/officeDocument/2006/relationships/slide" Target="slides/slide42.xml"/><Relationship Id="rId63" Type="http://schemas.openxmlformats.org/officeDocument/2006/relationships/slide" Target="slides/slide41.xml"/><Relationship Id="rId66" Type="http://schemas.openxmlformats.org/officeDocument/2006/relationships/slide" Target="slides/slide44.xml"/><Relationship Id="rId65" Type="http://schemas.openxmlformats.org/officeDocument/2006/relationships/slide" Target="slides/slide43.xml"/><Relationship Id="rId68" Type="http://schemas.openxmlformats.org/officeDocument/2006/relationships/slide" Target="slides/slide46.xml"/><Relationship Id="rId67" Type="http://schemas.openxmlformats.org/officeDocument/2006/relationships/slide" Target="slides/slide45.xml"/><Relationship Id="rId60" Type="http://schemas.openxmlformats.org/officeDocument/2006/relationships/slide" Target="slides/slide38.xml"/><Relationship Id="rId69" Type="http://schemas.openxmlformats.org/officeDocument/2006/relationships/slide" Target="slides/slide47.xml"/><Relationship Id="rId51" Type="http://schemas.openxmlformats.org/officeDocument/2006/relationships/slide" Target="slides/slide29.xml"/><Relationship Id="rId50" Type="http://schemas.openxmlformats.org/officeDocument/2006/relationships/slide" Target="slides/slide28.xml"/><Relationship Id="rId53" Type="http://schemas.openxmlformats.org/officeDocument/2006/relationships/slide" Target="slides/slide31.xml"/><Relationship Id="rId52" Type="http://schemas.openxmlformats.org/officeDocument/2006/relationships/slide" Target="slides/slide30.xml"/><Relationship Id="rId55" Type="http://schemas.openxmlformats.org/officeDocument/2006/relationships/slide" Target="slides/slide33.xml"/><Relationship Id="rId54" Type="http://schemas.openxmlformats.org/officeDocument/2006/relationships/slide" Target="slides/slide32.xml"/><Relationship Id="rId57" Type="http://schemas.openxmlformats.org/officeDocument/2006/relationships/slide" Target="slides/slide35.xml"/><Relationship Id="rId56" Type="http://schemas.openxmlformats.org/officeDocument/2006/relationships/slide" Target="slides/slide34.xml"/><Relationship Id="rId59" Type="http://schemas.openxmlformats.org/officeDocument/2006/relationships/slide" Target="slides/slide37.xml"/><Relationship Id="rId5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14650" cy="488950"/>
          </a:xfrm>
          <a:prstGeom prst="rect">
            <a:avLst/>
          </a:prstGeom>
          <a:noFill/>
          <a:ln>
            <a:noFill/>
          </a:ln>
        </p:spPr>
        <p:txBody>
          <a:bodyPr anchorCtr="0" anchor="t" bIns="45925" lIns="91850" spcFirstLastPara="1" rIns="91850" wrap="square" tIns="45925">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08412" y="0"/>
            <a:ext cx="2914650" cy="488950"/>
          </a:xfrm>
          <a:prstGeom prst="rect">
            <a:avLst/>
          </a:prstGeom>
          <a:noFill/>
          <a:ln>
            <a:noFill/>
          </a:ln>
        </p:spPr>
        <p:txBody>
          <a:bodyPr anchorCtr="0" anchor="t" bIns="45925" lIns="91850" spcFirstLastPara="1" rIns="91850" wrap="square" tIns="45925">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9283700"/>
            <a:ext cx="2914650" cy="488950"/>
          </a:xfrm>
          <a:prstGeom prst="rect">
            <a:avLst/>
          </a:prstGeom>
          <a:noFill/>
          <a:ln>
            <a:noFill/>
          </a:ln>
        </p:spPr>
        <p:txBody>
          <a:bodyPr anchorCtr="0" anchor="b" bIns="45925" lIns="91850" spcFirstLastPara="1" rIns="91850" wrap="square" tIns="45925">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p1: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267" name="Google Shape;1267;p1: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6" name="Shape 1366"/>
        <p:cNvGrpSpPr/>
        <p:nvPr/>
      </p:nvGrpSpPr>
      <p:grpSpPr>
        <a:xfrm>
          <a:off x="0" y="0"/>
          <a:ext cx="0" cy="0"/>
          <a:chOff x="0" y="0"/>
          <a:chExt cx="0" cy="0"/>
        </a:xfrm>
      </p:grpSpPr>
      <p:sp>
        <p:nvSpPr>
          <p:cNvPr id="1367" name="Google Shape;1367;p10: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368" name="Google Shape;1368;p10: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3" name="Shape 1373"/>
        <p:cNvGrpSpPr/>
        <p:nvPr/>
      </p:nvGrpSpPr>
      <p:grpSpPr>
        <a:xfrm>
          <a:off x="0" y="0"/>
          <a:ext cx="0" cy="0"/>
          <a:chOff x="0" y="0"/>
          <a:chExt cx="0" cy="0"/>
        </a:xfrm>
      </p:grpSpPr>
      <p:sp>
        <p:nvSpPr>
          <p:cNvPr id="1374" name="Google Shape;1374;p11:notes"/>
          <p:cNvSpPr txBox="1"/>
          <p:nvPr>
            <p:ph idx="1" type="body"/>
          </p:nvPr>
        </p:nvSpPr>
        <p:spPr>
          <a:xfrm>
            <a:off x="673100" y="4643437"/>
            <a:ext cx="5378400" cy="4397400"/>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375" name="Google Shape;1375;p11: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2" name="Shape 1382"/>
        <p:cNvGrpSpPr/>
        <p:nvPr/>
      </p:nvGrpSpPr>
      <p:grpSpPr>
        <a:xfrm>
          <a:off x="0" y="0"/>
          <a:ext cx="0" cy="0"/>
          <a:chOff x="0" y="0"/>
          <a:chExt cx="0" cy="0"/>
        </a:xfrm>
      </p:grpSpPr>
      <p:sp>
        <p:nvSpPr>
          <p:cNvPr id="1383" name="Google Shape;1383;p12:notes"/>
          <p:cNvSpPr txBox="1"/>
          <p:nvPr>
            <p:ph idx="1" type="body"/>
          </p:nvPr>
        </p:nvSpPr>
        <p:spPr>
          <a:xfrm>
            <a:off x="673100" y="4643437"/>
            <a:ext cx="5378400" cy="4397400"/>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384" name="Google Shape;1384;p12: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1" name="Shape 1391"/>
        <p:cNvGrpSpPr/>
        <p:nvPr/>
      </p:nvGrpSpPr>
      <p:grpSpPr>
        <a:xfrm>
          <a:off x="0" y="0"/>
          <a:ext cx="0" cy="0"/>
          <a:chOff x="0" y="0"/>
          <a:chExt cx="0" cy="0"/>
        </a:xfrm>
      </p:grpSpPr>
      <p:sp>
        <p:nvSpPr>
          <p:cNvPr id="1392" name="Google Shape;1392;p13: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393" name="Google Shape;1393;p13: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1" name="Shape 1401"/>
        <p:cNvGrpSpPr/>
        <p:nvPr/>
      </p:nvGrpSpPr>
      <p:grpSpPr>
        <a:xfrm>
          <a:off x="0" y="0"/>
          <a:ext cx="0" cy="0"/>
          <a:chOff x="0" y="0"/>
          <a:chExt cx="0" cy="0"/>
        </a:xfrm>
      </p:grpSpPr>
      <p:sp>
        <p:nvSpPr>
          <p:cNvPr id="1402" name="Google Shape;1402;p14: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403" name="Google Shape;1403;p14: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1" name="Shape 1411"/>
        <p:cNvGrpSpPr/>
        <p:nvPr/>
      </p:nvGrpSpPr>
      <p:grpSpPr>
        <a:xfrm>
          <a:off x="0" y="0"/>
          <a:ext cx="0" cy="0"/>
          <a:chOff x="0" y="0"/>
          <a:chExt cx="0" cy="0"/>
        </a:xfrm>
      </p:grpSpPr>
      <p:sp>
        <p:nvSpPr>
          <p:cNvPr id="1412" name="Google Shape;1412;p15: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413" name="Google Shape;1413;p15: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p16: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423" name="Google Shape;1423;p16: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9" name="Shape 1429"/>
        <p:cNvGrpSpPr/>
        <p:nvPr/>
      </p:nvGrpSpPr>
      <p:grpSpPr>
        <a:xfrm>
          <a:off x="0" y="0"/>
          <a:ext cx="0" cy="0"/>
          <a:chOff x="0" y="0"/>
          <a:chExt cx="0" cy="0"/>
        </a:xfrm>
      </p:grpSpPr>
      <p:sp>
        <p:nvSpPr>
          <p:cNvPr id="1430" name="Google Shape;1430;p17:notes"/>
          <p:cNvSpPr txBox="1"/>
          <p:nvPr>
            <p:ph idx="1" type="body"/>
          </p:nvPr>
        </p:nvSpPr>
        <p:spPr>
          <a:xfrm>
            <a:off x="673100" y="4643437"/>
            <a:ext cx="5378400" cy="4397400"/>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431" name="Google Shape;1431;p17: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8" name="Shape 1438"/>
        <p:cNvGrpSpPr/>
        <p:nvPr/>
      </p:nvGrpSpPr>
      <p:grpSpPr>
        <a:xfrm>
          <a:off x="0" y="0"/>
          <a:ext cx="0" cy="0"/>
          <a:chOff x="0" y="0"/>
          <a:chExt cx="0" cy="0"/>
        </a:xfrm>
      </p:grpSpPr>
      <p:sp>
        <p:nvSpPr>
          <p:cNvPr id="1439" name="Google Shape;1439;p18: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440" name="Google Shape;1440;p18: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7" name="Shape 1447"/>
        <p:cNvGrpSpPr/>
        <p:nvPr/>
      </p:nvGrpSpPr>
      <p:grpSpPr>
        <a:xfrm>
          <a:off x="0" y="0"/>
          <a:ext cx="0" cy="0"/>
          <a:chOff x="0" y="0"/>
          <a:chExt cx="0" cy="0"/>
        </a:xfrm>
      </p:grpSpPr>
      <p:sp>
        <p:nvSpPr>
          <p:cNvPr id="1448" name="Google Shape;1448;p19:notes"/>
          <p:cNvSpPr txBox="1"/>
          <p:nvPr>
            <p:ph idx="1" type="body"/>
          </p:nvPr>
        </p:nvSpPr>
        <p:spPr>
          <a:xfrm>
            <a:off x="686448" y="4344036"/>
            <a:ext cx="5485200" cy="4113900"/>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449" name="Google Shape;144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p2:notes"/>
          <p:cNvSpPr txBox="1"/>
          <p:nvPr/>
        </p:nvSpPr>
        <p:spPr>
          <a:xfrm>
            <a:off x="3809078" y="9283816"/>
            <a:ext cx="2913900" cy="48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276" name="Google Shape;1276;p2: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7" name="Google Shape;1277;p2:notes"/>
          <p:cNvSpPr txBox="1"/>
          <p:nvPr>
            <p:ph idx="1" type="body"/>
          </p:nvPr>
        </p:nvSpPr>
        <p:spPr>
          <a:xfrm>
            <a:off x="672465" y="4642757"/>
            <a:ext cx="5379600" cy="4398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6" name="Shape 1456"/>
        <p:cNvGrpSpPr/>
        <p:nvPr/>
      </p:nvGrpSpPr>
      <p:grpSpPr>
        <a:xfrm>
          <a:off x="0" y="0"/>
          <a:ext cx="0" cy="0"/>
          <a:chOff x="0" y="0"/>
          <a:chExt cx="0" cy="0"/>
        </a:xfrm>
      </p:grpSpPr>
      <p:sp>
        <p:nvSpPr>
          <p:cNvPr id="1457" name="Google Shape;1457;p20: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458" name="Google Shape;1458;p20: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6" name="Shape 1466"/>
        <p:cNvGrpSpPr/>
        <p:nvPr/>
      </p:nvGrpSpPr>
      <p:grpSpPr>
        <a:xfrm>
          <a:off x="0" y="0"/>
          <a:ext cx="0" cy="0"/>
          <a:chOff x="0" y="0"/>
          <a:chExt cx="0" cy="0"/>
        </a:xfrm>
      </p:grpSpPr>
      <p:sp>
        <p:nvSpPr>
          <p:cNvPr id="1467" name="Google Shape;1467;p21: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468" name="Google Shape;1468;p21: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6" name="Shape 1476"/>
        <p:cNvGrpSpPr/>
        <p:nvPr/>
      </p:nvGrpSpPr>
      <p:grpSpPr>
        <a:xfrm>
          <a:off x="0" y="0"/>
          <a:ext cx="0" cy="0"/>
          <a:chOff x="0" y="0"/>
          <a:chExt cx="0" cy="0"/>
        </a:xfrm>
      </p:grpSpPr>
      <p:sp>
        <p:nvSpPr>
          <p:cNvPr id="1477" name="Google Shape;1477;p22: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478" name="Google Shape;1478;p22: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6" name="Shape 1486"/>
        <p:cNvGrpSpPr/>
        <p:nvPr/>
      </p:nvGrpSpPr>
      <p:grpSpPr>
        <a:xfrm>
          <a:off x="0" y="0"/>
          <a:ext cx="0" cy="0"/>
          <a:chOff x="0" y="0"/>
          <a:chExt cx="0" cy="0"/>
        </a:xfrm>
      </p:grpSpPr>
      <p:sp>
        <p:nvSpPr>
          <p:cNvPr id="1487" name="Google Shape;1487;p23: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488" name="Google Shape;1488;p23: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6" name="Shape 1496"/>
        <p:cNvGrpSpPr/>
        <p:nvPr/>
      </p:nvGrpSpPr>
      <p:grpSpPr>
        <a:xfrm>
          <a:off x="0" y="0"/>
          <a:ext cx="0" cy="0"/>
          <a:chOff x="0" y="0"/>
          <a:chExt cx="0" cy="0"/>
        </a:xfrm>
      </p:grpSpPr>
      <p:sp>
        <p:nvSpPr>
          <p:cNvPr id="1497" name="Google Shape;1497;p24: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498" name="Google Shape;1498;p24: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4" name="Shape 1504"/>
        <p:cNvGrpSpPr/>
        <p:nvPr/>
      </p:nvGrpSpPr>
      <p:grpSpPr>
        <a:xfrm>
          <a:off x="0" y="0"/>
          <a:ext cx="0" cy="0"/>
          <a:chOff x="0" y="0"/>
          <a:chExt cx="0" cy="0"/>
        </a:xfrm>
      </p:grpSpPr>
      <p:sp>
        <p:nvSpPr>
          <p:cNvPr id="1505" name="Google Shape;1505;p25: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506" name="Google Shape;1506;p25: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4" name="Shape 1514"/>
        <p:cNvGrpSpPr/>
        <p:nvPr/>
      </p:nvGrpSpPr>
      <p:grpSpPr>
        <a:xfrm>
          <a:off x="0" y="0"/>
          <a:ext cx="0" cy="0"/>
          <a:chOff x="0" y="0"/>
          <a:chExt cx="0" cy="0"/>
        </a:xfrm>
      </p:grpSpPr>
      <p:sp>
        <p:nvSpPr>
          <p:cNvPr id="1515" name="Google Shape;1515;p26: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516" name="Google Shape;1516;p26: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4" name="Shape 1524"/>
        <p:cNvGrpSpPr/>
        <p:nvPr/>
      </p:nvGrpSpPr>
      <p:grpSpPr>
        <a:xfrm>
          <a:off x="0" y="0"/>
          <a:ext cx="0" cy="0"/>
          <a:chOff x="0" y="0"/>
          <a:chExt cx="0" cy="0"/>
        </a:xfrm>
      </p:grpSpPr>
      <p:sp>
        <p:nvSpPr>
          <p:cNvPr id="1525" name="Google Shape;1525;p27: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526" name="Google Shape;1526;p27: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3" name="Shape 1533"/>
        <p:cNvGrpSpPr/>
        <p:nvPr/>
      </p:nvGrpSpPr>
      <p:grpSpPr>
        <a:xfrm>
          <a:off x="0" y="0"/>
          <a:ext cx="0" cy="0"/>
          <a:chOff x="0" y="0"/>
          <a:chExt cx="0" cy="0"/>
        </a:xfrm>
      </p:grpSpPr>
      <p:sp>
        <p:nvSpPr>
          <p:cNvPr id="1534" name="Google Shape;1534;p28: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535" name="Google Shape;1535;p28: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2" name="Shape 1542"/>
        <p:cNvGrpSpPr/>
        <p:nvPr/>
      </p:nvGrpSpPr>
      <p:grpSpPr>
        <a:xfrm>
          <a:off x="0" y="0"/>
          <a:ext cx="0" cy="0"/>
          <a:chOff x="0" y="0"/>
          <a:chExt cx="0" cy="0"/>
        </a:xfrm>
      </p:grpSpPr>
      <p:sp>
        <p:nvSpPr>
          <p:cNvPr id="1543" name="Google Shape;1543;p29: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544" name="Google Shape;1544;p29: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p3: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1287" name="Google Shape;1287;p3: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8" name="Google Shape;1288;p3: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228600" lvl="0" marL="45720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2" name="Shape 1552"/>
        <p:cNvGrpSpPr/>
        <p:nvPr/>
      </p:nvGrpSpPr>
      <p:grpSpPr>
        <a:xfrm>
          <a:off x="0" y="0"/>
          <a:ext cx="0" cy="0"/>
          <a:chOff x="0" y="0"/>
          <a:chExt cx="0" cy="0"/>
        </a:xfrm>
      </p:grpSpPr>
      <p:sp>
        <p:nvSpPr>
          <p:cNvPr id="1553" name="Google Shape;1553;p30: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554" name="Google Shape;1554;p30: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3" name="Shape 1563"/>
        <p:cNvGrpSpPr/>
        <p:nvPr/>
      </p:nvGrpSpPr>
      <p:grpSpPr>
        <a:xfrm>
          <a:off x="0" y="0"/>
          <a:ext cx="0" cy="0"/>
          <a:chOff x="0" y="0"/>
          <a:chExt cx="0" cy="0"/>
        </a:xfrm>
      </p:grpSpPr>
      <p:sp>
        <p:nvSpPr>
          <p:cNvPr id="1564" name="Google Shape;1564;p31: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565" name="Google Shape;1565;p31: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3" name="Shape 1573"/>
        <p:cNvGrpSpPr/>
        <p:nvPr/>
      </p:nvGrpSpPr>
      <p:grpSpPr>
        <a:xfrm>
          <a:off x="0" y="0"/>
          <a:ext cx="0" cy="0"/>
          <a:chOff x="0" y="0"/>
          <a:chExt cx="0" cy="0"/>
        </a:xfrm>
      </p:grpSpPr>
      <p:sp>
        <p:nvSpPr>
          <p:cNvPr id="1574" name="Google Shape;1574;p32: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575" name="Google Shape;1575;p32: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3" name="Shape 1583"/>
        <p:cNvGrpSpPr/>
        <p:nvPr/>
      </p:nvGrpSpPr>
      <p:grpSpPr>
        <a:xfrm>
          <a:off x="0" y="0"/>
          <a:ext cx="0" cy="0"/>
          <a:chOff x="0" y="0"/>
          <a:chExt cx="0" cy="0"/>
        </a:xfrm>
      </p:grpSpPr>
      <p:sp>
        <p:nvSpPr>
          <p:cNvPr id="1584" name="Google Shape;1584;p33: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585" name="Google Shape;1585;p33: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1" name="Shape 1591"/>
        <p:cNvGrpSpPr/>
        <p:nvPr/>
      </p:nvGrpSpPr>
      <p:grpSpPr>
        <a:xfrm>
          <a:off x="0" y="0"/>
          <a:ext cx="0" cy="0"/>
          <a:chOff x="0" y="0"/>
          <a:chExt cx="0" cy="0"/>
        </a:xfrm>
      </p:grpSpPr>
      <p:sp>
        <p:nvSpPr>
          <p:cNvPr id="1592" name="Google Shape;1592;p34: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593" name="Google Shape;1593;p34: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0" name="Shape 1600"/>
        <p:cNvGrpSpPr/>
        <p:nvPr/>
      </p:nvGrpSpPr>
      <p:grpSpPr>
        <a:xfrm>
          <a:off x="0" y="0"/>
          <a:ext cx="0" cy="0"/>
          <a:chOff x="0" y="0"/>
          <a:chExt cx="0" cy="0"/>
        </a:xfrm>
      </p:grpSpPr>
      <p:sp>
        <p:nvSpPr>
          <p:cNvPr id="1601" name="Google Shape;1601;p35: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602" name="Google Shape;1602;p35: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0" name="Shape 1610"/>
        <p:cNvGrpSpPr/>
        <p:nvPr/>
      </p:nvGrpSpPr>
      <p:grpSpPr>
        <a:xfrm>
          <a:off x="0" y="0"/>
          <a:ext cx="0" cy="0"/>
          <a:chOff x="0" y="0"/>
          <a:chExt cx="0" cy="0"/>
        </a:xfrm>
      </p:grpSpPr>
      <p:sp>
        <p:nvSpPr>
          <p:cNvPr id="1611" name="Google Shape;1611;p36: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612" name="Google Shape;1612;p36: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0" name="Shape 1620"/>
        <p:cNvGrpSpPr/>
        <p:nvPr/>
      </p:nvGrpSpPr>
      <p:grpSpPr>
        <a:xfrm>
          <a:off x="0" y="0"/>
          <a:ext cx="0" cy="0"/>
          <a:chOff x="0" y="0"/>
          <a:chExt cx="0" cy="0"/>
        </a:xfrm>
      </p:grpSpPr>
      <p:sp>
        <p:nvSpPr>
          <p:cNvPr id="1621" name="Google Shape;1621;p37: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622" name="Google Shape;1622;p37: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0" name="Shape 1630"/>
        <p:cNvGrpSpPr/>
        <p:nvPr/>
      </p:nvGrpSpPr>
      <p:grpSpPr>
        <a:xfrm>
          <a:off x="0" y="0"/>
          <a:ext cx="0" cy="0"/>
          <a:chOff x="0" y="0"/>
          <a:chExt cx="0" cy="0"/>
        </a:xfrm>
      </p:grpSpPr>
      <p:sp>
        <p:nvSpPr>
          <p:cNvPr id="1631" name="Google Shape;1631;p38: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632" name="Google Shape;1632;p38: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0" name="Shape 1640"/>
        <p:cNvGrpSpPr/>
        <p:nvPr/>
      </p:nvGrpSpPr>
      <p:grpSpPr>
        <a:xfrm>
          <a:off x="0" y="0"/>
          <a:ext cx="0" cy="0"/>
          <a:chOff x="0" y="0"/>
          <a:chExt cx="0" cy="0"/>
        </a:xfrm>
      </p:grpSpPr>
      <p:sp>
        <p:nvSpPr>
          <p:cNvPr id="1641" name="Google Shape;1641;p39: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642" name="Google Shape;1642;p39: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4" name="Shape 1294"/>
        <p:cNvGrpSpPr/>
        <p:nvPr/>
      </p:nvGrpSpPr>
      <p:grpSpPr>
        <a:xfrm>
          <a:off x="0" y="0"/>
          <a:ext cx="0" cy="0"/>
          <a:chOff x="0" y="0"/>
          <a:chExt cx="0" cy="0"/>
        </a:xfrm>
      </p:grpSpPr>
      <p:sp>
        <p:nvSpPr>
          <p:cNvPr id="1295" name="Google Shape;1295;p4: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296" name="Google Shape;1296;p4: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0" name="Shape 1650"/>
        <p:cNvGrpSpPr/>
        <p:nvPr/>
      </p:nvGrpSpPr>
      <p:grpSpPr>
        <a:xfrm>
          <a:off x="0" y="0"/>
          <a:ext cx="0" cy="0"/>
          <a:chOff x="0" y="0"/>
          <a:chExt cx="0" cy="0"/>
        </a:xfrm>
      </p:grpSpPr>
      <p:sp>
        <p:nvSpPr>
          <p:cNvPr id="1651" name="Google Shape;1651;p40: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652" name="Google Shape;1652;p40: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0" name="Shape 1660"/>
        <p:cNvGrpSpPr/>
        <p:nvPr/>
      </p:nvGrpSpPr>
      <p:grpSpPr>
        <a:xfrm>
          <a:off x="0" y="0"/>
          <a:ext cx="0" cy="0"/>
          <a:chOff x="0" y="0"/>
          <a:chExt cx="0" cy="0"/>
        </a:xfrm>
      </p:grpSpPr>
      <p:sp>
        <p:nvSpPr>
          <p:cNvPr id="1661" name="Google Shape;1661;p41: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662" name="Google Shape;1662;p41: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0" name="Shape 1670"/>
        <p:cNvGrpSpPr/>
        <p:nvPr/>
      </p:nvGrpSpPr>
      <p:grpSpPr>
        <a:xfrm>
          <a:off x="0" y="0"/>
          <a:ext cx="0" cy="0"/>
          <a:chOff x="0" y="0"/>
          <a:chExt cx="0" cy="0"/>
        </a:xfrm>
      </p:grpSpPr>
      <p:sp>
        <p:nvSpPr>
          <p:cNvPr id="1671" name="Google Shape;1671;p42: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672" name="Google Shape;1672;p42: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0" name="Shape 1680"/>
        <p:cNvGrpSpPr/>
        <p:nvPr/>
      </p:nvGrpSpPr>
      <p:grpSpPr>
        <a:xfrm>
          <a:off x="0" y="0"/>
          <a:ext cx="0" cy="0"/>
          <a:chOff x="0" y="0"/>
          <a:chExt cx="0" cy="0"/>
        </a:xfrm>
      </p:grpSpPr>
      <p:sp>
        <p:nvSpPr>
          <p:cNvPr id="1681" name="Google Shape;1681;p43: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1682" name="Google Shape;1682;p43: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83" name="Google Shape;1683;p43: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228600" lvl="0" marL="457200" rtl="0" algn="l">
              <a:lnSpc>
                <a:spcPct val="100000"/>
              </a:lnSpc>
              <a:spcBef>
                <a:spcPts val="0"/>
              </a:spcBef>
              <a:spcAft>
                <a:spcPts val="0"/>
              </a:spcAft>
              <a:buSzPts val="1400"/>
              <a:buNone/>
            </a:pPr>
            <a:r>
              <a:rPr lang="en-US">
                <a:latin typeface="Arial"/>
                <a:ea typeface="Arial"/>
                <a:cs typeface="Arial"/>
                <a:sym typeface="Arial"/>
              </a:rPr>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i="1" lang="en-US">
                <a:latin typeface="Arial"/>
                <a:ea typeface="Arial"/>
                <a:cs typeface="Arial"/>
                <a:sym typeface="Arial"/>
              </a:rPr>
              <a:t>architecture</a:t>
            </a:r>
            <a:r>
              <a:rPr lang="en-US">
                <a:latin typeface="Arial"/>
                <a:ea typeface="Arial"/>
                <a:cs typeface="Arial"/>
                <a:sym typeface="Arial"/>
              </a:rPr>
              <a:t> - must be defined clearly enough that maintenance programmers can (quickly!) find and fix a bug that shows up long after the original authors have moved on to other projects. That is, these programs must be </a:t>
            </a:r>
            <a:r>
              <a:rPr i="1" lang="en-US">
                <a:latin typeface="Arial"/>
                <a:ea typeface="Arial"/>
                <a:cs typeface="Arial"/>
                <a:sym typeface="Arial"/>
              </a:rPr>
              <a:t>designed</a:t>
            </a:r>
            <a:r>
              <a:rPr lang="en-US">
                <a:latin typeface="Arial"/>
                <a:ea typeface="Arial"/>
                <a:cs typeface="Arial"/>
                <a:sym typeface="Arial"/>
              </a:rPr>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i="1" lang="en-US">
                <a:latin typeface="Arial"/>
                <a:ea typeface="Arial"/>
                <a:cs typeface="Arial"/>
                <a:sym typeface="Arial"/>
              </a:rPr>
              <a:t>code reuse</a:t>
            </a:r>
            <a:r>
              <a:rPr lang="en-US">
                <a:latin typeface="Arial"/>
                <a:ea typeface="Arial"/>
                <a:cs typeface="Arial"/>
                <a:sym typeface="Arial"/>
              </a:rPr>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8" name="Shape 1688"/>
        <p:cNvGrpSpPr/>
        <p:nvPr/>
      </p:nvGrpSpPr>
      <p:grpSpPr>
        <a:xfrm>
          <a:off x="0" y="0"/>
          <a:ext cx="0" cy="0"/>
          <a:chOff x="0" y="0"/>
          <a:chExt cx="0" cy="0"/>
        </a:xfrm>
      </p:grpSpPr>
      <p:sp>
        <p:nvSpPr>
          <p:cNvPr id="1689" name="Google Shape;1689;p44: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690" name="Google Shape;1690;p44: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7" name="Shape 1697"/>
        <p:cNvGrpSpPr/>
        <p:nvPr/>
      </p:nvGrpSpPr>
      <p:grpSpPr>
        <a:xfrm>
          <a:off x="0" y="0"/>
          <a:ext cx="0" cy="0"/>
          <a:chOff x="0" y="0"/>
          <a:chExt cx="0" cy="0"/>
        </a:xfrm>
      </p:grpSpPr>
      <p:sp>
        <p:nvSpPr>
          <p:cNvPr id="1698" name="Google Shape;1698;p45: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699" name="Google Shape;1699;p45: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6" name="Shape 1706"/>
        <p:cNvGrpSpPr/>
        <p:nvPr/>
      </p:nvGrpSpPr>
      <p:grpSpPr>
        <a:xfrm>
          <a:off x="0" y="0"/>
          <a:ext cx="0" cy="0"/>
          <a:chOff x="0" y="0"/>
          <a:chExt cx="0" cy="0"/>
        </a:xfrm>
      </p:grpSpPr>
      <p:sp>
        <p:nvSpPr>
          <p:cNvPr id="1707" name="Google Shape;1707;p46: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708" name="Google Shape;1708;p46: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3" name="Shape 1713"/>
        <p:cNvGrpSpPr/>
        <p:nvPr/>
      </p:nvGrpSpPr>
      <p:grpSpPr>
        <a:xfrm>
          <a:off x="0" y="0"/>
          <a:ext cx="0" cy="0"/>
          <a:chOff x="0" y="0"/>
          <a:chExt cx="0" cy="0"/>
        </a:xfrm>
      </p:grpSpPr>
      <p:sp>
        <p:nvSpPr>
          <p:cNvPr id="1714" name="Google Shape;1714;p47: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715" name="Google Shape;1715;p47:notes"/>
          <p:cNvSpPr/>
          <p:nvPr>
            <p:ph idx="2" type="sldImg"/>
          </p:nvPr>
        </p:nvSpPr>
        <p:spPr>
          <a:xfrm>
            <a:off x="1144588" y="685800"/>
            <a:ext cx="4573587"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6" name="Google Shape;1716;p47:notes"/>
          <p:cNvSpPr txBox="1"/>
          <p:nvPr>
            <p:ph idx="1" type="body"/>
          </p:nvPr>
        </p:nvSpPr>
        <p:spPr>
          <a:xfrm>
            <a:off x="673100" y="4643437"/>
            <a:ext cx="5378450" cy="4397375"/>
          </a:xfrm>
          <a:prstGeom prst="rect">
            <a:avLst/>
          </a:prstGeom>
          <a:noFill/>
          <a:ln>
            <a:noFill/>
          </a:ln>
        </p:spPr>
        <p:txBody>
          <a:bodyPr anchorCtr="0" anchor="t" bIns="45700" lIns="91400" spcFirstLastPara="1" rIns="91400"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latin typeface="Arial"/>
              <a:ea typeface="Arial"/>
              <a:cs typeface="Arial"/>
              <a:sym typeface="Arial"/>
            </a:endParaRPr>
          </a:p>
        </p:txBody>
      </p:sp>
      <p:sp>
        <p:nvSpPr>
          <p:cNvPr id="1717" name="Google Shape;1717;p47:notes"/>
          <p:cNvSpPr txBox="1"/>
          <p:nvPr/>
        </p:nvSpPr>
        <p:spPr>
          <a:xfrm>
            <a:off x="3884613" y="8685213"/>
            <a:ext cx="2971800" cy="45720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3" name="Shape 1723"/>
        <p:cNvGrpSpPr/>
        <p:nvPr/>
      </p:nvGrpSpPr>
      <p:grpSpPr>
        <a:xfrm>
          <a:off x="0" y="0"/>
          <a:ext cx="0" cy="0"/>
          <a:chOff x="0" y="0"/>
          <a:chExt cx="0" cy="0"/>
        </a:xfrm>
      </p:grpSpPr>
      <p:sp>
        <p:nvSpPr>
          <p:cNvPr id="1724" name="Google Shape;1724;p48: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725" name="Google Shape;1725;p48:notes"/>
          <p:cNvSpPr/>
          <p:nvPr>
            <p:ph idx="2" type="sldImg"/>
          </p:nvPr>
        </p:nvSpPr>
        <p:spPr>
          <a:xfrm>
            <a:off x="920750" y="733425"/>
            <a:ext cx="4887913"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6" name="Google Shape;1726;p48:notes"/>
          <p:cNvSpPr txBox="1"/>
          <p:nvPr>
            <p:ph idx="1" type="body"/>
          </p:nvPr>
        </p:nvSpPr>
        <p:spPr>
          <a:xfrm>
            <a:off x="673100" y="4643437"/>
            <a:ext cx="5378450" cy="4397375"/>
          </a:xfrm>
          <a:prstGeom prst="rect">
            <a:avLst/>
          </a:prstGeom>
          <a:noFill/>
          <a:ln>
            <a:noFill/>
          </a:ln>
        </p:spPr>
        <p:txBody>
          <a:bodyPr anchorCtr="0" anchor="t" bIns="45900" lIns="91825" spcFirstLastPara="1" rIns="91825" wrap="square" tIns="459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latin typeface="Arial"/>
              <a:ea typeface="Arial"/>
              <a:cs typeface="Arial"/>
              <a:sym typeface="Arial"/>
            </a:endParaRPr>
          </a:p>
        </p:txBody>
      </p:sp>
      <p:sp>
        <p:nvSpPr>
          <p:cNvPr id="1727" name="Google Shape;1727;p48:notes"/>
          <p:cNvSpPr txBox="1"/>
          <p:nvPr/>
        </p:nvSpPr>
        <p:spPr>
          <a:xfrm>
            <a:off x="3808413" y="9283700"/>
            <a:ext cx="2914650" cy="488950"/>
          </a:xfrm>
          <a:prstGeom prst="rect">
            <a:avLst/>
          </a:prstGeom>
          <a:noFill/>
          <a:ln>
            <a:noFill/>
          </a:ln>
        </p:spPr>
        <p:txBody>
          <a:bodyPr anchorCtr="0" anchor="b" bIns="45900" lIns="91825" spcFirstLastPara="1" rIns="91825" wrap="square" tIns="459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4" name="Shape 1734"/>
        <p:cNvGrpSpPr/>
        <p:nvPr/>
      </p:nvGrpSpPr>
      <p:grpSpPr>
        <a:xfrm>
          <a:off x="0" y="0"/>
          <a:ext cx="0" cy="0"/>
          <a:chOff x="0" y="0"/>
          <a:chExt cx="0" cy="0"/>
        </a:xfrm>
      </p:grpSpPr>
      <p:sp>
        <p:nvSpPr>
          <p:cNvPr id="1735" name="Google Shape;1735;p49: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736" name="Google Shape;1736;p49: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1" name="Shape 1301"/>
        <p:cNvGrpSpPr/>
        <p:nvPr/>
      </p:nvGrpSpPr>
      <p:grpSpPr>
        <a:xfrm>
          <a:off x="0" y="0"/>
          <a:ext cx="0" cy="0"/>
          <a:chOff x="0" y="0"/>
          <a:chExt cx="0" cy="0"/>
        </a:xfrm>
      </p:grpSpPr>
      <p:sp>
        <p:nvSpPr>
          <p:cNvPr id="1302" name="Google Shape;1302;p5: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303" name="Google Shape;1303;p5: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04" name="Google Shape;1304;p5:notes"/>
          <p:cNvSpPr txBox="1"/>
          <p:nvPr>
            <p:ph idx="1" type="body"/>
          </p:nvPr>
        </p:nvSpPr>
        <p:spPr>
          <a:xfrm>
            <a:off x="673100" y="4643437"/>
            <a:ext cx="5378450" cy="4397375"/>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925" lIns="91850" spcFirstLastPara="1" rIns="91850" wrap="square" tIns="45925">
            <a:noAutofit/>
          </a:bodyPr>
          <a:lstStyle/>
          <a:p>
            <a:pPr indent="-228600" lvl="0" marL="457200" marR="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2" name="Shape 1742"/>
        <p:cNvGrpSpPr/>
        <p:nvPr/>
      </p:nvGrpSpPr>
      <p:grpSpPr>
        <a:xfrm>
          <a:off x="0" y="0"/>
          <a:ext cx="0" cy="0"/>
          <a:chOff x="0" y="0"/>
          <a:chExt cx="0" cy="0"/>
        </a:xfrm>
      </p:grpSpPr>
      <p:sp>
        <p:nvSpPr>
          <p:cNvPr id="1743" name="Google Shape;1743;p50: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744" name="Google Shape;1744;p50:notes"/>
          <p:cNvSpPr/>
          <p:nvPr>
            <p:ph idx="2" type="sldImg"/>
          </p:nvPr>
        </p:nvSpPr>
        <p:spPr>
          <a:xfrm>
            <a:off x="920750" y="733425"/>
            <a:ext cx="4887913"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45" name="Google Shape;1745;p50:notes"/>
          <p:cNvSpPr txBox="1"/>
          <p:nvPr>
            <p:ph idx="1" type="body"/>
          </p:nvPr>
        </p:nvSpPr>
        <p:spPr>
          <a:xfrm>
            <a:off x="673100" y="4643437"/>
            <a:ext cx="5378450" cy="4397375"/>
          </a:xfrm>
          <a:prstGeom prst="rect">
            <a:avLst/>
          </a:prstGeom>
          <a:noFill/>
          <a:ln>
            <a:noFill/>
          </a:ln>
        </p:spPr>
        <p:txBody>
          <a:bodyPr anchorCtr="0" anchor="t" bIns="45900" lIns="91825" spcFirstLastPara="1" rIns="91825" wrap="square" tIns="459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latin typeface="Arial"/>
              <a:ea typeface="Arial"/>
              <a:cs typeface="Arial"/>
              <a:sym typeface="Arial"/>
            </a:endParaRPr>
          </a:p>
        </p:txBody>
      </p:sp>
      <p:sp>
        <p:nvSpPr>
          <p:cNvPr id="1746" name="Google Shape;1746;p50:notes"/>
          <p:cNvSpPr txBox="1"/>
          <p:nvPr/>
        </p:nvSpPr>
        <p:spPr>
          <a:xfrm>
            <a:off x="3808413" y="9283700"/>
            <a:ext cx="2914650" cy="488950"/>
          </a:xfrm>
          <a:prstGeom prst="rect">
            <a:avLst/>
          </a:prstGeom>
          <a:noFill/>
          <a:ln>
            <a:noFill/>
          </a:ln>
        </p:spPr>
        <p:txBody>
          <a:bodyPr anchorCtr="0" anchor="b" bIns="45900" lIns="91825" spcFirstLastPara="1" rIns="91825" wrap="square" tIns="459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6" name="Shape 1756"/>
        <p:cNvGrpSpPr/>
        <p:nvPr/>
      </p:nvGrpSpPr>
      <p:grpSpPr>
        <a:xfrm>
          <a:off x="0" y="0"/>
          <a:ext cx="0" cy="0"/>
          <a:chOff x="0" y="0"/>
          <a:chExt cx="0" cy="0"/>
        </a:xfrm>
      </p:grpSpPr>
      <p:sp>
        <p:nvSpPr>
          <p:cNvPr id="1757" name="Google Shape;1757;p51: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758" name="Google Shape;1758;p51:notes"/>
          <p:cNvSpPr/>
          <p:nvPr>
            <p:ph idx="2" type="sldImg"/>
          </p:nvPr>
        </p:nvSpPr>
        <p:spPr>
          <a:xfrm>
            <a:off x="920750" y="733425"/>
            <a:ext cx="4887913"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59" name="Google Shape;1759;p51:notes"/>
          <p:cNvSpPr txBox="1"/>
          <p:nvPr>
            <p:ph idx="1" type="body"/>
          </p:nvPr>
        </p:nvSpPr>
        <p:spPr>
          <a:xfrm>
            <a:off x="673100" y="4643437"/>
            <a:ext cx="5378450" cy="4397375"/>
          </a:xfrm>
          <a:prstGeom prst="rect">
            <a:avLst/>
          </a:prstGeom>
          <a:noFill/>
          <a:ln>
            <a:noFill/>
          </a:ln>
        </p:spPr>
        <p:txBody>
          <a:bodyPr anchorCtr="0" anchor="t" bIns="45900" lIns="91825" spcFirstLastPara="1" rIns="91825" wrap="square" tIns="459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latin typeface="Arial"/>
              <a:ea typeface="Arial"/>
              <a:cs typeface="Arial"/>
              <a:sym typeface="Arial"/>
            </a:endParaRPr>
          </a:p>
        </p:txBody>
      </p:sp>
      <p:sp>
        <p:nvSpPr>
          <p:cNvPr id="1760" name="Google Shape;1760;p51:notes"/>
          <p:cNvSpPr txBox="1"/>
          <p:nvPr/>
        </p:nvSpPr>
        <p:spPr>
          <a:xfrm>
            <a:off x="3808413" y="9283700"/>
            <a:ext cx="2914650" cy="488950"/>
          </a:xfrm>
          <a:prstGeom prst="rect">
            <a:avLst/>
          </a:prstGeom>
          <a:noFill/>
          <a:ln>
            <a:noFill/>
          </a:ln>
        </p:spPr>
        <p:txBody>
          <a:bodyPr anchorCtr="0" anchor="b" bIns="45900" lIns="91825" spcFirstLastPara="1" rIns="91825" wrap="square" tIns="459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8" name="Shape 1768"/>
        <p:cNvGrpSpPr/>
        <p:nvPr/>
      </p:nvGrpSpPr>
      <p:grpSpPr>
        <a:xfrm>
          <a:off x="0" y="0"/>
          <a:ext cx="0" cy="0"/>
          <a:chOff x="0" y="0"/>
          <a:chExt cx="0" cy="0"/>
        </a:xfrm>
      </p:grpSpPr>
      <p:sp>
        <p:nvSpPr>
          <p:cNvPr id="1769" name="Google Shape;1769;p52: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770" name="Google Shape;1770;p52:notes"/>
          <p:cNvSpPr/>
          <p:nvPr>
            <p:ph idx="2" type="sldImg"/>
          </p:nvPr>
        </p:nvSpPr>
        <p:spPr>
          <a:xfrm>
            <a:off x="920750" y="733425"/>
            <a:ext cx="4887913"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71" name="Google Shape;1771;p52:notes"/>
          <p:cNvSpPr txBox="1"/>
          <p:nvPr>
            <p:ph idx="1" type="body"/>
          </p:nvPr>
        </p:nvSpPr>
        <p:spPr>
          <a:xfrm>
            <a:off x="673100" y="4643437"/>
            <a:ext cx="5378450" cy="4397375"/>
          </a:xfrm>
          <a:prstGeom prst="rect">
            <a:avLst/>
          </a:prstGeom>
          <a:noFill/>
          <a:ln>
            <a:noFill/>
          </a:ln>
        </p:spPr>
        <p:txBody>
          <a:bodyPr anchorCtr="0" anchor="t" bIns="45900" lIns="91825" spcFirstLastPara="1" rIns="91825" wrap="square" tIns="459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latin typeface="Arial"/>
              <a:ea typeface="Arial"/>
              <a:cs typeface="Arial"/>
              <a:sym typeface="Arial"/>
            </a:endParaRPr>
          </a:p>
        </p:txBody>
      </p:sp>
      <p:sp>
        <p:nvSpPr>
          <p:cNvPr id="1772" name="Google Shape;1772;p52:notes"/>
          <p:cNvSpPr txBox="1"/>
          <p:nvPr/>
        </p:nvSpPr>
        <p:spPr>
          <a:xfrm>
            <a:off x="3808413" y="9283700"/>
            <a:ext cx="2914650" cy="488950"/>
          </a:xfrm>
          <a:prstGeom prst="rect">
            <a:avLst/>
          </a:prstGeom>
          <a:noFill/>
          <a:ln>
            <a:noFill/>
          </a:ln>
        </p:spPr>
        <p:txBody>
          <a:bodyPr anchorCtr="0" anchor="b" bIns="45900" lIns="91825" spcFirstLastPara="1" rIns="91825" wrap="square" tIns="459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0" name="Shape 1780"/>
        <p:cNvGrpSpPr/>
        <p:nvPr/>
      </p:nvGrpSpPr>
      <p:grpSpPr>
        <a:xfrm>
          <a:off x="0" y="0"/>
          <a:ext cx="0" cy="0"/>
          <a:chOff x="0" y="0"/>
          <a:chExt cx="0" cy="0"/>
        </a:xfrm>
      </p:grpSpPr>
      <p:sp>
        <p:nvSpPr>
          <p:cNvPr id="1781" name="Google Shape;1781;p53: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782" name="Google Shape;1782;p53:notes"/>
          <p:cNvSpPr/>
          <p:nvPr>
            <p:ph idx="2" type="sldImg"/>
          </p:nvPr>
        </p:nvSpPr>
        <p:spPr>
          <a:xfrm>
            <a:off x="920750" y="733425"/>
            <a:ext cx="4887913"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83" name="Google Shape;1783;p53:notes"/>
          <p:cNvSpPr txBox="1"/>
          <p:nvPr>
            <p:ph idx="1" type="body"/>
          </p:nvPr>
        </p:nvSpPr>
        <p:spPr>
          <a:xfrm>
            <a:off x="673100" y="4643437"/>
            <a:ext cx="5378450" cy="4397375"/>
          </a:xfrm>
          <a:prstGeom prst="rect">
            <a:avLst/>
          </a:prstGeom>
          <a:noFill/>
          <a:ln>
            <a:noFill/>
          </a:ln>
        </p:spPr>
        <p:txBody>
          <a:bodyPr anchorCtr="0" anchor="t" bIns="45900" lIns="91825" spcFirstLastPara="1" rIns="91825" wrap="square" tIns="459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latin typeface="Arial"/>
              <a:ea typeface="Arial"/>
              <a:cs typeface="Arial"/>
              <a:sym typeface="Arial"/>
            </a:endParaRPr>
          </a:p>
        </p:txBody>
      </p:sp>
      <p:sp>
        <p:nvSpPr>
          <p:cNvPr id="1784" name="Google Shape;1784;p53:notes"/>
          <p:cNvSpPr txBox="1"/>
          <p:nvPr/>
        </p:nvSpPr>
        <p:spPr>
          <a:xfrm>
            <a:off x="3808413" y="9283700"/>
            <a:ext cx="2914650" cy="488950"/>
          </a:xfrm>
          <a:prstGeom prst="rect">
            <a:avLst/>
          </a:prstGeom>
          <a:noFill/>
          <a:ln>
            <a:noFill/>
          </a:ln>
        </p:spPr>
        <p:txBody>
          <a:bodyPr anchorCtr="0" anchor="b" bIns="45900" lIns="91825" spcFirstLastPara="1" rIns="91825" wrap="square" tIns="459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2" name="Shape 1792"/>
        <p:cNvGrpSpPr/>
        <p:nvPr/>
      </p:nvGrpSpPr>
      <p:grpSpPr>
        <a:xfrm>
          <a:off x="0" y="0"/>
          <a:ext cx="0" cy="0"/>
          <a:chOff x="0" y="0"/>
          <a:chExt cx="0" cy="0"/>
        </a:xfrm>
      </p:grpSpPr>
      <p:sp>
        <p:nvSpPr>
          <p:cNvPr id="1793" name="Google Shape;1793;p54: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794" name="Google Shape;1794;p54:notes"/>
          <p:cNvSpPr/>
          <p:nvPr>
            <p:ph idx="2" type="sldImg"/>
          </p:nvPr>
        </p:nvSpPr>
        <p:spPr>
          <a:xfrm>
            <a:off x="920750" y="733425"/>
            <a:ext cx="4887913"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5" name="Google Shape;1795;p54:notes"/>
          <p:cNvSpPr txBox="1"/>
          <p:nvPr>
            <p:ph idx="1" type="body"/>
          </p:nvPr>
        </p:nvSpPr>
        <p:spPr>
          <a:xfrm>
            <a:off x="673100" y="4643437"/>
            <a:ext cx="5378450" cy="4397375"/>
          </a:xfrm>
          <a:prstGeom prst="rect">
            <a:avLst/>
          </a:prstGeom>
          <a:noFill/>
          <a:ln>
            <a:noFill/>
          </a:ln>
        </p:spPr>
        <p:txBody>
          <a:bodyPr anchorCtr="0" anchor="t" bIns="45900" lIns="91825" spcFirstLastPara="1" rIns="91825" wrap="square" tIns="459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latin typeface="Arial"/>
              <a:ea typeface="Arial"/>
              <a:cs typeface="Arial"/>
              <a:sym typeface="Arial"/>
            </a:endParaRPr>
          </a:p>
        </p:txBody>
      </p:sp>
      <p:sp>
        <p:nvSpPr>
          <p:cNvPr id="1796" name="Google Shape;1796;p54:notes"/>
          <p:cNvSpPr txBox="1"/>
          <p:nvPr/>
        </p:nvSpPr>
        <p:spPr>
          <a:xfrm>
            <a:off x="3808413" y="9283700"/>
            <a:ext cx="2914650" cy="488950"/>
          </a:xfrm>
          <a:prstGeom prst="rect">
            <a:avLst/>
          </a:prstGeom>
          <a:noFill/>
          <a:ln>
            <a:noFill/>
          </a:ln>
        </p:spPr>
        <p:txBody>
          <a:bodyPr anchorCtr="0" anchor="b" bIns="45900" lIns="91825" spcFirstLastPara="1" rIns="91825" wrap="square" tIns="459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4" name="Shape 1804"/>
        <p:cNvGrpSpPr/>
        <p:nvPr/>
      </p:nvGrpSpPr>
      <p:grpSpPr>
        <a:xfrm>
          <a:off x="0" y="0"/>
          <a:ext cx="0" cy="0"/>
          <a:chOff x="0" y="0"/>
          <a:chExt cx="0" cy="0"/>
        </a:xfrm>
      </p:grpSpPr>
      <p:sp>
        <p:nvSpPr>
          <p:cNvPr id="1805" name="Google Shape;1805;p55: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806" name="Google Shape;1806;p55:notes"/>
          <p:cNvSpPr/>
          <p:nvPr>
            <p:ph idx="2" type="sldImg"/>
          </p:nvPr>
        </p:nvSpPr>
        <p:spPr>
          <a:xfrm>
            <a:off x="920750" y="733425"/>
            <a:ext cx="4887913"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07" name="Google Shape;1807;p55:notes"/>
          <p:cNvSpPr txBox="1"/>
          <p:nvPr>
            <p:ph idx="1" type="body"/>
          </p:nvPr>
        </p:nvSpPr>
        <p:spPr>
          <a:xfrm>
            <a:off x="673100" y="4643437"/>
            <a:ext cx="5378450" cy="4397375"/>
          </a:xfrm>
          <a:prstGeom prst="rect">
            <a:avLst/>
          </a:prstGeom>
          <a:noFill/>
          <a:ln>
            <a:noFill/>
          </a:ln>
        </p:spPr>
        <p:txBody>
          <a:bodyPr anchorCtr="0" anchor="t" bIns="45900" lIns="91825" spcFirstLastPara="1" rIns="91825" wrap="square" tIns="459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latin typeface="Arial"/>
              <a:ea typeface="Arial"/>
              <a:cs typeface="Arial"/>
              <a:sym typeface="Arial"/>
            </a:endParaRPr>
          </a:p>
        </p:txBody>
      </p:sp>
      <p:sp>
        <p:nvSpPr>
          <p:cNvPr id="1808" name="Google Shape;1808;p55:notes"/>
          <p:cNvSpPr txBox="1"/>
          <p:nvPr/>
        </p:nvSpPr>
        <p:spPr>
          <a:xfrm>
            <a:off x="3808413" y="9283700"/>
            <a:ext cx="2914650" cy="488950"/>
          </a:xfrm>
          <a:prstGeom prst="rect">
            <a:avLst/>
          </a:prstGeom>
          <a:noFill/>
          <a:ln>
            <a:noFill/>
          </a:ln>
        </p:spPr>
        <p:txBody>
          <a:bodyPr anchorCtr="0" anchor="b" bIns="45900" lIns="91825" spcFirstLastPara="1" rIns="91825" wrap="square" tIns="459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6" name="Shape 1816"/>
        <p:cNvGrpSpPr/>
        <p:nvPr/>
      </p:nvGrpSpPr>
      <p:grpSpPr>
        <a:xfrm>
          <a:off x="0" y="0"/>
          <a:ext cx="0" cy="0"/>
          <a:chOff x="0" y="0"/>
          <a:chExt cx="0" cy="0"/>
        </a:xfrm>
      </p:grpSpPr>
      <p:sp>
        <p:nvSpPr>
          <p:cNvPr id="1817" name="Google Shape;1817;p56: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818" name="Google Shape;1818;p56:notes"/>
          <p:cNvSpPr/>
          <p:nvPr>
            <p:ph idx="2" type="sldImg"/>
          </p:nvPr>
        </p:nvSpPr>
        <p:spPr>
          <a:xfrm>
            <a:off x="920750" y="733425"/>
            <a:ext cx="4887913"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9" name="Google Shape;1819;p56:notes"/>
          <p:cNvSpPr txBox="1"/>
          <p:nvPr>
            <p:ph idx="1" type="body"/>
          </p:nvPr>
        </p:nvSpPr>
        <p:spPr>
          <a:xfrm>
            <a:off x="673100" y="4643437"/>
            <a:ext cx="5378450" cy="4397375"/>
          </a:xfrm>
          <a:prstGeom prst="rect">
            <a:avLst/>
          </a:prstGeom>
          <a:noFill/>
          <a:ln>
            <a:noFill/>
          </a:ln>
        </p:spPr>
        <p:txBody>
          <a:bodyPr anchorCtr="0" anchor="t" bIns="45900" lIns="91825" spcFirstLastPara="1" rIns="91825" wrap="square" tIns="459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latin typeface="Arial"/>
              <a:ea typeface="Arial"/>
              <a:cs typeface="Arial"/>
              <a:sym typeface="Arial"/>
            </a:endParaRPr>
          </a:p>
        </p:txBody>
      </p:sp>
      <p:sp>
        <p:nvSpPr>
          <p:cNvPr id="1820" name="Google Shape;1820;p56:notes"/>
          <p:cNvSpPr txBox="1"/>
          <p:nvPr/>
        </p:nvSpPr>
        <p:spPr>
          <a:xfrm>
            <a:off x="3808413" y="9283700"/>
            <a:ext cx="2914650" cy="488950"/>
          </a:xfrm>
          <a:prstGeom prst="rect">
            <a:avLst/>
          </a:prstGeom>
          <a:noFill/>
          <a:ln>
            <a:noFill/>
          </a:ln>
        </p:spPr>
        <p:txBody>
          <a:bodyPr anchorCtr="0" anchor="b" bIns="45900" lIns="91825" spcFirstLastPara="1" rIns="91825" wrap="square" tIns="459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8" name="Shape 1828"/>
        <p:cNvGrpSpPr/>
        <p:nvPr/>
      </p:nvGrpSpPr>
      <p:grpSpPr>
        <a:xfrm>
          <a:off x="0" y="0"/>
          <a:ext cx="0" cy="0"/>
          <a:chOff x="0" y="0"/>
          <a:chExt cx="0" cy="0"/>
        </a:xfrm>
      </p:grpSpPr>
      <p:sp>
        <p:nvSpPr>
          <p:cNvPr id="1829" name="Google Shape;1829;p57: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830" name="Google Shape;1830;p57:notes"/>
          <p:cNvSpPr/>
          <p:nvPr>
            <p:ph idx="2" type="sldImg"/>
          </p:nvPr>
        </p:nvSpPr>
        <p:spPr>
          <a:xfrm>
            <a:off x="920750" y="733425"/>
            <a:ext cx="4887913"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1" name="Google Shape;1831;p57:notes"/>
          <p:cNvSpPr txBox="1"/>
          <p:nvPr>
            <p:ph idx="1" type="body"/>
          </p:nvPr>
        </p:nvSpPr>
        <p:spPr>
          <a:xfrm>
            <a:off x="673100" y="4643437"/>
            <a:ext cx="5378450" cy="4397375"/>
          </a:xfrm>
          <a:prstGeom prst="rect">
            <a:avLst/>
          </a:prstGeom>
          <a:noFill/>
          <a:ln>
            <a:noFill/>
          </a:ln>
        </p:spPr>
        <p:txBody>
          <a:bodyPr anchorCtr="0" anchor="t" bIns="45900" lIns="91825" spcFirstLastPara="1" rIns="91825" wrap="square" tIns="459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latin typeface="Arial"/>
              <a:ea typeface="Arial"/>
              <a:cs typeface="Arial"/>
              <a:sym typeface="Arial"/>
            </a:endParaRPr>
          </a:p>
        </p:txBody>
      </p:sp>
      <p:sp>
        <p:nvSpPr>
          <p:cNvPr id="1832" name="Google Shape;1832;p57:notes"/>
          <p:cNvSpPr txBox="1"/>
          <p:nvPr/>
        </p:nvSpPr>
        <p:spPr>
          <a:xfrm>
            <a:off x="3808413" y="9283700"/>
            <a:ext cx="2914650" cy="488950"/>
          </a:xfrm>
          <a:prstGeom prst="rect">
            <a:avLst/>
          </a:prstGeom>
          <a:noFill/>
          <a:ln>
            <a:noFill/>
          </a:ln>
        </p:spPr>
        <p:txBody>
          <a:bodyPr anchorCtr="0" anchor="b" bIns="45900" lIns="91825" spcFirstLastPara="1" rIns="91825" wrap="square" tIns="459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0" name="Shape 1840"/>
        <p:cNvGrpSpPr/>
        <p:nvPr/>
      </p:nvGrpSpPr>
      <p:grpSpPr>
        <a:xfrm>
          <a:off x="0" y="0"/>
          <a:ext cx="0" cy="0"/>
          <a:chOff x="0" y="0"/>
          <a:chExt cx="0" cy="0"/>
        </a:xfrm>
      </p:grpSpPr>
      <p:sp>
        <p:nvSpPr>
          <p:cNvPr id="1841" name="Google Shape;1841;p58: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842" name="Google Shape;1842;p58:notes"/>
          <p:cNvSpPr/>
          <p:nvPr>
            <p:ph idx="2" type="sldImg"/>
          </p:nvPr>
        </p:nvSpPr>
        <p:spPr>
          <a:xfrm>
            <a:off x="920750" y="733425"/>
            <a:ext cx="4887913"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3" name="Google Shape;1843;p58:notes"/>
          <p:cNvSpPr txBox="1"/>
          <p:nvPr>
            <p:ph idx="1" type="body"/>
          </p:nvPr>
        </p:nvSpPr>
        <p:spPr>
          <a:xfrm>
            <a:off x="673100" y="4643437"/>
            <a:ext cx="5378450" cy="4397375"/>
          </a:xfrm>
          <a:prstGeom prst="rect">
            <a:avLst/>
          </a:prstGeom>
          <a:noFill/>
          <a:ln>
            <a:noFill/>
          </a:ln>
        </p:spPr>
        <p:txBody>
          <a:bodyPr anchorCtr="0" anchor="t" bIns="45900" lIns="91825" spcFirstLastPara="1" rIns="91825" wrap="square" tIns="459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latin typeface="Arial"/>
              <a:ea typeface="Arial"/>
              <a:cs typeface="Arial"/>
              <a:sym typeface="Arial"/>
            </a:endParaRPr>
          </a:p>
        </p:txBody>
      </p:sp>
      <p:sp>
        <p:nvSpPr>
          <p:cNvPr id="1844" name="Google Shape;1844;p58:notes"/>
          <p:cNvSpPr txBox="1"/>
          <p:nvPr/>
        </p:nvSpPr>
        <p:spPr>
          <a:xfrm>
            <a:off x="3808413" y="9283700"/>
            <a:ext cx="2914650" cy="488950"/>
          </a:xfrm>
          <a:prstGeom prst="rect">
            <a:avLst/>
          </a:prstGeom>
          <a:noFill/>
          <a:ln>
            <a:noFill/>
          </a:ln>
        </p:spPr>
        <p:txBody>
          <a:bodyPr anchorCtr="0" anchor="b" bIns="45900" lIns="91825" spcFirstLastPara="1" rIns="91825" wrap="square" tIns="459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2" name="Shape 1852"/>
        <p:cNvGrpSpPr/>
        <p:nvPr/>
      </p:nvGrpSpPr>
      <p:grpSpPr>
        <a:xfrm>
          <a:off x="0" y="0"/>
          <a:ext cx="0" cy="0"/>
          <a:chOff x="0" y="0"/>
          <a:chExt cx="0" cy="0"/>
        </a:xfrm>
      </p:grpSpPr>
      <p:sp>
        <p:nvSpPr>
          <p:cNvPr id="1853" name="Google Shape;1853;p59: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854" name="Google Shape;1854;p59:notes"/>
          <p:cNvSpPr/>
          <p:nvPr>
            <p:ph idx="2" type="sldImg"/>
          </p:nvPr>
        </p:nvSpPr>
        <p:spPr>
          <a:xfrm>
            <a:off x="920750" y="733425"/>
            <a:ext cx="4887913"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55" name="Google Shape;1855;p59:notes"/>
          <p:cNvSpPr txBox="1"/>
          <p:nvPr>
            <p:ph idx="1" type="body"/>
          </p:nvPr>
        </p:nvSpPr>
        <p:spPr>
          <a:xfrm>
            <a:off x="673100" y="4643437"/>
            <a:ext cx="5378450" cy="4397375"/>
          </a:xfrm>
          <a:prstGeom prst="rect">
            <a:avLst/>
          </a:prstGeom>
          <a:noFill/>
          <a:ln>
            <a:noFill/>
          </a:ln>
        </p:spPr>
        <p:txBody>
          <a:bodyPr anchorCtr="0" anchor="t" bIns="45900" lIns="91825" spcFirstLastPara="1" rIns="91825" wrap="square" tIns="459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latin typeface="Arial"/>
              <a:ea typeface="Arial"/>
              <a:cs typeface="Arial"/>
              <a:sym typeface="Arial"/>
            </a:endParaRPr>
          </a:p>
        </p:txBody>
      </p:sp>
      <p:sp>
        <p:nvSpPr>
          <p:cNvPr id="1856" name="Google Shape;1856;p59:notes"/>
          <p:cNvSpPr txBox="1"/>
          <p:nvPr/>
        </p:nvSpPr>
        <p:spPr>
          <a:xfrm>
            <a:off x="3808413" y="9283700"/>
            <a:ext cx="2914650" cy="488950"/>
          </a:xfrm>
          <a:prstGeom prst="rect">
            <a:avLst/>
          </a:prstGeom>
          <a:noFill/>
          <a:ln>
            <a:noFill/>
          </a:ln>
        </p:spPr>
        <p:txBody>
          <a:bodyPr anchorCtr="0" anchor="b" bIns="45900" lIns="91825" spcFirstLastPara="1" rIns="91825" wrap="square" tIns="459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5" name="Shape 1325"/>
        <p:cNvGrpSpPr/>
        <p:nvPr/>
      </p:nvGrpSpPr>
      <p:grpSpPr>
        <a:xfrm>
          <a:off x="0" y="0"/>
          <a:ext cx="0" cy="0"/>
          <a:chOff x="0" y="0"/>
          <a:chExt cx="0" cy="0"/>
        </a:xfrm>
      </p:grpSpPr>
      <p:sp>
        <p:nvSpPr>
          <p:cNvPr id="1326" name="Google Shape;1326;p6: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327" name="Google Shape;1327;p6: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4" name="Shape 1864"/>
        <p:cNvGrpSpPr/>
        <p:nvPr/>
      </p:nvGrpSpPr>
      <p:grpSpPr>
        <a:xfrm>
          <a:off x="0" y="0"/>
          <a:ext cx="0" cy="0"/>
          <a:chOff x="0" y="0"/>
          <a:chExt cx="0" cy="0"/>
        </a:xfrm>
      </p:grpSpPr>
      <p:sp>
        <p:nvSpPr>
          <p:cNvPr id="1865" name="Google Shape;1865;p60:notes"/>
          <p:cNvSpPr txBox="1"/>
          <p:nvPr>
            <p:ph idx="1" type="body"/>
          </p:nvPr>
        </p:nvSpPr>
        <p:spPr>
          <a:xfrm>
            <a:off x="686448" y="4344036"/>
            <a:ext cx="5485200" cy="4113900"/>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866" name="Google Shape;1866;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3" name="Shape 1873"/>
        <p:cNvGrpSpPr/>
        <p:nvPr/>
      </p:nvGrpSpPr>
      <p:grpSpPr>
        <a:xfrm>
          <a:off x="0" y="0"/>
          <a:ext cx="0" cy="0"/>
          <a:chOff x="0" y="0"/>
          <a:chExt cx="0" cy="0"/>
        </a:xfrm>
      </p:grpSpPr>
      <p:sp>
        <p:nvSpPr>
          <p:cNvPr id="1874" name="Google Shape;1874;p61: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875" name="Google Shape;1875;p61:notes"/>
          <p:cNvSpPr/>
          <p:nvPr>
            <p:ph idx="2" type="sldImg"/>
          </p:nvPr>
        </p:nvSpPr>
        <p:spPr>
          <a:xfrm>
            <a:off x="920750" y="733425"/>
            <a:ext cx="4887913"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76" name="Google Shape;1876;p61:notes"/>
          <p:cNvSpPr txBox="1"/>
          <p:nvPr>
            <p:ph idx="1" type="body"/>
          </p:nvPr>
        </p:nvSpPr>
        <p:spPr>
          <a:xfrm>
            <a:off x="673100" y="4643437"/>
            <a:ext cx="5378450" cy="4397375"/>
          </a:xfrm>
          <a:prstGeom prst="rect">
            <a:avLst/>
          </a:prstGeom>
          <a:noFill/>
          <a:ln>
            <a:noFill/>
          </a:ln>
        </p:spPr>
        <p:txBody>
          <a:bodyPr anchorCtr="0" anchor="t" bIns="45900" lIns="91825" spcFirstLastPara="1" rIns="91825" wrap="square" tIns="459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latin typeface="Arial"/>
              <a:ea typeface="Arial"/>
              <a:cs typeface="Arial"/>
              <a:sym typeface="Arial"/>
            </a:endParaRPr>
          </a:p>
        </p:txBody>
      </p:sp>
      <p:sp>
        <p:nvSpPr>
          <p:cNvPr id="1877" name="Google Shape;1877;p61:notes"/>
          <p:cNvSpPr txBox="1"/>
          <p:nvPr/>
        </p:nvSpPr>
        <p:spPr>
          <a:xfrm>
            <a:off x="3808413" y="9283700"/>
            <a:ext cx="2914650" cy="488950"/>
          </a:xfrm>
          <a:prstGeom prst="rect">
            <a:avLst/>
          </a:prstGeom>
          <a:noFill/>
          <a:ln>
            <a:noFill/>
          </a:ln>
        </p:spPr>
        <p:txBody>
          <a:bodyPr anchorCtr="0" anchor="b" bIns="45900" lIns="91825" spcFirstLastPara="1" rIns="91825" wrap="square" tIns="459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4" name="Shape 1884"/>
        <p:cNvGrpSpPr/>
        <p:nvPr/>
      </p:nvGrpSpPr>
      <p:grpSpPr>
        <a:xfrm>
          <a:off x="0" y="0"/>
          <a:ext cx="0" cy="0"/>
          <a:chOff x="0" y="0"/>
          <a:chExt cx="0" cy="0"/>
        </a:xfrm>
      </p:grpSpPr>
      <p:sp>
        <p:nvSpPr>
          <p:cNvPr id="1885" name="Google Shape;1885;p62:notes"/>
          <p:cNvSpPr txBox="1"/>
          <p:nvPr>
            <p:ph idx="1" type="body"/>
          </p:nvPr>
        </p:nvSpPr>
        <p:spPr>
          <a:xfrm>
            <a:off x="686448" y="4344036"/>
            <a:ext cx="5485200" cy="4113900"/>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886" name="Google Shape;1886;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3" name="Shape 1893"/>
        <p:cNvGrpSpPr/>
        <p:nvPr/>
      </p:nvGrpSpPr>
      <p:grpSpPr>
        <a:xfrm>
          <a:off x="0" y="0"/>
          <a:ext cx="0" cy="0"/>
          <a:chOff x="0" y="0"/>
          <a:chExt cx="0" cy="0"/>
        </a:xfrm>
      </p:grpSpPr>
      <p:sp>
        <p:nvSpPr>
          <p:cNvPr id="1894" name="Google Shape;1894;p63: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895" name="Google Shape;1895;p63:notes"/>
          <p:cNvSpPr/>
          <p:nvPr>
            <p:ph idx="2" type="sldImg"/>
          </p:nvPr>
        </p:nvSpPr>
        <p:spPr>
          <a:xfrm>
            <a:off x="920750" y="733425"/>
            <a:ext cx="4887913"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96" name="Google Shape;1896;p63:notes"/>
          <p:cNvSpPr txBox="1"/>
          <p:nvPr>
            <p:ph idx="1" type="body"/>
          </p:nvPr>
        </p:nvSpPr>
        <p:spPr>
          <a:xfrm>
            <a:off x="673100" y="4643437"/>
            <a:ext cx="5378450" cy="4397375"/>
          </a:xfrm>
          <a:prstGeom prst="rect">
            <a:avLst/>
          </a:prstGeom>
          <a:noFill/>
          <a:ln>
            <a:noFill/>
          </a:ln>
        </p:spPr>
        <p:txBody>
          <a:bodyPr anchorCtr="0" anchor="t" bIns="45900" lIns="91825" spcFirstLastPara="1" rIns="91825" wrap="square" tIns="459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latin typeface="Arial"/>
              <a:ea typeface="Arial"/>
              <a:cs typeface="Arial"/>
              <a:sym typeface="Arial"/>
            </a:endParaRPr>
          </a:p>
        </p:txBody>
      </p:sp>
      <p:sp>
        <p:nvSpPr>
          <p:cNvPr id="1897" name="Google Shape;1897;p63:notes"/>
          <p:cNvSpPr txBox="1"/>
          <p:nvPr/>
        </p:nvSpPr>
        <p:spPr>
          <a:xfrm>
            <a:off x="3808413" y="9283700"/>
            <a:ext cx="2914650" cy="488950"/>
          </a:xfrm>
          <a:prstGeom prst="rect">
            <a:avLst/>
          </a:prstGeom>
          <a:noFill/>
          <a:ln>
            <a:noFill/>
          </a:ln>
        </p:spPr>
        <p:txBody>
          <a:bodyPr anchorCtr="0" anchor="b" bIns="45900" lIns="91825" spcFirstLastPara="1" rIns="91825" wrap="square" tIns="459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4" name="Shape 1904"/>
        <p:cNvGrpSpPr/>
        <p:nvPr/>
      </p:nvGrpSpPr>
      <p:grpSpPr>
        <a:xfrm>
          <a:off x="0" y="0"/>
          <a:ext cx="0" cy="0"/>
          <a:chOff x="0" y="0"/>
          <a:chExt cx="0" cy="0"/>
        </a:xfrm>
      </p:grpSpPr>
      <p:sp>
        <p:nvSpPr>
          <p:cNvPr id="1905" name="Google Shape;1905;p64: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906" name="Google Shape;1906;p64:notes"/>
          <p:cNvSpPr/>
          <p:nvPr>
            <p:ph idx="2" type="sldImg"/>
          </p:nvPr>
        </p:nvSpPr>
        <p:spPr>
          <a:xfrm>
            <a:off x="920750" y="733425"/>
            <a:ext cx="4887913"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07" name="Google Shape;1907;p64:notes"/>
          <p:cNvSpPr txBox="1"/>
          <p:nvPr>
            <p:ph idx="1" type="body"/>
          </p:nvPr>
        </p:nvSpPr>
        <p:spPr>
          <a:xfrm>
            <a:off x="673100" y="4643437"/>
            <a:ext cx="5378450" cy="4397375"/>
          </a:xfrm>
          <a:prstGeom prst="rect">
            <a:avLst/>
          </a:prstGeom>
          <a:noFill/>
          <a:ln>
            <a:noFill/>
          </a:ln>
        </p:spPr>
        <p:txBody>
          <a:bodyPr anchorCtr="0" anchor="t" bIns="45900" lIns="91825" spcFirstLastPara="1" rIns="91825" wrap="square" tIns="459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latin typeface="Arial"/>
              <a:ea typeface="Arial"/>
              <a:cs typeface="Arial"/>
              <a:sym typeface="Arial"/>
            </a:endParaRPr>
          </a:p>
        </p:txBody>
      </p:sp>
      <p:sp>
        <p:nvSpPr>
          <p:cNvPr id="1908" name="Google Shape;1908;p64:notes"/>
          <p:cNvSpPr txBox="1"/>
          <p:nvPr/>
        </p:nvSpPr>
        <p:spPr>
          <a:xfrm>
            <a:off x="3808413" y="9283700"/>
            <a:ext cx="2914650" cy="488950"/>
          </a:xfrm>
          <a:prstGeom prst="rect">
            <a:avLst/>
          </a:prstGeom>
          <a:noFill/>
          <a:ln>
            <a:noFill/>
          </a:ln>
        </p:spPr>
        <p:txBody>
          <a:bodyPr anchorCtr="0" anchor="b" bIns="45900" lIns="91825" spcFirstLastPara="1" rIns="91825" wrap="square" tIns="459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5" name="Shape 1915"/>
        <p:cNvGrpSpPr/>
        <p:nvPr/>
      </p:nvGrpSpPr>
      <p:grpSpPr>
        <a:xfrm>
          <a:off x="0" y="0"/>
          <a:ext cx="0" cy="0"/>
          <a:chOff x="0" y="0"/>
          <a:chExt cx="0" cy="0"/>
        </a:xfrm>
      </p:grpSpPr>
      <p:sp>
        <p:nvSpPr>
          <p:cNvPr id="1916" name="Google Shape;1916;p65: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917" name="Google Shape;1917;p65:notes"/>
          <p:cNvSpPr/>
          <p:nvPr>
            <p:ph idx="2" type="sldImg"/>
          </p:nvPr>
        </p:nvSpPr>
        <p:spPr>
          <a:xfrm>
            <a:off x="920750" y="733425"/>
            <a:ext cx="4887913"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18" name="Google Shape;1918;p65:notes"/>
          <p:cNvSpPr txBox="1"/>
          <p:nvPr>
            <p:ph idx="1" type="body"/>
          </p:nvPr>
        </p:nvSpPr>
        <p:spPr>
          <a:xfrm>
            <a:off x="673100" y="4643437"/>
            <a:ext cx="5378450" cy="4397375"/>
          </a:xfrm>
          <a:prstGeom prst="rect">
            <a:avLst/>
          </a:prstGeom>
          <a:noFill/>
          <a:ln>
            <a:noFill/>
          </a:ln>
        </p:spPr>
        <p:txBody>
          <a:bodyPr anchorCtr="0" anchor="t" bIns="45900" lIns="91825" spcFirstLastPara="1" rIns="91825" wrap="square" tIns="459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latin typeface="Arial"/>
              <a:ea typeface="Arial"/>
              <a:cs typeface="Arial"/>
              <a:sym typeface="Arial"/>
            </a:endParaRPr>
          </a:p>
        </p:txBody>
      </p:sp>
      <p:sp>
        <p:nvSpPr>
          <p:cNvPr id="1919" name="Google Shape;1919;p65:notes"/>
          <p:cNvSpPr txBox="1"/>
          <p:nvPr/>
        </p:nvSpPr>
        <p:spPr>
          <a:xfrm>
            <a:off x="3808413" y="9283700"/>
            <a:ext cx="2914650" cy="488950"/>
          </a:xfrm>
          <a:prstGeom prst="rect">
            <a:avLst/>
          </a:prstGeom>
          <a:noFill/>
          <a:ln>
            <a:noFill/>
          </a:ln>
        </p:spPr>
        <p:txBody>
          <a:bodyPr anchorCtr="0" anchor="b" bIns="45900" lIns="91825" spcFirstLastPara="1" rIns="91825" wrap="square" tIns="459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6" name="Shape 1926"/>
        <p:cNvGrpSpPr/>
        <p:nvPr/>
      </p:nvGrpSpPr>
      <p:grpSpPr>
        <a:xfrm>
          <a:off x="0" y="0"/>
          <a:ext cx="0" cy="0"/>
          <a:chOff x="0" y="0"/>
          <a:chExt cx="0" cy="0"/>
        </a:xfrm>
      </p:grpSpPr>
      <p:sp>
        <p:nvSpPr>
          <p:cNvPr id="1927" name="Google Shape;1927;p66: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928" name="Google Shape;1928;p66:notes"/>
          <p:cNvSpPr/>
          <p:nvPr>
            <p:ph idx="2" type="sldImg"/>
          </p:nvPr>
        </p:nvSpPr>
        <p:spPr>
          <a:xfrm>
            <a:off x="920750" y="733425"/>
            <a:ext cx="4887913"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9" name="Google Shape;1929;p66:notes"/>
          <p:cNvSpPr txBox="1"/>
          <p:nvPr>
            <p:ph idx="1" type="body"/>
          </p:nvPr>
        </p:nvSpPr>
        <p:spPr>
          <a:xfrm>
            <a:off x="673100" y="4643437"/>
            <a:ext cx="5378450" cy="4397375"/>
          </a:xfrm>
          <a:prstGeom prst="rect">
            <a:avLst/>
          </a:prstGeom>
          <a:noFill/>
          <a:ln>
            <a:noFill/>
          </a:ln>
        </p:spPr>
        <p:txBody>
          <a:bodyPr anchorCtr="0" anchor="t" bIns="45900" lIns="91825" spcFirstLastPara="1" rIns="91825" wrap="square" tIns="459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latin typeface="Arial"/>
              <a:ea typeface="Arial"/>
              <a:cs typeface="Arial"/>
              <a:sym typeface="Arial"/>
            </a:endParaRPr>
          </a:p>
        </p:txBody>
      </p:sp>
      <p:sp>
        <p:nvSpPr>
          <p:cNvPr id="1930" name="Google Shape;1930;p66:notes"/>
          <p:cNvSpPr txBox="1"/>
          <p:nvPr/>
        </p:nvSpPr>
        <p:spPr>
          <a:xfrm>
            <a:off x="3808413" y="9283700"/>
            <a:ext cx="2914650" cy="488950"/>
          </a:xfrm>
          <a:prstGeom prst="rect">
            <a:avLst/>
          </a:prstGeom>
          <a:noFill/>
          <a:ln>
            <a:noFill/>
          </a:ln>
        </p:spPr>
        <p:txBody>
          <a:bodyPr anchorCtr="0" anchor="b" bIns="45900" lIns="91825" spcFirstLastPara="1" rIns="91825" wrap="square" tIns="459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7" name="Shape 1937"/>
        <p:cNvGrpSpPr/>
        <p:nvPr/>
      </p:nvGrpSpPr>
      <p:grpSpPr>
        <a:xfrm>
          <a:off x="0" y="0"/>
          <a:ext cx="0" cy="0"/>
          <a:chOff x="0" y="0"/>
          <a:chExt cx="0" cy="0"/>
        </a:xfrm>
      </p:grpSpPr>
      <p:sp>
        <p:nvSpPr>
          <p:cNvPr id="1938" name="Google Shape;1938;p67: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939" name="Google Shape;1939;p67:notes"/>
          <p:cNvSpPr/>
          <p:nvPr>
            <p:ph idx="2" type="sldImg"/>
          </p:nvPr>
        </p:nvSpPr>
        <p:spPr>
          <a:xfrm>
            <a:off x="920750" y="733425"/>
            <a:ext cx="4887913"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40" name="Google Shape;1940;p67:notes"/>
          <p:cNvSpPr txBox="1"/>
          <p:nvPr>
            <p:ph idx="1" type="body"/>
          </p:nvPr>
        </p:nvSpPr>
        <p:spPr>
          <a:xfrm>
            <a:off x="673100" y="4643437"/>
            <a:ext cx="5378450" cy="4397375"/>
          </a:xfrm>
          <a:prstGeom prst="rect">
            <a:avLst/>
          </a:prstGeom>
          <a:noFill/>
          <a:ln>
            <a:noFill/>
          </a:ln>
        </p:spPr>
        <p:txBody>
          <a:bodyPr anchorCtr="0" anchor="t" bIns="45900" lIns="91825" spcFirstLastPara="1" rIns="91825" wrap="square" tIns="459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latin typeface="Arial"/>
              <a:ea typeface="Arial"/>
              <a:cs typeface="Arial"/>
              <a:sym typeface="Arial"/>
            </a:endParaRPr>
          </a:p>
        </p:txBody>
      </p:sp>
      <p:sp>
        <p:nvSpPr>
          <p:cNvPr id="1941" name="Google Shape;1941;p67:notes"/>
          <p:cNvSpPr txBox="1"/>
          <p:nvPr/>
        </p:nvSpPr>
        <p:spPr>
          <a:xfrm>
            <a:off x="3808413" y="9283700"/>
            <a:ext cx="2914650" cy="488950"/>
          </a:xfrm>
          <a:prstGeom prst="rect">
            <a:avLst/>
          </a:prstGeom>
          <a:noFill/>
          <a:ln>
            <a:noFill/>
          </a:ln>
        </p:spPr>
        <p:txBody>
          <a:bodyPr anchorCtr="0" anchor="b" bIns="45900" lIns="91825" spcFirstLastPara="1" rIns="91825" wrap="square" tIns="459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8" name="Shape 1948"/>
        <p:cNvGrpSpPr/>
        <p:nvPr/>
      </p:nvGrpSpPr>
      <p:grpSpPr>
        <a:xfrm>
          <a:off x="0" y="0"/>
          <a:ext cx="0" cy="0"/>
          <a:chOff x="0" y="0"/>
          <a:chExt cx="0" cy="0"/>
        </a:xfrm>
      </p:grpSpPr>
      <p:sp>
        <p:nvSpPr>
          <p:cNvPr id="1949" name="Google Shape;1949;p68: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950" name="Google Shape;1950;p68:notes"/>
          <p:cNvSpPr/>
          <p:nvPr>
            <p:ph idx="2" type="sldImg"/>
          </p:nvPr>
        </p:nvSpPr>
        <p:spPr>
          <a:xfrm>
            <a:off x="920750" y="733425"/>
            <a:ext cx="4887913"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51" name="Google Shape;1951;p68:notes"/>
          <p:cNvSpPr txBox="1"/>
          <p:nvPr>
            <p:ph idx="1" type="body"/>
          </p:nvPr>
        </p:nvSpPr>
        <p:spPr>
          <a:xfrm>
            <a:off x="673100" y="4643437"/>
            <a:ext cx="5378450" cy="4397375"/>
          </a:xfrm>
          <a:prstGeom prst="rect">
            <a:avLst/>
          </a:prstGeom>
          <a:noFill/>
          <a:ln>
            <a:noFill/>
          </a:ln>
        </p:spPr>
        <p:txBody>
          <a:bodyPr anchorCtr="0" anchor="t" bIns="45900" lIns="91825" spcFirstLastPara="1" rIns="91825" wrap="square" tIns="459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latin typeface="Arial"/>
              <a:ea typeface="Arial"/>
              <a:cs typeface="Arial"/>
              <a:sym typeface="Arial"/>
            </a:endParaRPr>
          </a:p>
        </p:txBody>
      </p:sp>
      <p:sp>
        <p:nvSpPr>
          <p:cNvPr id="1952" name="Google Shape;1952;p68:notes"/>
          <p:cNvSpPr txBox="1"/>
          <p:nvPr/>
        </p:nvSpPr>
        <p:spPr>
          <a:xfrm>
            <a:off x="3808413" y="9283700"/>
            <a:ext cx="2914650" cy="488950"/>
          </a:xfrm>
          <a:prstGeom prst="rect">
            <a:avLst/>
          </a:prstGeom>
          <a:noFill/>
          <a:ln>
            <a:noFill/>
          </a:ln>
        </p:spPr>
        <p:txBody>
          <a:bodyPr anchorCtr="0" anchor="b" bIns="45900" lIns="91825" spcFirstLastPara="1" rIns="91825" wrap="square" tIns="459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9" name="Shape 1959"/>
        <p:cNvGrpSpPr/>
        <p:nvPr/>
      </p:nvGrpSpPr>
      <p:grpSpPr>
        <a:xfrm>
          <a:off x="0" y="0"/>
          <a:ext cx="0" cy="0"/>
          <a:chOff x="0" y="0"/>
          <a:chExt cx="0" cy="0"/>
        </a:xfrm>
      </p:grpSpPr>
      <p:sp>
        <p:nvSpPr>
          <p:cNvPr id="1960" name="Google Shape;1960;p69: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961" name="Google Shape;1961;p69:notes"/>
          <p:cNvSpPr/>
          <p:nvPr>
            <p:ph idx="2" type="sldImg"/>
          </p:nvPr>
        </p:nvSpPr>
        <p:spPr>
          <a:xfrm>
            <a:off x="920750" y="733425"/>
            <a:ext cx="4887913"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2" name="Google Shape;1962;p69:notes"/>
          <p:cNvSpPr txBox="1"/>
          <p:nvPr>
            <p:ph idx="1" type="body"/>
          </p:nvPr>
        </p:nvSpPr>
        <p:spPr>
          <a:xfrm>
            <a:off x="673100" y="4643437"/>
            <a:ext cx="5378450" cy="4397375"/>
          </a:xfrm>
          <a:prstGeom prst="rect">
            <a:avLst/>
          </a:prstGeom>
          <a:noFill/>
          <a:ln>
            <a:noFill/>
          </a:ln>
        </p:spPr>
        <p:txBody>
          <a:bodyPr anchorCtr="0" anchor="t" bIns="45900" lIns="91825" spcFirstLastPara="1" rIns="91825" wrap="square" tIns="459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latin typeface="Arial"/>
              <a:ea typeface="Arial"/>
              <a:cs typeface="Arial"/>
              <a:sym typeface="Arial"/>
            </a:endParaRPr>
          </a:p>
        </p:txBody>
      </p:sp>
      <p:sp>
        <p:nvSpPr>
          <p:cNvPr id="1963" name="Google Shape;1963;p69:notes"/>
          <p:cNvSpPr txBox="1"/>
          <p:nvPr/>
        </p:nvSpPr>
        <p:spPr>
          <a:xfrm>
            <a:off x="3808413" y="9283700"/>
            <a:ext cx="2914650" cy="488950"/>
          </a:xfrm>
          <a:prstGeom prst="rect">
            <a:avLst/>
          </a:prstGeom>
          <a:noFill/>
          <a:ln>
            <a:noFill/>
          </a:ln>
        </p:spPr>
        <p:txBody>
          <a:bodyPr anchorCtr="0" anchor="b" bIns="45900" lIns="91825" spcFirstLastPara="1" rIns="91825" wrap="square" tIns="459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p7: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338" name="Google Shape;1338;p7: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0" name="Shape 1970"/>
        <p:cNvGrpSpPr/>
        <p:nvPr/>
      </p:nvGrpSpPr>
      <p:grpSpPr>
        <a:xfrm>
          <a:off x="0" y="0"/>
          <a:ext cx="0" cy="0"/>
          <a:chOff x="0" y="0"/>
          <a:chExt cx="0" cy="0"/>
        </a:xfrm>
      </p:grpSpPr>
      <p:sp>
        <p:nvSpPr>
          <p:cNvPr id="1971" name="Google Shape;1971;p70: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972" name="Google Shape;1972;p70:notes"/>
          <p:cNvSpPr/>
          <p:nvPr>
            <p:ph idx="2" type="sldImg"/>
          </p:nvPr>
        </p:nvSpPr>
        <p:spPr>
          <a:xfrm>
            <a:off x="920750" y="733425"/>
            <a:ext cx="4887913"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73" name="Google Shape;1973;p70:notes"/>
          <p:cNvSpPr txBox="1"/>
          <p:nvPr>
            <p:ph idx="1" type="body"/>
          </p:nvPr>
        </p:nvSpPr>
        <p:spPr>
          <a:xfrm>
            <a:off x="673100" y="4643437"/>
            <a:ext cx="5378450" cy="4397375"/>
          </a:xfrm>
          <a:prstGeom prst="rect">
            <a:avLst/>
          </a:prstGeom>
          <a:noFill/>
          <a:ln>
            <a:noFill/>
          </a:ln>
        </p:spPr>
        <p:txBody>
          <a:bodyPr anchorCtr="0" anchor="t" bIns="45900" lIns="91825" spcFirstLastPara="1" rIns="91825" wrap="square" tIns="459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latin typeface="Arial"/>
              <a:ea typeface="Arial"/>
              <a:cs typeface="Arial"/>
              <a:sym typeface="Arial"/>
            </a:endParaRPr>
          </a:p>
        </p:txBody>
      </p:sp>
      <p:sp>
        <p:nvSpPr>
          <p:cNvPr id="1974" name="Google Shape;1974;p70:notes"/>
          <p:cNvSpPr txBox="1"/>
          <p:nvPr/>
        </p:nvSpPr>
        <p:spPr>
          <a:xfrm>
            <a:off x="3808413" y="9283700"/>
            <a:ext cx="2914650" cy="488950"/>
          </a:xfrm>
          <a:prstGeom prst="rect">
            <a:avLst/>
          </a:prstGeom>
          <a:noFill/>
          <a:ln>
            <a:noFill/>
          </a:ln>
        </p:spPr>
        <p:txBody>
          <a:bodyPr anchorCtr="0" anchor="b" bIns="45900" lIns="91825" spcFirstLastPara="1" rIns="91825" wrap="square" tIns="459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1" name="Shape 1981"/>
        <p:cNvGrpSpPr/>
        <p:nvPr/>
      </p:nvGrpSpPr>
      <p:grpSpPr>
        <a:xfrm>
          <a:off x="0" y="0"/>
          <a:ext cx="0" cy="0"/>
          <a:chOff x="0" y="0"/>
          <a:chExt cx="0" cy="0"/>
        </a:xfrm>
      </p:grpSpPr>
      <p:sp>
        <p:nvSpPr>
          <p:cNvPr id="1982" name="Google Shape;1982;p71: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1983" name="Google Shape;1983;p71: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84" name="Google Shape;1984;p71: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228600" lvl="0" marL="457200" rtl="0" algn="l">
              <a:lnSpc>
                <a:spcPct val="100000"/>
              </a:lnSpc>
              <a:spcBef>
                <a:spcPts val="0"/>
              </a:spcBef>
              <a:spcAft>
                <a:spcPts val="0"/>
              </a:spcAft>
              <a:buSzPts val="1400"/>
              <a:buNone/>
            </a:pPr>
            <a:r>
              <a:rPr lang="en-US">
                <a:latin typeface="Arial"/>
                <a:ea typeface="Arial"/>
                <a:cs typeface="Arial"/>
                <a:sym typeface="Arial"/>
              </a:rPr>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i="1" lang="en-US">
                <a:latin typeface="Arial"/>
                <a:ea typeface="Arial"/>
                <a:cs typeface="Arial"/>
                <a:sym typeface="Arial"/>
              </a:rPr>
              <a:t>architecture</a:t>
            </a:r>
            <a:r>
              <a:rPr lang="en-US">
                <a:latin typeface="Arial"/>
                <a:ea typeface="Arial"/>
                <a:cs typeface="Arial"/>
                <a:sym typeface="Arial"/>
              </a:rPr>
              <a:t> - must be defined clearly enough that maintenance programmers can (quickly!) find and fix a bug that shows up long after the original authors have moved on to other projects. That is, these programs must be </a:t>
            </a:r>
            <a:r>
              <a:rPr i="1" lang="en-US">
                <a:latin typeface="Arial"/>
                <a:ea typeface="Arial"/>
                <a:cs typeface="Arial"/>
                <a:sym typeface="Arial"/>
              </a:rPr>
              <a:t>designed</a:t>
            </a:r>
            <a:r>
              <a:rPr lang="en-US">
                <a:latin typeface="Arial"/>
                <a:ea typeface="Arial"/>
                <a:cs typeface="Arial"/>
                <a:sym typeface="Arial"/>
              </a:rPr>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i="1" lang="en-US">
                <a:latin typeface="Arial"/>
                <a:ea typeface="Arial"/>
                <a:cs typeface="Arial"/>
                <a:sym typeface="Arial"/>
              </a:rPr>
              <a:t>code reuse</a:t>
            </a:r>
            <a:r>
              <a:rPr lang="en-US">
                <a:latin typeface="Arial"/>
                <a:ea typeface="Arial"/>
                <a:cs typeface="Arial"/>
                <a:sym typeface="Arial"/>
              </a:rPr>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9" name="Shape 1989"/>
        <p:cNvGrpSpPr/>
        <p:nvPr/>
      </p:nvGrpSpPr>
      <p:grpSpPr>
        <a:xfrm>
          <a:off x="0" y="0"/>
          <a:ext cx="0" cy="0"/>
          <a:chOff x="0" y="0"/>
          <a:chExt cx="0" cy="0"/>
        </a:xfrm>
      </p:grpSpPr>
      <p:sp>
        <p:nvSpPr>
          <p:cNvPr id="1990" name="Google Shape;1990;p72: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991" name="Google Shape;1991;p72: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8" name="Shape 1998"/>
        <p:cNvGrpSpPr/>
        <p:nvPr/>
      </p:nvGrpSpPr>
      <p:grpSpPr>
        <a:xfrm>
          <a:off x="0" y="0"/>
          <a:ext cx="0" cy="0"/>
          <a:chOff x="0" y="0"/>
          <a:chExt cx="0" cy="0"/>
        </a:xfrm>
      </p:grpSpPr>
      <p:sp>
        <p:nvSpPr>
          <p:cNvPr id="1999" name="Google Shape;1999;p73: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2000" name="Google Shape;2000;p73: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7" name="Shape 2007"/>
        <p:cNvGrpSpPr/>
        <p:nvPr/>
      </p:nvGrpSpPr>
      <p:grpSpPr>
        <a:xfrm>
          <a:off x="0" y="0"/>
          <a:ext cx="0" cy="0"/>
          <a:chOff x="0" y="0"/>
          <a:chExt cx="0" cy="0"/>
        </a:xfrm>
      </p:grpSpPr>
      <p:sp>
        <p:nvSpPr>
          <p:cNvPr id="2008" name="Google Shape;2008;p74: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2009" name="Google Shape;2009;p74: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6" name="Shape 2016"/>
        <p:cNvGrpSpPr/>
        <p:nvPr/>
      </p:nvGrpSpPr>
      <p:grpSpPr>
        <a:xfrm>
          <a:off x="0" y="0"/>
          <a:ext cx="0" cy="0"/>
          <a:chOff x="0" y="0"/>
          <a:chExt cx="0" cy="0"/>
        </a:xfrm>
      </p:grpSpPr>
      <p:sp>
        <p:nvSpPr>
          <p:cNvPr id="2017" name="Google Shape;2017;p75: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2018" name="Google Shape;2018;p75: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0" name="Shape 2030"/>
        <p:cNvGrpSpPr/>
        <p:nvPr/>
      </p:nvGrpSpPr>
      <p:grpSpPr>
        <a:xfrm>
          <a:off x="0" y="0"/>
          <a:ext cx="0" cy="0"/>
          <a:chOff x="0" y="0"/>
          <a:chExt cx="0" cy="0"/>
        </a:xfrm>
      </p:grpSpPr>
      <p:sp>
        <p:nvSpPr>
          <p:cNvPr id="2031" name="Google Shape;2031;p76:notes"/>
          <p:cNvSpPr txBox="1"/>
          <p:nvPr>
            <p:ph idx="12" type="sldNum"/>
          </p:nvPr>
        </p:nvSpPr>
        <p:spPr>
          <a:xfrm>
            <a:off x="3808412" y="9283700"/>
            <a:ext cx="2914650" cy="48895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2032" name="Google Shape;2032;p76: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33" name="Google Shape;2033;p76: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228600" lvl="0" marL="45720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9" name="Shape 2039"/>
        <p:cNvGrpSpPr/>
        <p:nvPr/>
      </p:nvGrpSpPr>
      <p:grpSpPr>
        <a:xfrm>
          <a:off x="0" y="0"/>
          <a:ext cx="0" cy="0"/>
          <a:chOff x="0" y="0"/>
          <a:chExt cx="0" cy="0"/>
        </a:xfrm>
      </p:grpSpPr>
      <p:sp>
        <p:nvSpPr>
          <p:cNvPr id="2040" name="Google Shape;2040;p77: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2041" name="Google Shape;2041;p77: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7" name="Shape 1347"/>
        <p:cNvGrpSpPr/>
        <p:nvPr/>
      </p:nvGrpSpPr>
      <p:grpSpPr>
        <a:xfrm>
          <a:off x="0" y="0"/>
          <a:ext cx="0" cy="0"/>
          <a:chOff x="0" y="0"/>
          <a:chExt cx="0" cy="0"/>
        </a:xfrm>
      </p:grpSpPr>
      <p:sp>
        <p:nvSpPr>
          <p:cNvPr id="1348" name="Google Shape;1348;p8: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349" name="Google Shape;1349;p8: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7" name="Shape 1357"/>
        <p:cNvGrpSpPr/>
        <p:nvPr/>
      </p:nvGrpSpPr>
      <p:grpSpPr>
        <a:xfrm>
          <a:off x="0" y="0"/>
          <a:ext cx="0" cy="0"/>
          <a:chOff x="0" y="0"/>
          <a:chExt cx="0" cy="0"/>
        </a:xfrm>
      </p:grpSpPr>
      <p:sp>
        <p:nvSpPr>
          <p:cNvPr id="1358" name="Google Shape;1358;p9:notes"/>
          <p:cNvSpPr txBox="1"/>
          <p:nvPr>
            <p:ph idx="1" type="body"/>
          </p:nvPr>
        </p:nvSpPr>
        <p:spPr>
          <a:xfrm>
            <a:off x="673100" y="4643437"/>
            <a:ext cx="5378450" cy="4397375"/>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1359" name="Google Shape;1359;p9:notes"/>
          <p:cNvSpPr/>
          <p:nvPr>
            <p:ph idx="2" type="sldImg"/>
          </p:nvPr>
        </p:nvSpPr>
        <p:spPr>
          <a:xfrm>
            <a:off x="919163" y="733425"/>
            <a:ext cx="4886325" cy="36655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29" name="Shape 29"/>
        <p:cNvGrpSpPr/>
        <p:nvPr/>
      </p:nvGrpSpPr>
      <p:grpSpPr>
        <a:xfrm>
          <a:off x="0" y="0"/>
          <a:ext cx="0" cy="0"/>
          <a:chOff x="0" y="0"/>
          <a:chExt cx="0" cy="0"/>
        </a:xfrm>
      </p:grpSpPr>
      <p:sp>
        <p:nvSpPr>
          <p:cNvPr id="30" name="Google Shape;30;p2"/>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5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680"/>
              </a:spcBef>
              <a:spcAft>
                <a:spcPts val="0"/>
              </a:spcAft>
              <a:buSzPts val="2550"/>
              <a:buFont typeface="Noto Sans Symbols"/>
              <a:buNone/>
              <a:defRPr sz="3400"/>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32" name="Google Shape;32;p2"/>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99" name="Shape 99"/>
        <p:cNvGrpSpPr/>
        <p:nvPr/>
      </p:nvGrpSpPr>
      <p:grpSpPr>
        <a:xfrm>
          <a:off x="0" y="0"/>
          <a:ext cx="0" cy="0"/>
          <a:chOff x="0" y="0"/>
          <a:chExt cx="0" cy="0"/>
        </a:xfrm>
      </p:grpSpPr>
      <p:sp>
        <p:nvSpPr>
          <p:cNvPr id="100" name="Google Shape;10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2"/>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102" name="Google Shape;102;p12"/>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103" name="Google Shape;103;p12"/>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104" name="Google Shape;104;p12"/>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105" name="Google Shape;105;p1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12"/>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906" name="Shape 906"/>
        <p:cNvGrpSpPr/>
        <p:nvPr/>
      </p:nvGrpSpPr>
      <p:grpSpPr>
        <a:xfrm>
          <a:off x="0" y="0"/>
          <a:ext cx="0" cy="0"/>
          <a:chOff x="0" y="0"/>
          <a:chExt cx="0" cy="0"/>
        </a:xfrm>
      </p:grpSpPr>
      <p:sp>
        <p:nvSpPr>
          <p:cNvPr id="907" name="Google Shape;907;p11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8" name="Google Shape;908;p113"/>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909" name="Google Shape;909;p113"/>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910" name="Google Shape;910;p11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1" name="Google Shape;911;p11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912" name="Google Shape;912;p11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913" name="Shape 913"/>
        <p:cNvGrpSpPr/>
        <p:nvPr/>
      </p:nvGrpSpPr>
      <p:grpSpPr>
        <a:xfrm>
          <a:off x="0" y="0"/>
          <a:ext cx="0" cy="0"/>
          <a:chOff x="0" y="0"/>
          <a:chExt cx="0" cy="0"/>
        </a:xfrm>
      </p:grpSpPr>
      <p:sp>
        <p:nvSpPr>
          <p:cNvPr id="914" name="Google Shape;914;p1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5" name="Google Shape;915;p1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500"/>
              <a:buNone/>
              <a:defRPr sz="2000"/>
            </a:lvl1pPr>
            <a:lvl2pPr indent="-228600" lvl="1" marL="914400" algn="l">
              <a:lnSpc>
                <a:spcPct val="100000"/>
              </a:lnSpc>
              <a:spcBef>
                <a:spcPts val="360"/>
              </a:spcBef>
              <a:spcAft>
                <a:spcPts val="0"/>
              </a:spcAft>
              <a:buSzPts val="1440"/>
              <a:buNone/>
              <a:defRPr sz="1800"/>
            </a:lvl2pPr>
            <a:lvl3pPr indent="-228600" lvl="2" marL="1371600" algn="l">
              <a:lnSpc>
                <a:spcPct val="100000"/>
              </a:lnSpc>
              <a:spcBef>
                <a:spcPts val="320"/>
              </a:spcBef>
              <a:spcAft>
                <a:spcPts val="0"/>
              </a:spcAft>
              <a:buSzPts val="1040"/>
              <a:buNone/>
              <a:defRPr sz="1600"/>
            </a:lvl3pPr>
            <a:lvl4pPr indent="-228600" lvl="3" marL="1828800" algn="l">
              <a:lnSpc>
                <a:spcPct val="100000"/>
              </a:lnSpc>
              <a:spcBef>
                <a:spcPts val="280"/>
              </a:spcBef>
              <a:spcAft>
                <a:spcPts val="0"/>
              </a:spcAft>
              <a:buSzPts val="980"/>
              <a:buNone/>
              <a:defRPr sz="1400"/>
            </a:lvl4pPr>
            <a:lvl5pPr indent="-228600" lvl="4" marL="2286000" algn="l">
              <a:lnSpc>
                <a:spcPct val="100000"/>
              </a:lnSpc>
              <a:spcBef>
                <a:spcPts val="280"/>
              </a:spcBef>
              <a:spcAft>
                <a:spcPts val="0"/>
              </a:spcAft>
              <a:buSzPts val="1400"/>
              <a:buNone/>
              <a:defRPr sz="1400"/>
            </a:lvl5pPr>
            <a:lvl6pPr indent="-228600" lvl="5" marL="2743200" algn="l">
              <a:lnSpc>
                <a:spcPct val="100000"/>
              </a:lnSpc>
              <a:spcBef>
                <a:spcPts val="280"/>
              </a:spcBef>
              <a:spcAft>
                <a:spcPts val="0"/>
              </a:spcAft>
              <a:buSzPts val="1400"/>
              <a:buNone/>
              <a:defRPr sz="1400"/>
            </a:lvl6pPr>
            <a:lvl7pPr indent="-228600" lvl="6" marL="3200400" algn="l">
              <a:lnSpc>
                <a:spcPct val="100000"/>
              </a:lnSpc>
              <a:spcBef>
                <a:spcPts val="280"/>
              </a:spcBef>
              <a:spcAft>
                <a:spcPts val="0"/>
              </a:spcAft>
              <a:buSzPts val="1400"/>
              <a:buNone/>
              <a:defRPr sz="1400"/>
            </a:lvl7pPr>
            <a:lvl8pPr indent="-228600" lvl="7" marL="3657600" algn="l">
              <a:lnSpc>
                <a:spcPct val="100000"/>
              </a:lnSpc>
              <a:spcBef>
                <a:spcPts val="280"/>
              </a:spcBef>
              <a:spcAft>
                <a:spcPts val="0"/>
              </a:spcAft>
              <a:buSzPts val="1400"/>
              <a:buNone/>
              <a:defRPr sz="1400"/>
            </a:lvl8pPr>
            <a:lvl9pPr indent="-228600" lvl="8" marL="4114800" algn="l">
              <a:lnSpc>
                <a:spcPct val="100000"/>
              </a:lnSpc>
              <a:spcBef>
                <a:spcPts val="280"/>
              </a:spcBef>
              <a:spcAft>
                <a:spcPts val="0"/>
              </a:spcAft>
              <a:buSzPts val="1400"/>
              <a:buNone/>
              <a:defRPr sz="1400"/>
            </a:lvl9pPr>
          </a:lstStyle>
          <a:p/>
        </p:txBody>
      </p:sp>
      <p:sp>
        <p:nvSpPr>
          <p:cNvPr id="916" name="Google Shape;916;p11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7" name="Google Shape;917;p11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918" name="Google Shape;918;p11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showMasterSp="0" type="title">
  <p:cSld name="TITLE">
    <p:spTree>
      <p:nvGrpSpPr>
        <p:cNvPr id="935" name="Shape 935"/>
        <p:cNvGrpSpPr/>
        <p:nvPr/>
      </p:nvGrpSpPr>
      <p:grpSpPr>
        <a:xfrm>
          <a:off x="0" y="0"/>
          <a:ext cx="0" cy="0"/>
          <a:chOff x="0" y="0"/>
          <a:chExt cx="0" cy="0"/>
        </a:xfrm>
      </p:grpSpPr>
      <p:grpSp>
        <p:nvGrpSpPr>
          <p:cNvPr id="936" name="Google Shape;936;p116"/>
          <p:cNvGrpSpPr/>
          <p:nvPr/>
        </p:nvGrpSpPr>
        <p:grpSpPr>
          <a:xfrm>
            <a:off x="0" y="0"/>
            <a:ext cx="9144000" cy="6858000"/>
            <a:chOff x="0" y="0"/>
            <a:chExt cx="5760" cy="4320"/>
          </a:xfrm>
        </p:grpSpPr>
        <p:sp>
          <p:nvSpPr>
            <p:cNvPr id="937" name="Google Shape;937;p116"/>
            <p:cNvSpPr/>
            <p:nvPr/>
          </p:nvSpPr>
          <p:spPr>
            <a:xfrm>
              <a:off x="0" y="0"/>
              <a:ext cx="2208" cy="432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38" name="Google Shape;938;p116"/>
            <p:cNvSpPr/>
            <p:nvPr/>
          </p:nvSpPr>
          <p:spPr>
            <a:xfrm>
              <a:off x="1081" y="1065"/>
              <a:ext cx="4679" cy="159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939" name="Google Shape;939;p116"/>
            <p:cNvGrpSpPr/>
            <p:nvPr/>
          </p:nvGrpSpPr>
          <p:grpSpPr>
            <a:xfrm>
              <a:off x="0" y="672"/>
              <a:ext cx="1806" cy="1989"/>
              <a:chOff x="0" y="672"/>
              <a:chExt cx="1806" cy="1989"/>
            </a:xfrm>
          </p:grpSpPr>
          <p:sp>
            <p:nvSpPr>
              <p:cNvPr id="940" name="Google Shape;940;p116"/>
              <p:cNvSpPr/>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41" name="Google Shape;941;p116"/>
              <p:cNvSpPr/>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42" name="Google Shape;942;p116"/>
              <p:cNvSpPr/>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43" name="Google Shape;943;p116"/>
              <p:cNvSpPr/>
              <p:nvPr/>
            </p:nvSpPr>
            <p:spPr>
              <a:xfrm>
                <a:off x="719" y="2257"/>
                <a:ext cx="368" cy="40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44" name="Google Shape;944;p116"/>
              <p:cNvSpPr/>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45" name="Google Shape;945;p116"/>
              <p:cNvSpPr/>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46" name="Google Shape;946;p116"/>
              <p:cNvSpPr/>
              <p:nvPr/>
            </p:nvSpPr>
            <p:spPr>
              <a:xfrm>
                <a:off x="0" y="1464"/>
                <a:ext cx="367" cy="39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47" name="Google Shape;947;p116"/>
              <p:cNvSpPr/>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48" name="Google Shape;948;p116"/>
              <p:cNvSpPr/>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49" name="Google Shape;949;p116"/>
              <p:cNvSpPr/>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950" name="Google Shape;950;p116"/>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5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1" name="Google Shape;951;p116"/>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680"/>
              </a:spcBef>
              <a:spcAft>
                <a:spcPts val="0"/>
              </a:spcAft>
              <a:buSzPts val="2550"/>
              <a:buFont typeface="Noto Sans Symbols"/>
              <a:buNone/>
              <a:defRPr sz="3400"/>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952" name="Google Shape;952;p116"/>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3" name="Google Shape;953;p11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4" name="Google Shape;954;p11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955" name="Shape 955"/>
        <p:cNvGrpSpPr/>
        <p:nvPr/>
      </p:nvGrpSpPr>
      <p:grpSpPr>
        <a:xfrm>
          <a:off x="0" y="0"/>
          <a:ext cx="0" cy="0"/>
          <a:chOff x="0" y="0"/>
          <a:chExt cx="0" cy="0"/>
        </a:xfrm>
      </p:grpSpPr>
      <p:sp>
        <p:nvSpPr>
          <p:cNvPr id="956" name="Google Shape;956;p11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7" name="Google Shape;957;p117"/>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58" name="Google Shape;958;p11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9" name="Google Shape;959;p11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960" name="Google Shape;960;p11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961" name="Shape 961"/>
        <p:cNvGrpSpPr/>
        <p:nvPr/>
      </p:nvGrpSpPr>
      <p:grpSpPr>
        <a:xfrm>
          <a:off x="0" y="0"/>
          <a:ext cx="0" cy="0"/>
          <a:chOff x="0" y="0"/>
          <a:chExt cx="0" cy="0"/>
        </a:xfrm>
      </p:grpSpPr>
      <p:sp>
        <p:nvSpPr>
          <p:cNvPr id="962" name="Google Shape;962;p1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3" name="Google Shape;963;p1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500"/>
              <a:buNone/>
              <a:defRPr sz="2000"/>
            </a:lvl1pPr>
            <a:lvl2pPr indent="-228600" lvl="1" marL="914400" algn="l">
              <a:lnSpc>
                <a:spcPct val="100000"/>
              </a:lnSpc>
              <a:spcBef>
                <a:spcPts val="360"/>
              </a:spcBef>
              <a:spcAft>
                <a:spcPts val="0"/>
              </a:spcAft>
              <a:buSzPts val="1440"/>
              <a:buNone/>
              <a:defRPr sz="1800"/>
            </a:lvl2pPr>
            <a:lvl3pPr indent="-228600" lvl="2" marL="1371600" algn="l">
              <a:lnSpc>
                <a:spcPct val="100000"/>
              </a:lnSpc>
              <a:spcBef>
                <a:spcPts val="320"/>
              </a:spcBef>
              <a:spcAft>
                <a:spcPts val="0"/>
              </a:spcAft>
              <a:buSzPts val="1040"/>
              <a:buNone/>
              <a:defRPr sz="1600"/>
            </a:lvl3pPr>
            <a:lvl4pPr indent="-228600" lvl="3" marL="1828800" algn="l">
              <a:lnSpc>
                <a:spcPct val="100000"/>
              </a:lnSpc>
              <a:spcBef>
                <a:spcPts val="280"/>
              </a:spcBef>
              <a:spcAft>
                <a:spcPts val="0"/>
              </a:spcAft>
              <a:buSzPts val="980"/>
              <a:buNone/>
              <a:defRPr sz="1400"/>
            </a:lvl4pPr>
            <a:lvl5pPr indent="-228600" lvl="4" marL="2286000" algn="l">
              <a:lnSpc>
                <a:spcPct val="100000"/>
              </a:lnSpc>
              <a:spcBef>
                <a:spcPts val="280"/>
              </a:spcBef>
              <a:spcAft>
                <a:spcPts val="0"/>
              </a:spcAft>
              <a:buSzPts val="1400"/>
              <a:buNone/>
              <a:defRPr sz="1400"/>
            </a:lvl5pPr>
            <a:lvl6pPr indent="-228600" lvl="5" marL="2743200" algn="l">
              <a:lnSpc>
                <a:spcPct val="100000"/>
              </a:lnSpc>
              <a:spcBef>
                <a:spcPts val="280"/>
              </a:spcBef>
              <a:spcAft>
                <a:spcPts val="0"/>
              </a:spcAft>
              <a:buSzPts val="1400"/>
              <a:buNone/>
              <a:defRPr sz="1400"/>
            </a:lvl6pPr>
            <a:lvl7pPr indent="-228600" lvl="6" marL="3200400" algn="l">
              <a:lnSpc>
                <a:spcPct val="100000"/>
              </a:lnSpc>
              <a:spcBef>
                <a:spcPts val="280"/>
              </a:spcBef>
              <a:spcAft>
                <a:spcPts val="0"/>
              </a:spcAft>
              <a:buSzPts val="1400"/>
              <a:buNone/>
              <a:defRPr sz="1400"/>
            </a:lvl7pPr>
            <a:lvl8pPr indent="-228600" lvl="7" marL="3657600" algn="l">
              <a:lnSpc>
                <a:spcPct val="100000"/>
              </a:lnSpc>
              <a:spcBef>
                <a:spcPts val="280"/>
              </a:spcBef>
              <a:spcAft>
                <a:spcPts val="0"/>
              </a:spcAft>
              <a:buSzPts val="1400"/>
              <a:buNone/>
              <a:defRPr sz="1400"/>
            </a:lvl8pPr>
            <a:lvl9pPr indent="-228600" lvl="8" marL="4114800" algn="l">
              <a:lnSpc>
                <a:spcPct val="100000"/>
              </a:lnSpc>
              <a:spcBef>
                <a:spcPts val="280"/>
              </a:spcBef>
              <a:spcAft>
                <a:spcPts val="0"/>
              </a:spcAft>
              <a:buSzPts val="1400"/>
              <a:buNone/>
              <a:defRPr sz="1400"/>
            </a:lvl9pPr>
          </a:lstStyle>
          <a:p/>
        </p:txBody>
      </p:sp>
      <p:sp>
        <p:nvSpPr>
          <p:cNvPr id="964" name="Google Shape;964;p11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5" name="Google Shape;965;p11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966" name="Google Shape;966;p11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967" name="Shape 967"/>
        <p:cNvGrpSpPr/>
        <p:nvPr/>
      </p:nvGrpSpPr>
      <p:grpSpPr>
        <a:xfrm>
          <a:off x="0" y="0"/>
          <a:ext cx="0" cy="0"/>
          <a:chOff x="0" y="0"/>
          <a:chExt cx="0" cy="0"/>
        </a:xfrm>
      </p:grpSpPr>
      <p:sp>
        <p:nvSpPr>
          <p:cNvPr id="968" name="Google Shape;968;p11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9" name="Google Shape;969;p119"/>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970" name="Google Shape;970;p119"/>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971" name="Google Shape;971;p11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2" name="Google Shape;972;p11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973" name="Google Shape;973;p11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974" name="Shape 974"/>
        <p:cNvGrpSpPr/>
        <p:nvPr/>
      </p:nvGrpSpPr>
      <p:grpSpPr>
        <a:xfrm>
          <a:off x="0" y="0"/>
          <a:ext cx="0" cy="0"/>
          <a:chOff x="0" y="0"/>
          <a:chExt cx="0" cy="0"/>
        </a:xfrm>
      </p:grpSpPr>
      <p:sp>
        <p:nvSpPr>
          <p:cNvPr id="975" name="Google Shape;975;p1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6" name="Google Shape;976;p1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977" name="Google Shape;977;p1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978" name="Google Shape;978;p1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979" name="Google Shape;979;p1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980" name="Google Shape;980;p12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1" name="Google Shape;981;p12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982" name="Google Shape;982;p12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983" name="Shape 983"/>
        <p:cNvGrpSpPr/>
        <p:nvPr/>
      </p:nvGrpSpPr>
      <p:grpSpPr>
        <a:xfrm>
          <a:off x="0" y="0"/>
          <a:ext cx="0" cy="0"/>
          <a:chOff x="0" y="0"/>
          <a:chExt cx="0" cy="0"/>
        </a:xfrm>
      </p:grpSpPr>
      <p:sp>
        <p:nvSpPr>
          <p:cNvPr id="984" name="Google Shape;984;p12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5" name="Google Shape;985;p12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6" name="Google Shape;986;p12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987" name="Google Shape;987;p12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988" name="Shape 988"/>
        <p:cNvGrpSpPr/>
        <p:nvPr/>
      </p:nvGrpSpPr>
      <p:grpSpPr>
        <a:xfrm>
          <a:off x="0" y="0"/>
          <a:ext cx="0" cy="0"/>
          <a:chOff x="0" y="0"/>
          <a:chExt cx="0" cy="0"/>
        </a:xfrm>
      </p:grpSpPr>
      <p:sp>
        <p:nvSpPr>
          <p:cNvPr id="989" name="Google Shape;989;p12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0" name="Google Shape;990;p12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640"/>
              </a:spcBef>
              <a:spcAft>
                <a:spcPts val="0"/>
              </a:spcAft>
              <a:buSzPts val="2400"/>
              <a:buChar char="■"/>
              <a:defRPr sz="3200"/>
            </a:lvl1pPr>
            <a:lvl2pPr indent="-370840" lvl="1" marL="914400" algn="l">
              <a:lnSpc>
                <a:spcPct val="100000"/>
              </a:lnSpc>
              <a:spcBef>
                <a:spcPts val="560"/>
              </a:spcBef>
              <a:spcAft>
                <a:spcPts val="0"/>
              </a:spcAft>
              <a:buSzPts val="2240"/>
              <a:buChar char="◻"/>
              <a:defRPr sz="2800"/>
            </a:lvl2pPr>
            <a:lvl3pPr indent="-327660" lvl="2" marL="1371600" algn="l">
              <a:lnSpc>
                <a:spcPct val="100000"/>
              </a:lnSpc>
              <a:spcBef>
                <a:spcPts val="480"/>
              </a:spcBef>
              <a:spcAft>
                <a:spcPts val="0"/>
              </a:spcAft>
              <a:buSzPts val="1560"/>
              <a:buChar char="■"/>
              <a:defRPr sz="2400"/>
            </a:lvl3pPr>
            <a:lvl4pPr indent="-317500" lvl="3" marL="1828800" algn="l">
              <a:lnSpc>
                <a:spcPct val="100000"/>
              </a:lnSpc>
              <a:spcBef>
                <a:spcPts val="400"/>
              </a:spcBef>
              <a:spcAft>
                <a:spcPts val="0"/>
              </a:spcAft>
              <a:buSzPts val="14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991" name="Google Shape;991;p12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992" name="Google Shape;992;p12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3" name="Google Shape;993;p12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994" name="Google Shape;994;p12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995" name="Shape 995"/>
        <p:cNvGrpSpPr/>
        <p:nvPr/>
      </p:nvGrpSpPr>
      <p:grpSpPr>
        <a:xfrm>
          <a:off x="0" y="0"/>
          <a:ext cx="0" cy="0"/>
          <a:chOff x="0" y="0"/>
          <a:chExt cx="0" cy="0"/>
        </a:xfrm>
      </p:grpSpPr>
      <p:sp>
        <p:nvSpPr>
          <p:cNvPr id="996" name="Google Shape;996;p12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7" name="Google Shape;997;p123"/>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lt2"/>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accent2"/>
              </a:buClr>
              <a:buSzPts val="2240"/>
              <a:buFont typeface="Noto Sans Symbols"/>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lt2"/>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998" name="Google Shape;998;p12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999" name="Google Shape;999;p12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0" name="Google Shape;1000;p12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01" name="Google Shape;1001;p12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108" name="Shape 108"/>
        <p:cNvGrpSpPr/>
        <p:nvPr/>
      </p:nvGrpSpPr>
      <p:grpSpPr>
        <a:xfrm>
          <a:off x="0" y="0"/>
          <a:ext cx="0" cy="0"/>
          <a:chOff x="0" y="0"/>
          <a:chExt cx="0" cy="0"/>
        </a:xfrm>
      </p:grpSpPr>
      <p:sp>
        <p:nvSpPr>
          <p:cNvPr id="109" name="Google Shape;109;p1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3"/>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111" name="Google Shape;111;p13"/>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112" name="Google Shape;112;p1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14" name="Google Shape;114;p13"/>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1002" name="Shape 1002"/>
        <p:cNvGrpSpPr/>
        <p:nvPr/>
      </p:nvGrpSpPr>
      <p:grpSpPr>
        <a:xfrm>
          <a:off x="0" y="0"/>
          <a:ext cx="0" cy="0"/>
          <a:chOff x="0" y="0"/>
          <a:chExt cx="0" cy="0"/>
        </a:xfrm>
      </p:grpSpPr>
      <p:sp>
        <p:nvSpPr>
          <p:cNvPr id="1003" name="Google Shape;1003;p12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4" name="Google Shape;1004;p124"/>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005" name="Google Shape;1005;p12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6" name="Google Shape;1006;p12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07" name="Google Shape;1007;p12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1008" name="Shape 1008"/>
        <p:cNvGrpSpPr/>
        <p:nvPr/>
      </p:nvGrpSpPr>
      <p:grpSpPr>
        <a:xfrm>
          <a:off x="0" y="0"/>
          <a:ext cx="0" cy="0"/>
          <a:chOff x="0" y="0"/>
          <a:chExt cx="0" cy="0"/>
        </a:xfrm>
      </p:grpSpPr>
      <p:sp>
        <p:nvSpPr>
          <p:cNvPr id="1009" name="Google Shape;1009;p125"/>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0" name="Google Shape;1010;p125"/>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011" name="Google Shape;1011;p12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2" name="Google Shape;1012;p12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13" name="Google Shape;1013;p12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exto e conteúdo" type="txAndObj">
  <p:cSld name="TEXT_AND_OBJECT">
    <p:spTree>
      <p:nvGrpSpPr>
        <p:cNvPr id="1014" name="Shape 1014"/>
        <p:cNvGrpSpPr/>
        <p:nvPr/>
      </p:nvGrpSpPr>
      <p:grpSpPr>
        <a:xfrm>
          <a:off x="0" y="0"/>
          <a:ext cx="0" cy="0"/>
          <a:chOff x="0" y="0"/>
          <a:chExt cx="0" cy="0"/>
        </a:xfrm>
      </p:grpSpPr>
      <p:sp>
        <p:nvSpPr>
          <p:cNvPr id="1015" name="Google Shape;1015;p12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6" name="Google Shape;1016;p126"/>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017" name="Google Shape;1017;p126"/>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018" name="Google Shape;1018;p12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9" name="Google Shape;1019;p12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20" name="Google Shape;1020;p12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showMasterSp="0" type="title">
  <p:cSld name="TITLE">
    <p:spTree>
      <p:nvGrpSpPr>
        <p:cNvPr id="1037" name="Shape 1037"/>
        <p:cNvGrpSpPr/>
        <p:nvPr/>
      </p:nvGrpSpPr>
      <p:grpSpPr>
        <a:xfrm>
          <a:off x="0" y="0"/>
          <a:ext cx="0" cy="0"/>
          <a:chOff x="0" y="0"/>
          <a:chExt cx="0" cy="0"/>
        </a:xfrm>
      </p:grpSpPr>
      <p:grpSp>
        <p:nvGrpSpPr>
          <p:cNvPr id="1038" name="Google Shape;1038;p128"/>
          <p:cNvGrpSpPr/>
          <p:nvPr/>
        </p:nvGrpSpPr>
        <p:grpSpPr>
          <a:xfrm>
            <a:off x="0" y="0"/>
            <a:ext cx="9144000" cy="6858000"/>
            <a:chOff x="0" y="0"/>
            <a:chExt cx="5760" cy="4320"/>
          </a:xfrm>
        </p:grpSpPr>
        <p:sp>
          <p:nvSpPr>
            <p:cNvPr id="1039" name="Google Shape;1039;p128"/>
            <p:cNvSpPr/>
            <p:nvPr/>
          </p:nvSpPr>
          <p:spPr>
            <a:xfrm>
              <a:off x="0" y="0"/>
              <a:ext cx="2208" cy="432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40" name="Google Shape;1040;p128"/>
            <p:cNvSpPr/>
            <p:nvPr/>
          </p:nvSpPr>
          <p:spPr>
            <a:xfrm>
              <a:off x="1081" y="1065"/>
              <a:ext cx="4679" cy="159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1041" name="Google Shape;1041;p128"/>
            <p:cNvGrpSpPr/>
            <p:nvPr/>
          </p:nvGrpSpPr>
          <p:grpSpPr>
            <a:xfrm>
              <a:off x="0" y="672"/>
              <a:ext cx="1806" cy="1989"/>
              <a:chOff x="0" y="672"/>
              <a:chExt cx="1806" cy="1989"/>
            </a:xfrm>
          </p:grpSpPr>
          <p:sp>
            <p:nvSpPr>
              <p:cNvPr id="1042" name="Google Shape;1042;p128"/>
              <p:cNvSpPr/>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43" name="Google Shape;1043;p128"/>
              <p:cNvSpPr/>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44" name="Google Shape;1044;p128"/>
              <p:cNvSpPr/>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45" name="Google Shape;1045;p128"/>
              <p:cNvSpPr/>
              <p:nvPr/>
            </p:nvSpPr>
            <p:spPr>
              <a:xfrm>
                <a:off x="719" y="2257"/>
                <a:ext cx="368" cy="40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46" name="Google Shape;1046;p128"/>
              <p:cNvSpPr/>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47" name="Google Shape;1047;p128"/>
              <p:cNvSpPr/>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48" name="Google Shape;1048;p128"/>
              <p:cNvSpPr/>
              <p:nvPr/>
            </p:nvSpPr>
            <p:spPr>
              <a:xfrm>
                <a:off x="0" y="1464"/>
                <a:ext cx="367" cy="39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49" name="Google Shape;1049;p128"/>
              <p:cNvSpPr/>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50" name="Google Shape;1050;p128"/>
              <p:cNvSpPr/>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51" name="Google Shape;1051;p128"/>
              <p:cNvSpPr/>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1052" name="Google Shape;1052;p128"/>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5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3" name="Google Shape;1053;p128"/>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680"/>
              </a:spcBef>
              <a:spcAft>
                <a:spcPts val="0"/>
              </a:spcAft>
              <a:buSzPts val="2550"/>
              <a:buFont typeface="Noto Sans Symbols"/>
              <a:buNone/>
              <a:defRPr sz="3400"/>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1054" name="Google Shape;1054;p128"/>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5" name="Google Shape;1055;p12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6" name="Google Shape;1056;p12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1057" name="Shape 1057"/>
        <p:cNvGrpSpPr/>
        <p:nvPr/>
      </p:nvGrpSpPr>
      <p:grpSpPr>
        <a:xfrm>
          <a:off x="0" y="0"/>
          <a:ext cx="0" cy="0"/>
          <a:chOff x="0" y="0"/>
          <a:chExt cx="0" cy="0"/>
        </a:xfrm>
      </p:grpSpPr>
      <p:sp>
        <p:nvSpPr>
          <p:cNvPr id="1058" name="Google Shape;1058;p12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9" name="Google Shape;1059;p12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60" name="Google Shape;1060;p12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1061" name="Shape 1061"/>
        <p:cNvGrpSpPr/>
        <p:nvPr/>
      </p:nvGrpSpPr>
      <p:grpSpPr>
        <a:xfrm>
          <a:off x="0" y="0"/>
          <a:ext cx="0" cy="0"/>
          <a:chOff x="0" y="0"/>
          <a:chExt cx="0" cy="0"/>
        </a:xfrm>
      </p:grpSpPr>
      <p:sp>
        <p:nvSpPr>
          <p:cNvPr id="1062" name="Google Shape;1062;p13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3" name="Google Shape;1063;p130"/>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064" name="Google Shape;1064;p13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5" name="Google Shape;1065;p13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66" name="Google Shape;1066;p13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1067" name="Shape 1067"/>
        <p:cNvGrpSpPr/>
        <p:nvPr/>
      </p:nvGrpSpPr>
      <p:grpSpPr>
        <a:xfrm>
          <a:off x="0" y="0"/>
          <a:ext cx="0" cy="0"/>
          <a:chOff x="0" y="0"/>
          <a:chExt cx="0" cy="0"/>
        </a:xfrm>
      </p:grpSpPr>
      <p:sp>
        <p:nvSpPr>
          <p:cNvPr id="1068" name="Google Shape;1068;p13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9" name="Google Shape;1069;p13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500"/>
              <a:buNone/>
              <a:defRPr sz="2000"/>
            </a:lvl1pPr>
            <a:lvl2pPr indent="-228600" lvl="1" marL="914400" algn="l">
              <a:lnSpc>
                <a:spcPct val="100000"/>
              </a:lnSpc>
              <a:spcBef>
                <a:spcPts val="360"/>
              </a:spcBef>
              <a:spcAft>
                <a:spcPts val="0"/>
              </a:spcAft>
              <a:buSzPts val="1440"/>
              <a:buNone/>
              <a:defRPr sz="1800"/>
            </a:lvl2pPr>
            <a:lvl3pPr indent="-228600" lvl="2" marL="1371600" algn="l">
              <a:lnSpc>
                <a:spcPct val="100000"/>
              </a:lnSpc>
              <a:spcBef>
                <a:spcPts val="320"/>
              </a:spcBef>
              <a:spcAft>
                <a:spcPts val="0"/>
              </a:spcAft>
              <a:buSzPts val="1040"/>
              <a:buNone/>
              <a:defRPr sz="1600"/>
            </a:lvl3pPr>
            <a:lvl4pPr indent="-228600" lvl="3" marL="1828800" algn="l">
              <a:lnSpc>
                <a:spcPct val="100000"/>
              </a:lnSpc>
              <a:spcBef>
                <a:spcPts val="280"/>
              </a:spcBef>
              <a:spcAft>
                <a:spcPts val="0"/>
              </a:spcAft>
              <a:buSzPts val="980"/>
              <a:buNone/>
              <a:defRPr sz="1400"/>
            </a:lvl4pPr>
            <a:lvl5pPr indent="-228600" lvl="4" marL="2286000" algn="l">
              <a:lnSpc>
                <a:spcPct val="100000"/>
              </a:lnSpc>
              <a:spcBef>
                <a:spcPts val="280"/>
              </a:spcBef>
              <a:spcAft>
                <a:spcPts val="0"/>
              </a:spcAft>
              <a:buSzPts val="1400"/>
              <a:buNone/>
              <a:defRPr sz="1400"/>
            </a:lvl5pPr>
            <a:lvl6pPr indent="-228600" lvl="5" marL="2743200" algn="l">
              <a:lnSpc>
                <a:spcPct val="100000"/>
              </a:lnSpc>
              <a:spcBef>
                <a:spcPts val="280"/>
              </a:spcBef>
              <a:spcAft>
                <a:spcPts val="0"/>
              </a:spcAft>
              <a:buSzPts val="1400"/>
              <a:buNone/>
              <a:defRPr sz="1400"/>
            </a:lvl6pPr>
            <a:lvl7pPr indent="-228600" lvl="6" marL="3200400" algn="l">
              <a:lnSpc>
                <a:spcPct val="100000"/>
              </a:lnSpc>
              <a:spcBef>
                <a:spcPts val="280"/>
              </a:spcBef>
              <a:spcAft>
                <a:spcPts val="0"/>
              </a:spcAft>
              <a:buSzPts val="1400"/>
              <a:buNone/>
              <a:defRPr sz="1400"/>
            </a:lvl7pPr>
            <a:lvl8pPr indent="-228600" lvl="7" marL="3657600" algn="l">
              <a:lnSpc>
                <a:spcPct val="100000"/>
              </a:lnSpc>
              <a:spcBef>
                <a:spcPts val="280"/>
              </a:spcBef>
              <a:spcAft>
                <a:spcPts val="0"/>
              </a:spcAft>
              <a:buSzPts val="1400"/>
              <a:buNone/>
              <a:defRPr sz="1400"/>
            </a:lvl8pPr>
            <a:lvl9pPr indent="-228600" lvl="8" marL="4114800" algn="l">
              <a:lnSpc>
                <a:spcPct val="100000"/>
              </a:lnSpc>
              <a:spcBef>
                <a:spcPts val="280"/>
              </a:spcBef>
              <a:spcAft>
                <a:spcPts val="0"/>
              </a:spcAft>
              <a:buSzPts val="1400"/>
              <a:buNone/>
              <a:defRPr sz="1400"/>
            </a:lvl9pPr>
          </a:lstStyle>
          <a:p/>
        </p:txBody>
      </p:sp>
      <p:sp>
        <p:nvSpPr>
          <p:cNvPr id="1070" name="Google Shape;1070;p13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1" name="Google Shape;1071;p13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72" name="Google Shape;1072;p13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1073" name="Shape 1073"/>
        <p:cNvGrpSpPr/>
        <p:nvPr/>
      </p:nvGrpSpPr>
      <p:grpSpPr>
        <a:xfrm>
          <a:off x="0" y="0"/>
          <a:ext cx="0" cy="0"/>
          <a:chOff x="0" y="0"/>
          <a:chExt cx="0" cy="0"/>
        </a:xfrm>
      </p:grpSpPr>
      <p:sp>
        <p:nvSpPr>
          <p:cNvPr id="1074" name="Google Shape;1074;p13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5" name="Google Shape;1075;p132"/>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1076" name="Google Shape;1076;p132"/>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1077" name="Google Shape;1077;p13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8" name="Google Shape;1078;p13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79" name="Google Shape;1079;p13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1080" name="Shape 1080"/>
        <p:cNvGrpSpPr/>
        <p:nvPr/>
      </p:nvGrpSpPr>
      <p:grpSpPr>
        <a:xfrm>
          <a:off x="0" y="0"/>
          <a:ext cx="0" cy="0"/>
          <a:chOff x="0" y="0"/>
          <a:chExt cx="0" cy="0"/>
        </a:xfrm>
      </p:grpSpPr>
      <p:sp>
        <p:nvSpPr>
          <p:cNvPr id="1081" name="Google Shape;1081;p1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2" name="Google Shape;1082;p13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1083" name="Google Shape;1083;p13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1084" name="Google Shape;1084;p13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1085" name="Google Shape;1085;p13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1086" name="Google Shape;1086;p13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7" name="Google Shape;1087;p13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88" name="Google Shape;1088;p13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1089" name="Shape 1089"/>
        <p:cNvGrpSpPr/>
        <p:nvPr/>
      </p:nvGrpSpPr>
      <p:grpSpPr>
        <a:xfrm>
          <a:off x="0" y="0"/>
          <a:ext cx="0" cy="0"/>
          <a:chOff x="0" y="0"/>
          <a:chExt cx="0" cy="0"/>
        </a:xfrm>
      </p:grpSpPr>
      <p:sp>
        <p:nvSpPr>
          <p:cNvPr id="1090" name="Google Shape;1090;p13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1" name="Google Shape;1091;p13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2" name="Google Shape;1092;p13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93" name="Google Shape;1093;p13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115" name="Shape 115"/>
        <p:cNvGrpSpPr/>
        <p:nvPr/>
      </p:nvGrpSpPr>
      <p:grpSpPr>
        <a:xfrm>
          <a:off x="0" y="0"/>
          <a:ext cx="0" cy="0"/>
          <a:chOff x="0" y="0"/>
          <a:chExt cx="0" cy="0"/>
        </a:xfrm>
      </p:grpSpPr>
      <p:sp>
        <p:nvSpPr>
          <p:cNvPr id="116" name="Google Shape;116;p14"/>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4"/>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500"/>
              <a:buNone/>
              <a:defRPr sz="2000"/>
            </a:lvl1pPr>
            <a:lvl2pPr indent="-228600" lvl="1" marL="914400" algn="l">
              <a:lnSpc>
                <a:spcPct val="100000"/>
              </a:lnSpc>
              <a:spcBef>
                <a:spcPts val="360"/>
              </a:spcBef>
              <a:spcAft>
                <a:spcPts val="0"/>
              </a:spcAft>
              <a:buSzPts val="1440"/>
              <a:buNone/>
              <a:defRPr sz="1800"/>
            </a:lvl2pPr>
            <a:lvl3pPr indent="-228600" lvl="2" marL="1371600" algn="l">
              <a:lnSpc>
                <a:spcPct val="100000"/>
              </a:lnSpc>
              <a:spcBef>
                <a:spcPts val="320"/>
              </a:spcBef>
              <a:spcAft>
                <a:spcPts val="0"/>
              </a:spcAft>
              <a:buSzPts val="1040"/>
              <a:buNone/>
              <a:defRPr sz="1600"/>
            </a:lvl3pPr>
            <a:lvl4pPr indent="-228600" lvl="3" marL="1828800" algn="l">
              <a:lnSpc>
                <a:spcPct val="100000"/>
              </a:lnSpc>
              <a:spcBef>
                <a:spcPts val="280"/>
              </a:spcBef>
              <a:spcAft>
                <a:spcPts val="0"/>
              </a:spcAft>
              <a:buSzPts val="980"/>
              <a:buNone/>
              <a:defRPr sz="1400"/>
            </a:lvl4pPr>
            <a:lvl5pPr indent="-228600" lvl="4" marL="2286000" algn="l">
              <a:lnSpc>
                <a:spcPct val="100000"/>
              </a:lnSpc>
              <a:spcBef>
                <a:spcPts val="280"/>
              </a:spcBef>
              <a:spcAft>
                <a:spcPts val="0"/>
              </a:spcAft>
              <a:buSzPts val="1400"/>
              <a:buNone/>
              <a:defRPr sz="1400"/>
            </a:lvl5pPr>
            <a:lvl6pPr indent="-228600" lvl="5" marL="2743200" algn="l">
              <a:lnSpc>
                <a:spcPct val="100000"/>
              </a:lnSpc>
              <a:spcBef>
                <a:spcPts val="280"/>
              </a:spcBef>
              <a:spcAft>
                <a:spcPts val="0"/>
              </a:spcAft>
              <a:buSzPts val="1400"/>
              <a:buNone/>
              <a:defRPr sz="1400"/>
            </a:lvl6pPr>
            <a:lvl7pPr indent="-228600" lvl="6" marL="3200400" algn="l">
              <a:lnSpc>
                <a:spcPct val="100000"/>
              </a:lnSpc>
              <a:spcBef>
                <a:spcPts val="280"/>
              </a:spcBef>
              <a:spcAft>
                <a:spcPts val="0"/>
              </a:spcAft>
              <a:buSzPts val="1400"/>
              <a:buNone/>
              <a:defRPr sz="1400"/>
            </a:lvl7pPr>
            <a:lvl8pPr indent="-228600" lvl="7" marL="3657600" algn="l">
              <a:lnSpc>
                <a:spcPct val="100000"/>
              </a:lnSpc>
              <a:spcBef>
                <a:spcPts val="280"/>
              </a:spcBef>
              <a:spcAft>
                <a:spcPts val="0"/>
              </a:spcAft>
              <a:buSzPts val="1400"/>
              <a:buNone/>
              <a:defRPr sz="1400"/>
            </a:lvl8pPr>
            <a:lvl9pPr indent="-228600" lvl="8" marL="4114800" algn="l">
              <a:lnSpc>
                <a:spcPct val="100000"/>
              </a:lnSpc>
              <a:spcBef>
                <a:spcPts val="280"/>
              </a:spcBef>
              <a:spcAft>
                <a:spcPts val="0"/>
              </a:spcAft>
              <a:buSzPts val="1400"/>
              <a:buNone/>
              <a:defRPr sz="1400"/>
            </a:lvl9pPr>
          </a:lstStyle>
          <a:p/>
        </p:txBody>
      </p:sp>
      <p:sp>
        <p:nvSpPr>
          <p:cNvPr id="118" name="Google Shape;118;p1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20" name="Google Shape;120;p14"/>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1094" name="Shape 1094"/>
        <p:cNvGrpSpPr/>
        <p:nvPr/>
      </p:nvGrpSpPr>
      <p:grpSpPr>
        <a:xfrm>
          <a:off x="0" y="0"/>
          <a:ext cx="0" cy="0"/>
          <a:chOff x="0" y="0"/>
          <a:chExt cx="0" cy="0"/>
        </a:xfrm>
      </p:grpSpPr>
      <p:sp>
        <p:nvSpPr>
          <p:cNvPr id="1095" name="Google Shape;1095;p13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6" name="Google Shape;1096;p13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640"/>
              </a:spcBef>
              <a:spcAft>
                <a:spcPts val="0"/>
              </a:spcAft>
              <a:buSzPts val="2400"/>
              <a:buChar char="■"/>
              <a:defRPr sz="3200"/>
            </a:lvl1pPr>
            <a:lvl2pPr indent="-370840" lvl="1" marL="914400" algn="l">
              <a:lnSpc>
                <a:spcPct val="100000"/>
              </a:lnSpc>
              <a:spcBef>
                <a:spcPts val="560"/>
              </a:spcBef>
              <a:spcAft>
                <a:spcPts val="0"/>
              </a:spcAft>
              <a:buSzPts val="2240"/>
              <a:buChar char="◻"/>
              <a:defRPr sz="2800"/>
            </a:lvl2pPr>
            <a:lvl3pPr indent="-327660" lvl="2" marL="1371600" algn="l">
              <a:lnSpc>
                <a:spcPct val="100000"/>
              </a:lnSpc>
              <a:spcBef>
                <a:spcPts val="480"/>
              </a:spcBef>
              <a:spcAft>
                <a:spcPts val="0"/>
              </a:spcAft>
              <a:buSzPts val="1560"/>
              <a:buChar char="■"/>
              <a:defRPr sz="2400"/>
            </a:lvl3pPr>
            <a:lvl4pPr indent="-317500" lvl="3" marL="1828800" algn="l">
              <a:lnSpc>
                <a:spcPct val="100000"/>
              </a:lnSpc>
              <a:spcBef>
                <a:spcPts val="400"/>
              </a:spcBef>
              <a:spcAft>
                <a:spcPts val="0"/>
              </a:spcAft>
              <a:buSzPts val="14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1097" name="Google Shape;1097;p13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1098" name="Google Shape;1098;p13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9" name="Google Shape;1099;p13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100" name="Google Shape;1100;p13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1101" name="Shape 1101"/>
        <p:cNvGrpSpPr/>
        <p:nvPr/>
      </p:nvGrpSpPr>
      <p:grpSpPr>
        <a:xfrm>
          <a:off x="0" y="0"/>
          <a:ext cx="0" cy="0"/>
          <a:chOff x="0" y="0"/>
          <a:chExt cx="0" cy="0"/>
        </a:xfrm>
      </p:grpSpPr>
      <p:sp>
        <p:nvSpPr>
          <p:cNvPr id="1102" name="Google Shape;1102;p13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3" name="Google Shape;1103;p136"/>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lt2"/>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accent2"/>
              </a:buClr>
              <a:buSzPts val="2240"/>
              <a:buFont typeface="Noto Sans Symbols"/>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lt2"/>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1104" name="Google Shape;1104;p13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1105" name="Google Shape;1105;p13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6" name="Google Shape;1106;p13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107" name="Google Shape;1107;p13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1108" name="Shape 1108"/>
        <p:cNvGrpSpPr/>
        <p:nvPr/>
      </p:nvGrpSpPr>
      <p:grpSpPr>
        <a:xfrm>
          <a:off x="0" y="0"/>
          <a:ext cx="0" cy="0"/>
          <a:chOff x="0" y="0"/>
          <a:chExt cx="0" cy="0"/>
        </a:xfrm>
      </p:grpSpPr>
      <p:sp>
        <p:nvSpPr>
          <p:cNvPr id="1109" name="Google Shape;1109;p13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0" name="Google Shape;1110;p137"/>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111" name="Google Shape;1111;p13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2" name="Google Shape;1112;p13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113" name="Google Shape;1113;p13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1114" name="Shape 1114"/>
        <p:cNvGrpSpPr/>
        <p:nvPr/>
      </p:nvGrpSpPr>
      <p:grpSpPr>
        <a:xfrm>
          <a:off x="0" y="0"/>
          <a:ext cx="0" cy="0"/>
          <a:chOff x="0" y="0"/>
          <a:chExt cx="0" cy="0"/>
        </a:xfrm>
      </p:grpSpPr>
      <p:sp>
        <p:nvSpPr>
          <p:cNvPr id="1115" name="Google Shape;1115;p138"/>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6" name="Google Shape;1116;p138"/>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117" name="Google Shape;1117;p13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8" name="Google Shape;1118;p13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119" name="Google Shape;1119;p13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exto e conteúdo" type="txAndObj">
  <p:cSld name="TEXT_AND_OBJECT">
    <p:spTree>
      <p:nvGrpSpPr>
        <p:cNvPr id="1120" name="Shape 1120"/>
        <p:cNvGrpSpPr/>
        <p:nvPr/>
      </p:nvGrpSpPr>
      <p:grpSpPr>
        <a:xfrm>
          <a:off x="0" y="0"/>
          <a:ext cx="0" cy="0"/>
          <a:chOff x="0" y="0"/>
          <a:chExt cx="0" cy="0"/>
        </a:xfrm>
      </p:grpSpPr>
      <p:sp>
        <p:nvSpPr>
          <p:cNvPr id="1121" name="Google Shape;1121;p13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2" name="Google Shape;1122;p139"/>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123" name="Google Shape;1123;p139"/>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124" name="Google Shape;1124;p13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5" name="Google Shape;1125;p13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126" name="Google Shape;1126;p13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147" name="Shape 1147"/>
        <p:cNvGrpSpPr/>
        <p:nvPr/>
      </p:nvGrpSpPr>
      <p:grpSpPr>
        <a:xfrm>
          <a:off x="0" y="0"/>
          <a:ext cx="0" cy="0"/>
          <a:chOff x="0" y="0"/>
          <a:chExt cx="0" cy="0"/>
        </a:xfrm>
      </p:grpSpPr>
      <p:sp>
        <p:nvSpPr>
          <p:cNvPr id="1148" name="Google Shape;1148;p141"/>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5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9" name="Google Shape;1149;p141"/>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680"/>
              </a:spcBef>
              <a:spcAft>
                <a:spcPts val="0"/>
              </a:spcAft>
              <a:buSzPts val="2550"/>
              <a:buFont typeface="Noto Sans Symbols"/>
              <a:buNone/>
              <a:defRPr sz="3400"/>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1150" name="Google Shape;1150;p141"/>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1" name="Google Shape;1151;p14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2" name="Google Shape;1152;p14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173" name="Shape 1173"/>
        <p:cNvGrpSpPr/>
        <p:nvPr/>
      </p:nvGrpSpPr>
      <p:grpSpPr>
        <a:xfrm>
          <a:off x="0" y="0"/>
          <a:ext cx="0" cy="0"/>
          <a:chOff x="0" y="0"/>
          <a:chExt cx="0" cy="0"/>
        </a:xfrm>
      </p:grpSpPr>
      <p:sp>
        <p:nvSpPr>
          <p:cNvPr id="1174" name="Google Shape;1174;p143"/>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5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5" name="Google Shape;1175;p143"/>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680"/>
              </a:spcBef>
              <a:spcAft>
                <a:spcPts val="0"/>
              </a:spcAft>
              <a:buSzPts val="2550"/>
              <a:buFont typeface="Noto Sans Symbols"/>
              <a:buNone/>
              <a:defRPr sz="3400"/>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1176" name="Google Shape;1176;p143"/>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7" name="Google Shape;1177;p14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8" name="Google Shape;1178;p14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1195" name="Shape 1195"/>
        <p:cNvGrpSpPr/>
        <p:nvPr/>
      </p:nvGrpSpPr>
      <p:grpSpPr>
        <a:xfrm>
          <a:off x="0" y="0"/>
          <a:ext cx="0" cy="0"/>
          <a:chOff x="0" y="0"/>
          <a:chExt cx="0" cy="0"/>
        </a:xfrm>
      </p:grpSpPr>
      <p:sp>
        <p:nvSpPr>
          <p:cNvPr id="1196" name="Google Shape;1196;p14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7" name="Google Shape;1197;p14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198" name="Google Shape;1198;p14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1199" name="Shape 1199"/>
        <p:cNvGrpSpPr/>
        <p:nvPr/>
      </p:nvGrpSpPr>
      <p:grpSpPr>
        <a:xfrm>
          <a:off x="0" y="0"/>
          <a:ext cx="0" cy="0"/>
          <a:chOff x="0" y="0"/>
          <a:chExt cx="0" cy="0"/>
        </a:xfrm>
      </p:grpSpPr>
      <p:sp>
        <p:nvSpPr>
          <p:cNvPr id="1200" name="Google Shape;1200;p14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1" name="Google Shape;1201;p146"/>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202" name="Google Shape;1202;p14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3" name="Google Shape;1203;p14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204" name="Google Shape;1204;p14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exto e conteúdo" type="txAndObj">
  <p:cSld name="TEXT_AND_OBJECT">
    <p:spTree>
      <p:nvGrpSpPr>
        <p:cNvPr id="1205" name="Shape 1205"/>
        <p:cNvGrpSpPr/>
        <p:nvPr/>
      </p:nvGrpSpPr>
      <p:grpSpPr>
        <a:xfrm>
          <a:off x="0" y="0"/>
          <a:ext cx="0" cy="0"/>
          <a:chOff x="0" y="0"/>
          <a:chExt cx="0" cy="0"/>
        </a:xfrm>
      </p:grpSpPr>
      <p:sp>
        <p:nvSpPr>
          <p:cNvPr id="1206" name="Google Shape;1206;p14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7" name="Google Shape;1207;p147"/>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208" name="Google Shape;1208;p147"/>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209" name="Google Shape;1209;p14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0" name="Google Shape;1210;p14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211" name="Google Shape;1211;p14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137" name="Shape 137"/>
        <p:cNvGrpSpPr/>
        <p:nvPr/>
      </p:nvGrpSpPr>
      <p:grpSpPr>
        <a:xfrm>
          <a:off x="0" y="0"/>
          <a:ext cx="0" cy="0"/>
          <a:chOff x="0" y="0"/>
          <a:chExt cx="0" cy="0"/>
        </a:xfrm>
      </p:grpSpPr>
      <p:sp>
        <p:nvSpPr>
          <p:cNvPr id="138" name="Google Shape;138;p1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6"/>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40" name="Google Shape;140;p1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1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1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1212" name="Shape 1212"/>
        <p:cNvGrpSpPr/>
        <p:nvPr/>
      </p:nvGrpSpPr>
      <p:grpSpPr>
        <a:xfrm>
          <a:off x="0" y="0"/>
          <a:ext cx="0" cy="0"/>
          <a:chOff x="0" y="0"/>
          <a:chExt cx="0" cy="0"/>
        </a:xfrm>
      </p:grpSpPr>
      <p:sp>
        <p:nvSpPr>
          <p:cNvPr id="1213" name="Google Shape;1213;p148"/>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4" name="Google Shape;1214;p148"/>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215" name="Google Shape;1215;p14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6" name="Google Shape;1216;p14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217" name="Google Shape;1217;p14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1218" name="Shape 1218"/>
        <p:cNvGrpSpPr/>
        <p:nvPr/>
      </p:nvGrpSpPr>
      <p:grpSpPr>
        <a:xfrm>
          <a:off x="0" y="0"/>
          <a:ext cx="0" cy="0"/>
          <a:chOff x="0" y="0"/>
          <a:chExt cx="0" cy="0"/>
        </a:xfrm>
      </p:grpSpPr>
      <p:sp>
        <p:nvSpPr>
          <p:cNvPr id="1219" name="Google Shape;1219;p14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0" name="Google Shape;1220;p149"/>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221" name="Google Shape;1221;p14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2" name="Google Shape;1222;p14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223" name="Google Shape;1223;p14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1224" name="Shape 1224"/>
        <p:cNvGrpSpPr/>
        <p:nvPr/>
      </p:nvGrpSpPr>
      <p:grpSpPr>
        <a:xfrm>
          <a:off x="0" y="0"/>
          <a:ext cx="0" cy="0"/>
          <a:chOff x="0" y="0"/>
          <a:chExt cx="0" cy="0"/>
        </a:xfrm>
      </p:grpSpPr>
      <p:sp>
        <p:nvSpPr>
          <p:cNvPr id="1225" name="Google Shape;1225;p15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6" name="Google Shape;1226;p15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lt2"/>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accent2"/>
              </a:buClr>
              <a:buSzPts val="2240"/>
              <a:buFont typeface="Noto Sans Symbols"/>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lt2"/>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1227" name="Google Shape;1227;p15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1228" name="Google Shape;1228;p15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9" name="Google Shape;1229;p15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230" name="Google Shape;1230;p15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1231" name="Shape 1231"/>
        <p:cNvGrpSpPr/>
        <p:nvPr/>
      </p:nvGrpSpPr>
      <p:grpSpPr>
        <a:xfrm>
          <a:off x="0" y="0"/>
          <a:ext cx="0" cy="0"/>
          <a:chOff x="0" y="0"/>
          <a:chExt cx="0" cy="0"/>
        </a:xfrm>
      </p:grpSpPr>
      <p:sp>
        <p:nvSpPr>
          <p:cNvPr id="1232" name="Google Shape;1232;p15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3" name="Google Shape;1233;p15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640"/>
              </a:spcBef>
              <a:spcAft>
                <a:spcPts val="0"/>
              </a:spcAft>
              <a:buSzPts val="2400"/>
              <a:buChar char="■"/>
              <a:defRPr sz="3200"/>
            </a:lvl1pPr>
            <a:lvl2pPr indent="-370840" lvl="1" marL="914400" algn="l">
              <a:lnSpc>
                <a:spcPct val="100000"/>
              </a:lnSpc>
              <a:spcBef>
                <a:spcPts val="560"/>
              </a:spcBef>
              <a:spcAft>
                <a:spcPts val="0"/>
              </a:spcAft>
              <a:buSzPts val="2240"/>
              <a:buChar char="◻"/>
              <a:defRPr sz="2800"/>
            </a:lvl2pPr>
            <a:lvl3pPr indent="-327660" lvl="2" marL="1371600" algn="l">
              <a:lnSpc>
                <a:spcPct val="100000"/>
              </a:lnSpc>
              <a:spcBef>
                <a:spcPts val="480"/>
              </a:spcBef>
              <a:spcAft>
                <a:spcPts val="0"/>
              </a:spcAft>
              <a:buSzPts val="1560"/>
              <a:buChar char="■"/>
              <a:defRPr sz="2400"/>
            </a:lvl3pPr>
            <a:lvl4pPr indent="-317500" lvl="3" marL="1828800" algn="l">
              <a:lnSpc>
                <a:spcPct val="100000"/>
              </a:lnSpc>
              <a:spcBef>
                <a:spcPts val="400"/>
              </a:spcBef>
              <a:spcAft>
                <a:spcPts val="0"/>
              </a:spcAft>
              <a:buSzPts val="14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1234" name="Google Shape;1234;p15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1235" name="Google Shape;1235;p15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6" name="Google Shape;1236;p15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237" name="Google Shape;1237;p15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1238" name="Shape 1238"/>
        <p:cNvGrpSpPr/>
        <p:nvPr/>
      </p:nvGrpSpPr>
      <p:grpSpPr>
        <a:xfrm>
          <a:off x="0" y="0"/>
          <a:ext cx="0" cy="0"/>
          <a:chOff x="0" y="0"/>
          <a:chExt cx="0" cy="0"/>
        </a:xfrm>
      </p:grpSpPr>
      <p:sp>
        <p:nvSpPr>
          <p:cNvPr id="1239" name="Google Shape;1239;p15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0" name="Google Shape;1240;p15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1" name="Google Shape;1241;p15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242" name="Google Shape;1242;p15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1243" name="Shape 1243"/>
        <p:cNvGrpSpPr/>
        <p:nvPr/>
      </p:nvGrpSpPr>
      <p:grpSpPr>
        <a:xfrm>
          <a:off x="0" y="0"/>
          <a:ext cx="0" cy="0"/>
          <a:chOff x="0" y="0"/>
          <a:chExt cx="0" cy="0"/>
        </a:xfrm>
      </p:grpSpPr>
      <p:sp>
        <p:nvSpPr>
          <p:cNvPr id="1244" name="Google Shape;1244;p1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5" name="Google Shape;1245;p15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1246" name="Google Shape;1246;p15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1247" name="Google Shape;1247;p15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1248" name="Google Shape;1248;p15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1249" name="Google Shape;1249;p15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0" name="Google Shape;1250;p15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251" name="Google Shape;1251;p15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1252" name="Shape 1252"/>
        <p:cNvGrpSpPr/>
        <p:nvPr/>
      </p:nvGrpSpPr>
      <p:grpSpPr>
        <a:xfrm>
          <a:off x="0" y="0"/>
          <a:ext cx="0" cy="0"/>
          <a:chOff x="0" y="0"/>
          <a:chExt cx="0" cy="0"/>
        </a:xfrm>
      </p:grpSpPr>
      <p:sp>
        <p:nvSpPr>
          <p:cNvPr id="1253" name="Google Shape;1253;p15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4" name="Google Shape;1254;p154"/>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1255" name="Google Shape;1255;p154"/>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1256" name="Google Shape;1256;p15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7" name="Google Shape;1257;p15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258" name="Google Shape;1258;p15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1259" name="Shape 1259"/>
        <p:cNvGrpSpPr/>
        <p:nvPr/>
      </p:nvGrpSpPr>
      <p:grpSpPr>
        <a:xfrm>
          <a:off x="0" y="0"/>
          <a:ext cx="0" cy="0"/>
          <a:chOff x="0" y="0"/>
          <a:chExt cx="0" cy="0"/>
        </a:xfrm>
      </p:grpSpPr>
      <p:sp>
        <p:nvSpPr>
          <p:cNvPr id="1260" name="Google Shape;1260;p15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1" name="Google Shape;1261;p15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500"/>
              <a:buNone/>
              <a:defRPr sz="2000"/>
            </a:lvl1pPr>
            <a:lvl2pPr indent="-228600" lvl="1" marL="914400" algn="l">
              <a:lnSpc>
                <a:spcPct val="100000"/>
              </a:lnSpc>
              <a:spcBef>
                <a:spcPts val="360"/>
              </a:spcBef>
              <a:spcAft>
                <a:spcPts val="0"/>
              </a:spcAft>
              <a:buSzPts val="1440"/>
              <a:buNone/>
              <a:defRPr sz="1800"/>
            </a:lvl2pPr>
            <a:lvl3pPr indent="-228600" lvl="2" marL="1371600" algn="l">
              <a:lnSpc>
                <a:spcPct val="100000"/>
              </a:lnSpc>
              <a:spcBef>
                <a:spcPts val="320"/>
              </a:spcBef>
              <a:spcAft>
                <a:spcPts val="0"/>
              </a:spcAft>
              <a:buSzPts val="1040"/>
              <a:buNone/>
              <a:defRPr sz="1600"/>
            </a:lvl3pPr>
            <a:lvl4pPr indent="-228600" lvl="3" marL="1828800" algn="l">
              <a:lnSpc>
                <a:spcPct val="100000"/>
              </a:lnSpc>
              <a:spcBef>
                <a:spcPts val="280"/>
              </a:spcBef>
              <a:spcAft>
                <a:spcPts val="0"/>
              </a:spcAft>
              <a:buSzPts val="980"/>
              <a:buNone/>
              <a:defRPr sz="1400"/>
            </a:lvl4pPr>
            <a:lvl5pPr indent="-228600" lvl="4" marL="2286000" algn="l">
              <a:lnSpc>
                <a:spcPct val="100000"/>
              </a:lnSpc>
              <a:spcBef>
                <a:spcPts val="280"/>
              </a:spcBef>
              <a:spcAft>
                <a:spcPts val="0"/>
              </a:spcAft>
              <a:buSzPts val="1400"/>
              <a:buNone/>
              <a:defRPr sz="1400"/>
            </a:lvl5pPr>
            <a:lvl6pPr indent="-228600" lvl="5" marL="2743200" algn="l">
              <a:lnSpc>
                <a:spcPct val="100000"/>
              </a:lnSpc>
              <a:spcBef>
                <a:spcPts val="280"/>
              </a:spcBef>
              <a:spcAft>
                <a:spcPts val="0"/>
              </a:spcAft>
              <a:buSzPts val="1400"/>
              <a:buNone/>
              <a:defRPr sz="1400"/>
            </a:lvl6pPr>
            <a:lvl7pPr indent="-228600" lvl="6" marL="3200400" algn="l">
              <a:lnSpc>
                <a:spcPct val="100000"/>
              </a:lnSpc>
              <a:spcBef>
                <a:spcPts val="280"/>
              </a:spcBef>
              <a:spcAft>
                <a:spcPts val="0"/>
              </a:spcAft>
              <a:buSzPts val="1400"/>
              <a:buNone/>
              <a:defRPr sz="1400"/>
            </a:lvl7pPr>
            <a:lvl8pPr indent="-228600" lvl="7" marL="3657600" algn="l">
              <a:lnSpc>
                <a:spcPct val="100000"/>
              </a:lnSpc>
              <a:spcBef>
                <a:spcPts val="280"/>
              </a:spcBef>
              <a:spcAft>
                <a:spcPts val="0"/>
              </a:spcAft>
              <a:buSzPts val="1400"/>
              <a:buNone/>
              <a:defRPr sz="1400"/>
            </a:lvl8pPr>
            <a:lvl9pPr indent="-228600" lvl="8" marL="4114800" algn="l">
              <a:lnSpc>
                <a:spcPct val="100000"/>
              </a:lnSpc>
              <a:spcBef>
                <a:spcPts val="280"/>
              </a:spcBef>
              <a:spcAft>
                <a:spcPts val="0"/>
              </a:spcAft>
              <a:buSzPts val="1400"/>
              <a:buNone/>
              <a:defRPr sz="1400"/>
            </a:lvl9pPr>
          </a:lstStyle>
          <a:p/>
        </p:txBody>
      </p:sp>
      <p:sp>
        <p:nvSpPr>
          <p:cNvPr id="1262" name="Google Shape;1262;p15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3" name="Google Shape;1263;p15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264" name="Google Shape;1264;p15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showMasterSp="0" type="title">
  <p:cSld name="TITLE">
    <p:spTree>
      <p:nvGrpSpPr>
        <p:cNvPr id="143" name="Shape 143"/>
        <p:cNvGrpSpPr/>
        <p:nvPr/>
      </p:nvGrpSpPr>
      <p:grpSpPr>
        <a:xfrm>
          <a:off x="0" y="0"/>
          <a:ext cx="0" cy="0"/>
          <a:chOff x="0" y="0"/>
          <a:chExt cx="0" cy="0"/>
        </a:xfrm>
      </p:grpSpPr>
      <p:grpSp>
        <p:nvGrpSpPr>
          <p:cNvPr id="144" name="Google Shape;144;p17"/>
          <p:cNvGrpSpPr/>
          <p:nvPr/>
        </p:nvGrpSpPr>
        <p:grpSpPr>
          <a:xfrm>
            <a:off x="0" y="0"/>
            <a:ext cx="9144000" cy="6858000"/>
            <a:chOff x="0" y="0"/>
            <a:chExt cx="5760" cy="4320"/>
          </a:xfrm>
        </p:grpSpPr>
        <p:sp>
          <p:nvSpPr>
            <p:cNvPr id="145" name="Google Shape;145;p17"/>
            <p:cNvSpPr/>
            <p:nvPr/>
          </p:nvSpPr>
          <p:spPr>
            <a:xfrm>
              <a:off x="0" y="0"/>
              <a:ext cx="2208" cy="432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6" name="Google Shape;146;p17"/>
            <p:cNvSpPr/>
            <p:nvPr/>
          </p:nvSpPr>
          <p:spPr>
            <a:xfrm>
              <a:off x="1081" y="1065"/>
              <a:ext cx="4679" cy="159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147" name="Google Shape;147;p17"/>
            <p:cNvGrpSpPr/>
            <p:nvPr/>
          </p:nvGrpSpPr>
          <p:grpSpPr>
            <a:xfrm>
              <a:off x="0" y="672"/>
              <a:ext cx="1806" cy="1989"/>
              <a:chOff x="0" y="672"/>
              <a:chExt cx="1806" cy="1989"/>
            </a:xfrm>
          </p:grpSpPr>
          <p:sp>
            <p:nvSpPr>
              <p:cNvPr id="148" name="Google Shape;148;p17"/>
              <p:cNvSpPr/>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9" name="Google Shape;149;p17"/>
              <p:cNvSpPr/>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0" name="Google Shape;150;p17"/>
              <p:cNvSpPr/>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1" name="Google Shape;151;p17"/>
              <p:cNvSpPr/>
              <p:nvPr/>
            </p:nvSpPr>
            <p:spPr>
              <a:xfrm>
                <a:off x="719" y="2257"/>
                <a:ext cx="368" cy="40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2" name="Google Shape;152;p17"/>
              <p:cNvSpPr/>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3" name="Google Shape;153;p17"/>
              <p:cNvSpPr/>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4" name="Google Shape;154;p17"/>
              <p:cNvSpPr/>
              <p:nvPr/>
            </p:nvSpPr>
            <p:spPr>
              <a:xfrm>
                <a:off x="0" y="1464"/>
                <a:ext cx="367" cy="39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5" name="Google Shape;155;p17"/>
              <p:cNvSpPr/>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6" name="Google Shape;156;p17"/>
              <p:cNvSpPr/>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7" name="Google Shape;157;p17"/>
              <p:cNvSpPr/>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158" name="Google Shape;158;p17"/>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5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7"/>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spcBef>
                <a:spcPts val="680"/>
              </a:spcBef>
              <a:spcAft>
                <a:spcPts val="0"/>
              </a:spcAft>
              <a:buSzPts val="2550"/>
              <a:buFont typeface="Noto Sans Symbols"/>
              <a:buNone/>
              <a:defRPr sz="3400"/>
            </a:lvl1pPr>
            <a:lvl2pPr lvl="1" algn="l">
              <a:spcBef>
                <a:spcPts val="360"/>
              </a:spcBef>
              <a:spcAft>
                <a:spcPts val="0"/>
              </a:spcAft>
              <a:buSzPts val="144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160" name="Google Shape;160;p17"/>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1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1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163" name="Shape 163"/>
        <p:cNvGrpSpPr/>
        <p:nvPr/>
      </p:nvGrpSpPr>
      <p:grpSpPr>
        <a:xfrm>
          <a:off x="0" y="0"/>
          <a:ext cx="0" cy="0"/>
          <a:chOff x="0" y="0"/>
          <a:chExt cx="0" cy="0"/>
        </a:xfrm>
      </p:grpSpPr>
      <p:sp>
        <p:nvSpPr>
          <p:cNvPr id="164" name="Google Shape;164;p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500"/>
              <a:buNone/>
              <a:defRPr sz="2000"/>
            </a:lvl1pPr>
            <a:lvl2pPr indent="-228600" lvl="1" marL="914400" algn="l">
              <a:spcBef>
                <a:spcPts val="360"/>
              </a:spcBef>
              <a:spcAft>
                <a:spcPts val="0"/>
              </a:spcAft>
              <a:buSzPts val="1440"/>
              <a:buNone/>
              <a:defRPr sz="1800"/>
            </a:lvl2pPr>
            <a:lvl3pPr indent="-228600" lvl="2" marL="1371600" algn="l">
              <a:spcBef>
                <a:spcPts val="320"/>
              </a:spcBef>
              <a:spcAft>
                <a:spcPts val="0"/>
              </a:spcAft>
              <a:buSzPts val="1040"/>
              <a:buNone/>
              <a:defRPr sz="1600"/>
            </a:lvl3pPr>
            <a:lvl4pPr indent="-228600" lvl="3" marL="1828800" algn="l">
              <a:spcBef>
                <a:spcPts val="280"/>
              </a:spcBef>
              <a:spcAft>
                <a:spcPts val="0"/>
              </a:spcAft>
              <a:buSzPts val="980"/>
              <a:buNone/>
              <a:defRPr sz="1400"/>
            </a:lvl4pPr>
            <a:lvl5pPr indent="-228600" lvl="4" marL="2286000" algn="l">
              <a:spcBef>
                <a:spcPts val="280"/>
              </a:spcBef>
              <a:spcAft>
                <a:spcPts val="0"/>
              </a:spcAft>
              <a:buSzPts val="1400"/>
              <a:buNone/>
              <a:defRPr sz="1400"/>
            </a:lvl5pPr>
            <a:lvl6pPr indent="-228600" lvl="5" marL="2743200" algn="l">
              <a:spcBef>
                <a:spcPts val="280"/>
              </a:spcBef>
              <a:spcAft>
                <a:spcPts val="0"/>
              </a:spcAft>
              <a:buSzPts val="1400"/>
              <a:buNone/>
              <a:defRPr sz="1400"/>
            </a:lvl6pPr>
            <a:lvl7pPr indent="-228600" lvl="6" marL="3200400" algn="l">
              <a:spcBef>
                <a:spcPts val="280"/>
              </a:spcBef>
              <a:spcAft>
                <a:spcPts val="0"/>
              </a:spcAft>
              <a:buSzPts val="1400"/>
              <a:buNone/>
              <a:defRPr sz="1400"/>
            </a:lvl7pPr>
            <a:lvl8pPr indent="-228600" lvl="7" marL="3657600" algn="l">
              <a:spcBef>
                <a:spcPts val="280"/>
              </a:spcBef>
              <a:spcAft>
                <a:spcPts val="0"/>
              </a:spcAft>
              <a:buSzPts val="1400"/>
              <a:buNone/>
              <a:defRPr sz="1400"/>
            </a:lvl8pPr>
            <a:lvl9pPr indent="-228600" lvl="8" marL="4114800" algn="l">
              <a:spcBef>
                <a:spcPts val="280"/>
              </a:spcBef>
              <a:spcAft>
                <a:spcPts val="0"/>
              </a:spcAft>
              <a:buSzPts val="1400"/>
              <a:buNone/>
              <a:defRPr sz="1400"/>
            </a:lvl9pPr>
          </a:lstStyle>
          <a:p/>
        </p:txBody>
      </p:sp>
      <p:sp>
        <p:nvSpPr>
          <p:cNvPr id="166" name="Google Shape;166;p1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1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68" name="Google Shape;168;p1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169" name="Shape 169"/>
        <p:cNvGrpSpPr/>
        <p:nvPr/>
      </p:nvGrpSpPr>
      <p:grpSpPr>
        <a:xfrm>
          <a:off x="0" y="0"/>
          <a:ext cx="0" cy="0"/>
          <a:chOff x="0" y="0"/>
          <a:chExt cx="0" cy="0"/>
        </a:xfrm>
      </p:grpSpPr>
      <p:sp>
        <p:nvSpPr>
          <p:cNvPr id="170" name="Google Shape;170;p1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19"/>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50519" lvl="1" marL="914400" algn="l">
              <a:spcBef>
                <a:spcPts val="480"/>
              </a:spcBef>
              <a:spcAft>
                <a:spcPts val="0"/>
              </a:spcAft>
              <a:buSzPts val="1920"/>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172" name="Google Shape;172;p19"/>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50519" lvl="1" marL="914400" algn="l">
              <a:spcBef>
                <a:spcPts val="480"/>
              </a:spcBef>
              <a:spcAft>
                <a:spcPts val="0"/>
              </a:spcAft>
              <a:buSzPts val="1920"/>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173" name="Google Shape;173;p1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4" name="Google Shape;174;p1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75" name="Google Shape;175;p1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176" name="Shape 176"/>
        <p:cNvGrpSpPr/>
        <p:nvPr/>
      </p:nvGrpSpPr>
      <p:grpSpPr>
        <a:xfrm>
          <a:off x="0" y="0"/>
          <a:ext cx="0" cy="0"/>
          <a:chOff x="0" y="0"/>
          <a:chExt cx="0" cy="0"/>
        </a:xfrm>
      </p:grpSpPr>
      <p:sp>
        <p:nvSpPr>
          <p:cNvPr id="177" name="Google Shape;177;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6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179" name="Google Shape;179;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30200" lvl="1" marL="914400" algn="l">
              <a:spcBef>
                <a:spcPts val="400"/>
              </a:spcBef>
              <a:spcAft>
                <a:spcPts val="0"/>
              </a:spcAft>
              <a:buSzPts val="1600"/>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180" name="Google Shape;180;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6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181" name="Google Shape;181;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30200" lvl="1" marL="914400" algn="l">
              <a:spcBef>
                <a:spcPts val="400"/>
              </a:spcBef>
              <a:spcAft>
                <a:spcPts val="0"/>
              </a:spcAft>
              <a:buSzPts val="1600"/>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182" name="Google Shape;182;p2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 name="Google Shape;183;p2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84" name="Google Shape;184;p2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185" name="Shape 185"/>
        <p:cNvGrpSpPr/>
        <p:nvPr/>
      </p:nvGrpSpPr>
      <p:grpSpPr>
        <a:xfrm>
          <a:off x="0" y="0"/>
          <a:ext cx="0" cy="0"/>
          <a:chOff x="0" y="0"/>
          <a:chExt cx="0" cy="0"/>
        </a:xfrm>
      </p:grpSpPr>
      <p:sp>
        <p:nvSpPr>
          <p:cNvPr id="186" name="Google Shape;186;p2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2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2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89" name="Google Shape;189;p2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190" name="Shape 190"/>
        <p:cNvGrpSpPr/>
        <p:nvPr/>
      </p:nvGrpSpPr>
      <p:grpSpPr>
        <a:xfrm>
          <a:off x="0" y="0"/>
          <a:ext cx="0" cy="0"/>
          <a:chOff x="0" y="0"/>
          <a:chExt cx="0" cy="0"/>
        </a:xfrm>
      </p:grpSpPr>
      <p:sp>
        <p:nvSpPr>
          <p:cNvPr id="191" name="Google Shape;191;p2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 name="Google Shape;192;p2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93" name="Google Shape;193;p2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51" name="Shape 51"/>
        <p:cNvGrpSpPr/>
        <p:nvPr/>
      </p:nvGrpSpPr>
      <p:grpSpPr>
        <a:xfrm>
          <a:off x="0" y="0"/>
          <a:ext cx="0" cy="0"/>
          <a:chOff x="0" y="0"/>
          <a:chExt cx="0" cy="0"/>
        </a:xfrm>
      </p:grpSpPr>
      <p:sp>
        <p:nvSpPr>
          <p:cNvPr id="52" name="Google Shape;52;p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4" name="Google Shape;54;p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4"/>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194" name="Shape 194"/>
        <p:cNvGrpSpPr/>
        <p:nvPr/>
      </p:nvGrpSpPr>
      <p:grpSpPr>
        <a:xfrm>
          <a:off x="0" y="0"/>
          <a:ext cx="0" cy="0"/>
          <a:chOff x="0" y="0"/>
          <a:chExt cx="0" cy="0"/>
        </a:xfrm>
      </p:grpSpPr>
      <p:sp>
        <p:nvSpPr>
          <p:cNvPr id="195" name="Google Shape;195;p2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2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370840" lvl="1" marL="914400" algn="l">
              <a:spcBef>
                <a:spcPts val="560"/>
              </a:spcBef>
              <a:spcAft>
                <a:spcPts val="0"/>
              </a:spcAft>
              <a:buSzPts val="2240"/>
              <a:buChar char="◻"/>
              <a:defRPr sz="2800"/>
            </a:lvl2pPr>
            <a:lvl3pPr indent="-327660" lvl="2" marL="1371600" algn="l">
              <a:spcBef>
                <a:spcPts val="480"/>
              </a:spcBef>
              <a:spcAft>
                <a:spcPts val="0"/>
              </a:spcAft>
              <a:buSzPts val="1560"/>
              <a:buChar char="■"/>
              <a:defRPr sz="2400"/>
            </a:lvl3pPr>
            <a:lvl4pPr indent="-317500" lvl="3" marL="1828800" algn="l">
              <a:spcBef>
                <a:spcPts val="400"/>
              </a:spcBef>
              <a:spcAft>
                <a:spcPts val="0"/>
              </a:spcAft>
              <a:buSzPts val="14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197" name="Google Shape;197;p2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6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98" name="Google Shape;198;p2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2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200" name="Google Shape;200;p2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201" name="Shape 201"/>
        <p:cNvGrpSpPr/>
        <p:nvPr/>
      </p:nvGrpSpPr>
      <p:grpSpPr>
        <a:xfrm>
          <a:off x="0" y="0"/>
          <a:ext cx="0" cy="0"/>
          <a:chOff x="0" y="0"/>
          <a:chExt cx="0" cy="0"/>
        </a:xfrm>
      </p:grpSpPr>
      <p:sp>
        <p:nvSpPr>
          <p:cNvPr id="202" name="Google Shape;202;p2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24"/>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lt2"/>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accent2"/>
              </a:buClr>
              <a:buSzPts val="2240"/>
              <a:buFont typeface="Noto Sans Symbols"/>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lt2"/>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204" name="Google Shape;204;p2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6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205" name="Google Shape;205;p2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6" name="Google Shape;206;p2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207" name="Google Shape;207;p2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208" name="Shape 208"/>
        <p:cNvGrpSpPr/>
        <p:nvPr/>
      </p:nvGrpSpPr>
      <p:grpSpPr>
        <a:xfrm>
          <a:off x="0" y="0"/>
          <a:ext cx="0" cy="0"/>
          <a:chOff x="0" y="0"/>
          <a:chExt cx="0" cy="0"/>
        </a:xfrm>
      </p:grpSpPr>
      <p:sp>
        <p:nvSpPr>
          <p:cNvPr id="209" name="Google Shape;209;p2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0" name="Google Shape;210;p25"/>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11" name="Google Shape;211;p2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2" name="Google Shape;212;p2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213" name="Google Shape;213;p2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214" name="Shape 214"/>
        <p:cNvGrpSpPr/>
        <p:nvPr/>
      </p:nvGrpSpPr>
      <p:grpSpPr>
        <a:xfrm>
          <a:off x="0" y="0"/>
          <a:ext cx="0" cy="0"/>
          <a:chOff x="0" y="0"/>
          <a:chExt cx="0" cy="0"/>
        </a:xfrm>
      </p:grpSpPr>
      <p:sp>
        <p:nvSpPr>
          <p:cNvPr id="215" name="Google Shape;215;p26"/>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26"/>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17" name="Google Shape;217;p2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8" name="Google Shape;218;p2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219" name="Google Shape;219;p2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exto e conteúdo" type="txAndObj">
  <p:cSld name="TEXT_AND_OBJECT">
    <p:spTree>
      <p:nvGrpSpPr>
        <p:cNvPr id="220" name="Shape 220"/>
        <p:cNvGrpSpPr/>
        <p:nvPr/>
      </p:nvGrpSpPr>
      <p:grpSpPr>
        <a:xfrm>
          <a:off x="0" y="0"/>
          <a:ext cx="0" cy="0"/>
          <a:chOff x="0" y="0"/>
          <a:chExt cx="0" cy="0"/>
        </a:xfrm>
      </p:grpSpPr>
      <p:sp>
        <p:nvSpPr>
          <p:cNvPr id="221" name="Google Shape;221;p2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27"/>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23" name="Google Shape;223;p27"/>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24" name="Google Shape;224;p2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5" name="Google Shape;225;p2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226" name="Google Shape;226;p2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showMasterSp="0" type="title">
  <p:cSld name="TITLE">
    <p:spTree>
      <p:nvGrpSpPr>
        <p:cNvPr id="243" name="Shape 243"/>
        <p:cNvGrpSpPr/>
        <p:nvPr/>
      </p:nvGrpSpPr>
      <p:grpSpPr>
        <a:xfrm>
          <a:off x="0" y="0"/>
          <a:ext cx="0" cy="0"/>
          <a:chOff x="0" y="0"/>
          <a:chExt cx="0" cy="0"/>
        </a:xfrm>
      </p:grpSpPr>
      <p:grpSp>
        <p:nvGrpSpPr>
          <p:cNvPr id="244" name="Google Shape;244;p29"/>
          <p:cNvGrpSpPr/>
          <p:nvPr/>
        </p:nvGrpSpPr>
        <p:grpSpPr>
          <a:xfrm>
            <a:off x="0" y="0"/>
            <a:ext cx="9144000" cy="6858000"/>
            <a:chOff x="0" y="0"/>
            <a:chExt cx="5760" cy="4320"/>
          </a:xfrm>
        </p:grpSpPr>
        <p:sp>
          <p:nvSpPr>
            <p:cNvPr id="245" name="Google Shape;245;p29"/>
            <p:cNvSpPr/>
            <p:nvPr/>
          </p:nvSpPr>
          <p:spPr>
            <a:xfrm>
              <a:off x="0" y="0"/>
              <a:ext cx="2208" cy="432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6" name="Google Shape;246;p29"/>
            <p:cNvSpPr/>
            <p:nvPr/>
          </p:nvSpPr>
          <p:spPr>
            <a:xfrm>
              <a:off x="1081" y="1065"/>
              <a:ext cx="4679" cy="159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247" name="Google Shape;247;p29"/>
            <p:cNvGrpSpPr/>
            <p:nvPr/>
          </p:nvGrpSpPr>
          <p:grpSpPr>
            <a:xfrm>
              <a:off x="0" y="672"/>
              <a:ext cx="1806" cy="1989"/>
              <a:chOff x="0" y="672"/>
              <a:chExt cx="1806" cy="1989"/>
            </a:xfrm>
          </p:grpSpPr>
          <p:sp>
            <p:nvSpPr>
              <p:cNvPr id="248" name="Google Shape;248;p29"/>
              <p:cNvSpPr/>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9" name="Google Shape;249;p29"/>
              <p:cNvSpPr/>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0" name="Google Shape;250;p29"/>
              <p:cNvSpPr/>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1" name="Google Shape;251;p29"/>
              <p:cNvSpPr/>
              <p:nvPr/>
            </p:nvSpPr>
            <p:spPr>
              <a:xfrm>
                <a:off x="719" y="2257"/>
                <a:ext cx="368" cy="40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2" name="Google Shape;252;p29"/>
              <p:cNvSpPr/>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3" name="Google Shape;253;p29"/>
              <p:cNvSpPr/>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4" name="Google Shape;254;p29"/>
              <p:cNvSpPr/>
              <p:nvPr/>
            </p:nvSpPr>
            <p:spPr>
              <a:xfrm>
                <a:off x="0" y="1464"/>
                <a:ext cx="367" cy="39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5" name="Google Shape;255;p29"/>
              <p:cNvSpPr/>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6" name="Google Shape;256;p29"/>
              <p:cNvSpPr/>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7" name="Google Shape;257;p29"/>
              <p:cNvSpPr/>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258" name="Google Shape;258;p29"/>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5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9" name="Google Shape;259;p29"/>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680"/>
              </a:spcBef>
              <a:spcAft>
                <a:spcPts val="0"/>
              </a:spcAft>
              <a:buSzPts val="2550"/>
              <a:buFont typeface="Noto Sans Symbols"/>
              <a:buNone/>
              <a:defRPr sz="3400"/>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260" name="Google Shape;260;p29"/>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1" name="Google Shape;261;p2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2" name="Google Shape;262;p2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263" name="Shape 263"/>
        <p:cNvGrpSpPr/>
        <p:nvPr/>
      </p:nvGrpSpPr>
      <p:grpSpPr>
        <a:xfrm>
          <a:off x="0" y="0"/>
          <a:ext cx="0" cy="0"/>
          <a:chOff x="0" y="0"/>
          <a:chExt cx="0" cy="0"/>
        </a:xfrm>
      </p:grpSpPr>
      <p:sp>
        <p:nvSpPr>
          <p:cNvPr id="264" name="Google Shape;264;p3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5" name="Google Shape;265;p30"/>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66" name="Google Shape;266;p3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7" name="Google Shape;267;p3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268" name="Google Shape;268;p3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269" name="Shape 269"/>
        <p:cNvGrpSpPr/>
        <p:nvPr/>
      </p:nvGrpSpPr>
      <p:grpSpPr>
        <a:xfrm>
          <a:off x="0" y="0"/>
          <a:ext cx="0" cy="0"/>
          <a:chOff x="0" y="0"/>
          <a:chExt cx="0" cy="0"/>
        </a:xfrm>
      </p:grpSpPr>
      <p:sp>
        <p:nvSpPr>
          <p:cNvPr id="270" name="Google Shape;270;p3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1" name="Google Shape;271;p3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500"/>
              <a:buNone/>
              <a:defRPr sz="2000"/>
            </a:lvl1pPr>
            <a:lvl2pPr indent="-228600" lvl="1" marL="914400" algn="l">
              <a:lnSpc>
                <a:spcPct val="100000"/>
              </a:lnSpc>
              <a:spcBef>
                <a:spcPts val="360"/>
              </a:spcBef>
              <a:spcAft>
                <a:spcPts val="0"/>
              </a:spcAft>
              <a:buSzPts val="1440"/>
              <a:buNone/>
              <a:defRPr sz="1800"/>
            </a:lvl2pPr>
            <a:lvl3pPr indent="-228600" lvl="2" marL="1371600" algn="l">
              <a:lnSpc>
                <a:spcPct val="100000"/>
              </a:lnSpc>
              <a:spcBef>
                <a:spcPts val="320"/>
              </a:spcBef>
              <a:spcAft>
                <a:spcPts val="0"/>
              </a:spcAft>
              <a:buSzPts val="1040"/>
              <a:buNone/>
              <a:defRPr sz="1600"/>
            </a:lvl3pPr>
            <a:lvl4pPr indent="-228600" lvl="3" marL="1828800" algn="l">
              <a:lnSpc>
                <a:spcPct val="100000"/>
              </a:lnSpc>
              <a:spcBef>
                <a:spcPts val="280"/>
              </a:spcBef>
              <a:spcAft>
                <a:spcPts val="0"/>
              </a:spcAft>
              <a:buSzPts val="980"/>
              <a:buNone/>
              <a:defRPr sz="1400"/>
            </a:lvl4pPr>
            <a:lvl5pPr indent="-228600" lvl="4" marL="2286000" algn="l">
              <a:lnSpc>
                <a:spcPct val="100000"/>
              </a:lnSpc>
              <a:spcBef>
                <a:spcPts val="280"/>
              </a:spcBef>
              <a:spcAft>
                <a:spcPts val="0"/>
              </a:spcAft>
              <a:buSzPts val="1400"/>
              <a:buNone/>
              <a:defRPr sz="1400"/>
            </a:lvl5pPr>
            <a:lvl6pPr indent="-228600" lvl="5" marL="2743200" algn="l">
              <a:lnSpc>
                <a:spcPct val="100000"/>
              </a:lnSpc>
              <a:spcBef>
                <a:spcPts val="280"/>
              </a:spcBef>
              <a:spcAft>
                <a:spcPts val="0"/>
              </a:spcAft>
              <a:buSzPts val="1400"/>
              <a:buNone/>
              <a:defRPr sz="1400"/>
            </a:lvl6pPr>
            <a:lvl7pPr indent="-228600" lvl="6" marL="3200400" algn="l">
              <a:lnSpc>
                <a:spcPct val="100000"/>
              </a:lnSpc>
              <a:spcBef>
                <a:spcPts val="280"/>
              </a:spcBef>
              <a:spcAft>
                <a:spcPts val="0"/>
              </a:spcAft>
              <a:buSzPts val="1400"/>
              <a:buNone/>
              <a:defRPr sz="1400"/>
            </a:lvl7pPr>
            <a:lvl8pPr indent="-228600" lvl="7" marL="3657600" algn="l">
              <a:lnSpc>
                <a:spcPct val="100000"/>
              </a:lnSpc>
              <a:spcBef>
                <a:spcPts val="280"/>
              </a:spcBef>
              <a:spcAft>
                <a:spcPts val="0"/>
              </a:spcAft>
              <a:buSzPts val="1400"/>
              <a:buNone/>
              <a:defRPr sz="1400"/>
            </a:lvl8pPr>
            <a:lvl9pPr indent="-228600" lvl="8" marL="4114800" algn="l">
              <a:lnSpc>
                <a:spcPct val="100000"/>
              </a:lnSpc>
              <a:spcBef>
                <a:spcPts val="280"/>
              </a:spcBef>
              <a:spcAft>
                <a:spcPts val="0"/>
              </a:spcAft>
              <a:buSzPts val="1400"/>
              <a:buNone/>
              <a:defRPr sz="1400"/>
            </a:lvl9pPr>
          </a:lstStyle>
          <a:p/>
        </p:txBody>
      </p:sp>
      <p:sp>
        <p:nvSpPr>
          <p:cNvPr id="272" name="Google Shape;272;p3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3" name="Google Shape;273;p3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274" name="Google Shape;274;p3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275" name="Shape 275"/>
        <p:cNvGrpSpPr/>
        <p:nvPr/>
      </p:nvGrpSpPr>
      <p:grpSpPr>
        <a:xfrm>
          <a:off x="0" y="0"/>
          <a:ext cx="0" cy="0"/>
          <a:chOff x="0" y="0"/>
          <a:chExt cx="0" cy="0"/>
        </a:xfrm>
      </p:grpSpPr>
      <p:sp>
        <p:nvSpPr>
          <p:cNvPr id="276" name="Google Shape;276;p3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7" name="Google Shape;277;p32"/>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278" name="Google Shape;278;p32"/>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279" name="Google Shape;279;p3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0" name="Google Shape;280;p3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281" name="Google Shape;281;p3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282" name="Shape 282"/>
        <p:cNvGrpSpPr/>
        <p:nvPr/>
      </p:nvGrpSpPr>
      <p:grpSpPr>
        <a:xfrm>
          <a:off x="0" y="0"/>
          <a:ext cx="0" cy="0"/>
          <a:chOff x="0" y="0"/>
          <a:chExt cx="0" cy="0"/>
        </a:xfrm>
      </p:grpSpPr>
      <p:sp>
        <p:nvSpPr>
          <p:cNvPr id="283" name="Google Shape;283;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4" name="Google Shape;284;p3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285" name="Google Shape;285;p3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286" name="Google Shape;286;p3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287" name="Google Shape;287;p3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288" name="Google Shape;288;p3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9" name="Google Shape;289;p3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290" name="Google Shape;290;p3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exto e conteúdo" type="txAndObj">
  <p:cSld name="TEXT_AND_OBJECT">
    <p:spTree>
      <p:nvGrpSpPr>
        <p:cNvPr id="57" name="Shape 57"/>
        <p:cNvGrpSpPr/>
        <p:nvPr/>
      </p:nvGrpSpPr>
      <p:grpSpPr>
        <a:xfrm>
          <a:off x="0" y="0"/>
          <a:ext cx="0" cy="0"/>
          <a:chOff x="0" y="0"/>
          <a:chExt cx="0" cy="0"/>
        </a:xfrm>
      </p:grpSpPr>
      <p:sp>
        <p:nvSpPr>
          <p:cNvPr id="58" name="Google Shape;58;p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5"/>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0" name="Google Shape;60;p5"/>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1" name="Google Shape;61;p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63" name="Google Shape;63;p5"/>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291" name="Shape 291"/>
        <p:cNvGrpSpPr/>
        <p:nvPr/>
      </p:nvGrpSpPr>
      <p:grpSpPr>
        <a:xfrm>
          <a:off x="0" y="0"/>
          <a:ext cx="0" cy="0"/>
          <a:chOff x="0" y="0"/>
          <a:chExt cx="0" cy="0"/>
        </a:xfrm>
      </p:grpSpPr>
      <p:sp>
        <p:nvSpPr>
          <p:cNvPr id="292" name="Google Shape;292;p3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3" name="Google Shape;293;p3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4" name="Google Shape;294;p3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295" name="Google Shape;295;p3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296" name="Shape 296"/>
        <p:cNvGrpSpPr/>
        <p:nvPr/>
      </p:nvGrpSpPr>
      <p:grpSpPr>
        <a:xfrm>
          <a:off x="0" y="0"/>
          <a:ext cx="0" cy="0"/>
          <a:chOff x="0" y="0"/>
          <a:chExt cx="0" cy="0"/>
        </a:xfrm>
      </p:grpSpPr>
      <p:sp>
        <p:nvSpPr>
          <p:cNvPr id="297" name="Google Shape;297;p3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8" name="Google Shape;298;p3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640"/>
              </a:spcBef>
              <a:spcAft>
                <a:spcPts val="0"/>
              </a:spcAft>
              <a:buSzPts val="2400"/>
              <a:buChar char="■"/>
              <a:defRPr sz="3200"/>
            </a:lvl1pPr>
            <a:lvl2pPr indent="-370840" lvl="1" marL="914400" algn="l">
              <a:lnSpc>
                <a:spcPct val="100000"/>
              </a:lnSpc>
              <a:spcBef>
                <a:spcPts val="560"/>
              </a:spcBef>
              <a:spcAft>
                <a:spcPts val="0"/>
              </a:spcAft>
              <a:buSzPts val="2240"/>
              <a:buChar char="◻"/>
              <a:defRPr sz="2800"/>
            </a:lvl2pPr>
            <a:lvl3pPr indent="-327660" lvl="2" marL="1371600" algn="l">
              <a:lnSpc>
                <a:spcPct val="100000"/>
              </a:lnSpc>
              <a:spcBef>
                <a:spcPts val="480"/>
              </a:spcBef>
              <a:spcAft>
                <a:spcPts val="0"/>
              </a:spcAft>
              <a:buSzPts val="1560"/>
              <a:buChar char="■"/>
              <a:defRPr sz="2400"/>
            </a:lvl3pPr>
            <a:lvl4pPr indent="-317500" lvl="3" marL="1828800" algn="l">
              <a:lnSpc>
                <a:spcPct val="100000"/>
              </a:lnSpc>
              <a:spcBef>
                <a:spcPts val="400"/>
              </a:spcBef>
              <a:spcAft>
                <a:spcPts val="0"/>
              </a:spcAft>
              <a:buSzPts val="14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299" name="Google Shape;299;p3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300" name="Google Shape;300;p3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1" name="Google Shape;301;p3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302" name="Google Shape;302;p3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303" name="Shape 303"/>
        <p:cNvGrpSpPr/>
        <p:nvPr/>
      </p:nvGrpSpPr>
      <p:grpSpPr>
        <a:xfrm>
          <a:off x="0" y="0"/>
          <a:ext cx="0" cy="0"/>
          <a:chOff x="0" y="0"/>
          <a:chExt cx="0" cy="0"/>
        </a:xfrm>
      </p:grpSpPr>
      <p:sp>
        <p:nvSpPr>
          <p:cNvPr id="304" name="Google Shape;304;p3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5" name="Google Shape;305;p36"/>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lt2"/>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accent2"/>
              </a:buClr>
              <a:buSzPts val="2240"/>
              <a:buFont typeface="Noto Sans Symbols"/>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lt2"/>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306" name="Google Shape;306;p3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307" name="Google Shape;307;p3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8" name="Google Shape;308;p3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309" name="Google Shape;309;p3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310" name="Shape 310"/>
        <p:cNvGrpSpPr/>
        <p:nvPr/>
      </p:nvGrpSpPr>
      <p:grpSpPr>
        <a:xfrm>
          <a:off x="0" y="0"/>
          <a:ext cx="0" cy="0"/>
          <a:chOff x="0" y="0"/>
          <a:chExt cx="0" cy="0"/>
        </a:xfrm>
      </p:grpSpPr>
      <p:sp>
        <p:nvSpPr>
          <p:cNvPr id="311" name="Google Shape;311;p3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2" name="Google Shape;312;p37"/>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13" name="Google Shape;313;p3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4" name="Google Shape;314;p3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315" name="Google Shape;315;p3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316" name="Shape 316"/>
        <p:cNvGrpSpPr/>
        <p:nvPr/>
      </p:nvGrpSpPr>
      <p:grpSpPr>
        <a:xfrm>
          <a:off x="0" y="0"/>
          <a:ext cx="0" cy="0"/>
          <a:chOff x="0" y="0"/>
          <a:chExt cx="0" cy="0"/>
        </a:xfrm>
      </p:grpSpPr>
      <p:sp>
        <p:nvSpPr>
          <p:cNvPr id="317" name="Google Shape;317;p38"/>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8" name="Google Shape;318;p38"/>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19" name="Google Shape;319;p3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0" name="Google Shape;320;p3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321" name="Google Shape;321;p3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exto e conteúdo" type="txAndObj">
  <p:cSld name="TEXT_AND_OBJECT">
    <p:spTree>
      <p:nvGrpSpPr>
        <p:cNvPr id="322" name="Shape 322"/>
        <p:cNvGrpSpPr/>
        <p:nvPr/>
      </p:nvGrpSpPr>
      <p:grpSpPr>
        <a:xfrm>
          <a:off x="0" y="0"/>
          <a:ext cx="0" cy="0"/>
          <a:chOff x="0" y="0"/>
          <a:chExt cx="0" cy="0"/>
        </a:xfrm>
      </p:grpSpPr>
      <p:sp>
        <p:nvSpPr>
          <p:cNvPr id="323" name="Google Shape;323;p3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4" name="Google Shape;324;p39"/>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25" name="Google Shape;325;p39"/>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26" name="Google Shape;326;p3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7" name="Google Shape;327;p3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328" name="Google Shape;328;p3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345" name="Shape 345"/>
        <p:cNvGrpSpPr/>
        <p:nvPr/>
      </p:nvGrpSpPr>
      <p:grpSpPr>
        <a:xfrm>
          <a:off x="0" y="0"/>
          <a:ext cx="0" cy="0"/>
          <a:chOff x="0" y="0"/>
          <a:chExt cx="0" cy="0"/>
        </a:xfrm>
      </p:grpSpPr>
      <p:sp>
        <p:nvSpPr>
          <p:cNvPr id="346" name="Google Shape;346;p4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7" name="Google Shape;347;p4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348" name="Google Shape;348;p41"/>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349" name="Shape 349"/>
        <p:cNvGrpSpPr/>
        <p:nvPr/>
      </p:nvGrpSpPr>
      <p:grpSpPr>
        <a:xfrm>
          <a:off x="0" y="0"/>
          <a:ext cx="0" cy="0"/>
          <a:chOff x="0" y="0"/>
          <a:chExt cx="0" cy="0"/>
        </a:xfrm>
      </p:grpSpPr>
      <p:sp>
        <p:nvSpPr>
          <p:cNvPr id="350" name="Google Shape;350;p4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1" name="Google Shape;351;p42"/>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52" name="Google Shape;352;p4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3" name="Google Shape;353;p4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354" name="Google Shape;354;p42"/>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exto e conteúdo" type="txAndObj">
  <p:cSld name="TEXT_AND_OBJECT">
    <p:spTree>
      <p:nvGrpSpPr>
        <p:cNvPr id="355" name="Shape 355"/>
        <p:cNvGrpSpPr/>
        <p:nvPr/>
      </p:nvGrpSpPr>
      <p:grpSpPr>
        <a:xfrm>
          <a:off x="0" y="0"/>
          <a:ext cx="0" cy="0"/>
          <a:chOff x="0" y="0"/>
          <a:chExt cx="0" cy="0"/>
        </a:xfrm>
      </p:grpSpPr>
      <p:sp>
        <p:nvSpPr>
          <p:cNvPr id="356" name="Google Shape;356;p4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7" name="Google Shape;357;p43"/>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58" name="Google Shape;358;p43"/>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59" name="Google Shape;359;p4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0" name="Google Shape;360;p4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361" name="Google Shape;361;p43"/>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362" name="Shape 362"/>
        <p:cNvGrpSpPr/>
        <p:nvPr/>
      </p:nvGrpSpPr>
      <p:grpSpPr>
        <a:xfrm>
          <a:off x="0" y="0"/>
          <a:ext cx="0" cy="0"/>
          <a:chOff x="0" y="0"/>
          <a:chExt cx="0" cy="0"/>
        </a:xfrm>
      </p:grpSpPr>
      <p:sp>
        <p:nvSpPr>
          <p:cNvPr id="363" name="Google Shape;363;p44"/>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4" name="Google Shape;364;p44"/>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65" name="Google Shape;365;p4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6" name="Google Shape;366;p4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367" name="Google Shape;367;p44"/>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64" name="Shape 64"/>
        <p:cNvGrpSpPr/>
        <p:nvPr/>
      </p:nvGrpSpPr>
      <p:grpSpPr>
        <a:xfrm>
          <a:off x="0" y="0"/>
          <a:ext cx="0" cy="0"/>
          <a:chOff x="0" y="0"/>
          <a:chExt cx="0" cy="0"/>
        </a:xfrm>
      </p:grpSpPr>
      <p:sp>
        <p:nvSpPr>
          <p:cNvPr id="65" name="Google Shape;65;p6"/>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6"/>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7" name="Google Shape;67;p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69" name="Google Shape;69;p6"/>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368" name="Shape 368"/>
        <p:cNvGrpSpPr/>
        <p:nvPr/>
      </p:nvGrpSpPr>
      <p:grpSpPr>
        <a:xfrm>
          <a:off x="0" y="0"/>
          <a:ext cx="0" cy="0"/>
          <a:chOff x="0" y="0"/>
          <a:chExt cx="0" cy="0"/>
        </a:xfrm>
      </p:grpSpPr>
      <p:sp>
        <p:nvSpPr>
          <p:cNvPr id="369" name="Google Shape;369;p4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0" name="Google Shape;370;p45"/>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71" name="Google Shape;371;p4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2" name="Google Shape;372;p4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373" name="Google Shape;373;p45"/>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374" name="Shape 374"/>
        <p:cNvGrpSpPr/>
        <p:nvPr/>
      </p:nvGrpSpPr>
      <p:grpSpPr>
        <a:xfrm>
          <a:off x="0" y="0"/>
          <a:ext cx="0" cy="0"/>
          <a:chOff x="0" y="0"/>
          <a:chExt cx="0" cy="0"/>
        </a:xfrm>
      </p:grpSpPr>
      <p:sp>
        <p:nvSpPr>
          <p:cNvPr id="375" name="Google Shape;375;p46"/>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6" name="Google Shape;376;p46"/>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lt2"/>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accent2"/>
              </a:buClr>
              <a:buSzPts val="2240"/>
              <a:buFont typeface="Noto Sans Symbols"/>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lt2"/>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377" name="Google Shape;377;p46"/>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378" name="Google Shape;378;p4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9" name="Google Shape;379;p4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380" name="Google Shape;380;p46"/>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381" name="Shape 381"/>
        <p:cNvGrpSpPr/>
        <p:nvPr/>
      </p:nvGrpSpPr>
      <p:grpSpPr>
        <a:xfrm>
          <a:off x="0" y="0"/>
          <a:ext cx="0" cy="0"/>
          <a:chOff x="0" y="0"/>
          <a:chExt cx="0" cy="0"/>
        </a:xfrm>
      </p:grpSpPr>
      <p:sp>
        <p:nvSpPr>
          <p:cNvPr id="382" name="Google Shape;382;p47"/>
          <p:cNvSpPr txBox="1"/>
          <p:nvPr>
            <p:ph type="title"/>
          </p:nvPr>
        </p:nvSpPr>
        <p:spPr>
          <a:xfrm>
            <a:off x="457200" y="273050"/>
            <a:ext cx="3008400" cy="1161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3" name="Google Shape;383;p47"/>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640"/>
              </a:spcBef>
              <a:spcAft>
                <a:spcPts val="0"/>
              </a:spcAft>
              <a:buSzPts val="2400"/>
              <a:buChar char="■"/>
              <a:defRPr sz="3200"/>
            </a:lvl1pPr>
            <a:lvl2pPr indent="-370840" lvl="1" marL="914400" algn="l">
              <a:lnSpc>
                <a:spcPct val="100000"/>
              </a:lnSpc>
              <a:spcBef>
                <a:spcPts val="560"/>
              </a:spcBef>
              <a:spcAft>
                <a:spcPts val="0"/>
              </a:spcAft>
              <a:buSzPts val="2240"/>
              <a:buChar char="◻"/>
              <a:defRPr sz="2800"/>
            </a:lvl2pPr>
            <a:lvl3pPr indent="-327660" lvl="2" marL="1371600" algn="l">
              <a:lnSpc>
                <a:spcPct val="100000"/>
              </a:lnSpc>
              <a:spcBef>
                <a:spcPts val="480"/>
              </a:spcBef>
              <a:spcAft>
                <a:spcPts val="0"/>
              </a:spcAft>
              <a:buSzPts val="1560"/>
              <a:buChar char="■"/>
              <a:defRPr sz="2400"/>
            </a:lvl3pPr>
            <a:lvl4pPr indent="-317500" lvl="3" marL="1828800" algn="l">
              <a:lnSpc>
                <a:spcPct val="100000"/>
              </a:lnSpc>
              <a:spcBef>
                <a:spcPts val="400"/>
              </a:spcBef>
              <a:spcAft>
                <a:spcPts val="0"/>
              </a:spcAft>
              <a:buSzPts val="14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384" name="Google Shape;384;p47"/>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385" name="Google Shape;385;p4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6" name="Google Shape;386;p4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387" name="Google Shape;387;p47"/>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388" name="Shape 388"/>
        <p:cNvGrpSpPr/>
        <p:nvPr/>
      </p:nvGrpSpPr>
      <p:grpSpPr>
        <a:xfrm>
          <a:off x="0" y="0"/>
          <a:ext cx="0" cy="0"/>
          <a:chOff x="0" y="0"/>
          <a:chExt cx="0" cy="0"/>
        </a:xfrm>
      </p:grpSpPr>
      <p:sp>
        <p:nvSpPr>
          <p:cNvPr id="389" name="Google Shape;389;p4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0" name="Google Shape;390;p4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1" name="Google Shape;391;p4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392" name="Google Shape;392;p48"/>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393" name="Shape 393"/>
        <p:cNvGrpSpPr/>
        <p:nvPr/>
      </p:nvGrpSpPr>
      <p:grpSpPr>
        <a:xfrm>
          <a:off x="0" y="0"/>
          <a:ext cx="0" cy="0"/>
          <a:chOff x="0" y="0"/>
          <a:chExt cx="0" cy="0"/>
        </a:xfrm>
      </p:grpSpPr>
      <p:sp>
        <p:nvSpPr>
          <p:cNvPr id="394" name="Google Shape;394;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5" name="Google Shape;395;p4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396" name="Google Shape;396;p4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397" name="Google Shape;397;p4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398" name="Google Shape;398;p4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399" name="Google Shape;399;p4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0" name="Google Shape;400;p4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401" name="Google Shape;401;p49"/>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402" name="Shape 402"/>
        <p:cNvGrpSpPr/>
        <p:nvPr/>
      </p:nvGrpSpPr>
      <p:grpSpPr>
        <a:xfrm>
          <a:off x="0" y="0"/>
          <a:ext cx="0" cy="0"/>
          <a:chOff x="0" y="0"/>
          <a:chExt cx="0" cy="0"/>
        </a:xfrm>
      </p:grpSpPr>
      <p:sp>
        <p:nvSpPr>
          <p:cNvPr id="403" name="Google Shape;403;p5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4" name="Google Shape;404;p50"/>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405" name="Google Shape;405;p50"/>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406" name="Google Shape;406;p5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7" name="Google Shape;407;p5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408" name="Google Shape;408;p50"/>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409" name="Shape 409"/>
        <p:cNvGrpSpPr/>
        <p:nvPr/>
      </p:nvGrpSpPr>
      <p:grpSpPr>
        <a:xfrm>
          <a:off x="0" y="0"/>
          <a:ext cx="0" cy="0"/>
          <a:chOff x="0" y="0"/>
          <a:chExt cx="0" cy="0"/>
        </a:xfrm>
      </p:grpSpPr>
      <p:sp>
        <p:nvSpPr>
          <p:cNvPr id="410" name="Google Shape;410;p51"/>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1" name="Google Shape;411;p51"/>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500"/>
              <a:buNone/>
              <a:defRPr sz="2000"/>
            </a:lvl1pPr>
            <a:lvl2pPr indent="-228600" lvl="1" marL="914400" algn="l">
              <a:lnSpc>
                <a:spcPct val="100000"/>
              </a:lnSpc>
              <a:spcBef>
                <a:spcPts val="360"/>
              </a:spcBef>
              <a:spcAft>
                <a:spcPts val="0"/>
              </a:spcAft>
              <a:buSzPts val="1440"/>
              <a:buNone/>
              <a:defRPr sz="1800"/>
            </a:lvl2pPr>
            <a:lvl3pPr indent="-228600" lvl="2" marL="1371600" algn="l">
              <a:lnSpc>
                <a:spcPct val="100000"/>
              </a:lnSpc>
              <a:spcBef>
                <a:spcPts val="320"/>
              </a:spcBef>
              <a:spcAft>
                <a:spcPts val="0"/>
              </a:spcAft>
              <a:buSzPts val="1040"/>
              <a:buNone/>
              <a:defRPr sz="1600"/>
            </a:lvl3pPr>
            <a:lvl4pPr indent="-228600" lvl="3" marL="1828800" algn="l">
              <a:lnSpc>
                <a:spcPct val="100000"/>
              </a:lnSpc>
              <a:spcBef>
                <a:spcPts val="280"/>
              </a:spcBef>
              <a:spcAft>
                <a:spcPts val="0"/>
              </a:spcAft>
              <a:buSzPts val="980"/>
              <a:buNone/>
              <a:defRPr sz="1400"/>
            </a:lvl4pPr>
            <a:lvl5pPr indent="-228600" lvl="4" marL="2286000" algn="l">
              <a:lnSpc>
                <a:spcPct val="100000"/>
              </a:lnSpc>
              <a:spcBef>
                <a:spcPts val="280"/>
              </a:spcBef>
              <a:spcAft>
                <a:spcPts val="0"/>
              </a:spcAft>
              <a:buSzPts val="1400"/>
              <a:buNone/>
              <a:defRPr sz="1400"/>
            </a:lvl5pPr>
            <a:lvl6pPr indent="-228600" lvl="5" marL="2743200" algn="l">
              <a:lnSpc>
                <a:spcPct val="100000"/>
              </a:lnSpc>
              <a:spcBef>
                <a:spcPts val="280"/>
              </a:spcBef>
              <a:spcAft>
                <a:spcPts val="0"/>
              </a:spcAft>
              <a:buSzPts val="1400"/>
              <a:buNone/>
              <a:defRPr sz="1400"/>
            </a:lvl6pPr>
            <a:lvl7pPr indent="-228600" lvl="6" marL="3200400" algn="l">
              <a:lnSpc>
                <a:spcPct val="100000"/>
              </a:lnSpc>
              <a:spcBef>
                <a:spcPts val="280"/>
              </a:spcBef>
              <a:spcAft>
                <a:spcPts val="0"/>
              </a:spcAft>
              <a:buSzPts val="1400"/>
              <a:buNone/>
              <a:defRPr sz="1400"/>
            </a:lvl7pPr>
            <a:lvl8pPr indent="-228600" lvl="7" marL="3657600" algn="l">
              <a:lnSpc>
                <a:spcPct val="100000"/>
              </a:lnSpc>
              <a:spcBef>
                <a:spcPts val="280"/>
              </a:spcBef>
              <a:spcAft>
                <a:spcPts val="0"/>
              </a:spcAft>
              <a:buSzPts val="1400"/>
              <a:buNone/>
              <a:defRPr sz="1400"/>
            </a:lvl8pPr>
            <a:lvl9pPr indent="-228600" lvl="8" marL="4114800" algn="l">
              <a:lnSpc>
                <a:spcPct val="100000"/>
              </a:lnSpc>
              <a:spcBef>
                <a:spcPts val="280"/>
              </a:spcBef>
              <a:spcAft>
                <a:spcPts val="0"/>
              </a:spcAft>
              <a:buSzPts val="1400"/>
              <a:buNone/>
              <a:defRPr sz="1400"/>
            </a:lvl9pPr>
          </a:lstStyle>
          <a:p/>
        </p:txBody>
      </p:sp>
      <p:sp>
        <p:nvSpPr>
          <p:cNvPr id="412" name="Google Shape;412;p5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3" name="Google Shape;413;p5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414" name="Google Shape;414;p51"/>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431" name="Shape 431"/>
        <p:cNvGrpSpPr/>
        <p:nvPr/>
      </p:nvGrpSpPr>
      <p:grpSpPr>
        <a:xfrm>
          <a:off x="0" y="0"/>
          <a:ext cx="0" cy="0"/>
          <a:chOff x="0" y="0"/>
          <a:chExt cx="0" cy="0"/>
        </a:xfrm>
      </p:grpSpPr>
      <p:sp>
        <p:nvSpPr>
          <p:cNvPr id="432" name="Google Shape;432;p5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3" name="Google Shape;433;p5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434" name="Google Shape;434;p5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showMasterSp="0" type="title">
  <p:cSld name="TITLE">
    <p:spTree>
      <p:nvGrpSpPr>
        <p:cNvPr id="435" name="Shape 435"/>
        <p:cNvGrpSpPr/>
        <p:nvPr/>
      </p:nvGrpSpPr>
      <p:grpSpPr>
        <a:xfrm>
          <a:off x="0" y="0"/>
          <a:ext cx="0" cy="0"/>
          <a:chOff x="0" y="0"/>
          <a:chExt cx="0" cy="0"/>
        </a:xfrm>
      </p:grpSpPr>
      <p:grpSp>
        <p:nvGrpSpPr>
          <p:cNvPr id="436" name="Google Shape;436;p54"/>
          <p:cNvGrpSpPr/>
          <p:nvPr/>
        </p:nvGrpSpPr>
        <p:grpSpPr>
          <a:xfrm>
            <a:off x="0" y="0"/>
            <a:ext cx="9144000" cy="6858000"/>
            <a:chOff x="0" y="0"/>
            <a:chExt cx="5760" cy="4320"/>
          </a:xfrm>
        </p:grpSpPr>
        <p:sp>
          <p:nvSpPr>
            <p:cNvPr id="437" name="Google Shape;437;p54"/>
            <p:cNvSpPr/>
            <p:nvPr/>
          </p:nvSpPr>
          <p:spPr>
            <a:xfrm>
              <a:off x="0" y="0"/>
              <a:ext cx="2208" cy="432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38" name="Google Shape;438;p54"/>
            <p:cNvSpPr/>
            <p:nvPr/>
          </p:nvSpPr>
          <p:spPr>
            <a:xfrm>
              <a:off x="1081" y="1065"/>
              <a:ext cx="4679" cy="159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439" name="Google Shape;439;p54"/>
            <p:cNvGrpSpPr/>
            <p:nvPr/>
          </p:nvGrpSpPr>
          <p:grpSpPr>
            <a:xfrm>
              <a:off x="0" y="672"/>
              <a:ext cx="1806" cy="1989"/>
              <a:chOff x="0" y="672"/>
              <a:chExt cx="1806" cy="1989"/>
            </a:xfrm>
          </p:grpSpPr>
          <p:sp>
            <p:nvSpPr>
              <p:cNvPr id="440" name="Google Shape;440;p54"/>
              <p:cNvSpPr/>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41" name="Google Shape;441;p54"/>
              <p:cNvSpPr/>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42" name="Google Shape;442;p54"/>
              <p:cNvSpPr/>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43" name="Google Shape;443;p54"/>
              <p:cNvSpPr/>
              <p:nvPr/>
            </p:nvSpPr>
            <p:spPr>
              <a:xfrm>
                <a:off x="719" y="2257"/>
                <a:ext cx="368" cy="40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44" name="Google Shape;444;p54"/>
              <p:cNvSpPr/>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45" name="Google Shape;445;p54"/>
              <p:cNvSpPr/>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46" name="Google Shape;446;p54"/>
              <p:cNvSpPr/>
              <p:nvPr/>
            </p:nvSpPr>
            <p:spPr>
              <a:xfrm>
                <a:off x="0" y="1464"/>
                <a:ext cx="367" cy="39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47" name="Google Shape;447;p54"/>
              <p:cNvSpPr/>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48" name="Google Shape;448;p54"/>
              <p:cNvSpPr/>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49" name="Google Shape;449;p54"/>
              <p:cNvSpPr/>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450" name="Google Shape;450;p54"/>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5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1" name="Google Shape;451;p54"/>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680"/>
              </a:spcBef>
              <a:spcAft>
                <a:spcPts val="0"/>
              </a:spcAft>
              <a:buSzPts val="2550"/>
              <a:buFont typeface="Noto Sans Symbols"/>
              <a:buNone/>
              <a:defRPr sz="3400"/>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452" name="Google Shape;452;p54"/>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3" name="Google Shape;453;p5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4" name="Google Shape;454;p5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455" name="Shape 455"/>
        <p:cNvGrpSpPr/>
        <p:nvPr/>
      </p:nvGrpSpPr>
      <p:grpSpPr>
        <a:xfrm>
          <a:off x="0" y="0"/>
          <a:ext cx="0" cy="0"/>
          <a:chOff x="0" y="0"/>
          <a:chExt cx="0" cy="0"/>
        </a:xfrm>
      </p:grpSpPr>
      <p:sp>
        <p:nvSpPr>
          <p:cNvPr id="456" name="Google Shape;456;p5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7" name="Google Shape;457;p5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500"/>
              <a:buNone/>
              <a:defRPr sz="2000"/>
            </a:lvl1pPr>
            <a:lvl2pPr indent="-228600" lvl="1" marL="914400" algn="l">
              <a:lnSpc>
                <a:spcPct val="100000"/>
              </a:lnSpc>
              <a:spcBef>
                <a:spcPts val="360"/>
              </a:spcBef>
              <a:spcAft>
                <a:spcPts val="0"/>
              </a:spcAft>
              <a:buSzPts val="1440"/>
              <a:buNone/>
              <a:defRPr sz="1800"/>
            </a:lvl2pPr>
            <a:lvl3pPr indent="-228600" lvl="2" marL="1371600" algn="l">
              <a:lnSpc>
                <a:spcPct val="100000"/>
              </a:lnSpc>
              <a:spcBef>
                <a:spcPts val="320"/>
              </a:spcBef>
              <a:spcAft>
                <a:spcPts val="0"/>
              </a:spcAft>
              <a:buSzPts val="1040"/>
              <a:buNone/>
              <a:defRPr sz="1600"/>
            </a:lvl3pPr>
            <a:lvl4pPr indent="-228600" lvl="3" marL="1828800" algn="l">
              <a:lnSpc>
                <a:spcPct val="100000"/>
              </a:lnSpc>
              <a:spcBef>
                <a:spcPts val="280"/>
              </a:spcBef>
              <a:spcAft>
                <a:spcPts val="0"/>
              </a:spcAft>
              <a:buSzPts val="980"/>
              <a:buNone/>
              <a:defRPr sz="1400"/>
            </a:lvl4pPr>
            <a:lvl5pPr indent="-228600" lvl="4" marL="2286000" algn="l">
              <a:lnSpc>
                <a:spcPct val="100000"/>
              </a:lnSpc>
              <a:spcBef>
                <a:spcPts val="280"/>
              </a:spcBef>
              <a:spcAft>
                <a:spcPts val="0"/>
              </a:spcAft>
              <a:buSzPts val="1400"/>
              <a:buNone/>
              <a:defRPr sz="1400"/>
            </a:lvl5pPr>
            <a:lvl6pPr indent="-228600" lvl="5" marL="2743200" algn="l">
              <a:lnSpc>
                <a:spcPct val="100000"/>
              </a:lnSpc>
              <a:spcBef>
                <a:spcPts val="280"/>
              </a:spcBef>
              <a:spcAft>
                <a:spcPts val="0"/>
              </a:spcAft>
              <a:buSzPts val="1400"/>
              <a:buNone/>
              <a:defRPr sz="1400"/>
            </a:lvl6pPr>
            <a:lvl7pPr indent="-228600" lvl="6" marL="3200400" algn="l">
              <a:lnSpc>
                <a:spcPct val="100000"/>
              </a:lnSpc>
              <a:spcBef>
                <a:spcPts val="280"/>
              </a:spcBef>
              <a:spcAft>
                <a:spcPts val="0"/>
              </a:spcAft>
              <a:buSzPts val="1400"/>
              <a:buNone/>
              <a:defRPr sz="1400"/>
            </a:lvl7pPr>
            <a:lvl8pPr indent="-228600" lvl="7" marL="3657600" algn="l">
              <a:lnSpc>
                <a:spcPct val="100000"/>
              </a:lnSpc>
              <a:spcBef>
                <a:spcPts val="280"/>
              </a:spcBef>
              <a:spcAft>
                <a:spcPts val="0"/>
              </a:spcAft>
              <a:buSzPts val="1400"/>
              <a:buNone/>
              <a:defRPr sz="1400"/>
            </a:lvl8pPr>
            <a:lvl9pPr indent="-228600" lvl="8" marL="4114800" algn="l">
              <a:lnSpc>
                <a:spcPct val="100000"/>
              </a:lnSpc>
              <a:spcBef>
                <a:spcPts val="280"/>
              </a:spcBef>
              <a:spcAft>
                <a:spcPts val="0"/>
              </a:spcAft>
              <a:buSzPts val="1400"/>
              <a:buNone/>
              <a:defRPr sz="1400"/>
            </a:lvl9pPr>
          </a:lstStyle>
          <a:p/>
        </p:txBody>
      </p:sp>
      <p:sp>
        <p:nvSpPr>
          <p:cNvPr id="458" name="Google Shape;458;p5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9" name="Google Shape;459;p5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460" name="Google Shape;460;p5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70" name="Shape 70"/>
        <p:cNvGrpSpPr/>
        <p:nvPr/>
      </p:nvGrpSpPr>
      <p:grpSpPr>
        <a:xfrm>
          <a:off x="0" y="0"/>
          <a:ext cx="0" cy="0"/>
          <a:chOff x="0" y="0"/>
          <a:chExt cx="0" cy="0"/>
        </a:xfrm>
      </p:grpSpPr>
      <p:sp>
        <p:nvSpPr>
          <p:cNvPr id="71" name="Google Shape;71;p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7"/>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3" name="Google Shape;73;p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75" name="Google Shape;75;p7"/>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461" name="Shape 461"/>
        <p:cNvGrpSpPr/>
        <p:nvPr/>
      </p:nvGrpSpPr>
      <p:grpSpPr>
        <a:xfrm>
          <a:off x="0" y="0"/>
          <a:ext cx="0" cy="0"/>
          <a:chOff x="0" y="0"/>
          <a:chExt cx="0" cy="0"/>
        </a:xfrm>
      </p:grpSpPr>
      <p:sp>
        <p:nvSpPr>
          <p:cNvPr id="462" name="Google Shape;462;p5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3" name="Google Shape;463;p56"/>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464" name="Google Shape;464;p56"/>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465" name="Google Shape;465;p5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6" name="Google Shape;466;p5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467" name="Google Shape;467;p5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468" name="Shape 468"/>
        <p:cNvGrpSpPr/>
        <p:nvPr/>
      </p:nvGrpSpPr>
      <p:grpSpPr>
        <a:xfrm>
          <a:off x="0" y="0"/>
          <a:ext cx="0" cy="0"/>
          <a:chOff x="0" y="0"/>
          <a:chExt cx="0" cy="0"/>
        </a:xfrm>
      </p:grpSpPr>
      <p:sp>
        <p:nvSpPr>
          <p:cNvPr id="469" name="Google Shape;469;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0" name="Google Shape;470;p5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471" name="Google Shape;471;p5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472" name="Google Shape;472;p5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473" name="Google Shape;473;p5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474" name="Google Shape;474;p5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5" name="Google Shape;475;p5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476" name="Google Shape;476;p5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477" name="Shape 477"/>
        <p:cNvGrpSpPr/>
        <p:nvPr/>
      </p:nvGrpSpPr>
      <p:grpSpPr>
        <a:xfrm>
          <a:off x="0" y="0"/>
          <a:ext cx="0" cy="0"/>
          <a:chOff x="0" y="0"/>
          <a:chExt cx="0" cy="0"/>
        </a:xfrm>
      </p:grpSpPr>
      <p:sp>
        <p:nvSpPr>
          <p:cNvPr id="478" name="Google Shape;478;p5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9" name="Google Shape;479;p5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0" name="Google Shape;480;p5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481" name="Google Shape;481;p5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482" name="Shape 482"/>
        <p:cNvGrpSpPr/>
        <p:nvPr/>
      </p:nvGrpSpPr>
      <p:grpSpPr>
        <a:xfrm>
          <a:off x="0" y="0"/>
          <a:ext cx="0" cy="0"/>
          <a:chOff x="0" y="0"/>
          <a:chExt cx="0" cy="0"/>
        </a:xfrm>
      </p:grpSpPr>
      <p:sp>
        <p:nvSpPr>
          <p:cNvPr id="483" name="Google Shape;483;p5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4" name="Google Shape;484;p5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640"/>
              </a:spcBef>
              <a:spcAft>
                <a:spcPts val="0"/>
              </a:spcAft>
              <a:buSzPts val="2400"/>
              <a:buChar char="■"/>
              <a:defRPr sz="3200"/>
            </a:lvl1pPr>
            <a:lvl2pPr indent="-370840" lvl="1" marL="914400" algn="l">
              <a:lnSpc>
                <a:spcPct val="100000"/>
              </a:lnSpc>
              <a:spcBef>
                <a:spcPts val="560"/>
              </a:spcBef>
              <a:spcAft>
                <a:spcPts val="0"/>
              </a:spcAft>
              <a:buSzPts val="2240"/>
              <a:buChar char="◻"/>
              <a:defRPr sz="2800"/>
            </a:lvl2pPr>
            <a:lvl3pPr indent="-327660" lvl="2" marL="1371600" algn="l">
              <a:lnSpc>
                <a:spcPct val="100000"/>
              </a:lnSpc>
              <a:spcBef>
                <a:spcPts val="480"/>
              </a:spcBef>
              <a:spcAft>
                <a:spcPts val="0"/>
              </a:spcAft>
              <a:buSzPts val="1560"/>
              <a:buChar char="■"/>
              <a:defRPr sz="2400"/>
            </a:lvl3pPr>
            <a:lvl4pPr indent="-317500" lvl="3" marL="1828800" algn="l">
              <a:lnSpc>
                <a:spcPct val="100000"/>
              </a:lnSpc>
              <a:spcBef>
                <a:spcPts val="400"/>
              </a:spcBef>
              <a:spcAft>
                <a:spcPts val="0"/>
              </a:spcAft>
              <a:buSzPts val="14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485" name="Google Shape;485;p5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486" name="Google Shape;486;p5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7" name="Google Shape;487;p5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488" name="Google Shape;488;p5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489" name="Shape 489"/>
        <p:cNvGrpSpPr/>
        <p:nvPr/>
      </p:nvGrpSpPr>
      <p:grpSpPr>
        <a:xfrm>
          <a:off x="0" y="0"/>
          <a:ext cx="0" cy="0"/>
          <a:chOff x="0" y="0"/>
          <a:chExt cx="0" cy="0"/>
        </a:xfrm>
      </p:grpSpPr>
      <p:sp>
        <p:nvSpPr>
          <p:cNvPr id="490" name="Google Shape;490;p6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1" name="Google Shape;491;p6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lt2"/>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accent2"/>
              </a:buClr>
              <a:buSzPts val="2240"/>
              <a:buFont typeface="Noto Sans Symbols"/>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lt2"/>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492" name="Google Shape;492;p6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493" name="Google Shape;493;p6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4" name="Google Shape;494;p6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495" name="Google Shape;495;p6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496" name="Shape 496"/>
        <p:cNvGrpSpPr/>
        <p:nvPr/>
      </p:nvGrpSpPr>
      <p:grpSpPr>
        <a:xfrm>
          <a:off x="0" y="0"/>
          <a:ext cx="0" cy="0"/>
          <a:chOff x="0" y="0"/>
          <a:chExt cx="0" cy="0"/>
        </a:xfrm>
      </p:grpSpPr>
      <p:sp>
        <p:nvSpPr>
          <p:cNvPr id="497" name="Google Shape;497;p6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8" name="Google Shape;498;p61"/>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99" name="Google Shape;499;p6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0" name="Google Shape;500;p6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01" name="Google Shape;501;p6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502" name="Shape 502"/>
        <p:cNvGrpSpPr/>
        <p:nvPr/>
      </p:nvGrpSpPr>
      <p:grpSpPr>
        <a:xfrm>
          <a:off x="0" y="0"/>
          <a:ext cx="0" cy="0"/>
          <a:chOff x="0" y="0"/>
          <a:chExt cx="0" cy="0"/>
        </a:xfrm>
      </p:grpSpPr>
      <p:sp>
        <p:nvSpPr>
          <p:cNvPr id="503" name="Google Shape;503;p62"/>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4" name="Google Shape;504;p62"/>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05" name="Google Shape;505;p6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6" name="Google Shape;506;p6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07" name="Google Shape;507;p6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exto e conteúdo" type="txAndObj">
  <p:cSld name="TEXT_AND_OBJECT">
    <p:spTree>
      <p:nvGrpSpPr>
        <p:cNvPr id="508" name="Shape 508"/>
        <p:cNvGrpSpPr/>
        <p:nvPr/>
      </p:nvGrpSpPr>
      <p:grpSpPr>
        <a:xfrm>
          <a:off x="0" y="0"/>
          <a:ext cx="0" cy="0"/>
          <a:chOff x="0" y="0"/>
          <a:chExt cx="0" cy="0"/>
        </a:xfrm>
      </p:grpSpPr>
      <p:sp>
        <p:nvSpPr>
          <p:cNvPr id="509" name="Google Shape;509;p6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0" name="Google Shape;510;p63"/>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11" name="Google Shape;511;p63"/>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12" name="Google Shape;512;p6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3" name="Google Shape;513;p6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14" name="Google Shape;514;p6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531" name="Shape 531"/>
        <p:cNvGrpSpPr/>
        <p:nvPr/>
      </p:nvGrpSpPr>
      <p:grpSpPr>
        <a:xfrm>
          <a:off x="0" y="0"/>
          <a:ext cx="0" cy="0"/>
          <a:chOff x="0" y="0"/>
          <a:chExt cx="0" cy="0"/>
        </a:xfrm>
      </p:grpSpPr>
      <p:sp>
        <p:nvSpPr>
          <p:cNvPr id="532" name="Google Shape;532;p6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3" name="Google Shape;533;p6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34" name="Google Shape;534;p6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535" name="Shape 535"/>
        <p:cNvGrpSpPr/>
        <p:nvPr/>
      </p:nvGrpSpPr>
      <p:grpSpPr>
        <a:xfrm>
          <a:off x="0" y="0"/>
          <a:ext cx="0" cy="0"/>
          <a:chOff x="0" y="0"/>
          <a:chExt cx="0" cy="0"/>
        </a:xfrm>
      </p:grpSpPr>
      <p:sp>
        <p:nvSpPr>
          <p:cNvPr id="536" name="Google Shape;536;p6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7" name="Google Shape;537;p66"/>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38" name="Google Shape;538;p6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9" name="Google Shape;539;p6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40" name="Google Shape;540;p6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76" name="Shape 76"/>
        <p:cNvGrpSpPr/>
        <p:nvPr/>
      </p:nvGrpSpPr>
      <p:grpSpPr>
        <a:xfrm>
          <a:off x="0" y="0"/>
          <a:ext cx="0" cy="0"/>
          <a:chOff x="0" y="0"/>
          <a:chExt cx="0" cy="0"/>
        </a:xfrm>
      </p:grpSpPr>
      <p:sp>
        <p:nvSpPr>
          <p:cNvPr id="77" name="Google Shape;77;p8"/>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8"/>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lt2"/>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accent2"/>
              </a:buClr>
              <a:buSzPts val="2240"/>
              <a:buFont typeface="Noto Sans Symbols"/>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lt2"/>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79" name="Google Shape;79;p8"/>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80" name="Google Shape;80;p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82" name="Google Shape;82;p8"/>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exto e conteúdo" type="txAndObj">
  <p:cSld name="TEXT_AND_OBJECT">
    <p:spTree>
      <p:nvGrpSpPr>
        <p:cNvPr id="541" name="Shape 541"/>
        <p:cNvGrpSpPr/>
        <p:nvPr/>
      </p:nvGrpSpPr>
      <p:grpSpPr>
        <a:xfrm>
          <a:off x="0" y="0"/>
          <a:ext cx="0" cy="0"/>
          <a:chOff x="0" y="0"/>
          <a:chExt cx="0" cy="0"/>
        </a:xfrm>
      </p:grpSpPr>
      <p:sp>
        <p:nvSpPr>
          <p:cNvPr id="542" name="Google Shape;542;p6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3" name="Google Shape;543;p67"/>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44" name="Google Shape;544;p67"/>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45" name="Google Shape;545;p6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6" name="Google Shape;546;p6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47" name="Google Shape;547;p6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548" name="Shape 548"/>
        <p:cNvGrpSpPr/>
        <p:nvPr/>
      </p:nvGrpSpPr>
      <p:grpSpPr>
        <a:xfrm>
          <a:off x="0" y="0"/>
          <a:ext cx="0" cy="0"/>
          <a:chOff x="0" y="0"/>
          <a:chExt cx="0" cy="0"/>
        </a:xfrm>
      </p:grpSpPr>
      <p:sp>
        <p:nvSpPr>
          <p:cNvPr id="549" name="Google Shape;549;p68"/>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0" name="Google Shape;550;p68"/>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51" name="Google Shape;551;p6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2" name="Google Shape;552;p6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53" name="Google Shape;553;p6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554" name="Shape 554"/>
        <p:cNvGrpSpPr/>
        <p:nvPr/>
      </p:nvGrpSpPr>
      <p:grpSpPr>
        <a:xfrm>
          <a:off x="0" y="0"/>
          <a:ext cx="0" cy="0"/>
          <a:chOff x="0" y="0"/>
          <a:chExt cx="0" cy="0"/>
        </a:xfrm>
      </p:grpSpPr>
      <p:sp>
        <p:nvSpPr>
          <p:cNvPr id="555" name="Google Shape;555;p6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6" name="Google Shape;556;p69"/>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57" name="Google Shape;557;p6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8" name="Google Shape;558;p6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59" name="Google Shape;559;p6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560" name="Shape 560"/>
        <p:cNvGrpSpPr/>
        <p:nvPr/>
      </p:nvGrpSpPr>
      <p:grpSpPr>
        <a:xfrm>
          <a:off x="0" y="0"/>
          <a:ext cx="0" cy="0"/>
          <a:chOff x="0" y="0"/>
          <a:chExt cx="0" cy="0"/>
        </a:xfrm>
      </p:grpSpPr>
      <p:sp>
        <p:nvSpPr>
          <p:cNvPr id="561" name="Google Shape;561;p7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2" name="Google Shape;562;p7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lt2"/>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accent2"/>
              </a:buClr>
              <a:buSzPts val="2240"/>
              <a:buFont typeface="Noto Sans Symbols"/>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lt2"/>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563" name="Google Shape;563;p7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564" name="Google Shape;564;p7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5" name="Google Shape;565;p7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66" name="Google Shape;566;p7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567" name="Shape 567"/>
        <p:cNvGrpSpPr/>
        <p:nvPr/>
      </p:nvGrpSpPr>
      <p:grpSpPr>
        <a:xfrm>
          <a:off x="0" y="0"/>
          <a:ext cx="0" cy="0"/>
          <a:chOff x="0" y="0"/>
          <a:chExt cx="0" cy="0"/>
        </a:xfrm>
      </p:grpSpPr>
      <p:sp>
        <p:nvSpPr>
          <p:cNvPr id="568" name="Google Shape;568;p7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9" name="Google Shape;569;p7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640"/>
              </a:spcBef>
              <a:spcAft>
                <a:spcPts val="0"/>
              </a:spcAft>
              <a:buSzPts val="2400"/>
              <a:buChar char="■"/>
              <a:defRPr sz="3200"/>
            </a:lvl1pPr>
            <a:lvl2pPr indent="-370840" lvl="1" marL="914400" algn="l">
              <a:lnSpc>
                <a:spcPct val="100000"/>
              </a:lnSpc>
              <a:spcBef>
                <a:spcPts val="560"/>
              </a:spcBef>
              <a:spcAft>
                <a:spcPts val="0"/>
              </a:spcAft>
              <a:buSzPts val="2240"/>
              <a:buChar char="◻"/>
              <a:defRPr sz="2800"/>
            </a:lvl2pPr>
            <a:lvl3pPr indent="-327660" lvl="2" marL="1371600" algn="l">
              <a:lnSpc>
                <a:spcPct val="100000"/>
              </a:lnSpc>
              <a:spcBef>
                <a:spcPts val="480"/>
              </a:spcBef>
              <a:spcAft>
                <a:spcPts val="0"/>
              </a:spcAft>
              <a:buSzPts val="1560"/>
              <a:buChar char="■"/>
              <a:defRPr sz="2400"/>
            </a:lvl3pPr>
            <a:lvl4pPr indent="-317500" lvl="3" marL="1828800" algn="l">
              <a:lnSpc>
                <a:spcPct val="100000"/>
              </a:lnSpc>
              <a:spcBef>
                <a:spcPts val="400"/>
              </a:spcBef>
              <a:spcAft>
                <a:spcPts val="0"/>
              </a:spcAft>
              <a:buSzPts val="14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570" name="Google Shape;570;p7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571" name="Google Shape;571;p7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2" name="Google Shape;572;p7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73" name="Google Shape;573;p7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574" name="Shape 574"/>
        <p:cNvGrpSpPr/>
        <p:nvPr/>
      </p:nvGrpSpPr>
      <p:grpSpPr>
        <a:xfrm>
          <a:off x="0" y="0"/>
          <a:ext cx="0" cy="0"/>
          <a:chOff x="0" y="0"/>
          <a:chExt cx="0" cy="0"/>
        </a:xfrm>
      </p:grpSpPr>
      <p:sp>
        <p:nvSpPr>
          <p:cNvPr id="575" name="Google Shape;575;p7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6" name="Google Shape;576;p7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7" name="Google Shape;577;p7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78" name="Google Shape;578;p7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579" name="Shape 579"/>
        <p:cNvGrpSpPr/>
        <p:nvPr/>
      </p:nvGrpSpPr>
      <p:grpSpPr>
        <a:xfrm>
          <a:off x="0" y="0"/>
          <a:ext cx="0" cy="0"/>
          <a:chOff x="0" y="0"/>
          <a:chExt cx="0" cy="0"/>
        </a:xfrm>
      </p:grpSpPr>
      <p:sp>
        <p:nvSpPr>
          <p:cNvPr id="580" name="Google Shape;580;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1" name="Google Shape;581;p7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582" name="Google Shape;582;p7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583" name="Google Shape;583;p7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584" name="Google Shape;584;p7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585" name="Google Shape;585;p7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6" name="Google Shape;586;p7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87" name="Google Shape;587;p7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588" name="Shape 588"/>
        <p:cNvGrpSpPr/>
        <p:nvPr/>
      </p:nvGrpSpPr>
      <p:grpSpPr>
        <a:xfrm>
          <a:off x="0" y="0"/>
          <a:ext cx="0" cy="0"/>
          <a:chOff x="0" y="0"/>
          <a:chExt cx="0" cy="0"/>
        </a:xfrm>
      </p:grpSpPr>
      <p:sp>
        <p:nvSpPr>
          <p:cNvPr id="589" name="Google Shape;589;p7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0" name="Google Shape;590;p74"/>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591" name="Google Shape;591;p74"/>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592" name="Google Shape;592;p7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3" name="Google Shape;593;p7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94" name="Google Shape;594;p7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595" name="Shape 595"/>
        <p:cNvGrpSpPr/>
        <p:nvPr/>
      </p:nvGrpSpPr>
      <p:grpSpPr>
        <a:xfrm>
          <a:off x="0" y="0"/>
          <a:ext cx="0" cy="0"/>
          <a:chOff x="0" y="0"/>
          <a:chExt cx="0" cy="0"/>
        </a:xfrm>
      </p:grpSpPr>
      <p:sp>
        <p:nvSpPr>
          <p:cNvPr id="596" name="Google Shape;596;p7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7" name="Google Shape;597;p7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500"/>
              <a:buNone/>
              <a:defRPr sz="2000"/>
            </a:lvl1pPr>
            <a:lvl2pPr indent="-228600" lvl="1" marL="914400" algn="l">
              <a:lnSpc>
                <a:spcPct val="100000"/>
              </a:lnSpc>
              <a:spcBef>
                <a:spcPts val="360"/>
              </a:spcBef>
              <a:spcAft>
                <a:spcPts val="0"/>
              </a:spcAft>
              <a:buSzPts val="1440"/>
              <a:buNone/>
              <a:defRPr sz="1800"/>
            </a:lvl2pPr>
            <a:lvl3pPr indent="-228600" lvl="2" marL="1371600" algn="l">
              <a:lnSpc>
                <a:spcPct val="100000"/>
              </a:lnSpc>
              <a:spcBef>
                <a:spcPts val="320"/>
              </a:spcBef>
              <a:spcAft>
                <a:spcPts val="0"/>
              </a:spcAft>
              <a:buSzPts val="1040"/>
              <a:buNone/>
              <a:defRPr sz="1600"/>
            </a:lvl3pPr>
            <a:lvl4pPr indent="-228600" lvl="3" marL="1828800" algn="l">
              <a:lnSpc>
                <a:spcPct val="100000"/>
              </a:lnSpc>
              <a:spcBef>
                <a:spcPts val="280"/>
              </a:spcBef>
              <a:spcAft>
                <a:spcPts val="0"/>
              </a:spcAft>
              <a:buSzPts val="980"/>
              <a:buNone/>
              <a:defRPr sz="1400"/>
            </a:lvl4pPr>
            <a:lvl5pPr indent="-228600" lvl="4" marL="2286000" algn="l">
              <a:lnSpc>
                <a:spcPct val="100000"/>
              </a:lnSpc>
              <a:spcBef>
                <a:spcPts val="280"/>
              </a:spcBef>
              <a:spcAft>
                <a:spcPts val="0"/>
              </a:spcAft>
              <a:buSzPts val="1400"/>
              <a:buNone/>
              <a:defRPr sz="1400"/>
            </a:lvl5pPr>
            <a:lvl6pPr indent="-228600" lvl="5" marL="2743200" algn="l">
              <a:lnSpc>
                <a:spcPct val="100000"/>
              </a:lnSpc>
              <a:spcBef>
                <a:spcPts val="280"/>
              </a:spcBef>
              <a:spcAft>
                <a:spcPts val="0"/>
              </a:spcAft>
              <a:buSzPts val="1400"/>
              <a:buNone/>
              <a:defRPr sz="1400"/>
            </a:lvl6pPr>
            <a:lvl7pPr indent="-228600" lvl="6" marL="3200400" algn="l">
              <a:lnSpc>
                <a:spcPct val="100000"/>
              </a:lnSpc>
              <a:spcBef>
                <a:spcPts val="280"/>
              </a:spcBef>
              <a:spcAft>
                <a:spcPts val="0"/>
              </a:spcAft>
              <a:buSzPts val="1400"/>
              <a:buNone/>
              <a:defRPr sz="1400"/>
            </a:lvl7pPr>
            <a:lvl8pPr indent="-228600" lvl="7" marL="3657600" algn="l">
              <a:lnSpc>
                <a:spcPct val="100000"/>
              </a:lnSpc>
              <a:spcBef>
                <a:spcPts val="280"/>
              </a:spcBef>
              <a:spcAft>
                <a:spcPts val="0"/>
              </a:spcAft>
              <a:buSzPts val="1400"/>
              <a:buNone/>
              <a:defRPr sz="1400"/>
            </a:lvl8pPr>
            <a:lvl9pPr indent="-228600" lvl="8" marL="4114800" algn="l">
              <a:lnSpc>
                <a:spcPct val="100000"/>
              </a:lnSpc>
              <a:spcBef>
                <a:spcPts val="280"/>
              </a:spcBef>
              <a:spcAft>
                <a:spcPts val="0"/>
              </a:spcAft>
              <a:buSzPts val="1400"/>
              <a:buNone/>
              <a:defRPr sz="1400"/>
            </a:lvl9pPr>
          </a:lstStyle>
          <a:p/>
        </p:txBody>
      </p:sp>
      <p:sp>
        <p:nvSpPr>
          <p:cNvPr id="598" name="Google Shape;598;p7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9" name="Google Shape;599;p7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600" name="Google Shape;600;p7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621" name="Shape 621"/>
        <p:cNvGrpSpPr/>
        <p:nvPr/>
      </p:nvGrpSpPr>
      <p:grpSpPr>
        <a:xfrm>
          <a:off x="0" y="0"/>
          <a:ext cx="0" cy="0"/>
          <a:chOff x="0" y="0"/>
          <a:chExt cx="0" cy="0"/>
        </a:xfrm>
      </p:grpSpPr>
      <p:sp>
        <p:nvSpPr>
          <p:cNvPr id="622" name="Google Shape;622;p77"/>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5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3" name="Google Shape;623;p77"/>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680"/>
              </a:spcBef>
              <a:spcAft>
                <a:spcPts val="0"/>
              </a:spcAft>
              <a:buSzPts val="2550"/>
              <a:buFont typeface="Noto Sans Symbols"/>
              <a:buNone/>
              <a:defRPr sz="3400"/>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624" name="Google Shape;624;p77"/>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5" name="Google Shape;625;p7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6" name="Google Shape;626;p7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83" name="Shape 83"/>
        <p:cNvGrpSpPr/>
        <p:nvPr/>
      </p:nvGrpSpPr>
      <p:grpSpPr>
        <a:xfrm>
          <a:off x="0" y="0"/>
          <a:ext cx="0" cy="0"/>
          <a:chOff x="0" y="0"/>
          <a:chExt cx="0" cy="0"/>
        </a:xfrm>
      </p:grpSpPr>
      <p:sp>
        <p:nvSpPr>
          <p:cNvPr id="84" name="Google Shape;84;p9"/>
          <p:cNvSpPr txBox="1"/>
          <p:nvPr>
            <p:ph type="title"/>
          </p:nvPr>
        </p:nvSpPr>
        <p:spPr>
          <a:xfrm>
            <a:off x="457200" y="273050"/>
            <a:ext cx="3008400" cy="1161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9"/>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640"/>
              </a:spcBef>
              <a:spcAft>
                <a:spcPts val="0"/>
              </a:spcAft>
              <a:buSzPts val="2400"/>
              <a:buChar char="■"/>
              <a:defRPr sz="3200"/>
            </a:lvl1pPr>
            <a:lvl2pPr indent="-370840" lvl="1" marL="914400" algn="l">
              <a:lnSpc>
                <a:spcPct val="100000"/>
              </a:lnSpc>
              <a:spcBef>
                <a:spcPts val="560"/>
              </a:spcBef>
              <a:spcAft>
                <a:spcPts val="0"/>
              </a:spcAft>
              <a:buSzPts val="2240"/>
              <a:buChar char="◻"/>
              <a:defRPr sz="2800"/>
            </a:lvl2pPr>
            <a:lvl3pPr indent="-327660" lvl="2" marL="1371600" algn="l">
              <a:lnSpc>
                <a:spcPct val="100000"/>
              </a:lnSpc>
              <a:spcBef>
                <a:spcPts val="480"/>
              </a:spcBef>
              <a:spcAft>
                <a:spcPts val="0"/>
              </a:spcAft>
              <a:buSzPts val="1560"/>
              <a:buChar char="■"/>
              <a:defRPr sz="2400"/>
            </a:lvl3pPr>
            <a:lvl4pPr indent="-317500" lvl="3" marL="1828800" algn="l">
              <a:lnSpc>
                <a:spcPct val="100000"/>
              </a:lnSpc>
              <a:spcBef>
                <a:spcPts val="400"/>
              </a:spcBef>
              <a:spcAft>
                <a:spcPts val="0"/>
              </a:spcAft>
              <a:buSzPts val="14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86" name="Google Shape;86;p9"/>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87" name="Google Shape;87;p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9"/>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643" name="Shape 643"/>
        <p:cNvGrpSpPr/>
        <p:nvPr/>
      </p:nvGrpSpPr>
      <p:grpSpPr>
        <a:xfrm>
          <a:off x="0" y="0"/>
          <a:ext cx="0" cy="0"/>
          <a:chOff x="0" y="0"/>
          <a:chExt cx="0" cy="0"/>
        </a:xfrm>
      </p:grpSpPr>
      <p:sp>
        <p:nvSpPr>
          <p:cNvPr id="644" name="Google Shape;644;p7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5" name="Google Shape;645;p7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646" name="Google Shape;646;p79"/>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647" name="Shape 647"/>
        <p:cNvGrpSpPr/>
        <p:nvPr/>
      </p:nvGrpSpPr>
      <p:grpSpPr>
        <a:xfrm>
          <a:off x="0" y="0"/>
          <a:ext cx="0" cy="0"/>
          <a:chOff x="0" y="0"/>
          <a:chExt cx="0" cy="0"/>
        </a:xfrm>
      </p:grpSpPr>
      <p:sp>
        <p:nvSpPr>
          <p:cNvPr id="648" name="Google Shape;648;p8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9" name="Google Shape;649;p80"/>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50" name="Google Shape;650;p8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1" name="Google Shape;651;p8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652" name="Google Shape;652;p80"/>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exto e conteúdo" type="txAndObj">
  <p:cSld name="TEXT_AND_OBJECT">
    <p:spTree>
      <p:nvGrpSpPr>
        <p:cNvPr id="653" name="Shape 653"/>
        <p:cNvGrpSpPr/>
        <p:nvPr/>
      </p:nvGrpSpPr>
      <p:grpSpPr>
        <a:xfrm>
          <a:off x="0" y="0"/>
          <a:ext cx="0" cy="0"/>
          <a:chOff x="0" y="0"/>
          <a:chExt cx="0" cy="0"/>
        </a:xfrm>
      </p:grpSpPr>
      <p:sp>
        <p:nvSpPr>
          <p:cNvPr id="654" name="Google Shape;654;p8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5" name="Google Shape;655;p81"/>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56" name="Google Shape;656;p81"/>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57" name="Google Shape;657;p8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8" name="Google Shape;658;p8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659" name="Google Shape;659;p81"/>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660" name="Shape 660"/>
        <p:cNvGrpSpPr/>
        <p:nvPr/>
      </p:nvGrpSpPr>
      <p:grpSpPr>
        <a:xfrm>
          <a:off x="0" y="0"/>
          <a:ext cx="0" cy="0"/>
          <a:chOff x="0" y="0"/>
          <a:chExt cx="0" cy="0"/>
        </a:xfrm>
      </p:grpSpPr>
      <p:sp>
        <p:nvSpPr>
          <p:cNvPr id="661" name="Google Shape;661;p82"/>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2" name="Google Shape;662;p82"/>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63" name="Google Shape;663;p8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4" name="Google Shape;664;p8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665" name="Google Shape;665;p82"/>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666" name="Shape 666"/>
        <p:cNvGrpSpPr/>
        <p:nvPr/>
      </p:nvGrpSpPr>
      <p:grpSpPr>
        <a:xfrm>
          <a:off x="0" y="0"/>
          <a:ext cx="0" cy="0"/>
          <a:chOff x="0" y="0"/>
          <a:chExt cx="0" cy="0"/>
        </a:xfrm>
      </p:grpSpPr>
      <p:sp>
        <p:nvSpPr>
          <p:cNvPr id="667" name="Google Shape;667;p8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8" name="Google Shape;668;p83"/>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69" name="Google Shape;669;p8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0" name="Google Shape;670;p8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671" name="Google Shape;671;p83"/>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672" name="Shape 672"/>
        <p:cNvGrpSpPr/>
        <p:nvPr/>
      </p:nvGrpSpPr>
      <p:grpSpPr>
        <a:xfrm>
          <a:off x="0" y="0"/>
          <a:ext cx="0" cy="0"/>
          <a:chOff x="0" y="0"/>
          <a:chExt cx="0" cy="0"/>
        </a:xfrm>
      </p:grpSpPr>
      <p:sp>
        <p:nvSpPr>
          <p:cNvPr id="673" name="Google Shape;673;p84"/>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4" name="Google Shape;674;p84"/>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lt2"/>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accent2"/>
              </a:buClr>
              <a:buSzPts val="2240"/>
              <a:buFont typeface="Noto Sans Symbols"/>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lt2"/>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675" name="Google Shape;675;p84"/>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676" name="Google Shape;676;p8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7" name="Google Shape;677;p8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678" name="Google Shape;678;p84"/>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679" name="Shape 679"/>
        <p:cNvGrpSpPr/>
        <p:nvPr/>
      </p:nvGrpSpPr>
      <p:grpSpPr>
        <a:xfrm>
          <a:off x="0" y="0"/>
          <a:ext cx="0" cy="0"/>
          <a:chOff x="0" y="0"/>
          <a:chExt cx="0" cy="0"/>
        </a:xfrm>
      </p:grpSpPr>
      <p:sp>
        <p:nvSpPr>
          <p:cNvPr id="680" name="Google Shape;680;p85"/>
          <p:cNvSpPr txBox="1"/>
          <p:nvPr>
            <p:ph type="title"/>
          </p:nvPr>
        </p:nvSpPr>
        <p:spPr>
          <a:xfrm>
            <a:off x="457200" y="273050"/>
            <a:ext cx="3008400" cy="1161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1" name="Google Shape;681;p85"/>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640"/>
              </a:spcBef>
              <a:spcAft>
                <a:spcPts val="0"/>
              </a:spcAft>
              <a:buSzPts val="2400"/>
              <a:buChar char="■"/>
              <a:defRPr sz="3200"/>
            </a:lvl1pPr>
            <a:lvl2pPr indent="-370840" lvl="1" marL="914400" algn="l">
              <a:lnSpc>
                <a:spcPct val="100000"/>
              </a:lnSpc>
              <a:spcBef>
                <a:spcPts val="560"/>
              </a:spcBef>
              <a:spcAft>
                <a:spcPts val="0"/>
              </a:spcAft>
              <a:buSzPts val="2240"/>
              <a:buChar char="◻"/>
              <a:defRPr sz="2800"/>
            </a:lvl2pPr>
            <a:lvl3pPr indent="-327660" lvl="2" marL="1371600" algn="l">
              <a:lnSpc>
                <a:spcPct val="100000"/>
              </a:lnSpc>
              <a:spcBef>
                <a:spcPts val="480"/>
              </a:spcBef>
              <a:spcAft>
                <a:spcPts val="0"/>
              </a:spcAft>
              <a:buSzPts val="1560"/>
              <a:buChar char="■"/>
              <a:defRPr sz="2400"/>
            </a:lvl3pPr>
            <a:lvl4pPr indent="-317500" lvl="3" marL="1828800" algn="l">
              <a:lnSpc>
                <a:spcPct val="100000"/>
              </a:lnSpc>
              <a:spcBef>
                <a:spcPts val="400"/>
              </a:spcBef>
              <a:spcAft>
                <a:spcPts val="0"/>
              </a:spcAft>
              <a:buSzPts val="14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682" name="Google Shape;682;p85"/>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683" name="Google Shape;683;p8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4" name="Google Shape;684;p8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685" name="Google Shape;685;p85"/>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686" name="Shape 686"/>
        <p:cNvGrpSpPr/>
        <p:nvPr/>
      </p:nvGrpSpPr>
      <p:grpSpPr>
        <a:xfrm>
          <a:off x="0" y="0"/>
          <a:ext cx="0" cy="0"/>
          <a:chOff x="0" y="0"/>
          <a:chExt cx="0" cy="0"/>
        </a:xfrm>
      </p:grpSpPr>
      <p:sp>
        <p:nvSpPr>
          <p:cNvPr id="687" name="Google Shape;687;p8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8" name="Google Shape;688;p8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9" name="Google Shape;689;p8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690" name="Google Shape;690;p86"/>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691" name="Shape 691"/>
        <p:cNvGrpSpPr/>
        <p:nvPr/>
      </p:nvGrpSpPr>
      <p:grpSpPr>
        <a:xfrm>
          <a:off x="0" y="0"/>
          <a:ext cx="0" cy="0"/>
          <a:chOff x="0" y="0"/>
          <a:chExt cx="0" cy="0"/>
        </a:xfrm>
      </p:grpSpPr>
      <p:sp>
        <p:nvSpPr>
          <p:cNvPr id="692" name="Google Shape;692;p8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3" name="Google Shape;693;p87"/>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694" name="Google Shape;694;p87"/>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695" name="Google Shape;695;p87"/>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696" name="Google Shape;696;p87"/>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697" name="Google Shape;697;p8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8" name="Google Shape;698;p8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699" name="Google Shape;699;p87"/>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700" name="Shape 700"/>
        <p:cNvGrpSpPr/>
        <p:nvPr/>
      </p:nvGrpSpPr>
      <p:grpSpPr>
        <a:xfrm>
          <a:off x="0" y="0"/>
          <a:ext cx="0" cy="0"/>
          <a:chOff x="0" y="0"/>
          <a:chExt cx="0" cy="0"/>
        </a:xfrm>
      </p:grpSpPr>
      <p:sp>
        <p:nvSpPr>
          <p:cNvPr id="701" name="Google Shape;701;p8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2" name="Google Shape;702;p88"/>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703" name="Google Shape;703;p88"/>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704" name="Google Shape;704;p8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5" name="Google Shape;705;p8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706" name="Google Shape;706;p88"/>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90" name="Shape 90"/>
        <p:cNvGrpSpPr/>
        <p:nvPr/>
      </p:nvGrpSpPr>
      <p:grpSpPr>
        <a:xfrm>
          <a:off x="0" y="0"/>
          <a:ext cx="0" cy="0"/>
          <a:chOff x="0" y="0"/>
          <a:chExt cx="0" cy="0"/>
        </a:xfrm>
      </p:grpSpPr>
      <p:sp>
        <p:nvSpPr>
          <p:cNvPr id="91" name="Google Shape;91;p1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10"/>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707" name="Shape 707"/>
        <p:cNvGrpSpPr/>
        <p:nvPr/>
      </p:nvGrpSpPr>
      <p:grpSpPr>
        <a:xfrm>
          <a:off x="0" y="0"/>
          <a:ext cx="0" cy="0"/>
          <a:chOff x="0" y="0"/>
          <a:chExt cx="0" cy="0"/>
        </a:xfrm>
      </p:grpSpPr>
      <p:sp>
        <p:nvSpPr>
          <p:cNvPr id="708" name="Google Shape;708;p89"/>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9" name="Google Shape;709;p89"/>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500"/>
              <a:buNone/>
              <a:defRPr sz="2000"/>
            </a:lvl1pPr>
            <a:lvl2pPr indent="-228600" lvl="1" marL="914400" algn="l">
              <a:lnSpc>
                <a:spcPct val="100000"/>
              </a:lnSpc>
              <a:spcBef>
                <a:spcPts val="360"/>
              </a:spcBef>
              <a:spcAft>
                <a:spcPts val="0"/>
              </a:spcAft>
              <a:buSzPts val="1440"/>
              <a:buNone/>
              <a:defRPr sz="1800"/>
            </a:lvl2pPr>
            <a:lvl3pPr indent="-228600" lvl="2" marL="1371600" algn="l">
              <a:lnSpc>
                <a:spcPct val="100000"/>
              </a:lnSpc>
              <a:spcBef>
                <a:spcPts val="320"/>
              </a:spcBef>
              <a:spcAft>
                <a:spcPts val="0"/>
              </a:spcAft>
              <a:buSzPts val="1040"/>
              <a:buNone/>
              <a:defRPr sz="1600"/>
            </a:lvl3pPr>
            <a:lvl4pPr indent="-228600" lvl="3" marL="1828800" algn="l">
              <a:lnSpc>
                <a:spcPct val="100000"/>
              </a:lnSpc>
              <a:spcBef>
                <a:spcPts val="280"/>
              </a:spcBef>
              <a:spcAft>
                <a:spcPts val="0"/>
              </a:spcAft>
              <a:buSzPts val="980"/>
              <a:buNone/>
              <a:defRPr sz="1400"/>
            </a:lvl4pPr>
            <a:lvl5pPr indent="-228600" lvl="4" marL="2286000" algn="l">
              <a:lnSpc>
                <a:spcPct val="100000"/>
              </a:lnSpc>
              <a:spcBef>
                <a:spcPts val="280"/>
              </a:spcBef>
              <a:spcAft>
                <a:spcPts val="0"/>
              </a:spcAft>
              <a:buSzPts val="1400"/>
              <a:buNone/>
              <a:defRPr sz="1400"/>
            </a:lvl5pPr>
            <a:lvl6pPr indent="-228600" lvl="5" marL="2743200" algn="l">
              <a:lnSpc>
                <a:spcPct val="100000"/>
              </a:lnSpc>
              <a:spcBef>
                <a:spcPts val="280"/>
              </a:spcBef>
              <a:spcAft>
                <a:spcPts val="0"/>
              </a:spcAft>
              <a:buSzPts val="1400"/>
              <a:buNone/>
              <a:defRPr sz="1400"/>
            </a:lvl6pPr>
            <a:lvl7pPr indent="-228600" lvl="6" marL="3200400" algn="l">
              <a:lnSpc>
                <a:spcPct val="100000"/>
              </a:lnSpc>
              <a:spcBef>
                <a:spcPts val="280"/>
              </a:spcBef>
              <a:spcAft>
                <a:spcPts val="0"/>
              </a:spcAft>
              <a:buSzPts val="1400"/>
              <a:buNone/>
              <a:defRPr sz="1400"/>
            </a:lvl7pPr>
            <a:lvl8pPr indent="-228600" lvl="7" marL="3657600" algn="l">
              <a:lnSpc>
                <a:spcPct val="100000"/>
              </a:lnSpc>
              <a:spcBef>
                <a:spcPts val="280"/>
              </a:spcBef>
              <a:spcAft>
                <a:spcPts val="0"/>
              </a:spcAft>
              <a:buSzPts val="1400"/>
              <a:buNone/>
              <a:defRPr sz="1400"/>
            </a:lvl8pPr>
            <a:lvl9pPr indent="-228600" lvl="8" marL="4114800" algn="l">
              <a:lnSpc>
                <a:spcPct val="100000"/>
              </a:lnSpc>
              <a:spcBef>
                <a:spcPts val="280"/>
              </a:spcBef>
              <a:spcAft>
                <a:spcPts val="0"/>
              </a:spcAft>
              <a:buSzPts val="1400"/>
              <a:buNone/>
              <a:defRPr sz="1400"/>
            </a:lvl9pPr>
          </a:lstStyle>
          <a:p/>
        </p:txBody>
      </p:sp>
      <p:sp>
        <p:nvSpPr>
          <p:cNvPr id="710" name="Google Shape;710;p8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1" name="Google Shape;711;p8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712" name="Google Shape;712;p89"/>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729" name="Shape 729"/>
        <p:cNvGrpSpPr/>
        <p:nvPr/>
      </p:nvGrpSpPr>
      <p:grpSpPr>
        <a:xfrm>
          <a:off x="0" y="0"/>
          <a:ext cx="0" cy="0"/>
          <a:chOff x="0" y="0"/>
          <a:chExt cx="0" cy="0"/>
        </a:xfrm>
      </p:grpSpPr>
      <p:sp>
        <p:nvSpPr>
          <p:cNvPr id="730" name="Google Shape;730;p9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1" name="Google Shape;731;p91"/>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32" name="Google Shape;732;p9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3" name="Google Shape;733;p9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734" name="Google Shape;734;p9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735" name="Shape 735"/>
        <p:cNvGrpSpPr/>
        <p:nvPr/>
      </p:nvGrpSpPr>
      <p:grpSpPr>
        <a:xfrm>
          <a:off x="0" y="0"/>
          <a:ext cx="0" cy="0"/>
          <a:chOff x="0" y="0"/>
          <a:chExt cx="0" cy="0"/>
        </a:xfrm>
      </p:grpSpPr>
      <p:sp>
        <p:nvSpPr>
          <p:cNvPr id="736" name="Google Shape;736;p9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7" name="Google Shape;737;p9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738" name="Google Shape;738;p9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739" name="Shape 739"/>
        <p:cNvGrpSpPr/>
        <p:nvPr/>
      </p:nvGrpSpPr>
      <p:grpSpPr>
        <a:xfrm>
          <a:off x="0" y="0"/>
          <a:ext cx="0" cy="0"/>
          <a:chOff x="0" y="0"/>
          <a:chExt cx="0" cy="0"/>
        </a:xfrm>
      </p:grpSpPr>
      <p:sp>
        <p:nvSpPr>
          <p:cNvPr id="740" name="Google Shape;740;p93"/>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1" name="Google Shape;741;p93"/>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42" name="Google Shape;742;p9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3" name="Google Shape;743;p9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744" name="Google Shape;744;p9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745" name="Shape 745"/>
        <p:cNvGrpSpPr/>
        <p:nvPr/>
      </p:nvGrpSpPr>
      <p:grpSpPr>
        <a:xfrm>
          <a:off x="0" y="0"/>
          <a:ext cx="0" cy="0"/>
          <a:chOff x="0" y="0"/>
          <a:chExt cx="0" cy="0"/>
        </a:xfrm>
      </p:grpSpPr>
      <p:sp>
        <p:nvSpPr>
          <p:cNvPr id="746" name="Google Shape;746;p9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7" name="Google Shape;747;p94"/>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48" name="Google Shape;748;p9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9" name="Google Shape;749;p9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750" name="Google Shape;750;p9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751" name="Shape 751"/>
        <p:cNvGrpSpPr/>
        <p:nvPr/>
      </p:nvGrpSpPr>
      <p:grpSpPr>
        <a:xfrm>
          <a:off x="0" y="0"/>
          <a:ext cx="0" cy="0"/>
          <a:chOff x="0" y="0"/>
          <a:chExt cx="0" cy="0"/>
        </a:xfrm>
      </p:grpSpPr>
      <p:sp>
        <p:nvSpPr>
          <p:cNvPr id="752" name="Google Shape;752;p9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3" name="Google Shape;753;p95"/>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lt2"/>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accent2"/>
              </a:buClr>
              <a:buSzPts val="2240"/>
              <a:buFont typeface="Noto Sans Symbols"/>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lt2"/>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754" name="Google Shape;754;p9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755" name="Google Shape;755;p9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6" name="Google Shape;756;p9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757" name="Google Shape;757;p9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758" name="Shape 758"/>
        <p:cNvGrpSpPr/>
        <p:nvPr/>
      </p:nvGrpSpPr>
      <p:grpSpPr>
        <a:xfrm>
          <a:off x="0" y="0"/>
          <a:ext cx="0" cy="0"/>
          <a:chOff x="0" y="0"/>
          <a:chExt cx="0" cy="0"/>
        </a:xfrm>
      </p:grpSpPr>
      <p:sp>
        <p:nvSpPr>
          <p:cNvPr id="759" name="Google Shape;759;p9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0" name="Google Shape;760;p9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640"/>
              </a:spcBef>
              <a:spcAft>
                <a:spcPts val="0"/>
              </a:spcAft>
              <a:buSzPts val="2400"/>
              <a:buChar char="■"/>
              <a:defRPr sz="3200"/>
            </a:lvl1pPr>
            <a:lvl2pPr indent="-370840" lvl="1" marL="914400" algn="l">
              <a:lnSpc>
                <a:spcPct val="100000"/>
              </a:lnSpc>
              <a:spcBef>
                <a:spcPts val="560"/>
              </a:spcBef>
              <a:spcAft>
                <a:spcPts val="0"/>
              </a:spcAft>
              <a:buSzPts val="2240"/>
              <a:buChar char="◻"/>
              <a:defRPr sz="2800"/>
            </a:lvl2pPr>
            <a:lvl3pPr indent="-327660" lvl="2" marL="1371600" algn="l">
              <a:lnSpc>
                <a:spcPct val="100000"/>
              </a:lnSpc>
              <a:spcBef>
                <a:spcPts val="480"/>
              </a:spcBef>
              <a:spcAft>
                <a:spcPts val="0"/>
              </a:spcAft>
              <a:buSzPts val="1560"/>
              <a:buChar char="■"/>
              <a:defRPr sz="2400"/>
            </a:lvl3pPr>
            <a:lvl4pPr indent="-317500" lvl="3" marL="1828800" algn="l">
              <a:lnSpc>
                <a:spcPct val="100000"/>
              </a:lnSpc>
              <a:spcBef>
                <a:spcPts val="400"/>
              </a:spcBef>
              <a:spcAft>
                <a:spcPts val="0"/>
              </a:spcAft>
              <a:buSzPts val="14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761" name="Google Shape;761;p9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762" name="Google Shape;762;p9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3" name="Google Shape;763;p9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764" name="Google Shape;764;p9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765" name="Shape 765"/>
        <p:cNvGrpSpPr/>
        <p:nvPr/>
      </p:nvGrpSpPr>
      <p:grpSpPr>
        <a:xfrm>
          <a:off x="0" y="0"/>
          <a:ext cx="0" cy="0"/>
          <a:chOff x="0" y="0"/>
          <a:chExt cx="0" cy="0"/>
        </a:xfrm>
      </p:grpSpPr>
      <p:sp>
        <p:nvSpPr>
          <p:cNvPr id="766" name="Google Shape;766;p9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7" name="Google Shape;767;p9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8" name="Google Shape;768;p9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769" name="Google Shape;769;p9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770" name="Shape 770"/>
        <p:cNvGrpSpPr/>
        <p:nvPr/>
      </p:nvGrpSpPr>
      <p:grpSpPr>
        <a:xfrm>
          <a:off x="0" y="0"/>
          <a:ext cx="0" cy="0"/>
          <a:chOff x="0" y="0"/>
          <a:chExt cx="0" cy="0"/>
        </a:xfrm>
      </p:grpSpPr>
      <p:sp>
        <p:nvSpPr>
          <p:cNvPr id="771" name="Google Shape;771;p9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2" name="Google Shape;772;p9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773" name="Google Shape;773;p9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774" name="Google Shape;774;p9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775" name="Google Shape;775;p9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776" name="Google Shape;776;p9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7" name="Google Shape;777;p9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778" name="Google Shape;778;p9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779" name="Shape 779"/>
        <p:cNvGrpSpPr/>
        <p:nvPr/>
      </p:nvGrpSpPr>
      <p:grpSpPr>
        <a:xfrm>
          <a:off x="0" y="0"/>
          <a:ext cx="0" cy="0"/>
          <a:chOff x="0" y="0"/>
          <a:chExt cx="0" cy="0"/>
        </a:xfrm>
      </p:grpSpPr>
      <p:sp>
        <p:nvSpPr>
          <p:cNvPr id="780" name="Google Shape;780;p9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1" name="Google Shape;781;p99"/>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782" name="Google Shape;782;p99"/>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lnSpc>
                <a:spcPct val="100000"/>
              </a:lnSpc>
              <a:spcBef>
                <a:spcPts val="560"/>
              </a:spcBef>
              <a:spcAft>
                <a:spcPts val="0"/>
              </a:spcAft>
              <a:buSzPts val="2100"/>
              <a:buChar char="■"/>
              <a:defRPr sz="2800"/>
            </a:lvl1pPr>
            <a:lvl2pPr indent="-350519" lvl="1" marL="914400" algn="l">
              <a:lnSpc>
                <a:spcPct val="100000"/>
              </a:lnSpc>
              <a:spcBef>
                <a:spcPts val="480"/>
              </a:spcBef>
              <a:spcAft>
                <a:spcPts val="0"/>
              </a:spcAft>
              <a:buSzPts val="192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783" name="Google Shape;783;p9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4" name="Google Shape;784;p9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785" name="Google Shape;785;p9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94" name="Shape 94"/>
        <p:cNvGrpSpPr/>
        <p:nvPr/>
      </p:nvGrpSpPr>
      <p:grpSpPr>
        <a:xfrm>
          <a:off x="0" y="0"/>
          <a:ext cx="0" cy="0"/>
          <a:chOff x="0" y="0"/>
          <a:chExt cx="0" cy="0"/>
        </a:xfrm>
      </p:grpSpPr>
      <p:sp>
        <p:nvSpPr>
          <p:cNvPr id="95" name="Google Shape;95;p1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98" name="Google Shape;98;p11"/>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786" name="Shape 786"/>
        <p:cNvGrpSpPr/>
        <p:nvPr/>
      </p:nvGrpSpPr>
      <p:grpSpPr>
        <a:xfrm>
          <a:off x="0" y="0"/>
          <a:ext cx="0" cy="0"/>
          <a:chOff x="0" y="0"/>
          <a:chExt cx="0" cy="0"/>
        </a:xfrm>
      </p:grpSpPr>
      <p:sp>
        <p:nvSpPr>
          <p:cNvPr id="787" name="Google Shape;787;p10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8" name="Google Shape;788;p10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500"/>
              <a:buNone/>
              <a:defRPr sz="2000"/>
            </a:lvl1pPr>
            <a:lvl2pPr indent="-228600" lvl="1" marL="914400" algn="l">
              <a:lnSpc>
                <a:spcPct val="100000"/>
              </a:lnSpc>
              <a:spcBef>
                <a:spcPts val="360"/>
              </a:spcBef>
              <a:spcAft>
                <a:spcPts val="0"/>
              </a:spcAft>
              <a:buSzPts val="1440"/>
              <a:buNone/>
              <a:defRPr sz="1800"/>
            </a:lvl2pPr>
            <a:lvl3pPr indent="-228600" lvl="2" marL="1371600" algn="l">
              <a:lnSpc>
                <a:spcPct val="100000"/>
              </a:lnSpc>
              <a:spcBef>
                <a:spcPts val="320"/>
              </a:spcBef>
              <a:spcAft>
                <a:spcPts val="0"/>
              </a:spcAft>
              <a:buSzPts val="1040"/>
              <a:buNone/>
              <a:defRPr sz="1600"/>
            </a:lvl3pPr>
            <a:lvl4pPr indent="-228600" lvl="3" marL="1828800" algn="l">
              <a:lnSpc>
                <a:spcPct val="100000"/>
              </a:lnSpc>
              <a:spcBef>
                <a:spcPts val="280"/>
              </a:spcBef>
              <a:spcAft>
                <a:spcPts val="0"/>
              </a:spcAft>
              <a:buSzPts val="980"/>
              <a:buNone/>
              <a:defRPr sz="1400"/>
            </a:lvl4pPr>
            <a:lvl5pPr indent="-228600" lvl="4" marL="2286000" algn="l">
              <a:lnSpc>
                <a:spcPct val="100000"/>
              </a:lnSpc>
              <a:spcBef>
                <a:spcPts val="280"/>
              </a:spcBef>
              <a:spcAft>
                <a:spcPts val="0"/>
              </a:spcAft>
              <a:buSzPts val="1400"/>
              <a:buNone/>
              <a:defRPr sz="1400"/>
            </a:lvl5pPr>
            <a:lvl6pPr indent="-228600" lvl="5" marL="2743200" algn="l">
              <a:lnSpc>
                <a:spcPct val="100000"/>
              </a:lnSpc>
              <a:spcBef>
                <a:spcPts val="280"/>
              </a:spcBef>
              <a:spcAft>
                <a:spcPts val="0"/>
              </a:spcAft>
              <a:buSzPts val="1400"/>
              <a:buNone/>
              <a:defRPr sz="1400"/>
            </a:lvl6pPr>
            <a:lvl7pPr indent="-228600" lvl="6" marL="3200400" algn="l">
              <a:lnSpc>
                <a:spcPct val="100000"/>
              </a:lnSpc>
              <a:spcBef>
                <a:spcPts val="280"/>
              </a:spcBef>
              <a:spcAft>
                <a:spcPts val="0"/>
              </a:spcAft>
              <a:buSzPts val="1400"/>
              <a:buNone/>
              <a:defRPr sz="1400"/>
            </a:lvl7pPr>
            <a:lvl8pPr indent="-228600" lvl="7" marL="3657600" algn="l">
              <a:lnSpc>
                <a:spcPct val="100000"/>
              </a:lnSpc>
              <a:spcBef>
                <a:spcPts val="280"/>
              </a:spcBef>
              <a:spcAft>
                <a:spcPts val="0"/>
              </a:spcAft>
              <a:buSzPts val="1400"/>
              <a:buNone/>
              <a:defRPr sz="1400"/>
            </a:lvl8pPr>
            <a:lvl9pPr indent="-228600" lvl="8" marL="4114800" algn="l">
              <a:lnSpc>
                <a:spcPct val="100000"/>
              </a:lnSpc>
              <a:spcBef>
                <a:spcPts val="280"/>
              </a:spcBef>
              <a:spcAft>
                <a:spcPts val="0"/>
              </a:spcAft>
              <a:buSzPts val="1400"/>
              <a:buNone/>
              <a:defRPr sz="1400"/>
            </a:lvl9pPr>
          </a:lstStyle>
          <a:p/>
        </p:txBody>
      </p:sp>
      <p:sp>
        <p:nvSpPr>
          <p:cNvPr id="789" name="Google Shape;789;p10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0" name="Google Shape;790;p10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791" name="Google Shape;791;p10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812" name="Shape 812"/>
        <p:cNvGrpSpPr/>
        <p:nvPr/>
      </p:nvGrpSpPr>
      <p:grpSpPr>
        <a:xfrm>
          <a:off x="0" y="0"/>
          <a:ext cx="0" cy="0"/>
          <a:chOff x="0" y="0"/>
          <a:chExt cx="0" cy="0"/>
        </a:xfrm>
      </p:grpSpPr>
      <p:sp>
        <p:nvSpPr>
          <p:cNvPr id="813" name="Google Shape;813;p102"/>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5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4" name="Google Shape;814;p102"/>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680"/>
              </a:spcBef>
              <a:spcAft>
                <a:spcPts val="0"/>
              </a:spcAft>
              <a:buSzPts val="2550"/>
              <a:buFont typeface="Noto Sans Symbols"/>
              <a:buNone/>
              <a:defRPr sz="3400"/>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815" name="Google Shape;815;p102"/>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6" name="Google Shape;816;p10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7" name="Google Shape;817;p10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838" name="Shape 838"/>
        <p:cNvGrpSpPr/>
        <p:nvPr/>
      </p:nvGrpSpPr>
      <p:grpSpPr>
        <a:xfrm>
          <a:off x="0" y="0"/>
          <a:ext cx="0" cy="0"/>
          <a:chOff x="0" y="0"/>
          <a:chExt cx="0" cy="0"/>
        </a:xfrm>
      </p:grpSpPr>
      <p:sp>
        <p:nvSpPr>
          <p:cNvPr id="839" name="Google Shape;839;p104"/>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5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0" name="Google Shape;840;p104"/>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680"/>
              </a:spcBef>
              <a:spcAft>
                <a:spcPts val="0"/>
              </a:spcAft>
              <a:buSzPts val="2550"/>
              <a:buFont typeface="Noto Sans Symbols"/>
              <a:buNone/>
              <a:defRPr sz="3400"/>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841" name="Google Shape;841;p104"/>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2" name="Google Shape;842;p10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3" name="Google Shape;843;p10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860" name="Shape 860"/>
        <p:cNvGrpSpPr/>
        <p:nvPr/>
      </p:nvGrpSpPr>
      <p:grpSpPr>
        <a:xfrm>
          <a:off x="0" y="0"/>
          <a:ext cx="0" cy="0"/>
          <a:chOff x="0" y="0"/>
          <a:chExt cx="0" cy="0"/>
        </a:xfrm>
      </p:grpSpPr>
      <p:sp>
        <p:nvSpPr>
          <p:cNvPr id="861" name="Google Shape;861;p10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2" name="Google Shape;862;p106"/>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63" name="Google Shape;863;p10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4" name="Google Shape;864;p10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865" name="Google Shape;865;p10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866" name="Shape 866"/>
        <p:cNvGrpSpPr/>
        <p:nvPr/>
      </p:nvGrpSpPr>
      <p:grpSpPr>
        <a:xfrm>
          <a:off x="0" y="0"/>
          <a:ext cx="0" cy="0"/>
          <a:chOff x="0" y="0"/>
          <a:chExt cx="0" cy="0"/>
        </a:xfrm>
      </p:grpSpPr>
      <p:sp>
        <p:nvSpPr>
          <p:cNvPr id="867" name="Google Shape;867;p107"/>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8" name="Google Shape;868;p107"/>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69" name="Google Shape;869;p10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0" name="Google Shape;870;p10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871" name="Google Shape;871;p10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872" name="Shape 872"/>
        <p:cNvGrpSpPr/>
        <p:nvPr/>
      </p:nvGrpSpPr>
      <p:grpSpPr>
        <a:xfrm>
          <a:off x="0" y="0"/>
          <a:ext cx="0" cy="0"/>
          <a:chOff x="0" y="0"/>
          <a:chExt cx="0" cy="0"/>
        </a:xfrm>
      </p:grpSpPr>
      <p:sp>
        <p:nvSpPr>
          <p:cNvPr id="873" name="Google Shape;873;p10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4" name="Google Shape;874;p108"/>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75" name="Google Shape;875;p10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6" name="Google Shape;876;p10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877" name="Google Shape;877;p10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878" name="Shape 878"/>
        <p:cNvGrpSpPr/>
        <p:nvPr/>
      </p:nvGrpSpPr>
      <p:grpSpPr>
        <a:xfrm>
          <a:off x="0" y="0"/>
          <a:ext cx="0" cy="0"/>
          <a:chOff x="0" y="0"/>
          <a:chExt cx="0" cy="0"/>
        </a:xfrm>
      </p:grpSpPr>
      <p:sp>
        <p:nvSpPr>
          <p:cNvPr id="879" name="Google Shape;879;p10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0" name="Google Shape;880;p109"/>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lt2"/>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accent2"/>
              </a:buClr>
              <a:buSzPts val="2240"/>
              <a:buFont typeface="Noto Sans Symbols"/>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lt2"/>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881" name="Google Shape;881;p10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882" name="Google Shape;882;p10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3" name="Google Shape;883;p10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884" name="Google Shape;884;p10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885" name="Shape 885"/>
        <p:cNvGrpSpPr/>
        <p:nvPr/>
      </p:nvGrpSpPr>
      <p:grpSpPr>
        <a:xfrm>
          <a:off x="0" y="0"/>
          <a:ext cx="0" cy="0"/>
          <a:chOff x="0" y="0"/>
          <a:chExt cx="0" cy="0"/>
        </a:xfrm>
      </p:grpSpPr>
      <p:sp>
        <p:nvSpPr>
          <p:cNvPr id="886" name="Google Shape;886;p11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7" name="Google Shape;887;p11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640"/>
              </a:spcBef>
              <a:spcAft>
                <a:spcPts val="0"/>
              </a:spcAft>
              <a:buSzPts val="2400"/>
              <a:buChar char="■"/>
              <a:defRPr sz="3200"/>
            </a:lvl1pPr>
            <a:lvl2pPr indent="-370840" lvl="1" marL="914400" algn="l">
              <a:lnSpc>
                <a:spcPct val="100000"/>
              </a:lnSpc>
              <a:spcBef>
                <a:spcPts val="560"/>
              </a:spcBef>
              <a:spcAft>
                <a:spcPts val="0"/>
              </a:spcAft>
              <a:buSzPts val="2240"/>
              <a:buChar char="◻"/>
              <a:defRPr sz="2800"/>
            </a:lvl2pPr>
            <a:lvl3pPr indent="-327660" lvl="2" marL="1371600" algn="l">
              <a:lnSpc>
                <a:spcPct val="100000"/>
              </a:lnSpc>
              <a:spcBef>
                <a:spcPts val="480"/>
              </a:spcBef>
              <a:spcAft>
                <a:spcPts val="0"/>
              </a:spcAft>
              <a:buSzPts val="1560"/>
              <a:buChar char="■"/>
              <a:defRPr sz="2400"/>
            </a:lvl3pPr>
            <a:lvl4pPr indent="-317500" lvl="3" marL="1828800" algn="l">
              <a:lnSpc>
                <a:spcPct val="100000"/>
              </a:lnSpc>
              <a:spcBef>
                <a:spcPts val="400"/>
              </a:spcBef>
              <a:spcAft>
                <a:spcPts val="0"/>
              </a:spcAft>
              <a:buSzPts val="14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888" name="Google Shape;888;p11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050"/>
              <a:buNone/>
              <a:defRPr sz="1400"/>
            </a:lvl1pPr>
            <a:lvl2pPr indent="-228600" lvl="1" marL="914400" algn="l">
              <a:lnSpc>
                <a:spcPct val="100000"/>
              </a:lnSpc>
              <a:spcBef>
                <a:spcPts val="240"/>
              </a:spcBef>
              <a:spcAft>
                <a:spcPts val="0"/>
              </a:spcAft>
              <a:buSzPts val="96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889" name="Google Shape;889;p11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0" name="Google Shape;890;p11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891" name="Google Shape;891;p11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892" name="Shape 892"/>
        <p:cNvGrpSpPr/>
        <p:nvPr/>
      </p:nvGrpSpPr>
      <p:grpSpPr>
        <a:xfrm>
          <a:off x="0" y="0"/>
          <a:ext cx="0" cy="0"/>
          <a:chOff x="0" y="0"/>
          <a:chExt cx="0" cy="0"/>
        </a:xfrm>
      </p:grpSpPr>
      <p:sp>
        <p:nvSpPr>
          <p:cNvPr id="893" name="Google Shape;893;p11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4" name="Google Shape;894;p11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5" name="Google Shape;895;p11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896" name="Google Shape;896;p11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897" name="Shape 897"/>
        <p:cNvGrpSpPr/>
        <p:nvPr/>
      </p:nvGrpSpPr>
      <p:grpSpPr>
        <a:xfrm>
          <a:off x="0" y="0"/>
          <a:ext cx="0" cy="0"/>
          <a:chOff x="0" y="0"/>
          <a:chExt cx="0" cy="0"/>
        </a:xfrm>
      </p:grpSpPr>
      <p:sp>
        <p:nvSpPr>
          <p:cNvPr id="898" name="Google Shape;898;p1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9" name="Google Shape;899;p11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900" name="Google Shape;900;p11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901" name="Google Shape;901;p11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902" name="Google Shape;902;p11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30200" lvl="1" marL="914400" algn="l">
              <a:lnSpc>
                <a:spcPct val="100000"/>
              </a:lnSpc>
              <a:spcBef>
                <a:spcPts val="400"/>
              </a:spcBef>
              <a:spcAft>
                <a:spcPts val="0"/>
              </a:spcAft>
              <a:buSzPts val="16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903" name="Google Shape;903;p11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4" name="Google Shape;904;p11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905" name="Google Shape;905;p11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5.xml"/></Relationships>
</file>

<file path=ppt/slideMasters/_rels/slideMaster10.xml.rels><?xml version="1.0" encoding="UTF-8" standalone="yes"?><Relationships xmlns="http://schemas.openxmlformats.org/package/2006/relationships"><Relationship Id="rId11" Type="http://schemas.openxmlformats.org/officeDocument/2006/relationships/theme" Target="../theme/theme4.xml"/><Relationship Id="rId10" Type="http://schemas.openxmlformats.org/officeDocument/2006/relationships/slideLayout" Target="../slideLayouts/slideLayout90.xml"/><Relationship Id="rId1" Type="http://schemas.openxmlformats.org/officeDocument/2006/relationships/slideLayout" Target="../slideLayouts/slideLayout81.xml"/><Relationship Id="rId2" Type="http://schemas.openxmlformats.org/officeDocument/2006/relationships/slideLayout" Target="../slideLayouts/slideLayout82.xml"/><Relationship Id="rId3" Type="http://schemas.openxmlformats.org/officeDocument/2006/relationships/slideLayout" Target="../slideLayouts/slideLayout83.xml"/><Relationship Id="rId4" Type="http://schemas.openxmlformats.org/officeDocument/2006/relationships/slideLayout" Target="../slideLayouts/slideLayout84.xml"/><Relationship Id="rId9" Type="http://schemas.openxmlformats.org/officeDocument/2006/relationships/slideLayout" Target="../slideLayouts/slideLayout89.xml"/><Relationship Id="rId5" Type="http://schemas.openxmlformats.org/officeDocument/2006/relationships/slideLayout" Target="../slideLayouts/slideLayout85.xml"/><Relationship Id="rId6" Type="http://schemas.openxmlformats.org/officeDocument/2006/relationships/slideLayout" Target="../slideLayouts/slideLayout86.xml"/><Relationship Id="rId7" Type="http://schemas.openxmlformats.org/officeDocument/2006/relationships/slideLayout" Target="../slideLayouts/slideLayout87.xml"/><Relationship Id="rId8" Type="http://schemas.openxmlformats.org/officeDocument/2006/relationships/slideLayout" Target="../slideLayouts/slideLayout88.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91.xml"/><Relationship Id="rId2" Type="http://schemas.openxmlformats.org/officeDocument/2006/relationships/theme" Target="../theme/theme13.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92.xml"/><Relationship Id="rId2" Type="http://schemas.openxmlformats.org/officeDocument/2006/relationships/theme" Target="../theme/theme8.xml"/></Relationships>
</file>

<file path=ppt/slideMasters/_rels/slideMaster13.xml.rels><?xml version="1.0" encoding="UTF-8" standalone="yes"?><Relationships xmlns="http://schemas.openxmlformats.org/package/2006/relationships"><Relationship Id="rId10" Type="http://schemas.openxmlformats.org/officeDocument/2006/relationships/theme" Target="../theme/theme18.xml"/><Relationship Id="rId1" Type="http://schemas.openxmlformats.org/officeDocument/2006/relationships/slideLayout" Target="../slideLayouts/slideLayout93.xml"/><Relationship Id="rId2" Type="http://schemas.openxmlformats.org/officeDocument/2006/relationships/slideLayout" Target="../slideLayouts/slideLayout94.xml"/><Relationship Id="rId3" Type="http://schemas.openxmlformats.org/officeDocument/2006/relationships/slideLayout" Target="../slideLayouts/slideLayout95.xml"/><Relationship Id="rId4" Type="http://schemas.openxmlformats.org/officeDocument/2006/relationships/slideLayout" Target="../slideLayouts/slideLayout96.xml"/><Relationship Id="rId9" Type="http://schemas.openxmlformats.org/officeDocument/2006/relationships/slideLayout" Target="../slideLayouts/slideLayout101.xml"/><Relationship Id="rId5" Type="http://schemas.openxmlformats.org/officeDocument/2006/relationships/slideLayout" Target="../slideLayouts/slideLayout97.xml"/><Relationship Id="rId6" Type="http://schemas.openxmlformats.org/officeDocument/2006/relationships/slideLayout" Target="../slideLayouts/slideLayout98.xml"/><Relationship Id="rId7" Type="http://schemas.openxmlformats.org/officeDocument/2006/relationships/slideLayout" Target="../slideLayouts/slideLayout99.xml"/><Relationship Id="rId8" Type="http://schemas.openxmlformats.org/officeDocument/2006/relationships/slideLayout" Target="../slideLayouts/slideLayout100.xml"/></Relationships>
</file>

<file path=ppt/slideMasters/_rels/slideMaster14.xml.rels><?xml version="1.0" encoding="UTF-8" standalone="yes"?><Relationships xmlns="http://schemas.openxmlformats.org/package/2006/relationships"><Relationship Id="rId11" Type="http://schemas.openxmlformats.org/officeDocument/2006/relationships/slideLayout" Target="../slideLayouts/slideLayout112.xml"/><Relationship Id="rId10" Type="http://schemas.openxmlformats.org/officeDocument/2006/relationships/slideLayout" Target="../slideLayouts/slideLayout111.xml"/><Relationship Id="rId12" Type="http://schemas.openxmlformats.org/officeDocument/2006/relationships/theme" Target="../theme/theme9.xml"/><Relationship Id="rId1" Type="http://schemas.openxmlformats.org/officeDocument/2006/relationships/slideLayout" Target="../slideLayouts/slideLayout102.xml"/><Relationship Id="rId2" Type="http://schemas.openxmlformats.org/officeDocument/2006/relationships/slideLayout" Target="../slideLayouts/slideLayout103.xml"/><Relationship Id="rId3" Type="http://schemas.openxmlformats.org/officeDocument/2006/relationships/slideLayout" Target="../slideLayouts/slideLayout104.xml"/><Relationship Id="rId4" Type="http://schemas.openxmlformats.org/officeDocument/2006/relationships/slideLayout" Target="../slideLayouts/slideLayout105.xml"/><Relationship Id="rId9" Type="http://schemas.openxmlformats.org/officeDocument/2006/relationships/slideLayout" Target="../slideLayouts/slideLayout110.xml"/><Relationship Id="rId5" Type="http://schemas.openxmlformats.org/officeDocument/2006/relationships/slideLayout" Target="../slideLayouts/slideLayout106.xml"/><Relationship Id="rId6" Type="http://schemas.openxmlformats.org/officeDocument/2006/relationships/slideLayout" Target="../slideLayouts/slideLayout107.xml"/><Relationship Id="rId7" Type="http://schemas.openxmlformats.org/officeDocument/2006/relationships/slideLayout" Target="../slideLayouts/slideLayout108.xml"/><Relationship Id="rId8" Type="http://schemas.openxmlformats.org/officeDocument/2006/relationships/slideLayout" Target="../slideLayouts/slideLayout109.xml"/></Relationships>
</file>

<file path=ppt/slideMasters/_rels/slideMaster15.xml.rels><?xml version="1.0" encoding="UTF-8" standalone="yes"?><Relationships xmlns="http://schemas.openxmlformats.org/package/2006/relationships"><Relationship Id="rId11" Type="http://schemas.openxmlformats.org/officeDocument/2006/relationships/slideLayout" Target="../slideLayouts/slideLayout123.xml"/><Relationship Id="rId10" Type="http://schemas.openxmlformats.org/officeDocument/2006/relationships/slideLayout" Target="../slideLayouts/slideLayout122.xml"/><Relationship Id="rId13" Type="http://schemas.openxmlformats.org/officeDocument/2006/relationships/theme" Target="../theme/theme1.xml"/><Relationship Id="rId12" Type="http://schemas.openxmlformats.org/officeDocument/2006/relationships/slideLayout" Target="../slideLayouts/slideLayout124.xml"/><Relationship Id="rId1" Type="http://schemas.openxmlformats.org/officeDocument/2006/relationships/slideLayout" Target="../slideLayouts/slideLayout113.xml"/><Relationship Id="rId2" Type="http://schemas.openxmlformats.org/officeDocument/2006/relationships/slideLayout" Target="../slideLayouts/slideLayout114.xml"/><Relationship Id="rId3" Type="http://schemas.openxmlformats.org/officeDocument/2006/relationships/slideLayout" Target="../slideLayouts/slideLayout115.xml"/><Relationship Id="rId4" Type="http://schemas.openxmlformats.org/officeDocument/2006/relationships/slideLayout" Target="../slideLayouts/slideLayout116.xml"/><Relationship Id="rId9" Type="http://schemas.openxmlformats.org/officeDocument/2006/relationships/slideLayout" Target="../slideLayouts/slideLayout121.xml"/><Relationship Id="rId5" Type="http://schemas.openxmlformats.org/officeDocument/2006/relationships/slideLayout" Target="../slideLayouts/slideLayout117.xml"/><Relationship Id="rId6" Type="http://schemas.openxmlformats.org/officeDocument/2006/relationships/slideLayout" Target="../slideLayouts/slideLayout118.xml"/><Relationship Id="rId7" Type="http://schemas.openxmlformats.org/officeDocument/2006/relationships/slideLayout" Target="../slideLayouts/slideLayout119.xml"/><Relationship Id="rId8" Type="http://schemas.openxmlformats.org/officeDocument/2006/relationships/slideLayout" Target="../slideLayouts/slideLayout120.xml"/></Relationships>
</file>

<file path=ppt/slideMasters/_rels/slideMaster16.xml.rels><?xml version="1.0" encoding="UTF-8" standalone="yes"?><Relationships xmlns="http://schemas.openxmlformats.org/package/2006/relationships"><Relationship Id="rId1" Type="http://schemas.openxmlformats.org/officeDocument/2006/relationships/slideLayout" Target="../slideLayouts/slideLayout125.xml"/><Relationship Id="rId2" Type="http://schemas.openxmlformats.org/officeDocument/2006/relationships/theme" Target="../theme/theme15.xml"/></Relationships>
</file>

<file path=ppt/slideMasters/_rels/slideMaster17.xml.rels><?xml version="1.0" encoding="UTF-8" standalone="yes"?><Relationships xmlns="http://schemas.openxmlformats.org/package/2006/relationships"><Relationship Id="rId1" Type="http://schemas.openxmlformats.org/officeDocument/2006/relationships/slideLayout" Target="../slideLayouts/slideLayout126.xml"/><Relationship Id="rId2" Type="http://schemas.openxmlformats.org/officeDocument/2006/relationships/theme" Target="../theme/theme16.xml"/></Relationships>
</file>

<file path=ppt/slideMasters/_rels/slideMaster18.xml.rels><?xml version="1.0" encoding="UTF-8" standalone="yes"?><Relationships xmlns="http://schemas.openxmlformats.org/package/2006/relationships"><Relationship Id="rId11" Type="http://schemas.openxmlformats.org/officeDocument/2006/relationships/slideLayout" Target="../slideLayouts/slideLayout137.xml"/><Relationship Id="rId10" Type="http://schemas.openxmlformats.org/officeDocument/2006/relationships/slideLayout" Target="../slideLayouts/slideLayout136.xml"/><Relationship Id="rId12" Type="http://schemas.openxmlformats.org/officeDocument/2006/relationships/theme" Target="../theme/theme19.xml"/><Relationship Id="rId1" Type="http://schemas.openxmlformats.org/officeDocument/2006/relationships/slideLayout" Target="../slideLayouts/slideLayout127.xml"/><Relationship Id="rId2" Type="http://schemas.openxmlformats.org/officeDocument/2006/relationships/slideLayout" Target="../slideLayouts/slideLayout128.xml"/><Relationship Id="rId3" Type="http://schemas.openxmlformats.org/officeDocument/2006/relationships/slideLayout" Target="../slideLayouts/slideLayout129.xml"/><Relationship Id="rId4" Type="http://schemas.openxmlformats.org/officeDocument/2006/relationships/slideLayout" Target="../slideLayouts/slideLayout130.xml"/><Relationship Id="rId9" Type="http://schemas.openxmlformats.org/officeDocument/2006/relationships/slideLayout" Target="../slideLayouts/slideLayout135.xml"/><Relationship Id="rId5" Type="http://schemas.openxmlformats.org/officeDocument/2006/relationships/slideLayout" Target="../slideLayouts/slideLayout131.xml"/><Relationship Id="rId6" Type="http://schemas.openxmlformats.org/officeDocument/2006/relationships/slideLayout" Target="../slideLayouts/slideLayout132.xml"/><Relationship Id="rId7" Type="http://schemas.openxmlformats.org/officeDocument/2006/relationships/slideLayout" Target="../slideLayouts/slideLayout133.xml"/><Relationship Id="rId8" Type="http://schemas.openxmlformats.org/officeDocument/2006/relationships/slideLayout" Target="../slideLayouts/slideLayout134.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4.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7.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2" Type="http://schemas.openxmlformats.org/officeDocument/2006/relationships/theme" Target="../theme/theme12.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46.xml"/><Relationship Id="rId10" Type="http://schemas.openxmlformats.org/officeDocument/2006/relationships/slideLayout" Target="../slideLayouts/slideLayout45.xml"/><Relationship Id="rId12" Type="http://schemas.openxmlformats.org/officeDocument/2006/relationships/theme" Target="../theme/theme10.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9" Type="http://schemas.openxmlformats.org/officeDocument/2006/relationships/slideLayout" Target="../slideLayouts/slideLayout44.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57.xml"/><Relationship Id="rId10" Type="http://schemas.openxmlformats.org/officeDocument/2006/relationships/slideLayout" Target="../slideLayouts/slideLayout56.xml"/><Relationship Id="rId12" Type="http://schemas.openxmlformats.org/officeDocument/2006/relationships/theme" Target="../theme/theme2.xml"/><Relationship Id="rId1" Type="http://schemas.openxmlformats.org/officeDocument/2006/relationships/slideLayout" Target="../slideLayouts/slideLayout47.xml"/><Relationship Id="rId2" Type="http://schemas.openxmlformats.org/officeDocument/2006/relationships/slideLayout" Target="../slideLayouts/slideLayout48.xml"/><Relationship Id="rId3" Type="http://schemas.openxmlformats.org/officeDocument/2006/relationships/slideLayout" Target="../slideLayouts/slideLayout49.xml"/><Relationship Id="rId4" Type="http://schemas.openxmlformats.org/officeDocument/2006/relationships/slideLayout" Target="../slideLayouts/slideLayout50.xml"/><Relationship Id="rId9" Type="http://schemas.openxmlformats.org/officeDocument/2006/relationships/slideLayout" Target="../slideLayouts/slideLayout55.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68.xml"/><Relationship Id="rId10" Type="http://schemas.openxmlformats.org/officeDocument/2006/relationships/slideLayout" Target="../slideLayouts/slideLayout67.xml"/><Relationship Id="rId12" Type="http://schemas.openxmlformats.org/officeDocument/2006/relationships/theme" Target="../theme/theme3.xml"/><Relationship Id="rId1" Type="http://schemas.openxmlformats.org/officeDocument/2006/relationships/slideLayout" Target="../slideLayouts/slideLayout58.xml"/><Relationship Id="rId2" Type="http://schemas.openxmlformats.org/officeDocument/2006/relationships/slideLayout" Target="../slideLayouts/slideLayout59.xml"/><Relationship Id="rId3" Type="http://schemas.openxmlformats.org/officeDocument/2006/relationships/slideLayout" Target="../slideLayouts/slideLayout60.xml"/><Relationship Id="rId4" Type="http://schemas.openxmlformats.org/officeDocument/2006/relationships/slideLayout" Target="../slideLayouts/slideLayout61.xml"/><Relationship Id="rId9" Type="http://schemas.openxmlformats.org/officeDocument/2006/relationships/slideLayout" Target="../slideLayouts/slideLayout66.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theme" Target="../theme/theme7.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80.xml"/><Relationship Id="rId10" Type="http://schemas.openxmlformats.org/officeDocument/2006/relationships/slideLayout" Target="../slideLayouts/slideLayout79.xml"/><Relationship Id="rId12" Type="http://schemas.openxmlformats.org/officeDocument/2006/relationships/theme" Target="../theme/theme11.xml"/><Relationship Id="rId1" Type="http://schemas.openxmlformats.org/officeDocument/2006/relationships/slideLayout" Target="../slideLayouts/slideLayout70.xml"/><Relationship Id="rId2" Type="http://schemas.openxmlformats.org/officeDocument/2006/relationships/slideLayout" Target="../slideLayouts/slideLayout71.xml"/><Relationship Id="rId3" Type="http://schemas.openxmlformats.org/officeDocument/2006/relationships/slideLayout" Target="../slideLayouts/slideLayout72.xml"/><Relationship Id="rId4" Type="http://schemas.openxmlformats.org/officeDocument/2006/relationships/slideLayout" Target="../slideLayouts/slideLayout73.xml"/><Relationship Id="rId9" Type="http://schemas.openxmlformats.org/officeDocument/2006/relationships/slideLayout" Target="../slideLayouts/slideLayout78.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0"/>
            <a:ext cx="9144000" cy="6858000"/>
            <a:chOff x="0" y="0"/>
            <a:chExt cx="5760" cy="4320"/>
          </a:xfrm>
        </p:grpSpPr>
        <p:sp>
          <p:nvSpPr>
            <p:cNvPr id="11" name="Google Shape;11;p1"/>
            <p:cNvSpPr txBox="1"/>
            <p:nvPr/>
          </p:nvSpPr>
          <p:spPr>
            <a:xfrm>
              <a:off x="0" y="0"/>
              <a:ext cx="2208" cy="432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2" name="Google Shape;12;p1"/>
            <p:cNvSpPr txBox="1"/>
            <p:nvPr/>
          </p:nvSpPr>
          <p:spPr>
            <a:xfrm>
              <a:off x="1081" y="1065"/>
              <a:ext cx="4679" cy="159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nvGrpSpPr>
            <p:cNvPr id="13" name="Google Shape;13;p1"/>
            <p:cNvGrpSpPr/>
            <p:nvPr/>
          </p:nvGrpSpPr>
          <p:grpSpPr>
            <a:xfrm>
              <a:off x="0" y="672"/>
              <a:ext cx="1806" cy="1989"/>
              <a:chOff x="0" y="672"/>
              <a:chExt cx="1806" cy="1989"/>
            </a:xfrm>
          </p:grpSpPr>
          <p:sp>
            <p:nvSpPr>
              <p:cNvPr id="14" name="Google Shape;14;p1"/>
              <p:cNvSpPr txBox="1"/>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5" name="Google Shape;15;p1"/>
              <p:cNvSpPr txBox="1"/>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6" name="Google Shape;16;p1"/>
              <p:cNvSpPr txBox="1"/>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7" name="Google Shape;17;p1"/>
              <p:cNvSpPr txBox="1"/>
              <p:nvPr/>
            </p:nvSpPr>
            <p:spPr>
              <a:xfrm>
                <a:off x="719" y="2257"/>
                <a:ext cx="368" cy="40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8" name="Google Shape;18;p1"/>
              <p:cNvSpPr txBox="1"/>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9" name="Google Shape;19;p1"/>
              <p:cNvSpPr txBox="1"/>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0" name="Google Shape;20;p1"/>
              <p:cNvSpPr txBox="1"/>
              <p:nvPr/>
            </p:nvSpPr>
            <p:spPr>
              <a:xfrm>
                <a:off x="0" y="1464"/>
                <a:ext cx="367" cy="39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1" name="Google Shape;21;p1"/>
              <p:cNvSpPr txBox="1"/>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2" name="Google Shape;22;p1"/>
              <p:cNvSpPr txBox="1"/>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3" name="Google Shape;23;p1"/>
              <p:cNvSpPr txBox="1"/>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grpSp>
      <p:sp>
        <p:nvSpPr>
          <p:cNvPr id="24" name="Google Shape;24;p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25" name="Google Shape;25;p1"/>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26" name="Google Shape;26;p1"/>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27" name="Google Shape;27;p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28" name="Google Shape;28;p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3" name="Shape 713"/>
        <p:cNvGrpSpPr/>
        <p:nvPr/>
      </p:nvGrpSpPr>
      <p:grpSpPr>
        <a:xfrm>
          <a:off x="0" y="0"/>
          <a:ext cx="0" cy="0"/>
          <a:chOff x="0" y="0"/>
          <a:chExt cx="0" cy="0"/>
        </a:xfrm>
      </p:grpSpPr>
      <p:sp>
        <p:nvSpPr>
          <p:cNvPr id="714" name="Google Shape;714;p9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715" name="Google Shape;715;p9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grpSp>
        <p:nvGrpSpPr>
          <p:cNvPr id="716" name="Google Shape;716;p90"/>
          <p:cNvGrpSpPr/>
          <p:nvPr/>
        </p:nvGrpSpPr>
        <p:grpSpPr>
          <a:xfrm>
            <a:off x="0" y="0"/>
            <a:ext cx="9144000" cy="546100"/>
            <a:chOff x="0" y="0"/>
            <a:chExt cx="5760" cy="344"/>
          </a:xfrm>
        </p:grpSpPr>
        <p:sp>
          <p:nvSpPr>
            <p:cNvPr id="717" name="Google Shape;717;p90"/>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718" name="Google Shape;718;p90"/>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719" name="Google Shape;719;p90"/>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720" name="Google Shape;720;p90"/>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721" name="Google Shape;721;p90"/>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722" name="Google Shape;722;p90"/>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723" name="Google Shape;723;p90"/>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724" name="Google Shape;724;p90"/>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725" name="Google Shape;725;p90"/>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sp>
        <p:nvSpPr>
          <p:cNvPr id="726" name="Google Shape;726;p9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727" name="Google Shape;727;p90"/>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728" name="Google Shape;728;p9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2" name="Shape 792"/>
        <p:cNvGrpSpPr/>
        <p:nvPr/>
      </p:nvGrpSpPr>
      <p:grpSpPr>
        <a:xfrm>
          <a:off x="0" y="0"/>
          <a:ext cx="0" cy="0"/>
          <a:chOff x="0" y="0"/>
          <a:chExt cx="0" cy="0"/>
        </a:xfrm>
      </p:grpSpPr>
      <p:grpSp>
        <p:nvGrpSpPr>
          <p:cNvPr id="793" name="Google Shape;793;p101"/>
          <p:cNvGrpSpPr/>
          <p:nvPr/>
        </p:nvGrpSpPr>
        <p:grpSpPr>
          <a:xfrm>
            <a:off x="0" y="0"/>
            <a:ext cx="9336088" cy="6667500"/>
            <a:chOff x="0" y="0"/>
            <a:chExt cx="5881" cy="4200"/>
          </a:xfrm>
        </p:grpSpPr>
        <p:sp>
          <p:nvSpPr>
            <p:cNvPr id="794" name="Google Shape;794;p101"/>
            <p:cNvSpPr txBox="1"/>
            <p:nvPr/>
          </p:nvSpPr>
          <p:spPr>
            <a:xfrm>
              <a:off x="0" y="0"/>
              <a:ext cx="2100" cy="42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795" name="Google Shape;795;p101"/>
            <p:cNvSpPr txBox="1"/>
            <p:nvPr/>
          </p:nvSpPr>
          <p:spPr>
            <a:xfrm>
              <a:off x="1081" y="1065"/>
              <a:ext cx="4800" cy="15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nvGrpSpPr>
            <p:cNvPr id="796" name="Google Shape;796;p101"/>
            <p:cNvGrpSpPr/>
            <p:nvPr/>
          </p:nvGrpSpPr>
          <p:grpSpPr>
            <a:xfrm>
              <a:off x="0" y="672"/>
              <a:ext cx="1737" cy="1885"/>
              <a:chOff x="0" y="672"/>
              <a:chExt cx="1737" cy="1885"/>
            </a:xfrm>
          </p:grpSpPr>
          <p:sp>
            <p:nvSpPr>
              <p:cNvPr id="797" name="Google Shape;797;p101"/>
              <p:cNvSpPr txBox="1"/>
              <p:nvPr/>
            </p:nvSpPr>
            <p:spPr>
              <a:xfrm>
                <a:off x="361" y="2257"/>
                <a:ext cx="300" cy="3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798" name="Google Shape;798;p101"/>
              <p:cNvSpPr txBox="1"/>
              <p:nvPr/>
            </p:nvSpPr>
            <p:spPr>
              <a:xfrm>
                <a:off x="1081" y="1065"/>
                <a:ext cx="300" cy="3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799" name="Google Shape;799;p101"/>
              <p:cNvSpPr txBox="1"/>
              <p:nvPr/>
            </p:nvSpPr>
            <p:spPr>
              <a:xfrm>
                <a:off x="1437" y="672"/>
                <a:ext cx="300" cy="3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800" name="Google Shape;800;p101"/>
              <p:cNvSpPr txBox="1"/>
              <p:nvPr/>
            </p:nvSpPr>
            <p:spPr>
              <a:xfrm>
                <a:off x="719" y="2257"/>
                <a:ext cx="300" cy="3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801" name="Google Shape;801;p101"/>
              <p:cNvSpPr txBox="1"/>
              <p:nvPr/>
            </p:nvSpPr>
            <p:spPr>
              <a:xfrm>
                <a:off x="1437" y="1065"/>
                <a:ext cx="300" cy="3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802" name="Google Shape;802;p101"/>
              <p:cNvSpPr txBox="1"/>
              <p:nvPr/>
            </p:nvSpPr>
            <p:spPr>
              <a:xfrm>
                <a:off x="719" y="1464"/>
                <a:ext cx="300" cy="3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803" name="Google Shape;803;p101"/>
              <p:cNvSpPr txBox="1"/>
              <p:nvPr/>
            </p:nvSpPr>
            <p:spPr>
              <a:xfrm>
                <a:off x="0" y="1464"/>
                <a:ext cx="300" cy="3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804" name="Google Shape;804;p101"/>
              <p:cNvSpPr txBox="1"/>
              <p:nvPr/>
            </p:nvSpPr>
            <p:spPr>
              <a:xfrm>
                <a:off x="1081" y="1464"/>
                <a:ext cx="300" cy="3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805" name="Google Shape;805;p101"/>
              <p:cNvSpPr txBox="1"/>
              <p:nvPr/>
            </p:nvSpPr>
            <p:spPr>
              <a:xfrm>
                <a:off x="361" y="1857"/>
                <a:ext cx="300" cy="3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806" name="Google Shape;806;p101"/>
              <p:cNvSpPr txBox="1"/>
              <p:nvPr/>
            </p:nvSpPr>
            <p:spPr>
              <a:xfrm>
                <a:off x="719" y="1857"/>
                <a:ext cx="300" cy="3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grpSp>
      <p:sp>
        <p:nvSpPr>
          <p:cNvPr id="807" name="Google Shape;807;p10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808" name="Google Shape;808;p101"/>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809" name="Google Shape;809;p101"/>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810" name="Google Shape;810;p10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811" name="Google Shape;811;p10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3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8" name="Shape 818"/>
        <p:cNvGrpSpPr/>
        <p:nvPr/>
      </p:nvGrpSpPr>
      <p:grpSpPr>
        <a:xfrm>
          <a:off x="0" y="0"/>
          <a:ext cx="0" cy="0"/>
          <a:chOff x="0" y="0"/>
          <a:chExt cx="0" cy="0"/>
        </a:xfrm>
      </p:grpSpPr>
      <p:grpSp>
        <p:nvGrpSpPr>
          <p:cNvPr id="819" name="Google Shape;819;p103"/>
          <p:cNvGrpSpPr/>
          <p:nvPr/>
        </p:nvGrpSpPr>
        <p:grpSpPr>
          <a:xfrm>
            <a:off x="0" y="0"/>
            <a:ext cx="9144000" cy="6858000"/>
            <a:chOff x="0" y="0"/>
            <a:chExt cx="5760" cy="4320"/>
          </a:xfrm>
        </p:grpSpPr>
        <p:sp>
          <p:nvSpPr>
            <p:cNvPr id="820" name="Google Shape;820;p103"/>
            <p:cNvSpPr txBox="1"/>
            <p:nvPr/>
          </p:nvSpPr>
          <p:spPr>
            <a:xfrm>
              <a:off x="0" y="0"/>
              <a:ext cx="2208" cy="432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821" name="Google Shape;821;p103"/>
            <p:cNvSpPr txBox="1"/>
            <p:nvPr/>
          </p:nvSpPr>
          <p:spPr>
            <a:xfrm>
              <a:off x="1081" y="1065"/>
              <a:ext cx="4679" cy="159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nvGrpSpPr>
            <p:cNvPr id="822" name="Google Shape;822;p103"/>
            <p:cNvGrpSpPr/>
            <p:nvPr/>
          </p:nvGrpSpPr>
          <p:grpSpPr>
            <a:xfrm>
              <a:off x="0" y="672"/>
              <a:ext cx="1806" cy="1989"/>
              <a:chOff x="0" y="672"/>
              <a:chExt cx="1806" cy="1989"/>
            </a:xfrm>
          </p:grpSpPr>
          <p:sp>
            <p:nvSpPr>
              <p:cNvPr id="823" name="Google Shape;823;p103"/>
              <p:cNvSpPr txBox="1"/>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824" name="Google Shape;824;p103"/>
              <p:cNvSpPr txBox="1"/>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825" name="Google Shape;825;p103"/>
              <p:cNvSpPr txBox="1"/>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826" name="Google Shape;826;p103"/>
              <p:cNvSpPr txBox="1"/>
              <p:nvPr/>
            </p:nvSpPr>
            <p:spPr>
              <a:xfrm>
                <a:off x="719" y="2257"/>
                <a:ext cx="368" cy="40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827" name="Google Shape;827;p103"/>
              <p:cNvSpPr txBox="1"/>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828" name="Google Shape;828;p103"/>
              <p:cNvSpPr txBox="1"/>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829" name="Google Shape;829;p103"/>
              <p:cNvSpPr txBox="1"/>
              <p:nvPr/>
            </p:nvSpPr>
            <p:spPr>
              <a:xfrm>
                <a:off x="0" y="1464"/>
                <a:ext cx="367" cy="39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830" name="Google Shape;830;p103"/>
              <p:cNvSpPr txBox="1"/>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831" name="Google Shape;831;p103"/>
              <p:cNvSpPr txBox="1"/>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832" name="Google Shape;832;p103"/>
              <p:cNvSpPr txBox="1"/>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grpSp>
      <p:sp>
        <p:nvSpPr>
          <p:cNvPr id="833" name="Google Shape;833;p10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834" name="Google Shape;834;p103"/>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835" name="Google Shape;835;p103"/>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836" name="Google Shape;836;p10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837" name="Google Shape;837;p10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3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4" name="Shape 844"/>
        <p:cNvGrpSpPr/>
        <p:nvPr/>
      </p:nvGrpSpPr>
      <p:grpSpPr>
        <a:xfrm>
          <a:off x="0" y="0"/>
          <a:ext cx="0" cy="0"/>
          <a:chOff x="0" y="0"/>
          <a:chExt cx="0" cy="0"/>
        </a:xfrm>
      </p:grpSpPr>
      <p:sp>
        <p:nvSpPr>
          <p:cNvPr id="845" name="Google Shape;845;p10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846" name="Google Shape;846;p10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grpSp>
        <p:nvGrpSpPr>
          <p:cNvPr id="847" name="Google Shape;847;p105"/>
          <p:cNvGrpSpPr/>
          <p:nvPr/>
        </p:nvGrpSpPr>
        <p:grpSpPr>
          <a:xfrm>
            <a:off x="0" y="0"/>
            <a:ext cx="9144000" cy="546100"/>
            <a:chOff x="0" y="0"/>
            <a:chExt cx="5760" cy="344"/>
          </a:xfrm>
        </p:grpSpPr>
        <p:sp>
          <p:nvSpPr>
            <p:cNvPr id="848" name="Google Shape;848;p105"/>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849" name="Google Shape;849;p105"/>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850" name="Google Shape;850;p105"/>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851" name="Google Shape;851;p105"/>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852" name="Google Shape;852;p105"/>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853" name="Google Shape;853;p105"/>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854" name="Google Shape;854;p105"/>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855" name="Google Shape;855;p105"/>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856" name="Google Shape;856;p105"/>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sp>
        <p:nvSpPr>
          <p:cNvPr id="857" name="Google Shape;857;p10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858" name="Google Shape;858;p105"/>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859" name="Google Shape;859;p10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9" name="Shape 919"/>
        <p:cNvGrpSpPr/>
        <p:nvPr/>
      </p:nvGrpSpPr>
      <p:grpSpPr>
        <a:xfrm>
          <a:off x="0" y="0"/>
          <a:ext cx="0" cy="0"/>
          <a:chOff x="0" y="0"/>
          <a:chExt cx="0" cy="0"/>
        </a:xfrm>
      </p:grpSpPr>
      <p:sp>
        <p:nvSpPr>
          <p:cNvPr id="920" name="Google Shape;920;p11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21" name="Google Shape;921;p11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grpSp>
        <p:nvGrpSpPr>
          <p:cNvPr id="922" name="Google Shape;922;p115"/>
          <p:cNvGrpSpPr/>
          <p:nvPr/>
        </p:nvGrpSpPr>
        <p:grpSpPr>
          <a:xfrm>
            <a:off x="0" y="0"/>
            <a:ext cx="9144000" cy="546100"/>
            <a:chOff x="0" y="0"/>
            <a:chExt cx="5760" cy="344"/>
          </a:xfrm>
        </p:grpSpPr>
        <p:sp>
          <p:nvSpPr>
            <p:cNvPr id="923" name="Google Shape;923;p115"/>
            <p:cNvSpPr/>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24" name="Google Shape;924;p115"/>
            <p:cNvSpPr/>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25" name="Google Shape;925;p115"/>
            <p:cNvSpPr/>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hlink"/>
                </a:solidFill>
                <a:latin typeface="Arial"/>
                <a:ea typeface="Arial"/>
                <a:cs typeface="Arial"/>
                <a:sym typeface="Arial"/>
              </a:endParaRPr>
            </a:p>
          </p:txBody>
        </p:sp>
        <p:sp>
          <p:nvSpPr>
            <p:cNvPr id="926" name="Google Shape;926;p115"/>
            <p:cNvSpPr/>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hlink"/>
                </a:solidFill>
                <a:latin typeface="Arial"/>
                <a:ea typeface="Arial"/>
                <a:cs typeface="Arial"/>
                <a:sym typeface="Arial"/>
              </a:endParaRPr>
            </a:p>
          </p:txBody>
        </p:sp>
        <p:sp>
          <p:nvSpPr>
            <p:cNvPr id="927" name="Google Shape;927;p115"/>
            <p:cNvSpPr/>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928" name="Google Shape;928;p115"/>
            <p:cNvSpPr/>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hlink"/>
                </a:solidFill>
                <a:latin typeface="Arial"/>
                <a:ea typeface="Arial"/>
                <a:cs typeface="Arial"/>
                <a:sym typeface="Arial"/>
              </a:endParaRPr>
            </a:p>
          </p:txBody>
        </p:sp>
        <p:sp>
          <p:nvSpPr>
            <p:cNvPr id="929" name="Google Shape;929;p115"/>
            <p:cNvSpPr/>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30" name="Google Shape;930;p115"/>
            <p:cNvSpPr/>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931" name="Google Shape;931;p115"/>
            <p:cNvSpPr/>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grpSp>
      <p:sp>
        <p:nvSpPr>
          <p:cNvPr id="932" name="Google Shape;932;p11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933" name="Google Shape;933;p115"/>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934" name="Google Shape;934;p11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1" name="Shape 1021"/>
        <p:cNvGrpSpPr/>
        <p:nvPr/>
      </p:nvGrpSpPr>
      <p:grpSpPr>
        <a:xfrm>
          <a:off x="0" y="0"/>
          <a:ext cx="0" cy="0"/>
          <a:chOff x="0" y="0"/>
          <a:chExt cx="0" cy="0"/>
        </a:xfrm>
      </p:grpSpPr>
      <p:sp>
        <p:nvSpPr>
          <p:cNvPr id="1022" name="Google Shape;1022;p12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23" name="Google Shape;1023;p12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grpSp>
        <p:nvGrpSpPr>
          <p:cNvPr id="1024" name="Google Shape;1024;p127"/>
          <p:cNvGrpSpPr/>
          <p:nvPr/>
        </p:nvGrpSpPr>
        <p:grpSpPr>
          <a:xfrm>
            <a:off x="0" y="0"/>
            <a:ext cx="9144000" cy="546100"/>
            <a:chOff x="0" y="0"/>
            <a:chExt cx="5760" cy="344"/>
          </a:xfrm>
        </p:grpSpPr>
        <p:sp>
          <p:nvSpPr>
            <p:cNvPr id="1025" name="Google Shape;1025;p127"/>
            <p:cNvSpPr/>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26" name="Google Shape;1026;p127"/>
            <p:cNvSpPr/>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27" name="Google Shape;1027;p127"/>
            <p:cNvSpPr/>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hlink"/>
                </a:solidFill>
                <a:latin typeface="Arial"/>
                <a:ea typeface="Arial"/>
                <a:cs typeface="Arial"/>
                <a:sym typeface="Arial"/>
              </a:endParaRPr>
            </a:p>
          </p:txBody>
        </p:sp>
        <p:sp>
          <p:nvSpPr>
            <p:cNvPr id="1028" name="Google Shape;1028;p127"/>
            <p:cNvSpPr/>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hlink"/>
                </a:solidFill>
                <a:latin typeface="Arial"/>
                <a:ea typeface="Arial"/>
                <a:cs typeface="Arial"/>
                <a:sym typeface="Arial"/>
              </a:endParaRPr>
            </a:p>
          </p:txBody>
        </p:sp>
        <p:sp>
          <p:nvSpPr>
            <p:cNvPr id="1029" name="Google Shape;1029;p127"/>
            <p:cNvSpPr/>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1030" name="Google Shape;1030;p127"/>
            <p:cNvSpPr/>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hlink"/>
                </a:solidFill>
                <a:latin typeface="Arial"/>
                <a:ea typeface="Arial"/>
                <a:cs typeface="Arial"/>
                <a:sym typeface="Arial"/>
              </a:endParaRPr>
            </a:p>
          </p:txBody>
        </p:sp>
        <p:sp>
          <p:nvSpPr>
            <p:cNvPr id="1031" name="Google Shape;1031;p127"/>
            <p:cNvSpPr/>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32" name="Google Shape;1032;p127"/>
            <p:cNvSpPr/>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1033" name="Google Shape;1033;p127"/>
            <p:cNvSpPr/>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grpSp>
      <p:sp>
        <p:nvSpPr>
          <p:cNvPr id="1034" name="Google Shape;1034;p12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1035" name="Google Shape;1035;p127"/>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036" name="Google Shape;1036;p12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7" name="Shape 1127"/>
        <p:cNvGrpSpPr/>
        <p:nvPr/>
      </p:nvGrpSpPr>
      <p:grpSpPr>
        <a:xfrm>
          <a:off x="0" y="0"/>
          <a:ext cx="0" cy="0"/>
          <a:chOff x="0" y="0"/>
          <a:chExt cx="0" cy="0"/>
        </a:xfrm>
      </p:grpSpPr>
      <p:grpSp>
        <p:nvGrpSpPr>
          <p:cNvPr id="1128" name="Google Shape;1128;p140"/>
          <p:cNvGrpSpPr/>
          <p:nvPr/>
        </p:nvGrpSpPr>
        <p:grpSpPr>
          <a:xfrm>
            <a:off x="0" y="0"/>
            <a:ext cx="9336088" cy="6667500"/>
            <a:chOff x="0" y="0"/>
            <a:chExt cx="5881" cy="4200"/>
          </a:xfrm>
        </p:grpSpPr>
        <p:sp>
          <p:nvSpPr>
            <p:cNvPr id="1129" name="Google Shape;1129;p140"/>
            <p:cNvSpPr txBox="1"/>
            <p:nvPr/>
          </p:nvSpPr>
          <p:spPr>
            <a:xfrm>
              <a:off x="0" y="0"/>
              <a:ext cx="2100" cy="42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30" name="Google Shape;1130;p140"/>
            <p:cNvSpPr txBox="1"/>
            <p:nvPr/>
          </p:nvSpPr>
          <p:spPr>
            <a:xfrm>
              <a:off x="1081" y="1065"/>
              <a:ext cx="4800" cy="15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nvGrpSpPr>
            <p:cNvPr id="1131" name="Google Shape;1131;p140"/>
            <p:cNvGrpSpPr/>
            <p:nvPr/>
          </p:nvGrpSpPr>
          <p:grpSpPr>
            <a:xfrm>
              <a:off x="0" y="672"/>
              <a:ext cx="1737" cy="1885"/>
              <a:chOff x="0" y="672"/>
              <a:chExt cx="1737" cy="1885"/>
            </a:xfrm>
          </p:grpSpPr>
          <p:sp>
            <p:nvSpPr>
              <p:cNvPr id="1132" name="Google Shape;1132;p140"/>
              <p:cNvSpPr txBox="1"/>
              <p:nvPr/>
            </p:nvSpPr>
            <p:spPr>
              <a:xfrm>
                <a:off x="361" y="2257"/>
                <a:ext cx="300" cy="3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33" name="Google Shape;1133;p140"/>
              <p:cNvSpPr txBox="1"/>
              <p:nvPr/>
            </p:nvSpPr>
            <p:spPr>
              <a:xfrm>
                <a:off x="1081" y="1065"/>
                <a:ext cx="300" cy="3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34" name="Google Shape;1134;p140"/>
              <p:cNvSpPr txBox="1"/>
              <p:nvPr/>
            </p:nvSpPr>
            <p:spPr>
              <a:xfrm>
                <a:off x="1437" y="672"/>
                <a:ext cx="300" cy="3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35" name="Google Shape;1135;p140"/>
              <p:cNvSpPr txBox="1"/>
              <p:nvPr/>
            </p:nvSpPr>
            <p:spPr>
              <a:xfrm>
                <a:off x="719" y="2257"/>
                <a:ext cx="300" cy="3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36" name="Google Shape;1136;p140"/>
              <p:cNvSpPr txBox="1"/>
              <p:nvPr/>
            </p:nvSpPr>
            <p:spPr>
              <a:xfrm>
                <a:off x="1437" y="1065"/>
                <a:ext cx="300" cy="3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37" name="Google Shape;1137;p140"/>
              <p:cNvSpPr txBox="1"/>
              <p:nvPr/>
            </p:nvSpPr>
            <p:spPr>
              <a:xfrm>
                <a:off x="719" y="1464"/>
                <a:ext cx="300" cy="3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38" name="Google Shape;1138;p140"/>
              <p:cNvSpPr txBox="1"/>
              <p:nvPr/>
            </p:nvSpPr>
            <p:spPr>
              <a:xfrm>
                <a:off x="0" y="1464"/>
                <a:ext cx="300" cy="3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39" name="Google Shape;1139;p140"/>
              <p:cNvSpPr txBox="1"/>
              <p:nvPr/>
            </p:nvSpPr>
            <p:spPr>
              <a:xfrm>
                <a:off x="1081" y="1464"/>
                <a:ext cx="300" cy="3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40" name="Google Shape;1140;p140"/>
              <p:cNvSpPr txBox="1"/>
              <p:nvPr/>
            </p:nvSpPr>
            <p:spPr>
              <a:xfrm>
                <a:off x="361" y="1857"/>
                <a:ext cx="300" cy="3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41" name="Google Shape;1141;p140"/>
              <p:cNvSpPr txBox="1"/>
              <p:nvPr/>
            </p:nvSpPr>
            <p:spPr>
              <a:xfrm>
                <a:off x="719" y="1857"/>
                <a:ext cx="300" cy="3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grpSp>
      <p:sp>
        <p:nvSpPr>
          <p:cNvPr id="1142" name="Google Shape;1142;p14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1143" name="Google Shape;1143;p140"/>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144" name="Google Shape;1144;p140"/>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1145" name="Google Shape;1145;p14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1146" name="Google Shape;1146;p14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7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3" name="Shape 1153"/>
        <p:cNvGrpSpPr/>
        <p:nvPr/>
      </p:nvGrpSpPr>
      <p:grpSpPr>
        <a:xfrm>
          <a:off x="0" y="0"/>
          <a:ext cx="0" cy="0"/>
          <a:chOff x="0" y="0"/>
          <a:chExt cx="0" cy="0"/>
        </a:xfrm>
      </p:grpSpPr>
      <p:grpSp>
        <p:nvGrpSpPr>
          <p:cNvPr id="1154" name="Google Shape;1154;p142"/>
          <p:cNvGrpSpPr/>
          <p:nvPr/>
        </p:nvGrpSpPr>
        <p:grpSpPr>
          <a:xfrm>
            <a:off x="0" y="0"/>
            <a:ext cx="9144000" cy="6858000"/>
            <a:chOff x="0" y="0"/>
            <a:chExt cx="5760" cy="4320"/>
          </a:xfrm>
        </p:grpSpPr>
        <p:sp>
          <p:nvSpPr>
            <p:cNvPr id="1155" name="Google Shape;1155;p142"/>
            <p:cNvSpPr txBox="1"/>
            <p:nvPr/>
          </p:nvSpPr>
          <p:spPr>
            <a:xfrm>
              <a:off x="0" y="0"/>
              <a:ext cx="2208" cy="432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56" name="Google Shape;1156;p142"/>
            <p:cNvSpPr txBox="1"/>
            <p:nvPr/>
          </p:nvSpPr>
          <p:spPr>
            <a:xfrm>
              <a:off x="1081" y="1065"/>
              <a:ext cx="4679" cy="159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nvGrpSpPr>
            <p:cNvPr id="1157" name="Google Shape;1157;p142"/>
            <p:cNvGrpSpPr/>
            <p:nvPr/>
          </p:nvGrpSpPr>
          <p:grpSpPr>
            <a:xfrm>
              <a:off x="0" y="672"/>
              <a:ext cx="1806" cy="1989"/>
              <a:chOff x="0" y="672"/>
              <a:chExt cx="1806" cy="1989"/>
            </a:xfrm>
          </p:grpSpPr>
          <p:sp>
            <p:nvSpPr>
              <p:cNvPr id="1158" name="Google Shape;1158;p142"/>
              <p:cNvSpPr txBox="1"/>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59" name="Google Shape;1159;p142"/>
              <p:cNvSpPr txBox="1"/>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60" name="Google Shape;1160;p142"/>
              <p:cNvSpPr txBox="1"/>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61" name="Google Shape;1161;p142"/>
              <p:cNvSpPr txBox="1"/>
              <p:nvPr/>
            </p:nvSpPr>
            <p:spPr>
              <a:xfrm>
                <a:off x="719" y="2257"/>
                <a:ext cx="368" cy="40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62" name="Google Shape;1162;p142"/>
              <p:cNvSpPr txBox="1"/>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63" name="Google Shape;1163;p142"/>
              <p:cNvSpPr txBox="1"/>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64" name="Google Shape;1164;p142"/>
              <p:cNvSpPr txBox="1"/>
              <p:nvPr/>
            </p:nvSpPr>
            <p:spPr>
              <a:xfrm>
                <a:off x="0" y="1464"/>
                <a:ext cx="367" cy="39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65" name="Google Shape;1165;p142"/>
              <p:cNvSpPr txBox="1"/>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66" name="Google Shape;1166;p142"/>
              <p:cNvSpPr txBox="1"/>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67" name="Google Shape;1167;p142"/>
              <p:cNvSpPr txBox="1"/>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grpSp>
      <p:sp>
        <p:nvSpPr>
          <p:cNvPr id="1168" name="Google Shape;1168;p14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1169" name="Google Shape;1169;p142"/>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170" name="Google Shape;1170;p142"/>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1171" name="Google Shape;1171;p14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1172" name="Google Shape;1172;p14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7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9" name="Shape 1179"/>
        <p:cNvGrpSpPr/>
        <p:nvPr/>
      </p:nvGrpSpPr>
      <p:grpSpPr>
        <a:xfrm>
          <a:off x="0" y="0"/>
          <a:ext cx="0" cy="0"/>
          <a:chOff x="0" y="0"/>
          <a:chExt cx="0" cy="0"/>
        </a:xfrm>
      </p:grpSpPr>
      <p:sp>
        <p:nvSpPr>
          <p:cNvPr id="1180" name="Google Shape;1180;p14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1181" name="Google Shape;1181;p14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grpSp>
        <p:nvGrpSpPr>
          <p:cNvPr id="1182" name="Google Shape;1182;p144"/>
          <p:cNvGrpSpPr/>
          <p:nvPr/>
        </p:nvGrpSpPr>
        <p:grpSpPr>
          <a:xfrm>
            <a:off x="0" y="0"/>
            <a:ext cx="9144000" cy="546100"/>
            <a:chOff x="0" y="0"/>
            <a:chExt cx="5760" cy="344"/>
          </a:xfrm>
        </p:grpSpPr>
        <p:sp>
          <p:nvSpPr>
            <p:cNvPr id="1183" name="Google Shape;1183;p144"/>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84" name="Google Shape;1184;p144"/>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85" name="Google Shape;1185;p144"/>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86" name="Google Shape;1186;p144"/>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87" name="Google Shape;1187;p144"/>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88" name="Google Shape;1188;p144"/>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89" name="Google Shape;1189;p144"/>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90" name="Google Shape;1190;p144"/>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191" name="Google Shape;1191;p144"/>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sp>
        <p:nvSpPr>
          <p:cNvPr id="1192" name="Google Shape;1192;p14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1193" name="Google Shape;1193;p144"/>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194" name="Google Shape;1194;p14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 name="Shape 35"/>
        <p:cNvGrpSpPr/>
        <p:nvPr/>
      </p:nvGrpSpPr>
      <p:grpSpPr>
        <a:xfrm>
          <a:off x="0" y="0"/>
          <a:ext cx="0" cy="0"/>
          <a:chOff x="0" y="0"/>
          <a:chExt cx="0" cy="0"/>
        </a:xfrm>
      </p:grpSpPr>
      <p:sp>
        <p:nvSpPr>
          <p:cNvPr id="36" name="Google Shape;36;p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37" name="Google Shape;37;p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grpSp>
        <p:nvGrpSpPr>
          <p:cNvPr id="38" name="Google Shape;38;p3"/>
          <p:cNvGrpSpPr/>
          <p:nvPr/>
        </p:nvGrpSpPr>
        <p:grpSpPr>
          <a:xfrm>
            <a:off x="0" y="0"/>
            <a:ext cx="8985250" cy="611188"/>
            <a:chOff x="0" y="0"/>
            <a:chExt cx="5660" cy="385"/>
          </a:xfrm>
        </p:grpSpPr>
        <p:sp>
          <p:nvSpPr>
            <p:cNvPr id="39" name="Google Shape;39;p3"/>
            <p:cNvSpPr txBox="1"/>
            <p:nvPr/>
          </p:nvSpPr>
          <p:spPr>
            <a:xfrm>
              <a:off x="0" y="0"/>
              <a:ext cx="300" cy="3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0" name="Google Shape;40;p3"/>
            <p:cNvSpPr txBox="1"/>
            <p:nvPr/>
          </p:nvSpPr>
          <p:spPr>
            <a:xfrm>
              <a:off x="260" y="85"/>
              <a:ext cx="5400" cy="300"/>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1" name="Google Shape;41;p3"/>
            <p:cNvSpPr txBox="1"/>
            <p:nvPr/>
          </p:nvSpPr>
          <p:spPr>
            <a:xfrm>
              <a:off x="258" y="85"/>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2" name="Google Shape;42;p3"/>
            <p:cNvSpPr txBox="1"/>
            <p:nvPr/>
          </p:nvSpPr>
          <p:spPr>
            <a:xfrm>
              <a:off x="345" y="0"/>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3" name="Google Shape;43;p3"/>
            <p:cNvSpPr txBox="1"/>
            <p:nvPr/>
          </p:nvSpPr>
          <p:spPr>
            <a:xfrm>
              <a:off x="345" y="85"/>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4" name="Google Shape;44;p3"/>
            <p:cNvSpPr txBox="1"/>
            <p:nvPr/>
          </p:nvSpPr>
          <p:spPr>
            <a:xfrm>
              <a:off x="173" y="173"/>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5" name="Google Shape;45;p3"/>
            <p:cNvSpPr txBox="1"/>
            <p:nvPr/>
          </p:nvSpPr>
          <p:spPr>
            <a:xfrm>
              <a:off x="83" y="86"/>
              <a:ext cx="0" cy="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6" name="Google Shape;46;p3"/>
            <p:cNvSpPr txBox="1"/>
            <p:nvPr/>
          </p:nvSpPr>
          <p:spPr>
            <a:xfrm>
              <a:off x="258" y="171"/>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7" name="Google Shape;47;p3"/>
            <p:cNvSpPr txBox="1"/>
            <p:nvPr/>
          </p:nvSpPr>
          <p:spPr>
            <a:xfrm>
              <a:off x="173" y="258"/>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sp>
        <p:nvSpPr>
          <p:cNvPr id="48" name="Google Shape;48;p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49" name="Google Shape;49;p3"/>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50" name="Google Shape;50;p3"/>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1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23" name="Google Shape;123;p1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1pPr>
            <a:lvl2pPr indent="0" lvl="1" marL="0" marR="0" rtl="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2pPr>
            <a:lvl3pPr indent="0" lvl="2" marL="0" marR="0" rtl="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3pPr>
            <a:lvl4pPr indent="0" lvl="3" marL="0" marR="0" rtl="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4pPr>
            <a:lvl5pPr indent="0" lvl="4" marL="0" marR="0" rtl="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5pPr>
            <a:lvl6pPr indent="0" lvl="5" marL="0" marR="0" rtl="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6pPr>
            <a:lvl7pPr indent="0" lvl="6" marL="0" marR="0" rtl="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7pPr>
            <a:lvl8pPr indent="0" lvl="7" marL="0" marR="0" rtl="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8pPr>
            <a:lvl9pPr indent="0" lvl="8" marL="0" marR="0" rtl="0" algn="r">
              <a:lnSpc>
                <a:spcPct val="100000"/>
              </a:lnSpc>
              <a:spcBef>
                <a:spcPts val="0"/>
              </a:spcBef>
              <a:spcAft>
                <a:spcPts val="0"/>
              </a:spcAft>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grpSp>
        <p:nvGrpSpPr>
          <p:cNvPr id="124" name="Google Shape;124;p15"/>
          <p:cNvGrpSpPr/>
          <p:nvPr/>
        </p:nvGrpSpPr>
        <p:grpSpPr>
          <a:xfrm>
            <a:off x="0" y="0"/>
            <a:ext cx="9144000" cy="546100"/>
            <a:chOff x="0" y="0"/>
            <a:chExt cx="5760" cy="344"/>
          </a:xfrm>
        </p:grpSpPr>
        <p:sp>
          <p:nvSpPr>
            <p:cNvPr id="125" name="Google Shape;125;p15"/>
            <p:cNvSpPr/>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6" name="Google Shape;126;p15"/>
            <p:cNvSpPr/>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7" name="Google Shape;127;p15"/>
            <p:cNvSpPr/>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hlink"/>
                </a:solidFill>
                <a:latin typeface="Arial"/>
                <a:ea typeface="Arial"/>
                <a:cs typeface="Arial"/>
                <a:sym typeface="Arial"/>
              </a:endParaRPr>
            </a:p>
          </p:txBody>
        </p:sp>
        <p:sp>
          <p:nvSpPr>
            <p:cNvPr id="128" name="Google Shape;128;p15"/>
            <p:cNvSpPr/>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hlink"/>
                </a:solidFill>
                <a:latin typeface="Arial"/>
                <a:ea typeface="Arial"/>
                <a:cs typeface="Arial"/>
                <a:sym typeface="Arial"/>
              </a:endParaRPr>
            </a:p>
          </p:txBody>
        </p:sp>
        <p:sp>
          <p:nvSpPr>
            <p:cNvPr id="129" name="Google Shape;129;p15"/>
            <p:cNvSpPr/>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accent2"/>
                </a:solidFill>
                <a:latin typeface="Arial"/>
                <a:ea typeface="Arial"/>
                <a:cs typeface="Arial"/>
                <a:sym typeface="Arial"/>
              </a:endParaRPr>
            </a:p>
          </p:txBody>
        </p:sp>
        <p:sp>
          <p:nvSpPr>
            <p:cNvPr id="130" name="Google Shape;130;p15"/>
            <p:cNvSpPr/>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hlink"/>
                </a:solidFill>
                <a:latin typeface="Arial"/>
                <a:ea typeface="Arial"/>
                <a:cs typeface="Arial"/>
                <a:sym typeface="Arial"/>
              </a:endParaRPr>
            </a:p>
          </p:txBody>
        </p:sp>
        <p:sp>
          <p:nvSpPr>
            <p:cNvPr id="131" name="Google Shape;131;p15"/>
            <p:cNvSpPr/>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2" name="Google Shape;132;p15"/>
            <p:cNvSpPr/>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accent2"/>
                </a:solidFill>
                <a:latin typeface="Arial"/>
                <a:ea typeface="Arial"/>
                <a:cs typeface="Arial"/>
                <a:sym typeface="Arial"/>
              </a:endParaRPr>
            </a:p>
          </p:txBody>
        </p:sp>
        <p:sp>
          <p:nvSpPr>
            <p:cNvPr id="133" name="Google Shape;133;p15"/>
            <p:cNvSpPr/>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accent2"/>
                </a:solidFill>
                <a:latin typeface="Arial"/>
                <a:ea typeface="Arial"/>
                <a:cs typeface="Arial"/>
                <a:sym typeface="Arial"/>
              </a:endParaRPr>
            </a:p>
          </p:txBody>
        </p:sp>
      </p:grpSp>
      <p:sp>
        <p:nvSpPr>
          <p:cNvPr id="134" name="Google Shape;134;p1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135" name="Google Shape;135;p15"/>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36" name="Google Shape;136;p1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7" name="Shape 227"/>
        <p:cNvGrpSpPr/>
        <p:nvPr/>
      </p:nvGrpSpPr>
      <p:grpSpPr>
        <a:xfrm>
          <a:off x="0" y="0"/>
          <a:ext cx="0" cy="0"/>
          <a:chOff x="0" y="0"/>
          <a:chExt cx="0" cy="0"/>
        </a:xfrm>
      </p:grpSpPr>
      <p:sp>
        <p:nvSpPr>
          <p:cNvPr id="228" name="Google Shape;228;p2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29" name="Google Shape;229;p2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grpSp>
        <p:nvGrpSpPr>
          <p:cNvPr id="230" name="Google Shape;230;p28"/>
          <p:cNvGrpSpPr/>
          <p:nvPr/>
        </p:nvGrpSpPr>
        <p:grpSpPr>
          <a:xfrm>
            <a:off x="0" y="0"/>
            <a:ext cx="9144000" cy="546100"/>
            <a:chOff x="0" y="0"/>
            <a:chExt cx="5760" cy="344"/>
          </a:xfrm>
        </p:grpSpPr>
        <p:sp>
          <p:nvSpPr>
            <p:cNvPr id="231" name="Google Shape;231;p28"/>
            <p:cNvSpPr/>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2" name="Google Shape;232;p28"/>
            <p:cNvSpPr/>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3" name="Google Shape;233;p28"/>
            <p:cNvSpPr/>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hlink"/>
                </a:solidFill>
                <a:latin typeface="Arial"/>
                <a:ea typeface="Arial"/>
                <a:cs typeface="Arial"/>
                <a:sym typeface="Arial"/>
              </a:endParaRPr>
            </a:p>
          </p:txBody>
        </p:sp>
        <p:sp>
          <p:nvSpPr>
            <p:cNvPr id="234" name="Google Shape;234;p28"/>
            <p:cNvSpPr/>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hlink"/>
                </a:solidFill>
                <a:latin typeface="Arial"/>
                <a:ea typeface="Arial"/>
                <a:cs typeface="Arial"/>
                <a:sym typeface="Arial"/>
              </a:endParaRPr>
            </a:p>
          </p:txBody>
        </p:sp>
        <p:sp>
          <p:nvSpPr>
            <p:cNvPr id="235" name="Google Shape;235;p28"/>
            <p:cNvSpPr/>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36" name="Google Shape;236;p28"/>
            <p:cNvSpPr/>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hlink"/>
                </a:solidFill>
                <a:latin typeface="Arial"/>
                <a:ea typeface="Arial"/>
                <a:cs typeface="Arial"/>
                <a:sym typeface="Arial"/>
              </a:endParaRPr>
            </a:p>
          </p:txBody>
        </p:sp>
        <p:sp>
          <p:nvSpPr>
            <p:cNvPr id="237" name="Google Shape;237;p28"/>
            <p:cNvSpPr/>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8" name="Google Shape;238;p28"/>
            <p:cNvSpPr/>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39" name="Google Shape;239;p28"/>
            <p:cNvSpPr/>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grpSp>
      <p:sp>
        <p:nvSpPr>
          <p:cNvPr id="240" name="Google Shape;240;p2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241" name="Google Shape;241;p28"/>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242" name="Google Shape;242;p2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9" name="Shape 329"/>
        <p:cNvGrpSpPr/>
        <p:nvPr/>
      </p:nvGrpSpPr>
      <p:grpSpPr>
        <a:xfrm>
          <a:off x="0" y="0"/>
          <a:ext cx="0" cy="0"/>
          <a:chOff x="0" y="0"/>
          <a:chExt cx="0" cy="0"/>
        </a:xfrm>
      </p:grpSpPr>
      <p:sp>
        <p:nvSpPr>
          <p:cNvPr id="330" name="Google Shape;330;p4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331" name="Google Shape;331;p4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grpSp>
        <p:nvGrpSpPr>
          <p:cNvPr id="332" name="Google Shape;332;p40"/>
          <p:cNvGrpSpPr/>
          <p:nvPr/>
        </p:nvGrpSpPr>
        <p:grpSpPr>
          <a:xfrm>
            <a:off x="0" y="0"/>
            <a:ext cx="8985250" cy="611188"/>
            <a:chOff x="0" y="0"/>
            <a:chExt cx="5660" cy="385"/>
          </a:xfrm>
        </p:grpSpPr>
        <p:sp>
          <p:nvSpPr>
            <p:cNvPr id="333" name="Google Shape;333;p40"/>
            <p:cNvSpPr txBox="1"/>
            <p:nvPr/>
          </p:nvSpPr>
          <p:spPr>
            <a:xfrm>
              <a:off x="0" y="0"/>
              <a:ext cx="300" cy="3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334" name="Google Shape;334;p40"/>
            <p:cNvSpPr txBox="1"/>
            <p:nvPr/>
          </p:nvSpPr>
          <p:spPr>
            <a:xfrm>
              <a:off x="260" y="85"/>
              <a:ext cx="5400" cy="300"/>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335" name="Google Shape;335;p40"/>
            <p:cNvSpPr txBox="1"/>
            <p:nvPr/>
          </p:nvSpPr>
          <p:spPr>
            <a:xfrm>
              <a:off x="258" y="85"/>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336" name="Google Shape;336;p40"/>
            <p:cNvSpPr txBox="1"/>
            <p:nvPr/>
          </p:nvSpPr>
          <p:spPr>
            <a:xfrm>
              <a:off x="345" y="0"/>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337" name="Google Shape;337;p40"/>
            <p:cNvSpPr txBox="1"/>
            <p:nvPr/>
          </p:nvSpPr>
          <p:spPr>
            <a:xfrm>
              <a:off x="345" y="85"/>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338" name="Google Shape;338;p40"/>
            <p:cNvSpPr txBox="1"/>
            <p:nvPr/>
          </p:nvSpPr>
          <p:spPr>
            <a:xfrm>
              <a:off x="173" y="173"/>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339" name="Google Shape;339;p40"/>
            <p:cNvSpPr txBox="1"/>
            <p:nvPr/>
          </p:nvSpPr>
          <p:spPr>
            <a:xfrm>
              <a:off x="83" y="86"/>
              <a:ext cx="0" cy="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340" name="Google Shape;340;p40"/>
            <p:cNvSpPr txBox="1"/>
            <p:nvPr/>
          </p:nvSpPr>
          <p:spPr>
            <a:xfrm>
              <a:off x="258" y="171"/>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341" name="Google Shape;341;p40"/>
            <p:cNvSpPr txBox="1"/>
            <p:nvPr/>
          </p:nvSpPr>
          <p:spPr>
            <a:xfrm>
              <a:off x="173" y="258"/>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sp>
        <p:nvSpPr>
          <p:cNvPr id="342" name="Google Shape;342;p4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343" name="Google Shape;343;p40"/>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344" name="Google Shape;344;p40"/>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5" name="Shape 415"/>
        <p:cNvGrpSpPr/>
        <p:nvPr/>
      </p:nvGrpSpPr>
      <p:grpSpPr>
        <a:xfrm>
          <a:off x="0" y="0"/>
          <a:ext cx="0" cy="0"/>
          <a:chOff x="0" y="0"/>
          <a:chExt cx="0" cy="0"/>
        </a:xfrm>
      </p:grpSpPr>
      <p:sp>
        <p:nvSpPr>
          <p:cNvPr id="416" name="Google Shape;416;p5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17" name="Google Shape;417;p5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grpSp>
        <p:nvGrpSpPr>
          <p:cNvPr id="418" name="Google Shape;418;p52"/>
          <p:cNvGrpSpPr/>
          <p:nvPr/>
        </p:nvGrpSpPr>
        <p:grpSpPr>
          <a:xfrm>
            <a:off x="0" y="0"/>
            <a:ext cx="9144000" cy="546100"/>
            <a:chOff x="0" y="0"/>
            <a:chExt cx="5760" cy="344"/>
          </a:xfrm>
        </p:grpSpPr>
        <p:sp>
          <p:nvSpPr>
            <p:cNvPr id="419" name="Google Shape;419;p52"/>
            <p:cNvSpPr/>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20" name="Google Shape;420;p52"/>
            <p:cNvSpPr/>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21" name="Google Shape;421;p52"/>
            <p:cNvSpPr/>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hlink"/>
                </a:solidFill>
                <a:latin typeface="Arial"/>
                <a:ea typeface="Arial"/>
                <a:cs typeface="Arial"/>
                <a:sym typeface="Arial"/>
              </a:endParaRPr>
            </a:p>
          </p:txBody>
        </p:sp>
        <p:sp>
          <p:nvSpPr>
            <p:cNvPr id="422" name="Google Shape;422;p52"/>
            <p:cNvSpPr/>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hlink"/>
                </a:solidFill>
                <a:latin typeface="Arial"/>
                <a:ea typeface="Arial"/>
                <a:cs typeface="Arial"/>
                <a:sym typeface="Arial"/>
              </a:endParaRPr>
            </a:p>
          </p:txBody>
        </p:sp>
        <p:sp>
          <p:nvSpPr>
            <p:cNvPr id="423" name="Google Shape;423;p52"/>
            <p:cNvSpPr/>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4" name="Google Shape;424;p52"/>
            <p:cNvSpPr/>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hlink"/>
                </a:solidFill>
                <a:latin typeface="Arial"/>
                <a:ea typeface="Arial"/>
                <a:cs typeface="Arial"/>
                <a:sym typeface="Arial"/>
              </a:endParaRPr>
            </a:p>
          </p:txBody>
        </p:sp>
        <p:sp>
          <p:nvSpPr>
            <p:cNvPr id="425" name="Google Shape;425;p52"/>
            <p:cNvSpPr/>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26" name="Google Shape;426;p52"/>
            <p:cNvSpPr/>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7" name="Google Shape;427;p52"/>
            <p:cNvSpPr/>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grpSp>
      <p:sp>
        <p:nvSpPr>
          <p:cNvPr id="428" name="Google Shape;428;p5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429" name="Google Shape;429;p52"/>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430" name="Google Shape;430;p5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5" name="Shape 515"/>
        <p:cNvGrpSpPr/>
        <p:nvPr/>
      </p:nvGrpSpPr>
      <p:grpSpPr>
        <a:xfrm>
          <a:off x="0" y="0"/>
          <a:ext cx="0" cy="0"/>
          <a:chOff x="0" y="0"/>
          <a:chExt cx="0" cy="0"/>
        </a:xfrm>
      </p:grpSpPr>
      <p:sp>
        <p:nvSpPr>
          <p:cNvPr id="516" name="Google Shape;516;p6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517" name="Google Shape;517;p6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grpSp>
        <p:nvGrpSpPr>
          <p:cNvPr id="518" name="Google Shape;518;p64"/>
          <p:cNvGrpSpPr/>
          <p:nvPr/>
        </p:nvGrpSpPr>
        <p:grpSpPr>
          <a:xfrm>
            <a:off x="0" y="0"/>
            <a:ext cx="9144000" cy="546100"/>
            <a:chOff x="0" y="0"/>
            <a:chExt cx="5760" cy="344"/>
          </a:xfrm>
        </p:grpSpPr>
        <p:sp>
          <p:nvSpPr>
            <p:cNvPr id="519" name="Google Shape;519;p64"/>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520" name="Google Shape;520;p64"/>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521" name="Google Shape;521;p64"/>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522" name="Google Shape;522;p64"/>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523" name="Google Shape;523;p64"/>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524" name="Google Shape;524;p64"/>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525" name="Google Shape;525;p64"/>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526" name="Google Shape;526;p64"/>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527" name="Google Shape;527;p64"/>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sp>
        <p:nvSpPr>
          <p:cNvPr id="528" name="Google Shape;528;p6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529" name="Google Shape;529;p64"/>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530" name="Google Shape;530;p6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1" name="Shape 601"/>
        <p:cNvGrpSpPr/>
        <p:nvPr/>
      </p:nvGrpSpPr>
      <p:grpSpPr>
        <a:xfrm>
          <a:off x="0" y="0"/>
          <a:ext cx="0" cy="0"/>
          <a:chOff x="0" y="0"/>
          <a:chExt cx="0" cy="0"/>
        </a:xfrm>
      </p:grpSpPr>
      <p:grpSp>
        <p:nvGrpSpPr>
          <p:cNvPr id="602" name="Google Shape;602;p76"/>
          <p:cNvGrpSpPr/>
          <p:nvPr/>
        </p:nvGrpSpPr>
        <p:grpSpPr>
          <a:xfrm>
            <a:off x="0" y="0"/>
            <a:ext cx="9144000" cy="6858000"/>
            <a:chOff x="0" y="0"/>
            <a:chExt cx="5760" cy="4320"/>
          </a:xfrm>
        </p:grpSpPr>
        <p:sp>
          <p:nvSpPr>
            <p:cNvPr id="603" name="Google Shape;603;p76"/>
            <p:cNvSpPr txBox="1"/>
            <p:nvPr/>
          </p:nvSpPr>
          <p:spPr>
            <a:xfrm>
              <a:off x="0" y="0"/>
              <a:ext cx="2208" cy="432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04" name="Google Shape;604;p76"/>
            <p:cNvSpPr txBox="1"/>
            <p:nvPr/>
          </p:nvSpPr>
          <p:spPr>
            <a:xfrm>
              <a:off x="1081" y="1065"/>
              <a:ext cx="4679" cy="159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nvGrpSpPr>
            <p:cNvPr id="605" name="Google Shape;605;p76"/>
            <p:cNvGrpSpPr/>
            <p:nvPr/>
          </p:nvGrpSpPr>
          <p:grpSpPr>
            <a:xfrm>
              <a:off x="0" y="672"/>
              <a:ext cx="1806" cy="1989"/>
              <a:chOff x="0" y="672"/>
              <a:chExt cx="1806" cy="1989"/>
            </a:xfrm>
          </p:grpSpPr>
          <p:sp>
            <p:nvSpPr>
              <p:cNvPr id="606" name="Google Shape;606;p76"/>
              <p:cNvSpPr txBox="1"/>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07" name="Google Shape;607;p76"/>
              <p:cNvSpPr txBox="1"/>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08" name="Google Shape;608;p76"/>
              <p:cNvSpPr txBox="1"/>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09" name="Google Shape;609;p76"/>
              <p:cNvSpPr txBox="1"/>
              <p:nvPr/>
            </p:nvSpPr>
            <p:spPr>
              <a:xfrm>
                <a:off x="719" y="2257"/>
                <a:ext cx="368" cy="40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10" name="Google Shape;610;p76"/>
              <p:cNvSpPr txBox="1"/>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11" name="Google Shape;611;p76"/>
              <p:cNvSpPr txBox="1"/>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12" name="Google Shape;612;p76"/>
              <p:cNvSpPr txBox="1"/>
              <p:nvPr/>
            </p:nvSpPr>
            <p:spPr>
              <a:xfrm>
                <a:off x="0" y="1464"/>
                <a:ext cx="367" cy="39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13" name="Google Shape;613;p76"/>
              <p:cNvSpPr txBox="1"/>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14" name="Google Shape;614;p76"/>
              <p:cNvSpPr txBox="1"/>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15" name="Google Shape;615;p76"/>
              <p:cNvSpPr txBox="1"/>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grpSp>
      <p:sp>
        <p:nvSpPr>
          <p:cNvPr id="616" name="Google Shape;616;p7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617" name="Google Shape;617;p76"/>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618" name="Google Shape;618;p76"/>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619" name="Google Shape;619;p7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620" name="Google Shape;620;p7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1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7" name="Shape 627"/>
        <p:cNvGrpSpPr/>
        <p:nvPr/>
      </p:nvGrpSpPr>
      <p:grpSpPr>
        <a:xfrm>
          <a:off x="0" y="0"/>
          <a:ext cx="0" cy="0"/>
          <a:chOff x="0" y="0"/>
          <a:chExt cx="0" cy="0"/>
        </a:xfrm>
      </p:grpSpPr>
      <p:sp>
        <p:nvSpPr>
          <p:cNvPr id="628" name="Google Shape;628;p7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629" name="Google Shape;629;p7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grpSp>
        <p:nvGrpSpPr>
          <p:cNvPr id="630" name="Google Shape;630;p78"/>
          <p:cNvGrpSpPr/>
          <p:nvPr/>
        </p:nvGrpSpPr>
        <p:grpSpPr>
          <a:xfrm>
            <a:off x="0" y="0"/>
            <a:ext cx="8985250" cy="611188"/>
            <a:chOff x="0" y="0"/>
            <a:chExt cx="5660" cy="385"/>
          </a:xfrm>
        </p:grpSpPr>
        <p:sp>
          <p:nvSpPr>
            <p:cNvPr id="631" name="Google Shape;631;p78"/>
            <p:cNvSpPr txBox="1"/>
            <p:nvPr/>
          </p:nvSpPr>
          <p:spPr>
            <a:xfrm>
              <a:off x="0" y="0"/>
              <a:ext cx="300" cy="3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32" name="Google Shape;632;p78"/>
            <p:cNvSpPr txBox="1"/>
            <p:nvPr/>
          </p:nvSpPr>
          <p:spPr>
            <a:xfrm>
              <a:off x="260" y="85"/>
              <a:ext cx="5400" cy="300"/>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33" name="Google Shape;633;p78"/>
            <p:cNvSpPr txBox="1"/>
            <p:nvPr/>
          </p:nvSpPr>
          <p:spPr>
            <a:xfrm>
              <a:off x="258" y="85"/>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34" name="Google Shape;634;p78"/>
            <p:cNvSpPr txBox="1"/>
            <p:nvPr/>
          </p:nvSpPr>
          <p:spPr>
            <a:xfrm>
              <a:off x="345" y="0"/>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35" name="Google Shape;635;p78"/>
            <p:cNvSpPr txBox="1"/>
            <p:nvPr/>
          </p:nvSpPr>
          <p:spPr>
            <a:xfrm>
              <a:off x="345" y="85"/>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36" name="Google Shape;636;p78"/>
            <p:cNvSpPr txBox="1"/>
            <p:nvPr/>
          </p:nvSpPr>
          <p:spPr>
            <a:xfrm>
              <a:off x="173" y="173"/>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37" name="Google Shape;637;p78"/>
            <p:cNvSpPr txBox="1"/>
            <p:nvPr/>
          </p:nvSpPr>
          <p:spPr>
            <a:xfrm>
              <a:off x="83" y="86"/>
              <a:ext cx="0" cy="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38" name="Google Shape;638;p78"/>
            <p:cNvSpPr txBox="1"/>
            <p:nvPr/>
          </p:nvSpPr>
          <p:spPr>
            <a:xfrm>
              <a:off x="258" y="171"/>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39" name="Google Shape;639;p78"/>
            <p:cNvSpPr txBox="1"/>
            <p:nvPr/>
          </p:nvSpPr>
          <p:spPr>
            <a:xfrm>
              <a:off x="173" y="258"/>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sp>
        <p:nvSpPr>
          <p:cNvPr id="640" name="Google Shape;640;p7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641" name="Google Shape;641;p78"/>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642" name="Google Shape;642;p78"/>
          <p:cNvSpPr txBox="1"/>
          <p:nvPr>
            <p:ph idx="10" type="dt"/>
          </p:nvPr>
        </p:nvSpPr>
        <p:spPr>
          <a:xfrm>
            <a:off x="457200" y="6245225"/>
            <a:ext cx="2133600" cy="4761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1.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2.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26.xml"/><Relationship Id="rId3" Type="http://schemas.openxmlformats.org/officeDocument/2006/relationships/image" Target="../media/image8.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28.xml"/><Relationship Id="rId3" Type="http://schemas.openxmlformats.org/officeDocument/2006/relationships/image" Target="../media/image8.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3.xml"/><Relationship Id="rId2" Type="http://schemas.openxmlformats.org/officeDocument/2006/relationships/notesSlide" Target="../notesSlides/notesSlide29.xml"/><Relationship Id="rId3" Type="http://schemas.openxmlformats.org/officeDocument/2006/relationships/image" Target="../media/image8.png"/><Relationship Id="rId4" Type="http://schemas.openxmlformats.org/officeDocument/2006/relationships/image" Target="../media/image21.png"/><Relationship Id="rId5"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3.xml"/><Relationship Id="rId2" Type="http://schemas.openxmlformats.org/officeDocument/2006/relationships/notesSlide" Target="../notesSlides/notesSlide30.xml"/><Relationship Id="rId3" Type="http://schemas.openxmlformats.org/officeDocument/2006/relationships/image" Target="../media/image8.png"/><Relationship Id="rId4" Type="http://schemas.openxmlformats.org/officeDocument/2006/relationships/image" Target="../media/image21.png"/><Relationship Id="rId5" Type="http://schemas.openxmlformats.org/officeDocument/2006/relationships/image" Target="../media/image15.png"/><Relationship Id="rId6"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3.xml"/><Relationship Id="rId2" Type="http://schemas.openxmlformats.org/officeDocument/2006/relationships/notesSlide" Target="../notesSlides/notesSlide31.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3.xml"/><Relationship Id="rId2" Type="http://schemas.openxmlformats.org/officeDocument/2006/relationships/notesSlide" Target="../notesSlides/notesSlide32.xml"/><Relationship Id="rId3" Type="http://schemas.openxmlformats.org/officeDocument/2006/relationships/image" Target="../media/image8.png"/><Relationship Id="rId4" Type="http://schemas.openxmlformats.org/officeDocument/2006/relationships/image" Target="../media/image18.png"/><Relationship Id="rId5"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2.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34.xml"/><Relationship Id="rId3" Type="http://schemas.openxmlformats.org/officeDocument/2006/relationships/image" Target="../media/image8.png"/><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35.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36.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37.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38.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39.xml"/><Relationship Id="rId3" Type="http://schemas.openxmlformats.org/officeDocument/2006/relationships/image" Target="../media/image8.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40.xml"/><Relationship Id="rId3" Type="http://schemas.openxmlformats.org/officeDocument/2006/relationships/image" Target="../media/image8.png"/><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41.xml"/><Relationship Id="rId3" Type="http://schemas.openxmlformats.org/officeDocument/2006/relationships/image" Target="../media/image8.png"/><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42.xml"/><Relationship Id="rId3" Type="http://schemas.openxmlformats.org/officeDocument/2006/relationships/image" Target="../media/image8.png"/><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2.xml"/><Relationship Id="rId2" Type="http://schemas.openxmlformats.org/officeDocument/2006/relationships/notesSlide" Target="../notesSlides/notesSlide43.xml"/><Relationship Id="rId3"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3.xml"/><Relationship Id="rId2" Type="http://schemas.openxmlformats.org/officeDocument/2006/relationships/notesSlide" Target="../notesSlides/notesSlide44.xml"/><Relationship Id="rId3"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3.xml"/><Relationship Id="rId2" Type="http://schemas.openxmlformats.org/officeDocument/2006/relationships/notesSlide" Target="../notesSlides/notesSlide45.xml"/><Relationship Id="rId3" Type="http://schemas.openxmlformats.org/officeDocument/2006/relationships/image" Target="../media/image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3.xml"/><Relationship Id="rId2" Type="http://schemas.openxmlformats.org/officeDocument/2006/relationships/notesSlide" Target="../notesSlides/notesSlide46.xml"/><Relationship Id="rId3"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4.xml"/><Relationship Id="rId2" Type="http://schemas.openxmlformats.org/officeDocument/2006/relationships/notesSlide" Target="../notesSlides/notesSlide47.xml"/><Relationship Id="rId3" Type="http://schemas.openxmlformats.org/officeDocument/2006/relationships/image" Target="../media/image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4.xml"/><Relationship Id="rId2" Type="http://schemas.openxmlformats.org/officeDocument/2006/relationships/notesSlide" Target="../notesSlides/notesSlide48.xml"/><Relationship Id="rId3" Type="http://schemas.openxmlformats.org/officeDocument/2006/relationships/image" Target="../media/image25.png"/><Relationship Id="rId4" Type="http://schemas.openxmlformats.org/officeDocument/2006/relationships/image" Target="../media/image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2.xml"/><Relationship Id="rId2" Type="http://schemas.openxmlformats.org/officeDocument/2006/relationships/notesSlide" Target="../notesSlides/notesSlide49.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4.xml"/><Relationship Id="rId2" Type="http://schemas.openxmlformats.org/officeDocument/2006/relationships/notesSlide" Target="../notesSlides/notesSlide50.xml"/><Relationship Id="rId3" Type="http://schemas.openxmlformats.org/officeDocument/2006/relationships/image" Target="../media/image25.png"/><Relationship Id="rId4" Type="http://schemas.openxmlformats.org/officeDocument/2006/relationships/image" Target="../media/image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4.xml"/><Relationship Id="rId2" Type="http://schemas.openxmlformats.org/officeDocument/2006/relationships/notesSlide" Target="../notesSlides/notesSlide51.xml"/><Relationship Id="rId3" Type="http://schemas.openxmlformats.org/officeDocument/2006/relationships/image" Target="../media/image25.png"/><Relationship Id="rId4" Type="http://schemas.openxmlformats.org/officeDocument/2006/relationships/image" Target="../media/image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4.xml"/><Relationship Id="rId2" Type="http://schemas.openxmlformats.org/officeDocument/2006/relationships/notesSlide" Target="../notesSlides/notesSlide52.xml"/><Relationship Id="rId3" Type="http://schemas.openxmlformats.org/officeDocument/2006/relationships/image" Target="../media/image25.png"/><Relationship Id="rId4" Type="http://schemas.openxmlformats.org/officeDocument/2006/relationships/image" Target="../media/image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4.xml"/><Relationship Id="rId2" Type="http://schemas.openxmlformats.org/officeDocument/2006/relationships/notesSlide" Target="../notesSlides/notesSlide53.xml"/><Relationship Id="rId3" Type="http://schemas.openxmlformats.org/officeDocument/2006/relationships/image" Target="../media/image25.png"/><Relationship Id="rId4" Type="http://schemas.openxmlformats.org/officeDocument/2006/relationships/image" Target="../media/image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4.xml"/><Relationship Id="rId2" Type="http://schemas.openxmlformats.org/officeDocument/2006/relationships/notesSlide" Target="../notesSlides/notesSlide54.xml"/><Relationship Id="rId3" Type="http://schemas.openxmlformats.org/officeDocument/2006/relationships/image" Target="../media/image25.png"/><Relationship Id="rId4" Type="http://schemas.openxmlformats.org/officeDocument/2006/relationships/image" Target="../media/image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4.xml"/><Relationship Id="rId2" Type="http://schemas.openxmlformats.org/officeDocument/2006/relationships/notesSlide" Target="../notesSlides/notesSlide55.xml"/><Relationship Id="rId3" Type="http://schemas.openxmlformats.org/officeDocument/2006/relationships/image" Target="../media/image25.png"/><Relationship Id="rId4" Type="http://schemas.openxmlformats.org/officeDocument/2006/relationships/image" Target="../media/image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4.xml"/><Relationship Id="rId2" Type="http://schemas.openxmlformats.org/officeDocument/2006/relationships/notesSlide" Target="../notesSlides/notesSlide56.xml"/><Relationship Id="rId3" Type="http://schemas.openxmlformats.org/officeDocument/2006/relationships/image" Target="../media/image25.png"/><Relationship Id="rId4" Type="http://schemas.openxmlformats.org/officeDocument/2006/relationships/image" Target="../media/image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4.xml"/><Relationship Id="rId2" Type="http://schemas.openxmlformats.org/officeDocument/2006/relationships/notesSlide" Target="../notesSlides/notesSlide57.xml"/><Relationship Id="rId3" Type="http://schemas.openxmlformats.org/officeDocument/2006/relationships/image" Target="../media/image25.png"/><Relationship Id="rId4" Type="http://schemas.openxmlformats.org/officeDocument/2006/relationships/image" Target="../media/image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4.xml"/><Relationship Id="rId2" Type="http://schemas.openxmlformats.org/officeDocument/2006/relationships/notesSlide" Target="../notesSlides/notesSlide58.xml"/><Relationship Id="rId3" Type="http://schemas.openxmlformats.org/officeDocument/2006/relationships/image" Target="../media/image25.png"/><Relationship Id="rId4" Type="http://schemas.openxmlformats.org/officeDocument/2006/relationships/image" Target="../media/image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4.xml"/><Relationship Id="rId2" Type="http://schemas.openxmlformats.org/officeDocument/2006/relationships/notesSlide" Target="../notesSlides/notesSlide59.xml"/><Relationship Id="rId3" Type="http://schemas.openxmlformats.org/officeDocument/2006/relationships/image" Target="../media/image25.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5.xml"/><Relationship Id="rId2" Type="http://schemas.openxmlformats.org/officeDocument/2006/relationships/notesSlide" Target="../notesSlides/notesSlide60.xml"/><Relationship Id="rId3" Type="http://schemas.openxmlformats.org/officeDocument/2006/relationships/image" Target="../media/image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4.xml"/><Relationship Id="rId2" Type="http://schemas.openxmlformats.org/officeDocument/2006/relationships/notesSlide" Target="../notesSlides/notesSlide61.xml"/><Relationship Id="rId3" Type="http://schemas.openxmlformats.org/officeDocument/2006/relationships/image" Target="../media/image25.png"/><Relationship Id="rId4" Type="http://schemas.openxmlformats.org/officeDocument/2006/relationships/image" Target="../media/image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5.xml"/><Relationship Id="rId2" Type="http://schemas.openxmlformats.org/officeDocument/2006/relationships/notesSlide" Target="../notesSlides/notesSlide62.xml"/><Relationship Id="rId3" Type="http://schemas.openxmlformats.org/officeDocument/2006/relationships/image" Target="../media/image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4.xml"/><Relationship Id="rId2" Type="http://schemas.openxmlformats.org/officeDocument/2006/relationships/notesSlide" Target="../notesSlides/notesSlide63.xml"/><Relationship Id="rId3" Type="http://schemas.openxmlformats.org/officeDocument/2006/relationships/image" Target="../media/image25.png"/><Relationship Id="rId4" Type="http://schemas.openxmlformats.org/officeDocument/2006/relationships/image" Target="../media/image8.png"/><Relationship Id="rId5" Type="http://schemas.openxmlformats.org/officeDocument/2006/relationships/image" Target="../media/image2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4.xml"/><Relationship Id="rId2" Type="http://schemas.openxmlformats.org/officeDocument/2006/relationships/notesSlide" Target="../notesSlides/notesSlide64.xml"/><Relationship Id="rId3" Type="http://schemas.openxmlformats.org/officeDocument/2006/relationships/image" Target="../media/image25.png"/><Relationship Id="rId4" Type="http://schemas.openxmlformats.org/officeDocument/2006/relationships/image" Target="../media/image8.png"/><Relationship Id="rId5" Type="http://schemas.openxmlformats.org/officeDocument/2006/relationships/image" Target="../media/image2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4.xml"/><Relationship Id="rId2" Type="http://schemas.openxmlformats.org/officeDocument/2006/relationships/notesSlide" Target="../notesSlides/notesSlide65.xml"/><Relationship Id="rId3" Type="http://schemas.openxmlformats.org/officeDocument/2006/relationships/image" Target="../media/image25.png"/><Relationship Id="rId4" Type="http://schemas.openxmlformats.org/officeDocument/2006/relationships/image" Target="../media/image8.png"/><Relationship Id="rId5" Type="http://schemas.openxmlformats.org/officeDocument/2006/relationships/image" Target="../media/image2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4.xml"/><Relationship Id="rId2" Type="http://schemas.openxmlformats.org/officeDocument/2006/relationships/notesSlide" Target="../notesSlides/notesSlide66.xml"/><Relationship Id="rId3" Type="http://schemas.openxmlformats.org/officeDocument/2006/relationships/image" Target="../media/image25.png"/><Relationship Id="rId4" Type="http://schemas.openxmlformats.org/officeDocument/2006/relationships/image" Target="../media/image8.png"/><Relationship Id="rId5" Type="http://schemas.openxmlformats.org/officeDocument/2006/relationships/image" Target="../media/image3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4.xml"/><Relationship Id="rId2" Type="http://schemas.openxmlformats.org/officeDocument/2006/relationships/notesSlide" Target="../notesSlides/notesSlide67.xml"/><Relationship Id="rId3" Type="http://schemas.openxmlformats.org/officeDocument/2006/relationships/image" Target="../media/image25.png"/><Relationship Id="rId4" Type="http://schemas.openxmlformats.org/officeDocument/2006/relationships/image" Target="../media/image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4.xml"/><Relationship Id="rId2" Type="http://schemas.openxmlformats.org/officeDocument/2006/relationships/notesSlide" Target="../notesSlides/notesSlide68.xml"/><Relationship Id="rId3" Type="http://schemas.openxmlformats.org/officeDocument/2006/relationships/image" Target="../media/image25.png"/><Relationship Id="rId4" Type="http://schemas.openxmlformats.org/officeDocument/2006/relationships/image" Target="../media/image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4.xml"/><Relationship Id="rId2" Type="http://schemas.openxmlformats.org/officeDocument/2006/relationships/notesSlide" Target="../notesSlides/notesSlide69.xml"/><Relationship Id="rId3" Type="http://schemas.openxmlformats.org/officeDocument/2006/relationships/image" Target="../media/image25.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4.xml"/><Relationship Id="rId2" Type="http://schemas.openxmlformats.org/officeDocument/2006/relationships/notesSlide" Target="../notesSlides/notesSlide70.xml"/><Relationship Id="rId3" Type="http://schemas.openxmlformats.org/officeDocument/2006/relationships/image" Target="../media/image25.png"/><Relationship Id="rId4" Type="http://schemas.openxmlformats.org/officeDocument/2006/relationships/image" Target="../media/image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2.xml"/><Relationship Id="rId2" Type="http://schemas.openxmlformats.org/officeDocument/2006/relationships/notesSlide" Target="../notesSlides/notesSlide71.xml"/><Relationship Id="rId3" Type="http://schemas.openxmlformats.org/officeDocument/2006/relationships/image" Target="../media/image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3.xml"/><Relationship Id="rId2" Type="http://schemas.openxmlformats.org/officeDocument/2006/relationships/notesSlide" Target="../notesSlides/notesSlide72.xml"/><Relationship Id="rId3" Type="http://schemas.openxmlformats.org/officeDocument/2006/relationships/image" Target="../media/image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3.xml"/><Relationship Id="rId2" Type="http://schemas.openxmlformats.org/officeDocument/2006/relationships/notesSlide" Target="../notesSlides/notesSlide73.xml"/><Relationship Id="rId3" Type="http://schemas.openxmlformats.org/officeDocument/2006/relationships/image" Target="../media/image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6.xml"/><Relationship Id="rId2" Type="http://schemas.openxmlformats.org/officeDocument/2006/relationships/notesSlide" Target="../notesSlides/notesSlide74.xml"/><Relationship Id="rId3" Type="http://schemas.openxmlformats.org/officeDocument/2006/relationships/image" Target="../media/image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7.xml"/><Relationship Id="rId2" Type="http://schemas.openxmlformats.org/officeDocument/2006/relationships/notesSlide" Target="../notesSlides/notesSlide75.xml"/><Relationship Id="rId3" Type="http://schemas.openxmlformats.org/officeDocument/2006/relationships/image" Target="../media/image8.png"/><Relationship Id="rId4" Type="http://schemas.openxmlformats.org/officeDocument/2006/relationships/image" Target="../media/image29.png"/><Relationship Id="rId5" Type="http://schemas.openxmlformats.org/officeDocument/2006/relationships/image" Target="../media/image30.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Relationship Id="rId3" Type="http://schemas.openxmlformats.org/officeDocument/2006/relationships/image" Target="../media/image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3.xml"/><Relationship Id="rId2" Type="http://schemas.openxmlformats.org/officeDocument/2006/relationships/notesSlide" Target="../notesSlides/notesSlide7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sp>
        <p:nvSpPr>
          <p:cNvPr id="1269" name="Google Shape;1269;p156"/>
          <p:cNvSpPr txBox="1"/>
          <p:nvPr>
            <p:ph idx="1" type="subTitle"/>
          </p:nvPr>
        </p:nvSpPr>
        <p:spPr>
          <a:xfrm>
            <a:off x="2555875" y="4292600"/>
            <a:ext cx="5921375" cy="4572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SzPts val="1800"/>
              <a:buNone/>
            </a:pPr>
            <a:r>
              <a:t/>
            </a:r>
            <a:endParaRPr b="0" i="0" sz="2400" u="none">
              <a:solidFill>
                <a:schemeClr val="dk1"/>
              </a:solidFill>
              <a:latin typeface="Arial"/>
              <a:ea typeface="Arial"/>
              <a:cs typeface="Arial"/>
              <a:sym typeface="Arial"/>
            </a:endParaRPr>
          </a:p>
          <a:p>
            <a:pPr indent="0" lvl="0" marL="0" rtl="0" algn="r">
              <a:lnSpc>
                <a:spcPct val="90000"/>
              </a:lnSpc>
              <a:spcBef>
                <a:spcPts val="480"/>
              </a:spcBef>
              <a:spcAft>
                <a:spcPts val="0"/>
              </a:spcAft>
              <a:buSzPts val="1800"/>
              <a:buNone/>
            </a:pPr>
            <a:r>
              <a:t/>
            </a:r>
            <a:endParaRPr b="0" i="0" sz="2400" u="none">
              <a:solidFill>
                <a:schemeClr val="dk1"/>
              </a:solidFill>
              <a:latin typeface="Arial"/>
              <a:ea typeface="Arial"/>
              <a:cs typeface="Arial"/>
              <a:sym typeface="Arial"/>
            </a:endParaRPr>
          </a:p>
          <a:p>
            <a:pPr indent="0" lvl="0" marL="0" rtl="0" algn="r">
              <a:lnSpc>
                <a:spcPct val="90000"/>
              </a:lnSpc>
              <a:spcBef>
                <a:spcPts val="480"/>
              </a:spcBef>
              <a:spcAft>
                <a:spcPts val="0"/>
              </a:spcAft>
              <a:buSzPts val="1800"/>
              <a:buNone/>
            </a:pPr>
            <a:r>
              <a:rPr b="0" i="0" lang="en-US" sz="2400" u="none">
                <a:solidFill>
                  <a:schemeClr val="dk1"/>
                </a:solidFill>
                <a:latin typeface="Arial"/>
                <a:ea typeface="Arial"/>
                <a:cs typeface="Arial"/>
                <a:sym typeface="Arial"/>
              </a:rPr>
              <a:t>Jose.wellington@ceub.edu.br</a:t>
            </a:r>
            <a:endParaRPr/>
          </a:p>
        </p:txBody>
      </p:sp>
      <p:sp>
        <p:nvSpPr>
          <p:cNvPr id="1270" name="Google Shape;1270;p156"/>
          <p:cNvSpPr txBox="1"/>
          <p:nvPr>
            <p:ph type="ctrTitle"/>
          </p:nvPr>
        </p:nvSpPr>
        <p:spPr>
          <a:xfrm>
            <a:off x="3716337" y="1844675"/>
            <a:ext cx="3903662" cy="2209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Arial"/>
              <a:buNone/>
            </a:pPr>
            <a:r>
              <a:rPr b="0" i="0" lang="en-US" sz="3200" u="none">
                <a:solidFill>
                  <a:schemeClr val="lt1"/>
                </a:solidFill>
                <a:latin typeface="Arial"/>
                <a:ea typeface="Arial"/>
                <a:cs typeface="Arial"/>
                <a:sym typeface="Arial"/>
              </a:rPr>
              <a:t>Banco de Dados </a:t>
            </a:r>
            <a:br>
              <a:rPr b="0" i="0" lang="en-US" sz="5400" u="none">
                <a:solidFill>
                  <a:schemeClr val="dk1"/>
                </a:solidFill>
                <a:latin typeface="Arial"/>
                <a:ea typeface="Arial"/>
                <a:cs typeface="Arial"/>
                <a:sym typeface="Arial"/>
              </a:rPr>
            </a:br>
            <a:endParaRPr/>
          </a:p>
        </p:txBody>
      </p:sp>
      <p:sp>
        <p:nvSpPr>
          <p:cNvPr id="1271" name="Google Shape;1271;p156"/>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cap="none" strike="noStrike">
                <a:solidFill>
                  <a:schemeClr val="dk1"/>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pic>
        <p:nvPicPr>
          <p:cNvPr id="1272" name="Google Shape;1272;p156"/>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
        <p:nvSpPr>
          <p:cNvPr id="1273" name="Google Shape;1273;p15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Aula 07 - DDL e DML - Exercício</a:t>
            </a:r>
            <a:endParaRPr/>
          </a:p>
        </p:txBody>
      </p:sp>
    </p:spTree>
  </p:cSld>
  <p:clrMapOvr>
    <a:masterClrMapping/>
  </p:clrMapOvr>
  <p:transition>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9" name="Shape 1369"/>
        <p:cNvGrpSpPr/>
        <p:nvPr/>
      </p:nvGrpSpPr>
      <p:grpSpPr>
        <a:xfrm>
          <a:off x="0" y="0"/>
          <a:ext cx="0" cy="0"/>
          <a:chOff x="0" y="0"/>
          <a:chExt cx="0" cy="0"/>
        </a:xfrm>
      </p:grpSpPr>
      <p:sp>
        <p:nvSpPr>
          <p:cNvPr id="1370" name="Google Shape;1370;p165"/>
          <p:cNvSpPr txBox="1"/>
          <p:nvPr>
            <p:ph type="ctrTitle"/>
          </p:nvPr>
        </p:nvSpPr>
        <p:spPr>
          <a:xfrm>
            <a:off x="3492500" y="2276475"/>
            <a:ext cx="4589463" cy="889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2800"/>
              <a:t>Exercício – DDL</a:t>
            </a:r>
            <a:br>
              <a:rPr lang="en-US" sz="2800"/>
            </a:br>
            <a:r>
              <a:rPr lang="en-US" sz="2800"/>
              <a:t>Criar o Banco de Dados (bd_livro_seg)</a:t>
            </a:r>
            <a:br>
              <a:rPr lang="en-US" sz="2800"/>
            </a:br>
            <a:r>
              <a:rPr lang="en-US" sz="2800"/>
              <a:t>no SQL Server</a:t>
            </a:r>
            <a:endParaRPr/>
          </a:p>
        </p:txBody>
      </p:sp>
      <p:pic>
        <p:nvPicPr>
          <p:cNvPr id="1371" name="Google Shape;1371;p165"/>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sp>
        <p:nvSpPr>
          <p:cNvPr id="1372" name="Google Shape;1372;p16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6" name="Shape 1376"/>
        <p:cNvGrpSpPr/>
        <p:nvPr/>
      </p:nvGrpSpPr>
      <p:grpSpPr>
        <a:xfrm>
          <a:off x="0" y="0"/>
          <a:ext cx="0" cy="0"/>
          <a:chOff x="0" y="0"/>
          <a:chExt cx="0" cy="0"/>
        </a:xfrm>
      </p:grpSpPr>
      <p:sp>
        <p:nvSpPr>
          <p:cNvPr id="1377" name="Google Shape;1377;p166"/>
          <p:cNvSpPr txBox="1"/>
          <p:nvPr>
            <p:ph idx="4294967295" type="title"/>
          </p:nvPr>
        </p:nvSpPr>
        <p:spPr>
          <a:xfrm>
            <a:off x="250825" y="417512"/>
            <a:ext cx="6697800" cy="585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1800"/>
              <a:buFont typeface="Arial"/>
              <a:buNone/>
            </a:pPr>
            <a:r>
              <a:rPr b="1" i="0" lang="en-US" sz="1800" u="none" cap="none" strike="noStrike">
                <a:solidFill>
                  <a:srgbClr val="FF0000"/>
                </a:solidFill>
                <a:latin typeface="Arial"/>
                <a:ea typeface="Arial"/>
                <a:cs typeface="Arial"/>
                <a:sym typeface="Arial"/>
              </a:rPr>
              <a:t>Exercício – Fazer o MER e criar o banco de dados </a:t>
            </a:r>
            <a:endParaRPr/>
          </a:p>
        </p:txBody>
      </p:sp>
      <p:pic>
        <p:nvPicPr>
          <p:cNvPr id="1378" name="Google Shape;1378;p166"/>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1379" name="Google Shape;1379;p166"/>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380" name="Google Shape;1380;p166"/>
          <p:cNvSpPr txBox="1"/>
          <p:nvPr/>
        </p:nvSpPr>
        <p:spPr>
          <a:xfrm>
            <a:off x="250825" y="1003300"/>
            <a:ext cx="7777200" cy="4011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200000"/>
              </a:lnSpc>
              <a:spcBef>
                <a:spcPts val="0"/>
              </a:spcBef>
              <a:spcAft>
                <a:spcPts val="0"/>
              </a:spcAft>
              <a:buClr>
                <a:srgbClr val="00007D"/>
              </a:buClr>
              <a:buSzPts val="1350"/>
              <a:buFont typeface="Noto Sans Symbols"/>
              <a:buChar char="■"/>
            </a:pPr>
            <a:r>
              <a:rPr b="1" i="0" lang="en-US" sz="1800" u="none" cap="none" strike="noStrike">
                <a:solidFill>
                  <a:srgbClr val="000000"/>
                </a:solidFill>
                <a:latin typeface="Arial"/>
                <a:ea typeface="Arial"/>
                <a:cs typeface="Arial"/>
                <a:sym typeface="Arial"/>
              </a:rPr>
              <a:t>BD_Livro_seg</a:t>
            </a:r>
            <a:endParaRPr b="1" i="0" sz="1800" u="none" cap="none" strike="noStrike">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rgbClr val="00007D"/>
              </a:buClr>
              <a:buSzPts val="1200"/>
              <a:buFont typeface="Noto Sans Symbols"/>
              <a:buChar char="■"/>
            </a:pPr>
            <a:r>
              <a:rPr b="0" i="0" lang="en-US" sz="1600" u="none" cap="none" strike="noStrike">
                <a:solidFill>
                  <a:srgbClr val="000000"/>
                </a:solidFill>
                <a:latin typeface="Arial"/>
                <a:ea typeface="Arial"/>
                <a:cs typeface="Arial"/>
                <a:sym typeface="Arial"/>
              </a:rPr>
              <a:t>Uma empresa de venda de livros está querendo ter um cadastro (controle dos títulos) da sua empresa.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rgbClr val="00007D"/>
              </a:buClr>
              <a:buSzPts val="1200"/>
              <a:buFont typeface="Noto Sans Symbols"/>
              <a:buChar char="■"/>
            </a:pPr>
            <a:r>
              <a:rPr b="1" i="0" lang="en-US" sz="1600" u="none" cap="none" strike="noStrike">
                <a:solidFill>
                  <a:srgbClr val="000000"/>
                </a:solidFill>
                <a:latin typeface="Arial"/>
                <a:ea typeface="Arial"/>
                <a:cs typeface="Arial"/>
                <a:sym typeface="Arial"/>
              </a:rPr>
              <a:t>Dados levantados</a:t>
            </a:r>
            <a:endParaRPr b="0" i="0" sz="1600" u="none" cap="none" strike="noStrike">
              <a:solidFill>
                <a:srgbClr val="000000"/>
              </a:solidFill>
              <a:latin typeface="Arial"/>
              <a:ea typeface="Arial"/>
              <a:cs typeface="Arial"/>
              <a:sym typeface="Arial"/>
            </a:endParaRPr>
          </a:p>
          <a:p>
            <a:pPr indent="-285750" lvl="1" marL="742950" marR="0" rtl="0" algn="l">
              <a:lnSpc>
                <a:spcPct val="100000"/>
              </a:lnSpc>
              <a:spcBef>
                <a:spcPts val="280"/>
              </a:spcBef>
              <a:spcAft>
                <a:spcPts val="0"/>
              </a:spcAft>
              <a:buClr>
                <a:srgbClr val="9999CC"/>
              </a:buClr>
              <a:buSzPts val="1120"/>
              <a:buFont typeface="Noto Sans Symbols"/>
              <a:buChar char="◻"/>
            </a:pPr>
            <a:r>
              <a:rPr b="0" i="0" lang="en-US" sz="1400" u="none" cap="none" strike="noStrike">
                <a:solidFill>
                  <a:srgbClr val="000000"/>
                </a:solidFill>
                <a:latin typeface="Arial"/>
                <a:ea typeface="Arial"/>
                <a:cs typeface="Arial"/>
                <a:sym typeface="Arial"/>
              </a:rPr>
              <a:t>Isbn  int</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280"/>
              </a:spcBef>
              <a:spcAft>
                <a:spcPts val="0"/>
              </a:spcAft>
              <a:buClr>
                <a:srgbClr val="9999CC"/>
              </a:buClr>
              <a:buSzPts val="1120"/>
              <a:buFont typeface="Noto Sans Symbols"/>
              <a:buChar char="◻"/>
            </a:pPr>
            <a:r>
              <a:rPr b="0" i="0" lang="en-US" sz="1400" u="none" cap="none" strike="noStrike">
                <a:solidFill>
                  <a:srgbClr val="000000"/>
                </a:solidFill>
                <a:latin typeface="Arial"/>
                <a:ea typeface="Arial"/>
                <a:cs typeface="Arial"/>
                <a:sym typeface="Arial"/>
              </a:rPr>
              <a:t>titulo char(50)</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280"/>
              </a:spcBef>
              <a:spcAft>
                <a:spcPts val="0"/>
              </a:spcAft>
              <a:buClr>
                <a:srgbClr val="9999CC"/>
              </a:buClr>
              <a:buSzPts val="1120"/>
              <a:buFont typeface="Noto Sans Symbols"/>
              <a:buChar char="◻"/>
            </a:pPr>
            <a:r>
              <a:rPr b="0" i="0" lang="en-US" sz="1400" u="none" cap="none" strike="noStrike">
                <a:solidFill>
                  <a:srgbClr val="000000"/>
                </a:solidFill>
                <a:latin typeface="Arial"/>
                <a:ea typeface="Arial"/>
                <a:cs typeface="Arial"/>
                <a:sym typeface="Arial"/>
              </a:rPr>
              <a:t>editora char(30)</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280"/>
              </a:spcBef>
              <a:spcAft>
                <a:spcPts val="0"/>
              </a:spcAft>
              <a:buClr>
                <a:srgbClr val="9999CC"/>
              </a:buClr>
              <a:buSzPts val="1120"/>
              <a:buFont typeface="Noto Sans Symbols"/>
              <a:buChar char="◻"/>
            </a:pPr>
            <a:r>
              <a:rPr b="0" i="0" lang="en-US" sz="1400" u="none" cap="none" strike="noStrike">
                <a:solidFill>
                  <a:srgbClr val="000000"/>
                </a:solidFill>
                <a:latin typeface="Arial"/>
                <a:ea typeface="Arial"/>
                <a:cs typeface="Arial"/>
                <a:sym typeface="Arial"/>
              </a:rPr>
              <a:t>genero char(30)</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280"/>
              </a:spcBef>
              <a:spcAft>
                <a:spcPts val="0"/>
              </a:spcAft>
              <a:buClr>
                <a:srgbClr val="9999CC"/>
              </a:buClr>
              <a:buSzPts val="1120"/>
              <a:buFont typeface="Noto Sans Symbols"/>
              <a:buChar char="◻"/>
            </a:pPr>
            <a:r>
              <a:rPr b="0" i="0" lang="en-US" sz="1400" u="none" cap="none" strike="noStrike">
                <a:solidFill>
                  <a:srgbClr val="000000"/>
                </a:solidFill>
                <a:latin typeface="Arial"/>
                <a:ea typeface="Arial"/>
                <a:cs typeface="Arial"/>
                <a:sym typeface="Arial"/>
              </a:rPr>
              <a:t>preco money</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280"/>
              </a:spcBef>
              <a:spcAft>
                <a:spcPts val="0"/>
              </a:spcAft>
              <a:buClr>
                <a:srgbClr val="9999CC"/>
              </a:buClr>
              <a:buSzPts val="1120"/>
              <a:buFont typeface="Noto Sans Symbols"/>
              <a:buChar char="◻"/>
            </a:pPr>
            <a:r>
              <a:rPr b="0" i="0" lang="en-US" sz="1400" u="none" cap="none" strike="noStrike">
                <a:solidFill>
                  <a:srgbClr val="000000"/>
                </a:solidFill>
                <a:latin typeface="Arial"/>
                <a:ea typeface="Arial"/>
                <a:cs typeface="Arial"/>
                <a:sym typeface="Arial"/>
              </a:rPr>
              <a:t>Data livro</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28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rgbClr val="00007D"/>
              </a:buClr>
              <a:buSzPts val="1200"/>
              <a:buFont typeface="Noto Sans Symbols"/>
              <a:buChar char="■"/>
            </a:pPr>
            <a:r>
              <a:rPr b="1" i="0" lang="en-US" sz="1600" u="none" cap="none" strike="noStrike">
                <a:solidFill>
                  <a:srgbClr val="000000"/>
                </a:solidFill>
                <a:latin typeface="Arial"/>
                <a:ea typeface="Arial"/>
                <a:cs typeface="Arial"/>
                <a:sym typeface="Arial"/>
              </a:rPr>
              <a:t>Regra de negócio </a:t>
            </a:r>
            <a:endParaRPr b="0" i="0" sz="1600" u="none" cap="none" strike="noStrike">
              <a:solidFill>
                <a:srgbClr val="000000"/>
              </a:solidFill>
              <a:latin typeface="Arial"/>
              <a:ea typeface="Arial"/>
              <a:cs typeface="Arial"/>
              <a:sym typeface="Arial"/>
            </a:endParaRPr>
          </a:p>
          <a:p>
            <a:pPr indent="-285750" lvl="1" marL="742950" marR="0" rtl="0" algn="l">
              <a:lnSpc>
                <a:spcPct val="100000"/>
              </a:lnSpc>
              <a:spcBef>
                <a:spcPts val="280"/>
              </a:spcBef>
              <a:spcAft>
                <a:spcPts val="0"/>
              </a:spcAft>
              <a:buClr>
                <a:srgbClr val="9999CC"/>
              </a:buClr>
              <a:buSzPts val="1120"/>
              <a:buFont typeface="Noto Sans Symbols"/>
              <a:buChar char="◻"/>
            </a:pPr>
            <a:r>
              <a:rPr b="0" i="0" lang="en-US" sz="1400" u="none" cap="none" strike="noStrike">
                <a:solidFill>
                  <a:srgbClr val="000000"/>
                </a:solidFill>
                <a:latin typeface="Arial"/>
                <a:ea typeface="Arial"/>
                <a:cs typeface="Arial"/>
                <a:sym typeface="Arial"/>
              </a:rPr>
              <a:t> um titulo só tem um  isbn</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280"/>
              </a:spcBef>
              <a:spcAft>
                <a:spcPts val="0"/>
              </a:spcAft>
              <a:buClr>
                <a:srgbClr val="9999CC"/>
              </a:buClr>
              <a:buSzPts val="1120"/>
              <a:buFont typeface="Noto Sans Symbols"/>
              <a:buChar char="◻"/>
            </a:pPr>
            <a:r>
              <a:rPr b="0" i="0" lang="en-US" sz="1400" u="none" cap="none" strike="noStrike">
                <a:solidFill>
                  <a:srgbClr val="000000"/>
                </a:solidFill>
                <a:latin typeface="Arial"/>
                <a:ea typeface="Arial"/>
                <a:cs typeface="Arial"/>
                <a:sym typeface="Arial"/>
              </a:rPr>
              <a:t>1 (um) titulo só pode ter 1 (uma) editora e 1 (uma) editora por ter vários títulos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280"/>
              </a:spcBef>
              <a:spcAft>
                <a:spcPts val="0"/>
              </a:spcAft>
              <a:buClr>
                <a:srgbClr val="9999CC"/>
              </a:buClr>
              <a:buSzPts val="1120"/>
              <a:buFont typeface="Noto Sans Symbols"/>
              <a:buChar char="◻"/>
            </a:pPr>
            <a:r>
              <a:rPr b="0" i="0" lang="en-US" sz="1400" u="none" cap="none" strike="noStrike">
                <a:solidFill>
                  <a:srgbClr val="000000"/>
                </a:solidFill>
                <a:latin typeface="Arial"/>
                <a:ea typeface="Arial"/>
                <a:cs typeface="Arial"/>
                <a:sym typeface="Arial"/>
              </a:rPr>
              <a:t>1 (um) titulo só pode ter 1 (um) genero e 1 (um) genero por ter vários títulos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28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Exemplo gênero medicina pode ter vários títulos. </a:t>
            </a:r>
            <a:endParaRPr b="0" i="0" sz="1400" u="none" cap="none" strike="noStrike">
              <a:solidFill>
                <a:srgbClr val="000000"/>
              </a:solidFill>
              <a:latin typeface="Arial"/>
              <a:ea typeface="Arial"/>
              <a:cs typeface="Arial"/>
              <a:sym typeface="Arial"/>
            </a:endParaRPr>
          </a:p>
        </p:txBody>
      </p:sp>
      <p:sp>
        <p:nvSpPr>
          <p:cNvPr id="1381" name="Google Shape;1381;p16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5" name="Shape 1385"/>
        <p:cNvGrpSpPr/>
        <p:nvPr/>
      </p:nvGrpSpPr>
      <p:grpSpPr>
        <a:xfrm>
          <a:off x="0" y="0"/>
          <a:ext cx="0" cy="0"/>
          <a:chOff x="0" y="0"/>
          <a:chExt cx="0" cy="0"/>
        </a:xfrm>
      </p:grpSpPr>
      <p:sp>
        <p:nvSpPr>
          <p:cNvPr id="1386" name="Google Shape;1386;p167"/>
          <p:cNvSpPr txBox="1"/>
          <p:nvPr>
            <p:ph idx="4294967295" type="title"/>
          </p:nvPr>
        </p:nvSpPr>
        <p:spPr>
          <a:xfrm>
            <a:off x="250825" y="417512"/>
            <a:ext cx="6697800" cy="585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1800"/>
              <a:buFont typeface="Arial"/>
              <a:buNone/>
            </a:pPr>
            <a:r>
              <a:rPr b="1" i="0" lang="en-US" sz="1800" u="none" cap="none" strike="noStrike">
                <a:solidFill>
                  <a:srgbClr val="FF0000"/>
                </a:solidFill>
                <a:latin typeface="Arial"/>
                <a:ea typeface="Arial"/>
                <a:cs typeface="Arial"/>
                <a:sym typeface="Arial"/>
              </a:rPr>
              <a:t>Exercício – Fazer o MER e criar o banco de dados </a:t>
            </a:r>
            <a:endParaRPr/>
          </a:p>
        </p:txBody>
      </p:sp>
      <p:pic>
        <p:nvPicPr>
          <p:cNvPr id="1387" name="Google Shape;1387;p167"/>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1388" name="Google Shape;1388;p16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pic>
        <p:nvPicPr>
          <p:cNvPr id="1389" name="Google Shape;1389;p167"/>
          <p:cNvPicPr preferRelativeResize="0"/>
          <p:nvPr/>
        </p:nvPicPr>
        <p:blipFill rotWithShape="1">
          <a:blip r:embed="rId4">
            <a:alphaModFix/>
          </a:blip>
          <a:srcRect b="0" l="0" r="0" t="0"/>
          <a:stretch/>
        </p:blipFill>
        <p:spPr>
          <a:xfrm>
            <a:off x="219075" y="2060575"/>
            <a:ext cx="8629650" cy="2019300"/>
          </a:xfrm>
          <a:prstGeom prst="rect">
            <a:avLst/>
          </a:prstGeom>
          <a:noFill/>
          <a:ln>
            <a:noFill/>
          </a:ln>
        </p:spPr>
      </p:pic>
      <p:sp>
        <p:nvSpPr>
          <p:cNvPr id="1390" name="Google Shape;1390;p16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4" name="Shape 1394"/>
        <p:cNvGrpSpPr/>
        <p:nvPr/>
      </p:nvGrpSpPr>
      <p:grpSpPr>
        <a:xfrm>
          <a:off x="0" y="0"/>
          <a:ext cx="0" cy="0"/>
          <a:chOff x="0" y="0"/>
          <a:chExt cx="0" cy="0"/>
        </a:xfrm>
      </p:grpSpPr>
      <p:pic>
        <p:nvPicPr>
          <p:cNvPr id="1395" name="Google Shape;1395;p168"/>
          <p:cNvPicPr preferRelativeResize="0"/>
          <p:nvPr/>
        </p:nvPicPr>
        <p:blipFill rotWithShape="1">
          <a:blip r:embed="rId3">
            <a:alphaModFix/>
          </a:blip>
          <a:srcRect b="0" l="0" r="0" t="0"/>
          <a:stretch/>
        </p:blipFill>
        <p:spPr>
          <a:xfrm>
            <a:off x="238125" y="709612"/>
            <a:ext cx="8629650" cy="2019300"/>
          </a:xfrm>
          <a:prstGeom prst="rect">
            <a:avLst/>
          </a:prstGeom>
          <a:noFill/>
          <a:ln>
            <a:noFill/>
          </a:ln>
        </p:spPr>
      </p:pic>
      <p:sp>
        <p:nvSpPr>
          <p:cNvPr id="1396" name="Google Shape;1396;p168"/>
          <p:cNvSpPr txBox="1"/>
          <p:nvPr>
            <p:ph idx="4294967295" type="title"/>
          </p:nvPr>
        </p:nvSpPr>
        <p:spPr>
          <a:xfrm>
            <a:off x="250825" y="417512"/>
            <a:ext cx="6697662" cy="5857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1800"/>
              <a:buFont typeface="Arial"/>
              <a:buNone/>
            </a:pPr>
            <a:r>
              <a:rPr b="1" i="0" lang="en-US" sz="1800" u="none" cap="none" strike="noStrike">
                <a:solidFill>
                  <a:srgbClr val="FF0000"/>
                </a:solidFill>
                <a:latin typeface="Arial"/>
                <a:ea typeface="Arial"/>
                <a:cs typeface="Arial"/>
                <a:sym typeface="Arial"/>
              </a:rPr>
              <a:t>Gabarito - DDL</a:t>
            </a:r>
            <a:endParaRPr/>
          </a:p>
        </p:txBody>
      </p:sp>
      <p:pic>
        <p:nvPicPr>
          <p:cNvPr id="1397" name="Google Shape;1397;p168"/>
          <p:cNvPicPr preferRelativeResize="0"/>
          <p:nvPr/>
        </p:nvPicPr>
        <p:blipFill rotWithShape="1">
          <a:blip r:embed="rId4">
            <a:alphaModFix/>
          </a:blip>
          <a:srcRect b="0" l="0" r="0" t="0"/>
          <a:stretch/>
        </p:blipFill>
        <p:spPr>
          <a:xfrm>
            <a:off x="7481887" y="508000"/>
            <a:ext cx="1439862" cy="495300"/>
          </a:xfrm>
          <a:prstGeom prst="rect">
            <a:avLst/>
          </a:prstGeom>
          <a:noFill/>
          <a:ln>
            <a:noFill/>
          </a:ln>
        </p:spPr>
      </p:pic>
      <p:sp>
        <p:nvSpPr>
          <p:cNvPr id="1398" name="Google Shape;1398;p168"/>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399" name="Google Shape;1399;p168"/>
          <p:cNvSpPr txBox="1"/>
          <p:nvPr/>
        </p:nvSpPr>
        <p:spPr>
          <a:xfrm>
            <a:off x="900112" y="3213100"/>
            <a:ext cx="4572000" cy="1016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2000"/>
              <a:buFont typeface="Consolas"/>
              <a:buNone/>
            </a:pPr>
            <a:r>
              <a:rPr b="0" i="0" lang="en-US" sz="2000" u="none" cap="none" strike="noStrike">
                <a:solidFill>
                  <a:srgbClr val="0000FF"/>
                </a:solidFill>
                <a:latin typeface="Consolas"/>
                <a:ea typeface="Consolas"/>
                <a:cs typeface="Consolas"/>
                <a:sym typeface="Consolas"/>
              </a:rPr>
              <a:t>create</a:t>
            </a:r>
            <a:r>
              <a:rPr b="0" i="0" lang="en-US" sz="2000" u="none" cap="none" strike="noStrike">
                <a:solidFill>
                  <a:srgbClr val="000000"/>
                </a:solidFill>
                <a:latin typeface="Consolas"/>
                <a:ea typeface="Consolas"/>
                <a:cs typeface="Consolas"/>
                <a:sym typeface="Consolas"/>
              </a:rPr>
              <a:t> </a:t>
            </a:r>
            <a:r>
              <a:rPr b="0" i="0" lang="en-US" sz="2000" u="none" cap="none" strike="noStrike">
                <a:solidFill>
                  <a:srgbClr val="0000FF"/>
                </a:solidFill>
                <a:latin typeface="Consolas"/>
                <a:ea typeface="Consolas"/>
                <a:cs typeface="Consolas"/>
                <a:sym typeface="Consolas"/>
              </a:rPr>
              <a:t>database</a:t>
            </a:r>
            <a:r>
              <a:rPr b="0" i="0" lang="en-US" sz="2000" u="none" cap="none" strike="noStrike">
                <a:solidFill>
                  <a:srgbClr val="000000"/>
                </a:solidFill>
                <a:latin typeface="Consolas"/>
                <a:ea typeface="Consolas"/>
                <a:cs typeface="Consolas"/>
                <a:sym typeface="Consolas"/>
              </a:rPr>
              <a:t> bd_livro_seg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Consolas"/>
              <a:buNone/>
            </a:pPr>
            <a:r>
              <a:rPr b="0" i="0" lang="en-US" sz="20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FF"/>
              </a:buClr>
              <a:buSzPts val="2000"/>
              <a:buFont typeface="Consolas"/>
              <a:buNone/>
            </a:pPr>
            <a:r>
              <a:rPr b="0" i="0" lang="en-US" sz="2000" u="none" cap="none" strike="noStrike">
                <a:solidFill>
                  <a:srgbClr val="0000FF"/>
                </a:solidFill>
                <a:latin typeface="Consolas"/>
                <a:ea typeface="Consolas"/>
                <a:cs typeface="Consolas"/>
                <a:sym typeface="Consolas"/>
              </a:rPr>
              <a:t>use</a:t>
            </a:r>
            <a:r>
              <a:rPr b="0" i="0" lang="en-US" sz="2000" u="none" cap="none" strike="noStrike">
                <a:solidFill>
                  <a:srgbClr val="000000"/>
                </a:solidFill>
                <a:latin typeface="Consolas"/>
                <a:ea typeface="Consolas"/>
                <a:cs typeface="Consolas"/>
                <a:sym typeface="Consolas"/>
              </a:rPr>
              <a:t> bd_livro_seg</a:t>
            </a:r>
            <a:endParaRPr b="0" i="0" sz="1400" u="none" cap="none" strike="noStrike">
              <a:solidFill>
                <a:srgbClr val="000000"/>
              </a:solidFill>
              <a:latin typeface="Arial"/>
              <a:ea typeface="Arial"/>
              <a:cs typeface="Arial"/>
              <a:sym typeface="Arial"/>
            </a:endParaRPr>
          </a:p>
        </p:txBody>
      </p:sp>
      <p:sp>
        <p:nvSpPr>
          <p:cNvPr id="1400" name="Google Shape;1400;p168"/>
          <p:cNvSpPr txBox="1"/>
          <p:nvPr>
            <p:ph idx="11" type="ftr"/>
          </p:nvPr>
        </p:nvSpPr>
        <p:spPr>
          <a:xfrm>
            <a:off x="3869787" y="6036212"/>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4" name="Shape 1404"/>
        <p:cNvGrpSpPr/>
        <p:nvPr/>
      </p:nvGrpSpPr>
      <p:grpSpPr>
        <a:xfrm>
          <a:off x="0" y="0"/>
          <a:ext cx="0" cy="0"/>
          <a:chOff x="0" y="0"/>
          <a:chExt cx="0" cy="0"/>
        </a:xfrm>
      </p:grpSpPr>
      <p:pic>
        <p:nvPicPr>
          <p:cNvPr id="1405" name="Google Shape;1405;p169"/>
          <p:cNvPicPr preferRelativeResize="0"/>
          <p:nvPr/>
        </p:nvPicPr>
        <p:blipFill rotWithShape="1">
          <a:blip r:embed="rId3">
            <a:alphaModFix/>
          </a:blip>
          <a:srcRect b="0" l="0" r="0" t="0"/>
          <a:stretch/>
        </p:blipFill>
        <p:spPr>
          <a:xfrm>
            <a:off x="760412" y="609600"/>
            <a:ext cx="8161337" cy="1909762"/>
          </a:xfrm>
          <a:prstGeom prst="rect">
            <a:avLst/>
          </a:prstGeom>
          <a:noFill/>
          <a:ln>
            <a:noFill/>
          </a:ln>
        </p:spPr>
      </p:pic>
      <p:sp>
        <p:nvSpPr>
          <p:cNvPr id="1406" name="Google Shape;1406;p169"/>
          <p:cNvSpPr txBox="1"/>
          <p:nvPr>
            <p:ph idx="4294967295" type="title"/>
          </p:nvPr>
        </p:nvSpPr>
        <p:spPr>
          <a:xfrm>
            <a:off x="219075" y="461962"/>
            <a:ext cx="6697662" cy="5857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1800"/>
              <a:buFont typeface="Arial"/>
              <a:buNone/>
            </a:pPr>
            <a:r>
              <a:rPr b="1" i="0" lang="en-US" sz="1800" u="none" cap="none" strike="noStrike">
                <a:solidFill>
                  <a:srgbClr val="FF0000"/>
                </a:solidFill>
                <a:latin typeface="Arial"/>
                <a:ea typeface="Arial"/>
                <a:cs typeface="Arial"/>
                <a:sym typeface="Arial"/>
              </a:rPr>
              <a:t>Gabarito - DDL</a:t>
            </a:r>
            <a:endParaRPr/>
          </a:p>
        </p:txBody>
      </p:sp>
      <p:pic>
        <p:nvPicPr>
          <p:cNvPr id="1407" name="Google Shape;1407;p169"/>
          <p:cNvPicPr preferRelativeResize="0"/>
          <p:nvPr/>
        </p:nvPicPr>
        <p:blipFill rotWithShape="1">
          <a:blip r:embed="rId4">
            <a:alphaModFix/>
          </a:blip>
          <a:srcRect b="0" l="0" r="0" t="0"/>
          <a:stretch/>
        </p:blipFill>
        <p:spPr>
          <a:xfrm>
            <a:off x="7481887" y="508000"/>
            <a:ext cx="1439862" cy="495300"/>
          </a:xfrm>
          <a:prstGeom prst="rect">
            <a:avLst/>
          </a:prstGeom>
          <a:noFill/>
          <a:ln>
            <a:noFill/>
          </a:ln>
        </p:spPr>
      </p:pic>
      <p:sp>
        <p:nvSpPr>
          <p:cNvPr id="1408" name="Google Shape;1408;p169"/>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409" name="Google Shape;1409;p169"/>
          <p:cNvSpPr txBox="1"/>
          <p:nvPr/>
        </p:nvSpPr>
        <p:spPr>
          <a:xfrm>
            <a:off x="315118" y="2183606"/>
            <a:ext cx="8004175" cy="4400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2000"/>
              <a:buFont typeface="Consolas"/>
              <a:buNone/>
            </a:pPr>
            <a:r>
              <a:rPr b="0" i="0" lang="en-US" sz="2000" u="none" cap="none" strike="noStrike">
                <a:solidFill>
                  <a:srgbClr val="0000FF"/>
                </a:solidFill>
                <a:latin typeface="Consolas"/>
                <a:ea typeface="Consolas"/>
                <a:cs typeface="Consolas"/>
                <a:sym typeface="Consolas"/>
              </a:rPr>
              <a:t>create</a:t>
            </a:r>
            <a:r>
              <a:rPr b="0" i="0" lang="en-US" sz="2000" u="none" cap="none" strike="noStrike">
                <a:solidFill>
                  <a:srgbClr val="000000"/>
                </a:solidFill>
                <a:latin typeface="Consolas"/>
                <a:ea typeface="Consolas"/>
                <a:cs typeface="Consolas"/>
                <a:sym typeface="Consolas"/>
              </a:rPr>
              <a:t> </a:t>
            </a:r>
            <a:r>
              <a:rPr b="0" i="0" lang="en-US" sz="2000" u="none" cap="none" strike="noStrike">
                <a:solidFill>
                  <a:srgbClr val="0000FF"/>
                </a:solidFill>
                <a:latin typeface="Consolas"/>
                <a:ea typeface="Consolas"/>
                <a:cs typeface="Consolas"/>
                <a:sym typeface="Consolas"/>
              </a:rPr>
              <a:t>table</a:t>
            </a:r>
            <a:r>
              <a:rPr b="0" i="0" lang="en-US" sz="2000" u="none" cap="none" strike="noStrike">
                <a:solidFill>
                  <a:srgbClr val="000000"/>
                </a:solidFill>
                <a:latin typeface="Consolas"/>
                <a:ea typeface="Consolas"/>
                <a:cs typeface="Consolas"/>
                <a:sym typeface="Consolas"/>
              </a:rPr>
              <a:t> tb_editora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808080"/>
              </a:buClr>
              <a:buSzPts val="2000"/>
              <a:buFont typeface="Consolas"/>
              <a:buNone/>
            </a:pP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cd_editora </a:t>
            </a:r>
            <a:r>
              <a:rPr b="0" i="0" lang="en-US" sz="2000" u="none" cap="none" strike="noStrike">
                <a:solidFill>
                  <a:srgbClr val="0000FF"/>
                </a:solidFill>
                <a:latin typeface="Consolas"/>
                <a:ea typeface="Consolas"/>
                <a:cs typeface="Consolas"/>
                <a:sym typeface="Consolas"/>
              </a:rPr>
              <a:t>int</a:t>
            </a:r>
            <a:r>
              <a:rPr b="0" i="0" lang="en-US" sz="2000" u="none" cap="none" strike="noStrike">
                <a:solidFill>
                  <a:srgbClr val="000000"/>
                </a:solidFill>
                <a:latin typeface="Consolas"/>
                <a:ea typeface="Consolas"/>
                <a:cs typeface="Consolas"/>
                <a:sym typeface="Consolas"/>
              </a:rPr>
              <a:t> </a:t>
            </a:r>
            <a:r>
              <a:rPr b="0" i="0" lang="en-US" sz="2000" u="none" cap="none" strike="noStrike">
                <a:solidFill>
                  <a:srgbClr val="808080"/>
                </a:solidFill>
                <a:latin typeface="Consolas"/>
                <a:ea typeface="Consolas"/>
                <a:cs typeface="Consolas"/>
                <a:sym typeface="Consolas"/>
              </a:rPr>
              <a:t>not</a:t>
            </a:r>
            <a:r>
              <a:rPr b="0" i="0" lang="en-US" sz="2000" u="none" cap="none" strike="noStrike">
                <a:solidFill>
                  <a:srgbClr val="000000"/>
                </a:solidFill>
                <a:latin typeface="Consolas"/>
                <a:ea typeface="Consolas"/>
                <a:cs typeface="Consolas"/>
                <a:sym typeface="Consolas"/>
              </a:rPr>
              <a:t> </a:t>
            </a:r>
            <a:r>
              <a:rPr b="0" i="0" lang="en-US" sz="2000" u="none" cap="none" strike="noStrike">
                <a:solidFill>
                  <a:srgbClr val="808080"/>
                </a:solidFill>
                <a:latin typeface="Consolas"/>
                <a:ea typeface="Consolas"/>
                <a:cs typeface="Consolas"/>
                <a:sym typeface="Consolas"/>
              </a:rPr>
              <a:t>null</a:t>
            </a:r>
            <a:r>
              <a:rPr b="0" i="0" lang="en-US" sz="2000" u="none" cap="none" strike="noStrike">
                <a:solidFill>
                  <a:srgbClr val="000000"/>
                </a:solidFill>
                <a:latin typeface="Consolas"/>
                <a:ea typeface="Consolas"/>
                <a:cs typeface="Consolas"/>
                <a:sym typeface="Consolas"/>
              </a:rPr>
              <a:t> </a:t>
            </a:r>
            <a:r>
              <a:rPr b="0" i="0" lang="en-US" sz="2000" u="none" cap="none" strike="noStrike">
                <a:solidFill>
                  <a:srgbClr val="0000FF"/>
                </a:solidFill>
                <a:latin typeface="Consolas"/>
                <a:ea typeface="Consolas"/>
                <a:cs typeface="Consolas"/>
                <a:sym typeface="Consolas"/>
              </a:rPr>
              <a:t>primary</a:t>
            </a:r>
            <a:r>
              <a:rPr b="0" i="0" lang="en-US" sz="2000" u="none" cap="none" strike="noStrike">
                <a:solidFill>
                  <a:srgbClr val="000000"/>
                </a:solidFill>
                <a:latin typeface="Consolas"/>
                <a:ea typeface="Consolas"/>
                <a:cs typeface="Consolas"/>
                <a:sym typeface="Consolas"/>
              </a:rPr>
              <a:t> </a:t>
            </a:r>
            <a:r>
              <a:rPr b="0" i="0" lang="en-US" sz="2000" u="none" cap="none" strike="noStrike">
                <a:solidFill>
                  <a:srgbClr val="0000FF"/>
                </a:solidFill>
                <a:latin typeface="Consolas"/>
                <a:ea typeface="Consolas"/>
                <a:cs typeface="Consolas"/>
                <a:sym typeface="Consolas"/>
              </a:rPr>
              <a:t>key</a:t>
            </a:r>
            <a:r>
              <a:rPr b="0" i="0" lang="en-US" sz="2000" u="none" cap="none" strike="noStrike">
                <a:solidFill>
                  <a:srgbClr val="80808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Consolas"/>
              <a:buNone/>
            </a:pPr>
            <a:r>
              <a:rPr b="0" i="0" lang="en-US" sz="2000" u="none" cap="none" strike="noStrike">
                <a:solidFill>
                  <a:srgbClr val="000000"/>
                </a:solidFill>
                <a:latin typeface="Consolas"/>
                <a:ea typeface="Consolas"/>
                <a:cs typeface="Consolas"/>
                <a:sym typeface="Consolas"/>
              </a:rPr>
              <a:t>editora </a:t>
            </a:r>
            <a:r>
              <a:rPr b="0" i="0" lang="en-US" sz="2000" u="none" cap="none" strike="noStrike">
                <a:solidFill>
                  <a:srgbClr val="0000FF"/>
                </a:solidFill>
                <a:latin typeface="Consolas"/>
                <a:ea typeface="Consolas"/>
                <a:cs typeface="Consolas"/>
                <a:sym typeface="Consolas"/>
              </a:rPr>
              <a:t>char</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30</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Consolas"/>
              <a:buNone/>
            </a:pPr>
            <a:r>
              <a:rPr b="0" i="0" lang="en-US" sz="20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FF"/>
              </a:buClr>
              <a:buSzPts val="2000"/>
              <a:buFont typeface="Consolas"/>
              <a:buNone/>
            </a:pPr>
            <a:r>
              <a:rPr b="0" i="0" lang="en-US" sz="2000" u="none" cap="none" strike="noStrike">
                <a:solidFill>
                  <a:srgbClr val="0000FF"/>
                </a:solidFill>
                <a:latin typeface="Consolas"/>
                <a:ea typeface="Consolas"/>
                <a:cs typeface="Consolas"/>
                <a:sym typeface="Consolas"/>
              </a:rPr>
              <a:t>create</a:t>
            </a:r>
            <a:r>
              <a:rPr b="0" i="0" lang="en-US" sz="2000" u="none" cap="none" strike="noStrike">
                <a:solidFill>
                  <a:srgbClr val="000000"/>
                </a:solidFill>
                <a:latin typeface="Consolas"/>
                <a:ea typeface="Consolas"/>
                <a:cs typeface="Consolas"/>
                <a:sym typeface="Consolas"/>
              </a:rPr>
              <a:t> </a:t>
            </a:r>
            <a:r>
              <a:rPr b="0" i="0" lang="en-US" sz="2000" u="none" cap="none" strike="noStrike">
                <a:solidFill>
                  <a:srgbClr val="0000FF"/>
                </a:solidFill>
                <a:latin typeface="Consolas"/>
                <a:ea typeface="Consolas"/>
                <a:cs typeface="Consolas"/>
                <a:sym typeface="Consolas"/>
              </a:rPr>
              <a:t>table</a:t>
            </a:r>
            <a:r>
              <a:rPr b="0" i="0" lang="en-US" sz="2000" u="none" cap="none" strike="noStrike">
                <a:solidFill>
                  <a:srgbClr val="000000"/>
                </a:solidFill>
                <a:latin typeface="Consolas"/>
                <a:ea typeface="Consolas"/>
                <a:cs typeface="Consolas"/>
                <a:sym typeface="Consolas"/>
              </a:rPr>
              <a:t> tb_genero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808080"/>
              </a:buClr>
              <a:buSzPts val="2000"/>
              <a:buFont typeface="Consolas"/>
              <a:buNone/>
            </a:pP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cd_genero </a:t>
            </a:r>
            <a:r>
              <a:rPr b="0" i="0" lang="en-US" sz="2000" u="none" cap="none" strike="noStrike">
                <a:solidFill>
                  <a:srgbClr val="0000FF"/>
                </a:solidFill>
                <a:latin typeface="Consolas"/>
                <a:ea typeface="Consolas"/>
                <a:cs typeface="Consolas"/>
                <a:sym typeface="Consolas"/>
              </a:rPr>
              <a:t>int</a:t>
            </a:r>
            <a:r>
              <a:rPr b="0" i="0" lang="en-US" sz="2000" u="none" cap="none" strike="noStrike">
                <a:solidFill>
                  <a:srgbClr val="000000"/>
                </a:solidFill>
                <a:latin typeface="Consolas"/>
                <a:ea typeface="Consolas"/>
                <a:cs typeface="Consolas"/>
                <a:sym typeface="Consolas"/>
              </a:rPr>
              <a:t> </a:t>
            </a:r>
            <a:r>
              <a:rPr b="0" i="0" lang="en-US" sz="2000" u="none" cap="none" strike="noStrike">
                <a:solidFill>
                  <a:srgbClr val="808080"/>
                </a:solidFill>
                <a:latin typeface="Consolas"/>
                <a:ea typeface="Consolas"/>
                <a:cs typeface="Consolas"/>
                <a:sym typeface="Consolas"/>
              </a:rPr>
              <a:t>not</a:t>
            </a:r>
            <a:r>
              <a:rPr b="0" i="0" lang="en-US" sz="2000" u="none" cap="none" strike="noStrike">
                <a:solidFill>
                  <a:srgbClr val="000000"/>
                </a:solidFill>
                <a:latin typeface="Consolas"/>
                <a:ea typeface="Consolas"/>
                <a:cs typeface="Consolas"/>
                <a:sym typeface="Consolas"/>
              </a:rPr>
              <a:t> </a:t>
            </a:r>
            <a:r>
              <a:rPr b="0" i="0" lang="en-US" sz="2000" u="none" cap="none" strike="noStrike">
                <a:solidFill>
                  <a:srgbClr val="808080"/>
                </a:solidFill>
                <a:latin typeface="Consolas"/>
                <a:ea typeface="Consolas"/>
                <a:cs typeface="Consolas"/>
                <a:sym typeface="Consolas"/>
              </a:rPr>
              <a:t>null</a:t>
            </a:r>
            <a:r>
              <a:rPr b="0" i="0" lang="en-US" sz="2000" u="none" cap="none" strike="noStrike">
                <a:solidFill>
                  <a:srgbClr val="000000"/>
                </a:solidFill>
                <a:latin typeface="Consolas"/>
                <a:ea typeface="Consolas"/>
                <a:cs typeface="Consolas"/>
                <a:sym typeface="Consolas"/>
              </a:rPr>
              <a:t> </a:t>
            </a:r>
            <a:r>
              <a:rPr b="0" i="0" lang="en-US" sz="2000" u="none" cap="none" strike="noStrike">
                <a:solidFill>
                  <a:srgbClr val="0000FF"/>
                </a:solidFill>
                <a:latin typeface="Consolas"/>
                <a:ea typeface="Consolas"/>
                <a:cs typeface="Consolas"/>
                <a:sym typeface="Consolas"/>
              </a:rPr>
              <a:t>primary</a:t>
            </a:r>
            <a:r>
              <a:rPr b="0" i="0" lang="en-US" sz="2000" u="none" cap="none" strike="noStrike">
                <a:solidFill>
                  <a:srgbClr val="000000"/>
                </a:solidFill>
                <a:latin typeface="Consolas"/>
                <a:ea typeface="Consolas"/>
                <a:cs typeface="Consolas"/>
                <a:sym typeface="Consolas"/>
              </a:rPr>
              <a:t> </a:t>
            </a:r>
            <a:r>
              <a:rPr b="0" i="0" lang="en-US" sz="2000" u="none" cap="none" strike="noStrike">
                <a:solidFill>
                  <a:srgbClr val="0000FF"/>
                </a:solidFill>
                <a:latin typeface="Consolas"/>
                <a:ea typeface="Consolas"/>
                <a:cs typeface="Consolas"/>
                <a:sym typeface="Consolas"/>
              </a:rPr>
              <a:t>key</a:t>
            </a:r>
            <a:r>
              <a:rPr b="0" i="0" lang="en-US" sz="2000" u="none" cap="none" strike="noStrike">
                <a:solidFill>
                  <a:srgbClr val="80808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Consolas"/>
              <a:buNone/>
            </a:pPr>
            <a:r>
              <a:rPr b="0" i="0" lang="en-US" sz="2000" u="none" cap="none" strike="noStrike">
                <a:solidFill>
                  <a:srgbClr val="000000"/>
                </a:solidFill>
                <a:latin typeface="Consolas"/>
                <a:ea typeface="Consolas"/>
                <a:cs typeface="Consolas"/>
                <a:sym typeface="Consolas"/>
              </a:rPr>
              <a:t>genero </a:t>
            </a:r>
            <a:r>
              <a:rPr b="0" i="0" lang="en-US" sz="2000" u="none" cap="none" strike="noStrike">
                <a:solidFill>
                  <a:srgbClr val="0000FF"/>
                </a:solidFill>
                <a:latin typeface="Consolas"/>
                <a:ea typeface="Consolas"/>
                <a:cs typeface="Consolas"/>
                <a:sym typeface="Consolas"/>
              </a:rPr>
              <a:t>char</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30</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Consolas"/>
              <a:buNone/>
            </a:pPr>
            <a:r>
              <a:rPr b="0" i="0" lang="en-US" sz="20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FF"/>
              </a:buClr>
              <a:buSzPts val="2000"/>
              <a:buFont typeface="Consolas"/>
              <a:buNone/>
            </a:pPr>
            <a:r>
              <a:rPr b="0" i="0" lang="en-US" sz="2000" u="none" cap="none" strike="noStrike">
                <a:solidFill>
                  <a:srgbClr val="0000FF"/>
                </a:solidFill>
                <a:latin typeface="Consolas"/>
                <a:ea typeface="Consolas"/>
                <a:cs typeface="Consolas"/>
                <a:sym typeface="Consolas"/>
              </a:rPr>
              <a:t>create</a:t>
            </a:r>
            <a:r>
              <a:rPr b="0" i="0" lang="en-US" sz="2000" u="none" cap="none" strike="noStrike">
                <a:solidFill>
                  <a:srgbClr val="000000"/>
                </a:solidFill>
                <a:latin typeface="Consolas"/>
                <a:ea typeface="Consolas"/>
                <a:cs typeface="Consolas"/>
                <a:sym typeface="Consolas"/>
              </a:rPr>
              <a:t> </a:t>
            </a:r>
            <a:r>
              <a:rPr b="0" i="0" lang="en-US" sz="2000" u="none" cap="none" strike="noStrike">
                <a:solidFill>
                  <a:srgbClr val="0000FF"/>
                </a:solidFill>
                <a:latin typeface="Consolas"/>
                <a:ea typeface="Consolas"/>
                <a:cs typeface="Consolas"/>
                <a:sym typeface="Consolas"/>
              </a:rPr>
              <a:t>table</a:t>
            </a:r>
            <a:r>
              <a:rPr b="0" i="0" lang="en-US" sz="2000" u="none" cap="none" strike="noStrike">
                <a:solidFill>
                  <a:srgbClr val="000000"/>
                </a:solidFill>
                <a:latin typeface="Consolas"/>
                <a:ea typeface="Consolas"/>
                <a:cs typeface="Consolas"/>
                <a:sym typeface="Consolas"/>
              </a:rPr>
              <a:t> tb_livro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808080"/>
              </a:buClr>
              <a:buSzPts val="2000"/>
              <a:buFont typeface="Consolas"/>
              <a:buNone/>
            </a:pP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isbn </a:t>
            </a:r>
            <a:r>
              <a:rPr b="0" i="0" lang="en-US" sz="2000" u="none" cap="none" strike="noStrike">
                <a:solidFill>
                  <a:srgbClr val="0000FF"/>
                </a:solidFill>
                <a:latin typeface="Consolas"/>
                <a:ea typeface="Consolas"/>
                <a:cs typeface="Consolas"/>
                <a:sym typeface="Consolas"/>
              </a:rPr>
              <a:t>int</a:t>
            </a:r>
            <a:r>
              <a:rPr b="0" i="0" lang="en-US" sz="2000" u="none" cap="none" strike="noStrike">
                <a:solidFill>
                  <a:srgbClr val="000000"/>
                </a:solidFill>
                <a:latin typeface="Consolas"/>
                <a:ea typeface="Consolas"/>
                <a:cs typeface="Consolas"/>
                <a:sym typeface="Consolas"/>
              </a:rPr>
              <a:t> </a:t>
            </a:r>
            <a:r>
              <a:rPr b="0" i="0" lang="en-US" sz="2000" u="none" cap="none" strike="noStrike">
                <a:solidFill>
                  <a:srgbClr val="808080"/>
                </a:solidFill>
                <a:latin typeface="Consolas"/>
                <a:ea typeface="Consolas"/>
                <a:cs typeface="Consolas"/>
                <a:sym typeface="Consolas"/>
              </a:rPr>
              <a:t>not</a:t>
            </a:r>
            <a:r>
              <a:rPr b="0" i="0" lang="en-US" sz="2000" u="none" cap="none" strike="noStrike">
                <a:solidFill>
                  <a:srgbClr val="000000"/>
                </a:solidFill>
                <a:latin typeface="Consolas"/>
                <a:ea typeface="Consolas"/>
                <a:cs typeface="Consolas"/>
                <a:sym typeface="Consolas"/>
              </a:rPr>
              <a:t> </a:t>
            </a:r>
            <a:r>
              <a:rPr b="0" i="0" lang="en-US" sz="2000" u="none" cap="none" strike="noStrike">
                <a:solidFill>
                  <a:srgbClr val="808080"/>
                </a:solidFill>
                <a:latin typeface="Consolas"/>
                <a:ea typeface="Consolas"/>
                <a:cs typeface="Consolas"/>
                <a:sym typeface="Consolas"/>
              </a:rPr>
              <a:t>null</a:t>
            </a:r>
            <a:r>
              <a:rPr b="0" i="0" lang="en-US" sz="2000" u="none" cap="none" strike="noStrike">
                <a:solidFill>
                  <a:srgbClr val="000000"/>
                </a:solidFill>
                <a:latin typeface="Consolas"/>
                <a:ea typeface="Consolas"/>
                <a:cs typeface="Consolas"/>
                <a:sym typeface="Consolas"/>
              </a:rPr>
              <a:t> </a:t>
            </a:r>
            <a:r>
              <a:rPr b="0" i="0" lang="en-US" sz="2000" u="none" cap="none" strike="noStrike">
                <a:solidFill>
                  <a:srgbClr val="0000FF"/>
                </a:solidFill>
                <a:latin typeface="Consolas"/>
                <a:ea typeface="Consolas"/>
                <a:cs typeface="Consolas"/>
                <a:sym typeface="Consolas"/>
              </a:rPr>
              <a:t>primary</a:t>
            </a:r>
            <a:r>
              <a:rPr b="0" i="0" lang="en-US" sz="2000" u="none" cap="none" strike="noStrike">
                <a:solidFill>
                  <a:srgbClr val="000000"/>
                </a:solidFill>
                <a:latin typeface="Consolas"/>
                <a:ea typeface="Consolas"/>
                <a:cs typeface="Consolas"/>
                <a:sym typeface="Consolas"/>
              </a:rPr>
              <a:t> </a:t>
            </a:r>
            <a:r>
              <a:rPr b="0" i="0" lang="en-US" sz="2000" u="none" cap="none" strike="noStrike">
                <a:solidFill>
                  <a:srgbClr val="0000FF"/>
                </a:solidFill>
                <a:latin typeface="Consolas"/>
                <a:ea typeface="Consolas"/>
                <a:cs typeface="Consolas"/>
                <a:sym typeface="Consolas"/>
              </a:rPr>
              <a:t>key</a:t>
            </a:r>
            <a:r>
              <a:rPr b="0" i="0" lang="en-US" sz="2000" u="none" cap="none" strike="noStrike">
                <a:solidFill>
                  <a:srgbClr val="80808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Consolas"/>
              <a:buNone/>
            </a:pPr>
            <a:r>
              <a:rPr b="0" i="0" lang="en-US" sz="2000" u="none" cap="none" strike="noStrike">
                <a:solidFill>
                  <a:srgbClr val="000000"/>
                </a:solidFill>
                <a:latin typeface="Consolas"/>
                <a:ea typeface="Consolas"/>
                <a:cs typeface="Consolas"/>
                <a:sym typeface="Consolas"/>
              </a:rPr>
              <a:t>titulo </a:t>
            </a:r>
            <a:r>
              <a:rPr b="0" i="0" lang="en-US" sz="2000" u="none" cap="none" strike="noStrike">
                <a:solidFill>
                  <a:srgbClr val="0000FF"/>
                </a:solidFill>
                <a:latin typeface="Consolas"/>
                <a:ea typeface="Consolas"/>
                <a:cs typeface="Consolas"/>
                <a:sym typeface="Consolas"/>
              </a:rPr>
              <a:t>char</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50</a:t>
            </a:r>
            <a:r>
              <a:rPr b="0" i="0" lang="en-US" sz="2000" u="none" cap="none" strike="noStrike">
                <a:solidFill>
                  <a:srgbClr val="80808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Consolas"/>
              <a:buNone/>
            </a:pPr>
            <a:r>
              <a:rPr b="0" i="0" lang="en-US" sz="2000" u="none" cap="none" strike="noStrike">
                <a:solidFill>
                  <a:srgbClr val="000000"/>
                </a:solidFill>
                <a:latin typeface="Consolas"/>
                <a:ea typeface="Consolas"/>
                <a:cs typeface="Consolas"/>
                <a:sym typeface="Consolas"/>
              </a:rPr>
              <a:t>cd_editora </a:t>
            </a:r>
            <a:r>
              <a:rPr b="0" i="0" lang="en-US" sz="2000" u="none" cap="none" strike="noStrike">
                <a:solidFill>
                  <a:srgbClr val="0000FF"/>
                </a:solidFill>
                <a:latin typeface="Consolas"/>
                <a:ea typeface="Consolas"/>
                <a:cs typeface="Consolas"/>
                <a:sym typeface="Consolas"/>
              </a:rPr>
              <a:t>int</a:t>
            </a:r>
            <a:r>
              <a:rPr b="0" i="0" lang="en-US" sz="2000" u="none" cap="none" strike="noStrike">
                <a:solidFill>
                  <a:srgbClr val="80808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Consolas"/>
              <a:buNone/>
            </a:pPr>
            <a:r>
              <a:rPr b="0" i="0" lang="en-US" sz="2000" u="none" cap="none" strike="noStrike">
                <a:solidFill>
                  <a:srgbClr val="000000"/>
                </a:solidFill>
                <a:latin typeface="Consolas"/>
                <a:ea typeface="Consolas"/>
                <a:cs typeface="Consolas"/>
                <a:sym typeface="Consolas"/>
              </a:rPr>
              <a:t>cd_genero </a:t>
            </a:r>
            <a:r>
              <a:rPr b="0" i="0" lang="en-US" sz="2000" u="none" cap="none" strike="noStrike">
                <a:solidFill>
                  <a:srgbClr val="0000FF"/>
                </a:solidFill>
                <a:latin typeface="Consolas"/>
                <a:ea typeface="Consolas"/>
                <a:cs typeface="Consolas"/>
                <a:sym typeface="Consolas"/>
              </a:rPr>
              <a:t>int</a:t>
            </a:r>
            <a:r>
              <a:rPr b="0" i="0" lang="en-US" sz="2000" u="none" cap="none" strike="noStrike">
                <a:solidFill>
                  <a:srgbClr val="80808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Consolas"/>
              <a:buNone/>
            </a:pPr>
            <a:r>
              <a:rPr b="0" i="0" lang="en-US" sz="2000" u="none" cap="none" strike="noStrike">
                <a:solidFill>
                  <a:srgbClr val="000000"/>
                </a:solidFill>
                <a:latin typeface="Consolas"/>
                <a:ea typeface="Consolas"/>
                <a:cs typeface="Consolas"/>
                <a:sym typeface="Consolas"/>
              </a:rPr>
              <a:t>preco </a:t>
            </a:r>
            <a:r>
              <a:rPr b="0" i="0" lang="en-US" sz="2000" u="none" cap="none" strike="noStrike">
                <a:solidFill>
                  <a:srgbClr val="0000FF"/>
                </a:solidFill>
                <a:latin typeface="Consolas"/>
                <a:ea typeface="Consolas"/>
                <a:cs typeface="Consolas"/>
                <a:sym typeface="Consolas"/>
              </a:rPr>
              <a:t>money,</a:t>
            </a:r>
            <a:endParaRPr/>
          </a:p>
          <a:p>
            <a:pPr indent="0" lvl="0" marL="0" marR="0" rtl="0" algn="l">
              <a:lnSpc>
                <a:spcPct val="100000"/>
              </a:lnSpc>
              <a:spcBef>
                <a:spcPts val="0"/>
              </a:spcBef>
              <a:spcAft>
                <a:spcPts val="0"/>
              </a:spcAft>
              <a:buClr>
                <a:srgbClr val="000000"/>
              </a:buClr>
              <a:buSzPts val="2000"/>
              <a:buFont typeface="Consolas"/>
              <a:buNone/>
            </a:pPr>
            <a:r>
              <a:rPr b="0" i="0" lang="en-US" sz="2000" u="none" cap="none" strike="noStrike">
                <a:solidFill>
                  <a:srgbClr val="000000"/>
                </a:solidFill>
                <a:latin typeface="Consolas"/>
                <a:ea typeface="Consolas"/>
                <a:cs typeface="Consolas"/>
                <a:sym typeface="Consolas"/>
              </a:rPr>
              <a:t>Dt_livro </a:t>
            </a:r>
            <a:r>
              <a:rPr b="0" i="0" lang="en-US" sz="2000" u="none" cap="none" strike="noStrike">
                <a:solidFill>
                  <a:srgbClr val="0000FF"/>
                </a:solidFill>
                <a:latin typeface="Consolas"/>
                <a:ea typeface="Consolas"/>
                <a:cs typeface="Consolas"/>
                <a:sym typeface="Consolas"/>
              </a:rPr>
              <a:t>date</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sp>
        <p:nvSpPr>
          <p:cNvPr id="1410" name="Google Shape;1410;p16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Aula 07 - DDL e DML - Exercício</a:t>
            </a:r>
            <a:endParaRPr/>
          </a:p>
        </p:txBody>
      </p:sp>
    </p:spTree>
  </p:cSld>
  <p:clrMapOvr>
    <a:masterClrMapping/>
  </p:clrMapOvr>
  <p:transition>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4" name="Shape 1414"/>
        <p:cNvGrpSpPr/>
        <p:nvPr/>
      </p:nvGrpSpPr>
      <p:grpSpPr>
        <a:xfrm>
          <a:off x="0" y="0"/>
          <a:ext cx="0" cy="0"/>
          <a:chOff x="0" y="0"/>
          <a:chExt cx="0" cy="0"/>
        </a:xfrm>
      </p:grpSpPr>
      <p:pic>
        <p:nvPicPr>
          <p:cNvPr id="1415" name="Google Shape;1415;p170"/>
          <p:cNvPicPr preferRelativeResize="0"/>
          <p:nvPr/>
        </p:nvPicPr>
        <p:blipFill rotWithShape="1">
          <a:blip r:embed="rId3">
            <a:alphaModFix/>
          </a:blip>
          <a:srcRect b="0" l="0" r="0" t="0"/>
          <a:stretch/>
        </p:blipFill>
        <p:spPr>
          <a:xfrm>
            <a:off x="760412" y="609600"/>
            <a:ext cx="8161337" cy="1909762"/>
          </a:xfrm>
          <a:prstGeom prst="rect">
            <a:avLst/>
          </a:prstGeom>
          <a:noFill/>
          <a:ln>
            <a:noFill/>
          </a:ln>
        </p:spPr>
      </p:pic>
      <p:sp>
        <p:nvSpPr>
          <p:cNvPr id="1416" name="Google Shape;1416;p170"/>
          <p:cNvSpPr txBox="1"/>
          <p:nvPr>
            <p:ph idx="4294967295" type="title"/>
          </p:nvPr>
        </p:nvSpPr>
        <p:spPr>
          <a:xfrm>
            <a:off x="219075" y="461962"/>
            <a:ext cx="6697662" cy="5857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1800"/>
              <a:buFont typeface="Arial"/>
              <a:buNone/>
            </a:pPr>
            <a:r>
              <a:rPr b="1" i="0" lang="en-US" sz="1800" u="none" cap="none" strike="noStrike">
                <a:solidFill>
                  <a:srgbClr val="FF0000"/>
                </a:solidFill>
                <a:latin typeface="Arial"/>
                <a:ea typeface="Arial"/>
                <a:cs typeface="Arial"/>
                <a:sym typeface="Arial"/>
              </a:rPr>
              <a:t>Gabarito - DDL</a:t>
            </a:r>
            <a:endParaRPr/>
          </a:p>
        </p:txBody>
      </p:sp>
      <p:pic>
        <p:nvPicPr>
          <p:cNvPr id="1417" name="Google Shape;1417;p170"/>
          <p:cNvPicPr preferRelativeResize="0"/>
          <p:nvPr/>
        </p:nvPicPr>
        <p:blipFill rotWithShape="1">
          <a:blip r:embed="rId4">
            <a:alphaModFix/>
          </a:blip>
          <a:srcRect b="0" l="0" r="0" t="0"/>
          <a:stretch/>
        </p:blipFill>
        <p:spPr>
          <a:xfrm>
            <a:off x="7481887" y="508000"/>
            <a:ext cx="1439862" cy="495300"/>
          </a:xfrm>
          <a:prstGeom prst="rect">
            <a:avLst/>
          </a:prstGeom>
          <a:noFill/>
          <a:ln>
            <a:noFill/>
          </a:ln>
        </p:spPr>
      </p:pic>
      <p:sp>
        <p:nvSpPr>
          <p:cNvPr id="1418" name="Google Shape;1418;p170"/>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419" name="Google Shape;1419;p170"/>
          <p:cNvSpPr txBox="1"/>
          <p:nvPr/>
        </p:nvSpPr>
        <p:spPr>
          <a:xfrm>
            <a:off x="468312" y="2852737"/>
            <a:ext cx="7864475" cy="25542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2000"/>
              <a:buFont typeface="Consolas"/>
              <a:buNone/>
            </a:pPr>
            <a:r>
              <a:rPr b="0" i="0" lang="en-US" sz="2000" u="none" cap="none" strike="noStrike">
                <a:solidFill>
                  <a:srgbClr val="0000FF"/>
                </a:solidFill>
                <a:latin typeface="Consolas"/>
                <a:ea typeface="Consolas"/>
                <a:cs typeface="Consolas"/>
                <a:sym typeface="Consolas"/>
              </a:rPr>
              <a:t>alter</a:t>
            </a:r>
            <a:r>
              <a:rPr b="0" i="0" lang="en-US" sz="2000" u="none" cap="none" strike="noStrike">
                <a:solidFill>
                  <a:srgbClr val="000000"/>
                </a:solidFill>
                <a:latin typeface="Consolas"/>
                <a:ea typeface="Consolas"/>
                <a:cs typeface="Consolas"/>
                <a:sym typeface="Consolas"/>
              </a:rPr>
              <a:t> </a:t>
            </a:r>
            <a:r>
              <a:rPr b="0" i="0" lang="en-US" sz="2000" u="none" cap="none" strike="noStrike">
                <a:solidFill>
                  <a:srgbClr val="0000FF"/>
                </a:solidFill>
                <a:latin typeface="Consolas"/>
                <a:ea typeface="Consolas"/>
                <a:cs typeface="Consolas"/>
                <a:sym typeface="Consolas"/>
              </a:rPr>
              <a:t>table</a:t>
            </a:r>
            <a:r>
              <a:rPr b="0" i="0" lang="en-US" sz="2000" u="none" cap="none" strike="noStrike">
                <a:solidFill>
                  <a:srgbClr val="000000"/>
                </a:solidFill>
                <a:latin typeface="Consolas"/>
                <a:ea typeface="Consolas"/>
                <a:cs typeface="Consolas"/>
                <a:sym typeface="Consolas"/>
              </a:rPr>
              <a:t> tb_livro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FF"/>
              </a:buClr>
              <a:buSzPts val="2000"/>
              <a:buFont typeface="Consolas"/>
              <a:buNone/>
            </a:pPr>
            <a:r>
              <a:rPr b="0" i="0" lang="en-US" sz="2000" u="none" cap="none" strike="noStrike">
                <a:solidFill>
                  <a:srgbClr val="0000FF"/>
                </a:solidFill>
                <a:latin typeface="Consolas"/>
                <a:ea typeface="Consolas"/>
                <a:cs typeface="Consolas"/>
                <a:sym typeface="Consolas"/>
              </a:rPr>
              <a:t>add</a:t>
            </a:r>
            <a:r>
              <a:rPr b="0" i="0" lang="en-US" sz="2000" u="none" cap="none" strike="noStrike">
                <a:solidFill>
                  <a:srgbClr val="000000"/>
                </a:solidFill>
                <a:latin typeface="Consolas"/>
                <a:ea typeface="Consolas"/>
                <a:cs typeface="Consolas"/>
                <a:sym typeface="Consolas"/>
              </a:rPr>
              <a:t> </a:t>
            </a:r>
            <a:r>
              <a:rPr b="0" i="0" lang="en-US" sz="2000" u="none" cap="none" strike="noStrike">
                <a:solidFill>
                  <a:srgbClr val="0000FF"/>
                </a:solidFill>
                <a:latin typeface="Consolas"/>
                <a:ea typeface="Consolas"/>
                <a:cs typeface="Consolas"/>
                <a:sym typeface="Consolas"/>
              </a:rPr>
              <a:t>constraint</a:t>
            </a:r>
            <a:r>
              <a:rPr b="0" i="0" lang="en-US" sz="2000" u="none" cap="none" strike="noStrike">
                <a:solidFill>
                  <a:srgbClr val="000000"/>
                </a:solidFill>
                <a:latin typeface="Consolas"/>
                <a:ea typeface="Consolas"/>
                <a:cs typeface="Consolas"/>
                <a:sym typeface="Consolas"/>
              </a:rPr>
              <a:t> fk_genero </a:t>
            </a:r>
            <a:r>
              <a:rPr b="0" i="0" lang="en-US" sz="2000" u="none" cap="none" strike="noStrike">
                <a:solidFill>
                  <a:srgbClr val="0000FF"/>
                </a:solidFill>
                <a:latin typeface="Consolas"/>
                <a:ea typeface="Consolas"/>
                <a:cs typeface="Consolas"/>
                <a:sym typeface="Consolas"/>
              </a:rPr>
              <a:t>foreign</a:t>
            </a:r>
            <a:r>
              <a:rPr b="0" i="0" lang="en-US" sz="2000" u="none" cap="none" strike="noStrike">
                <a:solidFill>
                  <a:srgbClr val="000000"/>
                </a:solidFill>
                <a:latin typeface="Consolas"/>
                <a:ea typeface="Consolas"/>
                <a:cs typeface="Consolas"/>
                <a:sym typeface="Consolas"/>
              </a:rPr>
              <a:t> </a:t>
            </a:r>
            <a:r>
              <a:rPr b="0" i="0" lang="en-US" sz="2000" u="none" cap="none" strike="noStrike">
                <a:solidFill>
                  <a:srgbClr val="0000FF"/>
                </a:solidFill>
                <a:latin typeface="Consolas"/>
                <a:ea typeface="Consolas"/>
                <a:cs typeface="Consolas"/>
                <a:sym typeface="Consolas"/>
              </a:rPr>
              <a:t>key </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cd_genero</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FF"/>
              </a:buClr>
              <a:buSzPts val="2000"/>
              <a:buFont typeface="Consolas"/>
              <a:buNone/>
            </a:pPr>
            <a:r>
              <a:rPr b="0" i="0" lang="en-US" sz="2000" u="none" cap="none" strike="noStrike">
                <a:solidFill>
                  <a:srgbClr val="0000FF"/>
                </a:solidFill>
                <a:latin typeface="Consolas"/>
                <a:ea typeface="Consolas"/>
                <a:cs typeface="Consolas"/>
                <a:sym typeface="Consolas"/>
              </a:rPr>
              <a:t>references</a:t>
            </a:r>
            <a:r>
              <a:rPr b="0" i="0" lang="en-US" sz="2000" u="none" cap="none" strike="noStrike">
                <a:solidFill>
                  <a:srgbClr val="000000"/>
                </a:solidFill>
                <a:latin typeface="Consolas"/>
                <a:ea typeface="Consolas"/>
                <a:cs typeface="Consolas"/>
                <a:sym typeface="Consolas"/>
              </a:rPr>
              <a:t> tb_genero</a:t>
            </a:r>
            <a:r>
              <a:rPr b="0" i="0" lang="en-US" sz="2000" u="none" cap="none" strike="noStrike">
                <a:solidFill>
                  <a:srgbClr val="0000FF"/>
                </a:solidFill>
                <a:latin typeface="Consolas"/>
                <a:ea typeface="Consolas"/>
                <a:cs typeface="Consolas"/>
                <a:sym typeface="Consolas"/>
              </a:rPr>
              <a:t> </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cd_genero</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Consolas"/>
              <a:buNone/>
            </a:pPr>
            <a:r>
              <a:rPr b="0" i="0" lang="en-US" sz="20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FF"/>
              </a:buClr>
              <a:buSzPts val="2000"/>
              <a:buFont typeface="Consolas"/>
              <a:buNone/>
            </a:pPr>
            <a:r>
              <a:rPr b="0" i="0" lang="en-US" sz="2000" u="none" cap="none" strike="noStrike">
                <a:solidFill>
                  <a:srgbClr val="0000FF"/>
                </a:solidFill>
                <a:latin typeface="Consolas"/>
                <a:ea typeface="Consolas"/>
                <a:cs typeface="Consolas"/>
                <a:sym typeface="Consolas"/>
              </a:rPr>
              <a:t>alter</a:t>
            </a:r>
            <a:r>
              <a:rPr b="0" i="0" lang="en-US" sz="2000" u="none" cap="none" strike="noStrike">
                <a:solidFill>
                  <a:srgbClr val="000000"/>
                </a:solidFill>
                <a:latin typeface="Consolas"/>
                <a:ea typeface="Consolas"/>
                <a:cs typeface="Consolas"/>
                <a:sym typeface="Consolas"/>
              </a:rPr>
              <a:t> </a:t>
            </a:r>
            <a:r>
              <a:rPr b="0" i="0" lang="en-US" sz="2000" u="none" cap="none" strike="noStrike">
                <a:solidFill>
                  <a:srgbClr val="0000FF"/>
                </a:solidFill>
                <a:latin typeface="Consolas"/>
                <a:ea typeface="Consolas"/>
                <a:cs typeface="Consolas"/>
                <a:sym typeface="Consolas"/>
              </a:rPr>
              <a:t>table</a:t>
            </a:r>
            <a:r>
              <a:rPr b="0" i="0" lang="en-US" sz="2000" u="none" cap="none" strike="noStrike">
                <a:solidFill>
                  <a:srgbClr val="000000"/>
                </a:solidFill>
                <a:latin typeface="Consolas"/>
                <a:ea typeface="Consolas"/>
                <a:cs typeface="Consolas"/>
                <a:sym typeface="Consolas"/>
              </a:rPr>
              <a:t> tb_livro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FF"/>
              </a:buClr>
              <a:buSzPts val="2000"/>
              <a:buFont typeface="Consolas"/>
              <a:buNone/>
            </a:pPr>
            <a:r>
              <a:rPr b="0" i="0" lang="en-US" sz="2000" u="none" cap="none" strike="noStrike">
                <a:solidFill>
                  <a:srgbClr val="0000FF"/>
                </a:solidFill>
                <a:latin typeface="Consolas"/>
                <a:ea typeface="Consolas"/>
                <a:cs typeface="Consolas"/>
                <a:sym typeface="Consolas"/>
              </a:rPr>
              <a:t>add</a:t>
            </a:r>
            <a:r>
              <a:rPr b="0" i="0" lang="en-US" sz="2000" u="none" cap="none" strike="noStrike">
                <a:solidFill>
                  <a:srgbClr val="000000"/>
                </a:solidFill>
                <a:latin typeface="Consolas"/>
                <a:ea typeface="Consolas"/>
                <a:cs typeface="Consolas"/>
                <a:sym typeface="Consolas"/>
              </a:rPr>
              <a:t> </a:t>
            </a:r>
            <a:r>
              <a:rPr b="0" i="0" lang="en-US" sz="2000" u="none" cap="none" strike="noStrike">
                <a:solidFill>
                  <a:srgbClr val="0000FF"/>
                </a:solidFill>
                <a:latin typeface="Consolas"/>
                <a:ea typeface="Consolas"/>
                <a:cs typeface="Consolas"/>
                <a:sym typeface="Consolas"/>
              </a:rPr>
              <a:t>constraint</a:t>
            </a:r>
            <a:r>
              <a:rPr b="0" i="0" lang="en-US" sz="2000" u="none" cap="none" strike="noStrike">
                <a:solidFill>
                  <a:srgbClr val="000000"/>
                </a:solidFill>
                <a:latin typeface="Consolas"/>
                <a:ea typeface="Consolas"/>
                <a:cs typeface="Consolas"/>
                <a:sym typeface="Consolas"/>
              </a:rPr>
              <a:t> fk_editora </a:t>
            </a:r>
            <a:r>
              <a:rPr b="0" i="0" lang="en-US" sz="2000" u="none" cap="none" strike="noStrike">
                <a:solidFill>
                  <a:srgbClr val="0000FF"/>
                </a:solidFill>
                <a:latin typeface="Consolas"/>
                <a:ea typeface="Consolas"/>
                <a:cs typeface="Consolas"/>
                <a:sym typeface="Consolas"/>
              </a:rPr>
              <a:t>foreign</a:t>
            </a:r>
            <a:r>
              <a:rPr b="0" i="0" lang="en-US" sz="2000" u="none" cap="none" strike="noStrike">
                <a:solidFill>
                  <a:srgbClr val="000000"/>
                </a:solidFill>
                <a:latin typeface="Consolas"/>
                <a:ea typeface="Consolas"/>
                <a:cs typeface="Consolas"/>
                <a:sym typeface="Consolas"/>
              </a:rPr>
              <a:t> </a:t>
            </a:r>
            <a:r>
              <a:rPr b="0" i="0" lang="en-US" sz="2000" u="none" cap="none" strike="noStrike">
                <a:solidFill>
                  <a:srgbClr val="0000FF"/>
                </a:solidFill>
                <a:latin typeface="Consolas"/>
                <a:ea typeface="Consolas"/>
                <a:cs typeface="Consolas"/>
                <a:sym typeface="Consolas"/>
              </a:rPr>
              <a:t>key </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cd_editora</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FF"/>
              </a:buClr>
              <a:buSzPts val="2000"/>
              <a:buFont typeface="Consolas"/>
              <a:buNone/>
            </a:pPr>
            <a:r>
              <a:rPr b="0" i="0" lang="en-US" sz="2000" u="none" cap="none" strike="noStrike">
                <a:solidFill>
                  <a:srgbClr val="0000FF"/>
                </a:solidFill>
                <a:latin typeface="Consolas"/>
                <a:ea typeface="Consolas"/>
                <a:cs typeface="Consolas"/>
                <a:sym typeface="Consolas"/>
              </a:rPr>
              <a:t>references</a:t>
            </a:r>
            <a:r>
              <a:rPr b="0" i="0" lang="en-US" sz="2000" u="none" cap="none" strike="noStrike">
                <a:solidFill>
                  <a:srgbClr val="000000"/>
                </a:solidFill>
                <a:latin typeface="Consolas"/>
                <a:ea typeface="Consolas"/>
                <a:cs typeface="Consolas"/>
                <a:sym typeface="Consolas"/>
              </a:rPr>
              <a:t> tb_editora</a:t>
            </a:r>
            <a:r>
              <a:rPr b="0" i="0" lang="en-US" sz="2000" u="none" cap="none" strike="noStrike">
                <a:solidFill>
                  <a:srgbClr val="0000FF"/>
                </a:solidFill>
                <a:latin typeface="Consolas"/>
                <a:ea typeface="Consolas"/>
                <a:cs typeface="Consolas"/>
                <a:sym typeface="Consolas"/>
              </a:rPr>
              <a:t> </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cd_editora</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sp>
        <p:nvSpPr>
          <p:cNvPr id="1420" name="Google Shape;1420;p17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4" name="Shape 1424"/>
        <p:cNvGrpSpPr/>
        <p:nvPr/>
      </p:nvGrpSpPr>
      <p:grpSpPr>
        <a:xfrm>
          <a:off x="0" y="0"/>
          <a:ext cx="0" cy="0"/>
          <a:chOff x="0" y="0"/>
          <a:chExt cx="0" cy="0"/>
        </a:xfrm>
      </p:grpSpPr>
      <p:sp>
        <p:nvSpPr>
          <p:cNvPr id="1425" name="Google Shape;1425;p171"/>
          <p:cNvSpPr txBox="1"/>
          <p:nvPr>
            <p:ph type="ctrTitle"/>
          </p:nvPr>
        </p:nvSpPr>
        <p:spPr>
          <a:xfrm>
            <a:off x="3665536" y="2349500"/>
            <a:ext cx="4465589"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2800"/>
              <a:buFont typeface="Arial"/>
              <a:buNone/>
            </a:pPr>
            <a:r>
              <a:rPr b="0" i="0" lang="en-US" sz="2800" u="none">
                <a:solidFill>
                  <a:schemeClr val="lt1"/>
                </a:solidFill>
                <a:latin typeface="Arial"/>
                <a:ea typeface="Arial"/>
                <a:cs typeface="Arial"/>
                <a:sym typeface="Arial"/>
              </a:rPr>
              <a:t>Exercício – Bd_pedido</a:t>
            </a:r>
            <a:endParaRPr/>
          </a:p>
        </p:txBody>
      </p:sp>
      <p:pic>
        <p:nvPicPr>
          <p:cNvPr id="1426" name="Google Shape;1426;p171"/>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1427" name="Google Shape;1427;p171"/>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428" name="Google Shape;1428;p171"/>
          <p:cNvSpPr txBox="1"/>
          <p:nvPr>
            <p:ph idx="11" type="ftr"/>
          </p:nvPr>
        </p:nvSpPr>
        <p:spPr>
          <a:xfrm>
            <a:off x="1409700" y="60198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SGBD - SQL - DDL</a:t>
            </a:r>
            <a:endParaRPr b="0" i="0" sz="12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2" name="Shape 1432"/>
        <p:cNvGrpSpPr/>
        <p:nvPr/>
      </p:nvGrpSpPr>
      <p:grpSpPr>
        <a:xfrm>
          <a:off x="0" y="0"/>
          <a:ext cx="0" cy="0"/>
          <a:chOff x="0" y="0"/>
          <a:chExt cx="0" cy="0"/>
        </a:xfrm>
      </p:grpSpPr>
      <p:sp>
        <p:nvSpPr>
          <p:cNvPr id="1433" name="Google Shape;1433;p172"/>
          <p:cNvSpPr txBox="1"/>
          <p:nvPr>
            <p:ph idx="4294967295" type="title"/>
          </p:nvPr>
        </p:nvSpPr>
        <p:spPr>
          <a:xfrm>
            <a:off x="250825" y="417512"/>
            <a:ext cx="6697800" cy="585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1800"/>
              <a:buFont typeface="Arial"/>
              <a:buNone/>
            </a:pPr>
            <a:r>
              <a:rPr b="1" i="0" lang="en-US" sz="1800" u="none" cap="none" strike="noStrike">
                <a:solidFill>
                  <a:srgbClr val="FF0000"/>
                </a:solidFill>
                <a:latin typeface="Arial"/>
                <a:ea typeface="Arial"/>
                <a:cs typeface="Arial"/>
                <a:sym typeface="Arial"/>
              </a:rPr>
              <a:t>Exercício – comandos de DDL </a:t>
            </a:r>
            <a:endParaRPr/>
          </a:p>
        </p:txBody>
      </p:sp>
      <p:pic>
        <p:nvPicPr>
          <p:cNvPr id="1434" name="Google Shape;1434;p172"/>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1435" name="Google Shape;1435;p172"/>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436" name="Google Shape;1436;p172"/>
          <p:cNvSpPr txBox="1"/>
          <p:nvPr/>
        </p:nvSpPr>
        <p:spPr>
          <a:xfrm>
            <a:off x="250825" y="1003300"/>
            <a:ext cx="7777200" cy="4011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200000"/>
              </a:lnSpc>
              <a:spcBef>
                <a:spcPts val="0"/>
              </a:spcBef>
              <a:spcAft>
                <a:spcPts val="0"/>
              </a:spcAft>
              <a:buClr>
                <a:srgbClr val="00007D"/>
              </a:buClr>
              <a:buSzPts val="1350"/>
              <a:buFont typeface="Noto Sans Symbols"/>
              <a:buChar char="■"/>
            </a:pPr>
            <a:r>
              <a:rPr b="1" i="0" lang="en-US" sz="1800" u="none" cap="none" strike="noStrike">
                <a:solidFill>
                  <a:srgbClr val="000000"/>
                </a:solidFill>
                <a:latin typeface="Arial"/>
                <a:ea typeface="Arial"/>
                <a:cs typeface="Arial"/>
                <a:sym typeface="Arial"/>
              </a:rPr>
              <a:t>Bd_pedido_segunda</a:t>
            </a:r>
            <a:endParaRPr b="1" i="0" sz="1800" u="none" cap="none" strike="noStrike">
              <a:solidFill>
                <a:srgbClr val="000000"/>
              </a:solidFill>
              <a:latin typeface="Arial"/>
              <a:ea typeface="Arial"/>
              <a:cs typeface="Arial"/>
              <a:sym typeface="Arial"/>
            </a:endParaRPr>
          </a:p>
          <a:p>
            <a:pPr indent="-342900" lvl="0" marL="342900" marR="0" rtl="0" algn="just">
              <a:lnSpc>
                <a:spcPct val="200000"/>
              </a:lnSpc>
              <a:spcBef>
                <a:spcPts val="0"/>
              </a:spcBef>
              <a:spcAft>
                <a:spcPts val="0"/>
              </a:spcAft>
              <a:buClr>
                <a:srgbClr val="00007D"/>
              </a:buClr>
              <a:buSzPts val="1350"/>
              <a:buFont typeface="Noto Sans Symbols"/>
              <a:buChar char="■"/>
            </a:pPr>
            <a:r>
              <a:rPr b="0" i="0" lang="en-US" sz="1600" u="none" cap="none" strike="noStrike">
                <a:solidFill>
                  <a:srgbClr val="000000"/>
                </a:solidFill>
                <a:latin typeface="Arial"/>
                <a:ea typeface="Arial"/>
                <a:cs typeface="Arial"/>
                <a:sym typeface="Arial"/>
              </a:rPr>
              <a:t>Uma concessionária está querendo controlar os veiculos, vendas, vendedores. .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rgbClr val="00007D"/>
              </a:buClr>
              <a:buSzPts val="1200"/>
              <a:buFont typeface="Noto Sans Symbols"/>
              <a:buChar char="■"/>
            </a:pPr>
            <a:r>
              <a:rPr b="1" i="0" lang="en-US" sz="1600" u="none" cap="none" strike="noStrike">
                <a:solidFill>
                  <a:srgbClr val="000000"/>
                </a:solidFill>
                <a:latin typeface="Arial"/>
                <a:ea typeface="Arial"/>
                <a:cs typeface="Arial"/>
                <a:sym typeface="Arial"/>
              </a:rPr>
              <a:t>Dados levantados</a:t>
            </a:r>
            <a:endParaRPr b="0" i="0" sz="1600" u="none" cap="none" strike="noStrike">
              <a:solidFill>
                <a:srgbClr val="000000"/>
              </a:solidFill>
              <a:latin typeface="Arial"/>
              <a:ea typeface="Arial"/>
              <a:cs typeface="Arial"/>
              <a:sym typeface="Arial"/>
            </a:endParaRPr>
          </a:p>
          <a:p>
            <a:pPr indent="-285750" lvl="1" marL="742950" marR="0" rtl="0" algn="l">
              <a:lnSpc>
                <a:spcPct val="100000"/>
              </a:lnSpc>
              <a:spcBef>
                <a:spcPts val="280"/>
              </a:spcBef>
              <a:spcAft>
                <a:spcPts val="0"/>
              </a:spcAft>
              <a:buClr>
                <a:srgbClr val="9999CC"/>
              </a:buClr>
              <a:buSzPts val="1120"/>
              <a:buFont typeface="Noto Sans Symbols"/>
              <a:buChar char="◻"/>
            </a:pPr>
            <a:r>
              <a:rPr b="0" i="0" lang="en-US" sz="1400" u="none" cap="none" strike="noStrike">
                <a:solidFill>
                  <a:srgbClr val="000000"/>
                </a:solidFill>
                <a:latin typeface="Arial"/>
                <a:ea typeface="Arial"/>
                <a:cs typeface="Arial"/>
                <a:sym typeface="Arial"/>
              </a:rPr>
              <a:t>Nr_pedido  int</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280"/>
              </a:spcBef>
              <a:spcAft>
                <a:spcPts val="0"/>
              </a:spcAft>
              <a:buClr>
                <a:srgbClr val="9999CC"/>
              </a:buClr>
              <a:buSzPts val="1120"/>
              <a:buFont typeface="Noto Sans Symbols"/>
              <a:buChar char="◻"/>
            </a:pPr>
            <a:r>
              <a:rPr b="0" i="0" lang="en-US" sz="1400" u="none" cap="none" strike="noStrike">
                <a:solidFill>
                  <a:srgbClr val="000000"/>
                </a:solidFill>
                <a:latin typeface="Arial"/>
                <a:ea typeface="Arial"/>
                <a:cs typeface="Arial"/>
                <a:sym typeface="Arial"/>
              </a:rPr>
              <a:t>Data pedido date</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280"/>
              </a:spcBef>
              <a:spcAft>
                <a:spcPts val="0"/>
              </a:spcAft>
              <a:buClr>
                <a:srgbClr val="9999CC"/>
              </a:buClr>
              <a:buSzPts val="1120"/>
              <a:buFont typeface="Noto Sans Symbols"/>
              <a:buChar char="◻"/>
            </a:pPr>
            <a:r>
              <a:rPr b="0" i="0" lang="en-US" sz="1400" u="none" cap="none" strike="noStrike">
                <a:solidFill>
                  <a:srgbClr val="000000"/>
                </a:solidFill>
                <a:latin typeface="Arial"/>
                <a:ea typeface="Arial"/>
                <a:cs typeface="Arial"/>
                <a:sym typeface="Arial"/>
              </a:rPr>
              <a:t>veiculo char(50)</a:t>
            </a:r>
            <a:endParaRPr/>
          </a:p>
          <a:p>
            <a:pPr indent="-285750" lvl="1" marL="742950" marR="0" rtl="0" algn="l">
              <a:lnSpc>
                <a:spcPct val="100000"/>
              </a:lnSpc>
              <a:spcBef>
                <a:spcPts val="280"/>
              </a:spcBef>
              <a:spcAft>
                <a:spcPts val="0"/>
              </a:spcAft>
              <a:buClr>
                <a:srgbClr val="9999CC"/>
              </a:buClr>
              <a:buSzPts val="1120"/>
              <a:buFont typeface="Noto Sans Symbols"/>
              <a:buChar char="◻"/>
            </a:pPr>
            <a:r>
              <a:rPr b="0" i="0" lang="en-US" sz="1400" u="none" cap="none" strike="noStrike">
                <a:solidFill>
                  <a:srgbClr val="000000"/>
                </a:solidFill>
                <a:latin typeface="Arial"/>
                <a:ea typeface="Arial"/>
                <a:cs typeface="Arial"/>
                <a:sym typeface="Arial"/>
              </a:rPr>
              <a:t>Valor do veiculo money ou decimal(12,2)</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280"/>
              </a:spcBef>
              <a:spcAft>
                <a:spcPts val="0"/>
              </a:spcAft>
              <a:buClr>
                <a:srgbClr val="9999CC"/>
              </a:buClr>
              <a:buSzPts val="1120"/>
              <a:buFont typeface="Noto Sans Symbols"/>
              <a:buChar char="◻"/>
            </a:pPr>
            <a:r>
              <a:rPr b="0" i="0" lang="en-US" sz="1400" u="none" cap="none" strike="noStrike">
                <a:solidFill>
                  <a:srgbClr val="000000"/>
                </a:solidFill>
                <a:latin typeface="Arial"/>
                <a:ea typeface="Arial"/>
                <a:cs typeface="Arial"/>
                <a:sym typeface="Arial"/>
              </a:rPr>
              <a:t>cliente char(50)</a:t>
            </a:r>
            <a:endParaRPr/>
          </a:p>
          <a:p>
            <a:pPr indent="-285750" lvl="1" marL="742950" marR="0" rtl="0" algn="l">
              <a:lnSpc>
                <a:spcPct val="100000"/>
              </a:lnSpc>
              <a:spcBef>
                <a:spcPts val="280"/>
              </a:spcBef>
              <a:spcAft>
                <a:spcPts val="0"/>
              </a:spcAft>
              <a:buClr>
                <a:srgbClr val="9999CC"/>
              </a:buClr>
              <a:buSzPts val="1120"/>
              <a:buFont typeface="Noto Sans Symbols"/>
              <a:buChar char="◻"/>
            </a:pPr>
            <a:r>
              <a:rPr b="0" i="0" lang="en-US" sz="1400" u="none" cap="none" strike="noStrike">
                <a:solidFill>
                  <a:srgbClr val="000000"/>
                </a:solidFill>
                <a:latin typeface="Arial"/>
                <a:ea typeface="Arial"/>
                <a:cs typeface="Arial"/>
                <a:sym typeface="Arial"/>
              </a:rPr>
              <a:t>Vendedor char(50)</a:t>
            </a:r>
            <a:endParaRPr/>
          </a:p>
          <a:p>
            <a:pPr indent="-285750" lvl="1" marL="742950" marR="0" rtl="0" algn="l">
              <a:lnSpc>
                <a:spcPct val="100000"/>
              </a:lnSpc>
              <a:spcBef>
                <a:spcPts val="280"/>
              </a:spcBef>
              <a:spcAft>
                <a:spcPts val="0"/>
              </a:spcAft>
              <a:buClr>
                <a:srgbClr val="9999CC"/>
              </a:buClr>
              <a:buSzPts val="1120"/>
              <a:buFont typeface="Noto Sans Symbols"/>
              <a:buChar char="◻"/>
            </a:pPr>
            <a:r>
              <a:rPr b="0" i="0" lang="en-US" sz="1400" u="none" cap="none" strike="noStrike">
                <a:solidFill>
                  <a:srgbClr val="000000"/>
                </a:solidFill>
                <a:latin typeface="Arial"/>
                <a:ea typeface="Arial"/>
                <a:cs typeface="Arial"/>
                <a:sym typeface="Arial"/>
              </a:rPr>
              <a:t>Valor_pedido money ou decimal(12,2)</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280"/>
              </a:spcBef>
              <a:spcAft>
                <a:spcPts val="0"/>
              </a:spcAft>
              <a:buClr>
                <a:srgbClr val="9999CC"/>
              </a:buClr>
              <a:buSzPts val="1120"/>
              <a:buFont typeface="Noto Sans Symbols"/>
              <a:buChar char="◻"/>
            </a:pPr>
            <a:r>
              <a:rPr b="0" i="0" lang="en-US" sz="1400" u="none" cap="none" strike="noStrike">
                <a:solidFill>
                  <a:srgbClr val="000000"/>
                </a:solidFill>
                <a:latin typeface="Arial"/>
                <a:ea typeface="Arial"/>
                <a:cs typeface="Arial"/>
                <a:sym typeface="Arial"/>
              </a:rPr>
              <a:t>Comissão money ou decimal(12,2)</a:t>
            </a:r>
            <a:endParaRPr b="0" i="0" sz="1400" u="none" cap="none" strike="noStrike">
              <a:solidFill>
                <a:srgbClr val="000000"/>
              </a:solidFill>
              <a:latin typeface="Arial"/>
              <a:ea typeface="Arial"/>
              <a:cs typeface="Arial"/>
              <a:sym typeface="Arial"/>
            </a:endParaRPr>
          </a:p>
          <a:p>
            <a:pPr indent="-214630" lvl="1" marL="742950" marR="0" rtl="0" algn="l">
              <a:lnSpc>
                <a:spcPct val="100000"/>
              </a:lnSpc>
              <a:spcBef>
                <a:spcPts val="280"/>
              </a:spcBef>
              <a:spcAft>
                <a:spcPts val="0"/>
              </a:spcAft>
              <a:buClr>
                <a:srgbClr val="9999CC"/>
              </a:buClr>
              <a:buSzPts val="1120"/>
              <a:buFont typeface="Noto Sans Symbols"/>
              <a:buNone/>
            </a:pPr>
            <a:r>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28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rgbClr val="00007D"/>
              </a:buClr>
              <a:buSzPts val="1200"/>
              <a:buFont typeface="Noto Sans Symbols"/>
              <a:buChar char="■"/>
            </a:pPr>
            <a:r>
              <a:rPr b="1" i="0" lang="en-US" sz="1600" u="none" cap="none" strike="noStrike">
                <a:solidFill>
                  <a:srgbClr val="000000"/>
                </a:solidFill>
                <a:latin typeface="Arial"/>
                <a:ea typeface="Arial"/>
                <a:cs typeface="Arial"/>
                <a:sym typeface="Arial"/>
              </a:rPr>
              <a:t>Regra de negócio </a:t>
            </a:r>
            <a:endParaRPr b="0" i="0" sz="1600" u="none" cap="none" strike="noStrike">
              <a:solidFill>
                <a:srgbClr val="000000"/>
              </a:solidFill>
              <a:latin typeface="Arial"/>
              <a:ea typeface="Arial"/>
              <a:cs typeface="Arial"/>
              <a:sym typeface="Arial"/>
            </a:endParaRPr>
          </a:p>
          <a:p>
            <a:pPr indent="-285750" lvl="1" marL="742950" marR="0" rtl="0" algn="l">
              <a:lnSpc>
                <a:spcPct val="100000"/>
              </a:lnSpc>
              <a:spcBef>
                <a:spcPts val="280"/>
              </a:spcBef>
              <a:spcAft>
                <a:spcPts val="0"/>
              </a:spcAft>
              <a:buClr>
                <a:srgbClr val="9999CC"/>
              </a:buClr>
              <a:buSzPts val="1120"/>
              <a:buFont typeface="Noto Sans Symbols"/>
              <a:buChar char="◻"/>
            </a:pPr>
            <a:r>
              <a:rPr b="0" i="0" lang="en-US" sz="1400" u="none" cap="none" strike="noStrike">
                <a:solidFill>
                  <a:srgbClr val="000000"/>
                </a:solidFill>
                <a:latin typeface="Arial"/>
                <a:ea typeface="Arial"/>
                <a:cs typeface="Arial"/>
                <a:sym typeface="Arial"/>
              </a:rPr>
              <a:t>1 pedido só tem 1 cliente e 1 cliente pode fazer várias compras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280"/>
              </a:spcBef>
              <a:spcAft>
                <a:spcPts val="0"/>
              </a:spcAft>
              <a:buClr>
                <a:srgbClr val="9999CC"/>
              </a:buClr>
              <a:buSzPts val="1120"/>
              <a:buFont typeface="Noto Sans Symbols"/>
              <a:buChar char="◻"/>
            </a:pPr>
            <a:r>
              <a:rPr b="0" i="0" lang="en-US" sz="1400" u="none" cap="none" strike="noStrike">
                <a:solidFill>
                  <a:srgbClr val="000000"/>
                </a:solidFill>
                <a:latin typeface="Arial"/>
                <a:ea typeface="Arial"/>
                <a:cs typeface="Arial"/>
                <a:sym typeface="Arial"/>
              </a:rPr>
              <a:t>1 pedido só tem 1 veiculo e 1 veiculo ser vendido várias vezes (veiculo hb20 pode ser vendido várias vezes)</a:t>
            </a:r>
            <a:endParaRPr/>
          </a:p>
          <a:p>
            <a:pPr indent="-285750" lvl="1" marL="742950" marR="0" rtl="0" algn="l">
              <a:lnSpc>
                <a:spcPct val="100000"/>
              </a:lnSpc>
              <a:spcBef>
                <a:spcPts val="280"/>
              </a:spcBef>
              <a:spcAft>
                <a:spcPts val="0"/>
              </a:spcAft>
              <a:buClr>
                <a:srgbClr val="9999CC"/>
              </a:buClr>
              <a:buSzPts val="1120"/>
              <a:buFont typeface="Noto Sans Symbols"/>
              <a:buChar char="◻"/>
            </a:pPr>
            <a:r>
              <a:rPr b="0" i="0" lang="en-US" sz="1400" u="none" cap="none" strike="noStrike">
                <a:solidFill>
                  <a:srgbClr val="000000"/>
                </a:solidFill>
                <a:latin typeface="Arial"/>
                <a:ea typeface="Arial"/>
                <a:cs typeface="Arial"/>
                <a:sym typeface="Arial"/>
              </a:rPr>
              <a:t>1 pedido só tem 1 vendedor e 1 vendedor pode fazer várias vendas. </a:t>
            </a:r>
            <a:endParaRPr b="0" i="0" sz="1400" u="none" cap="none" strike="noStrike">
              <a:solidFill>
                <a:srgbClr val="000000"/>
              </a:solidFill>
              <a:latin typeface="Arial"/>
              <a:ea typeface="Arial"/>
              <a:cs typeface="Arial"/>
              <a:sym typeface="Arial"/>
            </a:endParaRPr>
          </a:p>
        </p:txBody>
      </p:sp>
      <p:sp>
        <p:nvSpPr>
          <p:cNvPr id="1437" name="Google Shape;1437;p17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SGBD - SQL - DDL</a:t>
            </a:r>
            <a:endParaRPr b="0" i="0" sz="12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1" name="Shape 1441"/>
        <p:cNvGrpSpPr/>
        <p:nvPr/>
      </p:nvGrpSpPr>
      <p:grpSpPr>
        <a:xfrm>
          <a:off x="0" y="0"/>
          <a:ext cx="0" cy="0"/>
          <a:chOff x="0" y="0"/>
          <a:chExt cx="0" cy="0"/>
        </a:xfrm>
      </p:grpSpPr>
      <p:pic>
        <p:nvPicPr>
          <p:cNvPr id="1442" name="Google Shape;1442;p173"/>
          <p:cNvPicPr preferRelativeResize="0"/>
          <p:nvPr/>
        </p:nvPicPr>
        <p:blipFill rotWithShape="1">
          <a:blip r:embed="rId3">
            <a:alphaModFix/>
          </a:blip>
          <a:srcRect b="0" l="0" r="0" t="0"/>
          <a:stretch/>
        </p:blipFill>
        <p:spPr>
          <a:xfrm>
            <a:off x="7251700" y="501650"/>
            <a:ext cx="1439862" cy="495300"/>
          </a:xfrm>
          <a:prstGeom prst="rect">
            <a:avLst/>
          </a:prstGeom>
          <a:noFill/>
          <a:ln>
            <a:noFill/>
          </a:ln>
        </p:spPr>
      </p:pic>
      <p:sp>
        <p:nvSpPr>
          <p:cNvPr id="1443" name="Google Shape;1443;p173"/>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444" name="Google Shape;1444;p173"/>
          <p:cNvSpPr txBox="1"/>
          <p:nvPr>
            <p:ph idx="11" type="ftr"/>
          </p:nvPr>
        </p:nvSpPr>
        <p:spPr>
          <a:xfrm>
            <a:off x="3657600" y="63246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SGBD - SQL - DDL</a:t>
            </a:r>
            <a:endParaRPr b="0" i="0" sz="1200" u="none" cap="none" strike="noStrike">
              <a:solidFill>
                <a:srgbClr val="000000"/>
              </a:solidFill>
              <a:latin typeface="Arial"/>
              <a:ea typeface="Arial"/>
              <a:cs typeface="Arial"/>
              <a:sym typeface="Arial"/>
            </a:endParaRPr>
          </a:p>
        </p:txBody>
      </p:sp>
      <p:sp>
        <p:nvSpPr>
          <p:cNvPr id="1445" name="Google Shape;1445;p173"/>
          <p:cNvSpPr txBox="1"/>
          <p:nvPr>
            <p:ph type="title"/>
          </p:nvPr>
        </p:nvSpPr>
        <p:spPr>
          <a:xfrm>
            <a:off x="468312" y="333375"/>
            <a:ext cx="4666396"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Arial"/>
              <a:buNone/>
            </a:pPr>
            <a:r>
              <a:rPr lang="en-US" sz="3600"/>
              <a:t>Bd_pedido_segunda</a:t>
            </a:r>
            <a:endParaRPr/>
          </a:p>
        </p:txBody>
      </p:sp>
      <p:pic>
        <p:nvPicPr>
          <p:cNvPr id="1446" name="Google Shape;1446;p173"/>
          <p:cNvPicPr preferRelativeResize="0"/>
          <p:nvPr/>
        </p:nvPicPr>
        <p:blipFill rotWithShape="1">
          <a:blip r:embed="rId4">
            <a:alphaModFix/>
          </a:blip>
          <a:srcRect b="0" l="0" r="0" t="0"/>
          <a:stretch/>
        </p:blipFill>
        <p:spPr>
          <a:xfrm>
            <a:off x="61912" y="1609725"/>
            <a:ext cx="9020175" cy="3638550"/>
          </a:xfrm>
          <a:prstGeom prst="rect">
            <a:avLst/>
          </a:prstGeom>
          <a:noFill/>
          <a:ln>
            <a:noFill/>
          </a:ln>
        </p:spPr>
      </p:pic>
    </p:spTree>
  </p:cSld>
  <p:clrMapOvr>
    <a:masterClrMapping/>
  </p:clrMapOvr>
  <p:transition>
    <p:push/>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0" name="Shape 1450"/>
        <p:cNvGrpSpPr/>
        <p:nvPr/>
      </p:nvGrpSpPr>
      <p:grpSpPr>
        <a:xfrm>
          <a:off x="0" y="0"/>
          <a:ext cx="0" cy="0"/>
          <a:chOff x="0" y="0"/>
          <a:chExt cx="0" cy="0"/>
        </a:xfrm>
      </p:grpSpPr>
      <p:sp>
        <p:nvSpPr>
          <p:cNvPr id="1451" name="Google Shape;1451;p174"/>
          <p:cNvSpPr txBox="1"/>
          <p:nvPr>
            <p:ph type="ctrTitle"/>
          </p:nvPr>
        </p:nvSpPr>
        <p:spPr>
          <a:xfrm>
            <a:off x="1600200" y="1773237"/>
            <a:ext cx="6019800" cy="2209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3200"/>
              <a:buFont typeface="Arial"/>
              <a:buNone/>
            </a:pPr>
            <a:r>
              <a:rPr b="0" i="0" lang="en-US" sz="3200" u="none">
                <a:solidFill>
                  <a:srgbClr val="FFFFFF"/>
                </a:solidFill>
                <a:latin typeface="Arial"/>
                <a:ea typeface="Arial"/>
                <a:cs typeface="Arial"/>
                <a:sym typeface="Arial"/>
              </a:rPr>
              <a:t> Gabarito</a:t>
            </a:r>
            <a:endParaRPr/>
          </a:p>
        </p:txBody>
      </p:sp>
      <p:sp>
        <p:nvSpPr>
          <p:cNvPr id="1452" name="Google Shape;1452;p174"/>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pic>
        <p:nvPicPr>
          <p:cNvPr id="1453" name="Google Shape;1453;p174"/>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
        <p:nvSpPr>
          <p:cNvPr id="1454" name="Google Shape;1454;p174"/>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455" name="Google Shape;1455;p174"/>
          <p:cNvSpPr txBox="1"/>
          <p:nvPr>
            <p:ph idx="11" type="ftr"/>
          </p:nvPr>
        </p:nvSpPr>
        <p:spPr>
          <a:xfrm>
            <a:off x="3162300" y="6128383"/>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SGBD - SQL - DDL</a:t>
            </a:r>
            <a:endParaRPr b="0" i="0" sz="12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8" name="Shape 1278"/>
        <p:cNvGrpSpPr/>
        <p:nvPr/>
      </p:nvGrpSpPr>
      <p:grpSpPr>
        <a:xfrm>
          <a:off x="0" y="0"/>
          <a:ext cx="0" cy="0"/>
          <a:chOff x="0" y="0"/>
          <a:chExt cx="0" cy="0"/>
        </a:xfrm>
      </p:grpSpPr>
      <p:pic>
        <p:nvPicPr>
          <p:cNvPr id="1279" name="Google Shape;1279;p157"/>
          <p:cNvPicPr preferRelativeResize="0"/>
          <p:nvPr/>
        </p:nvPicPr>
        <p:blipFill rotWithShape="1">
          <a:blip r:embed="rId3">
            <a:alphaModFix/>
          </a:blip>
          <a:srcRect b="0" l="0" r="0" t="0"/>
          <a:stretch/>
        </p:blipFill>
        <p:spPr>
          <a:xfrm>
            <a:off x="140721" y="1059499"/>
            <a:ext cx="9003279" cy="4530095"/>
          </a:xfrm>
          <a:prstGeom prst="rect">
            <a:avLst/>
          </a:prstGeom>
          <a:noFill/>
          <a:ln>
            <a:noFill/>
          </a:ln>
        </p:spPr>
      </p:pic>
      <p:sp>
        <p:nvSpPr>
          <p:cNvPr id="1280" name="Google Shape;1280;p157"/>
          <p:cNvSpPr txBox="1"/>
          <p:nvPr>
            <p:ph type="title"/>
          </p:nvPr>
        </p:nvSpPr>
        <p:spPr>
          <a:xfrm>
            <a:off x="404812" y="6985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Plano de Ensino – Banco de Dados</a:t>
            </a:r>
            <a:endParaRPr/>
          </a:p>
        </p:txBody>
      </p:sp>
      <p:sp>
        <p:nvSpPr>
          <p:cNvPr id="1281" name="Google Shape;1281;p15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pic>
        <p:nvPicPr>
          <p:cNvPr id="1282" name="Google Shape;1282;p157"/>
          <p:cNvPicPr preferRelativeResize="0"/>
          <p:nvPr/>
        </p:nvPicPr>
        <p:blipFill rotWithShape="1">
          <a:blip r:embed="rId4">
            <a:alphaModFix/>
          </a:blip>
          <a:srcRect b="0" l="0" r="0" t="0"/>
          <a:stretch/>
        </p:blipFill>
        <p:spPr>
          <a:xfrm>
            <a:off x="7481887" y="508000"/>
            <a:ext cx="1439862" cy="495300"/>
          </a:xfrm>
          <a:prstGeom prst="rect">
            <a:avLst/>
          </a:prstGeom>
          <a:noFill/>
          <a:ln>
            <a:noFill/>
          </a:ln>
        </p:spPr>
      </p:pic>
      <p:sp>
        <p:nvSpPr>
          <p:cNvPr id="1283" name="Google Shape;1283;p157"/>
          <p:cNvSpPr/>
          <p:nvPr/>
        </p:nvSpPr>
        <p:spPr>
          <a:xfrm>
            <a:off x="4768583" y="2447124"/>
            <a:ext cx="431700" cy="433500"/>
          </a:xfrm>
          <a:prstGeom prst="ellipse">
            <a:avLst/>
          </a:prstGeom>
          <a:noFill/>
          <a:ln cap="flat" cmpd="sng" w="254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1284" name="Google Shape;1284;p15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9" name="Shape 1459"/>
        <p:cNvGrpSpPr/>
        <p:nvPr/>
      </p:nvGrpSpPr>
      <p:grpSpPr>
        <a:xfrm>
          <a:off x="0" y="0"/>
          <a:ext cx="0" cy="0"/>
          <a:chOff x="0" y="0"/>
          <a:chExt cx="0" cy="0"/>
        </a:xfrm>
      </p:grpSpPr>
      <p:pic>
        <p:nvPicPr>
          <p:cNvPr id="1460" name="Google Shape;1460;p175"/>
          <p:cNvPicPr preferRelativeResize="0"/>
          <p:nvPr/>
        </p:nvPicPr>
        <p:blipFill rotWithShape="1">
          <a:blip r:embed="rId3">
            <a:alphaModFix/>
          </a:blip>
          <a:srcRect b="0" l="0" r="0" t="0"/>
          <a:stretch/>
        </p:blipFill>
        <p:spPr>
          <a:xfrm>
            <a:off x="7251700" y="501650"/>
            <a:ext cx="1439862" cy="495300"/>
          </a:xfrm>
          <a:prstGeom prst="rect">
            <a:avLst/>
          </a:prstGeom>
          <a:noFill/>
          <a:ln>
            <a:noFill/>
          </a:ln>
        </p:spPr>
      </p:pic>
      <p:sp>
        <p:nvSpPr>
          <p:cNvPr id="1461" name="Google Shape;1461;p175"/>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462" name="Google Shape;1462;p175"/>
          <p:cNvSpPr txBox="1"/>
          <p:nvPr>
            <p:ph idx="11" type="ftr"/>
          </p:nvPr>
        </p:nvSpPr>
        <p:spPr>
          <a:xfrm>
            <a:off x="3657600" y="63246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SGBD - SQL - DDL</a:t>
            </a:r>
            <a:endParaRPr b="0" i="0" sz="1200" u="none" cap="none" strike="noStrike">
              <a:solidFill>
                <a:srgbClr val="000000"/>
              </a:solidFill>
              <a:latin typeface="Arial"/>
              <a:ea typeface="Arial"/>
              <a:cs typeface="Arial"/>
              <a:sym typeface="Arial"/>
            </a:endParaRPr>
          </a:p>
        </p:txBody>
      </p:sp>
      <p:sp>
        <p:nvSpPr>
          <p:cNvPr id="1463" name="Google Shape;1463;p175"/>
          <p:cNvSpPr txBox="1"/>
          <p:nvPr>
            <p:ph type="title"/>
          </p:nvPr>
        </p:nvSpPr>
        <p:spPr>
          <a:xfrm>
            <a:off x="61913" y="238125"/>
            <a:ext cx="4666396"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Gabarito</a:t>
            </a:r>
            <a:endParaRPr>
              <a:solidFill>
                <a:schemeClr val="dk1"/>
              </a:solidFill>
            </a:endParaRPr>
          </a:p>
        </p:txBody>
      </p:sp>
      <p:pic>
        <p:nvPicPr>
          <p:cNvPr id="1464" name="Google Shape;1464;p175"/>
          <p:cNvPicPr preferRelativeResize="0"/>
          <p:nvPr/>
        </p:nvPicPr>
        <p:blipFill rotWithShape="1">
          <a:blip r:embed="rId4">
            <a:alphaModFix/>
          </a:blip>
          <a:srcRect b="0" l="0" r="0" t="0"/>
          <a:stretch/>
        </p:blipFill>
        <p:spPr>
          <a:xfrm>
            <a:off x="4415691" y="1609725"/>
            <a:ext cx="4666396" cy="1882327"/>
          </a:xfrm>
          <a:prstGeom prst="rect">
            <a:avLst/>
          </a:prstGeom>
          <a:noFill/>
          <a:ln>
            <a:noFill/>
          </a:ln>
        </p:spPr>
      </p:pic>
      <p:sp>
        <p:nvSpPr>
          <p:cNvPr id="1465" name="Google Shape;1465;p175"/>
          <p:cNvSpPr txBox="1"/>
          <p:nvPr/>
        </p:nvSpPr>
        <p:spPr>
          <a:xfrm>
            <a:off x="1135966" y="3273830"/>
            <a:ext cx="4635304"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Consolas"/>
                <a:ea typeface="Consolas"/>
                <a:cs typeface="Consolas"/>
                <a:sym typeface="Consolas"/>
              </a:rPr>
              <a:t>create</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database</a:t>
            </a:r>
            <a:r>
              <a:rPr b="0" i="0" lang="en-US" sz="1600" u="none" cap="none" strike="noStrike">
                <a:solidFill>
                  <a:srgbClr val="000000"/>
                </a:solidFill>
                <a:latin typeface="Consolas"/>
                <a:ea typeface="Consolas"/>
                <a:cs typeface="Consolas"/>
                <a:sym typeface="Consolas"/>
              </a:rPr>
              <a:t> bd_pedido_segunda</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Consolas"/>
                <a:ea typeface="Consolas"/>
                <a:cs typeface="Consolas"/>
                <a:sym typeface="Consolas"/>
              </a:rPr>
              <a:t>use</a:t>
            </a:r>
            <a:r>
              <a:rPr b="0" i="0" lang="en-US" sz="1600" u="none" cap="none" strike="noStrike">
                <a:solidFill>
                  <a:srgbClr val="000000"/>
                </a:solidFill>
                <a:latin typeface="Consolas"/>
                <a:ea typeface="Consolas"/>
                <a:cs typeface="Consolas"/>
                <a:sym typeface="Consolas"/>
              </a:rPr>
              <a:t> bd_pedido_segunda</a:t>
            </a:r>
            <a:endParaRPr b="0" i="0" sz="1600" u="none" cap="none" strike="noStrike">
              <a:solidFill>
                <a:srgbClr val="000000"/>
              </a:solidFill>
              <a:latin typeface="Consolas"/>
              <a:ea typeface="Consolas"/>
              <a:cs typeface="Consolas"/>
              <a:sym typeface="Consolas"/>
            </a:endParaRPr>
          </a:p>
        </p:txBody>
      </p:sp>
    </p:spTree>
  </p:cSld>
  <p:clrMapOvr>
    <a:masterClrMapping/>
  </p:clrMapOvr>
  <p:transition>
    <p:push/>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9" name="Shape 1469"/>
        <p:cNvGrpSpPr/>
        <p:nvPr/>
      </p:nvGrpSpPr>
      <p:grpSpPr>
        <a:xfrm>
          <a:off x="0" y="0"/>
          <a:ext cx="0" cy="0"/>
          <a:chOff x="0" y="0"/>
          <a:chExt cx="0" cy="0"/>
        </a:xfrm>
      </p:grpSpPr>
      <p:pic>
        <p:nvPicPr>
          <p:cNvPr id="1470" name="Google Shape;1470;p176"/>
          <p:cNvPicPr preferRelativeResize="0"/>
          <p:nvPr/>
        </p:nvPicPr>
        <p:blipFill rotWithShape="1">
          <a:blip r:embed="rId3">
            <a:alphaModFix/>
          </a:blip>
          <a:srcRect b="0" l="0" r="0" t="0"/>
          <a:stretch/>
        </p:blipFill>
        <p:spPr>
          <a:xfrm>
            <a:off x="3909254" y="668561"/>
            <a:ext cx="4666396" cy="1882327"/>
          </a:xfrm>
          <a:prstGeom prst="rect">
            <a:avLst/>
          </a:prstGeom>
          <a:noFill/>
          <a:ln>
            <a:noFill/>
          </a:ln>
        </p:spPr>
      </p:pic>
      <p:pic>
        <p:nvPicPr>
          <p:cNvPr id="1471" name="Google Shape;1471;p176"/>
          <p:cNvPicPr preferRelativeResize="0"/>
          <p:nvPr/>
        </p:nvPicPr>
        <p:blipFill rotWithShape="1">
          <a:blip r:embed="rId4">
            <a:alphaModFix/>
          </a:blip>
          <a:srcRect b="0" l="0" r="0" t="0"/>
          <a:stretch/>
        </p:blipFill>
        <p:spPr>
          <a:xfrm>
            <a:off x="7251700" y="501650"/>
            <a:ext cx="1439862" cy="495300"/>
          </a:xfrm>
          <a:prstGeom prst="rect">
            <a:avLst/>
          </a:prstGeom>
          <a:noFill/>
          <a:ln>
            <a:noFill/>
          </a:ln>
        </p:spPr>
      </p:pic>
      <p:sp>
        <p:nvSpPr>
          <p:cNvPr id="1472" name="Google Shape;1472;p176"/>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473" name="Google Shape;1473;p176"/>
          <p:cNvSpPr txBox="1"/>
          <p:nvPr>
            <p:ph idx="11" type="ftr"/>
          </p:nvPr>
        </p:nvSpPr>
        <p:spPr>
          <a:xfrm>
            <a:off x="3657600" y="63246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SGBD - SQL - DDL</a:t>
            </a:r>
            <a:endParaRPr b="0" i="0" sz="1200" u="none" cap="none" strike="noStrike">
              <a:solidFill>
                <a:srgbClr val="000000"/>
              </a:solidFill>
              <a:latin typeface="Arial"/>
              <a:ea typeface="Arial"/>
              <a:cs typeface="Arial"/>
              <a:sym typeface="Arial"/>
            </a:endParaRPr>
          </a:p>
        </p:txBody>
      </p:sp>
      <p:sp>
        <p:nvSpPr>
          <p:cNvPr id="1474" name="Google Shape;1474;p176"/>
          <p:cNvSpPr txBox="1"/>
          <p:nvPr>
            <p:ph type="title"/>
          </p:nvPr>
        </p:nvSpPr>
        <p:spPr>
          <a:xfrm>
            <a:off x="61913" y="238125"/>
            <a:ext cx="4666396"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Gabarito</a:t>
            </a:r>
            <a:endParaRPr>
              <a:solidFill>
                <a:schemeClr val="dk1"/>
              </a:solidFill>
            </a:endParaRPr>
          </a:p>
        </p:txBody>
      </p:sp>
      <p:sp>
        <p:nvSpPr>
          <p:cNvPr id="1475" name="Google Shape;1475;p176"/>
          <p:cNvSpPr txBox="1"/>
          <p:nvPr/>
        </p:nvSpPr>
        <p:spPr>
          <a:xfrm>
            <a:off x="728003" y="1724785"/>
            <a:ext cx="8275320" cy="448475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FF"/>
                </a:solidFill>
                <a:latin typeface="Consolas"/>
                <a:ea typeface="Consolas"/>
                <a:cs typeface="Consolas"/>
                <a:sym typeface="Consolas"/>
              </a:rPr>
              <a:t>create</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table</a:t>
            </a:r>
            <a:r>
              <a:rPr b="0" i="0" lang="en-US" sz="1600" u="none" cap="none" strike="noStrike">
                <a:solidFill>
                  <a:srgbClr val="000000"/>
                </a:solidFill>
                <a:latin typeface="Consolas"/>
                <a:ea typeface="Consolas"/>
                <a:cs typeface="Consolas"/>
                <a:sym typeface="Consolas"/>
              </a:rPr>
              <a:t> tb_cliente</a:t>
            </a:r>
            <a:endParaRPr b="0" i="0" sz="16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cd_cliente </a:t>
            </a:r>
            <a:r>
              <a:rPr b="0" i="0" lang="en-US" sz="1600" u="none" cap="none" strike="noStrike">
                <a:solidFill>
                  <a:srgbClr val="0000FF"/>
                </a:solidFill>
                <a:latin typeface="Consolas"/>
                <a:ea typeface="Consolas"/>
                <a:cs typeface="Consolas"/>
                <a:sym typeface="Consolas"/>
              </a:rPr>
              <a:t>int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not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null</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primary</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key</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cliente </a:t>
            </a:r>
            <a:r>
              <a:rPr b="0" i="0" lang="en-US" sz="1600" u="none" cap="none" strike="noStrike">
                <a:solidFill>
                  <a:srgbClr val="0000FF"/>
                </a:solidFill>
                <a:latin typeface="Consolas"/>
                <a:ea typeface="Consolas"/>
                <a:cs typeface="Consolas"/>
                <a:sym typeface="Consolas"/>
              </a:rPr>
              <a:t>varchar</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50</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FF"/>
                </a:solidFill>
                <a:latin typeface="Consolas"/>
                <a:ea typeface="Consolas"/>
                <a:cs typeface="Consolas"/>
                <a:sym typeface="Consolas"/>
              </a:rPr>
              <a:t>create</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table</a:t>
            </a:r>
            <a:r>
              <a:rPr b="0" i="0" lang="en-US" sz="1600" u="none" cap="none" strike="noStrike">
                <a:solidFill>
                  <a:srgbClr val="000000"/>
                </a:solidFill>
                <a:latin typeface="Consolas"/>
                <a:ea typeface="Consolas"/>
                <a:cs typeface="Consolas"/>
                <a:sym typeface="Consolas"/>
              </a:rPr>
              <a:t> tb_veiculo</a:t>
            </a:r>
            <a:endParaRPr b="0" i="0" sz="16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cd_veiculo </a:t>
            </a:r>
            <a:r>
              <a:rPr b="0" i="0" lang="en-US" sz="1600" u="none" cap="none" strike="noStrike">
                <a:solidFill>
                  <a:srgbClr val="0000FF"/>
                </a:solidFill>
                <a:latin typeface="Consolas"/>
                <a:ea typeface="Consolas"/>
                <a:cs typeface="Consolas"/>
                <a:sym typeface="Consolas"/>
              </a:rPr>
              <a:t>int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not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null</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primary</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key</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veiculo </a:t>
            </a:r>
            <a:r>
              <a:rPr b="0" i="0" lang="en-US" sz="1600" u="none" cap="none" strike="noStrike">
                <a:solidFill>
                  <a:srgbClr val="0000FF"/>
                </a:solidFill>
                <a:latin typeface="Consolas"/>
                <a:ea typeface="Consolas"/>
                <a:cs typeface="Consolas"/>
                <a:sym typeface="Consolas"/>
              </a:rPr>
              <a:t>char</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50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valor_veiculo </a:t>
            </a:r>
            <a:r>
              <a:rPr b="0" i="0" lang="en-US" sz="1600" u="none" cap="none" strike="noStrike">
                <a:solidFill>
                  <a:srgbClr val="0000FF"/>
                </a:solidFill>
                <a:latin typeface="Consolas"/>
                <a:ea typeface="Consolas"/>
                <a:cs typeface="Consolas"/>
                <a:sym typeface="Consolas"/>
              </a:rPr>
              <a:t>decimal</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12</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2</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FF"/>
                </a:solidFill>
                <a:latin typeface="Consolas"/>
                <a:ea typeface="Consolas"/>
                <a:cs typeface="Consolas"/>
                <a:sym typeface="Consolas"/>
              </a:rPr>
              <a:t>create</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table</a:t>
            </a:r>
            <a:r>
              <a:rPr b="0" i="0" lang="en-US" sz="1600" u="none" cap="none" strike="noStrike">
                <a:solidFill>
                  <a:srgbClr val="000000"/>
                </a:solidFill>
                <a:latin typeface="Consolas"/>
                <a:ea typeface="Consolas"/>
                <a:cs typeface="Consolas"/>
                <a:sym typeface="Consolas"/>
              </a:rPr>
              <a:t> tb_vendedor</a:t>
            </a:r>
            <a:endParaRPr b="0" i="0" sz="16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cd_vendedor </a:t>
            </a:r>
            <a:r>
              <a:rPr b="0" i="0" lang="en-US" sz="1600" u="none" cap="none" strike="noStrike">
                <a:solidFill>
                  <a:srgbClr val="0000FF"/>
                </a:solidFill>
                <a:latin typeface="Consolas"/>
                <a:ea typeface="Consolas"/>
                <a:cs typeface="Consolas"/>
                <a:sym typeface="Consolas"/>
              </a:rPr>
              <a:t>int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not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null</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primary</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key</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vendedor </a:t>
            </a:r>
            <a:r>
              <a:rPr b="0" i="0" lang="en-US" sz="1600" u="none" cap="none" strike="noStrike">
                <a:solidFill>
                  <a:srgbClr val="0000FF"/>
                </a:solidFill>
                <a:latin typeface="Consolas"/>
                <a:ea typeface="Consolas"/>
                <a:cs typeface="Consolas"/>
                <a:sym typeface="Consolas"/>
              </a:rPr>
              <a:t>varchar</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50</a:t>
            </a:r>
            <a:r>
              <a:rPr b="0" i="0" lang="en-US" sz="1600" u="none" cap="none" strike="noStrike">
                <a:solidFill>
                  <a:srgbClr val="808080"/>
                </a:solidFill>
                <a:latin typeface="Consolas"/>
                <a:ea typeface="Consolas"/>
                <a:cs typeface="Consolas"/>
                <a:sym typeface="Consolas"/>
              </a:rPr>
              <a:t>))</a:t>
            </a:r>
            <a:endParaRPr/>
          </a:p>
        </p:txBody>
      </p:sp>
    </p:spTree>
  </p:cSld>
  <p:clrMapOvr>
    <a:masterClrMapping/>
  </p:clrMapOvr>
  <p:transition>
    <p:push/>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9" name="Shape 1479"/>
        <p:cNvGrpSpPr/>
        <p:nvPr/>
      </p:nvGrpSpPr>
      <p:grpSpPr>
        <a:xfrm>
          <a:off x="0" y="0"/>
          <a:ext cx="0" cy="0"/>
          <a:chOff x="0" y="0"/>
          <a:chExt cx="0" cy="0"/>
        </a:xfrm>
      </p:grpSpPr>
      <p:pic>
        <p:nvPicPr>
          <p:cNvPr id="1480" name="Google Shape;1480;p177"/>
          <p:cNvPicPr preferRelativeResize="0"/>
          <p:nvPr/>
        </p:nvPicPr>
        <p:blipFill rotWithShape="1">
          <a:blip r:embed="rId3">
            <a:alphaModFix/>
          </a:blip>
          <a:srcRect b="0" l="0" r="0" t="0"/>
          <a:stretch/>
        </p:blipFill>
        <p:spPr>
          <a:xfrm>
            <a:off x="3909254" y="668561"/>
            <a:ext cx="4666396" cy="1882327"/>
          </a:xfrm>
          <a:prstGeom prst="rect">
            <a:avLst/>
          </a:prstGeom>
          <a:noFill/>
          <a:ln>
            <a:noFill/>
          </a:ln>
        </p:spPr>
      </p:pic>
      <p:pic>
        <p:nvPicPr>
          <p:cNvPr id="1481" name="Google Shape;1481;p177"/>
          <p:cNvPicPr preferRelativeResize="0"/>
          <p:nvPr/>
        </p:nvPicPr>
        <p:blipFill rotWithShape="1">
          <a:blip r:embed="rId4">
            <a:alphaModFix/>
          </a:blip>
          <a:srcRect b="0" l="0" r="0" t="0"/>
          <a:stretch/>
        </p:blipFill>
        <p:spPr>
          <a:xfrm>
            <a:off x="7251700" y="501650"/>
            <a:ext cx="1439862" cy="495300"/>
          </a:xfrm>
          <a:prstGeom prst="rect">
            <a:avLst/>
          </a:prstGeom>
          <a:noFill/>
          <a:ln>
            <a:noFill/>
          </a:ln>
        </p:spPr>
      </p:pic>
      <p:sp>
        <p:nvSpPr>
          <p:cNvPr id="1482" name="Google Shape;1482;p17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483" name="Google Shape;1483;p177"/>
          <p:cNvSpPr txBox="1"/>
          <p:nvPr>
            <p:ph idx="11" type="ftr"/>
          </p:nvPr>
        </p:nvSpPr>
        <p:spPr>
          <a:xfrm>
            <a:off x="3657600" y="63246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SGBD - SQL - DDL</a:t>
            </a:r>
            <a:endParaRPr b="0" i="0" sz="1200" u="none" cap="none" strike="noStrike">
              <a:solidFill>
                <a:srgbClr val="000000"/>
              </a:solidFill>
              <a:latin typeface="Arial"/>
              <a:ea typeface="Arial"/>
              <a:cs typeface="Arial"/>
              <a:sym typeface="Arial"/>
            </a:endParaRPr>
          </a:p>
        </p:txBody>
      </p:sp>
      <p:sp>
        <p:nvSpPr>
          <p:cNvPr id="1484" name="Google Shape;1484;p177"/>
          <p:cNvSpPr txBox="1"/>
          <p:nvPr>
            <p:ph type="title"/>
          </p:nvPr>
        </p:nvSpPr>
        <p:spPr>
          <a:xfrm>
            <a:off x="61913" y="238125"/>
            <a:ext cx="4666396"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Gabarito</a:t>
            </a:r>
            <a:endParaRPr>
              <a:solidFill>
                <a:schemeClr val="dk1"/>
              </a:solidFill>
            </a:endParaRPr>
          </a:p>
        </p:txBody>
      </p:sp>
      <p:sp>
        <p:nvSpPr>
          <p:cNvPr id="1485" name="Google Shape;1485;p177"/>
          <p:cNvSpPr txBox="1"/>
          <p:nvPr/>
        </p:nvSpPr>
        <p:spPr>
          <a:xfrm>
            <a:off x="742071" y="2262611"/>
            <a:ext cx="4635304" cy="300742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FF"/>
                </a:solidFill>
                <a:latin typeface="Consolas"/>
                <a:ea typeface="Consolas"/>
                <a:cs typeface="Consolas"/>
                <a:sym typeface="Consolas"/>
              </a:rPr>
              <a:t>create</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table</a:t>
            </a:r>
            <a:r>
              <a:rPr b="0" i="0" lang="en-US" sz="1600" u="none" cap="none" strike="noStrike">
                <a:solidFill>
                  <a:srgbClr val="000000"/>
                </a:solidFill>
                <a:latin typeface="Consolas"/>
                <a:ea typeface="Consolas"/>
                <a:cs typeface="Consolas"/>
                <a:sym typeface="Consolas"/>
              </a:rPr>
              <a:t> tb_pedido</a:t>
            </a:r>
            <a:endParaRPr b="0" i="0" sz="16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nr_pedido </a:t>
            </a:r>
            <a:r>
              <a:rPr b="0" i="0" lang="en-US" sz="1600" u="none" cap="none" strike="noStrike">
                <a:solidFill>
                  <a:srgbClr val="0000FF"/>
                </a:solidFill>
                <a:latin typeface="Consolas"/>
                <a:ea typeface="Consolas"/>
                <a:cs typeface="Consolas"/>
                <a:sym typeface="Consolas"/>
              </a:rPr>
              <a:t>int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not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null</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primary</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key</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dt_pedido </a:t>
            </a:r>
            <a:r>
              <a:rPr b="0" i="0" lang="en-US" sz="1600" u="none" cap="none" strike="noStrike">
                <a:solidFill>
                  <a:srgbClr val="0000FF"/>
                </a:solidFill>
                <a:latin typeface="Consolas"/>
                <a:ea typeface="Consolas"/>
                <a:cs typeface="Consolas"/>
                <a:sym typeface="Consolas"/>
              </a:rPr>
              <a:t>date</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cd_veiculo </a:t>
            </a:r>
            <a:r>
              <a:rPr b="0" i="0" lang="en-US" sz="1600" u="none" cap="none" strike="noStrike">
                <a:solidFill>
                  <a:srgbClr val="0000FF"/>
                </a:solidFill>
                <a:latin typeface="Consolas"/>
                <a:ea typeface="Consolas"/>
                <a:cs typeface="Consolas"/>
                <a:sym typeface="Consolas"/>
              </a:rPr>
              <a:t>int</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cd_cliente </a:t>
            </a:r>
            <a:r>
              <a:rPr b="0" i="0" lang="en-US" sz="1600" u="none" cap="none" strike="noStrike">
                <a:solidFill>
                  <a:srgbClr val="0000FF"/>
                </a:solidFill>
                <a:latin typeface="Consolas"/>
                <a:ea typeface="Consolas"/>
                <a:cs typeface="Consolas"/>
                <a:sym typeface="Consolas"/>
              </a:rPr>
              <a:t>int</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cd_vendedor </a:t>
            </a:r>
            <a:r>
              <a:rPr b="0" i="0" lang="en-US" sz="1600" u="none" cap="none" strike="noStrike">
                <a:solidFill>
                  <a:srgbClr val="0000FF"/>
                </a:solidFill>
                <a:latin typeface="Consolas"/>
                <a:ea typeface="Consolas"/>
                <a:cs typeface="Consolas"/>
                <a:sym typeface="Consolas"/>
              </a:rPr>
              <a:t>int</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valor_pedido </a:t>
            </a:r>
            <a:r>
              <a:rPr b="0" i="0" lang="en-US" sz="1600" u="none" cap="none" strike="noStrike">
                <a:solidFill>
                  <a:srgbClr val="0000FF"/>
                </a:solidFill>
                <a:latin typeface="Consolas"/>
                <a:ea typeface="Consolas"/>
                <a:cs typeface="Consolas"/>
                <a:sym typeface="Consolas"/>
              </a:rPr>
              <a:t>decimal</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12</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2</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comissao </a:t>
            </a:r>
            <a:r>
              <a:rPr b="0" i="0" lang="en-US" sz="1600" u="none" cap="none" strike="noStrike">
                <a:solidFill>
                  <a:srgbClr val="0000FF"/>
                </a:solidFill>
                <a:latin typeface="Consolas"/>
                <a:ea typeface="Consolas"/>
                <a:cs typeface="Consolas"/>
                <a:sym typeface="Consolas"/>
              </a:rPr>
              <a:t>decimal</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12</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2</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endParaRPr/>
          </a:p>
        </p:txBody>
      </p:sp>
    </p:spTree>
  </p:cSld>
  <p:clrMapOvr>
    <a:masterClrMapping/>
  </p:clrMapOvr>
  <p:transition>
    <p:push/>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9" name="Shape 1489"/>
        <p:cNvGrpSpPr/>
        <p:nvPr/>
      </p:nvGrpSpPr>
      <p:grpSpPr>
        <a:xfrm>
          <a:off x="0" y="0"/>
          <a:ext cx="0" cy="0"/>
          <a:chOff x="0" y="0"/>
          <a:chExt cx="0" cy="0"/>
        </a:xfrm>
      </p:grpSpPr>
      <p:pic>
        <p:nvPicPr>
          <p:cNvPr id="1490" name="Google Shape;1490;p178"/>
          <p:cNvPicPr preferRelativeResize="0"/>
          <p:nvPr/>
        </p:nvPicPr>
        <p:blipFill rotWithShape="1">
          <a:blip r:embed="rId3">
            <a:alphaModFix/>
          </a:blip>
          <a:srcRect b="0" l="0" r="0" t="0"/>
          <a:stretch/>
        </p:blipFill>
        <p:spPr>
          <a:xfrm>
            <a:off x="3909254" y="668561"/>
            <a:ext cx="4666396" cy="1882327"/>
          </a:xfrm>
          <a:prstGeom prst="rect">
            <a:avLst/>
          </a:prstGeom>
          <a:noFill/>
          <a:ln>
            <a:noFill/>
          </a:ln>
        </p:spPr>
      </p:pic>
      <p:pic>
        <p:nvPicPr>
          <p:cNvPr id="1491" name="Google Shape;1491;p178"/>
          <p:cNvPicPr preferRelativeResize="0"/>
          <p:nvPr/>
        </p:nvPicPr>
        <p:blipFill rotWithShape="1">
          <a:blip r:embed="rId4">
            <a:alphaModFix/>
          </a:blip>
          <a:srcRect b="0" l="0" r="0" t="0"/>
          <a:stretch/>
        </p:blipFill>
        <p:spPr>
          <a:xfrm>
            <a:off x="7251700" y="501650"/>
            <a:ext cx="1439862" cy="495300"/>
          </a:xfrm>
          <a:prstGeom prst="rect">
            <a:avLst/>
          </a:prstGeom>
          <a:noFill/>
          <a:ln>
            <a:noFill/>
          </a:ln>
        </p:spPr>
      </p:pic>
      <p:sp>
        <p:nvSpPr>
          <p:cNvPr id="1492" name="Google Shape;1492;p178"/>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493" name="Google Shape;1493;p178"/>
          <p:cNvSpPr txBox="1"/>
          <p:nvPr>
            <p:ph idx="11" type="ftr"/>
          </p:nvPr>
        </p:nvSpPr>
        <p:spPr>
          <a:xfrm>
            <a:off x="3657600" y="63246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SGBD - SQL - DDL</a:t>
            </a:r>
            <a:endParaRPr b="0" i="0" sz="1200" u="none" cap="none" strike="noStrike">
              <a:solidFill>
                <a:srgbClr val="000000"/>
              </a:solidFill>
              <a:latin typeface="Arial"/>
              <a:ea typeface="Arial"/>
              <a:cs typeface="Arial"/>
              <a:sym typeface="Arial"/>
            </a:endParaRPr>
          </a:p>
        </p:txBody>
      </p:sp>
      <p:sp>
        <p:nvSpPr>
          <p:cNvPr id="1494" name="Google Shape;1494;p178"/>
          <p:cNvSpPr txBox="1"/>
          <p:nvPr>
            <p:ph type="title"/>
          </p:nvPr>
        </p:nvSpPr>
        <p:spPr>
          <a:xfrm>
            <a:off x="61913" y="238125"/>
            <a:ext cx="4666396"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Gabarito</a:t>
            </a:r>
            <a:endParaRPr>
              <a:solidFill>
                <a:schemeClr val="dk1"/>
              </a:solidFill>
            </a:endParaRPr>
          </a:p>
        </p:txBody>
      </p:sp>
      <p:sp>
        <p:nvSpPr>
          <p:cNvPr id="1495" name="Google Shape;1495;p178"/>
          <p:cNvSpPr txBox="1"/>
          <p:nvPr/>
        </p:nvSpPr>
        <p:spPr>
          <a:xfrm>
            <a:off x="742070" y="2465735"/>
            <a:ext cx="6699739" cy="35394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8000"/>
                </a:solidFill>
                <a:latin typeface="Consolas"/>
                <a:ea typeface="Consolas"/>
                <a:cs typeface="Consolas"/>
                <a:sym typeface="Consolas"/>
              </a:rPr>
              <a:t>-- veiculo</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Consolas"/>
                <a:ea typeface="Consolas"/>
                <a:cs typeface="Consolas"/>
                <a:sym typeface="Consolas"/>
              </a:rPr>
              <a:t>alter</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table</a:t>
            </a:r>
            <a:r>
              <a:rPr b="0" i="0" lang="en-US" sz="1600" u="none" cap="none" strike="noStrike">
                <a:solidFill>
                  <a:srgbClr val="000000"/>
                </a:solidFill>
                <a:latin typeface="Consolas"/>
                <a:ea typeface="Consolas"/>
                <a:cs typeface="Consolas"/>
                <a:sym typeface="Consolas"/>
              </a:rPr>
              <a:t> tb_pedido</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Consolas"/>
                <a:ea typeface="Consolas"/>
                <a:cs typeface="Consolas"/>
                <a:sym typeface="Consolas"/>
              </a:rPr>
              <a:t>add</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constraint</a:t>
            </a:r>
            <a:r>
              <a:rPr b="0" i="0" lang="en-US" sz="1600" u="none" cap="none" strike="noStrike">
                <a:solidFill>
                  <a:srgbClr val="000000"/>
                </a:solidFill>
                <a:latin typeface="Consolas"/>
                <a:ea typeface="Consolas"/>
                <a:cs typeface="Consolas"/>
                <a:sym typeface="Consolas"/>
              </a:rPr>
              <a:t> fk_veiculo </a:t>
            </a:r>
            <a:r>
              <a:rPr b="0" i="0" lang="en-US" sz="1600" u="none" cap="none" strike="noStrike">
                <a:solidFill>
                  <a:srgbClr val="0000FF"/>
                </a:solidFill>
                <a:latin typeface="Consolas"/>
                <a:ea typeface="Consolas"/>
                <a:cs typeface="Consolas"/>
                <a:sym typeface="Consolas"/>
              </a:rPr>
              <a:t>foreign</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key </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cd_veiculo</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Consolas"/>
                <a:ea typeface="Consolas"/>
                <a:cs typeface="Consolas"/>
                <a:sym typeface="Consolas"/>
              </a:rPr>
              <a:t>references</a:t>
            </a:r>
            <a:r>
              <a:rPr b="0" i="0" lang="en-US" sz="1600" u="none" cap="none" strike="noStrike">
                <a:solidFill>
                  <a:srgbClr val="000000"/>
                </a:solidFill>
                <a:latin typeface="Consolas"/>
                <a:ea typeface="Consolas"/>
                <a:cs typeface="Consolas"/>
                <a:sym typeface="Consolas"/>
              </a:rPr>
              <a:t> tb_veiculo</a:t>
            </a:r>
            <a:r>
              <a:rPr b="0" i="0" lang="en-US" sz="1600" u="none" cap="none" strike="noStrike">
                <a:solidFill>
                  <a:srgbClr val="0000FF"/>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cd_veiculo</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8000"/>
                </a:solidFill>
                <a:latin typeface="Consolas"/>
                <a:ea typeface="Consolas"/>
                <a:cs typeface="Consolas"/>
                <a:sym typeface="Consolas"/>
              </a:rPr>
              <a:t>-- cliente</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Consolas"/>
                <a:ea typeface="Consolas"/>
                <a:cs typeface="Consolas"/>
                <a:sym typeface="Consolas"/>
              </a:rPr>
              <a:t>alter</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table</a:t>
            </a:r>
            <a:r>
              <a:rPr b="0" i="0" lang="en-US" sz="1600" u="none" cap="none" strike="noStrike">
                <a:solidFill>
                  <a:srgbClr val="000000"/>
                </a:solidFill>
                <a:latin typeface="Consolas"/>
                <a:ea typeface="Consolas"/>
                <a:cs typeface="Consolas"/>
                <a:sym typeface="Consolas"/>
              </a:rPr>
              <a:t> tb_pedido</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Consolas"/>
                <a:ea typeface="Consolas"/>
                <a:cs typeface="Consolas"/>
                <a:sym typeface="Consolas"/>
              </a:rPr>
              <a:t>add</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constraint</a:t>
            </a:r>
            <a:r>
              <a:rPr b="0" i="0" lang="en-US" sz="1600" u="none" cap="none" strike="noStrike">
                <a:solidFill>
                  <a:srgbClr val="000000"/>
                </a:solidFill>
                <a:latin typeface="Consolas"/>
                <a:ea typeface="Consolas"/>
                <a:cs typeface="Consolas"/>
                <a:sym typeface="Consolas"/>
              </a:rPr>
              <a:t> fk_cliente </a:t>
            </a:r>
            <a:r>
              <a:rPr b="0" i="0" lang="en-US" sz="1600" u="none" cap="none" strike="noStrike">
                <a:solidFill>
                  <a:srgbClr val="0000FF"/>
                </a:solidFill>
                <a:latin typeface="Consolas"/>
                <a:ea typeface="Consolas"/>
                <a:cs typeface="Consolas"/>
                <a:sym typeface="Consolas"/>
              </a:rPr>
              <a:t>foreign</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key </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cd_cliente</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Consolas"/>
                <a:ea typeface="Consolas"/>
                <a:cs typeface="Consolas"/>
                <a:sym typeface="Consolas"/>
              </a:rPr>
              <a:t>references</a:t>
            </a:r>
            <a:r>
              <a:rPr b="0" i="0" lang="en-US" sz="1600" u="none" cap="none" strike="noStrike">
                <a:solidFill>
                  <a:srgbClr val="000000"/>
                </a:solidFill>
                <a:latin typeface="Consolas"/>
                <a:ea typeface="Consolas"/>
                <a:cs typeface="Consolas"/>
                <a:sym typeface="Consolas"/>
              </a:rPr>
              <a:t> tb_cliente</a:t>
            </a:r>
            <a:r>
              <a:rPr b="0" i="0" lang="en-US" sz="1600" u="none" cap="none" strike="noStrike">
                <a:solidFill>
                  <a:srgbClr val="0000FF"/>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cd_cliente</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8000"/>
                </a:solidFill>
                <a:latin typeface="Consolas"/>
                <a:ea typeface="Consolas"/>
                <a:cs typeface="Consolas"/>
                <a:sym typeface="Consolas"/>
              </a:rPr>
              <a:t>-- vendedor</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Consolas"/>
                <a:ea typeface="Consolas"/>
                <a:cs typeface="Consolas"/>
                <a:sym typeface="Consolas"/>
              </a:rPr>
              <a:t>alter</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table</a:t>
            </a:r>
            <a:r>
              <a:rPr b="0" i="0" lang="en-US" sz="1600" u="none" cap="none" strike="noStrike">
                <a:solidFill>
                  <a:srgbClr val="000000"/>
                </a:solidFill>
                <a:latin typeface="Consolas"/>
                <a:ea typeface="Consolas"/>
                <a:cs typeface="Consolas"/>
                <a:sym typeface="Consolas"/>
              </a:rPr>
              <a:t> tb_pedido</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Consolas"/>
                <a:ea typeface="Consolas"/>
                <a:cs typeface="Consolas"/>
                <a:sym typeface="Consolas"/>
              </a:rPr>
              <a:t>add</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constraint</a:t>
            </a:r>
            <a:r>
              <a:rPr b="0" i="0" lang="en-US" sz="1600" u="none" cap="none" strike="noStrike">
                <a:solidFill>
                  <a:srgbClr val="000000"/>
                </a:solidFill>
                <a:latin typeface="Consolas"/>
                <a:ea typeface="Consolas"/>
                <a:cs typeface="Consolas"/>
                <a:sym typeface="Consolas"/>
              </a:rPr>
              <a:t> fk_vendedor </a:t>
            </a:r>
            <a:r>
              <a:rPr b="0" i="0" lang="en-US" sz="1600" u="none" cap="none" strike="noStrike">
                <a:solidFill>
                  <a:srgbClr val="0000FF"/>
                </a:solidFill>
                <a:latin typeface="Consolas"/>
                <a:ea typeface="Consolas"/>
                <a:cs typeface="Consolas"/>
                <a:sym typeface="Consolas"/>
              </a:rPr>
              <a:t>foreign</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key </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cd_vendedor</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FF"/>
                </a:solidFill>
                <a:latin typeface="Consolas"/>
                <a:ea typeface="Consolas"/>
                <a:cs typeface="Consolas"/>
                <a:sym typeface="Consolas"/>
              </a:rPr>
              <a:t>references</a:t>
            </a:r>
            <a:r>
              <a:rPr b="0" i="0" lang="en-US" sz="1600" u="none" cap="none" strike="noStrike">
                <a:solidFill>
                  <a:srgbClr val="000000"/>
                </a:solidFill>
                <a:latin typeface="Consolas"/>
                <a:ea typeface="Consolas"/>
                <a:cs typeface="Consolas"/>
                <a:sym typeface="Consolas"/>
              </a:rPr>
              <a:t> tb_vendedor</a:t>
            </a:r>
            <a:r>
              <a:rPr b="0" i="0" lang="en-US" sz="1600" u="none" cap="none" strike="noStrike">
                <a:solidFill>
                  <a:srgbClr val="0000FF"/>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cd_vendedor</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endParaRPr/>
          </a:p>
        </p:txBody>
      </p:sp>
    </p:spTree>
  </p:cSld>
  <p:clrMapOvr>
    <a:masterClrMapping/>
  </p:clrMapOvr>
  <p:transition>
    <p:push/>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9" name="Shape 1499"/>
        <p:cNvGrpSpPr/>
        <p:nvPr/>
      </p:nvGrpSpPr>
      <p:grpSpPr>
        <a:xfrm>
          <a:off x="0" y="0"/>
          <a:ext cx="0" cy="0"/>
          <a:chOff x="0" y="0"/>
          <a:chExt cx="0" cy="0"/>
        </a:xfrm>
      </p:grpSpPr>
      <p:sp>
        <p:nvSpPr>
          <p:cNvPr id="1500" name="Google Shape;1500;p179"/>
          <p:cNvSpPr txBox="1"/>
          <p:nvPr>
            <p:ph type="ctrTitle"/>
          </p:nvPr>
        </p:nvSpPr>
        <p:spPr>
          <a:xfrm>
            <a:off x="3348037" y="2276475"/>
            <a:ext cx="5256212" cy="889000"/>
          </a:xfrm>
          <a:prstGeom prst="rect">
            <a:avLst/>
          </a:prstGeom>
          <a:noFill/>
          <a:ln>
            <a:noFill/>
          </a:ln>
        </p:spPr>
        <p:txBody>
          <a:bodyPr anchorCtr="0" anchor="ctr" bIns="45700" lIns="91425" spcFirstLastPara="1" rIns="91425" wrap="square" tIns="45700">
            <a:noAutofit/>
          </a:bodyPr>
          <a:lstStyle/>
          <a:p>
            <a:pPr indent="0" lvl="0" marL="0" rtl="0" algn="l">
              <a:lnSpc>
                <a:spcPct val="200000"/>
              </a:lnSpc>
              <a:spcBef>
                <a:spcPts val="0"/>
              </a:spcBef>
              <a:spcAft>
                <a:spcPts val="0"/>
              </a:spcAft>
              <a:buClr>
                <a:srgbClr val="FFFFFF"/>
              </a:buClr>
              <a:buSzPts val="1800"/>
              <a:buFont typeface="Arial"/>
              <a:buNone/>
            </a:pPr>
            <a:r>
              <a:rPr b="1" i="0" lang="en-US" sz="1800" u="none">
                <a:solidFill>
                  <a:srgbClr val="FFFFFF"/>
                </a:solidFill>
                <a:latin typeface="Arial"/>
                <a:ea typeface="Arial"/>
                <a:cs typeface="Arial"/>
                <a:sym typeface="Arial"/>
              </a:rPr>
              <a:t>DML – Linguagem de Manipulação de dados</a:t>
            </a:r>
            <a:br>
              <a:rPr b="1" i="0" lang="en-US" sz="1800" u="none">
                <a:solidFill>
                  <a:srgbClr val="FFFFFF"/>
                </a:solidFill>
                <a:latin typeface="Arial"/>
                <a:ea typeface="Arial"/>
                <a:cs typeface="Arial"/>
                <a:sym typeface="Arial"/>
              </a:rPr>
            </a:br>
            <a:r>
              <a:rPr b="1" i="0" lang="en-US" sz="1800" u="none">
                <a:solidFill>
                  <a:srgbClr val="FFFFFF"/>
                </a:solidFill>
                <a:latin typeface="Arial"/>
                <a:ea typeface="Arial"/>
                <a:cs typeface="Arial"/>
                <a:sym typeface="Arial"/>
              </a:rPr>
              <a:t>Insert, update</a:t>
            </a:r>
            <a:r>
              <a:rPr b="1" lang="en-US" sz="1800"/>
              <a:t> e</a:t>
            </a:r>
            <a:r>
              <a:rPr b="1" i="0" lang="en-US" sz="1800" u="none">
                <a:solidFill>
                  <a:srgbClr val="FFFFFF"/>
                </a:solidFill>
                <a:latin typeface="Arial"/>
                <a:ea typeface="Arial"/>
                <a:cs typeface="Arial"/>
                <a:sym typeface="Arial"/>
              </a:rPr>
              <a:t> delete</a:t>
            </a:r>
            <a:endParaRPr/>
          </a:p>
        </p:txBody>
      </p:sp>
      <p:pic>
        <p:nvPicPr>
          <p:cNvPr id="1501" name="Google Shape;1501;p179"/>
          <p:cNvPicPr preferRelativeResize="0"/>
          <p:nvPr/>
        </p:nvPicPr>
        <p:blipFill rotWithShape="1">
          <a:blip r:embed="rId3">
            <a:alphaModFix/>
          </a:blip>
          <a:srcRect b="0" l="0" r="0" t="0"/>
          <a:stretch/>
        </p:blipFill>
        <p:spPr>
          <a:xfrm>
            <a:off x="7481887" y="476250"/>
            <a:ext cx="1439862" cy="495300"/>
          </a:xfrm>
          <a:prstGeom prst="rect">
            <a:avLst/>
          </a:prstGeom>
          <a:noFill/>
          <a:ln>
            <a:noFill/>
          </a:ln>
        </p:spPr>
      </p:pic>
      <p:sp>
        <p:nvSpPr>
          <p:cNvPr id="1502" name="Google Shape;1502;p179"/>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503" name="Google Shape;1503;p179"/>
          <p:cNvSpPr txBox="1"/>
          <p:nvPr>
            <p:ph idx="11" type="ftr"/>
          </p:nvPr>
        </p:nvSpPr>
        <p:spPr>
          <a:xfrm>
            <a:off x="-381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7" name="Shape 1507"/>
        <p:cNvGrpSpPr/>
        <p:nvPr/>
      </p:nvGrpSpPr>
      <p:grpSpPr>
        <a:xfrm>
          <a:off x="0" y="0"/>
          <a:ext cx="0" cy="0"/>
          <a:chOff x="0" y="0"/>
          <a:chExt cx="0" cy="0"/>
        </a:xfrm>
      </p:grpSpPr>
      <p:pic>
        <p:nvPicPr>
          <p:cNvPr id="1508" name="Google Shape;1508;p180"/>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1509" name="Google Shape;1509;p180"/>
          <p:cNvSpPr txBox="1"/>
          <p:nvPr/>
        </p:nvSpPr>
        <p:spPr>
          <a:xfrm>
            <a:off x="611173" y="620700"/>
            <a:ext cx="7666200" cy="102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 </a:t>
            </a:r>
            <a:br>
              <a:rPr b="1" i="0" lang="en-US" sz="2000" u="none" cap="none" strike="noStrike">
                <a:solidFill>
                  <a:srgbClr val="000000"/>
                </a:solidFill>
                <a:latin typeface="Arial"/>
                <a:ea typeface="Arial"/>
                <a:cs typeface="Arial"/>
                <a:sym typeface="Arial"/>
              </a:rPr>
            </a:br>
            <a:r>
              <a:rPr b="1" i="0" lang="en-US" sz="2000" u="none" cap="none" strike="noStrike">
                <a:solidFill>
                  <a:srgbClr val="000000"/>
                </a:solidFill>
                <a:latin typeface="Arial"/>
                <a:ea typeface="Arial"/>
                <a:cs typeface="Arial"/>
                <a:sym typeface="Arial"/>
              </a:rPr>
              <a:t>             </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               Insert,             select,             update,              delete </a:t>
            </a:r>
            <a:r>
              <a:rPr b="1" i="0" lang="en-US" sz="2000" u="none" cap="none" strike="noStrike">
                <a:solidFill>
                  <a:srgbClr val="FFFFFF"/>
                </a:solidFill>
                <a:latin typeface="Arial"/>
                <a:ea typeface="Arial"/>
                <a:cs typeface="Arial"/>
                <a:sym typeface="Arial"/>
              </a:rPr>
              <a:t>e select</a:t>
            </a:r>
            <a:endParaRPr b="0" i="0" sz="1400" u="none" cap="none" strike="noStrike">
              <a:solidFill>
                <a:srgbClr val="000000"/>
              </a:solidFill>
              <a:latin typeface="Arial"/>
              <a:ea typeface="Arial"/>
              <a:cs typeface="Arial"/>
              <a:sym typeface="Arial"/>
            </a:endParaRPr>
          </a:p>
        </p:txBody>
      </p:sp>
      <p:sp>
        <p:nvSpPr>
          <p:cNvPr id="1510" name="Google Shape;1510;p180"/>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511" name="Google Shape;1511;p18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pic>
        <p:nvPicPr>
          <p:cNvPr id="1512" name="Google Shape;1512;p180"/>
          <p:cNvPicPr preferRelativeResize="0"/>
          <p:nvPr/>
        </p:nvPicPr>
        <p:blipFill rotWithShape="1">
          <a:blip r:embed="rId4">
            <a:alphaModFix/>
          </a:blip>
          <a:srcRect b="0" l="0" r="0" t="0"/>
          <a:stretch/>
        </p:blipFill>
        <p:spPr>
          <a:xfrm>
            <a:off x="1020557" y="2321645"/>
            <a:ext cx="7666233" cy="3754660"/>
          </a:xfrm>
          <a:prstGeom prst="rect">
            <a:avLst/>
          </a:prstGeom>
          <a:noFill/>
          <a:ln>
            <a:noFill/>
          </a:ln>
        </p:spPr>
      </p:pic>
      <p:sp>
        <p:nvSpPr>
          <p:cNvPr id="1513" name="Google Shape;1513;p180"/>
          <p:cNvSpPr txBox="1"/>
          <p:nvPr>
            <p:ph type="title"/>
          </p:nvPr>
        </p:nvSpPr>
        <p:spPr>
          <a:xfrm>
            <a:off x="611173" y="95895"/>
            <a:ext cx="3322637"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Operadores</a:t>
            </a:r>
            <a:endParaRPr/>
          </a:p>
        </p:txBody>
      </p:sp>
    </p:spTree>
  </p:cSld>
  <p:clrMapOvr>
    <a:masterClrMapping/>
  </p:clrMapOvr>
  <p:transition>
    <p:push/>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7" name="Shape 1517"/>
        <p:cNvGrpSpPr/>
        <p:nvPr/>
      </p:nvGrpSpPr>
      <p:grpSpPr>
        <a:xfrm>
          <a:off x="0" y="0"/>
          <a:ext cx="0" cy="0"/>
          <a:chOff x="0" y="0"/>
          <a:chExt cx="0" cy="0"/>
        </a:xfrm>
      </p:grpSpPr>
      <p:pic>
        <p:nvPicPr>
          <p:cNvPr id="1518" name="Google Shape;1518;p181"/>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1519" name="Google Shape;1519;p181"/>
          <p:cNvSpPr txBox="1"/>
          <p:nvPr/>
        </p:nvSpPr>
        <p:spPr>
          <a:xfrm>
            <a:off x="827087" y="755650"/>
            <a:ext cx="6121400"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INSERT</a:t>
            </a:r>
            <a:endParaRPr b="0" i="0" sz="1400" u="none" cap="none" strike="noStrike">
              <a:solidFill>
                <a:srgbClr val="000000"/>
              </a:solidFill>
              <a:latin typeface="Arial"/>
              <a:ea typeface="Arial"/>
              <a:cs typeface="Arial"/>
              <a:sym typeface="Arial"/>
            </a:endParaRPr>
          </a:p>
        </p:txBody>
      </p:sp>
      <p:pic>
        <p:nvPicPr>
          <p:cNvPr id="1520" name="Google Shape;1520;p181"/>
          <p:cNvPicPr preferRelativeResize="0"/>
          <p:nvPr/>
        </p:nvPicPr>
        <p:blipFill rotWithShape="1">
          <a:blip r:embed="rId4">
            <a:alphaModFix/>
          </a:blip>
          <a:srcRect b="0" l="0" r="0" t="0"/>
          <a:stretch/>
        </p:blipFill>
        <p:spPr>
          <a:xfrm>
            <a:off x="4564062" y="1924050"/>
            <a:ext cx="4324350" cy="1504950"/>
          </a:xfrm>
          <a:prstGeom prst="rect">
            <a:avLst/>
          </a:prstGeom>
          <a:noFill/>
          <a:ln>
            <a:noFill/>
          </a:ln>
        </p:spPr>
      </p:pic>
      <p:sp>
        <p:nvSpPr>
          <p:cNvPr id="1521" name="Google Shape;1521;p181"/>
          <p:cNvSpPr txBox="1"/>
          <p:nvPr/>
        </p:nvSpPr>
        <p:spPr>
          <a:xfrm>
            <a:off x="0" y="1844675"/>
            <a:ext cx="6858000" cy="31686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2000"/>
              <a:buFont typeface="Consolas"/>
              <a:buNone/>
            </a:pPr>
            <a:r>
              <a:rPr b="0" i="0" lang="en-US" sz="2000" u="none" cap="none" strike="noStrike">
                <a:solidFill>
                  <a:srgbClr val="0000FF"/>
                </a:solidFill>
                <a:latin typeface="Consolas"/>
                <a:ea typeface="Consolas"/>
                <a:cs typeface="Consolas"/>
                <a:sym typeface="Consolas"/>
              </a:rPr>
              <a:t>insert</a:t>
            </a:r>
            <a:r>
              <a:rPr b="0" i="0" lang="en-US" sz="2000" u="none" cap="none" strike="noStrike">
                <a:solidFill>
                  <a:srgbClr val="000000"/>
                </a:solidFill>
                <a:latin typeface="Consolas"/>
                <a:ea typeface="Consolas"/>
                <a:cs typeface="Consolas"/>
                <a:sym typeface="Consolas"/>
              </a:rPr>
              <a:t> </a:t>
            </a:r>
            <a:r>
              <a:rPr b="0" i="0" lang="en-US" sz="2000" u="none" cap="none" strike="noStrike">
                <a:solidFill>
                  <a:srgbClr val="0000FF"/>
                </a:solidFill>
                <a:latin typeface="Consolas"/>
                <a:ea typeface="Consolas"/>
                <a:cs typeface="Consolas"/>
                <a:sym typeface="Consolas"/>
              </a:rPr>
              <a:t>into</a:t>
            </a:r>
            <a:r>
              <a:rPr b="0" i="0" lang="en-US" sz="2000" u="none" cap="none" strike="noStrike">
                <a:solidFill>
                  <a:srgbClr val="000000"/>
                </a:solidFill>
                <a:latin typeface="Consolas"/>
                <a:ea typeface="Consolas"/>
                <a:cs typeface="Consolas"/>
                <a:sym typeface="Consolas"/>
              </a:rPr>
              <a:t> tb_editora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808080"/>
              </a:buClr>
              <a:buSzPts val="2000"/>
              <a:buFont typeface="Consolas"/>
              <a:buNone/>
            </a:pP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cd_editora</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editora</a:t>
            </a:r>
            <a:r>
              <a:rPr b="0" i="0" lang="en-US" sz="2000" u="none" cap="none" strike="noStrike">
                <a:solidFill>
                  <a:srgbClr val="808080"/>
                </a:solidFill>
                <a:latin typeface="Consolas"/>
                <a:ea typeface="Consolas"/>
                <a:cs typeface="Consolas"/>
                <a:sym typeface="Consolas"/>
              </a:rPr>
              <a:t>)</a:t>
            </a:r>
            <a:endParaRPr b="0" i="0" sz="2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FF"/>
              </a:buClr>
              <a:buSzPts val="2000"/>
              <a:buFont typeface="Consolas"/>
              <a:buNone/>
            </a:pPr>
            <a:r>
              <a:rPr b="0" i="0" lang="en-US" sz="2000" u="none" cap="none" strike="noStrike">
                <a:solidFill>
                  <a:srgbClr val="0000FF"/>
                </a:solidFill>
                <a:latin typeface="Consolas"/>
                <a:ea typeface="Consolas"/>
                <a:cs typeface="Consolas"/>
                <a:sym typeface="Consolas"/>
              </a:rPr>
              <a:t>values</a:t>
            </a:r>
            <a:endParaRPr b="0" i="0" sz="2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808080"/>
              </a:buClr>
              <a:buSzPts val="2000"/>
              <a:buFont typeface="Consolas"/>
              <a:buNone/>
            </a:pP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1</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a:t>
            </a:r>
            <a:r>
              <a:rPr b="0" i="0" lang="en-US" sz="2000" u="none" cap="none" strike="noStrike">
                <a:solidFill>
                  <a:srgbClr val="FF0000"/>
                </a:solidFill>
                <a:latin typeface="Consolas"/>
                <a:ea typeface="Consolas"/>
                <a:cs typeface="Consolas"/>
                <a:sym typeface="Consolas"/>
              </a:rPr>
              <a:t>'person'</a:t>
            </a:r>
            <a:r>
              <a:rPr b="0" i="0" lang="en-US" sz="2000" u="none" cap="none" strike="noStrike">
                <a:solidFill>
                  <a:srgbClr val="80808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FF"/>
              </a:buClr>
              <a:buSzPts val="2000"/>
              <a:buFont typeface="Consolas"/>
              <a:buNone/>
            </a:pPr>
            <a:r>
              <a:rPr b="0" i="0" lang="en-US" sz="2000" u="none" cap="none" strike="noStrike">
                <a:solidFill>
                  <a:srgbClr val="0000FF"/>
                </a:solidFill>
                <a:latin typeface="Consolas"/>
                <a:ea typeface="Consolas"/>
                <a:cs typeface="Consolas"/>
                <a:sym typeface="Consolas"/>
              </a:rPr>
              <a:t>insert</a:t>
            </a:r>
            <a:r>
              <a:rPr b="0" i="0" lang="en-US" sz="2000" u="none" cap="none" strike="noStrike">
                <a:solidFill>
                  <a:srgbClr val="000000"/>
                </a:solidFill>
                <a:latin typeface="Consolas"/>
                <a:ea typeface="Consolas"/>
                <a:cs typeface="Consolas"/>
                <a:sym typeface="Consolas"/>
              </a:rPr>
              <a:t> </a:t>
            </a:r>
            <a:r>
              <a:rPr b="0" i="0" lang="en-US" sz="2000" u="none" cap="none" strike="noStrike">
                <a:solidFill>
                  <a:srgbClr val="0000FF"/>
                </a:solidFill>
                <a:latin typeface="Consolas"/>
                <a:ea typeface="Consolas"/>
                <a:cs typeface="Consolas"/>
                <a:sym typeface="Consolas"/>
              </a:rPr>
              <a:t>into</a:t>
            </a:r>
            <a:r>
              <a:rPr b="0" i="0" lang="en-US" sz="2000" u="none" cap="none" strike="noStrike">
                <a:solidFill>
                  <a:srgbClr val="000000"/>
                </a:solidFill>
                <a:latin typeface="Consolas"/>
                <a:ea typeface="Consolas"/>
                <a:cs typeface="Consolas"/>
                <a:sym typeface="Consolas"/>
              </a:rPr>
              <a:t> tb_editora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808080"/>
              </a:buClr>
              <a:buSzPts val="2000"/>
              <a:buFont typeface="Consolas"/>
              <a:buNone/>
            </a:pP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cd_editora</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editora</a:t>
            </a:r>
            <a:r>
              <a:rPr b="0" i="0" lang="en-US" sz="2000" u="none" cap="none" strike="noStrike">
                <a:solidFill>
                  <a:srgbClr val="808080"/>
                </a:solidFill>
                <a:latin typeface="Consolas"/>
                <a:ea typeface="Consolas"/>
                <a:cs typeface="Consolas"/>
                <a:sym typeface="Consolas"/>
              </a:rPr>
              <a:t>)</a:t>
            </a:r>
            <a:endParaRPr b="0" i="0" sz="2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FF"/>
              </a:buClr>
              <a:buSzPts val="2000"/>
              <a:buFont typeface="Consolas"/>
              <a:buNone/>
            </a:pPr>
            <a:r>
              <a:rPr b="0" i="0" lang="en-US" sz="2000" u="none" cap="none" strike="noStrike">
                <a:solidFill>
                  <a:srgbClr val="0000FF"/>
                </a:solidFill>
                <a:latin typeface="Consolas"/>
                <a:ea typeface="Consolas"/>
                <a:cs typeface="Consolas"/>
                <a:sym typeface="Consolas"/>
              </a:rPr>
              <a:t>values</a:t>
            </a:r>
            <a:endParaRPr b="0" i="0" sz="2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808080"/>
              </a:buClr>
              <a:buSzPts val="2000"/>
              <a:buFont typeface="Consolas"/>
              <a:buNone/>
            </a:pP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2</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a:t>
            </a:r>
            <a:r>
              <a:rPr b="0" i="0" lang="en-US" sz="2000" u="none" cap="none" strike="noStrike">
                <a:solidFill>
                  <a:srgbClr val="FF0000"/>
                </a:solidFill>
                <a:latin typeface="Consolas"/>
                <a:ea typeface="Consolas"/>
                <a:cs typeface="Consolas"/>
                <a:sym typeface="Consolas"/>
              </a:rPr>
              <a:t>'erica'</a:t>
            </a:r>
            <a:r>
              <a:rPr b="0" i="0" lang="en-US" sz="2000" u="none" cap="none" strike="noStrike">
                <a:solidFill>
                  <a:srgbClr val="808080"/>
                </a:solidFill>
                <a:latin typeface="Consolas"/>
                <a:ea typeface="Consolas"/>
                <a:cs typeface="Consolas"/>
                <a:sym typeface="Consolas"/>
              </a:rPr>
              <a:t>)</a:t>
            </a:r>
            <a:endParaRPr b="0" i="0" sz="2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onsolas"/>
              <a:ea typeface="Consolas"/>
              <a:cs typeface="Consolas"/>
              <a:sym typeface="Consolas"/>
            </a:endParaRPr>
          </a:p>
        </p:txBody>
      </p:sp>
      <p:sp>
        <p:nvSpPr>
          <p:cNvPr id="1522" name="Google Shape;1522;p181"/>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523" name="Google Shape;1523;p181"/>
          <p:cNvSpPr txBox="1"/>
          <p:nvPr>
            <p:ph idx="11" type="ftr"/>
          </p:nvPr>
        </p:nvSpPr>
        <p:spPr>
          <a:xfrm>
            <a:off x="228600" y="6118762"/>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7" name="Shape 1527"/>
        <p:cNvGrpSpPr/>
        <p:nvPr/>
      </p:nvGrpSpPr>
      <p:grpSpPr>
        <a:xfrm>
          <a:off x="0" y="0"/>
          <a:ext cx="0" cy="0"/>
          <a:chOff x="0" y="0"/>
          <a:chExt cx="0" cy="0"/>
        </a:xfrm>
      </p:grpSpPr>
      <p:pic>
        <p:nvPicPr>
          <p:cNvPr id="1528" name="Google Shape;1528;p182"/>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1529" name="Google Shape;1529;p182"/>
          <p:cNvSpPr txBox="1"/>
          <p:nvPr/>
        </p:nvSpPr>
        <p:spPr>
          <a:xfrm>
            <a:off x="827087" y="755650"/>
            <a:ext cx="6121400"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INSERT</a:t>
            </a:r>
            <a:endParaRPr b="0" i="0" sz="1400" u="none" cap="none" strike="noStrike">
              <a:solidFill>
                <a:srgbClr val="000000"/>
              </a:solidFill>
              <a:latin typeface="Arial"/>
              <a:ea typeface="Arial"/>
              <a:cs typeface="Arial"/>
              <a:sym typeface="Arial"/>
            </a:endParaRPr>
          </a:p>
        </p:txBody>
      </p:sp>
      <p:sp>
        <p:nvSpPr>
          <p:cNvPr id="1530" name="Google Shape;1530;p182"/>
          <p:cNvSpPr txBox="1"/>
          <p:nvPr/>
        </p:nvSpPr>
        <p:spPr>
          <a:xfrm>
            <a:off x="179387" y="1655762"/>
            <a:ext cx="8742362" cy="28622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2000"/>
              <a:buFont typeface="Consolas"/>
              <a:buNone/>
            </a:pPr>
            <a:r>
              <a:rPr b="0" i="0" lang="en-US" sz="2000" u="none" cap="none" strike="noStrike">
                <a:solidFill>
                  <a:srgbClr val="0000FF"/>
                </a:solidFill>
                <a:latin typeface="Consolas"/>
                <a:ea typeface="Consolas"/>
                <a:cs typeface="Consolas"/>
                <a:sym typeface="Consolas"/>
              </a:rPr>
              <a:t>insert</a:t>
            </a:r>
            <a:r>
              <a:rPr b="0" i="0" lang="en-US" sz="2000" u="none" cap="none" strike="noStrike">
                <a:solidFill>
                  <a:srgbClr val="000000"/>
                </a:solidFill>
                <a:latin typeface="Consolas"/>
                <a:ea typeface="Consolas"/>
                <a:cs typeface="Consolas"/>
                <a:sym typeface="Consolas"/>
              </a:rPr>
              <a:t> </a:t>
            </a:r>
            <a:r>
              <a:rPr b="0" i="0" lang="en-US" sz="2000" u="none" cap="none" strike="noStrike">
                <a:solidFill>
                  <a:srgbClr val="0000FF"/>
                </a:solidFill>
                <a:latin typeface="Consolas"/>
                <a:ea typeface="Consolas"/>
                <a:cs typeface="Consolas"/>
                <a:sym typeface="Consolas"/>
              </a:rPr>
              <a:t>into</a:t>
            </a:r>
            <a:r>
              <a:rPr b="0" i="0" lang="en-US" sz="2000" u="none" cap="none" strike="noStrike">
                <a:solidFill>
                  <a:srgbClr val="000000"/>
                </a:solidFill>
                <a:latin typeface="Consolas"/>
                <a:ea typeface="Consolas"/>
                <a:cs typeface="Consolas"/>
                <a:sym typeface="Consolas"/>
              </a:rPr>
              <a:t> tb_livro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808080"/>
              </a:buClr>
              <a:buSzPts val="2000"/>
              <a:buFont typeface="Consolas"/>
              <a:buNone/>
            </a:pP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isbn</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titulo</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cd_editora</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cd_genero</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dt_livro</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preco</a:t>
            </a:r>
            <a:r>
              <a:rPr b="0" i="0" lang="en-US" sz="2000" u="none" cap="none" strike="noStrike">
                <a:solidFill>
                  <a:srgbClr val="808080"/>
                </a:solidFill>
                <a:latin typeface="Consolas"/>
                <a:ea typeface="Consolas"/>
                <a:cs typeface="Consolas"/>
                <a:sym typeface="Consolas"/>
              </a:rPr>
              <a:t>)</a:t>
            </a:r>
            <a:endParaRPr b="0" i="0" sz="2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FF"/>
              </a:buClr>
              <a:buSzPts val="2000"/>
              <a:buFont typeface="Consolas"/>
              <a:buNone/>
            </a:pPr>
            <a:r>
              <a:rPr b="0" i="0" lang="en-US" sz="2000" u="none" cap="none" strike="noStrike">
                <a:solidFill>
                  <a:srgbClr val="0000FF"/>
                </a:solidFill>
                <a:latin typeface="Consolas"/>
                <a:ea typeface="Consolas"/>
                <a:cs typeface="Consolas"/>
                <a:sym typeface="Consolas"/>
              </a:rPr>
              <a:t>values</a:t>
            </a:r>
            <a:endParaRPr b="0" i="0" sz="2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808080"/>
              </a:buClr>
              <a:buSzPts val="2000"/>
              <a:buFont typeface="Consolas"/>
              <a:buNone/>
            </a:pP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1</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FF0000"/>
                </a:solidFill>
                <a:latin typeface="Consolas"/>
                <a:ea typeface="Consolas"/>
                <a:cs typeface="Consolas"/>
                <a:sym typeface="Consolas"/>
              </a:rPr>
              <a:t>'banco de dados'</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1</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1</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a:t>
            </a:r>
            <a:r>
              <a:rPr b="0" i="0" lang="en-US" sz="2000" u="none" cap="none" strike="noStrike">
                <a:solidFill>
                  <a:srgbClr val="FF0000"/>
                </a:solidFill>
                <a:latin typeface="Consolas"/>
                <a:ea typeface="Consolas"/>
                <a:cs typeface="Consolas"/>
                <a:sym typeface="Consolas"/>
              </a:rPr>
              <a:t>'2019-08-10'</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100</a:t>
            </a:r>
            <a:r>
              <a:rPr b="0" i="0" lang="en-US" sz="2000" u="none" cap="none" strike="noStrike">
                <a:solidFill>
                  <a:srgbClr val="80808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Consolas"/>
              <a:buNone/>
            </a:pPr>
            <a:r>
              <a:rPr b="0" i="0" lang="en-US" sz="20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FF"/>
              </a:buClr>
              <a:buSzPts val="2000"/>
              <a:buFont typeface="Consolas"/>
              <a:buNone/>
            </a:pPr>
            <a:r>
              <a:rPr b="0" i="0" lang="en-US" sz="2000" u="none" cap="none" strike="noStrike">
                <a:solidFill>
                  <a:srgbClr val="0000FF"/>
                </a:solidFill>
                <a:latin typeface="Consolas"/>
                <a:ea typeface="Consolas"/>
                <a:cs typeface="Consolas"/>
                <a:sym typeface="Consolas"/>
              </a:rPr>
              <a:t>insert</a:t>
            </a:r>
            <a:r>
              <a:rPr b="0" i="0" lang="en-US" sz="2000" u="none" cap="none" strike="noStrike">
                <a:solidFill>
                  <a:srgbClr val="000000"/>
                </a:solidFill>
                <a:latin typeface="Consolas"/>
                <a:ea typeface="Consolas"/>
                <a:cs typeface="Consolas"/>
                <a:sym typeface="Consolas"/>
              </a:rPr>
              <a:t> </a:t>
            </a:r>
            <a:r>
              <a:rPr b="0" i="0" lang="en-US" sz="2000" u="none" cap="none" strike="noStrike">
                <a:solidFill>
                  <a:srgbClr val="0000FF"/>
                </a:solidFill>
                <a:latin typeface="Consolas"/>
                <a:ea typeface="Consolas"/>
                <a:cs typeface="Consolas"/>
                <a:sym typeface="Consolas"/>
              </a:rPr>
              <a:t>into</a:t>
            </a:r>
            <a:r>
              <a:rPr b="0" i="0" lang="en-US" sz="2000" u="none" cap="none" strike="noStrike">
                <a:solidFill>
                  <a:srgbClr val="000000"/>
                </a:solidFill>
                <a:latin typeface="Consolas"/>
                <a:ea typeface="Consolas"/>
                <a:cs typeface="Consolas"/>
                <a:sym typeface="Consolas"/>
              </a:rPr>
              <a:t> tb_livro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808080"/>
              </a:buClr>
              <a:buSzPts val="2000"/>
              <a:buFont typeface="Consolas"/>
              <a:buNone/>
            </a:pP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isbn</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titulo</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cd_editora</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cd_genero</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dt_livro</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preco</a:t>
            </a:r>
            <a:r>
              <a:rPr b="0" i="0" lang="en-US" sz="2000" u="none" cap="none" strike="noStrike">
                <a:solidFill>
                  <a:srgbClr val="808080"/>
                </a:solidFill>
                <a:latin typeface="Consolas"/>
                <a:ea typeface="Consolas"/>
                <a:cs typeface="Consolas"/>
                <a:sym typeface="Consolas"/>
              </a:rPr>
              <a:t>)</a:t>
            </a:r>
            <a:endParaRPr b="0" i="0" sz="2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FF"/>
              </a:buClr>
              <a:buSzPts val="2000"/>
              <a:buFont typeface="Consolas"/>
              <a:buNone/>
            </a:pPr>
            <a:r>
              <a:rPr b="0" i="0" lang="en-US" sz="2000" u="none" cap="none" strike="noStrike">
                <a:solidFill>
                  <a:srgbClr val="0000FF"/>
                </a:solidFill>
                <a:latin typeface="Consolas"/>
                <a:ea typeface="Consolas"/>
                <a:cs typeface="Consolas"/>
                <a:sym typeface="Consolas"/>
              </a:rPr>
              <a:t>values</a:t>
            </a:r>
            <a:endParaRPr b="0" i="0" sz="2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808080"/>
              </a:buClr>
              <a:buSzPts val="2000"/>
              <a:buFont typeface="Consolas"/>
              <a:buNone/>
            </a:pP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2</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FF0000"/>
                </a:solidFill>
                <a:latin typeface="Consolas"/>
                <a:ea typeface="Consolas"/>
                <a:cs typeface="Consolas"/>
                <a:sym typeface="Consolas"/>
              </a:rPr>
              <a:t>'engenharia de software'</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1</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2</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a:t>
            </a:r>
            <a:r>
              <a:rPr b="0" i="0" lang="en-US" sz="2000" u="none" cap="none" strike="noStrike">
                <a:solidFill>
                  <a:srgbClr val="FF0000"/>
                </a:solidFill>
                <a:latin typeface="Consolas"/>
                <a:ea typeface="Consolas"/>
                <a:cs typeface="Consolas"/>
                <a:sym typeface="Consolas"/>
              </a:rPr>
              <a:t>'2019-08-20'</a:t>
            </a:r>
            <a:r>
              <a:rPr b="0" i="0" lang="en-US" sz="2000" u="none" cap="none" strike="noStrike">
                <a:solidFill>
                  <a:srgbClr val="808080"/>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200</a:t>
            </a:r>
            <a:r>
              <a:rPr b="0" i="0" lang="en-US" sz="2000" u="none" cap="none" strike="noStrike">
                <a:solidFill>
                  <a:srgbClr val="80808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1531" name="Google Shape;1531;p182"/>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532" name="Google Shape;1532;p182"/>
          <p:cNvSpPr txBox="1"/>
          <p:nvPr>
            <p:ph idx="11" type="ftr"/>
          </p:nvPr>
        </p:nvSpPr>
        <p:spPr>
          <a:xfrm>
            <a:off x="1295400" y="57912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6" name="Shape 1536"/>
        <p:cNvGrpSpPr/>
        <p:nvPr/>
      </p:nvGrpSpPr>
      <p:grpSpPr>
        <a:xfrm>
          <a:off x="0" y="0"/>
          <a:ext cx="0" cy="0"/>
          <a:chOff x="0" y="0"/>
          <a:chExt cx="0" cy="0"/>
        </a:xfrm>
      </p:grpSpPr>
      <p:pic>
        <p:nvPicPr>
          <p:cNvPr id="1537" name="Google Shape;1537;p183"/>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1538" name="Google Shape;1538;p183"/>
          <p:cNvSpPr txBox="1"/>
          <p:nvPr/>
        </p:nvSpPr>
        <p:spPr>
          <a:xfrm>
            <a:off x="827087" y="755650"/>
            <a:ext cx="6121400"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INSERT</a:t>
            </a:r>
            <a:endParaRPr b="0" i="0" sz="1400" u="none" cap="none" strike="noStrike">
              <a:solidFill>
                <a:srgbClr val="000000"/>
              </a:solidFill>
              <a:latin typeface="Arial"/>
              <a:ea typeface="Arial"/>
              <a:cs typeface="Arial"/>
              <a:sym typeface="Arial"/>
            </a:endParaRPr>
          </a:p>
        </p:txBody>
      </p:sp>
      <p:pic>
        <p:nvPicPr>
          <p:cNvPr id="1539" name="Google Shape;1539;p183"/>
          <p:cNvPicPr preferRelativeResize="0"/>
          <p:nvPr/>
        </p:nvPicPr>
        <p:blipFill rotWithShape="1">
          <a:blip r:embed="rId4">
            <a:alphaModFix/>
          </a:blip>
          <a:srcRect b="0" l="0" r="0" t="0"/>
          <a:stretch/>
        </p:blipFill>
        <p:spPr>
          <a:xfrm>
            <a:off x="468312" y="1989137"/>
            <a:ext cx="8186737" cy="3095625"/>
          </a:xfrm>
          <a:prstGeom prst="rect">
            <a:avLst/>
          </a:prstGeom>
          <a:noFill/>
          <a:ln>
            <a:noFill/>
          </a:ln>
        </p:spPr>
      </p:pic>
      <p:sp>
        <p:nvSpPr>
          <p:cNvPr id="1540" name="Google Shape;1540;p183"/>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541" name="Google Shape;1541;p183"/>
          <p:cNvSpPr txBox="1"/>
          <p:nvPr>
            <p:ph idx="11" type="ftr"/>
          </p:nvPr>
        </p:nvSpPr>
        <p:spPr>
          <a:xfrm>
            <a:off x="468312" y="5948679"/>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5" name="Shape 1545"/>
        <p:cNvGrpSpPr/>
        <p:nvPr/>
      </p:nvGrpSpPr>
      <p:grpSpPr>
        <a:xfrm>
          <a:off x="0" y="0"/>
          <a:ext cx="0" cy="0"/>
          <a:chOff x="0" y="0"/>
          <a:chExt cx="0" cy="0"/>
        </a:xfrm>
      </p:grpSpPr>
      <p:pic>
        <p:nvPicPr>
          <p:cNvPr id="1546" name="Google Shape;1546;p184"/>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1547" name="Google Shape;1547;p184"/>
          <p:cNvSpPr txBox="1"/>
          <p:nvPr/>
        </p:nvSpPr>
        <p:spPr>
          <a:xfrm>
            <a:off x="539750" y="803275"/>
            <a:ext cx="6121400"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UPDATE</a:t>
            </a:r>
            <a:endParaRPr b="0" i="0" sz="1400" u="none" cap="none" strike="noStrike">
              <a:solidFill>
                <a:srgbClr val="000000"/>
              </a:solidFill>
              <a:latin typeface="Arial"/>
              <a:ea typeface="Arial"/>
              <a:cs typeface="Arial"/>
              <a:sym typeface="Arial"/>
            </a:endParaRPr>
          </a:p>
        </p:txBody>
      </p:sp>
      <p:pic>
        <p:nvPicPr>
          <p:cNvPr id="1548" name="Google Shape;1548;p184"/>
          <p:cNvPicPr preferRelativeResize="0"/>
          <p:nvPr/>
        </p:nvPicPr>
        <p:blipFill rotWithShape="1">
          <a:blip r:embed="rId4">
            <a:alphaModFix/>
          </a:blip>
          <a:srcRect b="0" l="0" r="0" t="0"/>
          <a:stretch/>
        </p:blipFill>
        <p:spPr>
          <a:xfrm>
            <a:off x="304800" y="1412875"/>
            <a:ext cx="5376862" cy="2087562"/>
          </a:xfrm>
          <a:prstGeom prst="rect">
            <a:avLst/>
          </a:prstGeom>
          <a:noFill/>
          <a:ln>
            <a:noFill/>
          </a:ln>
        </p:spPr>
      </p:pic>
      <p:pic>
        <p:nvPicPr>
          <p:cNvPr id="1549" name="Google Shape;1549;p184"/>
          <p:cNvPicPr preferRelativeResize="0"/>
          <p:nvPr/>
        </p:nvPicPr>
        <p:blipFill rotWithShape="1">
          <a:blip r:embed="rId5">
            <a:alphaModFix/>
          </a:blip>
          <a:srcRect b="0" l="0" r="0" t="0"/>
          <a:stretch/>
        </p:blipFill>
        <p:spPr>
          <a:xfrm>
            <a:off x="2713037" y="3716337"/>
            <a:ext cx="5695950" cy="2016125"/>
          </a:xfrm>
          <a:prstGeom prst="rect">
            <a:avLst/>
          </a:prstGeom>
          <a:noFill/>
          <a:ln>
            <a:noFill/>
          </a:ln>
        </p:spPr>
      </p:pic>
      <p:sp>
        <p:nvSpPr>
          <p:cNvPr id="1550" name="Google Shape;1550;p184"/>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551" name="Google Shape;1551;p184"/>
          <p:cNvSpPr txBox="1"/>
          <p:nvPr>
            <p:ph idx="11" type="ftr"/>
          </p:nvPr>
        </p:nvSpPr>
        <p:spPr>
          <a:xfrm>
            <a:off x="539750" y="6089073"/>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id="1290" name="Google Shape;1290;p158"/>
          <p:cNvSpPr txBox="1"/>
          <p:nvPr>
            <p:ph type="title"/>
          </p:nvPr>
        </p:nvSpPr>
        <p:spPr>
          <a:xfrm>
            <a:off x="468313" y="476250"/>
            <a:ext cx="8229600" cy="5270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2400"/>
              <a:t>Agenda</a:t>
            </a:r>
            <a:endParaRPr/>
          </a:p>
        </p:txBody>
      </p:sp>
      <p:sp>
        <p:nvSpPr>
          <p:cNvPr id="1291" name="Google Shape;1291;p158"/>
          <p:cNvSpPr txBox="1"/>
          <p:nvPr>
            <p:ph idx="1" type="body"/>
          </p:nvPr>
        </p:nvSpPr>
        <p:spPr>
          <a:xfrm>
            <a:off x="1635931" y="1366886"/>
            <a:ext cx="5271305" cy="2590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500"/>
              <a:buChar char="■"/>
            </a:pPr>
            <a:r>
              <a:rPr lang="en-US" sz="2000"/>
              <a:t>Revisão </a:t>
            </a:r>
            <a:endParaRPr/>
          </a:p>
          <a:p>
            <a:pPr indent="-285750" lvl="1" marL="742950" rtl="0" algn="l">
              <a:spcBef>
                <a:spcPts val="320"/>
              </a:spcBef>
              <a:spcAft>
                <a:spcPts val="0"/>
              </a:spcAft>
              <a:buSzPts val="1280"/>
              <a:buChar char="◻"/>
            </a:pPr>
            <a:r>
              <a:rPr lang="en-US" sz="1600"/>
              <a:t>Teoria</a:t>
            </a:r>
            <a:endParaRPr/>
          </a:p>
          <a:p>
            <a:pPr indent="-285750" lvl="1" marL="742950" rtl="0" algn="l">
              <a:spcBef>
                <a:spcPts val="320"/>
              </a:spcBef>
              <a:spcAft>
                <a:spcPts val="0"/>
              </a:spcAft>
              <a:buSzPts val="1280"/>
              <a:buChar char="◻"/>
            </a:pPr>
            <a:r>
              <a:rPr lang="en-US" sz="1600"/>
              <a:t>Comandos DDL Bd_livro</a:t>
            </a:r>
            <a:endParaRPr sz="1600"/>
          </a:p>
          <a:p>
            <a:pPr indent="-285750" lvl="1" marL="742950" rtl="0" algn="l">
              <a:spcBef>
                <a:spcPts val="320"/>
              </a:spcBef>
              <a:spcAft>
                <a:spcPts val="0"/>
              </a:spcAft>
              <a:buSzPts val="1280"/>
              <a:buChar char="◻"/>
            </a:pPr>
            <a:r>
              <a:rPr lang="en-US" sz="1600"/>
              <a:t>Comandos – DML e DQL</a:t>
            </a:r>
            <a:endParaRPr sz="1600"/>
          </a:p>
          <a:p>
            <a:pPr indent="-342900" lvl="0" marL="342900" rtl="0" algn="l">
              <a:spcBef>
                <a:spcPts val="400"/>
              </a:spcBef>
              <a:spcAft>
                <a:spcPts val="0"/>
              </a:spcAft>
              <a:buSzPts val="1500"/>
              <a:buChar char="■"/>
            </a:pPr>
            <a:r>
              <a:rPr lang="en-US" sz="2000"/>
              <a:t>Exercício Bd_pedido</a:t>
            </a:r>
            <a:endParaRPr sz="2000"/>
          </a:p>
          <a:p>
            <a:pPr indent="-285750" lvl="1" marL="742950" rtl="0" algn="l">
              <a:spcBef>
                <a:spcPts val="320"/>
              </a:spcBef>
              <a:spcAft>
                <a:spcPts val="0"/>
              </a:spcAft>
              <a:buSzPts val="1280"/>
              <a:buChar char="◻"/>
            </a:pPr>
            <a:r>
              <a:rPr lang="en-US" sz="1600"/>
              <a:t>DDL</a:t>
            </a:r>
            <a:endParaRPr/>
          </a:p>
          <a:p>
            <a:pPr indent="-285750" lvl="1" marL="742950" rtl="0" algn="l">
              <a:spcBef>
                <a:spcPts val="320"/>
              </a:spcBef>
              <a:spcAft>
                <a:spcPts val="0"/>
              </a:spcAft>
              <a:buSzPts val="1280"/>
              <a:buChar char="◻"/>
            </a:pPr>
            <a:r>
              <a:rPr lang="en-US" sz="1600"/>
              <a:t>DML</a:t>
            </a:r>
            <a:endParaRPr/>
          </a:p>
          <a:p>
            <a:pPr indent="-285750" lvl="1" marL="742950" rtl="0" algn="l">
              <a:spcBef>
                <a:spcPts val="320"/>
              </a:spcBef>
              <a:spcAft>
                <a:spcPts val="0"/>
              </a:spcAft>
              <a:buSzPts val="1280"/>
              <a:buChar char="◻"/>
            </a:pPr>
            <a:r>
              <a:rPr lang="en-US" sz="1600"/>
              <a:t>Exercício DML - DQL</a:t>
            </a:r>
            <a:endParaRPr/>
          </a:p>
          <a:p>
            <a:pPr indent="-342900" lvl="0" marL="342900" rtl="0" algn="l">
              <a:spcBef>
                <a:spcPts val="400"/>
              </a:spcBef>
              <a:spcAft>
                <a:spcPts val="0"/>
              </a:spcAft>
              <a:buSzPts val="1500"/>
              <a:buChar char="■"/>
            </a:pPr>
            <a:r>
              <a:rPr lang="en-US" sz="2000"/>
              <a:t>Exercício Bd_clinica</a:t>
            </a:r>
            <a:endParaRPr sz="2000"/>
          </a:p>
          <a:p>
            <a:pPr indent="-285750" lvl="1" marL="742950" rtl="0" algn="l">
              <a:spcBef>
                <a:spcPts val="400"/>
              </a:spcBef>
              <a:spcAft>
                <a:spcPts val="0"/>
              </a:spcAft>
              <a:buSzPts val="1600"/>
              <a:buChar char="◻"/>
            </a:pPr>
            <a:r>
              <a:rPr lang="en-US" sz="2000"/>
              <a:t>DDL</a:t>
            </a:r>
            <a:endParaRPr/>
          </a:p>
          <a:p>
            <a:pPr indent="-285750" lvl="1" marL="742950" rtl="0" algn="l">
              <a:spcBef>
                <a:spcPts val="400"/>
              </a:spcBef>
              <a:spcAft>
                <a:spcPts val="0"/>
              </a:spcAft>
              <a:buSzPts val="1600"/>
              <a:buChar char="◻"/>
            </a:pPr>
            <a:r>
              <a:rPr lang="en-US" sz="2000"/>
              <a:t>DML</a:t>
            </a:r>
            <a:endParaRPr/>
          </a:p>
          <a:p>
            <a:pPr indent="-285750" lvl="1" marL="742950" rtl="0" algn="l">
              <a:spcBef>
                <a:spcPts val="400"/>
              </a:spcBef>
              <a:spcAft>
                <a:spcPts val="0"/>
              </a:spcAft>
              <a:buSzPts val="1600"/>
              <a:buChar char="◻"/>
            </a:pPr>
            <a:r>
              <a:rPr lang="en-US" sz="2000"/>
              <a:t>Exercício DML - DQL</a:t>
            </a:r>
            <a:endParaRPr/>
          </a:p>
          <a:p>
            <a:pPr indent="-342900" lvl="0" marL="342900" rtl="0" algn="l">
              <a:spcBef>
                <a:spcPts val="400"/>
              </a:spcBef>
              <a:spcAft>
                <a:spcPts val="0"/>
              </a:spcAft>
              <a:buSzPts val="1500"/>
              <a:buChar char="■"/>
            </a:pPr>
            <a:r>
              <a:rPr lang="en-US" sz="2000"/>
              <a:t> Questionário - kahoot</a:t>
            </a:r>
            <a:endParaRPr sz="2000"/>
          </a:p>
          <a:p>
            <a:pPr indent="0" lvl="0" marL="0" rtl="0" algn="l">
              <a:lnSpc>
                <a:spcPct val="150000"/>
              </a:lnSpc>
              <a:spcBef>
                <a:spcPts val="400"/>
              </a:spcBef>
              <a:spcAft>
                <a:spcPts val="0"/>
              </a:spcAft>
              <a:buSzPts val="1500"/>
              <a:buFont typeface="Noto Sans Symbols"/>
              <a:buNone/>
            </a:pPr>
            <a:r>
              <a:t/>
            </a:r>
            <a:endParaRPr sz="2000"/>
          </a:p>
        </p:txBody>
      </p:sp>
      <p:sp>
        <p:nvSpPr>
          <p:cNvPr id="1292" name="Google Shape;1292;p15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Noto Sans Symbols"/>
              <a:buNone/>
            </a:pPr>
            <a:r>
              <a:rPr b="0" i="0" lang="en-US" sz="1200" u="none" cap="none" strike="noStrike">
                <a:solidFill>
                  <a:srgbClr val="000000"/>
                </a:solidFill>
                <a:latin typeface="Arial"/>
                <a:ea typeface="Arial"/>
                <a:cs typeface="Arial"/>
                <a:sym typeface="Arial"/>
              </a:rPr>
              <a:t>Aula 07 - DDL e DML - Exercício</a:t>
            </a:r>
            <a:endParaRPr/>
          </a:p>
        </p:txBody>
      </p:sp>
      <p:pic>
        <p:nvPicPr>
          <p:cNvPr id="1293" name="Google Shape;1293;p158"/>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5" name="Shape 1555"/>
        <p:cNvGrpSpPr/>
        <p:nvPr/>
      </p:nvGrpSpPr>
      <p:grpSpPr>
        <a:xfrm>
          <a:off x="0" y="0"/>
          <a:ext cx="0" cy="0"/>
          <a:chOff x="0" y="0"/>
          <a:chExt cx="0" cy="0"/>
        </a:xfrm>
      </p:grpSpPr>
      <p:pic>
        <p:nvPicPr>
          <p:cNvPr id="1556" name="Google Shape;1556;p185"/>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1557" name="Google Shape;1557;p185"/>
          <p:cNvSpPr txBox="1"/>
          <p:nvPr/>
        </p:nvSpPr>
        <p:spPr>
          <a:xfrm>
            <a:off x="539750" y="803275"/>
            <a:ext cx="6121400"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UPDATE</a:t>
            </a:r>
            <a:endParaRPr b="0" i="0" sz="1400" u="none" cap="none" strike="noStrike">
              <a:solidFill>
                <a:srgbClr val="000000"/>
              </a:solidFill>
              <a:latin typeface="Arial"/>
              <a:ea typeface="Arial"/>
              <a:cs typeface="Arial"/>
              <a:sym typeface="Arial"/>
            </a:endParaRPr>
          </a:p>
        </p:txBody>
      </p:sp>
      <p:pic>
        <p:nvPicPr>
          <p:cNvPr id="1558" name="Google Shape;1558;p185"/>
          <p:cNvPicPr preferRelativeResize="0"/>
          <p:nvPr/>
        </p:nvPicPr>
        <p:blipFill rotWithShape="1">
          <a:blip r:embed="rId4">
            <a:alphaModFix/>
          </a:blip>
          <a:srcRect b="0" l="0" r="0" t="0"/>
          <a:stretch/>
        </p:blipFill>
        <p:spPr>
          <a:xfrm>
            <a:off x="304800" y="1412875"/>
            <a:ext cx="3114675" cy="1209675"/>
          </a:xfrm>
          <a:prstGeom prst="rect">
            <a:avLst/>
          </a:prstGeom>
          <a:noFill/>
          <a:ln>
            <a:noFill/>
          </a:ln>
        </p:spPr>
      </p:pic>
      <p:pic>
        <p:nvPicPr>
          <p:cNvPr id="1559" name="Google Shape;1559;p185"/>
          <p:cNvPicPr preferRelativeResize="0"/>
          <p:nvPr/>
        </p:nvPicPr>
        <p:blipFill rotWithShape="1">
          <a:blip r:embed="rId5">
            <a:alphaModFix/>
          </a:blip>
          <a:srcRect b="0" l="0" r="0" t="0"/>
          <a:stretch/>
        </p:blipFill>
        <p:spPr>
          <a:xfrm>
            <a:off x="4284662" y="1773237"/>
            <a:ext cx="3586162" cy="1270000"/>
          </a:xfrm>
          <a:prstGeom prst="rect">
            <a:avLst/>
          </a:prstGeom>
          <a:noFill/>
          <a:ln>
            <a:noFill/>
          </a:ln>
        </p:spPr>
      </p:pic>
      <p:pic>
        <p:nvPicPr>
          <p:cNvPr id="1560" name="Google Shape;1560;p185"/>
          <p:cNvPicPr preferRelativeResize="0"/>
          <p:nvPr/>
        </p:nvPicPr>
        <p:blipFill rotWithShape="1">
          <a:blip r:embed="rId6">
            <a:alphaModFix/>
          </a:blip>
          <a:srcRect b="0" l="0" r="0" t="0"/>
          <a:stretch/>
        </p:blipFill>
        <p:spPr>
          <a:xfrm>
            <a:off x="1187450" y="3429000"/>
            <a:ext cx="6515100" cy="2447925"/>
          </a:xfrm>
          <a:prstGeom prst="rect">
            <a:avLst/>
          </a:prstGeom>
          <a:noFill/>
          <a:ln>
            <a:noFill/>
          </a:ln>
        </p:spPr>
      </p:pic>
      <p:sp>
        <p:nvSpPr>
          <p:cNvPr id="1561" name="Google Shape;1561;p185"/>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562" name="Google Shape;1562;p18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6" name="Shape 1566"/>
        <p:cNvGrpSpPr/>
        <p:nvPr/>
      </p:nvGrpSpPr>
      <p:grpSpPr>
        <a:xfrm>
          <a:off x="0" y="0"/>
          <a:ext cx="0" cy="0"/>
          <a:chOff x="0" y="0"/>
          <a:chExt cx="0" cy="0"/>
        </a:xfrm>
      </p:grpSpPr>
      <p:pic>
        <p:nvPicPr>
          <p:cNvPr id="1567" name="Google Shape;1567;p186"/>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1568" name="Google Shape;1568;p186"/>
          <p:cNvSpPr txBox="1"/>
          <p:nvPr/>
        </p:nvSpPr>
        <p:spPr>
          <a:xfrm>
            <a:off x="468312" y="777875"/>
            <a:ext cx="6508750"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DELETE</a:t>
            </a:r>
            <a:endParaRPr b="0" i="0" sz="1400" u="none" cap="none" strike="noStrike">
              <a:solidFill>
                <a:srgbClr val="000000"/>
              </a:solidFill>
              <a:latin typeface="Arial"/>
              <a:ea typeface="Arial"/>
              <a:cs typeface="Arial"/>
              <a:sym typeface="Arial"/>
            </a:endParaRPr>
          </a:p>
        </p:txBody>
      </p:sp>
      <p:pic>
        <p:nvPicPr>
          <p:cNvPr id="1569" name="Google Shape;1569;p186"/>
          <p:cNvPicPr preferRelativeResize="0"/>
          <p:nvPr/>
        </p:nvPicPr>
        <p:blipFill rotWithShape="1">
          <a:blip r:embed="rId4">
            <a:alphaModFix/>
          </a:blip>
          <a:srcRect b="0" l="0" r="0" t="0"/>
          <a:stretch/>
        </p:blipFill>
        <p:spPr>
          <a:xfrm>
            <a:off x="107950" y="1693862"/>
            <a:ext cx="8813800" cy="1489075"/>
          </a:xfrm>
          <a:prstGeom prst="rect">
            <a:avLst/>
          </a:prstGeom>
          <a:noFill/>
          <a:ln>
            <a:noFill/>
          </a:ln>
        </p:spPr>
      </p:pic>
      <p:pic>
        <p:nvPicPr>
          <p:cNvPr id="1570" name="Google Shape;1570;p186"/>
          <p:cNvPicPr preferRelativeResize="0"/>
          <p:nvPr/>
        </p:nvPicPr>
        <p:blipFill rotWithShape="1">
          <a:blip r:embed="rId5">
            <a:alphaModFix/>
          </a:blip>
          <a:srcRect b="0" l="0" r="0" t="0"/>
          <a:stretch/>
        </p:blipFill>
        <p:spPr>
          <a:xfrm>
            <a:off x="115887" y="3644900"/>
            <a:ext cx="8351837" cy="1352550"/>
          </a:xfrm>
          <a:prstGeom prst="rect">
            <a:avLst/>
          </a:prstGeom>
          <a:noFill/>
          <a:ln>
            <a:noFill/>
          </a:ln>
        </p:spPr>
      </p:pic>
      <p:sp>
        <p:nvSpPr>
          <p:cNvPr id="1571" name="Google Shape;1571;p186"/>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572" name="Google Shape;1572;p186"/>
          <p:cNvSpPr txBox="1"/>
          <p:nvPr>
            <p:ph idx="11" type="ftr"/>
          </p:nvPr>
        </p:nvSpPr>
        <p:spPr>
          <a:xfrm>
            <a:off x="228600" y="60198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6" name="Shape 1576"/>
        <p:cNvGrpSpPr/>
        <p:nvPr/>
      </p:nvGrpSpPr>
      <p:grpSpPr>
        <a:xfrm>
          <a:off x="0" y="0"/>
          <a:ext cx="0" cy="0"/>
          <a:chOff x="0" y="0"/>
          <a:chExt cx="0" cy="0"/>
        </a:xfrm>
      </p:grpSpPr>
      <p:pic>
        <p:nvPicPr>
          <p:cNvPr id="1577" name="Google Shape;1577;p187"/>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1578" name="Google Shape;1578;p187"/>
          <p:cNvSpPr txBox="1"/>
          <p:nvPr/>
        </p:nvSpPr>
        <p:spPr>
          <a:xfrm>
            <a:off x="468312" y="777875"/>
            <a:ext cx="6508750"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DELETE</a:t>
            </a:r>
            <a:endParaRPr b="0" i="0" sz="1400" u="none" cap="none" strike="noStrike">
              <a:solidFill>
                <a:srgbClr val="000000"/>
              </a:solidFill>
              <a:latin typeface="Arial"/>
              <a:ea typeface="Arial"/>
              <a:cs typeface="Arial"/>
              <a:sym typeface="Arial"/>
            </a:endParaRPr>
          </a:p>
        </p:txBody>
      </p:sp>
      <p:pic>
        <p:nvPicPr>
          <p:cNvPr id="1579" name="Google Shape;1579;p187"/>
          <p:cNvPicPr preferRelativeResize="0"/>
          <p:nvPr/>
        </p:nvPicPr>
        <p:blipFill rotWithShape="1">
          <a:blip r:embed="rId4">
            <a:alphaModFix/>
          </a:blip>
          <a:srcRect b="0" l="0" r="0" t="0"/>
          <a:stretch/>
        </p:blipFill>
        <p:spPr>
          <a:xfrm>
            <a:off x="444500" y="1484312"/>
            <a:ext cx="8353425" cy="1352550"/>
          </a:xfrm>
          <a:prstGeom prst="rect">
            <a:avLst/>
          </a:prstGeom>
          <a:noFill/>
          <a:ln>
            <a:noFill/>
          </a:ln>
        </p:spPr>
      </p:pic>
      <p:pic>
        <p:nvPicPr>
          <p:cNvPr id="1580" name="Google Shape;1580;p187"/>
          <p:cNvPicPr preferRelativeResize="0"/>
          <p:nvPr/>
        </p:nvPicPr>
        <p:blipFill rotWithShape="1">
          <a:blip r:embed="rId5">
            <a:alphaModFix/>
          </a:blip>
          <a:srcRect b="0" l="0" r="0" t="0"/>
          <a:stretch/>
        </p:blipFill>
        <p:spPr>
          <a:xfrm>
            <a:off x="250825" y="3341687"/>
            <a:ext cx="8670925" cy="1295400"/>
          </a:xfrm>
          <a:prstGeom prst="rect">
            <a:avLst/>
          </a:prstGeom>
          <a:noFill/>
          <a:ln>
            <a:noFill/>
          </a:ln>
        </p:spPr>
      </p:pic>
      <p:sp>
        <p:nvSpPr>
          <p:cNvPr id="1581" name="Google Shape;1581;p18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582" name="Google Shape;1582;p187"/>
          <p:cNvSpPr txBox="1"/>
          <p:nvPr>
            <p:ph idx="11" type="ftr"/>
          </p:nvPr>
        </p:nvSpPr>
        <p:spPr>
          <a:xfrm>
            <a:off x="630382" y="57912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6" name="Shape 1586"/>
        <p:cNvGrpSpPr/>
        <p:nvPr/>
      </p:nvGrpSpPr>
      <p:grpSpPr>
        <a:xfrm>
          <a:off x="0" y="0"/>
          <a:ext cx="0" cy="0"/>
          <a:chOff x="0" y="0"/>
          <a:chExt cx="0" cy="0"/>
        </a:xfrm>
      </p:grpSpPr>
      <p:sp>
        <p:nvSpPr>
          <p:cNvPr id="1587" name="Google Shape;1587;p188"/>
          <p:cNvSpPr txBox="1"/>
          <p:nvPr>
            <p:ph type="ctrTitle"/>
          </p:nvPr>
        </p:nvSpPr>
        <p:spPr>
          <a:xfrm>
            <a:off x="3559054" y="2178001"/>
            <a:ext cx="3784282" cy="889000"/>
          </a:xfrm>
          <a:prstGeom prst="rect">
            <a:avLst/>
          </a:prstGeom>
          <a:noFill/>
          <a:ln>
            <a:noFill/>
          </a:ln>
        </p:spPr>
        <p:txBody>
          <a:bodyPr anchorCtr="0" anchor="ctr" bIns="45700" lIns="91425" spcFirstLastPara="1" rIns="91425" wrap="square" tIns="45700">
            <a:noAutofit/>
          </a:bodyPr>
          <a:lstStyle/>
          <a:p>
            <a:pPr indent="0" lvl="0" marL="0" rtl="0" algn="l">
              <a:lnSpc>
                <a:spcPct val="200000"/>
              </a:lnSpc>
              <a:spcBef>
                <a:spcPts val="0"/>
              </a:spcBef>
              <a:spcAft>
                <a:spcPts val="0"/>
              </a:spcAft>
              <a:buClr>
                <a:srgbClr val="FFFFFF"/>
              </a:buClr>
              <a:buSzPts val="1800"/>
              <a:buFont typeface="Arial"/>
              <a:buNone/>
            </a:pPr>
            <a:r>
              <a:rPr b="1" i="0" lang="en-US" sz="3600" u="none">
                <a:solidFill>
                  <a:srgbClr val="FFFFFF"/>
                </a:solidFill>
                <a:latin typeface="Arial"/>
                <a:ea typeface="Arial"/>
                <a:cs typeface="Arial"/>
                <a:sym typeface="Arial"/>
              </a:rPr>
              <a:t>Popular o Banco de dados</a:t>
            </a:r>
            <a:endParaRPr sz="3600"/>
          </a:p>
        </p:txBody>
      </p:sp>
      <p:pic>
        <p:nvPicPr>
          <p:cNvPr id="1588" name="Google Shape;1588;p188"/>
          <p:cNvPicPr preferRelativeResize="0"/>
          <p:nvPr/>
        </p:nvPicPr>
        <p:blipFill rotWithShape="1">
          <a:blip r:embed="rId3">
            <a:alphaModFix/>
          </a:blip>
          <a:srcRect b="0" l="0" r="0" t="0"/>
          <a:stretch/>
        </p:blipFill>
        <p:spPr>
          <a:xfrm>
            <a:off x="7481887" y="476250"/>
            <a:ext cx="1439862" cy="495300"/>
          </a:xfrm>
          <a:prstGeom prst="rect">
            <a:avLst/>
          </a:prstGeom>
          <a:noFill/>
          <a:ln>
            <a:noFill/>
          </a:ln>
        </p:spPr>
      </p:pic>
      <p:sp>
        <p:nvSpPr>
          <p:cNvPr id="1589" name="Google Shape;1589;p188"/>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590" name="Google Shape;1590;p188"/>
          <p:cNvSpPr txBox="1"/>
          <p:nvPr>
            <p:ph idx="11" type="ftr"/>
          </p:nvPr>
        </p:nvSpPr>
        <p:spPr>
          <a:xfrm>
            <a:off x="-381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4" name="Shape 1594"/>
        <p:cNvGrpSpPr/>
        <p:nvPr/>
      </p:nvGrpSpPr>
      <p:grpSpPr>
        <a:xfrm>
          <a:off x="0" y="0"/>
          <a:ext cx="0" cy="0"/>
          <a:chOff x="0" y="0"/>
          <a:chExt cx="0" cy="0"/>
        </a:xfrm>
      </p:grpSpPr>
      <p:pic>
        <p:nvPicPr>
          <p:cNvPr id="1595" name="Google Shape;1595;p189"/>
          <p:cNvPicPr preferRelativeResize="0"/>
          <p:nvPr/>
        </p:nvPicPr>
        <p:blipFill rotWithShape="1">
          <a:blip r:embed="rId3">
            <a:alphaModFix/>
          </a:blip>
          <a:srcRect b="0" l="0" r="0" t="0"/>
          <a:stretch/>
        </p:blipFill>
        <p:spPr>
          <a:xfrm>
            <a:off x="7251700" y="501650"/>
            <a:ext cx="1439862" cy="495300"/>
          </a:xfrm>
          <a:prstGeom prst="rect">
            <a:avLst/>
          </a:prstGeom>
          <a:noFill/>
          <a:ln>
            <a:noFill/>
          </a:ln>
        </p:spPr>
      </p:pic>
      <p:sp>
        <p:nvSpPr>
          <p:cNvPr id="1596" name="Google Shape;1596;p189"/>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597" name="Google Shape;1597;p189"/>
          <p:cNvSpPr txBox="1"/>
          <p:nvPr>
            <p:ph idx="11" type="ftr"/>
          </p:nvPr>
        </p:nvSpPr>
        <p:spPr>
          <a:xfrm>
            <a:off x="3657600" y="63246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SGBD - SQL - DDL</a:t>
            </a:r>
            <a:endParaRPr b="0" i="0" sz="1200" u="none" cap="none" strike="noStrike">
              <a:solidFill>
                <a:srgbClr val="000000"/>
              </a:solidFill>
              <a:latin typeface="Arial"/>
              <a:ea typeface="Arial"/>
              <a:cs typeface="Arial"/>
              <a:sym typeface="Arial"/>
            </a:endParaRPr>
          </a:p>
        </p:txBody>
      </p:sp>
      <p:sp>
        <p:nvSpPr>
          <p:cNvPr id="1598" name="Google Shape;1598;p189"/>
          <p:cNvSpPr txBox="1"/>
          <p:nvPr>
            <p:ph type="title"/>
          </p:nvPr>
        </p:nvSpPr>
        <p:spPr>
          <a:xfrm>
            <a:off x="468312" y="333375"/>
            <a:ext cx="4666396"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Arial"/>
              <a:buNone/>
            </a:pPr>
            <a:r>
              <a:rPr lang="en-US" sz="3600"/>
              <a:t>Bd_pedido_segunda</a:t>
            </a:r>
            <a:endParaRPr/>
          </a:p>
        </p:txBody>
      </p:sp>
      <p:pic>
        <p:nvPicPr>
          <p:cNvPr id="1599" name="Google Shape;1599;p189"/>
          <p:cNvPicPr preferRelativeResize="0"/>
          <p:nvPr/>
        </p:nvPicPr>
        <p:blipFill rotWithShape="1">
          <a:blip r:embed="rId4">
            <a:alphaModFix/>
          </a:blip>
          <a:srcRect b="0" l="0" r="0" t="0"/>
          <a:stretch/>
        </p:blipFill>
        <p:spPr>
          <a:xfrm>
            <a:off x="61912" y="1609725"/>
            <a:ext cx="9020175" cy="3638550"/>
          </a:xfrm>
          <a:prstGeom prst="rect">
            <a:avLst/>
          </a:prstGeom>
          <a:noFill/>
          <a:ln>
            <a:noFill/>
          </a:ln>
        </p:spPr>
      </p:pic>
    </p:spTree>
  </p:cSld>
  <p:clrMapOvr>
    <a:masterClrMapping/>
  </p:clrMapOvr>
  <p:transition>
    <p:push/>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3" name="Shape 1603"/>
        <p:cNvGrpSpPr/>
        <p:nvPr/>
      </p:nvGrpSpPr>
      <p:grpSpPr>
        <a:xfrm>
          <a:off x="0" y="0"/>
          <a:ext cx="0" cy="0"/>
          <a:chOff x="0" y="0"/>
          <a:chExt cx="0" cy="0"/>
        </a:xfrm>
      </p:grpSpPr>
      <p:pic>
        <p:nvPicPr>
          <p:cNvPr id="1604" name="Google Shape;1604;p190"/>
          <p:cNvPicPr preferRelativeResize="0"/>
          <p:nvPr/>
        </p:nvPicPr>
        <p:blipFill rotWithShape="1">
          <a:blip r:embed="rId3">
            <a:alphaModFix/>
          </a:blip>
          <a:srcRect b="0" l="0" r="0" t="0"/>
          <a:stretch/>
        </p:blipFill>
        <p:spPr>
          <a:xfrm>
            <a:off x="7251700" y="501650"/>
            <a:ext cx="1439862" cy="495300"/>
          </a:xfrm>
          <a:prstGeom prst="rect">
            <a:avLst/>
          </a:prstGeom>
          <a:noFill/>
          <a:ln>
            <a:noFill/>
          </a:ln>
        </p:spPr>
      </p:pic>
      <p:sp>
        <p:nvSpPr>
          <p:cNvPr id="1605" name="Google Shape;1605;p190"/>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606" name="Google Shape;1606;p190"/>
          <p:cNvSpPr txBox="1"/>
          <p:nvPr>
            <p:ph idx="11" type="ftr"/>
          </p:nvPr>
        </p:nvSpPr>
        <p:spPr>
          <a:xfrm>
            <a:off x="3657600" y="63246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SGBD - SQL - DDL</a:t>
            </a:r>
            <a:endParaRPr b="0" i="0" sz="1200" u="none" cap="none" strike="noStrike">
              <a:solidFill>
                <a:srgbClr val="000000"/>
              </a:solidFill>
              <a:latin typeface="Arial"/>
              <a:ea typeface="Arial"/>
              <a:cs typeface="Arial"/>
              <a:sym typeface="Arial"/>
            </a:endParaRPr>
          </a:p>
        </p:txBody>
      </p:sp>
      <p:sp>
        <p:nvSpPr>
          <p:cNvPr id="1607" name="Google Shape;1607;p190"/>
          <p:cNvSpPr txBox="1"/>
          <p:nvPr>
            <p:ph type="title"/>
          </p:nvPr>
        </p:nvSpPr>
        <p:spPr>
          <a:xfrm>
            <a:off x="468312" y="333375"/>
            <a:ext cx="4666396"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Arial"/>
              <a:buNone/>
            </a:pPr>
            <a:r>
              <a:rPr lang="en-US" sz="3600"/>
              <a:t>Bd_pedido_segunda</a:t>
            </a:r>
            <a:endParaRPr/>
          </a:p>
        </p:txBody>
      </p:sp>
      <p:pic>
        <p:nvPicPr>
          <p:cNvPr id="1608" name="Google Shape;1608;p190"/>
          <p:cNvPicPr preferRelativeResize="0"/>
          <p:nvPr/>
        </p:nvPicPr>
        <p:blipFill rotWithShape="1">
          <a:blip r:embed="rId4">
            <a:alphaModFix/>
          </a:blip>
          <a:srcRect b="0" l="0" r="0" t="0"/>
          <a:stretch/>
        </p:blipFill>
        <p:spPr>
          <a:xfrm>
            <a:off x="3408278" y="1366455"/>
            <a:ext cx="5593299" cy="2256220"/>
          </a:xfrm>
          <a:prstGeom prst="rect">
            <a:avLst/>
          </a:prstGeom>
          <a:noFill/>
          <a:ln>
            <a:noFill/>
          </a:ln>
        </p:spPr>
      </p:pic>
      <p:pic>
        <p:nvPicPr>
          <p:cNvPr id="1609" name="Google Shape;1609;p190"/>
          <p:cNvPicPr preferRelativeResize="0"/>
          <p:nvPr/>
        </p:nvPicPr>
        <p:blipFill rotWithShape="1">
          <a:blip r:embed="rId5">
            <a:alphaModFix/>
          </a:blip>
          <a:srcRect b="0" l="0" r="0" t="0"/>
          <a:stretch/>
        </p:blipFill>
        <p:spPr>
          <a:xfrm>
            <a:off x="4869838" y="3816267"/>
            <a:ext cx="3427908" cy="1923351"/>
          </a:xfrm>
          <a:prstGeom prst="rect">
            <a:avLst/>
          </a:prstGeom>
          <a:noFill/>
          <a:ln>
            <a:noFill/>
          </a:ln>
        </p:spPr>
      </p:pic>
    </p:spTree>
  </p:cSld>
  <p:clrMapOvr>
    <a:masterClrMapping/>
  </p:clrMapOvr>
  <p:transition>
    <p:push/>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3" name="Shape 1613"/>
        <p:cNvGrpSpPr/>
        <p:nvPr/>
      </p:nvGrpSpPr>
      <p:grpSpPr>
        <a:xfrm>
          <a:off x="0" y="0"/>
          <a:ext cx="0" cy="0"/>
          <a:chOff x="0" y="0"/>
          <a:chExt cx="0" cy="0"/>
        </a:xfrm>
      </p:grpSpPr>
      <p:pic>
        <p:nvPicPr>
          <p:cNvPr id="1614" name="Google Shape;1614;p191"/>
          <p:cNvPicPr preferRelativeResize="0"/>
          <p:nvPr/>
        </p:nvPicPr>
        <p:blipFill rotWithShape="1">
          <a:blip r:embed="rId3">
            <a:alphaModFix/>
          </a:blip>
          <a:srcRect b="0" l="0" r="0" t="0"/>
          <a:stretch/>
        </p:blipFill>
        <p:spPr>
          <a:xfrm>
            <a:off x="7251700" y="501650"/>
            <a:ext cx="1439862" cy="495300"/>
          </a:xfrm>
          <a:prstGeom prst="rect">
            <a:avLst/>
          </a:prstGeom>
          <a:noFill/>
          <a:ln>
            <a:noFill/>
          </a:ln>
        </p:spPr>
      </p:pic>
      <p:sp>
        <p:nvSpPr>
          <p:cNvPr id="1615" name="Google Shape;1615;p191"/>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616" name="Google Shape;1616;p191"/>
          <p:cNvSpPr txBox="1"/>
          <p:nvPr>
            <p:ph idx="11" type="ftr"/>
          </p:nvPr>
        </p:nvSpPr>
        <p:spPr>
          <a:xfrm>
            <a:off x="3657600" y="63246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SGBD - SQL - DDL</a:t>
            </a:r>
            <a:endParaRPr b="0" i="0" sz="1200" u="none" cap="none" strike="noStrike">
              <a:solidFill>
                <a:srgbClr val="000000"/>
              </a:solidFill>
              <a:latin typeface="Arial"/>
              <a:ea typeface="Arial"/>
              <a:cs typeface="Arial"/>
              <a:sym typeface="Arial"/>
            </a:endParaRPr>
          </a:p>
        </p:txBody>
      </p:sp>
      <p:sp>
        <p:nvSpPr>
          <p:cNvPr id="1617" name="Google Shape;1617;p191"/>
          <p:cNvSpPr txBox="1"/>
          <p:nvPr>
            <p:ph type="title"/>
          </p:nvPr>
        </p:nvSpPr>
        <p:spPr>
          <a:xfrm>
            <a:off x="468312" y="333375"/>
            <a:ext cx="4666396"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Arial"/>
              <a:buNone/>
            </a:pPr>
            <a:r>
              <a:rPr lang="en-US" sz="3600"/>
              <a:t>Bd_pedido_segunda</a:t>
            </a:r>
            <a:endParaRPr/>
          </a:p>
        </p:txBody>
      </p:sp>
      <p:pic>
        <p:nvPicPr>
          <p:cNvPr id="1618" name="Google Shape;1618;p191"/>
          <p:cNvPicPr preferRelativeResize="0"/>
          <p:nvPr/>
        </p:nvPicPr>
        <p:blipFill rotWithShape="1">
          <a:blip r:embed="rId4">
            <a:alphaModFix/>
          </a:blip>
          <a:srcRect b="0" l="0" r="0" t="0"/>
          <a:stretch/>
        </p:blipFill>
        <p:spPr>
          <a:xfrm>
            <a:off x="1903034" y="1366455"/>
            <a:ext cx="5593299" cy="2256220"/>
          </a:xfrm>
          <a:prstGeom prst="rect">
            <a:avLst/>
          </a:prstGeom>
          <a:noFill/>
          <a:ln>
            <a:noFill/>
          </a:ln>
        </p:spPr>
      </p:pic>
      <p:pic>
        <p:nvPicPr>
          <p:cNvPr id="1619" name="Google Shape;1619;p191"/>
          <p:cNvPicPr preferRelativeResize="0"/>
          <p:nvPr/>
        </p:nvPicPr>
        <p:blipFill rotWithShape="1">
          <a:blip r:embed="rId5">
            <a:alphaModFix/>
          </a:blip>
          <a:srcRect b="0" l="0" r="0" t="0"/>
          <a:stretch/>
        </p:blipFill>
        <p:spPr>
          <a:xfrm>
            <a:off x="849499" y="3698875"/>
            <a:ext cx="3329954" cy="2008013"/>
          </a:xfrm>
          <a:prstGeom prst="rect">
            <a:avLst/>
          </a:prstGeom>
          <a:noFill/>
          <a:ln>
            <a:noFill/>
          </a:ln>
        </p:spPr>
      </p:pic>
    </p:spTree>
  </p:cSld>
  <p:clrMapOvr>
    <a:masterClrMapping/>
  </p:clrMapOvr>
  <p:transition>
    <p:push/>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3" name="Shape 1623"/>
        <p:cNvGrpSpPr/>
        <p:nvPr/>
      </p:nvGrpSpPr>
      <p:grpSpPr>
        <a:xfrm>
          <a:off x="0" y="0"/>
          <a:ext cx="0" cy="0"/>
          <a:chOff x="0" y="0"/>
          <a:chExt cx="0" cy="0"/>
        </a:xfrm>
      </p:grpSpPr>
      <p:pic>
        <p:nvPicPr>
          <p:cNvPr id="1624" name="Google Shape;1624;p192"/>
          <p:cNvPicPr preferRelativeResize="0"/>
          <p:nvPr/>
        </p:nvPicPr>
        <p:blipFill rotWithShape="1">
          <a:blip r:embed="rId3">
            <a:alphaModFix/>
          </a:blip>
          <a:srcRect b="0" l="0" r="0" t="0"/>
          <a:stretch/>
        </p:blipFill>
        <p:spPr>
          <a:xfrm>
            <a:off x="7251700" y="501650"/>
            <a:ext cx="1439862" cy="495300"/>
          </a:xfrm>
          <a:prstGeom prst="rect">
            <a:avLst/>
          </a:prstGeom>
          <a:noFill/>
          <a:ln>
            <a:noFill/>
          </a:ln>
        </p:spPr>
      </p:pic>
      <p:sp>
        <p:nvSpPr>
          <p:cNvPr id="1625" name="Google Shape;1625;p192"/>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626" name="Google Shape;1626;p192"/>
          <p:cNvSpPr txBox="1"/>
          <p:nvPr>
            <p:ph idx="11" type="ftr"/>
          </p:nvPr>
        </p:nvSpPr>
        <p:spPr>
          <a:xfrm>
            <a:off x="3657600" y="63246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SGBD - SQL - DDL</a:t>
            </a:r>
            <a:endParaRPr b="0" i="0" sz="1200" u="none" cap="none" strike="noStrike">
              <a:solidFill>
                <a:srgbClr val="000000"/>
              </a:solidFill>
              <a:latin typeface="Arial"/>
              <a:ea typeface="Arial"/>
              <a:cs typeface="Arial"/>
              <a:sym typeface="Arial"/>
            </a:endParaRPr>
          </a:p>
        </p:txBody>
      </p:sp>
      <p:sp>
        <p:nvSpPr>
          <p:cNvPr id="1627" name="Google Shape;1627;p192"/>
          <p:cNvSpPr txBox="1"/>
          <p:nvPr>
            <p:ph type="title"/>
          </p:nvPr>
        </p:nvSpPr>
        <p:spPr>
          <a:xfrm>
            <a:off x="468312" y="333375"/>
            <a:ext cx="4666396"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Arial"/>
              <a:buNone/>
            </a:pPr>
            <a:r>
              <a:rPr lang="en-US" sz="3600"/>
              <a:t>Bd_pedido_segunda</a:t>
            </a:r>
            <a:endParaRPr/>
          </a:p>
        </p:txBody>
      </p:sp>
      <p:pic>
        <p:nvPicPr>
          <p:cNvPr id="1628" name="Google Shape;1628;p192"/>
          <p:cNvPicPr preferRelativeResize="0"/>
          <p:nvPr/>
        </p:nvPicPr>
        <p:blipFill rotWithShape="1">
          <a:blip r:embed="rId4">
            <a:alphaModFix/>
          </a:blip>
          <a:srcRect b="0" l="0" r="0" t="0"/>
          <a:stretch/>
        </p:blipFill>
        <p:spPr>
          <a:xfrm>
            <a:off x="1903034" y="1366455"/>
            <a:ext cx="5593299" cy="2256220"/>
          </a:xfrm>
          <a:prstGeom prst="rect">
            <a:avLst/>
          </a:prstGeom>
          <a:noFill/>
          <a:ln>
            <a:noFill/>
          </a:ln>
        </p:spPr>
      </p:pic>
      <p:pic>
        <p:nvPicPr>
          <p:cNvPr id="1629" name="Google Shape;1629;p192"/>
          <p:cNvPicPr preferRelativeResize="0"/>
          <p:nvPr/>
        </p:nvPicPr>
        <p:blipFill rotWithShape="1">
          <a:blip r:embed="rId5">
            <a:alphaModFix/>
          </a:blip>
          <a:srcRect b="0" l="0" r="0" t="0"/>
          <a:stretch/>
        </p:blipFill>
        <p:spPr>
          <a:xfrm>
            <a:off x="5314804" y="3841049"/>
            <a:ext cx="3459164" cy="2039245"/>
          </a:xfrm>
          <a:prstGeom prst="rect">
            <a:avLst/>
          </a:prstGeom>
          <a:noFill/>
          <a:ln>
            <a:noFill/>
          </a:ln>
        </p:spPr>
      </p:pic>
    </p:spTree>
  </p:cSld>
  <p:clrMapOvr>
    <a:masterClrMapping/>
  </p:clrMapOvr>
  <p:transition>
    <p:push/>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3" name="Shape 1633"/>
        <p:cNvGrpSpPr/>
        <p:nvPr/>
      </p:nvGrpSpPr>
      <p:grpSpPr>
        <a:xfrm>
          <a:off x="0" y="0"/>
          <a:ext cx="0" cy="0"/>
          <a:chOff x="0" y="0"/>
          <a:chExt cx="0" cy="0"/>
        </a:xfrm>
      </p:grpSpPr>
      <p:pic>
        <p:nvPicPr>
          <p:cNvPr id="1634" name="Google Shape;1634;p193"/>
          <p:cNvPicPr preferRelativeResize="0"/>
          <p:nvPr/>
        </p:nvPicPr>
        <p:blipFill rotWithShape="1">
          <a:blip r:embed="rId3">
            <a:alphaModFix/>
          </a:blip>
          <a:srcRect b="0" l="0" r="0" t="0"/>
          <a:stretch/>
        </p:blipFill>
        <p:spPr>
          <a:xfrm>
            <a:off x="7251700" y="501650"/>
            <a:ext cx="1439862" cy="495300"/>
          </a:xfrm>
          <a:prstGeom prst="rect">
            <a:avLst/>
          </a:prstGeom>
          <a:noFill/>
          <a:ln>
            <a:noFill/>
          </a:ln>
        </p:spPr>
      </p:pic>
      <p:sp>
        <p:nvSpPr>
          <p:cNvPr id="1635" name="Google Shape;1635;p193"/>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636" name="Google Shape;1636;p193"/>
          <p:cNvSpPr txBox="1"/>
          <p:nvPr>
            <p:ph idx="11" type="ftr"/>
          </p:nvPr>
        </p:nvSpPr>
        <p:spPr>
          <a:xfrm>
            <a:off x="3657600" y="63246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SGBD - SQL - DDL</a:t>
            </a:r>
            <a:endParaRPr b="0" i="0" sz="1200" u="none" cap="none" strike="noStrike">
              <a:solidFill>
                <a:srgbClr val="000000"/>
              </a:solidFill>
              <a:latin typeface="Arial"/>
              <a:ea typeface="Arial"/>
              <a:cs typeface="Arial"/>
              <a:sym typeface="Arial"/>
            </a:endParaRPr>
          </a:p>
        </p:txBody>
      </p:sp>
      <p:sp>
        <p:nvSpPr>
          <p:cNvPr id="1637" name="Google Shape;1637;p193"/>
          <p:cNvSpPr txBox="1"/>
          <p:nvPr>
            <p:ph type="title"/>
          </p:nvPr>
        </p:nvSpPr>
        <p:spPr>
          <a:xfrm>
            <a:off x="468312" y="333375"/>
            <a:ext cx="4666396"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Arial"/>
              <a:buNone/>
            </a:pPr>
            <a:r>
              <a:rPr lang="en-US" sz="3600"/>
              <a:t>Bd_pedido_segunda</a:t>
            </a:r>
            <a:endParaRPr/>
          </a:p>
        </p:txBody>
      </p:sp>
      <p:pic>
        <p:nvPicPr>
          <p:cNvPr id="1638" name="Google Shape;1638;p193"/>
          <p:cNvPicPr preferRelativeResize="0"/>
          <p:nvPr/>
        </p:nvPicPr>
        <p:blipFill rotWithShape="1">
          <a:blip r:embed="rId4">
            <a:alphaModFix/>
          </a:blip>
          <a:srcRect b="0" l="0" r="0" t="0"/>
          <a:stretch/>
        </p:blipFill>
        <p:spPr>
          <a:xfrm>
            <a:off x="1903034" y="1366455"/>
            <a:ext cx="5593299" cy="2256220"/>
          </a:xfrm>
          <a:prstGeom prst="rect">
            <a:avLst/>
          </a:prstGeom>
          <a:noFill/>
          <a:ln>
            <a:noFill/>
          </a:ln>
        </p:spPr>
      </p:pic>
      <p:pic>
        <p:nvPicPr>
          <p:cNvPr id="1639" name="Google Shape;1639;p193"/>
          <p:cNvPicPr preferRelativeResize="0"/>
          <p:nvPr/>
        </p:nvPicPr>
        <p:blipFill rotWithShape="1">
          <a:blip r:embed="rId5">
            <a:alphaModFix/>
          </a:blip>
          <a:srcRect b="0" l="0" r="0" t="0"/>
          <a:stretch/>
        </p:blipFill>
        <p:spPr>
          <a:xfrm>
            <a:off x="1903034" y="3873357"/>
            <a:ext cx="5020376" cy="2048161"/>
          </a:xfrm>
          <a:prstGeom prst="rect">
            <a:avLst/>
          </a:prstGeom>
          <a:noFill/>
          <a:ln>
            <a:noFill/>
          </a:ln>
        </p:spPr>
      </p:pic>
    </p:spTree>
  </p:cSld>
  <p:clrMapOvr>
    <a:masterClrMapping/>
  </p:clrMapOvr>
  <p:transition>
    <p:push/>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3" name="Shape 1643"/>
        <p:cNvGrpSpPr/>
        <p:nvPr/>
      </p:nvGrpSpPr>
      <p:grpSpPr>
        <a:xfrm>
          <a:off x="0" y="0"/>
          <a:ext cx="0" cy="0"/>
          <a:chOff x="0" y="0"/>
          <a:chExt cx="0" cy="0"/>
        </a:xfrm>
      </p:grpSpPr>
      <p:pic>
        <p:nvPicPr>
          <p:cNvPr id="1644" name="Google Shape;1644;p194"/>
          <p:cNvPicPr preferRelativeResize="0"/>
          <p:nvPr/>
        </p:nvPicPr>
        <p:blipFill rotWithShape="1">
          <a:blip r:embed="rId3">
            <a:alphaModFix/>
          </a:blip>
          <a:srcRect b="0" l="0" r="0" t="0"/>
          <a:stretch/>
        </p:blipFill>
        <p:spPr>
          <a:xfrm>
            <a:off x="7251700" y="501650"/>
            <a:ext cx="1439862" cy="495300"/>
          </a:xfrm>
          <a:prstGeom prst="rect">
            <a:avLst/>
          </a:prstGeom>
          <a:noFill/>
          <a:ln>
            <a:noFill/>
          </a:ln>
        </p:spPr>
      </p:pic>
      <p:sp>
        <p:nvSpPr>
          <p:cNvPr id="1645" name="Google Shape;1645;p194"/>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646" name="Google Shape;1646;p194"/>
          <p:cNvSpPr txBox="1"/>
          <p:nvPr>
            <p:ph idx="11" type="ftr"/>
          </p:nvPr>
        </p:nvSpPr>
        <p:spPr>
          <a:xfrm>
            <a:off x="3657600" y="63246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SGBD - SQL - DDL</a:t>
            </a:r>
            <a:endParaRPr b="0" i="0" sz="1200" u="none" cap="none" strike="noStrike">
              <a:solidFill>
                <a:srgbClr val="000000"/>
              </a:solidFill>
              <a:latin typeface="Arial"/>
              <a:ea typeface="Arial"/>
              <a:cs typeface="Arial"/>
              <a:sym typeface="Arial"/>
            </a:endParaRPr>
          </a:p>
        </p:txBody>
      </p:sp>
      <p:sp>
        <p:nvSpPr>
          <p:cNvPr id="1647" name="Google Shape;1647;p194"/>
          <p:cNvSpPr txBox="1"/>
          <p:nvPr>
            <p:ph type="title"/>
          </p:nvPr>
        </p:nvSpPr>
        <p:spPr>
          <a:xfrm>
            <a:off x="468312" y="333375"/>
            <a:ext cx="4666396"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Arial"/>
              <a:buNone/>
            </a:pPr>
            <a:r>
              <a:rPr lang="en-US" sz="3600"/>
              <a:t>Bd_pedido_segunda</a:t>
            </a:r>
            <a:endParaRPr/>
          </a:p>
        </p:txBody>
      </p:sp>
      <p:pic>
        <p:nvPicPr>
          <p:cNvPr id="1648" name="Google Shape;1648;p194"/>
          <p:cNvPicPr preferRelativeResize="0"/>
          <p:nvPr/>
        </p:nvPicPr>
        <p:blipFill rotWithShape="1">
          <a:blip r:embed="rId4">
            <a:alphaModFix/>
          </a:blip>
          <a:srcRect b="0" l="0" r="0" t="0"/>
          <a:stretch/>
        </p:blipFill>
        <p:spPr>
          <a:xfrm>
            <a:off x="3408278" y="1366455"/>
            <a:ext cx="5593299" cy="2256220"/>
          </a:xfrm>
          <a:prstGeom prst="rect">
            <a:avLst/>
          </a:prstGeom>
          <a:noFill/>
          <a:ln>
            <a:noFill/>
          </a:ln>
        </p:spPr>
      </p:pic>
      <p:sp>
        <p:nvSpPr>
          <p:cNvPr id="1649" name="Google Shape;1649;p194"/>
          <p:cNvSpPr txBox="1"/>
          <p:nvPr/>
        </p:nvSpPr>
        <p:spPr>
          <a:xfrm>
            <a:off x="562708" y="2652574"/>
            <a:ext cx="4572000" cy="30469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8000"/>
                </a:solidFill>
                <a:latin typeface="Consolas"/>
                <a:ea typeface="Consolas"/>
                <a:cs typeface="Consolas"/>
                <a:sym typeface="Consolas"/>
              </a:rPr>
              <a:t>-- vendedor</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0000FF"/>
                </a:solidFill>
                <a:latin typeface="Consolas"/>
                <a:ea typeface="Consolas"/>
                <a:cs typeface="Consolas"/>
                <a:sym typeface="Consolas"/>
              </a:rPr>
              <a:t>select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from</a:t>
            </a:r>
            <a:r>
              <a:rPr b="0" i="0" lang="en-US" sz="1600" u="none" cap="none" strike="noStrike">
                <a:solidFill>
                  <a:srgbClr val="000000"/>
                </a:solidFill>
                <a:latin typeface="Consolas"/>
                <a:ea typeface="Consolas"/>
                <a:cs typeface="Consolas"/>
                <a:sym typeface="Consolas"/>
              </a:rPr>
              <a:t> tb_vendedor </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0000FF"/>
                </a:solidFill>
                <a:latin typeface="Consolas"/>
                <a:ea typeface="Consolas"/>
                <a:cs typeface="Consolas"/>
                <a:sym typeface="Consolas"/>
              </a:rPr>
              <a:t>Insert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into</a:t>
            </a:r>
            <a:r>
              <a:rPr b="0" i="0" lang="en-US" sz="1600" u="none" cap="none" strike="noStrike">
                <a:solidFill>
                  <a:srgbClr val="000000"/>
                </a:solidFill>
                <a:latin typeface="Consolas"/>
                <a:ea typeface="Consolas"/>
                <a:cs typeface="Consolas"/>
                <a:sym typeface="Consolas"/>
              </a:rPr>
              <a:t> tb_vendedor</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cd_vendedor</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vendedor</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0000FF"/>
                </a:solidFill>
                <a:latin typeface="Consolas"/>
                <a:ea typeface="Consolas"/>
                <a:cs typeface="Consolas"/>
                <a:sym typeface="Consolas"/>
              </a:rPr>
              <a:t>Values</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'Anibal'</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2</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'Antonio de Moraes'</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3</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'Barbara Alcantara'</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4</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'Deise Castro'</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5</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'Eider Nascimento'</a:t>
            </a:r>
            <a:r>
              <a:rPr b="0" i="0" lang="en-US" sz="1600" u="none" cap="none" strike="noStrike">
                <a:solidFill>
                  <a:srgbClr val="808080"/>
                </a:solidFill>
                <a:latin typeface="Consolas"/>
                <a:ea typeface="Consolas"/>
                <a:cs typeface="Consolas"/>
                <a:sym typeface="Consolas"/>
              </a:rPr>
              <a:t>)</a:t>
            </a:r>
            <a:endParaRPr/>
          </a:p>
        </p:txBody>
      </p:sp>
    </p:spTree>
  </p:cSld>
  <p:clrMapOvr>
    <a:masterClrMapping/>
  </p:clrMapOvr>
  <p:transition>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7" name="Shape 1297"/>
        <p:cNvGrpSpPr/>
        <p:nvPr/>
      </p:nvGrpSpPr>
      <p:grpSpPr>
        <a:xfrm>
          <a:off x="0" y="0"/>
          <a:ext cx="0" cy="0"/>
          <a:chOff x="0" y="0"/>
          <a:chExt cx="0" cy="0"/>
        </a:xfrm>
      </p:grpSpPr>
      <p:sp>
        <p:nvSpPr>
          <p:cNvPr id="1298" name="Google Shape;1298;p159"/>
          <p:cNvSpPr txBox="1"/>
          <p:nvPr>
            <p:ph type="ctrTitle"/>
          </p:nvPr>
        </p:nvSpPr>
        <p:spPr>
          <a:xfrm>
            <a:off x="1397794" y="2286000"/>
            <a:ext cx="6804025"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2800">
                <a:solidFill>
                  <a:schemeClr val="lt1"/>
                </a:solidFill>
              </a:rPr>
              <a:t>Revisão</a:t>
            </a:r>
            <a:endParaRPr/>
          </a:p>
        </p:txBody>
      </p:sp>
      <p:pic>
        <p:nvPicPr>
          <p:cNvPr id="1299" name="Google Shape;1299;p159"/>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sp>
        <p:nvSpPr>
          <p:cNvPr id="1300" name="Google Shape;1300;p15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3" name="Shape 1653"/>
        <p:cNvGrpSpPr/>
        <p:nvPr/>
      </p:nvGrpSpPr>
      <p:grpSpPr>
        <a:xfrm>
          <a:off x="0" y="0"/>
          <a:ext cx="0" cy="0"/>
          <a:chOff x="0" y="0"/>
          <a:chExt cx="0" cy="0"/>
        </a:xfrm>
      </p:grpSpPr>
      <p:pic>
        <p:nvPicPr>
          <p:cNvPr id="1654" name="Google Shape;1654;p195"/>
          <p:cNvPicPr preferRelativeResize="0"/>
          <p:nvPr/>
        </p:nvPicPr>
        <p:blipFill rotWithShape="1">
          <a:blip r:embed="rId3">
            <a:alphaModFix/>
          </a:blip>
          <a:srcRect b="0" l="0" r="0" t="0"/>
          <a:stretch/>
        </p:blipFill>
        <p:spPr>
          <a:xfrm>
            <a:off x="7251700" y="501650"/>
            <a:ext cx="1439862" cy="495300"/>
          </a:xfrm>
          <a:prstGeom prst="rect">
            <a:avLst/>
          </a:prstGeom>
          <a:noFill/>
          <a:ln>
            <a:noFill/>
          </a:ln>
        </p:spPr>
      </p:pic>
      <p:sp>
        <p:nvSpPr>
          <p:cNvPr id="1655" name="Google Shape;1655;p195"/>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656" name="Google Shape;1656;p195"/>
          <p:cNvSpPr txBox="1"/>
          <p:nvPr>
            <p:ph idx="11" type="ftr"/>
          </p:nvPr>
        </p:nvSpPr>
        <p:spPr>
          <a:xfrm>
            <a:off x="3657600" y="63246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SGBD - SQL - DDL</a:t>
            </a:r>
            <a:endParaRPr b="0" i="0" sz="1200" u="none" cap="none" strike="noStrike">
              <a:solidFill>
                <a:srgbClr val="000000"/>
              </a:solidFill>
              <a:latin typeface="Arial"/>
              <a:ea typeface="Arial"/>
              <a:cs typeface="Arial"/>
              <a:sym typeface="Arial"/>
            </a:endParaRPr>
          </a:p>
        </p:txBody>
      </p:sp>
      <p:sp>
        <p:nvSpPr>
          <p:cNvPr id="1657" name="Google Shape;1657;p195"/>
          <p:cNvSpPr txBox="1"/>
          <p:nvPr>
            <p:ph type="title"/>
          </p:nvPr>
        </p:nvSpPr>
        <p:spPr>
          <a:xfrm>
            <a:off x="468312" y="333375"/>
            <a:ext cx="4666396"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Arial"/>
              <a:buNone/>
            </a:pPr>
            <a:r>
              <a:rPr lang="en-US" sz="3600"/>
              <a:t>Bd_pedido_segunda</a:t>
            </a:r>
            <a:endParaRPr/>
          </a:p>
        </p:txBody>
      </p:sp>
      <p:pic>
        <p:nvPicPr>
          <p:cNvPr id="1658" name="Google Shape;1658;p195"/>
          <p:cNvPicPr preferRelativeResize="0"/>
          <p:nvPr/>
        </p:nvPicPr>
        <p:blipFill rotWithShape="1">
          <a:blip r:embed="rId4">
            <a:alphaModFix/>
          </a:blip>
          <a:srcRect b="0" l="0" r="0" t="0"/>
          <a:stretch/>
        </p:blipFill>
        <p:spPr>
          <a:xfrm>
            <a:off x="1903034" y="1366455"/>
            <a:ext cx="5593299" cy="2256220"/>
          </a:xfrm>
          <a:prstGeom prst="rect">
            <a:avLst/>
          </a:prstGeom>
          <a:noFill/>
          <a:ln>
            <a:noFill/>
          </a:ln>
        </p:spPr>
      </p:pic>
      <p:sp>
        <p:nvSpPr>
          <p:cNvPr id="1659" name="Google Shape;1659;p195"/>
          <p:cNvSpPr txBox="1"/>
          <p:nvPr/>
        </p:nvSpPr>
        <p:spPr>
          <a:xfrm>
            <a:off x="468312" y="3429000"/>
            <a:ext cx="4572000" cy="28007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8000"/>
                </a:solidFill>
                <a:latin typeface="Consolas"/>
                <a:ea typeface="Consolas"/>
                <a:cs typeface="Consolas"/>
                <a:sym typeface="Consolas"/>
              </a:rPr>
              <a:t>-- cliente</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0000FF"/>
                </a:solidFill>
                <a:latin typeface="Consolas"/>
                <a:ea typeface="Consolas"/>
                <a:cs typeface="Consolas"/>
                <a:sym typeface="Consolas"/>
              </a:rPr>
              <a:t>select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from</a:t>
            </a:r>
            <a:r>
              <a:rPr b="0" i="0" lang="en-US" sz="1600" u="none" cap="none" strike="noStrike">
                <a:solidFill>
                  <a:srgbClr val="000000"/>
                </a:solidFill>
                <a:latin typeface="Consolas"/>
                <a:ea typeface="Consolas"/>
                <a:cs typeface="Consolas"/>
                <a:sym typeface="Consolas"/>
              </a:rPr>
              <a:t> tb_cliente </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0000FF"/>
                </a:solidFill>
                <a:latin typeface="Consolas"/>
                <a:ea typeface="Consolas"/>
                <a:cs typeface="Consolas"/>
                <a:sym typeface="Consolas"/>
              </a:rPr>
              <a:t>Insert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into</a:t>
            </a:r>
            <a:r>
              <a:rPr b="0" i="0" lang="en-US" sz="1600" u="none" cap="none" strike="noStrike">
                <a:solidFill>
                  <a:srgbClr val="000000"/>
                </a:solidFill>
                <a:latin typeface="Consolas"/>
                <a:ea typeface="Consolas"/>
                <a:cs typeface="Consolas"/>
                <a:sym typeface="Consolas"/>
              </a:rPr>
              <a:t> tb_cliente</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cd_cliente</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cliente</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600" u="none" cap="none" strike="noStrike">
                <a:solidFill>
                  <a:srgbClr val="0000FF"/>
                </a:solidFill>
                <a:latin typeface="Consolas"/>
                <a:ea typeface="Consolas"/>
                <a:cs typeface="Consolas"/>
                <a:sym typeface="Consolas"/>
              </a:rPr>
              <a:t>Values</a:t>
            </a:r>
            <a:r>
              <a:rPr b="0" i="0" lang="en-US" sz="16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'Vallu Nascimento'</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2</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'Rogeria Negreti'</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3</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'Henrique Silva'</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4</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'Wellington Alves'</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5</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'Jose Pereira'</a:t>
            </a:r>
            <a:r>
              <a:rPr b="0" i="0" lang="en-US" sz="1600" u="none" cap="none" strike="noStrike">
                <a:solidFill>
                  <a:srgbClr val="808080"/>
                </a:solidFill>
                <a:latin typeface="Consolas"/>
                <a:ea typeface="Consolas"/>
                <a:cs typeface="Consolas"/>
                <a:sym typeface="Consolas"/>
              </a:rPr>
              <a:t>)</a:t>
            </a:r>
            <a:endParaRPr/>
          </a:p>
        </p:txBody>
      </p:sp>
    </p:spTree>
  </p:cSld>
  <p:clrMapOvr>
    <a:masterClrMapping/>
  </p:clrMapOvr>
  <p:transition>
    <p:push/>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3" name="Shape 1663"/>
        <p:cNvGrpSpPr/>
        <p:nvPr/>
      </p:nvGrpSpPr>
      <p:grpSpPr>
        <a:xfrm>
          <a:off x="0" y="0"/>
          <a:ext cx="0" cy="0"/>
          <a:chOff x="0" y="0"/>
          <a:chExt cx="0" cy="0"/>
        </a:xfrm>
      </p:grpSpPr>
      <p:pic>
        <p:nvPicPr>
          <p:cNvPr id="1664" name="Google Shape;1664;p196"/>
          <p:cNvPicPr preferRelativeResize="0"/>
          <p:nvPr/>
        </p:nvPicPr>
        <p:blipFill rotWithShape="1">
          <a:blip r:embed="rId3">
            <a:alphaModFix/>
          </a:blip>
          <a:srcRect b="0" l="0" r="0" t="0"/>
          <a:stretch/>
        </p:blipFill>
        <p:spPr>
          <a:xfrm>
            <a:off x="7251700" y="501650"/>
            <a:ext cx="1439862" cy="495300"/>
          </a:xfrm>
          <a:prstGeom prst="rect">
            <a:avLst/>
          </a:prstGeom>
          <a:noFill/>
          <a:ln>
            <a:noFill/>
          </a:ln>
        </p:spPr>
      </p:pic>
      <p:sp>
        <p:nvSpPr>
          <p:cNvPr id="1665" name="Google Shape;1665;p196"/>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666" name="Google Shape;1666;p196"/>
          <p:cNvSpPr txBox="1"/>
          <p:nvPr>
            <p:ph idx="11" type="ftr"/>
          </p:nvPr>
        </p:nvSpPr>
        <p:spPr>
          <a:xfrm>
            <a:off x="3657600" y="63246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SGBD - SQL - DDL</a:t>
            </a:r>
            <a:endParaRPr b="0" i="0" sz="1200" u="none" cap="none" strike="noStrike">
              <a:solidFill>
                <a:srgbClr val="000000"/>
              </a:solidFill>
              <a:latin typeface="Arial"/>
              <a:ea typeface="Arial"/>
              <a:cs typeface="Arial"/>
              <a:sym typeface="Arial"/>
            </a:endParaRPr>
          </a:p>
        </p:txBody>
      </p:sp>
      <p:sp>
        <p:nvSpPr>
          <p:cNvPr id="1667" name="Google Shape;1667;p196"/>
          <p:cNvSpPr txBox="1"/>
          <p:nvPr>
            <p:ph type="title"/>
          </p:nvPr>
        </p:nvSpPr>
        <p:spPr>
          <a:xfrm>
            <a:off x="468312" y="333375"/>
            <a:ext cx="4666396"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Arial"/>
              <a:buNone/>
            </a:pPr>
            <a:r>
              <a:rPr lang="en-US" sz="3600"/>
              <a:t>Bd_pedido_segunda</a:t>
            </a:r>
            <a:endParaRPr/>
          </a:p>
        </p:txBody>
      </p:sp>
      <p:pic>
        <p:nvPicPr>
          <p:cNvPr id="1668" name="Google Shape;1668;p196"/>
          <p:cNvPicPr preferRelativeResize="0"/>
          <p:nvPr/>
        </p:nvPicPr>
        <p:blipFill rotWithShape="1">
          <a:blip r:embed="rId4">
            <a:alphaModFix/>
          </a:blip>
          <a:srcRect b="0" l="0" r="0" t="0"/>
          <a:stretch/>
        </p:blipFill>
        <p:spPr>
          <a:xfrm>
            <a:off x="1903034" y="1366455"/>
            <a:ext cx="5593299" cy="2256220"/>
          </a:xfrm>
          <a:prstGeom prst="rect">
            <a:avLst/>
          </a:prstGeom>
          <a:noFill/>
          <a:ln>
            <a:noFill/>
          </a:ln>
        </p:spPr>
      </p:pic>
      <p:sp>
        <p:nvSpPr>
          <p:cNvPr id="1669" name="Google Shape;1669;p196"/>
          <p:cNvSpPr txBox="1"/>
          <p:nvPr/>
        </p:nvSpPr>
        <p:spPr>
          <a:xfrm>
            <a:off x="330591" y="3080811"/>
            <a:ext cx="4572000" cy="31854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8000"/>
                </a:solidFill>
                <a:latin typeface="Consolas"/>
                <a:ea typeface="Consolas"/>
                <a:cs typeface="Consolas"/>
                <a:sym typeface="Consolas"/>
              </a:rPr>
              <a:t>-- veiculo</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0000FF"/>
                </a:solidFill>
                <a:latin typeface="Consolas"/>
                <a:ea typeface="Consolas"/>
                <a:cs typeface="Consolas"/>
                <a:sym typeface="Consolas"/>
              </a:rPr>
              <a:t>select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from</a:t>
            </a:r>
            <a:r>
              <a:rPr b="0" i="0" lang="en-US" sz="1600" u="none" cap="none" strike="noStrike">
                <a:solidFill>
                  <a:srgbClr val="000000"/>
                </a:solidFill>
                <a:latin typeface="Consolas"/>
                <a:ea typeface="Consolas"/>
                <a:cs typeface="Consolas"/>
                <a:sym typeface="Consolas"/>
              </a:rPr>
              <a:t> tb_veiculo </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0000FF"/>
                </a:solidFill>
                <a:latin typeface="Consolas"/>
                <a:ea typeface="Consolas"/>
                <a:cs typeface="Consolas"/>
                <a:sym typeface="Consolas"/>
              </a:rPr>
              <a:t>Insert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into</a:t>
            </a:r>
            <a:r>
              <a:rPr b="0" i="0" lang="en-US" sz="1600" u="none" cap="none" strike="noStrike">
                <a:solidFill>
                  <a:srgbClr val="000000"/>
                </a:solidFill>
                <a:latin typeface="Consolas"/>
                <a:ea typeface="Consolas"/>
                <a:cs typeface="Consolas"/>
                <a:sym typeface="Consolas"/>
              </a:rPr>
              <a:t> tb_veiculo</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cd_veiculo</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veiculo</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valor_veiculo</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600" u="none" cap="none" strike="noStrike">
                <a:solidFill>
                  <a:srgbClr val="0000FF"/>
                </a:solidFill>
                <a:latin typeface="Consolas"/>
                <a:ea typeface="Consolas"/>
                <a:cs typeface="Consolas"/>
                <a:sym typeface="Consolas"/>
              </a:rPr>
              <a:t>Values</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'Onix'</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52000</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2</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'Prisma'</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49000</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3</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'S10'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109000</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4</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'Cruze'</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101000</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5</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'Spin'</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69000</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6</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'Cobalt'</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63000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t/>
            </a:r>
            <a:endParaRPr b="0" i="0" sz="900" u="none" cap="none" strike="noStrike">
              <a:solidFill>
                <a:srgbClr val="000000"/>
              </a:solidFill>
              <a:latin typeface="Consolas"/>
              <a:ea typeface="Consolas"/>
              <a:cs typeface="Consolas"/>
              <a:sym typeface="Consolas"/>
            </a:endParaRPr>
          </a:p>
        </p:txBody>
      </p:sp>
    </p:spTree>
  </p:cSld>
  <p:clrMapOvr>
    <a:masterClrMapping/>
  </p:clrMapOvr>
  <p:transition>
    <p:push/>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3" name="Shape 1673"/>
        <p:cNvGrpSpPr/>
        <p:nvPr/>
      </p:nvGrpSpPr>
      <p:grpSpPr>
        <a:xfrm>
          <a:off x="0" y="0"/>
          <a:ext cx="0" cy="0"/>
          <a:chOff x="0" y="0"/>
          <a:chExt cx="0" cy="0"/>
        </a:xfrm>
      </p:grpSpPr>
      <p:pic>
        <p:nvPicPr>
          <p:cNvPr id="1674" name="Google Shape;1674;p197"/>
          <p:cNvPicPr preferRelativeResize="0"/>
          <p:nvPr/>
        </p:nvPicPr>
        <p:blipFill rotWithShape="1">
          <a:blip r:embed="rId3">
            <a:alphaModFix/>
          </a:blip>
          <a:srcRect b="0" l="0" r="0" t="0"/>
          <a:stretch/>
        </p:blipFill>
        <p:spPr>
          <a:xfrm>
            <a:off x="7251700" y="501650"/>
            <a:ext cx="1439862" cy="495300"/>
          </a:xfrm>
          <a:prstGeom prst="rect">
            <a:avLst/>
          </a:prstGeom>
          <a:noFill/>
          <a:ln>
            <a:noFill/>
          </a:ln>
        </p:spPr>
      </p:pic>
      <p:sp>
        <p:nvSpPr>
          <p:cNvPr id="1675" name="Google Shape;1675;p19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676" name="Google Shape;1676;p197"/>
          <p:cNvSpPr txBox="1"/>
          <p:nvPr>
            <p:ph idx="11" type="ftr"/>
          </p:nvPr>
        </p:nvSpPr>
        <p:spPr>
          <a:xfrm>
            <a:off x="3657600" y="63246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SGBD - SQL - DDL</a:t>
            </a:r>
            <a:endParaRPr b="0" i="0" sz="1200" u="none" cap="none" strike="noStrike">
              <a:solidFill>
                <a:srgbClr val="000000"/>
              </a:solidFill>
              <a:latin typeface="Arial"/>
              <a:ea typeface="Arial"/>
              <a:cs typeface="Arial"/>
              <a:sym typeface="Arial"/>
            </a:endParaRPr>
          </a:p>
        </p:txBody>
      </p:sp>
      <p:sp>
        <p:nvSpPr>
          <p:cNvPr id="1677" name="Google Shape;1677;p197"/>
          <p:cNvSpPr txBox="1"/>
          <p:nvPr>
            <p:ph type="title"/>
          </p:nvPr>
        </p:nvSpPr>
        <p:spPr>
          <a:xfrm>
            <a:off x="468312" y="333375"/>
            <a:ext cx="4666396"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Arial"/>
              <a:buNone/>
            </a:pPr>
            <a:r>
              <a:rPr lang="en-US" sz="3600"/>
              <a:t>Bd_pedido_segunda</a:t>
            </a:r>
            <a:endParaRPr/>
          </a:p>
        </p:txBody>
      </p:sp>
      <p:pic>
        <p:nvPicPr>
          <p:cNvPr id="1678" name="Google Shape;1678;p197"/>
          <p:cNvPicPr preferRelativeResize="0"/>
          <p:nvPr/>
        </p:nvPicPr>
        <p:blipFill rotWithShape="1">
          <a:blip r:embed="rId4">
            <a:alphaModFix/>
          </a:blip>
          <a:srcRect b="0" l="0" r="0" t="0"/>
          <a:stretch/>
        </p:blipFill>
        <p:spPr>
          <a:xfrm>
            <a:off x="3550701" y="1361089"/>
            <a:ext cx="5593299" cy="2256220"/>
          </a:xfrm>
          <a:prstGeom prst="rect">
            <a:avLst/>
          </a:prstGeom>
          <a:noFill/>
          <a:ln>
            <a:noFill/>
          </a:ln>
        </p:spPr>
      </p:pic>
      <p:sp>
        <p:nvSpPr>
          <p:cNvPr id="1679" name="Google Shape;1679;p197"/>
          <p:cNvSpPr txBox="1"/>
          <p:nvPr/>
        </p:nvSpPr>
        <p:spPr>
          <a:xfrm>
            <a:off x="304801" y="1706463"/>
            <a:ext cx="4572000" cy="47705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8000"/>
                </a:solidFill>
                <a:latin typeface="Consolas"/>
                <a:ea typeface="Consolas"/>
                <a:cs typeface="Consolas"/>
                <a:sym typeface="Consolas"/>
              </a:rPr>
              <a:t>-- Pedido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0000FF"/>
                </a:solidFill>
                <a:latin typeface="Consolas"/>
                <a:ea typeface="Consolas"/>
                <a:cs typeface="Consolas"/>
                <a:sym typeface="Consolas"/>
              </a:rPr>
              <a:t>select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from</a:t>
            </a:r>
            <a:r>
              <a:rPr b="0" i="0" lang="en-US" sz="1600" u="none" cap="none" strike="noStrike">
                <a:solidFill>
                  <a:srgbClr val="000000"/>
                </a:solidFill>
                <a:latin typeface="Consolas"/>
                <a:ea typeface="Consolas"/>
                <a:cs typeface="Consolas"/>
                <a:sym typeface="Consolas"/>
              </a:rPr>
              <a:t> tb_pedido </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0000FF"/>
                </a:solidFill>
                <a:latin typeface="Consolas"/>
                <a:ea typeface="Consolas"/>
                <a:cs typeface="Consolas"/>
                <a:sym typeface="Consolas"/>
              </a:rPr>
              <a:t>insert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into</a:t>
            </a:r>
            <a:r>
              <a:rPr b="0" i="0" lang="en-US" sz="1600" u="none" cap="none" strike="noStrike">
                <a:solidFill>
                  <a:srgbClr val="000000"/>
                </a:solidFill>
                <a:latin typeface="Consolas"/>
                <a:ea typeface="Consolas"/>
                <a:cs typeface="Consolas"/>
                <a:sym typeface="Consolas"/>
              </a:rPr>
              <a:t> tb_pedido</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nr_pedido</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dt_pedido</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cd_veiculo</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cd_cliente</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cd_vendedor</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valor_pedido</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comissao</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0000FF"/>
                </a:solidFill>
                <a:latin typeface="Consolas"/>
                <a:ea typeface="Consolas"/>
                <a:cs typeface="Consolas"/>
                <a:sym typeface="Consolas"/>
              </a:rPr>
              <a:t>values</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'2019-01-10'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2</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3</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52000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0</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2</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'2019-02-20'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2</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3</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4</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49000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0</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3</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'2019-03-30'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3</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4</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5</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109000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0</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4</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'2019-04-10'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4</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5</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101000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0</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5</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'2019-05-20'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5</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5</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69000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0</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6</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'2019-06-30'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6</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2</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63000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0</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7</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'2019-07-10'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4</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5</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52000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0</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8</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'2019-08-20'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4</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5</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52000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0</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9</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'2019-09-30'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4</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5</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52000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0</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'2019-10-10'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4</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5</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52000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0</a:t>
            </a:r>
            <a:r>
              <a:rPr b="0" i="0" lang="en-US" sz="1600" u="none" cap="none" strike="noStrike">
                <a:solidFill>
                  <a:srgbClr val="808080"/>
                </a:solidFill>
                <a:latin typeface="Consolas"/>
                <a:ea typeface="Consolas"/>
                <a:cs typeface="Consolas"/>
                <a:sym typeface="Consolas"/>
              </a:rPr>
              <a:t>)</a:t>
            </a:r>
            <a:endParaRPr/>
          </a:p>
        </p:txBody>
      </p:sp>
    </p:spTree>
  </p:cSld>
  <p:clrMapOvr>
    <a:masterClrMapping/>
  </p:clrMapOvr>
  <p:transition>
    <p:push/>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4" name="Shape 1684"/>
        <p:cNvGrpSpPr/>
        <p:nvPr/>
      </p:nvGrpSpPr>
      <p:grpSpPr>
        <a:xfrm>
          <a:off x="0" y="0"/>
          <a:ext cx="0" cy="0"/>
          <a:chOff x="0" y="0"/>
          <a:chExt cx="0" cy="0"/>
        </a:xfrm>
      </p:grpSpPr>
      <p:sp>
        <p:nvSpPr>
          <p:cNvPr id="1685" name="Google Shape;1685;p198"/>
          <p:cNvSpPr txBox="1"/>
          <p:nvPr>
            <p:ph type="ctrTitle"/>
          </p:nvPr>
        </p:nvSpPr>
        <p:spPr>
          <a:xfrm>
            <a:off x="1547813" y="1916113"/>
            <a:ext cx="6740525" cy="2016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2800">
                <a:latin typeface="Tahoma"/>
                <a:ea typeface="Tahoma"/>
                <a:cs typeface="Tahoma"/>
                <a:sym typeface="Tahoma"/>
              </a:rPr>
              <a:t> Exercício (bd_pedido)</a:t>
            </a:r>
            <a:br>
              <a:rPr b="1" lang="en-US" sz="2800">
                <a:latin typeface="Tahoma"/>
                <a:ea typeface="Tahoma"/>
                <a:cs typeface="Tahoma"/>
                <a:sym typeface="Tahoma"/>
              </a:rPr>
            </a:br>
            <a:r>
              <a:rPr b="1" lang="en-US" sz="2800">
                <a:latin typeface="Tahoma"/>
                <a:ea typeface="Tahoma"/>
                <a:cs typeface="Tahoma"/>
                <a:sym typeface="Tahoma"/>
              </a:rPr>
              <a:t>DML - DQL</a:t>
            </a:r>
            <a:endParaRPr sz="2800"/>
          </a:p>
        </p:txBody>
      </p:sp>
      <p:sp>
        <p:nvSpPr>
          <p:cNvPr id="1686" name="Google Shape;1686;p19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Noto Sans Symbols"/>
              <a:buNone/>
            </a:pPr>
            <a:r>
              <a:rPr b="0" i="0" lang="en-US" sz="1200" u="none" cap="none" strike="noStrike">
                <a:solidFill>
                  <a:srgbClr val="000000"/>
                </a:solidFill>
                <a:latin typeface="Arial"/>
                <a:ea typeface="Arial"/>
                <a:cs typeface="Arial"/>
                <a:sym typeface="Arial"/>
              </a:rPr>
              <a:t>Aula 07 - DDL e DML - Exercício</a:t>
            </a:r>
            <a:endParaRPr/>
          </a:p>
        </p:txBody>
      </p:sp>
      <p:pic>
        <p:nvPicPr>
          <p:cNvPr id="1687" name="Google Shape;1687;p198"/>
          <p:cNvPicPr preferRelativeResize="0"/>
          <p:nvPr/>
        </p:nvPicPr>
        <p:blipFill rotWithShape="1">
          <a:blip r:embed="rId3">
            <a:alphaModFix/>
          </a:blip>
          <a:srcRect b="0" l="0" r="0" t="0"/>
          <a:stretch/>
        </p:blipFill>
        <p:spPr>
          <a:xfrm>
            <a:off x="7235825" y="260350"/>
            <a:ext cx="1439863" cy="495300"/>
          </a:xfrm>
          <a:prstGeom prst="rect">
            <a:avLst/>
          </a:prstGeom>
          <a:noFill/>
          <a:ln>
            <a:noFill/>
          </a:ln>
        </p:spPr>
      </p:pic>
    </p:spTree>
  </p:cSld>
  <p:clrMapOvr>
    <a:masterClrMapping/>
  </p:clrMapOvr>
  <p:transition spd="slow">
    <p:push/>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1" name="Shape 1691"/>
        <p:cNvGrpSpPr/>
        <p:nvPr/>
      </p:nvGrpSpPr>
      <p:grpSpPr>
        <a:xfrm>
          <a:off x="0" y="0"/>
          <a:ext cx="0" cy="0"/>
          <a:chOff x="0" y="0"/>
          <a:chExt cx="0" cy="0"/>
        </a:xfrm>
      </p:grpSpPr>
      <p:pic>
        <p:nvPicPr>
          <p:cNvPr id="1692" name="Google Shape;1692;p199"/>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1693" name="Google Shape;1693;p199"/>
          <p:cNvSpPr txBox="1"/>
          <p:nvPr/>
        </p:nvSpPr>
        <p:spPr>
          <a:xfrm>
            <a:off x="468312" y="777875"/>
            <a:ext cx="6508750"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exercício</a:t>
            </a:r>
            <a:endParaRPr b="0" i="0" sz="1400" u="none" cap="none" strike="noStrike">
              <a:solidFill>
                <a:srgbClr val="000000"/>
              </a:solidFill>
              <a:latin typeface="Arial"/>
              <a:ea typeface="Arial"/>
              <a:cs typeface="Arial"/>
              <a:sym typeface="Arial"/>
            </a:endParaRPr>
          </a:p>
        </p:txBody>
      </p:sp>
      <p:sp>
        <p:nvSpPr>
          <p:cNvPr id="1694" name="Google Shape;1694;p199"/>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cap="none" strike="noStrike">
                <a:solidFill>
                  <a:schemeClr val="dk1"/>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695" name="Google Shape;1695;p199"/>
          <p:cNvSpPr txBox="1"/>
          <p:nvPr>
            <p:ph idx="11" type="ftr"/>
          </p:nvPr>
        </p:nvSpPr>
        <p:spPr>
          <a:xfrm>
            <a:off x="4939146" y="6248400"/>
            <a:ext cx="2895600"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Aula 07 - DDL e DML - Exercício</a:t>
            </a:r>
            <a:endParaRPr/>
          </a:p>
        </p:txBody>
      </p:sp>
      <p:sp>
        <p:nvSpPr>
          <p:cNvPr id="1696" name="Google Shape;1696;p199"/>
          <p:cNvSpPr txBox="1"/>
          <p:nvPr/>
        </p:nvSpPr>
        <p:spPr>
          <a:xfrm>
            <a:off x="468313" y="1446710"/>
            <a:ext cx="8218488" cy="4616648"/>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b="0" i="0" lang="en-US" sz="1400" u="none" cap="none" strike="noStrike">
                <a:solidFill>
                  <a:srgbClr val="008000"/>
                </a:solidFill>
                <a:latin typeface="Consolas"/>
                <a:ea typeface="Consolas"/>
                <a:cs typeface="Consolas"/>
                <a:sym typeface="Consolas"/>
              </a:rPr>
              <a:t>--1 Incluir cliente Pedro Nóbrega</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None/>
            </a:pPr>
            <a:r>
              <a:rPr b="0" i="0" lang="en-US" sz="1400" u="none" cap="none" strike="noStrike">
                <a:solidFill>
                  <a:srgbClr val="008000"/>
                </a:solidFill>
                <a:latin typeface="Consolas"/>
                <a:ea typeface="Consolas"/>
                <a:cs typeface="Consolas"/>
                <a:sym typeface="Consolas"/>
              </a:rPr>
              <a:t>--2 Incluir vendedor Hugo Silva</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None/>
            </a:pPr>
            <a:r>
              <a:rPr b="0" i="0" lang="en-US" sz="1400" u="none" cap="none" strike="noStrike">
                <a:solidFill>
                  <a:srgbClr val="008000"/>
                </a:solidFill>
                <a:latin typeface="Consolas"/>
                <a:ea typeface="Consolas"/>
                <a:cs typeface="Consolas"/>
                <a:sym typeface="Consolas"/>
              </a:rPr>
              <a:t>--3 Incluir pedido  - Data= 06-04-2020,  cliente = Pedro Nóbrega, Vendedor = Hugo Silva,  veiculo S10 valor R$109.000,00</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None/>
            </a:pPr>
            <a:r>
              <a:rPr b="0" i="0" lang="en-US" sz="1400" u="none" cap="none" strike="noStrike">
                <a:solidFill>
                  <a:srgbClr val="008000"/>
                </a:solidFill>
                <a:latin typeface="Consolas"/>
                <a:ea typeface="Consolas"/>
                <a:cs typeface="Consolas"/>
                <a:sym typeface="Consolas"/>
              </a:rPr>
              <a:t>--4 Alterar cliente Vallu Nascimento para Carlos Nascimento na tabela pedido</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None/>
            </a:pPr>
            <a:r>
              <a:rPr b="0" i="0" lang="en-US" sz="1400" u="none" cap="none" strike="noStrike">
                <a:solidFill>
                  <a:srgbClr val="008000"/>
                </a:solidFill>
                <a:latin typeface="Consolas"/>
                <a:ea typeface="Consolas"/>
                <a:cs typeface="Consolas"/>
                <a:sym typeface="Consolas"/>
              </a:rPr>
              <a:t>--5 Alterar vendedor Anibal para Anibal Santoro</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nsolas"/>
              <a:ea typeface="Consolas"/>
              <a:cs typeface="Consolas"/>
              <a:sym typeface="Consolas"/>
            </a:endParaRPr>
          </a:p>
        </p:txBody>
      </p:sp>
    </p:spTree>
  </p:cSld>
  <p:clrMapOvr>
    <a:masterClrMapping/>
  </p:clrMapOvr>
  <p:transition>
    <p:push/>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0" name="Shape 1700"/>
        <p:cNvGrpSpPr/>
        <p:nvPr/>
      </p:nvGrpSpPr>
      <p:grpSpPr>
        <a:xfrm>
          <a:off x="0" y="0"/>
          <a:ext cx="0" cy="0"/>
          <a:chOff x="0" y="0"/>
          <a:chExt cx="0" cy="0"/>
        </a:xfrm>
      </p:grpSpPr>
      <p:pic>
        <p:nvPicPr>
          <p:cNvPr id="1701" name="Google Shape;1701;p200"/>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1702" name="Google Shape;1702;p200"/>
          <p:cNvSpPr txBox="1"/>
          <p:nvPr/>
        </p:nvSpPr>
        <p:spPr>
          <a:xfrm>
            <a:off x="468312" y="777875"/>
            <a:ext cx="6508750"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exercício</a:t>
            </a:r>
            <a:endParaRPr b="0" i="0" sz="1400" u="none" cap="none" strike="noStrike">
              <a:solidFill>
                <a:srgbClr val="000000"/>
              </a:solidFill>
              <a:latin typeface="Arial"/>
              <a:ea typeface="Arial"/>
              <a:cs typeface="Arial"/>
              <a:sym typeface="Arial"/>
            </a:endParaRPr>
          </a:p>
        </p:txBody>
      </p:sp>
      <p:sp>
        <p:nvSpPr>
          <p:cNvPr id="1703" name="Google Shape;1703;p200"/>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cap="none" strike="noStrike">
                <a:solidFill>
                  <a:schemeClr val="dk1"/>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704" name="Google Shape;1704;p200"/>
          <p:cNvSpPr txBox="1"/>
          <p:nvPr>
            <p:ph idx="11" type="ftr"/>
          </p:nvPr>
        </p:nvSpPr>
        <p:spPr>
          <a:xfrm>
            <a:off x="2867891" y="6248400"/>
            <a:ext cx="2895600"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Aula 07 - DDL e DML - Exercício</a:t>
            </a:r>
            <a:endParaRPr/>
          </a:p>
        </p:txBody>
      </p:sp>
      <p:sp>
        <p:nvSpPr>
          <p:cNvPr id="1705" name="Google Shape;1705;p200"/>
          <p:cNvSpPr txBox="1"/>
          <p:nvPr/>
        </p:nvSpPr>
        <p:spPr>
          <a:xfrm>
            <a:off x="576775" y="1548046"/>
            <a:ext cx="8344974" cy="4770537"/>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b="0" i="0" lang="en-US" sz="1400" u="none" cap="none" strike="noStrike">
                <a:solidFill>
                  <a:srgbClr val="008000"/>
                </a:solidFill>
                <a:latin typeface="Consolas"/>
                <a:ea typeface="Consolas"/>
                <a:cs typeface="Consolas"/>
                <a:sym typeface="Consolas"/>
              </a:rPr>
              <a:t>--6 Alterar o valor do Pedido 1 parar cd_veiculo 4 e valor R$101.000,00</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None/>
            </a:pPr>
            <a:r>
              <a:rPr b="0" i="0" lang="en-US" sz="1400" u="none" cap="none" strike="noStrike">
                <a:solidFill>
                  <a:srgbClr val="008000"/>
                </a:solidFill>
                <a:latin typeface="Consolas"/>
                <a:ea typeface="Consolas"/>
                <a:cs typeface="Consolas"/>
                <a:sym typeface="Consolas"/>
              </a:rPr>
              <a:t>--7 Excluir Cliente quando o cd_cliente = 1  (vê se é possível ? Explique ? )</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None/>
            </a:pPr>
            <a:r>
              <a:rPr b="0" i="0" lang="en-US" sz="1400" u="none" cap="none" strike="noStrike">
                <a:solidFill>
                  <a:srgbClr val="008000"/>
                </a:solidFill>
                <a:latin typeface="Consolas"/>
                <a:ea typeface="Consolas"/>
                <a:cs typeface="Consolas"/>
                <a:sym typeface="Consolas"/>
              </a:rPr>
              <a:t>--8 Atualizar o valor da comissão em 10% do valor da venda</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None/>
            </a:pPr>
            <a:r>
              <a:rPr b="0" i="0" lang="en-US" sz="1400" u="none" cap="none" strike="noStrike">
                <a:solidFill>
                  <a:srgbClr val="008000"/>
                </a:solidFill>
                <a:latin typeface="Consolas"/>
                <a:ea typeface="Consolas"/>
                <a:cs typeface="Consolas"/>
                <a:sym typeface="Consolas"/>
              </a:rPr>
              <a:t>--9 lista os nr_pedidos, dt_pedido, Cliente, veiculo, valor, comissao</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None/>
            </a:pPr>
            <a:r>
              <a:rPr b="0" i="0" lang="en-US" sz="1400" u="none" cap="none" strike="noStrike">
                <a:solidFill>
                  <a:srgbClr val="008000"/>
                </a:solidFill>
                <a:latin typeface="Consolas"/>
                <a:ea typeface="Consolas"/>
                <a:cs typeface="Consolas"/>
                <a:sym typeface="Consolas"/>
              </a:rPr>
              <a:t>--10 Alterar o valor do pedido, aumentando em 20%</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None/>
            </a:pPr>
            <a:r>
              <a:rPr b="0" i="0" lang="en-US" sz="1400" u="none" cap="none" strike="noStrike">
                <a:solidFill>
                  <a:srgbClr val="008000"/>
                </a:solidFill>
                <a:latin typeface="Consolas"/>
                <a:ea typeface="Consolas"/>
                <a:cs typeface="Consolas"/>
                <a:sym typeface="Consolas"/>
              </a:rPr>
              <a:t>--11 Alterar a comissão do pedido em 5% do valor da venda</a:t>
            </a:r>
            <a:endParaRPr/>
          </a:p>
        </p:txBody>
      </p:sp>
    </p:spTree>
  </p:cSld>
  <p:clrMapOvr>
    <a:masterClrMapping/>
  </p:clrMapOvr>
  <p:transition>
    <p:push/>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9" name="Shape 1709"/>
        <p:cNvGrpSpPr/>
        <p:nvPr/>
      </p:nvGrpSpPr>
      <p:grpSpPr>
        <a:xfrm>
          <a:off x="0" y="0"/>
          <a:ext cx="0" cy="0"/>
          <a:chOff x="0" y="0"/>
          <a:chExt cx="0" cy="0"/>
        </a:xfrm>
      </p:grpSpPr>
      <p:sp>
        <p:nvSpPr>
          <p:cNvPr id="1710" name="Google Shape;1710;p201"/>
          <p:cNvSpPr txBox="1"/>
          <p:nvPr>
            <p:ph type="ctrTitle"/>
          </p:nvPr>
        </p:nvSpPr>
        <p:spPr>
          <a:xfrm>
            <a:off x="3124200" y="2276475"/>
            <a:ext cx="5895622" cy="889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2800"/>
              <a:t>Exercício 02 (controle de exames) </a:t>
            </a:r>
            <a:endParaRPr/>
          </a:p>
        </p:txBody>
      </p:sp>
      <p:pic>
        <p:nvPicPr>
          <p:cNvPr id="1711" name="Google Shape;1711;p201"/>
          <p:cNvPicPr preferRelativeResize="0"/>
          <p:nvPr/>
        </p:nvPicPr>
        <p:blipFill rotWithShape="1">
          <a:blip r:embed="rId3">
            <a:alphaModFix/>
          </a:blip>
          <a:srcRect b="0" l="0" r="0" t="0"/>
          <a:stretch/>
        </p:blipFill>
        <p:spPr>
          <a:xfrm>
            <a:off x="7481888" y="476250"/>
            <a:ext cx="1439862" cy="495300"/>
          </a:xfrm>
          <a:prstGeom prst="rect">
            <a:avLst/>
          </a:prstGeom>
          <a:noFill/>
          <a:ln>
            <a:noFill/>
          </a:ln>
        </p:spPr>
      </p:pic>
      <p:sp>
        <p:nvSpPr>
          <p:cNvPr id="1712" name="Google Shape;1712;p20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7D"/>
              </a:buClr>
              <a:buSzPts val="1400"/>
              <a:buFont typeface="Noto Sans Symbols"/>
              <a:buNone/>
            </a:pPr>
            <a:r>
              <a:rPr b="0" i="0" lang="en-US" sz="8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8" name="Shape 1718"/>
        <p:cNvGrpSpPr/>
        <p:nvPr/>
      </p:nvGrpSpPr>
      <p:grpSpPr>
        <a:xfrm>
          <a:off x="0" y="0"/>
          <a:ext cx="0" cy="0"/>
          <a:chOff x="0" y="0"/>
          <a:chExt cx="0" cy="0"/>
        </a:xfrm>
      </p:grpSpPr>
      <p:sp>
        <p:nvSpPr>
          <p:cNvPr id="1719" name="Google Shape;1719;p202"/>
          <p:cNvSpPr txBox="1"/>
          <p:nvPr>
            <p:ph idx="4294967295" type="title"/>
          </p:nvPr>
        </p:nvSpPr>
        <p:spPr>
          <a:xfrm>
            <a:off x="250825" y="417513"/>
            <a:ext cx="6697663" cy="58578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sz="1800">
                <a:solidFill>
                  <a:srgbClr val="FF0000"/>
                </a:solidFill>
              </a:rPr>
              <a:t>Exercício 02 – Fazer o MER e criar o banco de dados</a:t>
            </a:r>
            <a:endParaRPr b="1" sz="1600">
              <a:solidFill>
                <a:srgbClr val="FF0000"/>
              </a:solidFill>
            </a:endParaRPr>
          </a:p>
        </p:txBody>
      </p:sp>
      <p:pic>
        <p:nvPicPr>
          <p:cNvPr id="1720" name="Google Shape;1720;p202"/>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sp>
        <p:nvSpPr>
          <p:cNvPr id="1721" name="Google Shape;1721;p202"/>
          <p:cNvSpPr txBox="1"/>
          <p:nvPr>
            <p:ph idx="11" type="ftr"/>
          </p:nvPr>
        </p:nvSpPr>
        <p:spPr>
          <a:xfrm>
            <a:off x="5076825" y="64008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7D"/>
              </a:buClr>
              <a:buSzPts val="1400"/>
              <a:buFont typeface="Noto Sans Symbols"/>
              <a:buNone/>
            </a:pPr>
            <a:r>
              <a:rPr b="0" i="0" lang="en-US" sz="8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sp>
        <p:nvSpPr>
          <p:cNvPr id="1722" name="Google Shape;1722;p202"/>
          <p:cNvSpPr txBox="1"/>
          <p:nvPr/>
        </p:nvSpPr>
        <p:spPr>
          <a:xfrm>
            <a:off x="0" y="1003300"/>
            <a:ext cx="8820150" cy="4011613"/>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200000"/>
              </a:lnSpc>
              <a:spcBef>
                <a:spcPts val="0"/>
              </a:spcBef>
              <a:spcAft>
                <a:spcPts val="0"/>
              </a:spcAft>
              <a:buClr>
                <a:srgbClr val="00007D"/>
              </a:buClr>
              <a:buSzPts val="1200"/>
              <a:buFont typeface="Noto Sans Symbols"/>
              <a:buChar char="■"/>
            </a:pPr>
            <a:r>
              <a:rPr b="1" i="0" lang="en-US" sz="1600" u="none" cap="none" strike="noStrike">
                <a:solidFill>
                  <a:srgbClr val="000000"/>
                </a:solidFill>
                <a:latin typeface="Arial"/>
                <a:ea typeface="Arial"/>
                <a:cs typeface="Arial"/>
                <a:sym typeface="Arial"/>
              </a:rPr>
              <a:t>Controle de Exames</a:t>
            </a:r>
            <a:endParaRPr b="0" i="0" sz="1400" u="none" cap="none" strike="noStrike">
              <a:solidFill>
                <a:srgbClr val="000000"/>
              </a:solidFill>
              <a:latin typeface="Arial"/>
              <a:ea typeface="Arial"/>
              <a:cs typeface="Arial"/>
              <a:sym typeface="Arial"/>
            </a:endParaRPr>
          </a:p>
          <a:p>
            <a:pPr indent="-285750" lvl="1" marL="742950" marR="0" rtl="0" algn="just">
              <a:lnSpc>
                <a:spcPct val="100000"/>
              </a:lnSpc>
              <a:spcBef>
                <a:spcPts val="320"/>
              </a:spcBef>
              <a:spcAft>
                <a:spcPts val="0"/>
              </a:spcAft>
              <a:buClr>
                <a:srgbClr val="9999CC"/>
              </a:buClr>
              <a:buSzPts val="1280"/>
              <a:buFont typeface="Noto Sans Symbols"/>
              <a:buChar char="◻"/>
            </a:pPr>
            <a:r>
              <a:rPr b="0" i="0" lang="en-US" sz="1600" u="none" cap="none" strike="noStrike">
                <a:solidFill>
                  <a:srgbClr val="000000"/>
                </a:solidFill>
                <a:latin typeface="Arial"/>
                <a:ea typeface="Arial"/>
                <a:cs typeface="Arial"/>
                <a:sym typeface="Arial"/>
              </a:rPr>
              <a:t>Um hospital está querendo controlar o os exames e os convênios dos pacientes. </a:t>
            </a:r>
            <a:endParaRPr b="1" i="0" sz="1600" u="none" cap="none" strike="noStrike">
              <a:solidFill>
                <a:srgbClr val="000000"/>
              </a:solidFill>
              <a:latin typeface="Arial"/>
              <a:ea typeface="Arial"/>
              <a:cs typeface="Arial"/>
              <a:sym typeface="Arial"/>
            </a:endParaRPr>
          </a:p>
          <a:p>
            <a:pPr indent="-228600" lvl="2" marL="1143000" marR="0" rtl="0" algn="just">
              <a:lnSpc>
                <a:spcPct val="200000"/>
              </a:lnSpc>
              <a:spcBef>
                <a:spcPts val="320"/>
              </a:spcBef>
              <a:spcAft>
                <a:spcPts val="0"/>
              </a:spcAft>
              <a:buClr>
                <a:srgbClr val="00007D"/>
              </a:buClr>
              <a:buSzPts val="1040"/>
              <a:buFont typeface="Noto Sans Symbols"/>
              <a:buChar char="■"/>
            </a:pPr>
            <a:r>
              <a:rPr b="1" i="0" lang="en-US" sz="1600" u="none" cap="none" strike="noStrike">
                <a:solidFill>
                  <a:srgbClr val="000000"/>
                </a:solidFill>
                <a:latin typeface="Arial"/>
                <a:ea typeface="Arial"/>
                <a:cs typeface="Arial"/>
                <a:sym typeface="Arial"/>
              </a:rPr>
              <a:t>Dados levantados:</a:t>
            </a:r>
            <a:endParaRPr b="0" i="0" sz="1400" u="none" cap="none" strike="noStrike">
              <a:solidFill>
                <a:srgbClr val="000000"/>
              </a:solidFill>
              <a:latin typeface="Arial"/>
              <a:ea typeface="Arial"/>
              <a:cs typeface="Arial"/>
              <a:sym typeface="Arial"/>
            </a:endParaRPr>
          </a:p>
          <a:p>
            <a:pPr indent="-228600" lvl="3" marL="1600200" marR="0" rtl="0" algn="just">
              <a:lnSpc>
                <a:spcPct val="100000"/>
              </a:lnSpc>
              <a:spcBef>
                <a:spcPts val="320"/>
              </a:spcBef>
              <a:spcAft>
                <a:spcPts val="0"/>
              </a:spcAft>
              <a:buClr>
                <a:srgbClr val="9999CC"/>
              </a:buClr>
              <a:buSzPts val="1120"/>
              <a:buFont typeface="Noto Sans Symbols"/>
              <a:buChar char="◻"/>
            </a:pPr>
            <a:r>
              <a:rPr b="0" i="0" lang="en-US" sz="1600" u="none" cap="none" strike="noStrike">
                <a:solidFill>
                  <a:srgbClr val="000000"/>
                </a:solidFill>
                <a:latin typeface="Arial"/>
                <a:ea typeface="Arial"/>
                <a:cs typeface="Arial"/>
                <a:sym typeface="Arial"/>
              </a:rPr>
              <a:t>paciente</a:t>
            </a:r>
            <a:endParaRPr b="0" i="0" sz="1400" u="none" cap="none" strike="noStrike">
              <a:solidFill>
                <a:srgbClr val="000000"/>
              </a:solidFill>
              <a:latin typeface="Arial"/>
              <a:ea typeface="Arial"/>
              <a:cs typeface="Arial"/>
              <a:sym typeface="Arial"/>
            </a:endParaRPr>
          </a:p>
          <a:p>
            <a:pPr indent="-228600" lvl="3" marL="1600200" marR="0" rtl="0" algn="just">
              <a:lnSpc>
                <a:spcPct val="100000"/>
              </a:lnSpc>
              <a:spcBef>
                <a:spcPts val="320"/>
              </a:spcBef>
              <a:spcAft>
                <a:spcPts val="0"/>
              </a:spcAft>
              <a:buClr>
                <a:srgbClr val="9999CC"/>
              </a:buClr>
              <a:buSzPts val="1120"/>
              <a:buFont typeface="Noto Sans Symbols"/>
              <a:buChar char="◻"/>
            </a:pPr>
            <a:r>
              <a:rPr b="0" i="0" lang="en-US" sz="1600" u="none" cap="none" strike="noStrike">
                <a:solidFill>
                  <a:srgbClr val="000000"/>
                </a:solidFill>
                <a:latin typeface="Arial"/>
                <a:ea typeface="Arial"/>
                <a:cs typeface="Arial"/>
                <a:sym typeface="Arial"/>
              </a:rPr>
              <a:t>Telefone do paciente</a:t>
            </a:r>
            <a:endParaRPr b="0" i="0" sz="1400" u="none" cap="none" strike="noStrike">
              <a:solidFill>
                <a:srgbClr val="000000"/>
              </a:solidFill>
              <a:latin typeface="Arial"/>
              <a:ea typeface="Arial"/>
              <a:cs typeface="Arial"/>
              <a:sym typeface="Arial"/>
            </a:endParaRPr>
          </a:p>
          <a:p>
            <a:pPr indent="-228600" lvl="3" marL="1600200" marR="0" rtl="0" algn="just">
              <a:lnSpc>
                <a:spcPct val="100000"/>
              </a:lnSpc>
              <a:spcBef>
                <a:spcPts val="320"/>
              </a:spcBef>
              <a:spcAft>
                <a:spcPts val="0"/>
              </a:spcAft>
              <a:buClr>
                <a:srgbClr val="9999CC"/>
              </a:buClr>
              <a:buSzPts val="1120"/>
              <a:buFont typeface="Noto Sans Symbols"/>
              <a:buChar char="◻"/>
            </a:pPr>
            <a:r>
              <a:rPr b="0" i="0" lang="en-US" sz="1600" u="none" cap="none" strike="noStrike">
                <a:solidFill>
                  <a:srgbClr val="000000"/>
                </a:solidFill>
                <a:latin typeface="Arial"/>
                <a:ea typeface="Arial"/>
                <a:cs typeface="Arial"/>
                <a:sym typeface="Arial"/>
              </a:rPr>
              <a:t>Endereço do paciente</a:t>
            </a:r>
            <a:endParaRPr b="0" i="0" sz="1400" u="none" cap="none" strike="noStrike">
              <a:solidFill>
                <a:srgbClr val="000000"/>
              </a:solidFill>
              <a:latin typeface="Arial"/>
              <a:ea typeface="Arial"/>
              <a:cs typeface="Arial"/>
              <a:sym typeface="Arial"/>
            </a:endParaRPr>
          </a:p>
          <a:p>
            <a:pPr indent="-228600" lvl="3" marL="1600200" marR="0" rtl="0" algn="just">
              <a:lnSpc>
                <a:spcPct val="100000"/>
              </a:lnSpc>
              <a:spcBef>
                <a:spcPts val="320"/>
              </a:spcBef>
              <a:spcAft>
                <a:spcPts val="0"/>
              </a:spcAft>
              <a:buClr>
                <a:srgbClr val="9999CC"/>
              </a:buClr>
              <a:buSzPts val="1120"/>
              <a:buFont typeface="Noto Sans Symbols"/>
              <a:buChar char="◻"/>
            </a:pPr>
            <a:r>
              <a:rPr b="0" i="0" lang="en-US" sz="1600" u="none" cap="none" strike="noStrike">
                <a:solidFill>
                  <a:srgbClr val="000000"/>
                </a:solidFill>
                <a:latin typeface="Arial"/>
                <a:ea typeface="Arial"/>
                <a:cs typeface="Arial"/>
                <a:sym typeface="Arial"/>
              </a:rPr>
              <a:t>Exame do paciente</a:t>
            </a:r>
            <a:endParaRPr b="0" i="0" sz="1400" u="none" cap="none" strike="noStrike">
              <a:solidFill>
                <a:srgbClr val="000000"/>
              </a:solidFill>
              <a:latin typeface="Arial"/>
              <a:ea typeface="Arial"/>
              <a:cs typeface="Arial"/>
              <a:sym typeface="Arial"/>
            </a:endParaRPr>
          </a:p>
          <a:p>
            <a:pPr indent="-228600" lvl="3" marL="1600200" marR="0" rtl="0" algn="just">
              <a:lnSpc>
                <a:spcPct val="100000"/>
              </a:lnSpc>
              <a:spcBef>
                <a:spcPts val="320"/>
              </a:spcBef>
              <a:spcAft>
                <a:spcPts val="0"/>
              </a:spcAft>
              <a:buClr>
                <a:srgbClr val="9999CC"/>
              </a:buClr>
              <a:buSzPts val="1120"/>
              <a:buFont typeface="Noto Sans Symbols"/>
              <a:buChar char="◻"/>
            </a:pPr>
            <a:r>
              <a:rPr b="0" i="0" lang="en-US" sz="1600" u="none" cap="none" strike="noStrike">
                <a:solidFill>
                  <a:srgbClr val="000000"/>
                </a:solidFill>
                <a:latin typeface="Arial"/>
                <a:ea typeface="Arial"/>
                <a:cs typeface="Arial"/>
                <a:sym typeface="Arial"/>
              </a:rPr>
              <a:t>Convênio do paciente</a:t>
            </a:r>
            <a:endParaRPr b="0" i="0" sz="1400" u="none" cap="none" strike="noStrike">
              <a:solidFill>
                <a:srgbClr val="000000"/>
              </a:solidFill>
              <a:latin typeface="Arial"/>
              <a:ea typeface="Arial"/>
              <a:cs typeface="Arial"/>
              <a:sym typeface="Arial"/>
            </a:endParaRPr>
          </a:p>
          <a:p>
            <a:pPr indent="-228600" lvl="3" marL="1600200" marR="0" rtl="0" algn="just">
              <a:lnSpc>
                <a:spcPct val="100000"/>
              </a:lnSpc>
              <a:spcBef>
                <a:spcPts val="320"/>
              </a:spcBef>
              <a:spcAft>
                <a:spcPts val="0"/>
              </a:spcAft>
              <a:buClr>
                <a:srgbClr val="9999CC"/>
              </a:buClr>
              <a:buSzPts val="1120"/>
              <a:buFont typeface="Noto Sans Symbols"/>
              <a:buChar char="◻"/>
            </a:pPr>
            <a:r>
              <a:rPr b="0" i="0" lang="en-US" sz="1600" u="none" cap="none" strike="noStrike">
                <a:solidFill>
                  <a:srgbClr val="000000"/>
                </a:solidFill>
                <a:latin typeface="Arial"/>
                <a:ea typeface="Arial"/>
                <a:cs typeface="Arial"/>
                <a:sym typeface="Arial"/>
              </a:rPr>
              <a:t>Data do exame</a:t>
            </a:r>
            <a:endParaRPr b="0" i="0" sz="1400" u="none" cap="none" strike="noStrike">
              <a:solidFill>
                <a:srgbClr val="000000"/>
              </a:solidFill>
              <a:latin typeface="Arial"/>
              <a:ea typeface="Arial"/>
              <a:cs typeface="Arial"/>
              <a:sym typeface="Arial"/>
            </a:endParaRPr>
          </a:p>
          <a:p>
            <a:pPr indent="-228600" lvl="2" marL="1143000" marR="0" rtl="0" algn="just">
              <a:lnSpc>
                <a:spcPct val="200000"/>
              </a:lnSpc>
              <a:spcBef>
                <a:spcPts val="320"/>
              </a:spcBef>
              <a:spcAft>
                <a:spcPts val="0"/>
              </a:spcAft>
              <a:buClr>
                <a:srgbClr val="00007D"/>
              </a:buClr>
              <a:buSzPts val="1040"/>
              <a:buFont typeface="Noto Sans Symbols"/>
              <a:buChar char="■"/>
            </a:pPr>
            <a:r>
              <a:rPr b="1" i="0" lang="en-US" sz="1600" u="none" cap="none" strike="noStrike">
                <a:solidFill>
                  <a:srgbClr val="000000"/>
                </a:solidFill>
                <a:latin typeface="Arial"/>
                <a:ea typeface="Arial"/>
                <a:cs typeface="Arial"/>
                <a:sym typeface="Arial"/>
              </a:rPr>
              <a:t>Regras de negócio</a:t>
            </a:r>
            <a:endParaRPr b="0" i="0" sz="1400" u="none" cap="none" strike="noStrike">
              <a:solidFill>
                <a:srgbClr val="000000"/>
              </a:solidFill>
              <a:latin typeface="Arial"/>
              <a:ea typeface="Arial"/>
              <a:cs typeface="Arial"/>
              <a:sym typeface="Arial"/>
            </a:endParaRPr>
          </a:p>
          <a:p>
            <a:pPr indent="-228600" lvl="3" marL="1600200" marR="0" rtl="0" algn="just">
              <a:lnSpc>
                <a:spcPct val="100000"/>
              </a:lnSpc>
              <a:spcBef>
                <a:spcPts val="320"/>
              </a:spcBef>
              <a:spcAft>
                <a:spcPts val="0"/>
              </a:spcAft>
              <a:buClr>
                <a:srgbClr val="9999CC"/>
              </a:buClr>
              <a:buSzPts val="1120"/>
              <a:buFont typeface="Noto Sans Symbols"/>
              <a:buChar char="◻"/>
            </a:pPr>
            <a:r>
              <a:rPr b="0" i="0" lang="en-US" sz="1600" u="none" cap="none" strike="noStrike">
                <a:solidFill>
                  <a:srgbClr val="000000"/>
                </a:solidFill>
                <a:latin typeface="Arial"/>
                <a:ea typeface="Arial"/>
                <a:cs typeface="Arial"/>
                <a:sym typeface="Arial"/>
              </a:rPr>
              <a:t>1 paciente pode fazer vários exames e 1 exame pode ser feito por vários pacientes</a:t>
            </a:r>
            <a:endParaRPr b="0" i="0" sz="1400" u="none" cap="none" strike="noStrike">
              <a:solidFill>
                <a:srgbClr val="000000"/>
              </a:solidFill>
              <a:latin typeface="Arial"/>
              <a:ea typeface="Arial"/>
              <a:cs typeface="Arial"/>
              <a:sym typeface="Arial"/>
            </a:endParaRPr>
          </a:p>
          <a:p>
            <a:pPr indent="-228600" lvl="3" marL="1600200" marR="0" rtl="0" algn="just">
              <a:lnSpc>
                <a:spcPct val="100000"/>
              </a:lnSpc>
              <a:spcBef>
                <a:spcPts val="320"/>
              </a:spcBef>
              <a:spcAft>
                <a:spcPts val="0"/>
              </a:spcAft>
              <a:buClr>
                <a:srgbClr val="9999CC"/>
              </a:buClr>
              <a:buSzPts val="1120"/>
              <a:buFont typeface="Noto Sans Symbols"/>
              <a:buChar char="◻"/>
            </a:pPr>
            <a:r>
              <a:rPr b="0" i="0" lang="en-US" sz="1600" u="none" cap="none" strike="noStrike">
                <a:solidFill>
                  <a:srgbClr val="000000"/>
                </a:solidFill>
                <a:latin typeface="Arial"/>
                <a:ea typeface="Arial"/>
                <a:cs typeface="Arial"/>
                <a:sym typeface="Arial"/>
              </a:rPr>
              <a:t>1 convênio pode ter vários pacientes e 1 paciente pode ter vários convênios. </a:t>
            </a:r>
            <a:endParaRPr b="0" i="0" sz="1400" u="none" cap="none" strike="noStrike">
              <a:solidFill>
                <a:srgbClr val="000000"/>
              </a:solidFill>
              <a:latin typeface="Arial"/>
              <a:ea typeface="Arial"/>
              <a:cs typeface="Arial"/>
              <a:sym typeface="Arial"/>
            </a:endParaRPr>
          </a:p>
          <a:p>
            <a:pPr indent="-228600" lvl="3" marL="1600200" marR="0" rtl="0" algn="just">
              <a:lnSpc>
                <a:spcPct val="100000"/>
              </a:lnSpc>
              <a:spcBef>
                <a:spcPts val="320"/>
              </a:spcBef>
              <a:spcAft>
                <a:spcPts val="0"/>
              </a:spcAft>
              <a:buClr>
                <a:srgbClr val="9999CC"/>
              </a:buClr>
              <a:buSzPts val="1120"/>
              <a:buFont typeface="Noto Sans Symbols"/>
              <a:buChar char="◻"/>
            </a:pPr>
            <a:r>
              <a:rPr b="0" i="0" lang="en-US" sz="1600" u="none" cap="none" strike="noStrike">
                <a:solidFill>
                  <a:srgbClr val="000000"/>
                </a:solidFill>
                <a:latin typeface="Arial"/>
                <a:ea typeface="Arial"/>
                <a:cs typeface="Arial"/>
                <a:sym typeface="Arial"/>
              </a:rPr>
              <a:t>1 paciente pode fazer vários exames com convênios diferentes em momentos distintos.</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8" name="Shape 1728"/>
        <p:cNvGrpSpPr/>
        <p:nvPr/>
      </p:nvGrpSpPr>
      <p:grpSpPr>
        <a:xfrm>
          <a:off x="0" y="0"/>
          <a:ext cx="0" cy="0"/>
          <a:chOff x="0" y="0"/>
          <a:chExt cx="0" cy="0"/>
        </a:xfrm>
      </p:grpSpPr>
      <p:pic>
        <p:nvPicPr>
          <p:cNvPr id="1729" name="Google Shape;1729;p203"/>
          <p:cNvPicPr preferRelativeResize="0"/>
          <p:nvPr/>
        </p:nvPicPr>
        <p:blipFill rotWithShape="1">
          <a:blip r:embed="rId3">
            <a:alphaModFix/>
          </a:blip>
          <a:srcRect b="0" l="0" r="0" t="0"/>
          <a:stretch/>
        </p:blipFill>
        <p:spPr>
          <a:xfrm>
            <a:off x="971550" y="1127125"/>
            <a:ext cx="7610475" cy="2695575"/>
          </a:xfrm>
          <a:prstGeom prst="rect">
            <a:avLst/>
          </a:prstGeom>
          <a:noFill/>
          <a:ln>
            <a:noFill/>
          </a:ln>
        </p:spPr>
      </p:pic>
      <p:sp>
        <p:nvSpPr>
          <p:cNvPr id="1730" name="Google Shape;1730;p203"/>
          <p:cNvSpPr txBox="1"/>
          <p:nvPr>
            <p:ph idx="4294967295" type="title"/>
          </p:nvPr>
        </p:nvSpPr>
        <p:spPr>
          <a:xfrm>
            <a:off x="539750" y="508000"/>
            <a:ext cx="6553200" cy="5857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solidFill>
                  <a:srgbClr val="FF0000"/>
                </a:solidFill>
              </a:rPr>
              <a:t>Exercício 02 </a:t>
            </a:r>
            <a:endParaRPr/>
          </a:p>
        </p:txBody>
      </p:sp>
      <p:pic>
        <p:nvPicPr>
          <p:cNvPr id="1731" name="Google Shape;1731;p203"/>
          <p:cNvPicPr preferRelativeResize="0"/>
          <p:nvPr/>
        </p:nvPicPr>
        <p:blipFill rotWithShape="1">
          <a:blip r:embed="rId4">
            <a:alphaModFix/>
          </a:blip>
          <a:srcRect b="0" l="0" r="0" t="0"/>
          <a:stretch/>
        </p:blipFill>
        <p:spPr>
          <a:xfrm>
            <a:off x="7481888" y="508000"/>
            <a:ext cx="1439862" cy="495300"/>
          </a:xfrm>
          <a:prstGeom prst="rect">
            <a:avLst/>
          </a:prstGeom>
          <a:noFill/>
          <a:ln>
            <a:noFill/>
          </a:ln>
        </p:spPr>
      </p:pic>
      <p:sp>
        <p:nvSpPr>
          <p:cNvPr id="1732" name="Google Shape;1732;p203"/>
          <p:cNvSpPr txBox="1"/>
          <p:nvPr>
            <p:ph idx="11" type="ftr"/>
          </p:nvPr>
        </p:nvSpPr>
        <p:spPr>
          <a:xfrm>
            <a:off x="0" y="623728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7D"/>
              </a:buClr>
              <a:buSzPts val="1400"/>
              <a:buFont typeface="Noto Sans Symbols"/>
              <a:buNone/>
            </a:pPr>
            <a:r>
              <a:rPr b="0" i="0" lang="en-US" sz="8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sp>
        <p:nvSpPr>
          <p:cNvPr id="1733" name="Google Shape;1733;p203"/>
          <p:cNvSpPr/>
          <p:nvPr/>
        </p:nvSpPr>
        <p:spPr>
          <a:xfrm>
            <a:off x="468313" y="2708275"/>
            <a:ext cx="7734300" cy="341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Noto Sans Symbols"/>
              <a:buNone/>
            </a:pPr>
            <a:r>
              <a:rPr b="1" i="0" lang="en-US" sz="1200" u="none" cap="none" strike="noStrike">
                <a:solidFill>
                  <a:srgbClr val="000000"/>
                </a:solidFill>
                <a:latin typeface="Arial"/>
                <a:ea typeface="Arial"/>
                <a:cs typeface="Arial"/>
                <a:sym typeface="Arial"/>
              </a:rPr>
              <a:t>1.  Criar o banco de dados bd_clinica</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Noto Sans Symbols"/>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Noto Sans Symbols"/>
              <a:buNone/>
            </a:pPr>
            <a:r>
              <a:rPr b="1" i="0" lang="en-US" sz="1200" u="none" cap="none" strike="noStrike">
                <a:solidFill>
                  <a:srgbClr val="000000"/>
                </a:solidFill>
                <a:latin typeface="Arial"/>
                <a:ea typeface="Arial"/>
                <a:cs typeface="Arial"/>
                <a:sym typeface="Arial"/>
              </a:rPr>
              <a:t>2.  Usar o banco de dados bd_clinica</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Noto Sans Symbols"/>
              <a:buNone/>
            </a:pPr>
            <a:r>
              <a:rPr b="1" i="0" lang="en-US" sz="12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Noto Sans Symbols"/>
              <a:buNone/>
            </a:pPr>
            <a:r>
              <a:rPr b="1" i="0" lang="en-US" sz="1200" u="none" cap="none" strike="noStrike">
                <a:solidFill>
                  <a:srgbClr val="000000"/>
                </a:solidFill>
                <a:latin typeface="Arial"/>
                <a:ea typeface="Arial"/>
                <a:cs typeface="Arial"/>
                <a:sym typeface="Arial"/>
              </a:rPr>
              <a:t>3.  Criar a tabela tb_paciente</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Noto Sans Symbols"/>
              <a:buNone/>
            </a:pPr>
            <a:r>
              <a:rPr b="1" i="0" lang="en-US" sz="12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Noto Sans Symbols"/>
              <a:buNone/>
            </a:pPr>
            <a:r>
              <a:rPr b="1" i="0" lang="en-US" sz="1200" u="none" cap="none" strike="noStrike">
                <a:solidFill>
                  <a:srgbClr val="000000"/>
                </a:solidFill>
                <a:latin typeface="Arial"/>
                <a:ea typeface="Arial"/>
                <a:cs typeface="Arial"/>
                <a:sym typeface="Arial"/>
              </a:rPr>
              <a:t>4.  Criar a tabela tb_exame</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Noto Sans Symbols"/>
              <a:buNone/>
            </a:pPr>
            <a:r>
              <a:rPr b="1" i="0" lang="en-US" sz="12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Noto Sans Symbols"/>
              <a:buNone/>
            </a:pPr>
            <a:r>
              <a:rPr b="1" i="0" lang="en-US" sz="1200" u="none" cap="none" strike="noStrike">
                <a:solidFill>
                  <a:srgbClr val="000000"/>
                </a:solidFill>
                <a:latin typeface="Arial"/>
                <a:ea typeface="Arial"/>
                <a:cs typeface="Arial"/>
                <a:sym typeface="Arial"/>
              </a:rPr>
              <a:t>5.  Criar a tabela tb_convenio</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Noto Sans Symbols"/>
              <a:buNone/>
            </a:pPr>
            <a:r>
              <a:rPr b="1" i="0" lang="en-US" sz="12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Noto Sans Symbols"/>
              <a:buNone/>
            </a:pPr>
            <a:r>
              <a:rPr b="1" i="0" lang="en-US" sz="1200" u="none" cap="none" strike="noStrike">
                <a:solidFill>
                  <a:srgbClr val="000000"/>
                </a:solidFill>
                <a:latin typeface="Arial"/>
                <a:ea typeface="Arial"/>
                <a:cs typeface="Arial"/>
                <a:sym typeface="Arial"/>
              </a:rPr>
              <a:t>6.  Criar a tabela de relacionamento  rl_exame_paciente</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Noto Sans Symbols"/>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Noto Sans Symbols"/>
              <a:buNone/>
            </a:pPr>
            <a:r>
              <a:rPr b="1" i="0" lang="en-US" sz="1200" u="none" cap="none" strike="noStrike">
                <a:solidFill>
                  <a:srgbClr val="000000"/>
                </a:solidFill>
                <a:latin typeface="Arial"/>
                <a:ea typeface="Arial"/>
                <a:cs typeface="Arial"/>
                <a:sym typeface="Arial"/>
              </a:rPr>
              <a:t>7.  Criar o relacionamento entre tabela de relacionamento rl_exame_paciente e tb_paciente</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Noto Sans Symbols"/>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Noto Sans Symbols"/>
              <a:buNone/>
            </a:pPr>
            <a:r>
              <a:rPr b="1" i="0" lang="en-US" sz="1200" u="none" cap="none" strike="noStrike">
                <a:solidFill>
                  <a:srgbClr val="000000"/>
                </a:solidFill>
                <a:latin typeface="Arial"/>
                <a:ea typeface="Arial"/>
                <a:cs typeface="Arial"/>
                <a:sym typeface="Arial"/>
              </a:rPr>
              <a:t>8.  Criar o relacionamento entre tabela de relacionamento rl_exame_paciente e tb_convenio</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Noto Sans Symbols"/>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Noto Sans Symbols"/>
              <a:buNone/>
            </a:pPr>
            <a:r>
              <a:rPr b="1" i="0" lang="en-US" sz="1200" u="none" cap="none" strike="noStrike">
                <a:solidFill>
                  <a:srgbClr val="000000"/>
                </a:solidFill>
                <a:latin typeface="Arial"/>
                <a:ea typeface="Arial"/>
                <a:cs typeface="Arial"/>
                <a:sym typeface="Arial"/>
              </a:rPr>
              <a:t>9.  Criar o relacionamento entre tabela de relacionamento rl_exame_paciente e tb_exame</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Noto Sans Symbols"/>
              <a:buNone/>
            </a:pPr>
            <a:r>
              <a:rPr b="1" i="0" lang="en-US" sz="12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7" name="Shape 1737"/>
        <p:cNvGrpSpPr/>
        <p:nvPr/>
      </p:nvGrpSpPr>
      <p:grpSpPr>
        <a:xfrm>
          <a:off x="0" y="0"/>
          <a:ext cx="0" cy="0"/>
          <a:chOff x="0" y="0"/>
          <a:chExt cx="0" cy="0"/>
        </a:xfrm>
      </p:grpSpPr>
      <p:sp>
        <p:nvSpPr>
          <p:cNvPr id="1738" name="Google Shape;1738;p204"/>
          <p:cNvSpPr txBox="1"/>
          <p:nvPr>
            <p:ph type="ctrTitle"/>
          </p:nvPr>
        </p:nvSpPr>
        <p:spPr>
          <a:xfrm>
            <a:off x="2646485" y="2540000"/>
            <a:ext cx="6541477" cy="889000"/>
          </a:xfrm>
          <a:prstGeom prst="rect">
            <a:avLst/>
          </a:prstGeom>
          <a:noFill/>
          <a:ln>
            <a:noFill/>
          </a:ln>
        </p:spPr>
        <p:txBody>
          <a:bodyPr anchorCtr="0" anchor="ctr" bIns="45700" lIns="91425" spcFirstLastPara="1" rIns="91425" wrap="square" tIns="45700">
            <a:noAutofit/>
          </a:bodyPr>
          <a:lstStyle/>
          <a:p>
            <a:pPr indent="0" lvl="0" marL="0" rtl="0" algn="l">
              <a:lnSpc>
                <a:spcPct val="200000"/>
              </a:lnSpc>
              <a:spcBef>
                <a:spcPts val="0"/>
              </a:spcBef>
              <a:spcAft>
                <a:spcPts val="0"/>
              </a:spcAft>
              <a:buClr>
                <a:srgbClr val="FFFFFF"/>
              </a:buClr>
              <a:buSzPts val="1800"/>
              <a:buFont typeface="Arial"/>
              <a:buNone/>
            </a:pPr>
            <a:r>
              <a:rPr b="1" i="0" lang="en-US" sz="2800" u="none">
                <a:solidFill>
                  <a:srgbClr val="FFFFFF"/>
                </a:solidFill>
                <a:latin typeface="Arial"/>
                <a:ea typeface="Arial"/>
                <a:cs typeface="Arial"/>
                <a:sym typeface="Arial"/>
              </a:rPr>
              <a:t>Gabarito comandos  de DDL </a:t>
            </a:r>
            <a:endParaRPr sz="2800"/>
          </a:p>
        </p:txBody>
      </p:sp>
      <p:pic>
        <p:nvPicPr>
          <p:cNvPr id="1739" name="Google Shape;1739;p204"/>
          <p:cNvPicPr preferRelativeResize="0"/>
          <p:nvPr/>
        </p:nvPicPr>
        <p:blipFill rotWithShape="1">
          <a:blip r:embed="rId3">
            <a:alphaModFix/>
          </a:blip>
          <a:srcRect b="0" l="0" r="0" t="0"/>
          <a:stretch/>
        </p:blipFill>
        <p:spPr>
          <a:xfrm>
            <a:off x="7481887" y="476250"/>
            <a:ext cx="1439862" cy="495300"/>
          </a:xfrm>
          <a:prstGeom prst="rect">
            <a:avLst/>
          </a:prstGeom>
          <a:noFill/>
          <a:ln>
            <a:noFill/>
          </a:ln>
        </p:spPr>
      </p:pic>
      <p:sp>
        <p:nvSpPr>
          <p:cNvPr id="1740" name="Google Shape;1740;p204"/>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741" name="Google Shape;1741;p204"/>
          <p:cNvSpPr txBox="1"/>
          <p:nvPr>
            <p:ph idx="11" type="ftr"/>
          </p:nvPr>
        </p:nvSpPr>
        <p:spPr>
          <a:xfrm>
            <a:off x="-381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5" name="Shape 1305"/>
        <p:cNvGrpSpPr/>
        <p:nvPr/>
      </p:nvGrpSpPr>
      <p:grpSpPr>
        <a:xfrm>
          <a:off x="0" y="0"/>
          <a:ext cx="0" cy="0"/>
          <a:chOff x="0" y="0"/>
          <a:chExt cx="0" cy="0"/>
        </a:xfrm>
      </p:grpSpPr>
      <p:sp>
        <p:nvSpPr>
          <p:cNvPr id="1306" name="Google Shape;1306;p16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sz="2800"/>
              <a:t>Processamento com BD</a:t>
            </a:r>
            <a:endParaRPr b="1" sz="2800"/>
          </a:p>
        </p:txBody>
      </p:sp>
      <p:sp>
        <p:nvSpPr>
          <p:cNvPr id="1307" name="Google Shape;1307;p160"/>
          <p:cNvSpPr txBox="1"/>
          <p:nvPr>
            <p:ph idx="1" type="body"/>
          </p:nvPr>
        </p:nvSpPr>
        <p:spPr>
          <a:xfrm>
            <a:off x="381000" y="1430338"/>
            <a:ext cx="8229600" cy="388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800"/>
              <a:buChar char="■"/>
            </a:pPr>
            <a:r>
              <a:rPr lang="en-US" sz="2400"/>
              <a:t>Exemplo:</a:t>
            </a:r>
            <a:endParaRPr sz="2400"/>
          </a:p>
        </p:txBody>
      </p:sp>
      <p:sp>
        <p:nvSpPr>
          <p:cNvPr id="1308" name="Google Shape;1308;p160"/>
          <p:cNvSpPr/>
          <p:nvPr/>
        </p:nvSpPr>
        <p:spPr>
          <a:xfrm>
            <a:off x="1143000" y="3016250"/>
            <a:ext cx="1676400" cy="1190625"/>
          </a:xfrm>
          <a:prstGeom prst="cube">
            <a:avLst>
              <a:gd fmla="val 25000" name="adj"/>
            </a:avLst>
          </a:prstGeom>
          <a:solidFill>
            <a:schemeClr val="hlink"/>
          </a:solid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Arial"/>
              <a:ea typeface="Arial"/>
              <a:cs typeface="Arial"/>
              <a:sym typeface="Arial"/>
            </a:endParaRPr>
          </a:p>
        </p:txBody>
      </p:sp>
      <p:sp>
        <p:nvSpPr>
          <p:cNvPr id="1309" name="Google Shape;1309;p160"/>
          <p:cNvSpPr/>
          <p:nvPr/>
        </p:nvSpPr>
        <p:spPr>
          <a:xfrm>
            <a:off x="3505200" y="2778125"/>
            <a:ext cx="1676400" cy="1190625"/>
          </a:xfrm>
          <a:prstGeom prst="cube">
            <a:avLst>
              <a:gd fmla="val 25000" name="adj"/>
            </a:avLst>
          </a:prstGeom>
          <a:solidFill>
            <a:schemeClr val="hlink"/>
          </a:solid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Arial"/>
              <a:ea typeface="Arial"/>
              <a:cs typeface="Arial"/>
              <a:sym typeface="Arial"/>
            </a:endParaRPr>
          </a:p>
        </p:txBody>
      </p:sp>
      <p:sp>
        <p:nvSpPr>
          <p:cNvPr id="1310" name="Google Shape;1310;p160"/>
          <p:cNvSpPr/>
          <p:nvPr/>
        </p:nvSpPr>
        <p:spPr>
          <a:xfrm>
            <a:off x="5867400" y="3016250"/>
            <a:ext cx="1676400" cy="1190625"/>
          </a:xfrm>
          <a:prstGeom prst="cube">
            <a:avLst>
              <a:gd fmla="val 25000" name="adj"/>
            </a:avLst>
          </a:prstGeom>
          <a:solidFill>
            <a:schemeClr val="hlink"/>
          </a:solid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Arial"/>
              <a:ea typeface="Arial"/>
              <a:cs typeface="Arial"/>
              <a:sym typeface="Arial"/>
            </a:endParaRPr>
          </a:p>
        </p:txBody>
      </p:sp>
      <p:sp>
        <p:nvSpPr>
          <p:cNvPr id="1311" name="Google Shape;1311;p160"/>
          <p:cNvSpPr/>
          <p:nvPr/>
        </p:nvSpPr>
        <p:spPr>
          <a:xfrm>
            <a:off x="3581400" y="3214688"/>
            <a:ext cx="1219200" cy="595312"/>
          </a:xfrm>
          <a:prstGeom prst="rect">
            <a:avLst/>
          </a:prstGeom>
        </p:spPr>
        <p:txBody>
          <a:bodyPr>
            <a:prstTxWarp prst="textPlain"/>
          </a:bodyPr>
          <a:lstStyle/>
          <a:p>
            <a:pPr lvl="0" algn="l"/>
            <a:r>
              <a:rPr b="0" i="0">
                <a:ln cap="flat" cmpd="sng" w="9525">
                  <a:solidFill>
                    <a:srgbClr val="000000"/>
                  </a:solidFill>
                  <a:prstDash val="solid"/>
                  <a:round/>
                  <a:headEnd len="sm" w="sm" type="none"/>
                  <a:tailEnd len="sm" w="sm" type="none"/>
                </a:ln>
                <a:solidFill>
                  <a:srgbClr val="FFFFFF"/>
                </a:solidFill>
                <a:latin typeface="Arial Black"/>
              </a:rPr>
              <a:t>Sistema de</a:t>
            </a:r>
            <a:br>
              <a:rPr b="0" i="0">
                <a:ln cap="flat" cmpd="sng" w="9525">
                  <a:solidFill>
                    <a:srgbClr val="000000"/>
                  </a:solidFill>
                  <a:prstDash val="solid"/>
                  <a:round/>
                  <a:headEnd len="sm" w="sm" type="none"/>
                  <a:tailEnd len="sm" w="sm" type="none"/>
                </a:ln>
                <a:solidFill>
                  <a:srgbClr val="FFFFFF"/>
                </a:solidFill>
                <a:latin typeface="Arial Black"/>
              </a:rPr>
            </a:br>
            <a:r>
              <a:rPr b="0" i="0">
                <a:ln cap="flat" cmpd="sng" w="9525">
                  <a:solidFill>
                    <a:srgbClr val="000000"/>
                  </a:solidFill>
                  <a:prstDash val="solid"/>
                  <a:round/>
                  <a:headEnd len="sm" w="sm" type="none"/>
                  <a:tailEnd len="sm" w="sm" type="none"/>
                </a:ln>
                <a:solidFill>
                  <a:srgbClr val="FFFFFF"/>
                </a:solidFill>
                <a:latin typeface="Arial Black"/>
              </a:rPr>
              <a:t>Produção</a:t>
            </a:r>
          </a:p>
        </p:txBody>
      </p:sp>
      <p:sp>
        <p:nvSpPr>
          <p:cNvPr id="1312" name="Google Shape;1312;p160"/>
          <p:cNvSpPr/>
          <p:nvPr/>
        </p:nvSpPr>
        <p:spPr>
          <a:xfrm>
            <a:off x="1200150" y="3413125"/>
            <a:ext cx="1143000" cy="595313"/>
          </a:xfrm>
          <a:prstGeom prst="rect">
            <a:avLst/>
          </a:prstGeom>
        </p:spPr>
        <p:txBody>
          <a:bodyPr>
            <a:prstTxWarp prst="textPlain"/>
          </a:bodyPr>
          <a:lstStyle/>
          <a:p>
            <a:pPr lvl="0" algn="l"/>
            <a:r>
              <a:rPr b="0" i="0">
                <a:ln cap="flat" cmpd="sng" w="9525">
                  <a:solidFill>
                    <a:srgbClr val="000000"/>
                  </a:solidFill>
                  <a:prstDash val="solid"/>
                  <a:round/>
                  <a:headEnd len="sm" w="sm" type="none"/>
                  <a:tailEnd len="sm" w="sm" type="none"/>
                </a:ln>
                <a:solidFill>
                  <a:srgbClr val="FFFFFF"/>
                </a:solidFill>
                <a:latin typeface="Arial Black"/>
              </a:rPr>
              <a:t>Sistema</a:t>
            </a:r>
            <a:br>
              <a:rPr b="0" i="0">
                <a:ln cap="flat" cmpd="sng" w="9525">
                  <a:solidFill>
                    <a:srgbClr val="000000"/>
                  </a:solidFill>
                  <a:prstDash val="solid"/>
                  <a:round/>
                  <a:headEnd len="sm" w="sm" type="none"/>
                  <a:tailEnd len="sm" w="sm" type="none"/>
                </a:ln>
                <a:solidFill>
                  <a:srgbClr val="FFFFFF"/>
                </a:solidFill>
                <a:latin typeface="Arial Black"/>
              </a:rPr>
            </a:br>
            <a:r>
              <a:rPr b="0" i="0">
                <a:ln cap="flat" cmpd="sng" w="9525">
                  <a:solidFill>
                    <a:srgbClr val="000000"/>
                  </a:solidFill>
                  <a:prstDash val="solid"/>
                  <a:round/>
                  <a:headEnd len="sm" w="sm" type="none"/>
                  <a:tailEnd len="sm" w="sm" type="none"/>
                </a:ln>
                <a:solidFill>
                  <a:srgbClr val="FFFFFF"/>
                </a:solidFill>
                <a:latin typeface="Arial Black"/>
              </a:rPr>
              <a:t>de Vendas</a:t>
            </a:r>
          </a:p>
        </p:txBody>
      </p:sp>
      <p:sp>
        <p:nvSpPr>
          <p:cNvPr id="1313" name="Google Shape;1313;p160"/>
          <p:cNvSpPr/>
          <p:nvPr/>
        </p:nvSpPr>
        <p:spPr>
          <a:xfrm>
            <a:off x="5943600" y="3413125"/>
            <a:ext cx="1219200" cy="595313"/>
          </a:xfrm>
          <a:prstGeom prst="rect">
            <a:avLst/>
          </a:prstGeom>
        </p:spPr>
        <p:txBody>
          <a:bodyPr>
            <a:prstTxWarp prst="textPlain"/>
          </a:bodyPr>
          <a:lstStyle/>
          <a:p>
            <a:pPr lvl="0" algn="l"/>
            <a:r>
              <a:rPr b="0" i="0">
                <a:ln cap="flat" cmpd="sng" w="9525">
                  <a:solidFill>
                    <a:srgbClr val="000000"/>
                  </a:solidFill>
                  <a:prstDash val="solid"/>
                  <a:round/>
                  <a:headEnd len="sm" w="sm" type="none"/>
                  <a:tailEnd len="sm" w="sm" type="none"/>
                </a:ln>
                <a:solidFill>
                  <a:srgbClr val="FFFFFF"/>
                </a:solidFill>
                <a:latin typeface="Arial Black"/>
              </a:rPr>
              <a:t>Sistema de</a:t>
            </a:r>
            <a:br>
              <a:rPr b="0" i="0">
                <a:ln cap="flat" cmpd="sng" w="9525">
                  <a:solidFill>
                    <a:srgbClr val="000000"/>
                  </a:solidFill>
                  <a:prstDash val="solid"/>
                  <a:round/>
                  <a:headEnd len="sm" w="sm" type="none"/>
                  <a:tailEnd len="sm" w="sm" type="none"/>
                </a:ln>
                <a:solidFill>
                  <a:srgbClr val="FFFFFF"/>
                </a:solidFill>
                <a:latin typeface="Arial Black"/>
              </a:rPr>
            </a:br>
            <a:r>
              <a:rPr b="0" i="0">
                <a:ln cap="flat" cmpd="sng" w="9525">
                  <a:solidFill>
                    <a:srgbClr val="000000"/>
                  </a:solidFill>
                  <a:prstDash val="solid"/>
                  <a:round/>
                  <a:headEnd len="sm" w="sm" type="none"/>
                  <a:tailEnd len="sm" w="sm" type="none"/>
                </a:ln>
                <a:solidFill>
                  <a:srgbClr val="FFFFFF"/>
                </a:solidFill>
                <a:latin typeface="Arial Black"/>
              </a:rPr>
              <a:t>Engenharia</a:t>
            </a:r>
          </a:p>
        </p:txBody>
      </p:sp>
      <p:sp>
        <p:nvSpPr>
          <p:cNvPr id="1314" name="Google Shape;1314;p160"/>
          <p:cNvSpPr/>
          <p:nvPr/>
        </p:nvSpPr>
        <p:spPr>
          <a:xfrm>
            <a:off x="4038600" y="4127500"/>
            <a:ext cx="457200" cy="555625"/>
          </a:xfrm>
          <a:prstGeom prst="upDownArrow">
            <a:avLst>
              <a:gd fmla="val 50000" name="adj1"/>
              <a:gd fmla="val 23332" name="adj2"/>
            </a:avLst>
          </a:prstGeom>
          <a:solidFill>
            <a:schemeClr val="folHlink"/>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Arial"/>
              <a:ea typeface="Arial"/>
              <a:cs typeface="Arial"/>
              <a:sym typeface="Arial"/>
            </a:endParaRPr>
          </a:p>
        </p:txBody>
      </p:sp>
      <p:sp>
        <p:nvSpPr>
          <p:cNvPr id="1315" name="Google Shape;1315;p160"/>
          <p:cNvSpPr/>
          <p:nvPr/>
        </p:nvSpPr>
        <p:spPr>
          <a:xfrm>
            <a:off x="3200400" y="4841875"/>
            <a:ext cx="2133600" cy="1270000"/>
          </a:xfrm>
          <a:prstGeom prst="can">
            <a:avLst>
              <a:gd fmla="val 25000" name="adj"/>
            </a:avLst>
          </a:prstGeom>
          <a:solidFill>
            <a:srgbClr val="595959"/>
          </a:solid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p:txBody>
      </p:sp>
      <p:sp>
        <p:nvSpPr>
          <p:cNvPr id="1316" name="Google Shape;1316;p160"/>
          <p:cNvSpPr/>
          <p:nvPr/>
        </p:nvSpPr>
        <p:spPr>
          <a:xfrm>
            <a:off x="3371850" y="6191250"/>
            <a:ext cx="1885950" cy="268288"/>
          </a:xfrm>
          <a:prstGeom prst="rect">
            <a:avLst/>
          </a:prstGeom>
        </p:spPr>
        <p:txBody>
          <a:bodyPr>
            <a:prstTxWarp prst="textPlain"/>
          </a:bodyPr>
          <a:lstStyle/>
          <a:p>
            <a:pPr lvl="0" algn="l"/>
            <a:r>
              <a:rPr b="0" i="0">
                <a:ln cap="flat" cmpd="sng" w="9525">
                  <a:solidFill>
                    <a:srgbClr val="000000"/>
                  </a:solidFill>
                  <a:prstDash val="solid"/>
                  <a:round/>
                  <a:headEnd len="sm" w="sm" type="none"/>
                  <a:tailEnd len="sm" w="sm" type="none"/>
                </a:ln>
                <a:solidFill>
                  <a:srgbClr val="FFFFFF"/>
                </a:solidFill>
                <a:latin typeface="Arial Black"/>
              </a:rPr>
              <a:t>Dados de Produtos</a:t>
            </a:r>
          </a:p>
        </p:txBody>
      </p:sp>
      <p:sp>
        <p:nvSpPr>
          <p:cNvPr id="1317" name="Google Shape;1317;p160"/>
          <p:cNvSpPr/>
          <p:nvPr/>
        </p:nvSpPr>
        <p:spPr>
          <a:xfrm>
            <a:off x="3352800" y="5397500"/>
            <a:ext cx="1885950" cy="268288"/>
          </a:xfrm>
          <a:prstGeom prst="rect">
            <a:avLst/>
          </a:prstGeom>
        </p:spPr>
        <p:txBody>
          <a:bodyPr>
            <a:prstTxWarp prst="textPlain"/>
          </a:bodyPr>
          <a:lstStyle/>
          <a:p>
            <a:pPr lvl="0" algn="l"/>
            <a:r>
              <a:rPr b="0" i="0">
                <a:ln cap="flat" cmpd="sng" w="9525">
                  <a:solidFill>
                    <a:srgbClr val="000000"/>
                  </a:solidFill>
                  <a:prstDash val="solid"/>
                  <a:round/>
                  <a:headEnd len="sm" w="sm" type="none"/>
                  <a:tailEnd len="sm" w="sm" type="none"/>
                </a:ln>
                <a:solidFill>
                  <a:srgbClr val="FFFFFF"/>
                </a:solidFill>
                <a:latin typeface="Arial Black"/>
              </a:rPr>
              <a:t>Banco de Dados</a:t>
            </a:r>
          </a:p>
        </p:txBody>
      </p:sp>
      <p:sp>
        <p:nvSpPr>
          <p:cNvPr id="1318" name="Google Shape;1318;p160"/>
          <p:cNvSpPr/>
          <p:nvPr/>
        </p:nvSpPr>
        <p:spPr>
          <a:xfrm rot="1971374">
            <a:off x="5410200" y="4286250"/>
            <a:ext cx="457200" cy="555625"/>
          </a:xfrm>
          <a:prstGeom prst="upDownArrow">
            <a:avLst>
              <a:gd fmla="val 50000" name="adj1"/>
              <a:gd fmla="val 23332" name="adj2"/>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Arial"/>
              <a:ea typeface="Arial"/>
              <a:cs typeface="Arial"/>
              <a:sym typeface="Arial"/>
            </a:endParaRPr>
          </a:p>
        </p:txBody>
      </p:sp>
      <p:sp>
        <p:nvSpPr>
          <p:cNvPr id="1319" name="Google Shape;1319;p160"/>
          <p:cNvSpPr/>
          <p:nvPr/>
        </p:nvSpPr>
        <p:spPr>
          <a:xfrm rot="-2141038">
            <a:off x="2667000" y="4302125"/>
            <a:ext cx="457200" cy="539750"/>
          </a:xfrm>
          <a:prstGeom prst="upDownArrow">
            <a:avLst>
              <a:gd fmla="val 50000" name="adj1"/>
              <a:gd fmla="val 22666" name="adj2"/>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Arial"/>
              <a:ea typeface="Arial"/>
              <a:cs typeface="Arial"/>
              <a:sym typeface="Arial"/>
            </a:endParaRPr>
          </a:p>
        </p:txBody>
      </p:sp>
      <p:pic>
        <p:nvPicPr>
          <p:cNvPr id="1320" name="Google Shape;1320;p160"/>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sp>
        <p:nvSpPr>
          <p:cNvPr id="1321" name="Google Shape;1321;p160"/>
          <p:cNvSpPr txBox="1"/>
          <p:nvPr/>
        </p:nvSpPr>
        <p:spPr>
          <a:xfrm>
            <a:off x="179388" y="2047876"/>
            <a:ext cx="4757700" cy="9477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Noto Sans Symbols"/>
              <a:buNone/>
            </a:pPr>
            <a:r>
              <a:rPr b="0" i="0" lang="en-US" sz="2400" u="none" cap="none" strike="noStrike">
                <a:solidFill>
                  <a:srgbClr val="000000"/>
                </a:solidFill>
                <a:latin typeface="Arial"/>
                <a:ea typeface="Arial"/>
                <a:cs typeface="Arial"/>
                <a:sym typeface="Arial"/>
              </a:rPr>
              <a:t>Coleção de Dados Relacionados</a:t>
            </a:r>
            <a:endParaRPr b="0" i="0" sz="1400" u="none" cap="none" strike="noStrike">
              <a:solidFill>
                <a:srgbClr val="000000"/>
              </a:solidFill>
              <a:latin typeface="Arial"/>
              <a:ea typeface="Arial"/>
              <a:cs typeface="Arial"/>
              <a:sym typeface="Arial"/>
            </a:endParaRPr>
          </a:p>
        </p:txBody>
      </p:sp>
      <p:pic>
        <p:nvPicPr>
          <p:cNvPr id="1322" name="Google Shape;1322;p160"/>
          <p:cNvPicPr preferRelativeResize="0"/>
          <p:nvPr/>
        </p:nvPicPr>
        <p:blipFill rotWithShape="1">
          <a:blip r:embed="rId4">
            <a:alphaModFix/>
          </a:blip>
          <a:srcRect b="0" l="0" r="0" t="0"/>
          <a:stretch/>
        </p:blipFill>
        <p:spPr>
          <a:xfrm>
            <a:off x="5238753" y="1249255"/>
            <a:ext cx="3849250" cy="1187700"/>
          </a:xfrm>
          <a:prstGeom prst="rect">
            <a:avLst/>
          </a:prstGeom>
          <a:noFill/>
          <a:ln>
            <a:noFill/>
          </a:ln>
        </p:spPr>
      </p:pic>
      <p:sp>
        <p:nvSpPr>
          <p:cNvPr id="1323" name="Google Shape;1323;p16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pic>
        <p:nvPicPr>
          <p:cNvPr id="1324" name="Google Shape;1324;p160"/>
          <p:cNvPicPr preferRelativeResize="0"/>
          <p:nvPr/>
        </p:nvPicPr>
        <p:blipFill rotWithShape="1">
          <a:blip r:embed="rId5">
            <a:alphaModFix/>
          </a:blip>
          <a:srcRect b="0" l="0" r="0" t="0"/>
          <a:stretch/>
        </p:blipFill>
        <p:spPr>
          <a:xfrm>
            <a:off x="6984214" y="4426712"/>
            <a:ext cx="1702586" cy="1892500"/>
          </a:xfrm>
          <a:prstGeom prst="rect">
            <a:avLst/>
          </a:prstGeom>
          <a:noFill/>
          <a:ln>
            <a:noFill/>
          </a:ln>
        </p:spPr>
      </p:pic>
    </p:spTree>
  </p:cSld>
  <p:clrMapOvr>
    <a:masterClrMapping/>
  </p:clrMapOvr>
  <p:transition spd="slow">
    <p:push/>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7" name="Shape 1747"/>
        <p:cNvGrpSpPr/>
        <p:nvPr/>
      </p:nvGrpSpPr>
      <p:grpSpPr>
        <a:xfrm>
          <a:off x="0" y="0"/>
          <a:ext cx="0" cy="0"/>
          <a:chOff x="0" y="0"/>
          <a:chExt cx="0" cy="0"/>
        </a:xfrm>
      </p:grpSpPr>
      <p:pic>
        <p:nvPicPr>
          <p:cNvPr id="1748" name="Google Shape;1748;p205"/>
          <p:cNvPicPr preferRelativeResize="0"/>
          <p:nvPr/>
        </p:nvPicPr>
        <p:blipFill rotWithShape="1">
          <a:blip r:embed="rId3">
            <a:alphaModFix/>
          </a:blip>
          <a:srcRect b="0" l="0" r="0" t="0"/>
          <a:stretch/>
        </p:blipFill>
        <p:spPr>
          <a:xfrm>
            <a:off x="923925" y="1132438"/>
            <a:ext cx="7610475" cy="2695575"/>
          </a:xfrm>
          <a:prstGeom prst="rect">
            <a:avLst/>
          </a:prstGeom>
          <a:noFill/>
          <a:ln>
            <a:noFill/>
          </a:ln>
        </p:spPr>
      </p:pic>
      <p:sp>
        <p:nvSpPr>
          <p:cNvPr id="1749" name="Google Shape;1749;p205"/>
          <p:cNvSpPr txBox="1"/>
          <p:nvPr>
            <p:ph idx="4294967295" type="title"/>
          </p:nvPr>
        </p:nvSpPr>
        <p:spPr>
          <a:xfrm>
            <a:off x="539750" y="508000"/>
            <a:ext cx="6553200" cy="5857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solidFill>
                  <a:srgbClr val="FF0000"/>
                </a:solidFill>
              </a:rPr>
              <a:t>Exercício 02 </a:t>
            </a:r>
            <a:endParaRPr/>
          </a:p>
        </p:txBody>
      </p:sp>
      <p:pic>
        <p:nvPicPr>
          <p:cNvPr id="1750" name="Google Shape;1750;p205"/>
          <p:cNvPicPr preferRelativeResize="0"/>
          <p:nvPr/>
        </p:nvPicPr>
        <p:blipFill rotWithShape="1">
          <a:blip r:embed="rId4">
            <a:alphaModFix/>
          </a:blip>
          <a:srcRect b="0" l="0" r="0" t="0"/>
          <a:stretch/>
        </p:blipFill>
        <p:spPr>
          <a:xfrm>
            <a:off x="7481888" y="508000"/>
            <a:ext cx="1439862" cy="495300"/>
          </a:xfrm>
          <a:prstGeom prst="rect">
            <a:avLst/>
          </a:prstGeom>
          <a:noFill/>
          <a:ln>
            <a:noFill/>
          </a:ln>
        </p:spPr>
      </p:pic>
      <p:sp>
        <p:nvSpPr>
          <p:cNvPr id="1751" name="Google Shape;1751;p205"/>
          <p:cNvSpPr txBox="1"/>
          <p:nvPr>
            <p:ph idx="11" type="ftr"/>
          </p:nvPr>
        </p:nvSpPr>
        <p:spPr>
          <a:xfrm>
            <a:off x="0" y="623728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7D"/>
              </a:buClr>
              <a:buSzPts val="1400"/>
              <a:buFont typeface="Noto Sans Symbols"/>
              <a:buNone/>
            </a:pPr>
            <a:r>
              <a:rPr b="0" i="0" lang="en-US" sz="8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sp>
        <p:nvSpPr>
          <p:cNvPr id="1752" name="Google Shape;1752;p205"/>
          <p:cNvSpPr txBox="1"/>
          <p:nvPr/>
        </p:nvSpPr>
        <p:spPr>
          <a:xfrm>
            <a:off x="609600" y="2927978"/>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Criar o banco de dados bd_clinica</a:t>
            </a:r>
            <a:endParaRPr b="0" i="0" sz="1400" u="none" cap="none" strike="noStrike">
              <a:solidFill>
                <a:srgbClr val="000000"/>
              </a:solidFill>
              <a:latin typeface="Arial"/>
              <a:ea typeface="Arial"/>
              <a:cs typeface="Arial"/>
              <a:sym typeface="Arial"/>
            </a:endParaRPr>
          </a:p>
        </p:txBody>
      </p:sp>
      <p:sp>
        <p:nvSpPr>
          <p:cNvPr id="1753" name="Google Shape;1753;p205"/>
          <p:cNvSpPr txBox="1"/>
          <p:nvPr/>
        </p:nvSpPr>
        <p:spPr>
          <a:xfrm>
            <a:off x="1032934" y="3517205"/>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FF"/>
                </a:solidFill>
                <a:latin typeface="Consolas"/>
                <a:ea typeface="Consolas"/>
                <a:cs typeface="Consolas"/>
                <a:sym typeface="Consolas"/>
              </a:rPr>
              <a:t>create</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database</a:t>
            </a:r>
            <a:r>
              <a:rPr b="0" i="0" lang="en-US" sz="1400" u="none" cap="none" strike="noStrike">
                <a:solidFill>
                  <a:srgbClr val="000000"/>
                </a:solidFill>
                <a:latin typeface="Consolas"/>
                <a:ea typeface="Consolas"/>
                <a:cs typeface="Consolas"/>
                <a:sym typeface="Consolas"/>
              </a:rPr>
              <a:t> bd_clinica_seg</a:t>
            </a:r>
            <a:endParaRPr b="0" i="0" sz="1400" u="none" cap="none" strike="noStrike">
              <a:solidFill>
                <a:srgbClr val="000000"/>
              </a:solidFill>
              <a:latin typeface="Arial"/>
              <a:ea typeface="Arial"/>
              <a:cs typeface="Arial"/>
              <a:sym typeface="Arial"/>
            </a:endParaRPr>
          </a:p>
        </p:txBody>
      </p:sp>
      <p:sp>
        <p:nvSpPr>
          <p:cNvPr id="1754" name="Google Shape;1754;p205"/>
          <p:cNvSpPr txBox="1"/>
          <p:nvPr/>
        </p:nvSpPr>
        <p:spPr>
          <a:xfrm>
            <a:off x="694267" y="4115345"/>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  Usar o banco de dados bd_clinica</a:t>
            </a:r>
            <a:endParaRPr b="0" i="0" sz="1400" u="none" cap="none" strike="noStrike">
              <a:solidFill>
                <a:srgbClr val="000000"/>
              </a:solidFill>
              <a:latin typeface="Arial"/>
              <a:ea typeface="Arial"/>
              <a:cs typeface="Arial"/>
              <a:sym typeface="Arial"/>
            </a:endParaRPr>
          </a:p>
        </p:txBody>
      </p:sp>
      <p:sp>
        <p:nvSpPr>
          <p:cNvPr id="1755" name="Google Shape;1755;p205"/>
          <p:cNvSpPr txBox="1"/>
          <p:nvPr/>
        </p:nvSpPr>
        <p:spPr>
          <a:xfrm>
            <a:off x="1032934" y="4691958"/>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FF"/>
                </a:solidFill>
                <a:latin typeface="Consolas"/>
                <a:ea typeface="Consolas"/>
                <a:cs typeface="Consolas"/>
                <a:sym typeface="Consolas"/>
              </a:rPr>
              <a:t>use</a:t>
            </a:r>
            <a:r>
              <a:rPr b="0" i="0" lang="en-US" sz="1400" u="none" cap="none" strike="noStrike">
                <a:solidFill>
                  <a:srgbClr val="000000"/>
                </a:solidFill>
                <a:latin typeface="Consolas"/>
                <a:ea typeface="Consolas"/>
                <a:cs typeface="Consolas"/>
                <a:sym typeface="Consolas"/>
              </a:rPr>
              <a:t> bd_clinica_seg</a:t>
            </a:r>
            <a:endParaRPr b="0" i="0" sz="1400" u="none" cap="none" strike="noStrike">
              <a:solidFill>
                <a:srgbClr val="000000"/>
              </a:solidFill>
              <a:latin typeface="Consolas"/>
              <a:ea typeface="Consolas"/>
              <a:cs typeface="Consolas"/>
              <a:sym typeface="Consola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1" name="Shape 1761"/>
        <p:cNvGrpSpPr/>
        <p:nvPr/>
      </p:nvGrpSpPr>
      <p:grpSpPr>
        <a:xfrm>
          <a:off x="0" y="0"/>
          <a:ext cx="0" cy="0"/>
          <a:chOff x="0" y="0"/>
          <a:chExt cx="0" cy="0"/>
        </a:xfrm>
      </p:grpSpPr>
      <p:pic>
        <p:nvPicPr>
          <p:cNvPr id="1762" name="Google Shape;1762;p206"/>
          <p:cNvPicPr preferRelativeResize="0"/>
          <p:nvPr/>
        </p:nvPicPr>
        <p:blipFill rotWithShape="1">
          <a:blip r:embed="rId3">
            <a:alphaModFix/>
          </a:blip>
          <a:srcRect b="0" l="0" r="0" t="0"/>
          <a:stretch/>
        </p:blipFill>
        <p:spPr>
          <a:xfrm>
            <a:off x="591344" y="964407"/>
            <a:ext cx="7610475" cy="2695575"/>
          </a:xfrm>
          <a:prstGeom prst="rect">
            <a:avLst/>
          </a:prstGeom>
          <a:noFill/>
          <a:ln>
            <a:noFill/>
          </a:ln>
        </p:spPr>
      </p:pic>
      <p:sp>
        <p:nvSpPr>
          <p:cNvPr id="1763" name="Google Shape;1763;p206"/>
          <p:cNvSpPr txBox="1"/>
          <p:nvPr>
            <p:ph idx="4294967295" type="title"/>
          </p:nvPr>
        </p:nvSpPr>
        <p:spPr>
          <a:xfrm>
            <a:off x="539750" y="508000"/>
            <a:ext cx="6553200" cy="5857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solidFill>
                  <a:srgbClr val="FF0000"/>
                </a:solidFill>
              </a:rPr>
              <a:t>Exercício 02 </a:t>
            </a:r>
            <a:endParaRPr/>
          </a:p>
        </p:txBody>
      </p:sp>
      <p:pic>
        <p:nvPicPr>
          <p:cNvPr id="1764" name="Google Shape;1764;p206"/>
          <p:cNvPicPr preferRelativeResize="0"/>
          <p:nvPr/>
        </p:nvPicPr>
        <p:blipFill rotWithShape="1">
          <a:blip r:embed="rId4">
            <a:alphaModFix/>
          </a:blip>
          <a:srcRect b="0" l="0" r="0" t="0"/>
          <a:stretch/>
        </p:blipFill>
        <p:spPr>
          <a:xfrm>
            <a:off x="7481888" y="508000"/>
            <a:ext cx="1439862" cy="495300"/>
          </a:xfrm>
          <a:prstGeom prst="rect">
            <a:avLst/>
          </a:prstGeom>
          <a:noFill/>
          <a:ln>
            <a:noFill/>
          </a:ln>
        </p:spPr>
      </p:pic>
      <p:sp>
        <p:nvSpPr>
          <p:cNvPr id="1765" name="Google Shape;1765;p206"/>
          <p:cNvSpPr txBox="1"/>
          <p:nvPr>
            <p:ph idx="11" type="ftr"/>
          </p:nvPr>
        </p:nvSpPr>
        <p:spPr>
          <a:xfrm>
            <a:off x="0" y="623728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7D"/>
              </a:buClr>
              <a:buSzPts val="1400"/>
              <a:buFont typeface="Noto Sans Symbols"/>
              <a:buNone/>
            </a:pPr>
            <a:r>
              <a:rPr b="0" i="0" lang="en-US" sz="8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sp>
        <p:nvSpPr>
          <p:cNvPr id="1766" name="Google Shape;1766;p206"/>
          <p:cNvSpPr txBox="1"/>
          <p:nvPr/>
        </p:nvSpPr>
        <p:spPr>
          <a:xfrm>
            <a:off x="539750" y="3121223"/>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3.  Criar a tabela tb_paciente</a:t>
            </a:r>
            <a:endParaRPr b="0" i="0" sz="1400" u="none" cap="none" strike="noStrike">
              <a:solidFill>
                <a:srgbClr val="000000"/>
              </a:solidFill>
              <a:latin typeface="Arial"/>
              <a:ea typeface="Arial"/>
              <a:cs typeface="Arial"/>
              <a:sym typeface="Arial"/>
            </a:endParaRPr>
          </a:p>
        </p:txBody>
      </p:sp>
      <p:sp>
        <p:nvSpPr>
          <p:cNvPr id="1767" name="Google Shape;1767;p206"/>
          <p:cNvSpPr txBox="1"/>
          <p:nvPr/>
        </p:nvSpPr>
        <p:spPr>
          <a:xfrm>
            <a:off x="1089378" y="4048314"/>
            <a:ext cx="4572000" cy="167353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FF"/>
                </a:solidFill>
                <a:latin typeface="Consolas"/>
                <a:ea typeface="Consolas"/>
                <a:cs typeface="Consolas"/>
                <a:sym typeface="Consolas"/>
              </a:rPr>
              <a:t>create</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table</a:t>
            </a:r>
            <a:r>
              <a:rPr b="0" i="0" lang="en-US" sz="1400" u="none" cap="none" strike="noStrike">
                <a:solidFill>
                  <a:srgbClr val="000000"/>
                </a:solidFill>
                <a:latin typeface="Consolas"/>
                <a:ea typeface="Consolas"/>
                <a:cs typeface="Consolas"/>
                <a:sym typeface="Consolas"/>
              </a:rPr>
              <a:t> tb_paciente</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matricula </a:t>
            </a:r>
            <a:r>
              <a:rPr b="0" i="0" lang="en-US" sz="1400" u="none" cap="none" strike="noStrike">
                <a:solidFill>
                  <a:srgbClr val="0000FF"/>
                </a:solidFill>
                <a:latin typeface="Consolas"/>
                <a:ea typeface="Consolas"/>
                <a:cs typeface="Consolas"/>
                <a:sym typeface="Consolas"/>
              </a:rPr>
              <a:t>int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not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null</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primary</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key</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paciente </a:t>
            </a:r>
            <a:r>
              <a:rPr b="0" i="0" lang="en-US" sz="1400" u="none" cap="none" strike="noStrike">
                <a:solidFill>
                  <a:srgbClr val="0000FF"/>
                </a:solidFill>
                <a:latin typeface="Consolas"/>
                <a:ea typeface="Consolas"/>
                <a:cs typeface="Consolas"/>
                <a:sym typeface="Consolas"/>
              </a:rPr>
              <a:t>char</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50</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telefone </a:t>
            </a:r>
            <a:r>
              <a:rPr b="0" i="0" lang="en-US" sz="1400" u="none" cap="none" strike="noStrike">
                <a:solidFill>
                  <a:srgbClr val="0000FF"/>
                </a:solidFill>
                <a:latin typeface="Consolas"/>
                <a:ea typeface="Consolas"/>
                <a:cs typeface="Consolas"/>
                <a:sym typeface="Consolas"/>
              </a:rPr>
              <a:t>char</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11</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endereco </a:t>
            </a:r>
            <a:r>
              <a:rPr b="0" i="0" lang="en-US" sz="1400" u="none" cap="none" strike="noStrike">
                <a:solidFill>
                  <a:srgbClr val="0000FF"/>
                </a:solidFill>
                <a:latin typeface="Consolas"/>
                <a:ea typeface="Consolas"/>
                <a:cs typeface="Consolas"/>
                <a:sym typeface="Consolas"/>
              </a:rPr>
              <a:t>char</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30</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3" name="Shape 1773"/>
        <p:cNvGrpSpPr/>
        <p:nvPr/>
      </p:nvGrpSpPr>
      <p:grpSpPr>
        <a:xfrm>
          <a:off x="0" y="0"/>
          <a:ext cx="0" cy="0"/>
          <a:chOff x="0" y="0"/>
          <a:chExt cx="0" cy="0"/>
        </a:xfrm>
      </p:grpSpPr>
      <p:pic>
        <p:nvPicPr>
          <p:cNvPr id="1774" name="Google Shape;1774;p207"/>
          <p:cNvPicPr preferRelativeResize="0"/>
          <p:nvPr/>
        </p:nvPicPr>
        <p:blipFill rotWithShape="1">
          <a:blip r:embed="rId3">
            <a:alphaModFix/>
          </a:blip>
          <a:srcRect b="0" l="0" r="0" t="0"/>
          <a:stretch/>
        </p:blipFill>
        <p:spPr>
          <a:xfrm>
            <a:off x="591344" y="964407"/>
            <a:ext cx="7610475" cy="2695575"/>
          </a:xfrm>
          <a:prstGeom prst="rect">
            <a:avLst/>
          </a:prstGeom>
          <a:noFill/>
          <a:ln>
            <a:noFill/>
          </a:ln>
        </p:spPr>
      </p:pic>
      <p:sp>
        <p:nvSpPr>
          <p:cNvPr id="1775" name="Google Shape;1775;p207"/>
          <p:cNvSpPr txBox="1"/>
          <p:nvPr>
            <p:ph idx="4294967295" type="title"/>
          </p:nvPr>
        </p:nvSpPr>
        <p:spPr>
          <a:xfrm>
            <a:off x="539750" y="508000"/>
            <a:ext cx="6553200" cy="5857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solidFill>
                  <a:srgbClr val="FF0000"/>
                </a:solidFill>
              </a:rPr>
              <a:t>Exercício 02 </a:t>
            </a:r>
            <a:endParaRPr/>
          </a:p>
        </p:txBody>
      </p:sp>
      <p:pic>
        <p:nvPicPr>
          <p:cNvPr id="1776" name="Google Shape;1776;p207"/>
          <p:cNvPicPr preferRelativeResize="0"/>
          <p:nvPr/>
        </p:nvPicPr>
        <p:blipFill rotWithShape="1">
          <a:blip r:embed="rId4">
            <a:alphaModFix/>
          </a:blip>
          <a:srcRect b="0" l="0" r="0" t="0"/>
          <a:stretch/>
        </p:blipFill>
        <p:spPr>
          <a:xfrm>
            <a:off x="7481888" y="508000"/>
            <a:ext cx="1439862" cy="495300"/>
          </a:xfrm>
          <a:prstGeom prst="rect">
            <a:avLst/>
          </a:prstGeom>
          <a:noFill/>
          <a:ln>
            <a:noFill/>
          </a:ln>
        </p:spPr>
      </p:pic>
      <p:sp>
        <p:nvSpPr>
          <p:cNvPr id="1777" name="Google Shape;1777;p207"/>
          <p:cNvSpPr txBox="1"/>
          <p:nvPr>
            <p:ph idx="11" type="ftr"/>
          </p:nvPr>
        </p:nvSpPr>
        <p:spPr>
          <a:xfrm>
            <a:off x="0" y="623728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7D"/>
              </a:buClr>
              <a:buSzPts val="1400"/>
              <a:buFont typeface="Noto Sans Symbols"/>
              <a:buNone/>
            </a:pPr>
            <a:r>
              <a:rPr b="0" i="0" lang="en-US" sz="8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sp>
        <p:nvSpPr>
          <p:cNvPr id="1778" name="Google Shape;1778;p207"/>
          <p:cNvSpPr txBox="1"/>
          <p:nvPr/>
        </p:nvSpPr>
        <p:spPr>
          <a:xfrm>
            <a:off x="609600" y="3203872"/>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4.  Criar a tabela tb_exame</a:t>
            </a:r>
            <a:endParaRPr b="0" i="0" sz="1400" u="none" cap="none" strike="noStrike">
              <a:solidFill>
                <a:srgbClr val="000000"/>
              </a:solidFill>
              <a:latin typeface="Arial"/>
              <a:ea typeface="Arial"/>
              <a:cs typeface="Arial"/>
              <a:sym typeface="Arial"/>
            </a:endParaRPr>
          </a:p>
        </p:txBody>
      </p:sp>
      <p:sp>
        <p:nvSpPr>
          <p:cNvPr id="1779" name="Google Shape;1779;p207"/>
          <p:cNvSpPr txBox="1"/>
          <p:nvPr/>
        </p:nvSpPr>
        <p:spPr>
          <a:xfrm>
            <a:off x="1032932" y="4116389"/>
            <a:ext cx="4572000" cy="102720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FF"/>
                </a:solidFill>
                <a:latin typeface="Consolas"/>
                <a:ea typeface="Consolas"/>
                <a:cs typeface="Consolas"/>
                <a:sym typeface="Consolas"/>
              </a:rPr>
              <a:t>create</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table</a:t>
            </a:r>
            <a:r>
              <a:rPr b="0" i="0" lang="en-US" sz="1400" u="none" cap="none" strike="noStrike">
                <a:solidFill>
                  <a:srgbClr val="000000"/>
                </a:solidFill>
                <a:latin typeface="Consolas"/>
                <a:ea typeface="Consolas"/>
                <a:cs typeface="Consolas"/>
                <a:sym typeface="Consolas"/>
              </a:rPr>
              <a:t> tb_exame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cd_exame </a:t>
            </a:r>
            <a:r>
              <a:rPr b="0" i="0" lang="en-US" sz="1400" u="none" cap="none" strike="noStrike">
                <a:solidFill>
                  <a:srgbClr val="0000FF"/>
                </a:solidFill>
                <a:latin typeface="Consolas"/>
                <a:ea typeface="Consolas"/>
                <a:cs typeface="Consolas"/>
                <a:sym typeface="Consolas"/>
              </a:rPr>
              <a:t>int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not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null</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primary</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key</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exame </a:t>
            </a:r>
            <a:r>
              <a:rPr b="0" i="0" lang="en-US" sz="1400" u="none" cap="none" strike="noStrike">
                <a:solidFill>
                  <a:srgbClr val="0000FF"/>
                </a:solidFill>
                <a:latin typeface="Consolas"/>
                <a:ea typeface="Consolas"/>
                <a:cs typeface="Consolas"/>
                <a:sym typeface="Consolas"/>
              </a:rPr>
              <a:t>char</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30</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5" name="Shape 1785"/>
        <p:cNvGrpSpPr/>
        <p:nvPr/>
      </p:nvGrpSpPr>
      <p:grpSpPr>
        <a:xfrm>
          <a:off x="0" y="0"/>
          <a:ext cx="0" cy="0"/>
          <a:chOff x="0" y="0"/>
          <a:chExt cx="0" cy="0"/>
        </a:xfrm>
      </p:grpSpPr>
      <p:pic>
        <p:nvPicPr>
          <p:cNvPr id="1786" name="Google Shape;1786;p208"/>
          <p:cNvPicPr preferRelativeResize="0"/>
          <p:nvPr/>
        </p:nvPicPr>
        <p:blipFill rotWithShape="1">
          <a:blip r:embed="rId3">
            <a:alphaModFix/>
          </a:blip>
          <a:srcRect b="0" l="0" r="0" t="0"/>
          <a:stretch/>
        </p:blipFill>
        <p:spPr>
          <a:xfrm>
            <a:off x="591344" y="964407"/>
            <a:ext cx="7610475" cy="2695575"/>
          </a:xfrm>
          <a:prstGeom prst="rect">
            <a:avLst/>
          </a:prstGeom>
          <a:noFill/>
          <a:ln>
            <a:noFill/>
          </a:ln>
        </p:spPr>
      </p:pic>
      <p:sp>
        <p:nvSpPr>
          <p:cNvPr id="1787" name="Google Shape;1787;p208"/>
          <p:cNvSpPr txBox="1"/>
          <p:nvPr>
            <p:ph idx="4294967295" type="title"/>
          </p:nvPr>
        </p:nvSpPr>
        <p:spPr>
          <a:xfrm>
            <a:off x="539750" y="508000"/>
            <a:ext cx="6553200" cy="5857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solidFill>
                  <a:srgbClr val="FF0000"/>
                </a:solidFill>
              </a:rPr>
              <a:t>Exercício 02 </a:t>
            </a:r>
            <a:endParaRPr/>
          </a:p>
        </p:txBody>
      </p:sp>
      <p:pic>
        <p:nvPicPr>
          <p:cNvPr id="1788" name="Google Shape;1788;p208"/>
          <p:cNvPicPr preferRelativeResize="0"/>
          <p:nvPr/>
        </p:nvPicPr>
        <p:blipFill rotWithShape="1">
          <a:blip r:embed="rId4">
            <a:alphaModFix/>
          </a:blip>
          <a:srcRect b="0" l="0" r="0" t="0"/>
          <a:stretch/>
        </p:blipFill>
        <p:spPr>
          <a:xfrm>
            <a:off x="7481888" y="508000"/>
            <a:ext cx="1439862" cy="495300"/>
          </a:xfrm>
          <a:prstGeom prst="rect">
            <a:avLst/>
          </a:prstGeom>
          <a:noFill/>
          <a:ln>
            <a:noFill/>
          </a:ln>
        </p:spPr>
      </p:pic>
      <p:sp>
        <p:nvSpPr>
          <p:cNvPr id="1789" name="Google Shape;1789;p208"/>
          <p:cNvSpPr txBox="1"/>
          <p:nvPr>
            <p:ph idx="11" type="ftr"/>
          </p:nvPr>
        </p:nvSpPr>
        <p:spPr>
          <a:xfrm>
            <a:off x="0" y="623728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7D"/>
              </a:buClr>
              <a:buSzPts val="1400"/>
              <a:buFont typeface="Noto Sans Symbols"/>
              <a:buNone/>
            </a:pPr>
            <a:r>
              <a:rPr b="0" i="0" lang="en-US" sz="8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sp>
        <p:nvSpPr>
          <p:cNvPr id="1790" name="Google Shape;1790;p208"/>
          <p:cNvSpPr txBox="1"/>
          <p:nvPr/>
        </p:nvSpPr>
        <p:spPr>
          <a:xfrm>
            <a:off x="609600" y="3203872"/>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4.  Criar a tabela tb_exame</a:t>
            </a:r>
            <a:endParaRPr b="0" i="0" sz="1400" u="none" cap="none" strike="noStrike">
              <a:solidFill>
                <a:srgbClr val="000000"/>
              </a:solidFill>
              <a:latin typeface="Arial"/>
              <a:ea typeface="Arial"/>
              <a:cs typeface="Arial"/>
              <a:sym typeface="Arial"/>
            </a:endParaRPr>
          </a:p>
        </p:txBody>
      </p:sp>
      <p:sp>
        <p:nvSpPr>
          <p:cNvPr id="1791" name="Google Shape;1791;p208"/>
          <p:cNvSpPr txBox="1"/>
          <p:nvPr/>
        </p:nvSpPr>
        <p:spPr>
          <a:xfrm>
            <a:off x="1032932" y="4116389"/>
            <a:ext cx="4572000" cy="102720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FF"/>
                </a:solidFill>
                <a:latin typeface="Consolas"/>
                <a:ea typeface="Consolas"/>
                <a:cs typeface="Consolas"/>
                <a:sym typeface="Consolas"/>
              </a:rPr>
              <a:t>create</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table</a:t>
            </a:r>
            <a:r>
              <a:rPr b="0" i="0" lang="en-US" sz="1400" u="none" cap="none" strike="noStrike">
                <a:solidFill>
                  <a:srgbClr val="000000"/>
                </a:solidFill>
                <a:latin typeface="Consolas"/>
                <a:ea typeface="Consolas"/>
                <a:cs typeface="Consolas"/>
                <a:sym typeface="Consolas"/>
              </a:rPr>
              <a:t> tb_exame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cd_exame </a:t>
            </a:r>
            <a:r>
              <a:rPr b="0" i="0" lang="en-US" sz="1400" u="none" cap="none" strike="noStrike">
                <a:solidFill>
                  <a:srgbClr val="0000FF"/>
                </a:solidFill>
                <a:latin typeface="Consolas"/>
                <a:ea typeface="Consolas"/>
                <a:cs typeface="Consolas"/>
                <a:sym typeface="Consolas"/>
              </a:rPr>
              <a:t>int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not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null</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primary</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key</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exame </a:t>
            </a:r>
            <a:r>
              <a:rPr b="0" i="0" lang="en-US" sz="1400" u="none" cap="none" strike="noStrike">
                <a:solidFill>
                  <a:srgbClr val="0000FF"/>
                </a:solidFill>
                <a:latin typeface="Consolas"/>
                <a:ea typeface="Consolas"/>
                <a:cs typeface="Consolas"/>
                <a:sym typeface="Consolas"/>
              </a:rPr>
              <a:t>char</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30</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7" name="Shape 1797"/>
        <p:cNvGrpSpPr/>
        <p:nvPr/>
      </p:nvGrpSpPr>
      <p:grpSpPr>
        <a:xfrm>
          <a:off x="0" y="0"/>
          <a:ext cx="0" cy="0"/>
          <a:chOff x="0" y="0"/>
          <a:chExt cx="0" cy="0"/>
        </a:xfrm>
      </p:grpSpPr>
      <p:pic>
        <p:nvPicPr>
          <p:cNvPr id="1798" name="Google Shape;1798;p209"/>
          <p:cNvPicPr preferRelativeResize="0"/>
          <p:nvPr/>
        </p:nvPicPr>
        <p:blipFill rotWithShape="1">
          <a:blip r:embed="rId3">
            <a:alphaModFix/>
          </a:blip>
          <a:srcRect b="0" l="0" r="0" t="0"/>
          <a:stretch/>
        </p:blipFill>
        <p:spPr>
          <a:xfrm>
            <a:off x="591344" y="964407"/>
            <a:ext cx="7610475" cy="2695575"/>
          </a:xfrm>
          <a:prstGeom prst="rect">
            <a:avLst/>
          </a:prstGeom>
          <a:noFill/>
          <a:ln>
            <a:noFill/>
          </a:ln>
        </p:spPr>
      </p:pic>
      <p:sp>
        <p:nvSpPr>
          <p:cNvPr id="1799" name="Google Shape;1799;p209"/>
          <p:cNvSpPr txBox="1"/>
          <p:nvPr>
            <p:ph idx="4294967295" type="title"/>
          </p:nvPr>
        </p:nvSpPr>
        <p:spPr>
          <a:xfrm>
            <a:off x="539750" y="508000"/>
            <a:ext cx="6553200" cy="5857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solidFill>
                  <a:srgbClr val="FF0000"/>
                </a:solidFill>
              </a:rPr>
              <a:t>Exercício 02 </a:t>
            </a:r>
            <a:endParaRPr/>
          </a:p>
        </p:txBody>
      </p:sp>
      <p:pic>
        <p:nvPicPr>
          <p:cNvPr id="1800" name="Google Shape;1800;p209"/>
          <p:cNvPicPr preferRelativeResize="0"/>
          <p:nvPr/>
        </p:nvPicPr>
        <p:blipFill rotWithShape="1">
          <a:blip r:embed="rId4">
            <a:alphaModFix/>
          </a:blip>
          <a:srcRect b="0" l="0" r="0" t="0"/>
          <a:stretch/>
        </p:blipFill>
        <p:spPr>
          <a:xfrm>
            <a:off x="7481888" y="508000"/>
            <a:ext cx="1439862" cy="495300"/>
          </a:xfrm>
          <a:prstGeom prst="rect">
            <a:avLst/>
          </a:prstGeom>
          <a:noFill/>
          <a:ln>
            <a:noFill/>
          </a:ln>
        </p:spPr>
      </p:pic>
      <p:sp>
        <p:nvSpPr>
          <p:cNvPr id="1801" name="Google Shape;1801;p209"/>
          <p:cNvSpPr txBox="1"/>
          <p:nvPr>
            <p:ph idx="11" type="ftr"/>
          </p:nvPr>
        </p:nvSpPr>
        <p:spPr>
          <a:xfrm>
            <a:off x="0" y="623728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7D"/>
              </a:buClr>
              <a:buSzPts val="1400"/>
              <a:buFont typeface="Noto Sans Symbols"/>
              <a:buNone/>
            </a:pPr>
            <a:r>
              <a:rPr b="0" i="0" lang="en-US" sz="8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sp>
        <p:nvSpPr>
          <p:cNvPr id="1802" name="Google Shape;1802;p209"/>
          <p:cNvSpPr txBox="1"/>
          <p:nvPr/>
        </p:nvSpPr>
        <p:spPr>
          <a:xfrm>
            <a:off x="609600" y="3203872"/>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5.  Criar a tabela tb_convenio</a:t>
            </a:r>
            <a:endParaRPr b="0" i="0" sz="1400" u="none" cap="none" strike="noStrike">
              <a:solidFill>
                <a:srgbClr val="000000"/>
              </a:solidFill>
              <a:latin typeface="Arial"/>
              <a:ea typeface="Arial"/>
              <a:cs typeface="Arial"/>
              <a:sym typeface="Arial"/>
            </a:endParaRPr>
          </a:p>
        </p:txBody>
      </p:sp>
      <p:sp>
        <p:nvSpPr>
          <p:cNvPr id="1803" name="Google Shape;1803;p209"/>
          <p:cNvSpPr txBox="1"/>
          <p:nvPr/>
        </p:nvSpPr>
        <p:spPr>
          <a:xfrm>
            <a:off x="954616" y="3921431"/>
            <a:ext cx="4572000" cy="102720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FF"/>
                </a:solidFill>
                <a:latin typeface="Consolas"/>
                <a:ea typeface="Consolas"/>
                <a:cs typeface="Consolas"/>
                <a:sym typeface="Consolas"/>
              </a:rPr>
              <a:t>create</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table</a:t>
            </a:r>
            <a:r>
              <a:rPr b="0" i="0" lang="en-US" sz="1400" u="none" cap="none" strike="noStrike">
                <a:solidFill>
                  <a:srgbClr val="000000"/>
                </a:solidFill>
                <a:latin typeface="Consolas"/>
                <a:ea typeface="Consolas"/>
                <a:cs typeface="Consolas"/>
                <a:sym typeface="Consolas"/>
              </a:rPr>
              <a:t> tb_convenio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cd_convenio </a:t>
            </a:r>
            <a:r>
              <a:rPr b="0" i="0" lang="en-US" sz="1400" u="none" cap="none" strike="noStrike">
                <a:solidFill>
                  <a:srgbClr val="0000FF"/>
                </a:solidFill>
                <a:latin typeface="Consolas"/>
                <a:ea typeface="Consolas"/>
                <a:cs typeface="Consolas"/>
                <a:sym typeface="Consolas"/>
              </a:rPr>
              <a:t>int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not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null</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primary</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key</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convenio </a:t>
            </a:r>
            <a:r>
              <a:rPr b="0" i="0" lang="en-US" sz="1400" u="none" cap="none" strike="noStrike">
                <a:solidFill>
                  <a:srgbClr val="0000FF"/>
                </a:solidFill>
                <a:latin typeface="Consolas"/>
                <a:ea typeface="Consolas"/>
                <a:cs typeface="Consolas"/>
                <a:sym typeface="Consolas"/>
              </a:rPr>
              <a:t>char</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30</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9" name="Shape 1809"/>
        <p:cNvGrpSpPr/>
        <p:nvPr/>
      </p:nvGrpSpPr>
      <p:grpSpPr>
        <a:xfrm>
          <a:off x="0" y="0"/>
          <a:ext cx="0" cy="0"/>
          <a:chOff x="0" y="0"/>
          <a:chExt cx="0" cy="0"/>
        </a:xfrm>
      </p:grpSpPr>
      <p:pic>
        <p:nvPicPr>
          <p:cNvPr id="1810" name="Google Shape;1810;p210"/>
          <p:cNvPicPr preferRelativeResize="0"/>
          <p:nvPr/>
        </p:nvPicPr>
        <p:blipFill rotWithShape="1">
          <a:blip r:embed="rId3">
            <a:alphaModFix/>
          </a:blip>
          <a:srcRect b="0" l="0" r="0" t="0"/>
          <a:stretch/>
        </p:blipFill>
        <p:spPr>
          <a:xfrm>
            <a:off x="591344" y="964407"/>
            <a:ext cx="7610475" cy="2695575"/>
          </a:xfrm>
          <a:prstGeom prst="rect">
            <a:avLst/>
          </a:prstGeom>
          <a:noFill/>
          <a:ln>
            <a:noFill/>
          </a:ln>
        </p:spPr>
      </p:pic>
      <p:sp>
        <p:nvSpPr>
          <p:cNvPr id="1811" name="Google Shape;1811;p210"/>
          <p:cNvSpPr txBox="1"/>
          <p:nvPr>
            <p:ph idx="4294967295" type="title"/>
          </p:nvPr>
        </p:nvSpPr>
        <p:spPr>
          <a:xfrm>
            <a:off x="539750" y="508000"/>
            <a:ext cx="6553200" cy="5857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solidFill>
                  <a:srgbClr val="FF0000"/>
                </a:solidFill>
              </a:rPr>
              <a:t>Exercício 02 </a:t>
            </a:r>
            <a:endParaRPr/>
          </a:p>
        </p:txBody>
      </p:sp>
      <p:pic>
        <p:nvPicPr>
          <p:cNvPr id="1812" name="Google Shape;1812;p210"/>
          <p:cNvPicPr preferRelativeResize="0"/>
          <p:nvPr/>
        </p:nvPicPr>
        <p:blipFill rotWithShape="1">
          <a:blip r:embed="rId4">
            <a:alphaModFix/>
          </a:blip>
          <a:srcRect b="0" l="0" r="0" t="0"/>
          <a:stretch/>
        </p:blipFill>
        <p:spPr>
          <a:xfrm>
            <a:off x="7481888" y="508000"/>
            <a:ext cx="1439862" cy="495300"/>
          </a:xfrm>
          <a:prstGeom prst="rect">
            <a:avLst/>
          </a:prstGeom>
          <a:noFill/>
          <a:ln>
            <a:noFill/>
          </a:ln>
        </p:spPr>
      </p:pic>
      <p:sp>
        <p:nvSpPr>
          <p:cNvPr id="1813" name="Google Shape;1813;p210"/>
          <p:cNvSpPr txBox="1"/>
          <p:nvPr>
            <p:ph idx="11" type="ftr"/>
          </p:nvPr>
        </p:nvSpPr>
        <p:spPr>
          <a:xfrm>
            <a:off x="0" y="623728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7D"/>
              </a:buClr>
              <a:buSzPts val="1400"/>
              <a:buFont typeface="Noto Sans Symbols"/>
              <a:buNone/>
            </a:pPr>
            <a:r>
              <a:rPr b="0" i="0" lang="en-US" sz="8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sp>
        <p:nvSpPr>
          <p:cNvPr id="1814" name="Google Shape;1814;p210"/>
          <p:cNvSpPr txBox="1"/>
          <p:nvPr/>
        </p:nvSpPr>
        <p:spPr>
          <a:xfrm>
            <a:off x="539750" y="3170212"/>
            <a:ext cx="631825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6.  Criar a tabela de relacionamento  rl_exame_paciente</a:t>
            </a:r>
            <a:endParaRPr b="0" i="0" sz="1400" u="none" cap="none" strike="noStrike">
              <a:solidFill>
                <a:srgbClr val="000000"/>
              </a:solidFill>
              <a:latin typeface="Arial"/>
              <a:ea typeface="Arial"/>
              <a:cs typeface="Arial"/>
              <a:sym typeface="Arial"/>
            </a:endParaRPr>
          </a:p>
        </p:txBody>
      </p:sp>
      <p:sp>
        <p:nvSpPr>
          <p:cNvPr id="1815" name="Google Shape;1815;p210"/>
          <p:cNvSpPr txBox="1"/>
          <p:nvPr/>
        </p:nvSpPr>
        <p:spPr>
          <a:xfrm>
            <a:off x="848431" y="3573727"/>
            <a:ext cx="4572000" cy="231986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FF"/>
                </a:solidFill>
                <a:latin typeface="Consolas"/>
                <a:ea typeface="Consolas"/>
                <a:cs typeface="Consolas"/>
                <a:sym typeface="Consolas"/>
              </a:rPr>
              <a:t>create</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table</a:t>
            </a:r>
            <a:r>
              <a:rPr b="0" i="0" lang="en-US" sz="1400" u="none" cap="none" strike="noStrike">
                <a:solidFill>
                  <a:srgbClr val="000000"/>
                </a:solidFill>
                <a:latin typeface="Consolas"/>
                <a:ea typeface="Consolas"/>
                <a:cs typeface="Consolas"/>
                <a:sym typeface="Consolas"/>
              </a:rPr>
              <a:t> rl_exame_paciente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cd_exame </a:t>
            </a:r>
            <a:r>
              <a:rPr b="0" i="0" lang="en-US" sz="1400" u="none" cap="none" strike="noStrike">
                <a:solidFill>
                  <a:srgbClr val="0000FF"/>
                </a:solidFill>
                <a:latin typeface="Consolas"/>
                <a:ea typeface="Consolas"/>
                <a:cs typeface="Consolas"/>
                <a:sym typeface="Consolas"/>
              </a:rPr>
              <a:t>int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not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null,</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cd_convenio </a:t>
            </a:r>
            <a:r>
              <a:rPr b="0" i="0" lang="en-US" sz="1400" u="none" cap="none" strike="noStrike">
                <a:solidFill>
                  <a:srgbClr val="0000FF"/>
                </a:solidFill>
                <a:latin typeface="Consolas"/>
                <a:ea typeface="Consolas"/>
                <a:cs typeface="Consolas"/>
                <a:sym typeface="Consolas"/>
              </a:rPr>
              <a:t>int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not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null,</a:t>
            </a: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matricula </a:t>
            </a:r>
            <a:r>
              <a:rPr b="0" i="0" lang="en-US" sz="1400" u="none" cap="none" strike="noStrike">
                <a:solidFill>
                  <a:srgbClr val="0000FF"/>
                </a:solidFill>
                <a:latin typeface="Consolas"/>
                <a:ea typeface="Consolas"/>
                <a:cs typeface="Consolas"/>
                <a:sym typeface="Consolas"/>
              </a:rPr>
              <a:t>int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not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null,</a:t>
            </a: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dt_exame </a:t>
            </a:r>
            <a:r>
              <a:rPr b="0" i="0" lang="en-US" sz="1400" u="none" cap="none" strike="noStrike">
                <a:solidFill>
                  <a:srgbClr val="0000FF"/>
                </a:solidFill>
                <a:latin typeface="Consolas"/>
                <a:ea typeface="Consolas"/>
                <a:cs typeface="Consolas"/>
                <a:sym typeface="Consolas"/>
              </a:rPr>
              <a:t>date</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not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null,</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FF"/>
                </a:solidFill>
                <a:latin typeface="Consolas"/>
                <a:ea typeface="Consolas"/>
                <a:cs typeface="Consolas"/>
                <a:sym typeface="Consolas"/>
              </a:rPr>
              <a:t>primary</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key </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cd_exame</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 cd_convenio</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 matricula</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 dt_exame</a:t>
            </a:r>
            <a:r>
              <a:rPr b="0" i="0" lang="en-US" sz="1400" u="none" cap="none" strike="noStrike">
                <a:solidFill>
                  <a:srgbClr val="80808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1" name="Shape 1821"/>
        <p:cNvGrpSpPr/>
        <p:nvPr/>
      </p:nvGrpSpPr>
      <p:grpSpPr>
        <a:xfrm>
          <a:off x="0" y="0"/>
          <a:ext cx="0" cy="0"/>
          <a:chOff x="0" y="0"/>
          <a:chExt cx="0" cy="0"/>
        </a:xfrm>
      </p:grpSpPr>
      <p:pic>
        <p:nvPicPr>
          <p:cNvPr id="1822" name="Google Shape;1822;p211"/>
          <p:cNvPicPr preferRelativeResize="0"/>
          <p:nvPr/>
        </p:nvPicPr>
        <p:blipFill rotWithShape="1">
          <a:blip r:embed="rId3">
            <a:alphaModFix/>
          </a:blip>
          <a:srcRect b="0" l="0" r="0" t="0"/>
          <a:stretch/>
        </p:blipFill>
        <p:spPr>
          <a:xfrm>
            <a:off x="591344" y="964407"/>
            <a:ext cx="7610475" cy="2695575"/>
          </a:xfrm>
          <a:prstGeom prst="rect">
            <a:avLst/>
          </a:prstGeom>
          <a:noFill/>
          <a:ln>
            <a:noFill/>
          </a:ln>
        </p:spPr>
      </p:pic>
      <p:sp>
        <p:nvSpPr>
          <p:cNvPr id="1823" name="Google Shape;1823;p211"/>
          <p:cNvSpPr txBox="1"/>
          <p:nvPr>
            <p:ph idx="4294967295" type="title"/>
          </p:nvPr>
        </p:nvSpPr>
        <p:spPr>
          <a:xfrm>
            <a:off x="539750" y="508000"/>
            <a:ext cx="6553200" cy="5857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solidFill>
                  <a:srgbClr val="FF0000"/>
                </a:solidFill>
              </a:rPr>
              <a:t>Exercício 02 </a:t>
            </a:r>
            <a:endParaRPr/>
          </a:p>
        </p:txBody>
      </p:sp>
      <p:pic>
        <p:nvPicPr>
          <p:cNvPr id="1824" name="Google Shape;1824;p211"/>
          <p:cNvPicPr preferRelativeResize="0"/>
          <p:nvPr/>
        </p:nvPicPr>
        <p:blipFill rotWithShape="1">
          <a:blip r:embed="rId4">
            <a:alphaModFix/>
          </a:blip>
          <a:srcRect b="0" l="0" r="0" t="0"/>
          <a:stretch/>
        </p:blipFill>
        <p:spPr>
          <a:xfrm>
            <a:off x="7481888" y="508000"/>
            <a:ext cx="1439862" cy="495300"/>
          </a:xfrm>
          <a:prstGeom prst="rect">
            <a:avLst/>
          </a:prstGeom>
          <a:noFill/>
          <a:ln>
            <a:noFill/>
          </a:ln>
        </p:spPr>
      </p:pic>
      <p:sp>
        <p:nvSpPr>
          <p:cNvPr id="1825" name="Google Shape;1825;p211"/>
          <p:cNvSpPr txBox="1"/>
          <p:nvPr>
            <p:ph idx="11" type="ftr"/>
          </p:nvPr>
        </p:nvSpPr>
        <p:spPr>
          <a:xfrm>
            <a:off x="0" y="623728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7D"/>
              </a:buClr>
              <a:buSzPts val="1400"/>
              <a:buFont typeface="Noto Sans Symbols"/>
              <a:buNone/>
            </a:pPr>
            <a:r>
              <a:rPr b="0" i="0" lang="en-US" sz="8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sp>
        <p:nvSpPr>
          <p:cNvPr id="1826" name="Google Shape;1826;p211"/>
          <p:cNvSpPr txBox="1"/>
          <p:nvPr/>
        </p:nvSpPr>
        <p:spPr>
          <a:xfrm>
            <a:off x="539750" y="3170212"/>
            <a:ext cx="631825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6.  Criar a tabela de relacionamento  rl_exame_paciente</a:t>
            </a:r>
            <a:endParaRPr b="0" i="0" sz="1400" u="none" cap="none" strike="noStrike">
              <a:solidFill>
                <a:srgbClr val="000000"/>
              </a:solidFill>
              <a:latin typeface="Arial"/>
              <a:ea typeface="Arial"/>
              <a:cs typeface="Arial"/>
              <a:sym typeface="Arial"/>
            </a:endParaRPr>
          </a:p>
        </p:txBody>
      </p:sp>
      <p:sp>
        <p:nvSpPr>
          <p:cNvPr id="1827" name="Google Shape;1827;p211"/>
          <p:cNvSpPr txBox="1"/>
          <p:nvPr/>
        </p:nvSpPr>
        <p:spPr>
          <a:xfrm>
            <a:off x="848431" y="3573727"/>
            <a:ext cx="4572000" cy="231986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FF"/>
                </a:solidFill>
                <a:latin typeface="Consolas"/>
                <a:ea typeface="Consolas"/>
                <a:cs typeface="Consolas"/>
                <a:sym typeface="Consolas"/>
              </a:rPr>
              <a:t>create</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table</a:t>
            </a:r>
            <a:r>
              <a:rPr b="0" i="0" lang="en-US" sz="1400" u="none" cap="none" strike="noStrike">
                <a:solidFill>
                  <a:srgbClr val="000000"/>
                </a:solidFill>
                <a:latin typeface="Consolas"/>
                <a:ea typeface="Consolas"/>
                <a:cs typeface="Consolas"/>
                <a:sym typeface="Consolas"/>
              </a:rPr>
              <a:t> rl_exame_paciente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cd_exame </a:t>
            </a:r>
            <a:r>
              <a:rPr b="0" i="0" lang="en-US" sz="1400" u="none" cap="none" strike="noStrike">
                <a:solidFill>
                  <a:srgbClr val="0000FF"/>
                </a:solidFill>
                <a:latin typeface="Consolas"/>
                <a:ea typeface="Consolas"/>
                <a:cs typeface="Consolas"/>
                <a:sym typeface="Consolas"/>
              </a:rPr>
              <a:t>int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not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null,</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cd_convenio </a:t>
            </a:r>
            <a:r>
              <a:rPr b="0" i="0" lang="en-US" sz="1400" u="none" cap="none" strike="noStrike">
                <a:solidFill>
                  <a:srgbClr val="0000FF"/>
                </a:solidFill>
                <a:latin typeface="Consolas"/>
                <a:ea typeface="Consolas"/>
                <a:cs typeface="Consolas"/>
                <a:sym typeface="Consolas"/>
              </a:rPr>
              <a:t>int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not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null,</a:t>
            </a: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matricula </a:t>
            </a:r>
            <a:r>
              <a:rPr b="0" i="0" lang="en-US" sz="1400" u="none" cap="none" strike="noStrike">
                <a:solidFill>
                  <a:srgbClr val="0000FF"/>
                </a:solidFill>
                <a:latin typeface="Consolas"/>
                <a:ea typeface="Consolas"/>
                <a:cs typeface="Consolas"/>
                <a:sym typeface="Consolas"/>
              </a:rPr>
              <a:t>int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not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null,</a:t>
            </a: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dt_exame </a:t>
            </a:r>
            <a:r>
              <a:rPr b="0" i="0" lang="en-US" sz="1400" u="none" cap="none" strike="noStrike">
                <a:solidFill>
                  <a:srgbClr val="0000FF"/>
                </a:solidFill>
                <a:latin typeface="Consolas"/>
                <a:ea typeface="Consolas"/>
                <a:cs typeface="Consolas"/>
                <a:sym typeface="Consolas"/>
              </a:rPr>
              <a:t>date</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not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null,</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FF"/>
                </a:solidFill>
                <a:latin typeface="Consolas"/>
                <a:ea typeface="Consolas"/>
                <a:cs typeface="Consolas"/>
                <a:sym typeface="Consolas"/>
              </a:rPr>
              <a:t>primary</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key </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cd_exame</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 cd_convenio</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 matricula</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 dt_exame</a:t>
            </a:r>
            <a:r>
              <a:rPr b="0" i="0" lang="en-US" sz="1400" u="none" cap="none" strike="noStrike">
                <a:solidFill>
                  <a:srgbClr val="80808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3" name="Shape 1833"/>
        <p:cNvGrpSpPr/>
        <p:nvPr/>
      </p:nvGrpSpPr>
      <p:grpSpPr>
        <a:xfrm>
          <a:off x="0" y="0"/>
          <a:ext cx="0" cy="0"/>
          <a:chOff x="0" y="0"/>
          <a:chExt cx="0" cy="0"/>
        </a:xfrm>
      </p:grpSpPr>
      <p:pic>
        <p:nvPicPr>
          <p:cNvPr id="1834" name="Google Shape;1834;p212"/>
          <p:cNvPicPr preferRelativeResize="0"/>
          <p:nvPr/>
        </p:nvPicPr>
        <p:blipFill rotWithShape="1">
          <a:blip r:embed="rId3">
            <a:alphaModFix/>
          </a:blip>
          <a:srcRect b="0" l="0" r="0" t="0"/>
          <a:stretch/>
        </p:blipFill>
        <p:spPr>
          <a:xfrm>
            <a:off x="591344" y="964407"/>
            <a:ext cx="7610475" cy="2695575"/>
          </a:xfrm>
          <a:prstGeom prst="rect">
            <a:avLst/>
          </a:prstGeom>
          <a:noFill/>
          <a:ln>
            <a:noFill/>
          </a:ln>
        </p:spPr>
      </p:pic>
      <p:sp>
        <p:nvSpPr>
          <p:cNvPr id="1835" name="Google Shape;1835;p212"/>
          <p:cNvSpPr txBox="1"/>
          <p:nvPr>
            <p:ph idx="4294967295" type="title"/>
          </p:nvPr>
        </p:nvSpPr>
        <p:spPr>
          <a:xfrm>
            <a:off x="539750" y="508000"/>
            <a:ext cx="6553200" cy="5857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solidFill>
                  <a:srgbClr val="FF0000"/>
                </a:solidFill>
              </a:rPr>
              <a:t>Exercício 02 </a:t>
            </a:r>
            <a:endParaRPr/>
          </a:p>
        </p:txBody>
      </p:sp>
      <p:pic>
        <p:nvPicPr>
          <p:cNvPr id="1836" name="Google Shape;1836;p212"/>
          <p:cNvPicPr preferRelativeResize="0"/>
          <p:nvPr/>
        </p:nvPicPr>
        <p:blipFill rotWithShape="1">
          <a:blip r:embed="rId4">
            <a:alphaModFix/>
          </a:blip>
          <a:srcRect b="0" l="0" r="0" t="0"/>
          <a:stretch/>
        </p:blipFill>
        <p:spPr>
          <a:xfrm>
            <a:off x="7481888" y="508000"/>
            <a:ext cx="1439862" cy="495300"/>
          </a:xfrm>
          <a:prstGeom prst="rect">
            <a:avLst/>
          </a:prstGeom>
          <a:noFill/>
          <a:ln>
            <a:noFill/>
          </a:ln>
        </p:spPr>
      </p:pic>
      <p:sp>
        <p:nvSpPr>
          <p:cNvPr id="1837" name="Google Shape;1837;p212"/>
          <p:cNvSpPr txBox="1"/>
          <p:nvPr>
            <p:ph idx="11" type="ftr"/>
          </p:nvPr>
        </p:nvSpPr>
        <p:spPr>
          <a:xfrm>
            <a:off x="0" y="623728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7D"/>
              </a:buClr>
              <a:buSzPts val="1400"/>
              <a:buFont typeface="Noto Sans Symbols"/>
              <a:buNone/>
            </a:pPr>
            <a:r>
              <a:rPr b="0" i="0" lang="en-US" sz="8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sp>
        <p:nvSpPr>
          <p:cNvPr id="1838" name="Google Shape;1838;p212"/>
          <p:cNvSpPr txBox="1"/>
          <p:nvPr/>
        </p:nvSpPr>
        <p:spPr>
          <a:xfrm>
            <a:off x="304800" y="3170212"/>
            <a:ext cx="6553200" cy="52322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400"/>
              <a:buFont typeface="Arial"/>
              <a:buAutoNum type="arabicPeriod" startAt="7"/>
            </a:pPr>
            <a:r>
              <a:rPr b="0" i="0" lang="en-US" sz="1400" u="none" cap="none" strike="noStrike">
                <a:solidFill>
                  <a:srgbClr val="000000"/>
                </a:solidFill>
                <a:latin typeface="Arial"/>
                <a:ea typeface="Arial"/>
                <a:cs typeface="Arial"/>
                <a:sym typeface="Arial"/>
              </a:rPr>
              <a:t>Criar o relacionamento entre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tabela de relacionamento rl_exame_paciente e tb_paciente</a:t>
            </a:r>
            <a:endParaRPr b="0" i="0" sz="1400" u="none" cap="none" strike="noStrike">
              <a:solidFill>
                <a:srgbClr val="000000"/>
              </a:solidFill>
              <a:latin typeface="Arial"/>
              <a:ea typeface="Arial"/>
              <a:cs typeface="Arial"/>
              <a:sym typeface="Arial"/>
            </a:endParaRPr>
          </a:p>
        </p:txBody>
      </p:sp>
      <p:sp>
        <p:nvSpPr>
          <p:cNvPr id="1839" name="Google Shape;1839;p212"/>
          <p:cNvSpPr txBox="1"/>
          <p:nvPr/>
        </p:nvSpPr>
        <p:spPr>
          <a:xfrm>
            <a:off x="145697" y="4293990"/>
            <a:ext cx="8852606" cy="87716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FF"/>
                </a:solidFill>
                <a:latin typeface="Consolas"/>
                <a:ea typeface="Consolas"/>
                <a:cs typeface="Consolas"/>
                <a:sym typeface="Consolas"/>
              </a:rPr>
              <a:t>alter</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table</a:t>
            </a:r>
            <a:r>
              <a:rPr b="0" i="0" lang="en-US" sz="1400" u="none" cap="none" strike="noStrike">
                <a:solidFill>
                  <a:srgbClr val="000000"/>
                </a:solidFill>
                <a:latin typeface="Consolas"/>
                <a:ea typeface="Consolas"/>
                <a:cs typeface="Consolas"/>
                <a:sym typeface="Consolas"/>
              </a:rPr>
              <a:t> rl_exame_paciente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FF"/>
                </a:solidFill>
                <a:latin typeface="Consolas"/>
                <a:ea typeface="Consolas"/>
                <a:cs typeface="Consolas"/>
                <a:sym typeface="Consolas"/>
              </a:rPr>
              <a:t>add</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constraint</a:t>
            </a:r>
            <a:r>
              <a:rPr b="0" i="0" lang="en-US" sz="1400" u="none" cap="none" strike="noStrike">
                <a:solidFill>
                  <a:srgbClr val="000000"/>
                </a:solidFill>
                <a:latin typeface="Consolas"/>
                <a:ea typeface="Consolas"/>
                <a:cs typeface="Consolas"/>
                <a:sym typeface="Consolas"/>
              </a:rPr>
              <a:t> fk_paciente </a:t>
            </a:r>
            <a:r>
              <a:rPr b="0" i="0" lang="en-US" sz="1400" u="none" cap="none" strike="noStrike">
                <a:solidFill>
                  <a:srgbClr val="0000FF"/>
                </a:solidFill>
                <a:latin typeface="Consolas"/>
                <a:ea typeface="Consolas"/>
                <a:cs typeface="Consolas"/>
                <a:sym typeface="Consolas"/>
              </a:rPr>
              <a:t>foreign</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key </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matricula</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references</a:t>
            </a:r>
            <a:r>
              <a:rPr b="0" i="0" lang="en-US" sz="1400" u="none" cap="none" strike="noStrike">
                <a:solidFill>
                  <a:srgbClr val="000000"/>
                </a:solidFill>
                <a:latin typeface="Consolas"/>
                <a:ea typeface="Consolas"/>
                <a:cs typeface="Consolas"/>
                <a:sym typeface="Consolas"/>
              </a:rPr>
              <a:t> tb_paciente</a:t>
            </a:r>
            <a:r>
              <a:rPr b="0" i="0" lang="en-US" sz="1400" u="none" cap="none" strike="noStrike">
                <a:solidFill>
                  <a:srgbClr val="0000FF"/>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matricula</a:t>
            </a:r>
            <a:r>
              <a:rPr b="0" i="0" lang="en-US" sz="1400" u="none" cap="none" strike="noStrike">
                <a:solidFill>
                  <a:srgbClr val="80808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Consolas"/>
              <a:ea typeface="Consolas"/>
              <a:cs typeface="Consolas"/>
              <a:sym typeface="Consolas"/>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5" name="Shape 1845"/>
        <p:cNvGrpSpPr/>
        <p:nvPr/>
      </p:nvGrpSpPr>
      <p:grpSpPr>
        <a:xfrm>
          <a:off x="0" y="0"/>
          <a:ext cx="0" cy="0"/>
          <a:chOff x="0" y="0"/>
          <a:chExt cx="0" cy="0"/>
        </a:xfrm>
      </p:grpSpPr>
      <p:pic>
        <p:nvPicPr>
          <p:cNvPr id="1846" name="Google Shape;1846;p213"/>
          <p:cNvPicPr preferRelativeResize="0"/>
          <p:nvPr/>
        </p:nvPicPr>
        <p:blipFill rotWithShape="1">
          <a:blip r:embed="rId3">
            <a:alphaModFix/>
          </a:blip>
          <a:srcRect b="0" l="0" r="0" t="0"/>
          <a:stretch/>
        </p:blipFill>
        <p:spPr>
          <a:xfrm>
            <a:off x="591344" y="964407"/>
            <a:ext cx="7610475" cy="2695575"/>
          </a:xfrm>
          <a:prstGeom prst="rect">
            <a:avLst/>
          </a:prstGeom>
          <a:noFill/>
          <a:ln>
            <a:noFill/>
          </a:ln>
        </p:spPr>
      </p:pic>
      <p:sp>
        <p:nvSpPr>
          <p:cNvPr id="1847" name="Google Shape;1847;p213"/>
          <p:cNvSpPr txBox="1"/>
          <p:nvPr>
            <p:ph idx="4294967295" type="title"/>
          </p:nvPr>
        </p:nvSpPr>
        <p:spPr>
          <a:xfrm>
            <a:off x="539750" y="508000"/>
            <a:ext cx="6553200" cy="5857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solidFill>
                  <a:srgbClr val="FF0000"/>
                </a:solidFill>
              </a:rPr>
              <a:t>Exercício 02 </a:t>
            </a:r>
            <a:endParaRPr/>
          </a:p>
        </p:txBody>
      </p:sp>
      <p:pic>
        <p:nvPicPr>
          <p:cNvPr id="1848" name="Google Shape;1848;p213"/>
          <p:cNvPicPr preferRelativeResize="0"/>
          <p:nvPr/>
        </p:nvPicPr>
        <p:blipFill rotWithShape="1">
          <a:blip r:embed="rId4">
            <a:alphaModFix/>
          </a:blip>
          <a:srcRect b="0" l="0" r="0" t="0"/>
          <a:stretch/>
        </p:blipFill>
        <p:spPr>
          <a:xfrm>
            <a:off x="7481888" y="508000"/>
            <a:ext cx="1439862" cy="495300"/>
          </a:xfrm>
          <a:prstGeom prst="rect">
            <a:avLst/>
          </a:prstGeom>
          <a:noFill/>
          <a:ln>
            <a:noFill/>
          </a:ln>
        </p:spPr>
      </p:pic>
      <p:sp>
        <p:nvSpPr>
          <p:cNvPr id="1849" name="Google Shape;1849;p213"/>
          <p:cNvSpPr txBox="1"/>
          <p:nvPr>
            <p:ph idx="11" type="ftr"/>
          </p:nvPr>
        </p:nvSpPr>
        <p:spPr>
          <a:xfrm>
            <a:off x="0" y="623728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7D"/>
              </a:buClr>
              <a:buSzPts val="1400"/>
              <a:buFont typeface="Noto Sans Symbols"/>
              <a:buNone/>
            </a:pPr>
            <a:r>
              <a:rPr b="0" i="0" lang="en-US" sz="8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sp>
        <p:nvSpPr>
          <p:cNvPr id="1850" name="Google Shape;1850;p213"/>
          <p:cNvSpPr txBox="1"/>
          <p:nvPr/>
        </p:nvSpPr>
        <p:spPr>
          <a:xfrm>
            <a:off x="321733" y="2880708"/>
            <a:ext cx="6135511" cy="52322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400"/>
              <a:buFont typeface="Arial"/>
              <a:buAutoNum type="arabicPeriod" startAt="8"/>
            </a:pPr>
            <a:r>
              <a:rPr b="0" i="0" lang="en-US" sz="1400" u="none" cap="none" strike="noStrike">
                <a:solidFill>
                  <a:srgbClr val="000000"/>
                </a:solidFill>
                <a:latin typeface="Arial"/>
                <a:ea typeface="Arial"/>
                <a:cs typeface="Arial"/>
                <a:sym typeface="Arial"/>
              </a:rPr>
              <a:t>Criar o relacionamento entre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tabela de relacionamento rl_exame_paciente e tb_convenio</a:t>
            </a:r>
            <a:endParaRPr b="0" i="0" sz="1400" u="none" cap="none" strike="noStrike">
              <a:solidFill>
                <a:srgbClr val="000000"/>
              </a:solidFill>
              <a:latin typeface="Arial"/>
              <a:ea typeface="Arial"/>
              <a:cs typeface="Arial"/>
              <a:sym typeface="Arial"/>
            </a:endParaRPr>
          </a:p>
        </p:txBody>
      </p:sp>
      <p:sp>
        <p:nvSpPr>
          <p:cNvPr id="1851" name="Google Shape;1851;p213"/>
          <p:cNvSpPr txBox="1"/>
          <p:nvPr/>
        </p:nvSpPr>
        <p:spPr>
          <a:xfrm>
            <a:off x="479336" y="4220443"/>
            <a:ext cx="7834489" cy="120032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FF"/>
                </a:solidFill>
                <a:latin typeface="Consolas"/>
                <a:ea typeface="Consolas"/>
                <a:cs typeface="Consolas"/>
                <a:sym typeface="Consolas"/>
              </a:rPr>
              <a:t>alter</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table</a:t>
            </a:r>
            <a:r>
              <a:rPr b="0" i="0" lang="en-US" sz="1400" u="none" cap="none" strike="noStrike">
                <a:solidFill>
                  <a:srgbClr val="000000"/>
                </a:solidFill>
                <a:latin typeface="Consolas"/>
                <a:ea typeface="Consolas"/>
                <a:cs typeface="Consolas"/>
                <a:sym typeface="Consolas"/>
              </a:rPr>
              <a:t> rl_exame_paciente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FF"/>
                </a:solidFill>
                <a:latin typeface="Consolas"/>
                <a:ea typeface="Consolas"/>
                <a:cs typeface="Consolas"/>
                <a:sym typeface="Consolas"/>
              </a:rPr>
              <a:t>add</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constraint</a:t>
            </a:r>
            <a:r>
              <a:rPr b="0" i="0" lang="en-US" sz="1400" u="none" cap="none" strike="noStrike">
                <a:solidFill>
                  <a:srgbClr val="000000"/>
                </a:solidFill>
                <a:latin typeface="Consolas"/>
                <a:ea typeface="Consolas"/>
                <a:cs typeface="Consolas"/>
                <a:sym typeface="Consolas"/>
              </a:rPr>
              <a:t> fk_convenio </a:t>
            </a:r>
            <a:r>
              <a:rPr b="0" i="0" lang="en-US" sz="1400" u="none" cap="none" strike="noStrike">
                <a:solidFill>
                  <a:srgbClr val="0000FF"/>
                </a:solidFill>
                <a:latin typeface="Consolas"/>
                <a:ea typeface="Consolas"/>
                <a:cs typeface="Consolas"/>
                <a:sym typeface="Consolas"/>
              </a:rPr>
              <a:t>foreign</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key </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cd_convenio</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references</a:t>
            </a:r>
            <a:r>
              <a:rPr b="0" i="0" lang="en-US" sz="1400" u="none" cap="none" strike="noStrike">
                <a:solidFill>
                  <a:srgbClr val="000000"/>
                </a:solidFill>
                <a:latin typeface="Consolas"/>
                <a:ea typeface="Consolas"/>
                <a:cs typeface="Consolas"/>
                <a:sym typeface="Consolas"/>
              </a:rPr>
              <a:t> tb_convenio</a:t>
            </a:r>
            <a:r>
              <a:rPr b="0" i="0" lang="en-US" sz="1400" u="none" cap="none" strike="noStrike">
                <a:solidFill>
                  <a:srgbClr val="0000FF"/>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cd_convenio</a:t>
            </a:r>
            <a:r>
              <a:rPr b="0" i="0" lang="en-US" sz="1400" u="none" cap="none" strike="noStrike">
                <a:solidFill>
                  <a:srgbClr val="80808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Consolas"/>
              <a:ea typeface="Consolas"/>
              <a:cs typeface="Consolas"/>
              <a:sym typeface="Consolas"/>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7" name="Shape 1857"/>
        <p:cNvGrpSpPr/>
        <p:nvPr/>
      </p:nvGrpSpPr>
      <p:grpSpPr>
        <a:xfrm>
          <a:off x="0" y="0"/>
          <a:ext cx="0" cy="0"/>
          <a:chOff x="0" y="0"/>
          <a:chExt cx="0" cy="0"/>
        </a:xfrm>
      </p:grpSpPr>
      <p:pic>
        <p:nvPicPr>
          <p:cNvPr id="1858" name="Google Shape;1858;p214"/>
          <p:cNvPicPr preferRelativeResize="0"/>
          <p:nvPr/>
        </p:nvPicPr>
        <p:blipFill rotWithShape="1">
          <a:blip r:embed="rId3">
            <a:alphaModFix/>
          </a:blip>
          <a:srcRect b="0" l="0" r="0" t="0"/>
          <a:stretch/>
        </p:blipFill>
        <p:spPr>
          <a:xfrm>
            <a:off x="591344" y="964407"/>
            <a:ext cx="7610475" cy="2695575"/>
          </a:xfrm>
          <a:prstGeom prst="rect">
            <a:avLst/>
          </a:prstGeom>
          <a:noFill/>
          <a:ln>
            <a:noFill/>
          </a:ln>
        </p:spPr>
      </p:pic>
      <p:sp>
        <p:nvSpPr>
          <p:cNvPr id="1859" name="Google Shape;1859;p214"/>
          <p:cNvSpPr txBox="1"/>
          <p:nvPr>
            <p:ph idx="4294967295" type="title"/>
          </p:nvPr>
        </p:nvSpPr>
        <p:spPr>
          <a:xfrm>
            <a:off x="539750" y="508000"/>
            <a:ext cx="6553200" cy="5857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solidFill>
                  <a:srgbClr val="FF0000"/>
                </a:solidFill>
              </a:rPr>
              <a:t>Exercício 02 </a:t>
            </a:r>
            <a:endParaRPr/>
          </a:p>
        </p:txBody>
      </p:sp>
      <p:pic>
        <p:nvPicPr>
          <p:cNvPr id="1860" name="Google Shape;1860;p214"/>
          <p:cNvPicPr preferRelativeResize="0"/>
          <p:nvPr/>
        </p:nvPicPr>
        <p:blipFill rotWithShape="1">
          <a:blip r:embed="rId4">
            <a:alphaModFix/>
          </a:blip>
          <a:srcRect b="0" l="0" r="0" t="0"/>
          <a:stretch/>
        </p:blipFill>
        <p:spPr>
          <a:xfrm>
            <a:off x="7481888" y="508000"/>
            <a:ext cx="1439862" cy="495300"/>
          </a:xfrm>
          <a:prstGeom prst="rect">
            <a:avLst/>
          </a:prstGeom>
          <a:noFill/>
          <a:ln>
            <a:noFill/>
          </a:ln>
        </p:spPr>
      </p:pic>
      <p:sp>
        <p:nvSpPr>
          <p:cNvPr id="1861" name="Google Shape;1861;p214"/>
          <p:cNvSpPr txBox="1"/>
          <p:nvPr>
            <p:ph idx="11" type="ftr"/>
          </p:nvPr>
        </p:nvSpPr>
        <p:spPr>
          <a:xfrm>
            <a:off x="0" y="623728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7D"/>
              </a:buClr>
              <a:buSzPts val="1400"/>
              <a:buFont typeface="Noto Sans Symbols"/>
              <a:buNone/>
            </a:pPr>
            <a:r>
              <a:rPr b="0" i="0" lang="en-US" sz="8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sp>
        <p:nvSpPr>
          <p:cNvPr id="1862" name="Google Shape;1862;p214"/>
          <p:cNvSpPr txBox="1"/>
          <p:nvPr/>
        </p:nvSpPr>
        <p:spPr>
          <a:xfrm>
            <a:off x="259642" y="2880708"/>
            <a:ext cx="5712179" cy="52322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400"/>
              <a:buFont typeface="Arial"/>
              <a:buAutoNum type="arabicPeriod" startAt="9"/>
            </a:pPr>
            <a:r>
              <a:rPr b="0" i="0" lang="en-US" sz="1400" u="none" cap="none" strike="noStrike">
                <a:solidFill>
                  <a:srgbClr val="000000"/>
                </a:solidFill>
                <a:latin typeface="Arial"/>
                <a:ea typeface="Arial"/>
                <a:cs typeface="Arial"/>
                <a:sym typeface="Arial"/>
              </a:rPr>
              <a:t>Criar o relacionamento entre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tabela de relacionamento rl_exame_paciente e tb_exame</a:t>
            </a:r>
            <a:endParaRPr b="0" i="0" sz="1400" u="none" cap="none" strike="noStrike">
              <a:solidFill>
                <a:srgbClr val="000000"/>
              </a:solidFill>
              <a:latin typeface="Arial"/>
              <a:ea typeface="Arial"/>
              <a:cs typeface="Arial"/>
              <a:sym typeface="Arial"/>
            </a:endParaRPr>
          </a:p>
        </p:txBody>
      </p:sp>
      <p:sp>
        <p:nvSpPr>
          <p:cNvPr id="1863" name="Google Shape;1863;p214"/>
          <p:cNvSpPr txBox="1"/>
          <p:nvPr/>
        </p:nvSpPr>
        <p:spPr>
          <a:xfrm>
            <a:off x="457641" y="4307006"/>
            <a:ext cx="7744178" cy="102720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FF"/>
                </a:solidFill>
                <a:latin typeface="Consolas"/>
                <a:ea typeface="Consolas"/>
                <a:cs typeface="Consolas"/>
                <a:sym typeface="Consolas"/>
              </a:rPr>
              <a:t>alter</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table</a:t>
            </a:r>
            <a:r>
              <a:rPr b="0" i="0" lang="en-US" sz="1400" u="none" cap="none" strike="noStrike">
                <a:solidFill>
                  <a:srgbClr val="000000"/>
                </a:solidFill>
                <a:latin typeface="Consolas"/>
                <a:ea typeface="Consolas"/>
                <a:cs typeface="Consolas"/>
                <a:sym typeface="Consolas"/>
              </a:rPr>
              <a:t> rl_exame_paciente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FF"/>
                </a:solidFill>
                <a:latin typeface="Consolas"/>
                <a:ea typeface="Consolas"/>
                <a:cs typeface="Consolas"/>
                <a:sym typeface="Consolas"/>
              </a:rPr>
              <a:t>add</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CONSTRAINT</a:t>
            </a:r>
            <a:r>
              <a:rPr b="0" i="0" lang="en-US" sz="1400" u="none" cap="none" strike="noStrike">
                <a:solidFill>
                  <a:srgbClr val="000000"/>
                </a:solidFill>
                <a:latin typeface="Consolas"/>
                <a:ea typeface="Consolas"/>
                <a:cs typeface="Consolas"/>
                <a:sym typeface="Consolas"/>
              </a:rPr>
              <a:t> fk_exame </a:t>
            </a:r>
            <a:r>
              <a:rPr b="0" i="0" lang="en-US" sz="1400" u="none" cap="none" strike="noStrike">
                <a:solidFill>
                  <a:srgbClr val="0000FF"/>
                </a:solidFill>
                <a:latin typeface="Consolas"/>
                <a:ea typeface="Consolas"/>
                <a:cs typeface="Consolas"/>
                <a:sym typeface="Consolas"/>
              </a:rPr>
              <a:t>FOREIGN</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KEY </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cd_exame</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REFERENCES</a:t>
            </a:r>
            <a:r>
              <a:rPr b="0" i="0" lang="en-US" sz="1400" u="none" cap="none" strike="noStrike">
                <a:solidFill>
                  <a:srgbClr val="000000"/>
                </a:solidFill>
                <a:latin typeface="Consolas"/>
                <a:ea typeface="Consolas"/>
                <a:cs typeface="Consolas"/>
                <a:sym typeface="Consolas"/>
              </a:rPr>
              <a:t> tb_exame</a:t>
            </a:r>
            <a:r>
              <a:rPr b="0" i="0" lang="en-US" sz="1400" u="none" cap="none" strike="noStrike">
                <a:solidFill>
                  <a:srgbClr val="0000FF"/>
                </a:solidFill>
                <a:latin typeface="Consolas"/>
                <a:ea typeface="Consolas"/>
                <a:cs typeface="Consolas"/>
                <a:sym typeface="Consolas"/>
              </a:rPr>
              <a:t> </a:t>
            </a:r>
            <a:r>
              <a:rPr b="0" i="0" lang="en-US" sz="1400" u="none" cap="none" strike="noStrike">
                <a:solidFill>
                  <a:srgbClr val="80808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cd_exame</a:t>
            </a:r>
            <a:r>
              <a:rPr b="0" i="0" lang="en-US" sz="1400" u="none" cap="none" strike="noStrike">
                <a:solidFill>
                  <a:srgbClr val="80808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8" name="Shape 1328"/>
        <p:cNvGrpSpPr/>
        <p:nvPr/>
      </p:nvGrpSpPr>
      <p:grpSpPr>
        <a:xfrm>
          <a:off x="0" y="0"/>
          <a:ext cx="0" cy="0"/>
          <a:chOff x="0" y="0"/>
          <a:chExt cx="0" cy="0"/>
        </a:xfrm>
      </p:grpSpPr>
      <p:sp>
        <p:nvSpPr>
          <p:cNvPr id="1329" name="Google Shape;1329;p161"/>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330" name="Google Shape;1330;p161"/>
          <p:cNvSpPr txBox="1"/>
          <p:nvPr>
            <p:ph idx="4294967295" type="ctrTitle"/>
          </p:nvPr>
        </p:nvSpPr>
        <p:spPr>
          <a:xfrm>
            <a:off x="0" y="836612"/>
            <a:ext cx="9144000" cy="3746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Representação Física do SGBD</a:t>
            </a:r>
            <a:endParaRPr b="0" i="0" sz="4400" u="none" cap="none" strike="noStrike">
              <a:solidFill>
                <a:schemeClr val="dk1"/>
              </a:solidFill>
              <a:latin typeface="Arial"/>
              <a:ea typeface="Arial"/>
              <a:cs typeface="Arial"/>
              <a:sym typeface="Arial"/>
            </a:endParaRPr>
          </a:p>
        </p:txBody>
      </p:sp>
      <p:pic>
        <p:nvPicPr>
          <p:cNvPr id="1331" name="Google Shape;1331;p161"/>
          <p:cNvPicPr preferRelativeResize="0"/>
          <p:nvPr/>
        </p:nvPicPr>
        <p:blipFill rotWithShape="1">
          <a:blip r:embed="rId3">
            <a:alphaModFix/>
          </a:blip>
          <a:srcRect b="0" l="0" r="0" t="0"/>
          <a:stretch/>
        </p:blipFill>
        <p:spPr>
          <a:xfrm>
            <a:off x="1317625" y="1211262"/>
            <a:ext cx="4968875" cy="5675312"/>
          </a:xfrm>
          <a:prstGeom prst="rect">
            <a:avLst/>
          </a:prstGeom>
          <a:noFill/>
          <a:ln>
            <a:noFill/>
          </a:ln>
        </p:spPr>
      </p:pic>
      <p:pic>
        <p:nvPicPr>
          <p:cNvPr id="1332" name="Google Shape;1332;p161"/>
          <p:cNvPicPr preferRelativeResize="0"/>
          <p:nvPr/>
        </p:nvPicPr>
        <p:blipFill rotWithShape="1">
          <a:blip r:embed="rId4">
            <a:alphaModFix/>
          </a:blip>
          <a:srcRect b="0" l="0" r="0" t="0"/>
          <a:stretch/>
        </p:blipFill>
        <p:spPr>
          <a:xfrm>
            <a:off x="7235825" y="508000"/>
            <a:ext cx="1439862" cy="495300"/>
          </a:xfrm>
          <a:prstGeom prst="rect">
            <a:avLst/>
          </a:prstGeom>
          <a:noFill/>
          <a:ln>
            <a:noFill/>
          </a:ln>
        </p:spPr>
      </p:pic>
      <p:sp>
        <p:nvSpPr>
          <p:cNvPr id="1333" name="Google Shape;1333;p16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pic>
        <p:nvPicPr>
          <p:cNvPr id="1334" name="Google Shape;1334;p161"/>
          <p:cNvPicPr preferRelativeResize="0"/>
          <p:nvPr/>
        </p:nvPicPr>
        <p:blipFill rotWithShape="1">
          <a:blip r:embed="rId5">
            <a:alphaModFix/>
          </a:blip>
          <a:srcRect b="0" l="0" r="0" t="0"/>
          <a:stretch/>
        </p:blipFill>
        <p:spPr>
          <a:xfrm>
            <a:off x="29234" y="3713871"/>
            <a:ext cx="1841769" cy="2194560"/>
          </a:xfrm>
          <a:prstGeom prst="rect">
            <a:avLst/>
          </a:prstGeom>
          <a:noFill/>
          <a:ln>
            <a:noFill/>
          </a:ln>
        </p:spPr>
      </p:pic>
      <p:pic>
        <p:nvPicPr>
          <p:cNvPr id="1335" name="Google Shape;1335;p161"/>
          <p:cNvPicPr preferRelativeResize="0"/>
          <p:nvPr/>
        </p:nvPicPr>
        <p:blipFill rotWithShape="1">
          <a:blip r:embed="rId6">
            <a:alphaModFix/>
          </a:blip>
          <a:srcRect b="0" l="0" r="0" t="0"/>
          <a:stretch/>
        </p:blipFill>
        <p:spPr>
          <a:xfrm>
            <a:off x="6205340" y="1023937"/>
            <a:ext cx="2829320" cy="1247949"/>
          </a:xfrm>
          <a:prstGeom prst="rect">
            <a:avLst/>
          </a:prstGeom>
          <a:noFill/>
          <a:ln>
            <a:noFill/>
          </a:ln>
        </p:spPr>
      </p:pic>
    </p:spTree>
  </p:cSld>
  <p:clrMapOvr>
    <a:masterClrMapping/>
  </p:clrMapOvr>
  <p:transition>
    <p:push/>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7" name="Shape 1867"/>
        <p:cNvGrpSpPr/>
        <p:nvPr/>
      </p:nvGrpSpPr>
      <p:grpSpPr>
        <a:xfrm>
          <a:off x="0" y="0"/>
          <a:ext cx="0" cy="0"/>
          <a:chOff x="0" y="0"/>
          <a:chExt cx="0" cy="0"/>
        </a:xfrm>
      </p:grpSpPr>
      <p:sp>
        <p:nvSpPr>
          <p:cNvPr id="1868" name="Google Shape;1868;p215"/>
          <p:cNvSpPr txBox="1"/>
          <p:nvPr>
            <p:ph type="ctrTitle"/>
          </p:nvPr>
        </p:nvSpPr>
        <p:spPr>
          <a:xfrm>
            <a:off x="3304823" y="1603903"/>
            <a:ext cx="6019800" cy="2209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FF"/>
              </a:buClr>
              <a:buSzPts val="3200"/>
              <a:buFont typeface="Arial"/>
              <a:buNone/>
            </a:pPr>
            <a:r>
              <a:rPr b="0" i="0" lang="en-US" sz="1000" u="none">
                <a:solidFill>
                  <a:srgbClr val="FFFFFF"/>
                </a:solidFill>
                <a:latin typeface="Arial"/>
                <a:ea typeface="Arial"/>
                <a:cs typeface="Arial"/>
                <a:sym typeface="Arial"/>
              </a:rPr>
              <a:t> </a:t>
            </a:r>
            <a:r>
              <a:rPr lang="en-US" sz="1000"/>
              <a:t>Comando diferente de DDL </a:t>
            </a:r>
            <a:br>
              <a:rPr lang="en-US" sz="1000"/>
            </a:br>
            <a:br>
              <a:rPr lang="en-US" sz="1000"/>
            </a:br>
            <a:br>
              <a:rPr lang="en-US" sz="1000"/>
            </a:br>
            <a:r>
              <a:rPr lang="en-US" sz="1000"/>
              <a:t>6.  Criar a tabela de relacionamento  rl_exame_paciente</a:t>
            </a:r>
            <a:br>
              <a:rPr lang="en-US" sz="1000"/>
            </a:br>
            <a:br>
              <a:rPr lang="en-US" sz="1000"/>
            </a:br>
            <a:r>
              <a:rPr lang="en-US" sz="1000"/>
              <a:t>7.  Criar o relacionamento entre tabela de relacionamento rl_exame_paciente e tb_paciente</a:t>
            </a:r>
            <a:br>
              <a:rPr lang="en-US" sz="1000"/>
            </a:br>
            <a:br>
              <a:rPr lang="en-US" sz="1000"/>
            </a:br>
            <a:r>
              <a:rPr lang="en-US" sz="1000"/>
              <a:t>8.  Criar o relacionamento entre tabela de relacionamento rl_exame_paciente e tb_convenio</a:t>
            </a:r>
            <a:br>
              <a:rPr lang="en-US" sz="1000"/>
            </a:br>
            <a:br>
              <a:rPr lang="en-US" sz="1000"/>
            </a:br>
            <a:r>
              <a:rPr lang="en-US" sz="1000"/>
              <a:t>9.  Criar o relacionamento entre tabela de relacionamento rl_exame_paciente e tb_exame</a:t>
            </a:r>
            <a:br>
              <a:rPr lang="en-US" sz="1800"/>
            </a:br>
            <a:endParaRPr sz="1800"/>
          </a:p>
        </p:txBody>
      </p:sp>
      <p:sp>
        <p:nvSpPr>
          <p:cNvPr id="1869" name="Google Shape;1869;p215"/>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pic>
        <p:nvPicPr>
          <p:cNvPr id="1870" name="Google Shape;1870;p215"/>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
        <p:nvSpPr>
          <p:cNvPr id="1871" name="Google Shape;1871;p215"/>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872" name="Google Shape;1872;p215"/>
          <p:cNvSpPr txBox="1"/>
          <p:nvPr>
            <p:ph idx="11" type="ftr"/>
          </p:nvPr>
        </p:nvSpPr>
        <p:spPr>
          <a:xfrm>
            <a:off x="2969455"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8" name="Shape 1878"/>
        <p:cNvGrpSpPr/>
        <p:nvPr/>
      </p:nvGrpSpPr>
      <p:grpSpPr>
        <a:xfrm>
          <a:off x="0" y="0"/>
          <a:ext cx="0" cy="0"/>
          <a:chOff x="0" y="0"/>
          <a:chExt cx="0" cy="0"/>
        </a:xfrm>
      </p:grpSpPr>
      <p:pic>
        <p:nvPicPr>
          <p:cNvPr id="1879" name="Google Shape;1879;p216"/>
          <p:cNvPicPr preferRelativeResize="0"/>
          <p:nvPr/>
        </p:nvPicPr>
        <p:blipFill rotWithShape="1">
          <a:blip r:embed="rId3">
            <a:alphaModFix/>
          </a:blip>
          <a:srcRect b="0" l="0" r="0" t="0"/>
          <a:stretch/>
        </p:blipFill>
        <p:spPr>
          <a:xfrm>
            <a:off x="591344" y="964407"/>
            <a:ext cx="7610475" cy="2695575"/>
          </a:xfrm>
          <a:prstGeom prst="rect">
            <a:avLst/>
          </a:prstGeom>
          <a:noFill/>
          <a:ln>
            <a:noFill/>
          </a:ln>
        </p:spPr>
      </p:pic>
      <p:sp>
        <p:nvSpPr>
          <p:cNvPr id="1880" name="Google Shape;1880;p216"/>
          <p:cNvSpPr txBox="1"/>
          <p:nvPr>
            <p:ph idx="4294967295" type="title"/>
          </p:nvPr>
        </p:nvSpPr>
        <p:spPr>
          <a:xfrm>
            <a:off x="539750" y="508000"/>
            <a:ext cx="6553200" cy="5857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solidFill>
                  <a:srgbClr val="FF0000"/>
                </a:solidFill>
              </a:rPr>
              <a:t>Exercício 02 – comando diferente </a:t>
            </a:r>
            <a:endParaRPr/>
          </a:p>
        </p:txBody>
      </p:sp>
      <p:pic>
        <p:nvPicPr>
          <p:cNvPr id="1881" name="Google Shape;1881;p216"/>
          <p:cNvPicPr preferRelativeResize="0"/>
          <p:nvPr/>
        </p:nvPicPr>
        <p:blipFill rotWithShape="1">
          <a:blip r:embed="rId4">
            <a:alphaModFix/>
          </a:blip>
          <a:srcRect b="0" l="0" r="0" t="0"/>
          <a:stretch/>
        </p:blipFill>
        <p:spPr>
          <a:xfrm>
            <a:off x="7481888" y="508000"/>
            <a:ext cx="1439862" cy="495300"/>
          </a:xfrm>
          <a:prstGeom prst="rect">
            <a:avLst/>
          </a:prstGeom>
          <a:noFill/>
          <a:ln>
            <a:noFill/>
          </a:ln>
        </p:spPr>
      </p:pic>
      <p:sp>
        <p:nvSpPr>
          <p:cNvPr id="1882" name="Google Shape;1882;p216"/>
          <p:cNvSpPr txBox="1"/>
          <p:nvPr>
            <p:ph idx="11" type="ftr"/>
          </p:nvPr>
        </p:nvSpPr>
        <p:spPr>
          <a:xfrm>
            <a:off x="0" y="623728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7D"/>
              </a:buClr>
              <a:buSzPts val="1400"/>
              <a:buFont typeface="Noto Sans Symbols"/>
              <a:buNone/>
            </a:pPr>
            <a:r>
              <a:rPr b="0" i="0" lang="en-US" sz="8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sp>
        <p:nvSpPr>
          <p:cNvPr id="1883" name="Google Shape;1883;p216"/>
          <p:cNvSpPr txBox="1"/>
          <p:nvPr/>
        </p:nvSpPr>
        <p:spPr>
          <a:xfrm>
            <a:off x="781314" y="2760167"/>
            <a:ext cx="8140436" cy="310963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FF"/>
                </a:solidFill>
                <a:latin typeface="Consolas"/>
                <a:ea typeface="Consolas"/>
                <a:cs typeface="Consolas"/>
                <a:sym typeface="Consolas"/>
              </a:rPr>
              <a:t>create</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00FF"/>
                </a:solidFill>
                <a:latin typeface="Consolas"/>
                <a:ea typeface="Consolas"/>
                <a:cs typeface="Consolas"/>
                <a:sym typeface="Consolas"/>
              </a:rPr>
              <a:t>table</a:t>
            </a:r>
            <a:r>
              <a:rPr b="0" i="0" lang="en-US" sz="1200" u="none" cap="none" strike="noStrike">
                <a:solidFill>
                  <a:srgbClr val="000000"/>
                </a:solidFill>
                <a:latin typeface="Consolas"/>
                <a:ea typeface="Consolas"/>
                <a:cs typeface="Consolas"/>
                <a:sym typeface="Consolas"/>
              </a:rPr>
              <a:t> rl_exame_paciente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808080"/>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cd_exame </a:t>
            </a:r>
            <a:r>
              <a:rPr b="0" i="0" lang="en-US" sz="1200" u="none" cap="none" strike="noStrike">
                <a:solidFill>
                  <a:srgbClr val="0000FF"/>
                </a:solidFill>
                <a:latin typeface="Consolas"/>
                <a:ea typeface="Consolas"/>
                <a:cs typeface="Consolas"/>
                <a:sym typeface="Consolas"/>
              </a:rPr>
              <a:t>int</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not</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null,</a:t>
            </a:r>
            <a:endParaRPr b="0" i="0" sz="12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cd_convenio </a:t>
            </a:r>
            <a:r>
              <a:rPr b="0" i="0" lang="en-US" sz="1200" u="none" cap="none" strike="noStrike">
                <a:solidFill>
                  <a:srgbClr val="0000FF"/>
                </a:solidFill>
                <a:latin typeface="Consolas"/>
                <a:ea typeface="Consolas"/>
                <a:cs typeface="Consolas"/>
                <a:sym typeface="Consolas"/>
              </a:rPr>
              <a:t>int</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not</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null,</a:t>
            </a:r>
            <a:r>
              <a:rPr b="0" i="0" lang="en-US" sz="12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matricula </a:t>
            </a:r>
            <a:r>
              <a:rPr b="0" i="0" lang="en-US" sz="1200" u="none" cap="none" strike="noStrike">
                <a:solidFill>
                  <a:srgbClr val="0000FF"/>
                </a:solidFill>
                <a:latin typeface="Consolas"/>
                <a:ea typeface="Consolas"/>
                <a:cs typeface="Consolas"/>
                <a:sym typeface="Consolas"/>
              </a:rPr>
              <a:t>int</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not</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null,</a:t>
            </a:r>
            <a:r>
              <a:rPr b="0" i="0" lang="en-US" sz="12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dt_exame </a:t>
            </a:r>
            <a:r>
              <a:rPr b="0" i="0" lang="en-US" sz="1200" u="none" cap="none" strike="noStrike">
                <a:solidFill>
                  <a:srgbClr val="0000FF"/>
                </a:solidFill>
                <a:latin typeface="Consolas"/>
                <a:ea typeface="Consolas"/>
                <a:cs typeface="Consolas"/>
                <a:sym typeface="Consolas"/>
              </a:rPr>
              <a:t>date</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not</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null,</a:t>
            </a:r>
            <a:endParaRPr b="0" i="0" sz="12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FF"/>
                </a:solidFill>
                <a:latin typeface="Consolas"/>
                <a:ea typeface="Consolas"/>
                <a:cs typeface="Consolas"/>
                <a:sym typeface="Consolas"/>
              </a:rPr>
              <a:t>primary</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00FF"/>
                </a:solidFill>
                <a:latin typeface="Consolas"/>
                <a:ea typeface="Consolas"/>
                <a:cs typeface="Consolas"/>
                <a:sym typeface="Consolas"/>
              </a:rPr>
              <a:t>key </a:t>
            </a:r>
            <a:r>
              <a:rPr b="0" i="0" lang="en-US" sz="1200" u="none" cap="none" strike="noStrike">
                <a:solidFill>
                  <a:srgbClr val="808080"/>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cd_exame</a:t>
            </a:r>
            <a:r>
              <a:rPr b="0" i="0" lang="en-US" sz="1200" u="none" cap="none" strike="noStrike">
                <a:solidFill>
                  <a:srgbClr val="808080"/>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 cd_convenio</a:t>
            </a:r>
            <a:r>
              <a:rPr b="0" i="0" lang="en-US" sz="1200" u="none" cap="none" strike="noStrike">
                <a:solidFill>
                  <a:srgbClr val="808080"/>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 matricula</a:t>
            </a:r>
            <a:r>
              <a:rPr b="0" i="0" lang="en-US" sz="1200" u="none" cap="none" strike="noStrike">
                <a:solidFill>
                  <a:srgbClr val="808080"/>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 dt_exame</a:t>
            </a:r>
            <a:r>
              <a:rPr b="0" i="0" lang="en-US" sz="1200" u="none" cap="none" strike="noStrike">
                <a:solidFill>
                  <a:srgbClr val="808080"/>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FF"/>
                </a:solidFill>
                <a:latin typeface="Consolas"/>
                <a:ea typeface="Consolas"/>
                <a:cs typeface="Consolas"/>
                <a:sym typeface="Consolas"/>
              </a:rPr>
              <a:t>CONSTRAINT</a:t>
            </a:r>
            <a:r>
              <a:rPr b="0" i="0" lang="en-US" sz="1200" u="none" cap="none" strike="noStrike">
                <a:solidFill>
                  <a:srgbClr val="000000"/>
                </a:solidFill>
                <a:latin typeface="Consolas"/>
                <a:ea typeface="Consolas"/>
                <a:cs typeface="Consolas"/>
                <a:sym typeface="Consolas"/>
              </a:rPr>
              <a:t> fk_exame </a:t>
            </a:r>
            <a:r>
              <a:rPr b="0" i="0" lang="en-US" sz="1200" u="none" cap="none" strike="noStrike">
                <a:solidFill>
                  <a:srgbClr val="0000FF"/>
                </a:solidFill>
                <a:latin typeface="Consolas"/>
                <a:ea typeface="Consolas"/>
                <a:cs typeface="Consolas"/>
                <a:sym typeface="Consolas"/>
              </a:rPr>
              <a:t>FOREIGN</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00FF"/>
                </a:solidFill>
                <a:latin typeface="Consolas"/>
                <a:ea typeface="Consolas"/>
                <a:cs typeface="Consolas"/>
                <a:sym typeface="Consolas"/>
              </a:rPr>
              <a:t>KEY </a:t>
            </a:r>
            <a:r>
              <a:rPr b="0" i="0" lang="en-US" sz="1200" u="none" cap="none" strike="noStrike">
                <a:solidFill>
                  <a:srgbClr val="808080"/>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cd_exame</a:t>
            </a:r>
            <a:r>
              <a:rPr b="0" i="0" lang="en-US" sz="1200" u="none" cap="none" strike="noStrike">
                <a:solidFill>
                  <a:srgbClr val="808080"/>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00FF"/>
                </a:solidFill>
                <a:latin typeface="Consolas"/>
                <a:ea typeface="Consolas"/>
                <a:cs typeface="Consolas"/>
                <a:sym typeface="Consolas"/>
              </a:rPr>
              <a:t>REFERENCES</a:t>
            </a:r>
            <a:r>
              <a:rPr b="0" i="0" lang="en-US" sz="1200" u="none" cap="none" strike="noStrike">
                <a:solidFill>
                  <a:srgbClr val="000000"/>
                </a:solidFill>
                <a:latin typeface="Consolas"/>
                <a:ea typeface="Consolas"/>
                <a:cs typeface="Consolas"/>
                <a:sym typeface="Consolas"/>
              </a:rPr>
              <a:t> tb_exame</a:t>
            </a:r>
            <a:r>
              <a:rPr b="0" i="0" lang="en-US" sz="1200" u="none" cap="none" strike="noStrike">
                <a:solidFill>
                  <a:srgbClr val="0000FF"/>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cd_exame</a:t>
            </a:r>
            <a:r>
              <a:rPr b="0" i="0" lang="en-US" sz="1200" u="none" cap="none" strike="noStrike">
                <a:solidFill>
                  <a:srgbClr val="808080"/>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FF"/>
                </a:solidFill>
                <a:latin typeface="Consolas"/>
                <a:ea typeface="Consolas"/>
                <a:cs typeface="Consolas"/>
                <a:sym typeface="Consolas"/>
              </a:rPr>
              <a:t>constraint</a:t>
            </a:r>
            <a:r>
              <a:rPr b="0" i="0" lang="en-US" sz="1200" u="none" cap="none" strike="noStrike">
                <a:solidFill>
                  <a:srgbClr val="000000"/>
                </a:solidFill>
                <a:latin typeface="Consolas"/>
                <a:ea typeface="Consolas"/>
                <a:cs typeface="Consolas"/>
                <a:sym typeface="Consolas"/>
              </a:rPr>
              <a:t> fk_convenio </a:t>
            </a:r>
            <a:r>
              <a:rPr b="0" i="0" lang="en-US" sz="1200" u="none" cap="none" strike="noStrike">
                <a:solidFill>
                  <a:srgbClr val="0000FF"/>
                </a:solidFill>
                <a:latin typeface="Consolas"/>
                <a:ea typeface="Consolas"/>
                <a:cs typeface="Consolas"/>
                <a:sym typeface="Consolas"/>
              </a:rPr>
              <a:t>foreign</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00FF"/>
                </a:solidFill>
                <a:latin typeface="Consolas"/>
                <a:ea typeface="Consolas"/>
                <a:cs typeface="Consolas"/>
                <a:sym typeface="Consolas"/>
              </a:rPr>
              <a:t>key </a:t>
            </a:r>
            <a:r>
              <a:rPr b="0" i="0" lang="en-US" sz="1200" u="none" cap="none" strike="noStrike">
                <a:solidFill>
                  <a:srgbClr val="808080"/>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cd_convenio</a:t>
            </a:r>
            <a:r>
              <a:rPr b="0" i="0" lang="en-US" sz="1200" u="none" cap="none" strike="noStrike">
                <a:solidFill>
                  <a:srgbClr val="808080"/>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00FF"/>
                </a:solidFill>
                <a:latin typeface="Consolas"/>
                <a:ea typeface="Consolas"/>
                <a:cs typeface="Consolas"/>
                <a:sym typeface="Consolas"/>
              </a:rPr>
              <a:t>references</a:t>
            </a:r>
            <a:r>
              <a:rPr b="0" i="0" lang="en-US" sz="1200" u="none" cap="none" strike="noStrike">
                <a:solidFill>
                  <a:srgbClr val="000000"/>
                </a:solidFill>
                <a:latin typeface="Consolas"/>
                <a:ea typeface="Consolas"/>
                <a:cs typeface="Consolas"/>
                <a:sym typeface="Consolas"/>
              </a:rPr>
              <a:t> tb_convenio</a:t>
            </a:r>
            <a:r>
              <a:rPr b="0" i="0" lang="en-US" sz="1200" u="none" cap="none" strike="noStrike">
                <a:solidFill>
                  <a:srgbClr val="0000FF"/>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cd_convenio</a:t>
            </a:r>
            <a:r>
              <a:rPr b="0" i="0" lang="en-US" sz="1200" u="none" cap="none" strike="noStrike">
                <a:solidFill>
                  <a:srgbClr val="808080"/>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FF"/>
                </a:solidFill>
                <a:latin typeface="Consolas"/>
                <a:ea typeface="Consolas"/>
                <a:cs typeface="Consolas"/>
                <a:sym typeface="Consolas"/>
              </a:rPr>
              <a:t>constraint</a:t>
            </a:r>
            <a:r>
              <a:rPr b="0" i="0" lang="en-US" sz="1200" u="none" cap="none" strike="noStrike">
                <a:solidFill>
                  <a:srgbClr val="000000"/>
                </a:solidFill>
                <a:latin typeface="Consolas"/>
                <a:ea typeface="Consolas"/>
                <a:cs typeface="Consolas"/>
                <a:sym typeface="Consolas"/>
              </a:rPr>
              <a:t> fk_paciente </a:t>
            </a:r>
            <a:r>
              <a:rPr b="0" i="0" lang="en-US" sz="1200" u="none" cap="none" strike="noStrike">
                <a:solidFill>
                  <a:srgbClr val="0000FF"/>
                </a:solidFill>
                <a:latin typeface="Consolas"/>
                <a:ea typeface="Consolas"/>
                <a:cs typeface="Consolas"/>
                <a:sym typeface="Consolas"/>
              </a:rPr>
              <a:t>foreign</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00FF"/>
                </a:solidFill>
                <a:latin typeface="Consolas"/>
                <a:ea typeface="Consolas"/>
                <a:cs typeface="Consolas"/>
                <a:sym typeface="Consolas"/>
              </a:rPr>
              <a:t>key </a:t>
            </a:r>
            <a:r>
              <a:rPr b="0" i="0" lang="en-US" sz="1200" u="none" cap="none" strike="noStrike">
                <a:solidFill>
                  <a:srgbClr val="808080"/>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matricula</a:t>
            </a:r>
            <a:r>
              <a:rPr b="0" i="0" lang="en-US" sz="1200" u="none" cap="none" strike="noStrike">
                <a:solidFill>
                  <a:srgbClr val="808080"/>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00FF"/>
                </a:solidFill>
                <a:latin typeface="Consolas"/>
                <a:ea typeface="Consolas"/>
                <a:cs typeface="Consolas"/>
                <a:sym typeface="Consolas"/>
              </a:rPr>
              <a:t>references</a:t>
            </a:r>
            <a:r>
              <a:rPr b="0" i="0" lang="en-US" sz="1200" u="none" cap="none" strike="noStrike">
                <a:solidFill>
                  <a:srgbClr val="000000"/>
                </a:solidFill>
                <a:latin typeface="Consolas"/>
                <a:ea typeface="Consolas"/>
                <a:cs typeface="Consolas"/>
                <a:sym typeface="Consolas"/>
              </a:rPr>
              <a:t> tb_paciente</a:t>
            </a:r>
            <a:r>
              <a:rPr b="0" i="0" lang="en-US" sz="1200" u="none" cap="none" strike="noStrike">
                <a:solidFill>
                  <a:srgbClr val="0000FF"/>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matricula</a:t>
            </a:r>
            <a:r>
              <a:rPr b="0" i="0" lang="en-US" sz="1200" u="none" cap="none" strike="noStrike">
                <a:solidFill>
                  <a:srgbClr val="808080"/>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a:t>
            </a:r>
            <a:r>
              <a:rPr b="0" i="0" lang="en-US" sz="12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7" name="Shape 1887"/>
        <p:cNvGrpSpPr/>
        <p:nvPr/>
      </p:nvGrpSpPr>
      <p:grpSpPr>
        <a:xfrm>
          <a:off x="0" y="0"/>
          <a:ext cx="0" cy="0"/>
          <a:chOff x="0" y="0"/>
          <a:chExt cx="0" cy="0"/>
        </a:xfrm>
      </p:grpSpPr>
      <p:sp>
        <p:nvSpPr>
          <p:cNvPr id="1888" name="Google Shape;1888;p217"/>
          <p:cNvSpPr txBox="1"/>
          <p:nvPr>
            <p:ph type="ctrTitle"/>
          </p:nvPr>
        </p:nvSpPr>
        <p:spPr>
          <a:xfrm>
            <a:off x="3304823" y="1603903"/>
            <a:ext cx="6019800" cy="2209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FF"/>
              </a:buClr>
              <a:buSzPts val="3200"/>
              <a:buFont typeface="Arial"/>
              <a:buNone/>
            </a:pPr>
            <a:r>
              <a:rPr b="0" i="0" lang="en-US" sz="2800" u="none">
                <a:solidFill>
                  <a:srgbClr val="FFFFFF"/>
                </a:solidFill>
                <a:latin typeface="Arial"/>
                <a:ea typeface="Arial"/>
                <a:cs typeface="Arial"/>
                <a:sym typeface="Arial"/>
              </a:rPr>
              <a:t>Popular o Banco de dados </a:t>
            </a:r>
            <a:br>
              <a:rPr lang="en-US" sz="1800"/>
            </a:br>
            <a:endParaRPr sz="1800"/>
          </a:p>
        </p:txBody>
      </p:sp>
      <p:sp>
        <p:nvSpPr>
          <p:cNvPr id="1889" name="Google Shape;1889;p21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pic>
        <p:nvPicPr>
          <p:cNvPr id="1890" name="Google Shape;1890;p217"/>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
        <p:nvSpPr>
          <p:cNvPr id="1891" name="Google Shape;1891;p21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892" name="Google Shape;1892;p217"/>
          <p:cNvSpPr txBox="1"/>
          <p:nvPr>
            <p:ph idx="11" type="ftr"/>
          </p:nvPr>
        </p:nvSpPr>
        <p:spPr>
          <a:xfrm>
            <a:off x="2969455"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8" name="Shape 1898"/>
        <p:cNvGrpSpPr/>
        <p:nvPr/>
      </p:nvGrpSpPr>
      <p:grpSpPr>
        <a:xfrm>
          <a:off x="0" y="0"/>
          <a:ext cx="0" cy="0"/>
          <a:chOff x="0" y="0"/>
          <a:chExt cx="0" cy="0"/>
        </a:xfrm>
      </p:grpSpPr>
      <p:pic>
        <p:nvPicPr>
          <p:cNvPr id="1899" name="Google Shape;1899;p218"/>
          <p:cNvPicPr preferRelativeResize="0"/>
          <p:nvPr/>
        </p:nvPicPr>
        <p:blipFill rotWithShape="1">
          <a:blip r:embed="rId3">
            <a:alphaModFix/>
          </a:blip>
          <a:srcRect b="0" l="0" r="0" t="0"/>
          <a:stretch/>
        </p:blipFill>
        <p:spPr>
          <a:xfrm>
            <a:off x="591344" y="964407"/>
            <a:ext cx="7610475" cy="2695575"/>
          </a:xfrm>
          <a:prstGeom prst="rect">
            <a:avLst/>
          </a:prstGeom>
          <a:noFill/>
          <a:ln>
            <a:noFill/>
          </a:ln>
        </p:spPr>
      </p:pic>
      <p:sp>
        <p:nvSpPr>
          <p:cNvPr id="1900" name="Google Shape;1900;p218"/>
          <p:cNvSpPr txBox="1"/>
          <p:nvPr>
            <p:ph idx="4294967295" type="title"/>
          </p:nvPr>
        </p:nvSpPr>
        <p:spPr>
          <a:xfrm>
            <a:off x="539750" y="508000"/>
            <a:ext cx="6553200" cy="5857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solidFill>
                  <a:srgbClr val="FF0000"/>
                </a:solidFill>
              </a:rPr>
              <a:t>Exercício 02 – comando diferente </a:t>
            </a:r>
            <a:endParaRPr/>
          </a:p>
        </p:txBody>
      </p:sp>
      <p:pic>
        <p:nvPicPr>
          <p:cNvPr id="1901" name="Google Shape;1901;p218"/>
          <p:cNvPicPr preferRelativeResize="0"/>
          <p:nvPr/>
        </p:nvPicPr>
        <p:blipFill rotWithShape="1">
          <a:blip r:embed="rId4">
            <a:alphaModFix/>
          </a:blip>
          <a:srcRect b="0" l="0" r="0" t="0"/>
          <a:stretch/>
        </p:blipFill>
        <p:spPr>
          <a:xfrm>
            <a:off x="7481888" y="508000"/>
            <a:ext cx="1439862" cy="495300"/>
          </a:xfrm>
          <a:prstGeom prst="rect">
            <a:avLst/>
          </a:prstGeom>
          <a:noFill/>
          <a:ln>
            <a:noFill/>
          </a:ln>
        </p:spPr>
      </p:pic>
      <p:sp>
        <p:nvSpPr>
          <p:cNvPr id="1902" name="Google Shape;1902;p218"/>
          <p:cNvSpPr txBox="1"/>
          <p:nvPr>
            <p:ph idx="11" type="ftr"/>
          </p:nvPr>
        </p:nvSpPr>
        <p:spPr>
          <a:xfrm>
            <a:off x="0" y="623728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7D"/>
              </a:buClr>
              <a:buSzPts val="1400"/>
              <a:buFont typeface="Noto Sans Symbols"/>
              <a:buNone/>
            </a:pPr>
            <a:r>
              <a:rPr b="0" i="0" lang="en-US" sz="8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pic>
        <p:nvPicPr>
          <p:cNvPr id="1903" name="Google Shape;1903;p218"/>
          <p:cNvPicPr preferRelativeResize="0"/>
          <p:nvPr/>
        </p:nvPicPr>
        <p:blipFill rotWithShape="1">
          <a:blip r:embed="rId5">
            <a:alphaModFix/>
          </a:blip>
          <a:srcRect b="0" l="0" r="0" t="0"/>
          <a:stretch/>
        </p:blipFill>
        <p:spPr>
          <a:xfrm>
            <a:off x="5343880" y="3897462"/>
            <a:ext cx="3029012" cy="1996131"/>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9" name="Shape 1909"/>
        <p:cNvGrpSpPr/>
        <p:nvPr/>
      </p:nvGrpSpPr>
      <p:grpSpPr>
        <a:xfrm>
          <a:off x="0" y="0"/>
          <a:ext cx="0" cy="0"/>
          <a:chOff x="0" y="0"/>
          <a:chExt cx="0" cy="0"/>
        </a:xfrm>
      </p:grpSpPr>
      <p:pic>
        <p:nvPicPr>
          <p:cNvPr id="1910" name="Google Shape;1910;p219"/>
          <p:cNvPicPr preferRelativeResize="0"/>
          <p:nvPr/>
        </p:nvPicPr>
        <p:blipFill rotWithShape="1">
          <a:blip r:embed="rId3">
            <a:alphaModFix/>
          </a:blip>
          <a:srcRect b="0" l="0" r="0" t="0"/>
          <a:stretch/>
        </p:blipFill>
        <p:spPr>
          <a:xfrm>
            <a:off x="591344" y="964407"/>
            <a:ext cx="7610475" cy="2695575"/>
          </a:xfrm>
          <a:prstGeom prst="rect">
            <a:avLst/>
          </a:prstGeom>
          <a:noFill/>
          <a:ln>
            <a:noFill/>
          </a:ln>
        </p:spPr>
      </p:pic>
      <p:sp>
        <p:nvSpPr>
          <p:cNvPr id="1911" name="Google Shape;1911;p219"/>
          <p:cNvSpPr txBox="1"/>
          <p:nvPr>
            <p:ph idx="4294967295" type="title"/>
          </p:nvPr>
        </p:nvSpPr>
        <p:spPr>
          <a:xfrm>
            <a:off x="539750" y="508000"/>
            <a:ext cx="6553200" cy="5857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solidFill>
                  <a:srgbClr val="FF0000"/>
                </a:solidFill>
              </a:rPr>
              <a:t>Exercício 02 – comando diferente </a:t>
            </a:r>
            <a:endParaRPr/>
          </a:p>
        </p:txBody>
      </p:sp>
      <p:pic>
        <p:nvPicPr>
          <p:cNvPr id="1912" name="Google Shape;1912;p219"/>
          <p:cNvPicPr preferRelativeResize="0"/>
          <p:nvPr/>
        </p:nvPicPr>
        <p:blipFill rotWithShape="1">
          <a:blip r:embed="rId4">
            <a:alphaModFix/>
          </a:blip>
          <a:srcRect b="0" l="0" r="0" t="0"/>
          <a:stretch/>
        </p:blipFill>
        <p:spPr>
          <a:xfrm>
            <a:off x="7481888" y="508000"/>
            <a:ext cx="1439862" cy="495300"/>
          </a:xfrm>
          <a:prstGeom prst="rect">
            <a:avLst/>
          </a:prstGeom>
          <a:noFill/>
          <a:ln>
            <a:noFill/>
          </a:ln>
        </p:spPr>
      </p:pic>
      <p:sp>
        <p:nvSpPr>
          <p:cNvPr id="1913" name="Google Shape;1913;p219"/>
          <p:cNvSpPr txBox="1"/>
          <p:nvPr>
            <p:ph idx="11" type="ftr"/>
          </p:nvPr>
        </p:nvSpPr>
        <p:spPr>
          <a:xfrm>
            <a:off x="0" y="623728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7D"/>
              </a:buClr>
              <a:buSzPts val="1400"/>
              <a:buFont typeface="Noto Sans Symbols"/>
              <a:buNone/>
            </a:pPr>
            <a:r>
              <a:rPr b="0" i="0" lang="en-US" sz="8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pic>
        <p:nvPicPr>
          <p:cNvPr id="1914" name="Google Shape;1914;p219"/>
          <p:cNvPicPr preferRelativeResize="0"/>
          <p:nvPr/>
        </p:nvPicPr>
        <p:blipFill rotWithShape="1">
          <a:blip r:embed="rId5">
            <a:alphaModFix/>
          </a:blip>
          <a:srcRect b="0" l="0" r="0" t="0"/>
          <a:stretch/>
        </p:blipFill>
        <p:spPr>
          <a:xfrm>
            <a:off x="721312" y="3087544"/>
            <a:ext cx="3041985" cy="1845699"/>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0" name="Shape 1920"/>
        <p:cNvGrpSpPr/>
        <p:nvPr/>
      </p:nvGrpSpPr>
      <p:grpSpPr>
        <a:xfrm>
          <a:off x="0" y="0"/>
          <a:ext cx="0" cy="0"/>
          <a:chOff x="0" y="0"/>
          <a:chExt cx="0" cy="0"/>
        </a:xfrm>
      </p:grpSpPr>
      <p:pic>
        <p:nvPicPr>
          <p:cNvPr id="1921" name="Google Shape;1921;p220"/>
          <p:cNvPicPr preferRelativeResize="0"/>
          <p:nvPr/>
        </p:nvPicPr>
        <p:blipFill rotWithShape="1">
          <a:blip r:embed="rId3">
            <a:alphaModFix/>
          </a:blip>
          <a:srcRect b="0" l="0" r="0" t="0"/>
          <a:stretch/>
        </p:blipFill>
        <p:spPr>
          <a:xfrm>
            <a:off x="591344" y="964407"/>
            <a:ext cx="7610475" cy="2695575"/>
          </a:xfrm>
          <a:prstGeom prst="rect">
            <a:avLst/>
          </a:prstGeom>
          <a:noFill/>
          <a:ln>
            <a:noFill/>
          </a:ln>
        </p:spPr>
      </p:pic>
      <p:sp>
        <p:nvSpPr>
          <p:cNvPr id="1922" name="Google Shape;1922;p220"/>
          <p:cNvSpPr txBox="1"/>
          <p:nvPr>
            <p:ph idx="4294967295" type="title"/>
          </p:nvPr>
        </p:nvSpPr>
        <p:spPr>
          <a:xfrm>
            <a:off x="539750" y="508000"/>
            <a:ext cx="6553200" cy="5857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solidFill>
                  <a:srgbClr val="FF0000"/>
                </a:solidFill>
              </a:rPr>
              <a:t>Exercício 02 – comando diferente </a:t>
            </a:r>
            <a:endParaRPr/>
          </a:p>
        </p:txBody>
      </p:sp>
      <p:pic>
        <p:nvPicPr>
          <p:cNvPr id="1923" name="Google Shape;1923;p220"/>
          <p:cNvPicPr preferRelativeResize="0"/>
          <p:nvPr/>
        </p:nvPicPr>
        <p:blipFill rotWithShape="1">
          <a:blip r:embed="rId4">
            <a:alphaModFix/>
          </a:blip>
          <a:srcRect b="0" l="0" r="0" t="0"/>
          <a:stretch/>
        </p:blipFill>
        <p:spPr>
          <a:xfrm>
            <a:off x="7481888" y="508000"/>
            <a:ext cx="1439862" cy="495300"/>
          </a:xfrm>
          <a:prstGeom prst="rect">
            <a:avLst/>
          </a:prstGeom>
          <a:noFill/>
          <a:ln>
            <a:noFill/>
          </a:ln>
        </p:spPr>
      </p:pic>
      <p:sp>
        <p:nvSpPr>
          <p:cNvPr id="1924" name="Google Shape;1924;p220"/>
          <p:cNvSpPr txBox="1"/>
          <p:nvPr>
            <p:ph idx="11" type="ftr"/>
          </p:nvPr>
        </p:nvSpPr>
        <p:spPr>
          <a:xfrm>
            <a:off x="0" y="623728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7D"/>
              </a:buClr>
              <a:buSzPts val="1400"/>
              <a:buFont typeface="Noto Sans Symbols"/>
              <a:buNone/>
            </a:pPr>
            <a:r>
              <a:rPr b="0" i="0" lang="en-US" sz="8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pic>
        <p:nvPicPr>
          <p:cNvPr id="1925" name="Google Shape;1925;p220"/>
          <p:cNvPicPr preferRelativeResize="0"/>
          <p:nvPr/>
        </p:nvPicPr>
        <p:blipFill rotWithShape="1">
          <a:blip r:embed="rId5">
            <a:alphaModFix/>
          </a:blip>
          <a:srcRect b="0" l="0" r="0" t="0"/>
          <a:stretch/>
        </p:blipFill>
        <p:spPr>
          <a:xfrm>
            <a:off x="4468276" y="3682206"/>
            <a:ext cx="4209681" cy="2436372"/>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1" name="Shape 1931"/>
        <p:cNvGrpSpPr/>
        <p:nvPr/>
      </p:nvGrpSpPr>
      <p:grpSpPr>
        <a:xfrm>
          <a:off x="0" y="0"/>
          <a:ext cx="0" cy="0"/>
          <a:chOff x="0" y="0"/>
          <a:chExt cx="0" cy="0"/>
        </a:xfrm>
      </p:grpSpPr>
      <p:pic>
        <p:nvPicPr>
          <p:cNvPr id="1932" name="Google Shape;1932;p221"/>
          <p:cNvPicPr preferRelativeResize="0"/>
          <p:nvPr/>
        </p:nvPicPr>
        <p:blipFill rotWithShape="1">
          <a:blip r:embed="rId3">
            <a:alphaModFix/>
          </a:blip>
          <a:srcRect b="0" l="0" r="0" t="0"/>
          <a:stretch/>
        </p:blipFill>
        <p:spPr>
          <a:xfrm>
            <a:off x="591344" y="964407"/>
            <a:ext cx="7610475" cy="2695575"/>
          </a:xfrm>
          <a:prstGeom prst="rect">
            <a:avLst/>
          </a:prstGeom>
          <a:noFill/>
          <a:ln>
            <a:noFill/>
          </a:ln>
        </p:spPr>
      </p:pic>
      <p:sp>
        <p:nvSpPr>
          <p:cNvPr id="1933" name="Google Shape;1933;p221"/>
          <p:cNvSpPr txBox="1"/>
          <p:nvPr>
            <p:ph idx="4294967295" type="title"/>
          </p:nvPr>
        </p:nvSpPr>
        <p:spPr>
          <a:xfrm>
            <a:off x="539750" y="508000"/>
            <a:ext cx="6553200" cy="5857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solidFill>
                  <a:srgbClr val="FF0000"/>
                </a:solidFill>
              </a:rPr>
              <a:t>Exercício 02 – comando diferente </a:t>
            </a:r>
            <a:endParaRPr/>
          </a:p>
        </p:txBody>
      </p:sp>
      <p:pic>
        <p:nvPicPr>
          <p:cNvPr id="1934" name="Google Shape;1934;p221"/>
          <p:cNvPicPr preferRelativeResize="0"/>
          <p:nvPr/>
        </p:nvPicPr>
        <p:blipFill rotWithShape="1">
          <a:blip r:embed="rId4">
            <a:alphaModFix/>
          </a:blip>
          <a:srcRect b="0" l="0" r="0" t="0"/>
          <a:stretch/>
        </p:blipFill>
        <p:spPr>
          <a:xfrm>
            <a:off x="7481888" y="508000"/>
            <a:ext cx="1439862" cy="495300"/>
          </a:xfrm>
          <a:prstGeom prst="rect">
            <a:avLst/>
          </a:prstGeom>
          <a:noFill/>
          <a:ln>
            <a:noFill/>
          </a:ln>
        </p:spPr>
      </p:pic>
      <p:sp>
        <p:nvSpPr>
          <p:cNvPr id="1935" name="Google Shape;1935;p221"/>
          <p:cNvSpPr txBox="1"/>
          <p:nvPr>
            <p:ph idx="11" type="ftr"/>
          </p:nvPr>
        </p:nvSpPr>
        <p:spPr>
          <a:xfrm>
            <a:off x="0" y="623728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7D"/>
              </a:buClr>
              <a:buSzPts val="1400"/>
              <a:buFont typeface="Noto Sans Symbols"/>
              <a:buNone/>
            </a:pPr>
            <a:r>
              <a:rPr b="0" i="0" lang="en-US" sz="8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pic>
        <p:nvPicPr>
          <p:cNvPr id="1936" name="Google Shape;1936;p221"/>
          <p:cNvPicPr preferRelativeResize="0"/>
          <p:nvPr/>
        </p:nvPicPr>
        <p:blipFill rotWithShape="1">
          <a:blip r:embed="rId5">
            <a:alphaModFix/>
          </a:blip>
          <a:srcRect b="0" l="0" r="0" t="0"/>
          <a:stretch/>
        </p:blipFill>
        <p:spPr>
          <a:xfrm>
            <a:off x="1419900" y="3458043"/>
            <a:ext cx="4281468" cy="2491788"/>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2" name="Shape 1942"/>
        <p:cNvGrpSpPr/>
        <p:nvPr/>
      </p:nvGrpSpPr>
      <p:grpSpPr>
        <a:xfrm>
          <a:off x="0" y="0"/>
          <a:ext cx="0" cy="0"/>
          <a:chOff x="0" y="0"/>
          <a:chExt cx="0" cy="0"/>
        </a:xfrm>
      </p:grpSpPr>
      <p:pic>
        <p:nvPicPr>
          <p:cNvPr id="1943" name="Google Shape;1943;p222"/>
          <p:cNvPicPr preferRelativeResize="0"/>
          <p:nvPr/>
        </p:nvPicPr>
        <p:blipFill rotWithShape="1">
          <a:blip r:embed="rId3">
            <a:alphaModFix/>
          </a:blip>
          <a:srcRect b="0" l="0" r="0" t="0"/>
          <a:stretch/>
        </p:blipFill>
        <p:spPr>
          <a:xfrm>
            <a:off x="539750" y="969962"/>
            <a:ext cx="7610475" cy="2695575"/>
          </a:xfrm>
          <a:prstGeom prst="rect">
            <a:avLst/>
          </a:prstGeom>
          <a:noFill/>
          <a:ln>
            <a:noFill/>
          </a:ln>
        </p:spPr>
      </p:pic>
      <p:sp>
        <p:nvSpPr>
          <p:cNvPr id="1944" name="Google Shape;1944;p222"/>
          <p:cNvSpPr txBox="1"/>
          <p:nvPr>
            <p:ph idx="4294967295" type="title"/>
          </p:nvPr>
        </p:nvSpPr>
        <p:spPr>
          <a:xfrm>
            <a:off x="539750" y="508000"/>
            <a:ext cx="6553200" cy="5857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solidFill>
                  <a:srgbClr val="FF0000"/>
                </a:solidFill>
              </a:rPr>
              <a:t>Exercício 02 – comando diferente </a:t>
            </a:r>
            <a:endParaRPr/>
          </a:p>
        </p:txBody>
      </p:sp>
      <p:pic>
        <p:nvPicPr>
          <p:cNvPr id="1945" name="Google Shape;1945;p222"/>
          <p:cNvPicPr preferRelativeResize="0"/>
          <p:nvPr/>
        </p:nvPicPr>
        <p:blipFill rotWithShape="1">
          <a:blip r:embed="rId4">
            <a:alphaModFix/>
          </a:blip>
          <a:srcRect b="0" l="0" r="0" t="0"/>
          <a:stretch/>
        </p:blipFill>
        <p:spPr>
          <a:xfrm>
            <a:off x="7481888" y="508000"/>
            <a:ext cx="1439862" cy="495300"/>
          </a:xfrm>
          <a:prstGeom prst="rect">
            <a:avLst/>
          </a:prstGeom>
          <a:noFill/>
          <a:ln>
            <a:noFill/>
          </a:ln>
        </p:spPr>
      </p:pic>
      <p:sp>
        <p:nvSpPr>
          <p:cNvPr id="1946" name="Google Shape;1946;p222"/>
          <p:cNvSpPr txBox="1"/>
          <p:nvPr>
            <p:ph idx="11" type="ftr"/>
          </p:nvPr>
        </p:nvSpPr>
        <p:spPr>
          <a:xfrm>
            <a:off x="0" y="623728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7D"/>
              </a:buClr>
              <a:buSzPts val="1400"/>
              <a:buFont typeface="Noto Sans Symbols"/>
              <a:buNone/>
            </a:pPr>
            <a:r>
              <a:rPr b="0" i="0" lang="en-US" sz="8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sp>
        <p:nvSpPr>
          <p:cNvPr id="1947" name="Google Shape;1947;p222"/>
          <p:cNvSpPr txBox="1"/>
          <p:nvPr/>
        </p:nvSpPr>
        <p:spPr>
          <a:xfrm>
            <a:off x="752621" y="3068825"/>
            <a:ext cx="4572000" cy="30469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FF"/>
                </a:solidFill>
                <a:latin typeface="Consolas"/>
                <a:ea typeface="Consolas"/>
                <a:cs typeface="Consolas"/>
                <a:sym typeface="Consolas"/>
              </a:rPr>
              <a:t>select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from</a:t>
            </a:r>
            <a:r>
              <a:rPr b="0" i="0" lang="en-US" sz="1600" u="none" cap="none" strike="noStrike">
                <a:solidFill>
                  <a:srgbClr val="000000"/>
                </a:solidFill>
                <a:latin typeface="Consolas"/>
                <a:ea typeface="Consolas"/>
                <a:cs typeface="Consolas"/>
                <a:sym typeface="Consolas"/>
              </a:rPr>
              <a:t> tb_exame </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0000FF"/>
                </a:solidFill>
                <a:latin typeface="Consolas"/>
                <a:ea typeface="Consolas"/>
                <a:cs typeface="Consolas"/>
                <a:sym typeface="Consolas"/>
              </a:rPr>
              <a:t>insert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into</a:t>
            </a:r>
            <a:r>
              <a:rPr b="0" i="0" lang="en-US" sz="1600" u="none" cap="none" strike="noStrike">
                <a:solidFill>
                  <a:srgbClr val="000000"/>
                </a:solidFill>
                <a:latin typeface="Consolas"/>
                <a:ea typeface="Consolas"/>
                <a:cs typeface="Consolas"/>
                <a:sym typeface="Consolas"/>
              </a:rPr>
              <a:t> tb_exame </a:t>
            </a:r>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cd_exame</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exame</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600" u="none" cap="none" strike="noStrike">
                <a:solidFill>
                  <a:srgbClr val="0000FF"/>
                </a:solidFill>
                <a:latin typeface="Consolas"/>
                <a:ea typeface="Consolas"/>
                <a:cs typeface="Consolas"/>
                <a:sym typeface="Consolas"/>
              </a:rPr>
              <a:t>values</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'Mamografia'</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2</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'Desintometria óssea'</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3</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'RM - Ressonância Magnética'</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4</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'Tomografia Computadorizada'</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5</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'Ultra-sonografia'</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6</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'Ecografia tridimensional'</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7</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'Ecodopler'</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3" name="Shape 1953"/>
        <p:cNvGrpSpPr/>
        <p:nvPr/>
      </p:nvGrpSpPr>
      <p:grpSpPr>
        <a:xfrm>
          <a:off x="0" y="0"/>
          <a:ext cx="0" cy="0"/>
          <a:chOff x="0" y="0"/>
          <a:chExt cx="0" cy="0"/>
        </a:xfrm>
      </p:grpSpPr>
      <p:pic>
        <p:nvPicPr>
          <p:cNvPr id="1954" name="Google Shape;1954;p223"/>
          <p:cNvPicPr preferRelativeResize="0"/>
          <p:nvPr/>
        </p:nvPicPr>
        <p:blipFill rotWithShape="1">
          <a:blip r:embed="rId3">
            <a:alphaModFix/>
          </a:blip>
          <a:srcRect b="0" l="0" r="0" t="0"/>
          <a:stretch/>
        </p:blipFill>
        <p:spPr>
          <a:xfrm>
            <a:off x="591344" y="964407"/>
            <a:ext cx="7610475" cy="2695575"/>
          </a:xfrm>
          <a:prstGeom prst="rect">
            <a:avLst/>
          </a:prstGeom>
          <a:noFill/>
          <a:ln>
            <a:noFill/>
          </a:ln>
        </p:spPr>
      </p:pic>
      <p:sp>
        <p:nvSpPr>
          <p:cNvPr id="1955" name="Google Shape;1955;p223"/>
          <p:cNvSpPr txBox="1"/>
          <p:nvPr>
            <p:ph idx="4294967295" type="title"/>
          </p:nvPr>
        </p:nvSpPr>
        <p:spPr>
          <a:xfrm>
            <a:off x="539750" y="508000"/>
            <a:ext cx="6553200" cy="5857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solidFill>
                  <a:srgbClr val="FF0000"/>
                </a:solidFill>
              </a:rPr>
              <a:t>Exercício 02 – comando diferente </a:t>
            </a:r>
            <a:endParaRPr/>
          </a:p>
        </p:txBody>
      </p:sp>
      <p:pic>
        <p:nvPicPr>
          <p:cNvPr id="1956" name="Google Shape;1956;p223"/>
          <p:cNvPicPr preferRelativeResize="0"/>
          <p:nvPr/>
        </p:nvPicPr>
        <p:blipFill rotWithShape="1">
          <a:blip r:embed="rId4">
            <a:alphaModFix/>
          </a:blip>
          <a:srcRect b="0" l="0" r="0" t="0"/>
          <a:stretch/>
        </p:blipFill>
        <p:spPr>
          <a:xfrm>
            <a:off x="7481888" y="508000"/>
            <a:ext cx="1439862" cy="495300"/>
          </a:xfrm>
          <a:prstGeom prst="rect">
            <a:avLst/>
          </a:prstGeom>
          <a:noFill/>
          <a:ln>
            <a:noFill/>
          </a:ln>
        </p:spPr>
      </p:pic>
      <p:sp>
        <p:nvSpPr>
          <p:cNvPr id="1957" name="Google Shape;1957;p223"/>
          <p:cNvSpPr txBox="1"/>
          <p:nvPr>
            <p:ph idx="11" type="ftr"/>
          </p:nvPr>
        </p:nvSpPr>
        <p:spPr>
          <a:xfrm>
            <a:off x="0" y="623728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7D"/>
              </a:buClr>
              <a:buSzPts val="1400"/>
              <a:buFont typeface="Noto Sans Symbols"/>
              <a:buNone/>
            </a:pPr>
            <a:r>
              <a:rPr b="0" i="0" lang="en-US" sz="8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sp>
        <p:nvSpPr>
          <p:cNvPr id="1958" name="Google Shape;1958;p223"/>
          <p:cNvSpPr txBox="1"/>
          <p:nvPr/>
        </p:nvSpPr>
        <p:spPr>
          <a:xfrm>
            <a:off x="715608" y="3254898"/>
            <a:ext cx="4572000"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FF"/>
                </a:solidFill>
                <a:latin typeface="Consolas"/>
                <a:ea typeface="Consolas"/>
                <a:cs typeface="Consolas"/>
                <a:sym typeface="Consolas"/>
              </a:rPr>
              <a:t>select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from</a:t>
            </a:r>
            <a:r>
              <a:rPr b="0" i="0" lang="en-US" sz="1600" u="none" cap="none" strike="noStrike">
                <a:solidFill>
                  <a:srgbClr val="000000"/>
                </a:solidFill>
                <a:latin typeface="Consolas"/>
                <a:ea typeface="Consolas"/>
                <a:cs typeface="Consolas"/>
                <a:sym typeface="Consolas"/>
              </a:rPr>
              <a:t> tb_convenio </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0000FF"/>
                </a:solidFill>
                <a:latin typeface="Consolas"/>
                <a:ea typeface="Consolas"/>
                <a:cs typeface="Consolas"/>
                <a:sym typeface="Consolas"/>
              </a:rPr>
              <a:t>insert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into</a:t>
            </a:r>
            <a:r>
              <a:rPr b="0" i="0" lang="en-US" sz="1600" u="none" cap="none" strike="noStrike">
                <a:solidFill>
                  <a:srgbClr val="000000"/>
                </a:solidFill>
                <a:latin typeface="Consolas"/>
                <a:ea typeface="Consolas"/>
                <a:cs typeface="Consolas"/>
                <a:sym typeface="Consolas"/>
              </a:rPr>
              <a:t> tb_convenio </a:t>
            </a:r>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cd_convenio</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convenio</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600" u="none" cap="none" strike="noStrike">
                <a:solidFill>
                  <a:srgbClr val="0000FF"/>
                </a:solidFill>
                <a:latin typeface="Consolas"/>
                <a:ea typeface="Consolas"/>
                <a:cs typeface="Consolas"/>
                <a:sym typeface="Consolas"/>
              </a:rPr>
              <a:t>values</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'Qualicorp'</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2</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'Allianz'</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3</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'Cassi'</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4</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'Bradesco'</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4" name="Shape 1964"/>
        <p:cNvGrpSpPr/>
        <p:nvPr/>
      </p:nvGrpSpPr>
      <p:grpSpPr>
        <a:xfrm>
          <a:off x="0" y="0"/>
          <a:ext cx="0" cy="0"/>
          <a:chOff x="0" y="0"/>
          <a:chExt cx="0" cy="0"/>
        </a:xfrm>
      </p:grpSpPr>
      <p:pic>
        <p:nvPicPr>
          <p:cNvPr id="1965" name="Google Shape;1965;p224"/>
          <p:cNvPicPr preferRelativeResize="0"/>
          <p:nvPr/>
        </p:nvPicPr>
        <p:blipFill rotWithShape="1">
          <a:blip r:embed="rId3">
            <a:alphaModFix/>
          </a:blip>
          <a:srcRect b="0" l="0" r="0" t="0"/>
          <a:stretch/>
        </p:blipFill>
        <p:spPr>
          <a:xfrm>
            <a:off x="591344" y="964407"/>
            <a:ext cx="7610475" cy="2695575"/>
          </a:xfrm>
          <a:prstGeom prst="rect">
            <a:avLst/>
          </a:prstGeom>
          <a:noFill/>
          <a:ln>
            <a:noFill/>
          </a:ln>
        </p:spPr>
      </p:pic>
      <p:sp>
        <p:nvSpPr>
          <p:cNvPr id="1966" name="Google Shape;1966;p224"/>
          <p:cNvSpPr txBox="1"/>
          <p:nvPr>
            <p:ph idx="4294967295" type="title"/>
          </p:nvPr>
        </p:nvSpPr>
        <p:spPr>
          <a:xfrm>
            <a:off x="539750" y="508000"/>
            <a:ext cx="6553200" cy="5857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solidFill>
                  <a:srgbClr val="FF0000"/>
                </a:solidFill>
              </a:rPr>
              <a:t>Exercício 02 – comando diferente </a:t>
            </a:r>
            <a:endParaRPr/>
          </a:p>
        </p:txBody>
      </p:sp>
      <p:pic>
        <p:nvPicPr>
          <p:cNvPr id="1967" name="Google Shape;1967;p224"/>
          <p:cNvPicPr preferRelativeResize="0"/>
          <p:nvPr/>
        </p:nvPicPr>
        <p:blipFill rotWithShape="1">
          <a:blip r:embed="rId4">
            <a:alphaModFix/>
          </a:blip>
          <a:srcRect b="0" l="0" r="0" t="0"/>
          <a:stretch/>
        </p:blipFill>
        <p:spPr>
          <a:xfrm>
            <a:off x="7481888" y="508000"/>
            <a:ext cx="1439862" cy="495300"/>
          </a:xfrm>
          <a:prstGeom prst="rect">
            <a:avLst/>
          </a:prstGeom>
          <a:noFill/>
          <a:ln>
            <a:noFill/>
          </a:ln>
        </p:spPr>
      </p:pic>
      <p:sp>
        <p:nvSpPr>
          <p:cNvPr id="1968" name="Google Shape;1968;p224"/>
          <p:cNvSpPr txBox="1"/>
          <p:nvPr>
            <p:ph idx="11" type="ftr"/>
          </p:nvPr>
        </p:nvSpPr>
        <p:spPr>
          <a:xfrm>
            <a:off x="0" y="623728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7D"/>
              </a:buClr>
              <a:buSzPts val="1400"/>
              <a:buFont typeface="Noto Sans Symbols"/>
              <a:buNone/>
            </a:pPr>
            <a:r>
              <a:rPr b="0" i="0" lang="en-US" sz="8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sp>
        <p:nvSpPr>
          <p:cNvPr id="1969" name="Google Shape;1969;p224"/>
          <p:cNvSpPr txBox="1"/>
          <p:nvPr/>
        </p:nvSpPr>
        <p:spPr>
          <a:xfrm>
            <a:off x="609600" y="3082893"/>
            <a:ext cx="4572000" cy="329320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FF"/>
                </a:solidFill>
                <a:latin typeface="Consolas"/>
                <a:ea typeface="Consolas"/>
                <a:cs typeface="Consolas"/>
                <a:sym typeface="Consolas"/>
              </a:rPr>
              <a:t>select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from</a:t>
            </a:r>
            <a:r>
              <a:rPr b="0" i="0" lang="en-US" sz="1600" u="none" cap="none" strike="noStrike">
                <a:solidFill>
                  <a:srgbClr val="000000"/>
                </a:solidFill>
                <a:latin typeface="Consolas"/>
                <a:ea typeface="Consolas"/>
                <a:cs typeface="Consolas"/>
                <a:sym typeface="Consolas"/>
              </a:rPr>
              <a:t> tb_paciente</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0000FF"/>
                </a:solidFill>
                <a:latin typeface="Consolas"/>
                <a:ea typeface="Consolas"/>
                <a:cs typeface="Consolas"/>
                <a:sym typeface="Consolas"/>
              </a:rPr>
              <a:t>insert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into</a:t>
            </a:r>
            <a:r>
              <a:rPr b="0" i="0" lang="en-US" sz="1600" u="none" cap="none" strike="noStrike">
                <a:solidFill>
                  <a:srgbClr val="000000"/>
                </a:solidFill>
                <a:latin typeface="Consolas"/>
                <a:ea typeface="Consolas"/>
                <a:cs typeface="Consolas"/>
                <a:sym typeface="Consolas"/>
              </a:rPr>
              <a:t> tb_paciente </a:t>
            </a:r>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matricula</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paciente</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telefone</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endereco</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0000FF"/>
                </a:solidFill>
                <a:latin typeface="Consolas"/>
                <a:ea typeface="Consolas"/>
                <a:cs typeface="Consolas"/>
                <a:sym typeface="Consolas"/>
              </a:rPr>
              <a:t>values</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'Joao'</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'22101010'</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'Rua 10'</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2</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'Maria'</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'22101011'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'Rua 11'</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3</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'Carlos'</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'22101012'</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'Rua 12'</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4</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'Paula'</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'22101013'</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'Rua 13'</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5</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'Ricardo'</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'22101014'</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'Rua 14'</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6</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'Hugo'</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'22101015'</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'Rua 15'</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7</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'Pedro'</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'22101016'</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FF0000"/>
                </a:solidFill>
                <a:latin typeface="Consolas"/>
                <a:ea typeface="Consolas"/>
                <a:cs typeface="Consolas"/>
                <a:sym typeface="Consolas"/>
              </a:rPr>
              <a:t>'Rua 16'</a:t>
            </a:r>
            <a:r>
              <a:rPr b="0" i="0" lang="en-US" sz="1600" u="none" cap="none" strike="noStrike">
                <a:solidFill>
                  <a:srgbClr val="808080"/>
                </a:solidFill>
                <a:latin typeface="Consolas"/>
                <a:ea typeface="Consolas"/>
                <a:cs typeface="Consolas"/>
                <a:sym typeface="Consolas"/>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162"/>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341" name="Google Shape;1341;p16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SQL -  Structured Query Language</a:t>
            </a:r>
            <a:endParaRPr/>
          </a:p>
        </p:txBody>
      </p:sp>
      <p:sp>
        <p:nvSpPr>
          <p:cNvPr id="1342" name="Google Shape;1342;p162"/>
          <p:cNvSpPr txBox="1"/>
          <p:nvPr>
            <p:ph idx="1" type="body"/>
          </p:nvPr>
        </p:nvSpPr>
        <p:spPr>
          <a:xfrm>
            <a:off x="179387" y="1981200"/>
            <a:ext cx="5292725" cy="4448175"/>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Surgiu dos trabalhos teóricos de </a:t>
            </a:r>
            <a:r>
              <a:rPr b="1" i="0" lang="en-US" sz="2400" u="none">
                <a:solidFill>
                  <a:srgbClr val="FF0000"/>
                </a:solidFill>
                <a:latin typeface="Arial"/>
                <a:ea typeface="Arial"/>
                <a:cs typeface="Arial"/>
                <a:sym typeface="Arial"/>
              </a:rPr>
              <a:t>Edgar Frank Codd </a:t>
            </a:r>
            <a:r>
              <a:rPr b="0" i="0" lang="en-US" sz="2400" u="none">
                <a:solidFill>
                  <a:schemeClr val="dk1"/>
                </a:solidFill>
                <a:latin typeface="Arial"/>
                <a:ea typeface="Arial"/>
                <a:cs typeface="Arial"/>
                <a:sym typeface="Arial"/>
              </a:rPr>
              <a:t>(IBM) procurando um modelo lógico independente de detalhes de implementação.</a:t>
            </a:r>
            <a:endParaRPr/>
          </a:p>
          <a:p>
            <a:pPr indent="-342900" lvl="0" marL="342900" rtl="0" algn="just">
              <a:lnSpc>
                <a:spcPct val="15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Teoria dos conjuntos</a:t>
            </a:r>
            <a:endParaRPr/>
          </a:p>
          <a:p>
            <a:pPr indent="-342900" lvl="0" marL="342900" rtl="0" algn="just">
              <a:lnSpc>
                <a:spcPct val="15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 Baseado na álgebra relacional.</a:t>
            </a:r>
            <a:endParaRPr/>
          </a:p>
        </p:txBody>
      </p:sp>
      <p:pic>
        <p:nvPicPr>
          <p:cNvPr id="1343" name="Google Shape;1343;p162"/>
          <p:cNvPicPr preferRelativeResize="0"/>
          <p:nvPr/>
        </p:nvPicPr>
        <p:blipFill rotWithShape="1">
          <a:blip r:embed="rId3">
            <a:alphaModFix/>
          </a:blip>
          <a:srcRect b="0" l="0" r="0" t="0"/>
          <a:stretch/>
        </p:blipFill>
        <p:spPr>
          <a:xfrm>
            <a:off x="7380287" y="692150"/>
            <a:ext cx="1439862" cy="495300"/>
          </a:xfrm>
          <a:prstGeom prst="rect">
            <a:avLst/>
          </a:prstGeom>
          <a:noFill/>
          <a:ln>
            <a:noFill/>
          </a:ln>
        </p:spPr>
      </p:pic>
      <p:pic>
        <p:nvPicPr>
          <p:cNvPr id="1344" name="Google Shape;1344;p162"/>
          <p:cNvPicPr preferRelativeResize="0"/>
          <p:nvPr/>
        </p:nvPicPr>
        <p:blipFill rotWithShape="1">
          <a:blip r:embed="rId4">
            <a:alphaModFix/>
          </a:blip>
          <a:srcRect b="0" l="0" r="0" t="0"/>
          <a:stretch/>
        </p:blipFill>
        <p:spPr>
          <a:xfrm>
            <a:off x="7373937" y="1341437"/>
            <a:ext cx="1317625" cy="1890712"/>
          </a:xfrm>
          <a:prstGeom prst="rect">
            <a:avLst/>
          </a:prstGeom>
          <a:noFill/>
          <a:ln>
            <a:noFill/>
          </a:ln>
        </p:spPr>
      </p:pic>
      <p:sp>
        <p:nvSpPr>
          <p:cNvPr id="1345" name="Google Shape;1345;p16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pic>
        <p:nvPicPr>
          <p:cNvPr id="1346" name="Google Shape;1346;p162"/>
          <p:cNvPicPr preferRelativeResize="0"/>
          <p:nvPr/>
        </p:nvPicPr>
        <p:blipFill rotWithShape="1">
          <a:blip r:embed="rId5">
            <a:alphaModFix/>
          </a:blip>
          <a:srcRect b="0" l="0" r="0" t="0"/>
          <a:stretch/>
        </p:blipFill>
        <p:spPr>
          <a:xfrm>
            <a:off x="5232156" y="4513702"/>
            <a:ext cx="3732457" cy="920066"/>
          </a:xfrm>
          <a:prstGeom prst="rect">
            <a:avLst/>
          </a:prstGeom>
          <a:noFill/>
          <a:ln>
            <a:noFill/>
          </a:ln>
        </p:spPr>
      </p:pic>
    </p:spTree>
  </p:cSld>
  <p:clrMapOvr>
    <a:masterClrMapping/>
  </p:clrMapOvr>
  <p:transition>
    <p:push/>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5" name="Shape 1975"/>
        <p:cNvGrpSpPr/>
        <p:nvPr/>
      </p:nvGrpSpPr>
      <p:grpSpPr>
        <a:xfrm>
          <a:off x="0" y="0"/>
          <a:ext cx="0" cy="0"/>
          <a:chOff x="0" y="0"/>
          <a:chExt cx="0" cy="0"/>
        </a:xfrm>
      </p:grpSpPr>
      <p:pic>
        <p:nvPicPr>
          <p:cNvPr id="1976" name="Google Shape;1976;p225"/>
          <p:cNvPicPr preferRelativeResize="0"/>
          <p:nvPr/>
        </p:nvPicPr>
        <p:blipFill rotWithShape="1">
          <a:blip r:embed="rId3">
            <a:alphaModFix/>
          </a:blip>
          <a:srcRect b="0" l="0" r="0" t="0"/>
          <a:stretch/>
        </p:blipFill>
        <p:spPr>
          <a:xfrm>
            <a:off x="591344" y="964407"/>
            <a:ext cx="7610475" cy="2695575"/>
          </a:xfrm>
          <a:prstGeom prst="rect">
            <a:avLst/>
          </a:prstGeom>
          <a:noFill/>
          <a:ln>
            <a:noFill/>
          </a:ln>
        </p:spPr>
      </p:pic>
      <p:sp>
        <p:nvSpPr>
          <p:cNvPr id="1977" name="Google Shape;1977;p225"/>
          <p:cNvSpPr txBox="1"/>
          <p:nvPr>
            <p:ph idx="4294967295" type="title"/>
          </p:nvPr>
        </p:nvSpPr>
        <p:spPr>
          <a:xfrm>
            <a:off x="539750" y="508000"/>
            <a:ext cx="6553200" cy="585788"/>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solidFill>
                  <a:srgbClr val="FF0000"/>
                </a:solidFill>
              </a:rPr>
              <a:t>Exercício 02 – comando diferente </a:t>
            </a:r>
            <a:endParaRPr/>
          </a:p>
        </p:txBody>
      </p:sp>
      <p:pic>
        <p:nvPicPr>
          <p:cNvPr id="1978" name="Google Shape;1978;p225"/>
          <p:cNvPicPr preferRelativeResize="0"/>
          <p:nvPr/>
        </p:nvPicPr>
        <p:blipFill rotWithShape="1">
          <a:blip r:embed="rId4">
            <a:alphaModFix/>
          </a:blip>
          <a:srcRect b="0" l="0" r="0" t="0"/>
          <a:stretch/>
        </p:blipFill>
        <p:spPr>
          <a:xfrm>
            <a:off x="7481888" y="508000"/>
            <a:ext cx="1439862" cy="495300"/>
          </a:xfrm>
          <a:prstGeom prst="rect">
            <a:avLst/>
          </a:prstGeom>
          <a:noFill/>
          <a:ln>
            <a:noFill/>
          </a:ln>
        </p:spPr>
      </p:pic>
      <p:sp>
        <p:nvSpPr>
          <p:cNvPr id="1979" name="Google Shape;1979;p225"/>
          <p:cNvSpPr txBox="1"/>
          <p:nvPr>
            <p:ph idx="11" type="ftr"/>
          </p:nvPr>
        </p:nvSpPr>
        <p:spPr>
          <a:xfrm>
            <a:off x="0" y="623728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7D"/>
              </a:buClr>
              <a:buSzPts val="1400"/>
              <a:buFont typeface="Noto Sans Symbols"/>
              <a:buNone/>
            </a:pPr>
            <a:r>
              <a:rPr b="0" i="0" lang="en-US" sz="8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sp>
        <p:nvSpPr>
          <p:cNvPr id="1980" name="Google Shape;1980;p225"/>
          <p:cNvSpPr txBox="1"/>
          <p:nvPr/>
        </p:nvSpPr>
        <p:spPr>
          <a:xfrm>
            <a:off x="710419" y="3055809"/>
            <a:ext cx="4572000" cy="35394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FF"/>
                </a:solidFill>
                <a:latin typeface="Consolas"/>
                <a:ea typeface="Consolas"/>
                <a:cs typeface="Consolas"/>
                <a:sym typeface="Consolas"/>
              </a:rPr>
              <a:t>select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from</a:t>
            </a:r>
            <a:r>
              <a:rPr b="0" i="0" lang="en-US" sz="1600" u="none" cap="none" strike="noStrike">
                <a:solidFill>
                  <a:srgbClr val="000000"/>
                </a:solidFill>
                <a:latin typeface="Consolas"/>
                <a:ea typeface="Consolas"/>
                <a:cs typeface="Consolas"/>
                <a:sym typeface="Consolas"/>
              </a:rPr>
              <a:t> rl_exame_paciente</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0000FF"/>
                </a:solidFill>
                <a:latin typeface="Consolas"/>
                <a:ea typeface="Consolas"/>
                <a:cs typeface="Consolas"/>
                <a:sym typeface="Consolas"/>
              </a:rPr>
              <a:t>insert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0000FF"/>
                </a:solidFill>
                <a:latin typeface="Consolas"/>
                <a:ea typeface="Consolas"/>
                <a:cs typeface="Consolas"/>
                <a:sym typeface="Consolas"/>
              </a:rPr>
              <a:t>into</a:t>
            </a:r>
            <a:r>
              <a:rPr b="0" i="0" lang="en-US" sz="1600" u="none" cap="none" strike="noStrike">
                <a:solidFill>
                  <a:srgbClr val="000000"/>
                </a:solidFill>
                <a:latin typeface="Consolas"/>
                <a:ea typeface="Consolas"/>
                <a:cs typeface="Consolas"/>
                <a:sym typeface="Consolas"/>
              </a:rPr>
              <a:t> rl_exame_paciente</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cd_exame</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cd_convenio</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matricula</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dt_exame</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0000FF"/>
                </a:solidFill>
                <a:latin typeface="Consolas"/>
                <a:ea typeface="Consolas"/>
                <a:cs typeface="Consolas"/>
                <a:sym typeface="Consolas"/>
              </a:rPr>
              <a:t>values</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'2021-01-01'</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2</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2</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2</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'2021-01-02'</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3</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3</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3</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'2021-01-03'</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4</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4</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'2021-01-04'</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5</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2</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'2021-01-05'</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6</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3</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2</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'2021-01-06'</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7</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3</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'2021-01-07'</a:t>
            </a:r>
            <a:r>
              <a:rPr b="0" i="0" lang="en-US" sz="1600" u="none" cap="none" strike="noStrike">
                <a:solidFill>
                  <a:srgbClr val="80808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1</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4</a:t>
            </a:r>
            <a:r>
              <a:rPr b="0" i="0" lang="en-US" sz="1600" u="none" cap="none" strike="noStrike">
                <a:solidFill>
                  <a:srgbClr val="80808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FF0000"/>
                </a:solidFill>
                <a:latin typeface="Consolas"/>
                <a:ea typeface="Consolas"/>
                <a:cs typeface="Consolas"/>
                <a:sym typeface="Consolas"/>
              </a:rPr>
              <a:t>'2021-01-08'</a:t>
            </a:r>
            <a:r>
              <a:rPr b="0" i="0" lang="en-US" sz="1600" u="none" cap="none" strike="noStrike">
                <a:solidFill>
                  <a:srgbClr val="808080"/>
                </a:solidFill>
                <a:latin typeface="Consolas"/>
                <a:ea typeface="Consolas"/>
                <a:cs typeface="Consolas"/>
                <a:sym typeface="Consolas"/>
              </a:rPr>
              <a:t>)</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5" name="Shape 1985"/>
        <p:cNvGrpSpPr/>
        <p:nvPr/>
      </p:nvGrpSpPr>
      <p:grpSpPr>
        <a:xfrm>
          <a:off x="0" y="0"/>
          <a:ext cx="0" cy="0"/>
          <a:chOff x="0" y="0"/>
          <a:chExt cx="0" cy="0"/>
        </a:xfrm>
      </p:grpSpPr>
      <p:sp>
        <p:nvSpPr>
          <p:cNvPr id="1986" name="Google Shape;1986;p226"/>
          <p:cNvSpPr txBox="1"/>
          <p:nvPr>
            <p:ph type="ctrTitle"/>
          </p:nvPr>
        </p:nvSpPr>
        <p:spPr>
          <a:xfrm>
            <a:off x="1547813" y="1916113"/>
            <a:ext cx="6740525" cy="2016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2800">
                <a:latin typeface="Tahoma"/>
                <a:ea typeface="Tahoma"/>
                <a:cs typeface="Tahoma"/>
                <a:sym typeface="Tahoma"/>
              </a:rPr>
              <a:t> Exercício (bd_clinica)</a:t>
            </a:r>
            <a:br>
              <a:rPr b="1" lang="en-US" sz="2800">
                <a:latin typeface="Tahoma"/>
                <a:ea typeface="Tahoma"/>
                <a:cs typeface="Tahoma"/>
                <a:sym typeface="Tahoma"/>
              </a:rPr>
            </a:br>
            <a:r>
              <a:rPr b="1" lang="en-US" sz="2800">
                <a:latin typeface="Tahoma"/>
                <a:ea typeface="Tahoma"/>
                <a:cs typeface="Tahoma"/>
                <a:sym typeface="Tahoma"/>
              </a:rPr>
              <a:t>DML - DQL</a:t>
            </a:r>
            <a:endParaRPr sz="2800"/>
          </a:p>
        </p:txBody>
      </p:sp>
      <p:sp>
        <p:nvSpPr>
          <p:cNvPr id="1987" name="Google Shape;1987;p22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Noto Sans Symbols"/>
              <a:buNone/>
            </a:pPr>
            <a:r>
              <a:rPr b="0" i="0" lang="en-US" sz="12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pic>
        <p:nvPicPr>
          <p:cNvPr id="1988" name="Google Shape;1988;p226"/>
          <p:cNvPicPr preferRelativeResize="0"/>
          <p:nvPr/>
        </p:nvPicPr>
        <p:blipFill rotWithShape="1">
          <a:blip r:embed="rId3">
            <a:alphaModFix/>
          </a:blip>
          <a:srcRect b="0" l="0" r="0" t="0"/>
          <a:stretch/>
        </p:blipFill>
        <p:spPr>
          <a:xfrm>
            <a:off x="7235825" y="260350"/>
            <a:ext cx="1439863" cy="495300"/>
          </a:xfrm>
          <a:prstGeom prst="rect">
            <a:avLst/>
          </a:prstGeom>
          <a:noFill/>
          <a:ln>
            <a:noFill/>
          </a:ln>
        </p:spPr>
      </p:pic>
    </p:spTree>
  </p:cSld>
  <p:clrMapOvr>
    <a:masterClrMapping/>
  </p:clrMapOvr>
  <p:transition spd="slow">
    <p:push/>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2" name="Shape 1992"/>
        <p:cNvGrpSpPr/>
        <p:nvPr/>
      </p:nvGrpSpPr>
      <p:grpSpPr>
        <a:xfrm>
          <a:off x="0" y="0"/>
          <a:ext cx="0" cy="0"/>
          <a:chOff x="0" y="0"/>
          <a:chExt cx="0" cy="0"/>
        </a:xfrm>
      </p:grpSpPr>
      <p:pic>
        <p:nvPicPr>
          <p:cNvPr id="1993" name="Google Shape;1993;p227"/>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1994" name="Google Shape;1994;p227"/>
          <p:cNvSpPr txBox="1"/>
          <p:nvPr/>
        </p:nvSpPr>
        <p:spPr>
          <a:xfrm>
            <a:off x="468312" y="777875"/>
            <a:ext cx="6508750"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exercício</a:t>
            </a:r>
            <a:endParaRPr b="0" i="0" sz="1400" u="none" cap="none" strike="noStrike">
              <a:solidFill>
                <a:srgbClr val="000000"/>
              </a:solidFill>
              <a:latin typeface="Arial"/>
              <a:ea typeface="Arial"/>
              <a:cs typeface="Arial"/>
              <a:sym typeface="Arial"/>
            </a:endParaRPr>
          </a:p>
        </p:txBody>
      </p:sp>
      <p:sp>
        <p:nvSpPr>
          <p:cNvPr id="1995" name="Google Shape;1995;p22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996" name="Google Shape;1996;p227"/>
          <p:cNvSpPr txBox="1"/>
          <p:nvPr>
            <p:ph idx="11" type="ftr"/>
          </p:nvPr>
        </p:nvSpPr>
        <p:spPr>
          <a:xfrm>
            <a:off x="4939146"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sp>
        <p:nvSpPr>
          <p:cNvPr id="1997" name="Google Shape;1997;p227"/>
          <p:cNvSpPr txBox="1"/>
          <p:nvPr/>
        </p:nvSpPr>
        <p:spPr>
          <a:xfrm>
            <a:off x="468313" y="1446710"/>
            <a:ext cx="8218488" cy="433965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400"/>
              <a:buFont typeface="Arial"/>
              <a:buNone/>
            </a:pPr>
            <a:r>
              <a:rPr b="0" i="0" lang="en-US" sz="1400" u="none" cap="none" strike="noStrike">
                <a:solidFill>
                  <a:srgbClr val="008000"/>
                </a:solidFill>
                <a:latin typeface="Consolas"/>
                <a:ea typeface="Consolas"/>
                <a:cs typeface="Consolas"/>
                <a:sym typeface="Consolas"/>
              </a:rPr>
              <a:t>--1 Incluir paciente Juenir Cunha</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Clr>
                <a:srgbClr val="000000"/>
              </a:buClr>
              <a:buSzPts val="1400"/>
              <a:buFont typeface="Arial"/>
              <a:buNone/>
            </a:pPr>
            <a:r>
              <a:rPr b="0" i="0" lang="en-US" sz="1400" u="none" cap="none" strike="noStrike">
                <a:solidFill>
                  <a:srgbClr val="008000"/>
                </a:solidFill>
                <a:latin typeface="Consolas"/>
                <a:ea typeface="Consolas"/>
                <a:cs typeface="Consolas"/>
                <a:sym typeface="Consolas"/>
              </a:rPr>
              <a:t>--2 Incluir exame PCR</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Clr>
                <a:srgbClr val="000000"/>
              </a:buClr>
              <a:buSzPts val="1400"/>
              <a:buFont typeface="Arial"/>
              <a:buNone/>
            </a:pPr>
            <a:r>
              <a:rPr b="0" i="0" lang="en-US" sz="1400" u="none" cap="none" strike="noStrike">
                <a:solidFill>
                  <a:srgbClr val="008000"/>
                </a:solidFill>
                <a:latin typeface="Consolas"/>
                <a:ea typeface="Consolas"/>
                <a:cs typeface="Consolas"/>
                <a:sym typeface="Consolas"/>
              </a:rPr>
              <a:t>--3 Incluir </a:t>
            </a:r>
            <a:r>
              <a:rPr b="0" i="0" lang="en-US" sz="1400" u="none" cap="none" strike="noStrike">
                <a:solidFill>
                  <a:srgbClr val="008000"/>
                </a:solidFill>
                <a:latin typeface="Consolas"/>
                <a:ea typeface="Consolas"/>
                <a:cs typeface="Consolas"/>
                <a:sym typeface="Consolas"/>
              </a:rPr>
              <a:t>rl_exame_paciente</a:t>
            </a:r>
            <a:r>
              <a:rPr b="0" i="0" lang="en-US" sz="1400" u="none" cap="none" strike="noStrike">
                <a:solidFill>
                  <a:srgbClr val="008000"/>
                </a:solidFill>
                <a:latin typeface="Consolas"/>
                <a:ea typeface="Consolas"/>
                <a:cs typeface="Consolas"/>
                <a:sym typeface="Consolas"/>
              </a:rPr>
              <a:t>  - cd_exame = 1, cd_convenio = 2, matricula = 1 e Dt_exame= 11-04-2021</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Clr>
                <a:srgbClr val="000000"/>
              </a:buClr>
              <a:buSzPts val="1400"/>
              <a:buFont typeface="Arial"/>
              <a:buNone/>
            </a:pPr>
            <a:r>
              <a:rPr b="0" i="0" lang="en-US" sz="1400" u="none" cap="none" strike="noStrike">
                <a:solidFill>
                  <a:srgbClr val="008000"/>
                </a:solidFill>
                <a:latin typeface="Consolas"/>
                <a:ea typeface="Consolas"/>
                <a:cs typeface="Consolas"/>
                <a:sym typeface="Consolas"/>
              </a:rPr>
              <a:t>--4 Alterar paciente  João para Juenir Cunha  na tabela tb_paciente</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Clr>
                <a:srgbClr val="000000"/>
              </a:buClr>
              <a:buSzPts val="1400"/>
              <a:buFont typeface="Arial"/>
              <a:buNone/>
            </a:pPr>
            <a:r>
              <a:rPr b="0" i="0" lang="en-US" sz="1400" u="none" cap="none" strike="noStrike">
                <a:solidFill>
                  <a:srgbClr val="008000"/>
                </a:solidFill>
                <a:latin typeface="Consolas"/>
                <a:ea typeface="Consolas"/>
                <a:cs typeface="Consolas"/>
                <a:sym typeface="Consolas"/>
              </a:rPr>
              <a:t>--5 Alterar a paciente Juenir Cunha para Paula na tabela (rl_exame_paciente) </a:t>
            </a:r>
            <a:endParaRPr b="0" i="0" sz="1400" u="none" cap="none" strike="noStrike">
              <a:solidFill>
                <a:srgbClr val="000000"/>
              </a:solidFill>
              <a:latin typeface="Consolas"/>
              <a:ea typeface="Consolas"/>
              <a:cs typeface="Consolas"/>
              <a:sym typeface="Consolas"/>
            </a:endParaRPr>
          </a:p>
        </p:txBody>
      </p:sp>
    </p:spTree>
  </p:cSld>
  <p:clrMapOvr>
    <a:masterClrMapping/>
  </p:clrMapOvr>
  <p:transition>
    <p:push/>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1" name="Shape 2001"/>
        <p:cNvGrpSpPr/>
        <p:nvPr/>
      </p:nvGrpSpPr>
      <p:grpSpPr>
        <a:xfrm>
          <a:off x="0" y="0"/>
          <a:ext cx="0" cy="0"/>
          <a:chOff x="0" y="0"/>
          <a:chExt cx="0" cy="0"/>
        </a:xfrm>
      </p:grpSpPr>
      <p:pic>
        <p:nvPicPr>
          <p:cNvPr id="2002" name="Google Shape;2002;p228"/>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2003" name="Google Shape;2003;p228"/>
          <p:cNvSpPr txBox="1"/>
          <p:nvPr/>
        </p:nvSpPr>
        <p:spPr>
          <a:xfrm>
            <a:off x="468312" y="777875"/>
            <a:ext cx="6508750"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exercício</a:t>
            </a:r>
            <a:endParaRPr b="0" i="0" sz="1400" u="none" cap="none" strike="noStrike">
              <a:solidFill>
                <a:srgbClr val="000000"/>
              </a:solidFill>
              <a:latin typeface="Arial"/>
              <a:ea typeface="Arial"/>
              <a:cs typeface="Arial"/>
              <a:sym typeface="Arial"/>
            </a:endParaRPr>
          </a:p>
        </p:txBody>
      </p:sp>
      <p:sp>
        <p:nvSpPr>
          <p:cNvPr id="2004" name="Google Shape;2004;p228"/>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2005" name="Google Shape;2005;p228"/>
          <p:cNvSpPr txBox="1"/>
          <p:nvPr>
            <p:ph idx="11" type="ftr"/>
          </p:nvPr>
        </p:nvSpPr>
        <p:spPr>
          <a:xfrm>
            <a:off x="2867891"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sp>
        <p:nvSpPr>
          <p:cNvPr id="2006" name="Google Shape;2006;p228"/>
          <p:cNvSpPr txBox="1"/>
          <p:nvPr/>
        </p:nvSpPr>
        <p:spPr>
          <a:xfrm>
            <a:off x="576775" y="1548046"/>
            <a:ext cx="8344974" cy="433965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400"/>
              <a:buFont typeface="Arial"/>
              <a:buNone/>
            </a:pPr>
            <a:r>
              <a:rPr b="0" i="0" lang="en-US" sz="1400" u="none" cap="none" strike="noStrike">
                <a:solidFill>
                  <a:srgbClr val="008000"/>
                </a:solidFill>
                <a:latin typeface="Consolas"/>
                <a:ea typeface="Consolas"/>
                <a:cs typeface="Consolas"/>
                <a:sym typeface="Consolas"/>
              </a:rPr>
              <a:t>--6 Alterar a dt_exame para 2021-04-11 matricula = 1</a:t>
            </a:r>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Clr>
                <a:srgbClr val="000000"/>
              </a:buClr>
              <a:buSzPts val="1400"/>
              <a:buFont typeface="Arial"/>
              <a:buNone/>
            </a:pPr>
            <a:r>
              <a:rPr b="0" i="0" lang="en-US" sz="1400" u="none" cap="none" strike="noStrike">
                <a:solidFill>
                  <a:srgbClr val="008000"/>
                </a:solidFill>
                <a:latin typeface="Consolas"/>
                <a:ea typeface="Consolas"/>
                <a:cs typeface="Consolas"/>
                <a:sym typeface="Consolas"/>
              </a:rPr>
              <a:t>--7 Excluir cd_exame = </a:t>
            </a:r>
            <a:r>
              <a:rPr b="0" i="0" lang="en-US" sz="1400" u="none" cap="none" strike="noStrike">
                <a:solidFill>
                  <a:srgbClr val="008000"/>
                </a:solidFill>
                <a:latin typeface="Consolas"/>
                <a:ea typeface="Consolas"/>
                <a:cs typeface="Consolas"/>
                <a:sym typeface="Consolas"/>
              </a:rPr>
              <a:t>7</a:t>
            </a:r>
            <a:r>
              <a:rPr b="0" i="0" lang="en-US" sz="1400" u="none" cap="none" strike="noStrike">
                <a:solidFill>
                  <a:srgbClr val="008000"/>
                </a:solidFill>
                <a:latin typeface="Consolas"/>
                <a:ea typeface="Consolas"/>
                <a:cs typeface="Consolas"/>
                <a:sym typeface="Consolas"/>
              </a:rPr>
              <a:t> (tb_exame) (vê se é possível ? Explique ? )</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Clr>
                <a:srgbClr val="000000"/>
              </a:buClr>
              <a:buSzPts val="1400"/>
              <a:buFont typeface="Arial"/>
              <a:buNone/>
            </a:pPr>
            <a:r>
              <a:rPr b="0" i="0" lang="en-US" sz="1400" u="none" cap="none" strike="noStrike">
                <a:solidFill>
                  <a:srgbClr val="008000"/>
                </a:solidFill>
                <a:latin typeface="Consolas"/>
                <a:ea typeface="Consolas"/>
                <a:cs typeface="Consolas"/>
                <a:sym typeface="Consolas"/>
              </a:rPr>
              <a:t>--8 Excluir cd_exame = 7 (rl_exame_paciente) (vê se é possível ? Explique ? )</a:t>
            </a:r>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Clr>
                <a:srgbClr val="000000"/>
              </a:buClr>
              <a:buSzPts val="1400"/>
              <a:buFont typeface="Arial"/>
              <a:buNone/>
            </a:pPr>
            <a:r>
              <a:rPr b="0" i="0" lang="en-US" sz="1400" u="none" cap="none" strike="noStrike">
                <a:solidFill>
                  <a:srgbClr val="008000"/>
                </a:solidFill>
                <a:latin typeface="Consolas"/>
                <a:ea typeface="Consolas"/>
                <a:cs typeface="Consolas"/>
                <a:sym typeface="Consolas"/>
              </a:rPr>
              <a:t>--9 lista rl_exame_paciente quando cd_exame = 1</a:t>
            </a:r>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200000"/>
              </a:lnSpc>
              <a:spcBef>
                <a:spcPts val="0"/>
              </a:spcBef>
              <a:spcAft>
                <a:spcPts val="0"/>
              </a:spcAft>
              <a:buClr>
                <a:srgbClr val="000000"/>
              </a:buClr>
              <a:buSzPts val="1400"/>
              <a:buFont typeface="Arial"/>
              <a:buNone/>
            </a:pPr>
            <a:r>
              <a:rPr b="0" i="0" lang="en-US" sz="1400" u="none" cap="none" strike="noStrike">
                <a:solidFill>
                  <a:srgbClr val="008000"/>
                </a:solidFill>
                <a:latin typeface="Consolas"/>
                <a:ea typeface="Consolas"/>
                <a:cs typeface="Consolas"/>
                <a:sym typeface="Consolas"/>
              </a:rPr>
              <a:t>--10 lista rl_exame_paciente quando cd_convenio = 1</a:t>
            </a:r>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p:txBody>
      </p:sp>
    </p:spTree>
  </p:cSld>
  <p:clrMapOvr>
    <a:masterClrMapping/>
  </p:clrMapOvr>
  <p:transition>
    <p:push/>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0" name="Shape 2010"/>
        <p:cNvGrpSpPr/>
        <p:nvPr/>
      </p:nvGrpSpPr>
      <p:grpSpPr>
        <a:xfrm>
          <a:off x="0" y="0"/>
          <a:ext cx="0" cy="0"/>
          <a:chOff x="0" y="0"/>
          <a:chExt cx="0" cy="0"/>
        </a:xfrm>
      </p:grpSpPr>
      <p:sp>
        <p:nvSpPr>
          <p:cNvPr id="2011" name="Google Shape;2011;p229"/>
          <p:cNvSpPr txBox="1"/>
          <p:nvPr>
            <p:ph type="ctrTitle"/>
          </p:nvPr>
        </p:nvSpPr>
        <p:spPr>
          <a:xfrm>
            <a:off x="1600200" y="1773237"/>
            <a:ext cx="6019800" cy="2209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3200"/>
              <a:buFont typeface="Arial"/>
              <a:buNone/>
            </a:pPr>
            <a:r>
              <a:rPr b="0" i="0" lang="en-US" sz="3200" u="none">
                <a:solidFill>
                  <a:srgbClr val="FFFFFF"/>
                </a:solidFill>
                <a:latin typeface="Arial"/>
                <a:ea typeface="Arial"/>
                <a:cs typeface="Arial"/>
                <a:sym typeface="Arial"/>
              </a:rPr>
              <a:t> Questionário</a:t>
            </a:r>
            <a:endParaRPr/>
          </a:p>
        </p:txBody>
      </p:sp>
      <p:sp>
        <p:nvSpPr>
          <p:cNvPr id="2012" name="Google Shape;2012;p229"/>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pic>
        <p:nvPicPr>
          <p:cNvPr id="2013" name="Google Shape;2013;p229"/>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
        <p:nvSpPr>
          <p:cNvPr id="2014" name="Google Shape;2014;p229"/>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2015" name="Google Shape;2015;p229"/>
          <p:cNvSpPr txBox="1"/>
          <p:nvPr>
            <p:ph idx="11" type="ftr"/>
          </p:nvPr>
        </p:nvSpPr>
        <p:spPr>
          <a:xfrm>
            <a:off x="3421380" y="6248400"/>
            <a:ext cx="2895600"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Aula 07 - DDL e DML - Exercício</a:t>
            </a:r>
            <a:endParaRPr/>
          </a:p>
        </p:txBody>
      </p:sp>
    </p:spTree>
  </p:cSld>
  <p:clrMapOvr>
    <a:masterClrMapping/>
  </p:clrMapOvr>
  <p:transition>
    <p:push/>
  </p:transition>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9" name="Shape 2019"/>
        <p:cNvGrpSpPr/>
        <p:nvPr/>
      </p:nvGrpSpPr>
      <p:grpSpPr>
        <a:xfrm>
          <a:off x="0" y="0"/>
          <a:ext cx="0" cy="0"/>
          <a:chOff x="0" y="0"/>
          <a:chExt cx="0" cy="0"/>
        </a:xfrm>
      </p:grpSpPr>
      <p:sp>
        <p:nvSpPr>
          <p:cNvPr id="2020" name="Google Shape;2020;p230"/>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pic>
        <p:nvPicPr>
          <p:cNvPr id="2021" name="Google Shape;2021;p230"/>
          <p:cNvPicPr preferRelativeResize="0"/>
          <p:nvPr/>
        </p:nvPicPr>
        <p:blipFill rotWithShape="1">
          <a:blip r:embed="rId3">
            <a:alphaModFix/>
          </a:blip>
          <a:srcRect b="0" l="0" r="0" t="0"/>
          <a:stretch/>
        </p:blipFill>
        <p:spPr>
          <a:xfrm>
            <a:off x="7267575" y="508000"/>
            <a:ext cx="1439862" cy="495300"/>
          </a:xfrm>
          <a:prstGeom prst="rect">
            <a:avLst/>
          </a:prstGeom>
          <a:noFill/>
          <a:ln>
            <a:noFill/>
          </a:ln>
        </p:spPr>
      </p:pic>
      <p:sp>
        <p:nvSpPr>
          <p:cNvPr id="2022" name="Google Shape;2022;p230"/>
          <p:cNvSpPr txBox="1"/>
          <p:nvPr/>
        </p:nvSpPr>
        <p:spPr>
          <a:xfrm>
            <a:off x="4762" y="755650"/>
            <a:ext cx="8229600" cy="137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Questionário</a:t>
            </a:r>
            <a:endParaRPr b="0" i="0" sz="1400" u="none" cap="none" strike="noStrike">
              <a:solidFill>
                <a:srgbClr val="000000"/>
              </a:solidFill>
              <a:latin typeface="Arial"/>
              <a:ea typeface="Arial"/>
              <a:cs typeface="Arial"/>
              <a:sym typeface="Arial"/>
            </a:endParaRPr>
          </a:p>
        </p:txBody>
      </p:sp>
      <p:pic>
        <p:nvPicPr>
          <p:cNvPr id="2023" name="Google Shape;2023;p230"/>
          <p:cNvPicPr preferRelativeResize="0"/>
          <p:nvPr/>
        </p:nvPicPr>
        <p:blipFill rotWithShape="1">
          <a:blip r:embed="rId4">
            <a:alphaModFix/>
          </a:blip>
          <a:srcRect b="0" l="0" r="0" t="0"/>
          <a:stretch/>
        </p:blipFill>
        <p:spPr>
          <a:xfrm>
            <a:off x="223837" y="1433512"/>
            <a:ext cx="5795962" cy="3022600"/>
          </a:xfrm>
          <a:prstGeom prst="rect">
            <a:avLst/>
          </a:prstGeom>
          <a:noFill/>
          <a:ln>
            <a:noFill/>
          </a:ln>
        </p:spPr>
      </p:pic>
      <p:pic>
        <p:nvPicPr>
          <p:cNvPr id="2024" name="Google Shape;2024;p230"/>
          <p:cNvPicPr preferRelativeResize="0"/>
          <p:nvPr/>
        </p:nvPicPr>
        <p:blipFill rotWithShape="1">
          <a:blip r:embed="rId5">
            <a:alphaModFix/>
          </a:blip>
          <a:srcRect b="0" l="0" r="0" t="0"/>
          <a:stretch/>
        </p:blipFill>
        <p:spPr>
          <a:xfrm>
            <a:off x="5030787" y="3032125"/>
            <a:ext cx="3676650" cy="2847975"/>
          </a:xfrm>
          <a:prstGeom prst="rect">
            <a:avLst/>
          </a:prstGeom>
          <a:noFill/>
          <a:ln>
            <a:noFill/>
          </a:ln>
        </p:spPr>
      </p:pic>
      <p:sp>
        <p:nvSpPr>
          <p:cNvPr id="2025" name="Google Shape;2025;p230"/>
          <p:cNvSpPr txBox="1"/>
          <p:nvPr/>
        </p:nvSpPr>
        <p:spPr>
          <a:xfrm>
            <a:off x="223837" y="5167312"/>
            <a:ext cx="1681162"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Nome + RA</a:t>
            </a:r>
            <a:endParaRPr b="0" i="0" sz="1400" u="none" cap="none" strike="noStrike">
              <a:solidFill>
                <a:srgbClr val="000000"/>
              </a:solidFill>
              <a:latin typeface="Arial"/>
              <a:ea typeface="Arial"/>
              <a:cs typeface="Arial"/>
              <a:sym typeface="Arial"/>
            </a:endParaRPr>
          </a:p>
        </p:txBody>
      </p:sp>
      <p:cxnSp>
        <p:nvCxnSpPr>
          <p:cNvPr id="2026" name="Google Shape;2026;p230"/>
          <p:cNvCxnSpPr/>
          <p:nvPr/>
        </p:nvCxnSpPr>
        <p:spPr>
          <a:xfrm flipH="1" rot="10800000">
            <a:off x="2051050" y="4724400"/>
            <a:ext cx="3968750" cy="576262"/>
          </a:xfrm>
          <a:prstGeom prst="straightConnector1">
            <a:avLst/>
          </a:prstGeom>
          <a:noFill/>
          <a:ln cap="flat" cmpd="sng" w="9525">
            <a:solidFill>
              <a:schemeClr val="dk1"/>
            </a:solidFill>
            <a:prstDash val="solid"/>
            <a:miter lim="800000"/>
            <a:headEnd len="sm" w="sm" type="none"/>
            <a:tailEnd len="med" w="med" type="triangle"/>
          </a:ln>
        </p:spPr>
      </p:cxnSp>
      <p:sp>
        <p:nvSpPr>
          <p:cNvPr id="2027" name="Google Shape;2027;p230"/>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2028" name="Google Shape;2028;p230"/>
          <p:cNvSpPr txBox="1"/>
          <p:nvPr/>
        </p:nvSpPr>
        <p:spPr>
          <a:xfrm>
            <a:off x="153987" y="6013450"/>
            <a:ext cx="1989137"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https://kahoot.it/</a:t>
            </a:r>
            <a:endParaRPr b="0" i="0" sz="1400" u="none" cap="none" strike="noStrike">
              <a:solidFill>
                <a:srgbClr val="000000"/>
              </a:solidFill>
              <a:latin typeface="Arial"/>
              <a:ea typeface="Arial"/>
              <a:cs typeface="Arial"/>
              <a:sym typeface="Arial"/>
            </a:endParaRPr>
          </a:p>
        </p:txBody>
      </p:sp>
      <p:sp>
        <p:nvSpPr>
          <p:cNvPr id="2029" name="Google Shape;2029;p230"/>
          <p:cNvSpPr txBox="1"/>
          <p:nvPr>
            <p:ph idx="11" type="ftr"/>
          </p:nvPr>
        </p:nvSpPr>
        <p:spPr>
          <a:xfrm>
            <a:off x="3390900" y="6010804"/>
            <a:ext cx="2895600"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Aula 07 - DDL e DML - Exercício</a:t>
            </a:r>
            <a:endParaRPr/>
          </a:p>
        </p:txBody>
      </p:sp>
    </p:spTree>
  </p:cSld>
  <p:clrMapOvr>
    <a:masterClrMapping/>
  </p:clrMapOvr>
  <p:transition>
    <p:push/>
  </p:transition>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4" name="Shape 2034"/>
        <p:cNvGrpSpPr/>
        <p:nvPr/>
      </p:nvGrpSpPr>
      <p:grpSpPr>
        <a:xfrm>
          <a:off x="0" y="0"/>
          <a:ext cx="0" cy="0"/>
          <a:chOff x="0" y="0"/>
          <a:chExt cx="0" cy="0"/>
        </a:xfrm>
      </p:grpSpPr>
      <p:sp>
        <p:nvSpPr>
          <p:cNvPr id="2035" name="Google Shape;2035;p231"/>
          <p:cNvSpPr txBox="1"/>
          <p:nvPr>
            <p:ph type="title"/>
          </p:nvPr>
        </p:nvSpPr>
        <p:spPr>
          <a:xfrm>
            <a:off x="468313" y="476250"/>
            <a:ext cx="8229600" cy="5270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2400"/>
              <a:t>Agenda</a:t>
            </a:r>
            <a:endParaRPr/>
          </a:p>
        </p:txBody>
      </p:sp>
      <p:sp>
        <p:nvSpPr>
          <p:cNvPr id="2036" name="Google Shape;2036;p231"/>
          <p:cNvSpPr txBox="1"/>
          <p:nvPr>
            <p:ph idx="1" type="body"/>
          </p:nvPr>
        </p:nvSpPr>
        <p:spPr>
          <a:xfrm>
            <a:off x="1635931" y="1366886"/>
            <a:ext cx="5271305" cy="2590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500"/>
              <a:buChar char="■"/>
            </a:pPr>
            <a:r>
              <a:rPr lang="en-US" sz="2000"/>
              <a:t>Revisão </a:t>
            </a:r>
            <a:endParaRPr/>
          </a:p>
          <a:p>
            <a:pPr indent="-285750" lvl="1" marL="742950" rtl="0" algn="l">
              <a:spcBef>
                <a:spcPts val="320"/>
              </a:spcBef>
              <a:spcAft>
                <a:spcPts val="0"/>
              </a:spcAft>
              <a:buSzPts val="1280"/>
              <a:buChar char="◻"/>
            </a:pPr>
            <a:r>
              <a:rPr lang="en-US" sz="1600"/>
              <a:t>Teoria</a:t>
            </a:r>
            <a:endParaRPr/>
          </a:p>
          <a:p>
            <a:pPr indent="-285750" lvl="1" marL="742950" rtl="0" algn="l">
              <a:spcBef>
                <a:spcPts val="320"/>
              </a:spcBef>
              <a:spcAft>
                <a:spcPts val="0"/>
              </a:spcAft>
              <a:buSzPts val="1280"/>
              <a:buChar char="◻"/>
            </a:pPr>
            <a:r>
              <a:rPr lang="en-US" sz="1600"/>
              <a:t>Comandos DDL Bd_livro</a:t>
            </a:r>
            <a:endParaRPr sz="1600"/>
          </a:p>
          <a:p>
            <a:pPr indent="-285750" lvl="1" marL="742950" rtl="0" algn="l">
              <a:spcBef>
                <a:spcPts val="320"/>
              </a:spcBef>
              <a:spcAft>
                <a:spcPts val="0"/>
              </a:spcAft>
              <a:buSzPts val="1280"/>
              <a:buChar char="◻"/>
            </a:pPr>
            <a:r>
              <a:rPr lang="en-US" sz="1600"/>
              <a:t>Comandos – DML e DQL</a:t>
            </a:r>
            <a:endParaRPr sz="1600"/>
          </a:p>
          <a:p>
            <a:pPr indent="-342900" lvl="0" marL="342900" rtl="0" algn="l">
              <a:spcBef>
                <a:spcPts val="400"/>
              </a:spcBef>
              <a:spcAft>
                <a:spcPts val="0"/>
              </a:spcAft>
              <a:buSzPts val="1500"/>
              <a:buChar char="■"/>
            </a:pPr>
            <a:r>
              <a:rPr lang="en-US" sz="2000"/>
              <a:t>Exercício Bd_pedido</a:t>
            </a:r>
            <a:endParaRPr sz="2000"/>
          </a:p>
          <a:p>
            <a:pPr indent="-285750" lvl="1" marL="742950" rtl="0" algn="l">
              <a:spcBef>
                <a:spcPts val="320"/>
              </a:spcBef>
              <a:spcAft>
                <a:spcPts val="0"/>
              </a:spcAft>
              <a:buSzPts val="1280"/>
              <a:buChar char="◻"/>
            </a:pPr>
            <a:r>
              <a:rPr lang="en-US" sz="1600"/>
              <a:t>DDL</a:t>
            </a:r>
            <a:endParaRPr/>
          </a:p>
          <a:p>
            <a:pPr indent="-285750" lvl="1" marL="742950" rtl="0" algn="l">
              <a:spcBef>
                <a:spcPts val="320"/>
              </a:spcBef>
              <a:spcAft>
                <a:spcPts val="0"/>
              </a:spcAft>
              <a:buSzPts val="1280"/>
              <a:buChar char="◻"/>
            </a:pPr>
            <a:r>
              <a:rPr lang="en-US" sz="1600"/>
              <a:t>DML</a:t>
            </a:r>
            <a:endParaRPr/>
          </a:p>
          <a:p>
            <a:pPr indent="-285750" lvl="1" marL="742950" rtl="0" algn="l">
              <a:spcBef>
                <a:spcPts val="320"/>
              </a:spcBef>
              <a:spcAft>
                <a:spcPts val="0"/>
              </a:spcAft>
              <a:buSzPts val="1280"/>
              <a:buChar char="◻"/>
            </a:pPr>
            <a:r>
              <a:rPr lang="en-US" sz="1600"/>
              <a:t>Exercício DML - DQL</a:t>
            </a:r>
            <a:endParaRPr/>
          </a:p>
          <a:p>
            <a:pPr indent="-342900" lvl="0" marL="342900" rtl="0" algn="l">
              <a:spcBef>
                <a:spcPts val="400"/>
              </a:spcBef>
              <a:spcAft>
                <a:spcPts val="0"/>
              </a:spcAft>
              <a:buSzPts val="1500"/>
              <a:buChar char="■"/>
            </a:pPr>
            <a:r>
              <a:rPr lang="en-US" sz="2000"/>
              <a:t>Exercício Bd_clinica</a:t>
            </a:r>
            <a:endParaRPr sz="2000"/>
          </a:p>
          <a:p>
            <a:pPr indent="-285750" lvl="1" marL="742950" rtl="0" algn="l">
              <a:spcBef>
                <a:spcPts val="400"/>
              </a:spcBef>
              <a:spcAft>
                <a:spcPts val="0"/>
              </a:spcAft>
              <a:buSzPts val="1600"/>
              <a:buChar char="◻"/>
            </a:pPr>
            <a:r>
              <a:rPr lang="en-US" sz="2000"/>
              <a:t>DDL</a:t>
            </a:r>
            <a:endParaRPr/>
          </a:p>
          <a:p>
            <a:pPr indent="-285750" lvl="1" marL="742950" rtl="0" algn="l">
              <a:spcBef>
                <a:spcPts val="400"/>
              </a:spcBef>
              <a:spcAft>
                <a:spcPts val="0"/>
              </a:spcAft>
              <a:buSzPts val="1600"/>
              <a:buChar char="◻"/>
            </a:pPr>
            <a:r>
              <a:rPr lang="en-US" sz="2000"/>
              <a:t>DML</a:t>
            </a:r>
            <a:endParaRPr/>
          </a:p>
          <a:p>
            <a:pPr indent="-285750" lvl="1" marL="742950" rtl="0" algn="l">
              <a:spcBef>
                <a:spcPts val="400"/>
              </a:spcBef>
              <a:spcAft>
                <a:spcPts val="0"/>
              </a:spcAft>
              <a:buSzPts val="1600"/>
              <a:buChar char="◻"/>
            </a:pPr>
            <a:r>
              <a:rPr lang="en-US" sz="2000"/>
              <a:t>Exercício DML - DQL</a:t>
            </a:r>
            <a:endParaRPr/>
          </a:p>
          <a:p>
            <a:pPr indent="-342900" lvl="0" marL="342900" rtl="0" algn="l">
              <a:spcBef>
                <a:spcPts val="400"/>
              </a:spcBef>
              <a:spcAft>
                <a:spcPts val="0"/>
              </a:spcAft>
              <a:buSzPts val="1500"/>
              <a:buChar char="■"/>
            </a:pPr>
            <a:r>
              <a:rPr lang="en-US" sz="2000"/>
              <a:t> Questionário - kahoot</a:t>
            </a:r>
            <a:endParaRPr sz="2000"/>
          </a:p>
          <a:p>
            <a:pPr indent="0" lvl="0" marL="0" rtl="0" algn="l">
              <a:lnSpc>
                <a:spcPct val="150000"/>
              </a:lnSpc>
              <a:spcBef>
                <a:spcPts val="400"/>
              </a:spcBef>
              <a:spcAft>
                <a:spcPts val="0"/>
              </a:spcAft>
              <a:buSzPts val="1500"/>
              <a:buFont typeface="Noto Sans Symbols"/>
              <a:buNone/>
            </a:pPr>
            <a:r>
              <a:t/>
            </a:r>
            <a:endParaRPr sz="2000"/>
          </a:p>
        </p:txBody>
      </p:sp>
      <p:sp>
        <p:nvSpPr>
          <p:cNvPr id="2037" name="Google Shape;2037;p23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Noto Sans Symbols"/>
              <a:buNone/>
            </a:pPr>
            <a:r>
              <a:rPr b="0" i="0" lang="en-US" sz="1200" u="none" cap="none" strike="noStrike">
                <a:solidFill>
                  <a:srgbClr val="000000"/>
                </a:solidFill>
                <a:latin typeface="Arial"/>
                <a:ea typeface="Arial"/>
                <a:cs typeface="Arial"/>
                <a:sym typeface="Arial"/>
              </a:rPr>
              <a:t>Aula 07 - DDL e DML - Exercício</a:t>
            </a:r>
            <a:endParaRPr/>
          </a:p>
        </p:txBody>
      </p:sp>
      <p:pic>
        <p:nvPicPr>
          <p:cNvPr id="2038" name="Google Shape;2038;p231"/>
          <p:cNvPicPr preferRelativeResize="0"/>
          <p:nvPr/>
        </p:nvPicPr>
        <p:blipFill rotWithShape="1">
          <a:blip r:embed="rId3">
            <a:alphaModFix/>
          </a:blip>
          <a:srcRect b="0" l="0" r="0" t="0"/>
          <a:stretch/>
        </p:blipFill>
        <p:spPr>
          <a:xfrm>
            <a:off x="7481888" y="508000"/>
            <a:ext cx="1439862" cy="49530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2" name="Shape 2042"/>
        <p:cNvGrpSpPr/>
        <p:nvPr/>
      </p:nvGrpSpPr>
      <p:grpSpPr>
        <a:xfrm>
          <a:off x="0" y="0"/>
          <a:ext cx="0" cy="0"/>
          <a:chOff x="0" y="0"/>
          <a:chExt cx="0" cy="0"/>
        </a:xfrm>
      </p:grpSpPr>
      <p:sp>
        <p:nvSpPr>
          <p:cNvPr id="2043" name="Google Shape;2043;p232"/>
          <p:cNvSpPr txBox="1"/>
          <p:nvPr>
            <p:ph type="title"/>
          </p:nvPr>
        </p:nvSpPr>
        <p:spPr>
          <a:xfrm>
            <a:off x="2916237" y="1916112"/>
            <a:ext cx="3384550" cy="194468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5400"/>
              <a:buFont typeface="Arial"/>
              <a:buNone/>
            </a:pPr>
            <a:r>
              <a:rPr b="0" i="0" lang="en-US" sz="5400" u="none">
                <a:solidFill>
                  <a:schemeClr val="dk1"/>
                </a:solidFill>
                <a:latin typeface="Arial"/>
                <a:ea typeface="Arial"/>
                <a:cs typeface="Arial"/>
                <a:sym typeface="Arial"/>
              </a:rPr>
              <a:t>Dúvidas</a:t>
            </a:r>
            <a:endParaRPr/>
          </a:p>
        </p:txBody>
      </p:sp>
      <p:sp>
        <p:nvSpPr>
          <p:cNvPr id="2044" name="Google Shape;2044;p232"/>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cap="none" strike="noStrike">
                <a:solidFill>
                  <a:schemeClr val="dk1"/>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2045" name="Google Shape;2045;p232"/>
          <p:cNvSpPr txBox="1"/>
          <p:nvPr/>
        </p:nvSpPr>
        <p:spPr>
          <a:xfrm>
            <a:off x="2555875" y="4292600"/>
            <a:ext cx="5921375" cy="457200"/>
          </a:xfrm>
          <a:prstGeom prst="rect">
            <a:avLst/>
          </a:prstGeom>
          <a:noFill/>
          <a:ln>
            <a:noFill/>
          </a:ln>
        </p:spPr>
        <p:txBody>
          <a:bodyPr anchorCtr="0" anchor="t" bIns="45700" lIns="91425" spcFirstLastPara="1" rIns="91425" wrap="square" tIns="45700">
            <a:noAutofit/>
          </a:bodyPr>
          <a:lstStyle/>
          <a:p>
            <a:pPr indent="-228600" lvl="0" marL="342900" marR="0" rtl="0" algn="r">
              <a:lnSpc>
                <a:spcPct val="90000"/>
              </a:lnSpc>
              <a:spcBef>
                <a:spcPts val="0"/>
              </a:spcBef>
              <a:spcAft>
                <a:spcPts val="0"/>
              </a:spcAft>
              <a:buClr>
                <a:schemeClr val="lt2"/>
              </a:buClr>
              <a:buSzPts val="1800"/>
              <a:buFont typeface="Noto Sans Symbols"/>
              <a:buNone/>
            </a:pPr>
            <a:r>
              <a:t/>
            </a:r>
            <a:endParaRPr b="0" i="0" sz="2400" u="none" cap="none" strike="noStrike">
              <a:solidFill>
                <a:schemeClr val="dk1"/>
              </a:solidFill>
              <a:latin typeface="Arial"/>
              <a:ea typeface="Arial"/>
              <a:cs typeface="Arial"/>
              <a:sym typeface="Arial"/>
            </a:endParaRPr>
          </a:p>
          <a:p>
            <a:pPr indent="-342900" lvl="0" marL="342900" marR="0" rtl="0" algn="r">
              <a:lnSpc>
                <a:spcPct val="90000"/>
              </a:lnSpc>
              <a:spcBef>
                <a:spcPts val="480"/>
              </a:spcBef>
              <a:spcAft>
                <a:spcPts val="0"/>
              </a:spcAft>
              <a:buClr>
                <a:schemeClr val="lt2"/>
              </a:buClr>
              <a:buSzPts val="1800"/>
              <a:buFont typeface="Noto Sans Symbols"/>
              <a:buChar char="■"/>
            </a:pPr>
            <a:r>
              <a:rPr b="0" i="0" lang="en-US" sz="2400" u="none" cap="none" strike="noStrike">
                <a:solidFill>
                  <a:schemeClr val="dk1"/>
                </a:solidFill>
                <a:latin typeface="Arial"/>
                <a:ea typeface="Arial"/>
                <a:cs typeface="Arial"/>
                <a:sym typeface="Arial"/>
              </a:rPr>
              <a:t>Jose.wellington@uniceub.br</a:t>
            </a:r>
            <a:endParaRPr b="0" i="0" sz="1400" u="none" cap="none" strike="noStrike">
              <a:solidFill>
                <a:srgbClr val="000000"/>
              </a:solidFill>
              <a:latin typeface="Arial"/>
              <a:ea typeface="Arial"/>
              <a:cs typeface="Arial"/>
              <a:sym typeface="Arial"/>
            </a:endParaRPr>
          </a:p>
        </p:txBody>
      </p:sp>
      <p:sp>
        <p:nvSpPr>
          <p:cNvPr id="2046" name="Google Shape;2046;p232"/>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Aula 06 - Comandos SQL - Exercício</a:t>
            </a:r>
            <a:endParaRPr b="0" i="0" sz="1400" u="none" cap="none" strike="noStrike">
              <a:solidFill>
                <a:srgbClr val="000000"/>
              </a:solidFill>
              <a:latin typeface="Arial"/>
              <a:ea typeface="Arial"/>
              <a:cs typeface="Arial"/>
              <a:sym typeface="Arial"/>
            </a:endParaRPr>
          </a:p>
        </p:txBody>
      </p:sp>
      <p:pic>
        <p:nvPicPr>
          <p:cNvPr id="2047" name="Google Shape;2047;p232"/>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2048" name="Google Shape;2048;p23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Aula 07 - DDL e DML - Exercício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0" name="Shape 1350"/>
        <p:cNvGrpSpPr/>
        <p:nvPr/>
      </p:nvGrpSpPr>
      <p:grpSpPr>
        <a:xfrm>
          <a:off x="0" y="0"/>
          <a:ext cx="0" cy="0"/>
          <a:chOff x="0" y="0"/>
          <a:chExt cx="0" cy="0"/>
        </a:xfrm>
      </p:grpSpPr>
      <p:sp>
        <p:nvSpPr>
          <p:cNvPr id="1351" name="Google Shape;1351;p163"/>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352" name="Google Shape;1352;p163"/>
          <p:cNvSpPr txBox="1"/>
          <p:nvPr>
            <p:ph type="title"/>
          </p:nvPr>
        </p:nvSpPr>
        <p:spPr>
          <a:xfrm>
            <a:off x="395287" y="298450"/>
            <a:ext cx="6553200" cy="889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SQL -  Structured Query Language</a:t>
            </a:r>
            <a:endParaRPr/>
          </a:p>
        </p:txBody>
      </p:sp>
      <p:sp>
        <p:nvSpPr>
          <p:cNvPr id="1353" name="Google Shape;1353;p163"/>
          <p:cNvSpPr txBox="1"/>
          <p:nvPr>
            <p:ph idx="1" type="body"/>
          </p:nvPr>
        </p:nvSpPr>
        <p:spPr>
          <a:xfrm>
            <a:off x="395287" y="822325"/>
            <a:ext cx="5292725" cy="73025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SzPts val="1800"/>
              <a:buNone/>
            </a:pPr>
            <a:r>
              <a:rPr b="0" i="0" lang="en-US" sz="2400" u="none">
                <a:solidFill>
                  <a:schemeClr val="dk1"/>
                </a:solidFill>
                <a:latin typeface="Arial"/>
                <a:ea typeface="Arial"/>
                <a:cs typeface="Arial"/>
                <a:sym typeface="Arial"/>
              </a:rPr>
              <a:t>Teoria dos conjuntos</a:t>
            </a:r>
            <a:endParaRPr/>
          </a:p>
        </p:txBody>
      </p:sp>
      <p:pic>
        <p:nvPicPr>
          <p:cNvPr id="1354" name="Google Shape;1354;p163"/>
          <p:cNvPicPr preferRelativeResize="0"/>
          <p:nvPr/>
        </p:nvPicPr>
        <p:blipFill rotWithShape="1">
          <a:blip r:embed="rId3">
            <a:alphaModFix/>
          </a:blip>
          <a:srcRect b="0" l="0" r="0" t="0"/>
          <a:stretch/>
        </p:blipFill>
        <p:spPr>
          <a:xfrm>
            <a:off x="7380287" y="692150"/>
            <a:ext cx="1439862" cy="495300"/>
          </a:xfrm>
          <a:prstGeom prst="rect">
            <a:avLst/>
          </a:prstGeom>
          <a:noFill/>
          <a:ln>
            <a:noFill/>
          </a:ln>
        </p:spPr>
      </p:pic>
      <p:pic>
        <p:nvPicPr>
          <p:cNvPr id="1355" name="Google Shape;1355;p163"/>
          <p:cNvPicPr preferRelativeResize="0"/>
          <p:nvPr/>
        </p:nvPicPr>
        <p:blipFill rotWithShape="1">
          <a:blip r:embed="rId4">
            <a:alphaModFix/>
          </a:blip>
          <a:srcRect b="0" l="0" r="0" t="0"/>
          <a:stretch/>
        </p:blipFill>
        <p:spPr>
          <a:xfrm>
            <a:off x="1403350" y="1557337"/>
            <a:ext cx="6105525" cy="4810125"/>
          </a:xfrm>
          <a:prstGeom prst="rect">
            <a:avLst/>
          </a:prstGeom>
          <a:noFill/>
          <a:ln>
            <a:noFill/>
          </a:ln>
        </p:spPr>
      </p:pic>
      <p:sp>
        <p:nvSpPr>
          <p:cNvPr id="1356" name="Google Shape;1356;p16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spTree>
  </p:cSld>
  <p:clrMapOvr>
    <a:masterClrMapping/>
  </p:clrMapOvr>
  <p:transition>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0" name="Shape 1360"/>
        <p:cNvGrpSpPr/>
        <p:nvPr/>
      </p:nvGrpSpPr>
      <p:grpSpPr>
        <a:xfrm>
          <a:off x="0" y="0"/>
          <a:ext cx="0" cy="0"/>
          <a:chOff x="0" y="0"/>
          <a:chExt cx="0" cy="0"/>
        </a:xfrm>
      </p:grpSpPr>
      <p:sp>
        <p:nvSpPr>
          <p:cNvPr id="1361" name="Google Shape;1361;p164"/>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cap="none" strike="noStrike">
                <a:solidFill>
                  <a:srgbClr val="000000"/>
                </a:solidFill>
                <a:latin typeface="Arial Black"/>
                <a:ea typeface="Arial Black"/>
                <a:cs typeface="Arial Black"/>
                <a:sym typeface="Arial Black"/>
              </a:rPr>
              <a:t>‹#›</a:t>
            </a:fld>
            <a:endParaRPr b="0" i="0" sz="1400" u="none" cap="none" strike="noStrike">
              <a:solidFill>
                <a:srgbClr val="000000"/>
              </a:solidFill>
              <a:latin typeface="Arial"/>
              <a:ea typeface="Arial"/>
              <a:cs typeface="Arial"/>
              <a:sym typeface="Arial"/>
            </a:endParaRPr>
          </a:p>
        </p:txBody>
      </p:sp>
      <p:sp>
        <p:nvSpPr>
          <p:cNvPr id="1362" name="Google Shape;1362;p164"/>
          <p:cNvSpPr txBox="1"/>
          <p:nvPr>
            <p:ph idx="4294967295" type="ctrTitle"/>
          </p:nvPr>
        </p:nvSpPr>
        <p:spPr>
          <a:xfrm>
            <a:off x="0" y="836612"/>
            <a:ext cx="9144000" cy="3746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Categorias dos comandos SQL</a:t>
            </a:r>
            <a:endParaRPr b="0" i="0" sz="4400" u="none" cap="none" strike="noStrike">
              <a:solidFill>
                <a:schemeClr val="dk1"/>
              </a:solidFill>
              <a:latin typeface="Arial"/>
              <a:ea typeface="Arial"/>
              <a:cs typeface="Arial"/>
              <a:sym typeface="Arial"/>
            </a:endParaRPr>
          </a:p>
        </p:txBody>
      </p:sp>
      <p:pic>
        <p:nvPicPr>
          <p:cNvPr id="1363" name="Google Shape;1363;p164"/>
          <p:cNvPicPr preferRelativeResize="0"/>
          <p:nvPr/>
        </p:nvPicPr>
        <p:blipFill rotWithShape="1">
          <a:blip r:embed="rId3">
            <a:alphaModFix/>
          </a:blip>
          <a:srcRect b="0" l="0" r="0" t="0"/>
          <a:stretch/>
        </p:blipFill>
        <p:spPr>
          <a:xfrm>
            <a:off x="7380287" y="692150"/>
            <a:ext cx="1439862" cy="495300"/>
          </a:xfrm>
          <a:prstGeom prst="rect">
            <a:avLst/>
          </a:prstGeom>
          <a:noFill/>
          <a:ln>
            <a:noFill/>
          </a:ln>
        </p:spPr>
      </p:pic>
      <p:pic>
        <p:nvPicPr>
          <p:cNvPr id="1364" name="Google Shape;1364;p164"/>
          <p:cNvPicPr preferRelativeResize="0"/>
          <p:nvPr/>
        </p:nvPicPr>
        <p:blipFill rotWithShape="1">
          <a:blip r:embed="rId4">
            <a:alphaModFix/>
          </a:blip>
          <a:srcRect b="0" l="0" r="0" t="0"/>
          <a:stretch/>
        </p:blipFill>
        <p:spPr>
          <a:xfrm>
            <a:off x="1338378" y="1502285"/>
            <a:ext cx="6947666" cy="4747199"/>
          </a:xfrm>
          <a:prstGeom prst="rect">
            <a:avLst/>
          </a:prstGeom>
          <a:noFill/>
          <a:ln>
            <a:noFill/>
          </a:ln>
        </p:spPr>
      </p:pic>
      <p:sp>
        <p:nvSpPr>
          <p:cNvPr id="1365" name="Google Shape;1365;p16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Aula 07 - DDL e DML - Exercício</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6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1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15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10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17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2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7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5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xmlns:r="http://schemas.openxmlformats.org/officeDocument/2006/relationships" name="4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xmlns:r="http://schemas.openxmlformats.org/officeDocument/2006/relationships"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xmlns:r="http://schemas.openxmlformats.org/officeDocument/2006/relationships" name="9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8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2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6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3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4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3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