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82" r:id="rId4"/>
    <p:sldMasterId id="2147483783" r:id="rId5"/>
    <p:sldMasterId id="2147483784" r:id="rId6"/>
    <p:sldMasterId id="2147483785" r:id="rId7"/>
    <p:sldMasterId id="2147483786" r:id="rId8"/>
    <p:sldMasterId id="2147483787" r:id="rId9"/>
    <p:sldMasterId id="2147483788" r:id="rId10"/>
    <p:sldMasterId id="2147483789" r:id="rId11"/>
    <p:sldMasterId id="2147483790" r:id="rId12"/>
    <p:sldMasterId id="2147483791" r:id="rId13"/>
    <p:sldMasterId id="2147483792" r:id="rId14"/>
    <p:sldMasterId id="2147483793" r:id="rId15"/>
    <p:sldMasterId id="2147483794" r:id="rId16"/>
    <p:sldMasterId id="2147483795" r:id="rId17"/>
    <p:sldMasterId id="2147483796" r:id="rId18"/>
    <p:sldMasterId id="2147483797" r:id="rId19"/>
    <p:sldMasterId id="2147483798" r:id="rId20"/>
  </p:sldMasterIdLst>
  <p:notesMasterIdLst>
    <p:notesMasterId r:id="rId21"/>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Lst>
  <p:sldSz cy="6858000" cx="9144000"/>
  <p:notesSz cx="6724650" cy="9774225"/>
  <p:embeddedFontLst>
    <p:embeddedFont>
      <p:font typeface="Tahoma"/>
      <p:regular r:id="rId80"/>
      <p:bold r:id="rId81"/>
    </p:embeddedFont>
    <p:embeddedFont>
      <p:font typeface="Arial Black"/>
      <p:regular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79">
          <p15:clr>
            <a:srgbClr val="000000"/>
          </p15:clr>
        </p15:guide>
        <p15:guide id="2" pos="211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79" orient="horz"/>
        <p:guide pos="211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19.xml"/><Relationship Id="rId42" Type="http://schemas.openxmlformats.org/officeDocument/2006/relationships/slide" Target="slides/slide21.xml"/><Relationship Id="rId41" Type="http://schemas.openxmlformats.org/officeDocument/2006/relationships/slide" Target="slides/slide20.xml"/><Relationship Id="rId44" Type="http://schemas.openxmlformats.org/officeDocument/2006/relationships/slide" Target="slides/slide23.xml"/><Relationship Id="rId43" Type="http://schemas.openxmlformats.org/officeDocument/2006/relationships/slide" Target="slides/slide22.xml"/><Relationship Id="rId46" Type="http://schemas.openxmlformats.org/officeDocument/2006/relationships/slide" Target="slides/slide25.xml"/><Relationship Id="rId45" Type="http://schemas.openxmlformats.org/officeDocument/2006/relationships/slide" Target="slides/slide24.xml"/><Relationship Id="rId80" Type="http://schemas.openxmlformats.org/officeDocument/2006/relationships/font" Target="fonts/Tahoma-regular.fntdata"/><Relationship Id="rId82" Type="http://schemas.openxmlformats.org/officeDocument/2006/relationships/font" Target="fonts/ArialBlack-regular.fntdata"/><Relationship Id="rId81" Type="http://schemas.openxmlformats.org/officeDocument/2006/relationships/font" Target="fonts/Tahom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27.xml"/><Relationship Id="rId47" Type="http://schemas.openxmlformats.org/officeDocument/2006/relationships/slide" Target="slides/slide26.xml"/><Relationship Id="rId49" Type="http://schemas.openxmlformats.org/officeDocument/2006/relationships/slide" Target="slides/slide2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2.xml"/><Relationship Id="rId72" Type="http://schemas.openxmlformats.org/officeDocument/2006/relationships/slide" Target="slides/slide51.xml"/><Relationship Id="rId31" Type="http://schemas.openxmlformats.org/officeDocument/2006/relationships/slide" Target="slides/slide10.xml"/><Relationship Id="rId75" Type="http://schemas.openxmlformats.org/officeDocument/2006/relationships/slide" Target="slides/slide54.xml"/><Relationship Id="rId30" Type="http://schemas.openxmlformats.org/officeDocument/2006/relationships/slide" Target="slides/slide9.xml"/><Relationship Id="rId74" Type="http://schemas.openxmlformats.org/officeDocument/2006/relationships/slide" Target="slides/slide53.xml"/><Relationship Id="rId33" Type="http://schemas.openxmlformats.org/officeDocument/2006/relationships/slide" Target="slides/slide12.xml"/><Relationship Id="rId77" Type="http://schemas.openxmlformats.org/officeDocument/2006/relationships/slide" Target="slides/slide56.xml"/><Relationship Id="rId32" Type="http://schemas.openxmlformats.org/officeDocument/2006/relationships/slide" Target="slides/slide11.xml"/><Relationship Id="rId76" Type="http://schemas.openxmlformats.org/officeDocument/2006/relationships/slide" Target="slides/slide55.xml"/><Relationship Id="rId35" Type="http://schemas.openxmlformats.org/officeDocument/2006/relationships/slide" Target="slides/slide14.xml"/><Relationship Id="rId79" Type="http://schemas.openxmlformats.org/officeDocument/2006/relationships/slide" Target="slides/slide58.xml"/><Relationship Id="rId34" Type="http://schemas.openxmlformats.org/officeDocument/2006/relationships/slide" Target="slides/slide13.xml"/><Relationship Id="rId78" Type="http://schemas.openxmlformats.org/officeDocument/2006/relationships/slide" Target="slides/slide57.xml"/><Relationship Id="rId71" Type="http://schemas.openxmlformats.org/officeDocument/2006/relationships/slide" Target="slides/slide50.xml"/><Relationship Id="rId70" Type="http://schemas.openxmlformats.org/officeDocument/2006/relationships/slide" Target="slides/slide49.xml"/><Relationship Id="rId37" Type="http://schemas.openxmlformats.org/officeDocument/2006/relationships/slide" Target="slides/slide16.xml"/><Relationship Id="rId36" Type="http://schemas.openxmlformats.org/officeDocument/2006/relationships/slide" Target="slides/slide15.xml"/><Relationship Id="rId39" Type="http://schemas.openxmlformats.org/officeDocument/2006/relationships/slide" Target="slides/slide18.xml"/><Relationship Id="rId38" Type="http://schemas.openxmlformats.org/officeDocument/2006/relationships/slide" Target="slides/slide17.xml"/><Relationship Id="rId62" Type="http://schemas.openxmlformats.org/officeDocument/2006/relationships/slide" Target="slides/slide41.xml"/><Relationship Id="rId61" Type="http://schemas.openxmlformats.org/officeDocument/2006/relationships/slide" Target="slides/slide40.xml"/><Relationship Id="rId20" Type="http://schemas.openxmlformats.org/officeDocument/2006/relationships/slideMaster" Target="slideMasters/slideMaster17.xml"/><Relationship Id="rId64" Type="http://schemas.openxmlformats.org/officeDocument/2006/relationships/slide" Target="slides/slide43.xml"/><Relationship Id="rId63" Type="http://schemas.openxmlformats.org/officeDocument/2006/relationships/slide" Target="slides/slide42.xml"/><Relationship Id="rId22" Type="http://schemas.openxmlformats.org/officeDocument/2006/relationships/slide" Target="slides/slide1.xml"/><Relationship Id="rId66" Type="http://schemas.openxmlformats.org/officeDocument/2006/relationships/slide" Target="slides/slide45.xml"/><Relationship Id="rId21" Type="http://schemas.openxmlformats.org/officeDocument/2006/relationships/notesMaster" Target="notesMasters/notesMaster1.xml"/><Relationship Id="rId65" Type="http://schemas.openxmlformats.org/officeDocument/2006/relationships/slide" Target="slides/slide44.xml"/><Relationship Id="rId24" Type="http://schemas.openxmlformats.org/officeDocument/2006/relationships/slide" Target="slides/slide3.xml"/><Relationship Id="rId68" Type="http://schemas.openxmlformats.org/officeDocument/2006/relationships/slide" Target="slides/slide47.xml"/><Relationship Id="rId23" Type="http://schemas.openxmlformats.org/officeDocument/2006/relationships/slide" Target="slides/slide2.xml"/><Relationship Id="rId67" Type="http://schemas.openxmlformats.org/officeDocument/2006/relationships/slide" Target="slides/slide46.xml"/><Relationship Id="rId60" Type="http://schemas.openxmlformats.org/officeDocument/2006/relationships/slide" Target="slides/slide39.xml"/><Relationship Id="rId26" Type="http://schemas.openxmlformats.org/officeDocument/2006/relationships/slide" Target="slides/slide5.xml"/><Relationship Id="rId25" Type="http://schemas.openxmlformats.org/officeDocument/2006/relationships/slide" Target="slides/slide4.xml"/><Relationship Id="rId69" Type="http://schemas.openxmlformats.org/officeDocument/2006/relationships/slide" Target="slides/slide48.xml"/><Relationship Id="rId28" Type="http://schemas.openxmlformats.org/officeDocument/2006/relationships/slide" Target="slides/slide7.xml"/><Relationship Id="rId27" Type="http://schemas.openxmlformats.org/officeDocument/2006/relationships/slide" Target="slides/slide6.xml"/><Relationship Id="rId29" Type="http://schemas.openxmlformats.org/officeDocument/2006/relationships/slide" Target="slides/slide8.xml"/><Relationship Id="rId51" Type="http://schemas.openxmlformats.org/officeDocument/2006/relationships/slide" Target="slides/slide30.xml"/><Relationship Id="rId50" Type="http://schemas.openxmlformats.org/officeDocument/2006/relationships/slide" Target="slides/slide29.xml"/><Relationship Id="rId53" Type="http://schemas.openxmlformats.org/officeDocument/2006/relationships/slide" Target="slides/slide32.xml"/><Relationship Id="rId52" Type="http://schemas.openxmlformats.org/officeDocument/2006/relationships/slide" Target="slides/slide31.xml"/><Relationship Id="rId11" Type="http://schemas.openxmlformats.org/officeDocument/2006/relationships/slideMaster" Target="slideMasters/slideMaster8.xml"/><Relationship Id="rId55" Type="http://schemas.openxmlformats.org/officeDocument/2006/relationships/slide" Target="slides/slide34.xml"/><Relationship Id="rId10" Type="http://schemas.openxmlformats.org/officeDocument/2006/relationships/slideMaster" Target="slideMasters/slideMaster7.xml"/><Relationship Id="rId54" Type="http://schemas.openxmlformats.org/officeDocument/2006/relationships/slide" Target="slides/slide33.xml"/><Relationship Id="rId13" Type="http://schemas.openxmlformats.org/officeDocument/2006/relationships/slideMaster" Target="slideMasters/slideMaster10.xml"/><Relationship Id="rId57" Type="http://schemas.openxmlformats.org/officeDocument/2006/relationships/slide" Target="slides/slide36.xml"/><Relationship Id="rId12" Type="http://schemas.openxmlformats.org/officeDocument/2006/relationships/slideMaster" Target="slideMasters/slideMaster9.xml"/><Relationship Id="rId56" Type="http://schemas.openxmlformats.org/officeDocument/2006/relationships/slide" Target="slides/slide35.xml"/><Relationship Id="rId15" Type="http://schemas.openxmlformats.org/officeDocument/2006/relationships/slideMaster" Target="slideMasters/slideMaster12.xml"/><Relationship Id="rId59" Type="http://schemas.openxmlformats.org/officeDocument/2006/relationships/slide" Target="slides/slide38.xml"/><Relationship Id="rId14" Type="http://schemas.openxmlformats.org/officeDocument/2006/relationships/slideMaster" Target="slideMasters/slideMaster11.xml"/><Relationship Id="rId58" Type="http://schemas.openxmlformats.org/officeDocument/2006/relationships/slide" Target="slides/slide37.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4650" cy="488950"/>
          </a:xfrm>
          <a:prstGeom prst="rect">
            <a:avLst/>
          </a:prstGeom>
          <a:noFill/>
          <a:ln>
            <a:noFill/>
          </a:ln>
        </p:spPr>
        <p:txBody>
          <a:bodyPr anchorCtr="0" anchor="t" bIns="45925" lIns="91850" spcFirstLastPara="1" rIns="91850" wrap="square" tIns="459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08412" y="0"/>
            <a:ext cx="2914650" cy="488950"/>
          </a:xfrm>
          <a:prstGeom prst="rect">
            <a:avLst/>
          </a:prstGeom>
          <a:noFill/>
          <a:ln>
            <a:noFill/>
          </a:ln>
        </p:spPr>
        <p:txBody>
          <a:bodyPr anchorCtr="0" anchor="t" bIns="45925" lIns="91850" spcFirstLastPara="1" rIns="91850" wrap="square" tIns="459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283700"/>
            <a:ext cx="2914650" cy="488950"/>
          </a:xfrm>
          <a:prstGeom prst="rect">
            <a:avLst/>
          </a:prstGeom>
          <a:noFill/>
          <a:ln>
            <a:noFill/>
          </a:ln>
        </p:spPr>
        <p:txBody>
          <a:bodyPr anchorCtr="0" anchor="b" bIns="45925" lIns="91850" spcFirstLastPara="1" rIns="91850" wrap="square" tIns="459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1: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231" name="Google Shape;1231;p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10: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12" name="Google Shape;1312;p10: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11: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21" name="Google Shape;1321;p1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12: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30" name="Google Shape;1330;p1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p1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40" name="Google Shape;1340;p1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1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51" name="Google Shape;1351;p1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p15: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61" name="Google Shape;1361;p1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1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71" name="Google Shape;1371;p1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17: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79" name="Google Shape;1379;p1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18: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88" name="Google Shape;1388;p1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p19: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98" name="Google Shape;1398;p1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2:notes"/>
          <p:cNvSpPr txBox="1"/>
          <p:nvPr/>
        </p:nvSpPr>
        <p:spPr>
          <a:xfrm>
            <a:off x="3809078" y="9283816"/>
            <a:ext cx="2913900" cy="48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40" name="Google Shape;1240;p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1" name="Google Shape;1241;p2:notes"/>
          <p:cNvSpPr txBox="1"/>
          <p:nvPr>
            <p:ph idx="1" type="body"/>
          </p:nvPr>
        </p:nvSpPr>
        <p:spPr>
          <a:xfrm>
            <a:off x="672465" y="4642757"/>
            <a:ext cx="5379600" cy="439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20: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08" name="Google Shape;1408;p20: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21: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18" name="Google Shape;1418;p2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22: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428" name="Google Shape;1428;p2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9" name="Google Shape;1429;p22: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latin typeface="Arial"/>
                <a:ea typeface="Arial"/>
                <a:cs typeface="Arial"/>
                <a:sym typeface="Arial"/>
              </a:rPr>
              <a:t>architecture</a:t>
            </a:r>
            <a:r>
              <a:rPr lang="en-US">
                <a:latin typeface="Arial"/>
                <a:ea typeface="Arial"/>
                <a:cs typeface="Arial"/>
                <a:sym typeface="Arial"/>
              </a:rPr>
              <a:t> - must be defined clearly enough that maintenance programmers can (quickly!) find and fix a bug that shows up long after the original authors have moved on to other projects. That is, these programs must be </a:t>
            </a:r>
            <a:r>
              <a:rPr i="1" lang="en-US">
                <a:latin typeface="Arial"/>
                <a:ea typeface="Arial"/>
                <a:cs typeface="Arial"/>
                <a:sym typeface="Arial"/>
              </a:rPr>
              <a:t>designed</a:t>
            </a:r>
            <a:r>
              <a:rPr lang="en-US">
                <a:latin typeface="Arial"/>
                <a:ea typeface="Arial"/>
                <a:cs typeface="Arial"/>
                <a:sym typeface="Aria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latin typeface="Arial"/>
                <a:ea typeface="Arial"/>
                <a:cs typeface="Arial"/>
                <a:sym typeface="Arial"/>
              </a:rPr>
              <a:t>code reuse</a:t>
            </a:r>
            <a:r>
              <a:rPr lang="en-US">
                <a:latin typeface="Arial"/>
                <a:ea typeface="Arial"/>
                <a:cs typeface="Arial"/>
                <a:sym typeface="Aria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2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36" name="Google Shape;1436;p2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2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45" name="Google Shape;1445;p2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p25:notes"/>
          <p:cNvSpPr txBox="1"/>
          <p:nvPr>
            <p:ph idx="1" type="body"/>
          </p:nvPr>
        </p:nvSpPr>
        <p:spPr>
          <a:xfrm>
            <a:off x="673100" y="4643437"/>
            <a:ext cx="5378450" cy="4397375"/>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454" name="Google Shape;1454;p2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26:notes"/>
          <p:cNvSpPr txBox="1"/>
          <p:nvPr>
            <p:ph idx="1" type="body"/>
          </p:nvPr>
        </p:nvSpPr>
        <p:spPr>
          <a:xfrm>
            <a:off x="673100" y="4643437"/>
            <a:ext cx="5378450" cy="4397375"/>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461" name="Google Shape;1461;p2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27:notes"/>
          <p:cNvSpPr txBox="1"/>
          <p:nvPr>
            <p:ph idx="1" type="body"/>
          </p:nvPr>
        </p:nvSpPr>
        <p:spPr>
          <a:xfrm>
            <a:off x="673100" y="4643437"/>
            <a:ext cx="5378450" cy="4397375"/>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469" name="Google Shape;1469;p2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28:notes"/>
          <p:cNvSpPr txBox="1"/>
          <p:nvPr>
            <p:ph idx="1" type="body"/>
          </p:nvPr>
        </p:nvSpPr>
        <p:spPr>
          <a:xfrm>
            <a:off x="673100" y="4643437"/>
            <a:ext cx="5378450" cy="4397375"/>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477" name="Google Shape;1477;p2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p29:notes"/>
          <p:cNvSpPr txBox="1"/>
          <p:nvPr>
            <p:ph idx="1" type="body"/>
          </p:nvPr>
        </p:nvSpPr>
        <p:spPr>
          <a:xfrm>
            <a:off x="673100" y="4643437"/>
            <a:ext cx="5378450" cy="4397375"/>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485" name="Google Shape;1485;p2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3: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51" name="Google Shape;1251;p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2" name="Google Shape;1252;p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p30:notes"/>
          <p:cNvSpPr txBox="1"/>
          <p:nvPr>
            <p:ph idx="1" type="body"/>
          </p:nvPr>
        </p:nvSpPr>
        <p:spPr>
          <a:xfrm>
            <a:off x="673100" y="4643437"/>
            <a:ext cx="5378450" cy="4397375"/>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493" name="Google Shape;1493;p3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p31:notes"/>
          <p:cNvSpPr txBox="1"/>
          <p:nvPr>
            <p:ph idx="1" type="body"/>
          </p:nvPr>
        </p:nvSpPr>
        <p:spPr>
          <a:xfrm>
            <a:off x="673100" y="4643437"/>
            <a:ext cx="5378450" cy="4397375"/>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503" name="Google Shape;1503;p3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p32:notes"/>
          <p:cNvSpPr txBox="1"/>
          <p:nvPr>
            <p:ph idx="1" type="body"/>
          </p:nvPr>
        </p:nvSpPr>
        <p:spPr>
          <a:xfrm>
            <a:off x="673100" y="4643437"/>
            <a:ext cx="5378450" cy="4397375"/>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511" name="Google Shape;1511;p3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3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19" name="Google Shape;1519;p3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34: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526" name="Google Shape;1526;p34:notes"/>
          <p:cNvSpPr/>
          <p:nvPr>
            <p:ph idx="2" type="sldImg"/>
          </p:nvPr>
        </p:nvSpPr>
        <p:spPr>
          <a:xfrm>
            <a:off x="1144588" y="685800"/>
            <a:ext cx="4573587"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7" name="Google Shape;1527;p34: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528" name="Google Shape;1528;p34:notes"/>
          <p:cNvSpPr txBox="1"/>
          <p:nvPr/>
        </p:nvSpPr>
        <p:spPr>
          <a:xfrm>
            <a:off x="3884613" y="8685213"/>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p35: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536" name="Google Shape;1536;p35: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7" name="Google Shape;1537;p35: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538" name="Google Shape;1538;p35: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p3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46" name="Google Shape;1546;p3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p37: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554" name="Google Shape;1554;p37: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5" name="Google Shape;1555;p37: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556" name="Google Shape;1556;p37: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p38: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568" name="Google Shape;1568;p38: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9" name="Google Shape;1569;p38: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570" name="Google Shape;1570;p38: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p39: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580" name="Google Shape;1580;p39: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1" name="Google Shape;1581;p39: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582" name="Google Shape;1582;p39: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260" name="Google Shape;1260;p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p40: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592" name="Google Shape;1592;p40: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3" name="Google Shape;1593;p40: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594" name="Google Shape;1594;p40: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p41: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604" name="Google Shape;1604;p41: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5" name="Google Shape;1605;p41: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606" name="Google Shape;1606;p41: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p42: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616" name="Google Shape;1616;p42: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7" name="Google Shape;1617;p42: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618" name="Google Shape;1618;p42: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44: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628" name="Google Shape;1628;p44: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9" name="Google Shape;1629;p44: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630" name="Google Shape;1630;p44: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p45: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640" name="Google Shape;1640;p45: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1" name="Google Shape;1641;p45: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642" name="Google Shape;1642;p45: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p46: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652" name="Google Shape;1652;p46: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3" name="Google Shape;1653;p46: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654" name="Google Shape;1654;p46: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p47:notes"/>
          <p:cNvSpPr txBox="1"/>
          <p:nvPr>
            <p:ph idx="1" type="body"/>
          </p:nvPr>
        </p:nvSpPr>
        <p:spPr>
          <a:xfrm>
            <a:off x="686448" y="4344036"/>
            <a:ext cx="5485200" cy="41139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64" name="Google Shape;166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p48: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673" name="Google Shape;1673;p48: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4" name="Google Shape;1674;p48: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675" name="Google Shape;1675;p48: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49:notes"/>
          <p:cNvSpPr txBox="1"/>
          <p:nvPr>
            <p:ph idx="1" type="body"/>
          </p:nvPr>
        </p:nvSpPr>
        <p:spPr>
          <a:xfrm>
            <a:off x="686448" y="4344036"/>
            <a:ext cx="5485200" cy="41139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84" name="Google Shape;168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p50: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693" name="Google Shape;1693;p50: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4" name="Google Shape;1694;p50: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695" name="Google Shape;1695;p50: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5: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267" name="Google Shape;1267;p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p51: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04" name="Google Shape;1704;p51: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5" name="Google Shape;1705;p51: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06" name="Google Shape;1706;p51: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p52: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15" name="Google Shape;1715;p52: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6" name="Google Shape;1716;p52: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17" name="Google Shape;1717;p52: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p53: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26" name="Google Shape;1726;p53: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7" name="Google Shape;1727;p53: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28" name="Google Shape;1728;p53: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p54: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737" name="Google Shape;1737;p5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8" name="Google Shape;1738;p5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latin typeface="Arial"/>
                <a:ea typeface="Arial"/>
                <a:cs typeface="Arial"/>
                <a:sym typeface="Arial"/>
              </a:rPr>
              <a:t>architecture</a:t>
            </a:r>
            <a:r>
              <a:rPr lang="en-US">
                <a:latin typeface="Arial"/>
                <a:ea typeface="Arial"/>
                <a:cs typeface="Arial"/>
                <a:sym typeface="Arial"/>
              </a:rPr>
              <a:t> - must be defined clearly enough that maintenance programmers can (quickly!) find and fix a bug that shows up long after the original authors have moved on to other projects. That is, these programs must be </a:t>
            </a:r>
            <a:r>
              <a:rPr i="1" lang="en-US">
                <a:latin typeface="Arial"/>
                <a:ea typeface="Arial"/>
                <a:cs typeface="Arial"/>
                <a:sym typeface="Arial"/>
              </a:rPr>
              <a:t>designed</a:t>
            </a:r>
            <a:r>
              <a:rPr lang="en-US">
                <a:latin typeface="Arial"/>
                <a:ea typeface="Arial"/>
                <a:cs typeface="Arial"/>
                <a:sym typeface="Aria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latin typeface="Arial"/>
                <a:ea typeface="Arial"/>
                <a:cs typeface="Arial"/>
                <a:sym typeface="Arial"/>
              </a:rPr>
              <a:t>code reuse</a:t>
            </a:r>
            <a:r>
              <a:rPr lang="en-US">
                <a:latin typeface="Arial"/>
                <a:ea typeface="Arial"/>
                <a:cs typeface="Arial"/>
                <a:sym typeface="Aria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p55: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745" name="Google Shape;1745;p5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p5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754" name="Google Shape;1754;p5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p57: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763" name="Google Shape;1763;p5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58: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777" name="Google Shape;1777;p5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8" name="Google Shape;1778;p58: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p59: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786" name="Google Shape;1786;p5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276" name="Google Shape;1276;p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7:notes"/>
          <p:cNvSpPr txBox="1"/>
          <p:nvPr>
            <p:ph idx="1" type="body"/>
          </p:nvPr>
        </p:nvSpPr>
        <p:spPr>
          <a:xfrm>
            <a:off x="673100" y="4643437"/>
            <a:ext cx="5378400" cy="43974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284" name="Google Shape;1284;p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8: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293" name="Google Shape;1293;p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p9: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02" name="Google Shape;1302;p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9" name="Shape 29"/>
        <p:cNvGrpSpPr/>
        <p:nvPr/>
      </p:nvGrpSpPr>
      <p:grpSpPr>
        <a:xfrm>
          <a:off x="0" y="0"/>
          <a:ext cx="0" cy="0"/>
          <a:chOff x="0" y="0"/>
          <a:chExt cx="0" cy="0"/>
        </a:xfrm>
      </p:grpSpPr>
      <p:sp>
        <p:nvSpPr>
          <p:cNvPr id="30" name="Google Shape;3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32" name="Google Shape;32;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99" name="Shape 99"/>
        <p:cNvGrpSpPr/>
        <p:nvPr/>
      </p:nvGrpSpPr>
      <p:grpSpPr>
        <a:xfrm>
          <a:off x="0" y="0"/>
          <a:ext cx="0" cy="0"/>
          <a:chOff x="0" y="0"/>
          <a:chExt cx="0" cy="0"/>
        </a:xfrm>
      </p:grpSpPr>
      <p:sp>
        <p:nvSpPr>
          <p:cNvPr id="100" name="Google Shape;10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02" name="Google Shape;102;p1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03" name="Google Shape;103;p1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04" name="Google Shape;104;p1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05" name="Google Shape;105;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921" name="Shape 921"/>
        <p:cNvGrpSpPr/>
        <p:nvPr/>
      </p:nvGrpSpPr>
      <p:grpSpPr>
        <a:xfrm>
          <a:off x="0" y="0"/>
          <a:ext cx="0" cy="0"/>
          <a:chOff x="0" y="0"/>
          <a:chExt cx="0" cy="0"/>
        </a:xfrm>
      </p:grpSpPr>
      <p:sp>
        <p:nvSpPr>
          <p:cNvPr id="922" name="Google Shape;922;p1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3" name="Google Shape;923;p1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24" name="Google Shape;924;p1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5" name="Google Shape;925;p1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26" name="Google Shape;926;p1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927" name="Shape 927"/>
        <p:cNvGrpSpPr/>
        <p:nvPr/>
      </p:nvGrpSpPr>
      <p:grpSpPr>
        <a:xfrm>
          <a:off x="0" y="0"/>
          <a:ext cx="0" cy="0"/>
          <a:chOff x="0" y="0"/>
          <a:chExt cx="0" cy="0"/>
        </a:xfrm>
      </p:grpSpPr>
      <p:sp>
        <p:nvSpPr>
          <p:cNvPr id="928" name="Google Shape;928;p1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9" name="Google Shape;929;p11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30" name="Google Shape;930;p114"/>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31" name="Google Shape;931;p1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2" name="Google Shape;932;p1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33" name="Google Shape;933;p1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934" name="Shape 934"/>
        <p:cNvGrpSpPr/>
        <p:nvPr/>
      </p:nvGrpSpPr>
      <p:grpSpPr>
        <a:xfrm>
          <a:off x="0" y="0"/>
          <a:ext cx="0" cy="0"/>
          <a:chOff x="0" y="0"/>
          <a:chExt cx="0" cy="0"/>
        </a:xfrm>
      </p:grpSpPr>
      <p:sp>
        <p:nvSpPr>
          <p:cNvPr id="935" name="Google Shape;935;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6" name="Google Shape;936;p1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37" name="Google Shape;937;p1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938" name="Google Shape;938;p1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39" name="Google Shape;939;p1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940" name="Google Shape;940;p1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1" name="Google Shape;941;p1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42" name="Google Shape;942;p1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43" name="Shape 943"/>
        <p:cNvGrpSpPr/>
        <p:nvPr/>
      </p:nvGrpSpPr>
      <p:grpSpPr>
        <a:xfrm>
          <a:off x="0" y="0"/>
          <a:ext cx="0" cy="0"/>
          <a:chOff x="0" y="0"/>
          <a:chExt cx="0" cy="0"/>
        </a:xfrm>
      </p:grpSpPr>
      <p:sp>
        <p:nvSpPr>
          <p:cNvPr id="944" name="Google Shape;944;p1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5" name="Google Shape;945;p1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6" name="Google Shape;946;p1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47" name="Google Shape;947;p1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48" name="Shape 948"/>
        <p:cNvGrpSpPr/>
        <p:nvPr/>
      </p:nvGrpSpPr>
      <p:grpSpPr>
        <a:xfrm>
          <a:off x="0" y="0"/>
          <a:ext cx="0" cy="0"/>
          <a:chOff x="0" y="0"/>
          <a:chExt cx="0" cy="0"/>
        </a:xfrm>
      </p:grpSpPr>
      <p:sp>
        <p:nvSpPr>
          <p:cNvPr id="949" name="Google Shape;949;p1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0" name="Google Shape;950;p1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51" name="Google Shape;951;p11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952" name="Shape 952"/>
        <p:cNvGrpSpPr/>
        <p:nvPr/>
      </p:nvGrpSpPr>
      <p:grpSpPr>
        <a:xfrm>
          <a:off x="0" y="0"/>
          <a:ext cx="0" cy="0"/>
          <a:chOff x="0" y="0"/>
          <a:chExt cx="0" cy="0"/>
        </a:xfrm>
      </p:grpSpPr>
      <p:sp>
        <p:nvSpPr>
          <p:cNvPr id="953" name="Google Shape;953;p1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4" name="Google Shape;954;p1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955" name="Google Shape;955;p1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56" name="Google Shape;956;p1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7" name="Google Shape;957;p1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58" name="Google Shape;958;p11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959" name="Shape 959"/>
        <p:cNvGrpSpPr/>
        <p:nvPr/>
      </p:nvGrpSpPr>
      <p:grpSpPr>
        <a:xfrm>
          <a:off x="0" y="0"/>
          <a:ext cx="0" cy="0"/>
          <a:chOff x="0" y="0"/>
          <a:chExt cx="0" cy="0"/>
        </a:xfrm>
      </p:grpSpPr>
      <p:sp>
        <p:nvSpPr>
          <p:cNvPr id="960" name="Google Shape;960;p1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1" name="Google Shape;961;p11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62" name="Google Shape;962;p1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63" name="Google Shape;963;p1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4" name="Google Shape;964;p1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65" name="Google Shape;965;p1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66" name="Shape 966"/>
        <p:cNvGrpSpPr/>
        <p:nvPr/>
      </p:nvGrpSpPr>
      <p:grpSpPr>
        <a:xfrm>
          <a:off x="0" y="0"/>
          <a:ext cx="0" cy="0"/>
          <a:chOff x="0" y="0"/>
          <a:chExt cx="0" cy="0"/>
        </a:xfrm>
      </p:grpSpPr>
      <p:sp>
        <p:nvSpPr>
          <p:cNvPr id="967" name="Google Shape;967;p1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8" name="Google Shape;968;p120"/>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69" name="Google Shape;969;p1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0" name="Google Shape;970;p1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71" name="Google Shape;971;p1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72" name="Shape 972"/>
        <p:cNvGrpSpPr/>
        <p:nvPr/>
      </p:nvGrpSpPr>
      <p:grpSpPr>
        <a:xfrm>
          <a:off x="0" y="0"/>
          <a:ext cx="0" cy="0"/>
          <a:chOff x="0" y="0"/>
          <a:chExt cx="0" cy="0"/>
        </a:xfrm>
      </p:grpSpPr>
      <p:sp>
        <p:nvSpPr>
          <p:cNvPr id="973" name="Google Shape;973;p121"/>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4" name="Google Shape;974;p121"/>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5" name="Google Shape;975;p1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6" name="Google Shape;976;p1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77" name="Google Shape;977;p12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978" name="Shape 978"/>
        <p:cNvGrpSpPr/>
        <p:nvPr/>
      </p:nvGrpSpPr>
      <p:grpSpPr>
        <a:xfrm>
          <a:off x="0" y="0"/>
          <a:ext cx="0" cy="0"/>
          <a:chOff x="0" y="0"/>
          <a:chExt cx="0" cy="0"/>
        </a:xfrm>
      </p:grpSpPr>
      <p:sp>
        <p:nvSpPr>
          <p:cNvPr id="979" name="Google Shape;979;p12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0" name="Google Shape;980;p122"/>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81" name="Google Shape;981;p122"/>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82" name="Google Shape;982;p1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3" name="Google Shape;983;p1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84" name="Google Shape;984;p12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08" name="Shape 108"/>
        <p:cNvGrpSpPr/>
        <p:nvPr/>
      </p:nvGrpSpPr>
      <p:grpSpPr>
        <a:xfrm>
          <a:off x="0" y="0"/>
          <a:ext cx="0" cy="0"/>
          <a:chOff x="0" y="0"/>
          <a:chExt cx="0" cy="0"/>
        </a:xfrm>
      </p:grpSpPr>
      <p:sp>
        <p:nvSpPr>
          <p:cNvPr id="109" name="Google Shape;109;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11" name="Google Shape;111;p1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12" name="Google Shape;112;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3"/>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001" name="Shape 1001"/>
        <p:cNvGrpSpPr/>
        <p:nvPr/>
      </p:nvGrpSpPr>
      <p:grpSpPr>
        <a:xfrm>
          <a:off x="0" y="0"/>
          <a:ext cx="0" cy="0"/>
          <a:chOff x="0" y="0"/>
          <a:chExt cx="0" cy="0"/>
        </a:xfrm>
      </p:grpSpPr>
      <p:grpSp>
        <p:nvGrpSpPr>
          <p:cNvPr id="1002" name="Google Shape;1002;p124"/>
          <p:cNvGrpSpPr/>
          <p:nvPr/>
        </p:nvGrpSpPr>
        <p:grpSpPr>
          <a:xfrm>
            <a:off x="0" y="0"/>
            <a:ext cx="9144000" cy="6858000"/>
            <a:chOff x="0" y="0"/>
            <a:chExt cx="5760" cy="4320"/>
          </a:xfrm>
        </p:grpSpPr>
        <p:sp>
          <p:nvSpPr>
            <p:cNvPr id="1003" name="Google Shape;1003;p124"/>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4" name="Google Shape;1004;p124"/>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05" name="Google Shape;1005;p124"/>
            <p:cNvGrpSpPr/>
            <p:nvPr/>
          </p:nvGrpSpPr>
          <p:grpSpPr>
            <a:xfrm>
              <a:off x="0" y="672"/>
              <a:ext cx="1806" cy="1989"/>
              <a:chOff x="0" y="672"/>
              <a:chExt cx="1806" cy="1989"/>
            </a:xfrm>
          </p:grpSpPr>
          <p:sp>
            <p:nvSpPr>
              <p:cNvPr id="1006" name="Google Shape;1006;p124"/>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7" name="Google Shape;1007;p124"/>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8" name="Google Shape;1008;p124"/>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9" name="Google Shape;1009;p124"/>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0" name="Google Shape;1010;p124"/>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1" name="Google Shape;1011;p124"/>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2" name="Google Shape;1012;p124"/>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3" name="Google Shape;1013;p124"/>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4" name="Google Shape;1014;p124"/>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5" name="Google Shape;1015;p124"/>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016" name="Google Shape;1016;p124"/>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7" name="Google Shape;1017;p124"/>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018" name="Google Shape;1018;p12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9" name="Google Shape;1019;p1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0" name="Google Shape;1020;p1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021" name="Shape 1021"/>
        <p:cNvGrpSpPr/>
        <p:nvPr/>
      </p:nvGrpSpPr>
      <p:grpSpPr>
        <a:xfrm>
          <a:off x="0" y="0"/>
          <a:ext cx="0" cy="0"/>
          <a:chOff x="0" y="0"/>
          <a:chExt cx="0" cy="0"/>
        </a:xfrm>
      </p:grpSpPr>
      <p:sp>
        <p:nvSpPr>
          <p:cNvPr id="1022" name="Google Shape;1022;p1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3" name="Google Shape;1023;p1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24" name="Google Shape;1024;p12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025" name="Shape 1025"/>
        <p:cNvGrpSpPr/>
        <p:nvPr/>
      </p:nvGrpSpPr>
      <p:grpSpPr>
        <a:xfrm>
          <a:off x="0" y="0"/>
          <a:ext cx="0" cy="0"/>
          <a:chOff x="0" y="0"/>
          <a:chExt cx="0" cy="0"/>
        </a:xfrm>
      </p:grpSpPr>
      <p:sp>
        <p:nvSpPr>
          <p:cNvPr id="1026" name="Google Shape;1026;p12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7" name="Google Shape;1027;p12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28" name="Google Shape;1028;p1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9" name="Google Shape;1029;p1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30" name="Google Shape;1030;p12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031" name="Shape 1031"/>
        <p:cNvGrpSpPr/>
        <p:nvPr/>
      </p:nvGrpSpPr>
      <p:grpSpPr>
        <a:xfrm>
          <a:off x="0" y="0"/>
          <a:ext cx="0" cy="0"/>
          <a:chOff x="0" y="0"/>
          <a:chExt cx="0" cy="0"/>
        </a:xfrm>
      </p:grpSpPr>
      <p:sp>
        <p:nvSpPr>
          <p:cNvPr id="1032" name="Google Shape;1032;p1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3" name="Google Shape;1033;p1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034" name="Google Shape;1034;p12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5" name="Google Shape;1035;p1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36" name="Google Shape;1036;p1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037" name="Shape 1037"/>
        <p:cNvGrpSpPr/>
        <p:nvPr/>
      </p:nvGrpSpPr>
      <p:grpSpPr>
        <a:xfrm>
          <a:off x="0" y="0"/>
          <a:ext cx="0" cy="0"/>
          <a:chOff x="0" y="0"/>
          <a:chExt cx="0" cy="0"/>
        </a:xfrm>
      </p:grpSpPr>
      <p:sp>
        <p:nvSpPr>
          <p:cNvPr id="1038" name="Google Shape;1038;p1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9" name="Google Shape;1039;p12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040" name="Google Shape;1040;p12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041" name="Google Shape;1041;p12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2" name="Google Shape;1042;p1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43" name="Google Shape;1043;p12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044" name="Shape 1044"/>
        <p:cNvGrpSpPr/>
        <p:nvPr/>
      </p:nvGrpSpPr>
      <p:grpSpPr>
        <a:xfrm>
          <a:off x="0" y="0"/>
          <a:ext cx="0" cy="0"/>
          <a:chOff x="0" y="0"/>
          <a:chExt cx="0" cy="0"/>
        </a:xfrm>
      </p:grpSpPr>
      <p:sp>
        <p:nvSpPr>
          <p:cNvPr id="1045" name="Google Shape;1045;p1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6" name="Google Shape;1046;p1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047" name="Google Shape;1047;p1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048" name="Google Shape;1048;p1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049" name="Google Shape;1049;p1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050" name="Google Shape;1050;p12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1" name="Google Shape;1051;p1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52" name="Google Shape;1052;p12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053" name="Shape 1053"/>
        <p:cNvGrpSpPr/>
        <p:nvPr/>
      </p:nvGrpSpPr>
      <p:grpSpPr>
        <a:xfrm>
          <a:off x="0" y="0"/>
          <a:ext cx="0" cy="0"/>
          <a:chOff x="0" y="0"/>
          <a:chExt cx="0" cy="0"/>
        </a:xfrm>
      </p:grpSpPr>
      <p:sp>
        <p:nvSpPr>
          <p:cNvPr id="1054" name="Google Shape;1054;p1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5" name="Google Shape;1055;p13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6" name="Google Shape;1056;p1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57" name="Google Shape;1057;p1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58" name="Shape 1058"/>
        <p:cNvGrpSpPr/>
        <p:nvPr/>
      </p:nvGrpSpPr>
      <p:grpSpPr>
        <a:xfrm>
          <a:off x="0" y="0"/>
          <a:ext cx="0" cy="0"/>
          <a:chOff x="0" y="0"/>
          <a:chExt cx="0" cy="0"/>
        </a:xfrm>
      </p:grpSpPr>
      <p:sp>
        <p:nvSpPr>
          <p:cNvPr id="1059" name="Google Shape;1059;p1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0" name="Google Shape;1060;p1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1061" name="Google Shape;1061;p1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062" name="Google Shape;1062;p1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3" name="Google Shape;1063;p1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64" name="Google Shape;1064;p13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65" name="Shape 1065"/>
        <p:cNvGrpSpPr/>
        <p:nvPr/>
      </p:nvGrpSpPr>
      <p:grpSpPr>
        <a:xfrm>
          <a:off x="0" y="0"/>
          <a:ext cx="0" cy="0"/>
          <a:chOff x="0" y="0"/>
          <a:chExt cx="0" cy="0"/>
        </a:xfrm>
      </p:grpSpPr>
      <p:sp>
        <p:nvSpPr>
          <p:cNvPr id="1066" name="Google Shape;1066;p1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7" name="Google Shape;1067;p13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068" name="Google Shape;1068;p1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069" name="Google Shape;1069;p1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0" name="Google Shape;1070;p1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71" name="Google Shape;1071;p13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072" name="Shape 1072"/>
        <p:cNvGrpSpPr/>
        <p:nvPr/>
      </p:nvGrpSpPr>
      <p:grpSpPr>
        <a:xfrm>
          <a:off x="0" y="0"/>
          <a:ext cx="0" cy="0"/>
          <a:chOff x="0" y="0"/>
          <a:chExt cx="0" cy="0"/>
        </a:xfrm>
      </p:grpSpPr>
      <p:sp>
        <p:nvSpPr>
          <p:cNvPr id="1073" name="Google Shape;1073;p13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4" name="Google Shape;1074;p133"/>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75" name="Google Shape;1075;p13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6" name="Google Shape;1076;p1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77" name="Google Shape;1077;p13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15" name="Shape 115"/>
        <p:cNvGrpSpPr/>
        <p:nvPr/>
      </p:nvGrpSpPr>
      <p:grpSpPr>
        <a:xfrm>
          <a:off x="0" y="0"/>
          <a:ext cx="0" cy="0"/>
          <a:chOff x="0" y="0"/>
          <a:chExt cx="0" cy="0"/>
        </a:xfrm>
      </p:grpSpPr>
      <p:sp>
        <p:nvSpPr>
          <p:cNvPr id="116" name="Google Shape;116;p14"/>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18" name="Google Shape;118;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4"/>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078" name="Shape 1078"/>
        <p:cNvGrpSpPr/>
        <p:nvPr/>
      </p:nvGrpSpPr>
      <p:grpSpPr>
        <a:xfrm>
          <a:off x="0" y="0"/>
          <a:ext cx="0" cy="0"/>
          <a:chOff x="0" y="0"/>
          <a:chExt cx="0" cy="0"/>
        </a:xfrm>
      </p:grpSpPr>
      <p:sp>
        <p:nvSpPr>
          <p:cNvPr id="1079" name="Google Shape;1079;p134"/>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0" name="Google Shape;1080;p134"/>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81" name="Google Shape;1081;p13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2" name="Google Shape;1082;p1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83" name="Google Shape;1083;p13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1084" name="Shape 1084"/>
        <p:cNvGrpSpPr/>
        <p:nvPr/>
      </p:nvGrpSpPr>
      <p:grpSpPr>
        <a:xfrm>
          <a:off x="0" y="0"/>
          <a:ext cx="0" cy="0"/>
          <a:chOff x="0" y="0"/>
          <a:chExt cx="0" cy="0"/>
        </a:xfrm>
      </p:grpSpPr>
      <p:sp>
        <p:nvSpPr>
          <p:cNvPr id="1085" name="Google Shape;1085;p1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6" name="Google Shape;1086;p13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87" name="Google Shape;1087;p13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88" name="Google Shape;1088;p13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9" name="Google Shape;1089;p1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90" name="Google Shape;1090;p13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11" name="Shape 1111"/>
        <p:cNvGrpSpPr/>
        <p:nvPr/>
      </p:nvGrpSpPr>
      <p:grpSpPr>
        <a:xfrm>
          <a:off x="0" y="0"/>
          <a:ext cx="0" cy="0"/>
          <a:chOff x="0" y="0"/>
          <a:chExt cx="0" cy="0"/>
        </a:xfrm>
      </p:grpSpPr>
      <p:sp>
        <p:nvSpPr>
          <p:cNvPr id="1112" name="Google Shape;1112;p137"/>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3" name="Google Shape;1113;p137"/>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114" name="Google Shape;1114;p13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5" name="Google Shape;1115;p13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6" name="Google Shape;1116;p1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37" name="Shape 1137"/>
        <p:cNvGrpSpPr/>
        <p:nvPr/>
      </p:nvGrpSpPr>
      <p:grpSpPr>
        <a:xfrm>
          <a:off x="0" y="0"/>
          <a:ext cx="0" cy="0"/>
          <a:chOff x="0" y="0"/>
          <a:chExt cx="0" cy="0"/>
        </a:xfrm>
      </p:grpSpPr>
      <p:sp>
        <p:nvSpPr>
          <p:cNvPr id="1138" name="Google Shape;1138;p139"/>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9" name="Google Shape;1139;p139"/>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140" name="Google Shape;1140;p13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1" name="Google Shape;1141;p13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2" name="Google Shape;1142;p1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159" name="Shape 1159"/>
        <p:cNvGrpSpPr/>
        <p:nvPr/>
      </p:nvGrpSpPr>
      <p:grpSpPr>
        <a:xfrm>
          <a:off x="0" y="0"/>
          <a:ext cx="0" cy="0"/>
          <a:chOff x="0" y="0"/>
          <a:chExt cx="0" cy="0"/>
        </a:xfrm>
      </p:grpSpPr>
      <p:sp>
        <p:nvSpPr>
          <p:cNvPr id="1160" name="Google Shape;1160;p1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1" name="Google Shape;1161;p1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62" name="Google Shape;1162;p14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163" name="Shape 1163"/>
        <p:cNvGrpSpPr/>
        <p:nvPr/>
      </p:nvGrpSpPr>
      <p:grpSpPr>
        <a:xfrm>
          <a:off x="0" y="0"/>
          <a:ext cx="0" cy="0"/>
          <a:chOff x="0" y="0"/>
          <a:chExt cx="0" cy="0"/>
        </a:xfrm>
      </p:grpSpPr>
      <p:sp>
        <p:nvSpPr>
          <p:cNvPr id="1164" name="Google Shape;1164;p1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5" name="Google Shape;1165;p14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66" name="Google Shape;1166;p14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7" name="Google Shape;1167;p1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68" name="Google Shape;1168;p14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1169" name="Shape 1169"/>
        <p:cNvGrpSpPr/>
        <p:nvPr/>
      </p:nvGrpSpPr>
      <p:grpSpPr>
        <a:xfrm>
          <a:off x="0" y="0"/>
          <a:ext cx="0" cy="0"/>
          <a:chOff x="0" y="0"/>
          <a:chExt cx="0" cy="0"/>
        </a:xfrm>
      </p:grpSpPr>
      <p:sp>
        <p:nvSpPr>
          <p:cNvPr id="1170" name="Google Shape;1170;p14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1" name="Google Shape;1171;p14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72" name="Google Shape;1172;p14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73" name="Google Shape;1173;p14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4" name="Google Shape;1174;p1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75" name="Google Shape;1175;p14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176" name="Shape 1176"/>
        <p:cNvGrpSpPr/>
        <p:nvPr/>
      </p:nvGrpSpPr>
      <p:grpSpPr>
        <a:xfrm>
          <a:off x="0" y="0"/>
          <a:ext cx="0" cy="0"/>
          <a:chOff x="0" y="0"/>
          <a:chExt cx="0" cy="0"/>
        </a:xfrm>
      </p:grpSpPr>
      <p:sp>
        <p:nvSpPr>
          <p:cNvPr id="1177" name="Google Shape;1177;p144"/>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8" name="Google Shape;1178;p144"/>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79" name="Google Shape;1179;p14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0" name="Google Shape;1180;p1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81" name="Google Shape;1181;p14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182" name="Shape 1182"/>
        <p:cNvGrpSpPr/>
        <p:nvPr/>
      </p:nvGrpSpPr>
      <p:grpSpPr>
        <a:xfrm>
          <a:off x="0" y="0"/>
          <a:ext cx="0" cy="0"/>
          <a:chOff x="0" y="0"/>
          <a:chExt cx="0" cy="0"/>
        </a:xfrm>
      </p:grpSpPr>
      <p:sp>
        <p:nvSpPr>
          <p:cNvPr id="1183" name="Google Shape;1183;p14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4" name="Google Shape;1184;p145"/>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85" name="Google Shape;1185;p14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6" name="Google Shape;1186;p1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87" name="Google Shape;1187;p14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188" name="Shape 1188"/>
        <p:cNvGrpSpPr/>
        <p:nvPr/>
      </p:nvGrpSpPr>
      <p:grpSpPr>
        <a:xfrm>
          <a:off x="0" y="0"/>
          <a:ext cx="0" cy="0"/>
          <a:chOff x="0" y="0"/>
          <a:chExt cx="0" cy="0"/>
        </a:xfrm>
      </p:grpSpPr>
      <p:sp>
        <p:nvSpPr>
          <p:cNvPr id="1189" name="Google Shape;1189;p1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0" name="Google Shape;1190;p14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191" name="Google Shape;1191;p1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192" name="Google Shape;1192;p14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3" name="Google Shape;1193;p1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94" name="Google Shape;1194;p14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37" name="Shape 137"/>
        <p:cNvGrpSpPr/>
        <p:nvPr/>
      </p:nvGrpSpPr>
      <p:grpSpPr>
        <a:xfrm>
          <a:off x="0" y="0"/>
          <a:ext cx="0" cy="0"/>
          <a:chOff x="0" y="0"/>
          <a:chExt cx="0" cy="0"/>
        </a:xfrm>
      </p:grpSpPr>
      <p:sp>
        <p:nvSpPr>
          <p:cNvPr id="138" name="Google Shape;138;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40" name="Google Shape;140;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195" name="Shape 1195"/>
        <p:cNvGrpSpPr/>
        <p:nvPr/>
      </p:nvGrpSpPr>
      <p:grpSpPr>
        <a:xfrm>
          <a:off x="0" y="0"/>
          <a:ext cx="0" cy="0"/>
          <a:chOff x="0" y="0"/>
          <a:chExt cx="0" cy="0"/>
        </a:xfrm>
      </p:grpSpPr>
      <p:sp>
        <p:nvSpPr>
          <p:cNvPr id="1196" name="Google Shape;1196;p14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7" name="Google Shape;1197;p14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1198" name="Google Shape;1198;p14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199" name="Google Shape;1199;p14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0" name="Google Shape;1200;p1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1" name="Google Shape;1201;p14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202" name="Shape 1202"/>
        <p:cNvGrpSpPr/>
        <p:nvPr/>
      </p:nvGrpSpPr>
      <p:grpSpPr>
        <a:xfrm>
          <a:off x="0" y="0"/>
          <a:ext cx="0" cy="0"/>
          <a:chOff x="0" y="0"/>
          <a:chExt cx="0" cy="0"/>
        </a:xfrm>
      </p:grpSpPr>
      <p:sp>
        <p:nvSpPr>
          <p:cNvPr id="1203" name="Google Shape;1203;p14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4" name="Google Shape;1204;p14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5" name="Google Shape;1205;p1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6" name="Google Shape;1206;p14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207" name="Shape 1207"/>
        <p:cNvGrpSpPr/>
        <p:nvPr/>
      </p:nvGrpSpPr>
      <p:grpSpPr>
        <a:xfrm>
          <a:off x="0" y="0"/>
          <a:ext cx="0" cy="0"/>
          <a:chOff x="0" y="0"/>
          <a:chExt cx="0" cy="0"/>
        </a:xfrm>
      </p:grpSpPr>
      <p:sp>
        <p:nvSpPr>
          <p:cNvPr id="1208" name="Google Shape;1208;p1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9" name="Google Shape;1209;p1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210" name="Google Shape;1210;p1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211" name="Google Shape;1211;p1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212" name="Google Shape;1212;p1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213" name="Google Shape;1213;p14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4" name="Google Shape;1214;p1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15" name="Google Shape;1215;p14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216" name="Shape 1216"/>
        <p:cNvGrpSpPr/>
        <p:nvPr/>
      </p:nvGrpSpPr>
      <p:grpSpPr>
        <a:xfrm>
          <a:off x="0" y="0"/>
          <a:ext cx="0" cy="0"/>
          <a:chOff x="0" y="0"/>
          <a:chExt cx="0" cy="0"/>
        </a:xfrm>
      </p:grpSpPr>
      <p:sp>
        <p:nvSpPr>
          <p:cNvPr id="1217" name="Google Shape;1217;p15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8" name="Google Shape;1218;p150"/>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219" name="Google Shape;1219;p150"/>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220" name="Google Shape;1220;p15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1" name="Google Shape;1221;p1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22" name="Google Shape;1222;p15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223" name="Shape 1223"/>
        <p:cNvGrpSpPr/>
        <p:nvPr/>
      </p:nvGrpSpPr>
      <p:grpSpPr>
        <a:xfrm>
          <a:off x="0" y="0"/>
          <a:ext cx="0" cy="0"/>
          <a:chOff x="0" y="0"/>
          <a:chExt cx="0" cy="0"/>
        </a:xfrm>
      </p:grpSpPr>
      <p:sp>
        <p:nvSpPr>
          <p:cNvPr id="1224" name="Google Shape;1224;p15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5" name="Google Shape;1225;p1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226" name="Google Shape;1226;p15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7" name="Google Shape;1227;p1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28" name="Google Shape;1228;p15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43" name="Shape 143"/>
        <p:cNvGrpSpPr/>
        <p:nvPr/>
      </p:nvGrpSpPr>
      <p:grpSpPr>
        <a:xfrm>
          <a:off x="0" y="0"/>
          <a:ext cx="0" cy="0"/>
          <a:chOff x="0" y="0"/>
          <a:chExt cx="0" cy="0"/>
        </a:xfrm>
      </p:grpSpPr>
      <p:grpSp>
        <p:nvGrpSpPr>
          <p:cNvPr id="144" name="Google Shape;144;p17"/>
          <p:cNvGrpSpPr/>
          <p:nvPr/>
        </p:nvGrpSpPr>
        <p:grpSpPr>
          <a:xfrm>
            <a:off x="0" y="0"/>
            <a:ext cx="9144000" cy="6858000"/>
            <a:chOff x="0" y="0"/>
            <a:chExt cx="5760" cy="4320"/>
          </a:xfrm>
        </p:grpSpPr>
        <p:sp>
          <p:nvSpPr>
            <p:cNvPr id="145" name="Google Shape;145;p17"/>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6" name="Google Shape;146;p17"/>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47" name="Google Shape;147;p17"/>
            <p:cNvGrpSpPr/>
            <p:nvPr/>
          </p:nvGrpSpPr>
          <p:grpSpPr>
            <a:xfrm>
              <a:off x="0" y="672"/>
              <a:ext cx="1806" cy="1989"/>
              <a:chOff x="0" y="672"/>
              <a:chExt cx="1806" cy="1989"/>
            </a:xfrm>
          </p:grpSpPr>
          <p:sp>
            <p:nvSpPr>
              <p:cNvPr id="148" name="Google Shape;148;p17"/>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 name="Google Shape;149;p17"/>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0" name="Google Shape;150;p17"/>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1" name="Google Shape;151;p17"/>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 name="Google Shape;152;p17"/>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3" name="Google Shape;153;p17"/>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4" name="Google Shape;154;p17"/>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5" name="Google Shape;155;p17"/>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6" name="Google Shape;156;p17"/>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7" name="Google Shape;157;p17"/>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58" name="Google Shape;158;p17"/>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7"/>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60" name="Google Shape;160;p1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63" name="Shape 163"/>
        <p:cNvGrpSpPr/>
        <p:nvPr/>
      </p:nvGrpSpPr>
      <p:grpSpPr>
        <a:xfrm>
          <a:off x="0" y="0"/>
          <a:ext cx="0" cy="0"/>
          <a:chOff x="0" y="0"/>
          <a:chExt cx="0" cy="0"/>
        </a:xfrm>
      </p:grpSpPr>
      <p:sp>
        <p:nvSpPr>
          <p:cNvPr id="164" name="Google Shape;164;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66" name="Google Shape;166;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68" name="Google Shape;168;p1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69" name="Shape 169"/>
        <p:cNvGrpSpPr/>
        <p:nvPr/>
      </p:nvGrpSpPr>
      <p:grpSpPr>
        <a:xfrm>
          <a:off x="0" y="0"/>
          <a:ext cx="0" cy="0"/>
          <a:chOff x="0" y="0"/>
          <a:chExt cx="0" cy="0"/>
        </a:xfrm>
      </p:grpSpPr>
      <p:sp>
        <p:nvSpPr>
          <p:cNvPr id="170" name="Google Shape;170;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1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72" name="Google Shape;172;p1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73" name="Google Shape;173;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p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76" name="Shape 176"/>
        <p:cNvGrpSpPr/>
        <p:nvPr/>
      </p:nvGrpSpPr>
      <p:grpSpPr>
        <a:xfrm>
          <a:off x="0" y="0"/>
          <a:ext cx="0" cy="0"/>
          <a:chOff x="0" y="0"/>
          <a:chExt cx="0" cy="0"/>
        </a:xfrm>
      </p:grpSpPr>
      <p:sp>
        <p:nvSpPr>
          <p:cNvPr id="177" name="Google Shape;17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79" name="Google Shape;179;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80" name="Google Shape;180;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81" name="Google Shape;181;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82" name="Google Shape;182;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84" name="Google Shape;184;p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85" name="Shape 185"/>
        <p:cNvGrpSpPr/>
        <p:nvPr/>
      </p:nvGrpSpPr>
      <p:grpSpPr>
        <a:xfrm>
          <a:off x="0" y="0"/>
          <a:ext cx="0" cy="0"/>
          <a:chOff x="0" y="0"/>
          <a:chExt cx="0" cy="0"/>
        </a:xfrm>
      </p:grpSpPr>
      <p:sp>
        <p:nvSpPr>
          <p:cNvPr id="186" name="Google Shape;186;p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90" name="Shape 190"/>
        <p:cNvGrpSpPr/>
        <p:nvPr/>
      </p:nvGrpSpPr>
      <p:grpSpPr>
        <a:xfrm>
          <a:off x="0" y="0"/>
          <a:ext cx="0" cy="0"/>
          <a:chOff x="0" y="0"/>
          <a:chExt cx="0" cy="0"/>
        </a:xfrm>
      </p:grpSpPr>
      <p:sp>
        <p:nvSpPr>
          <p:cNvPr id="191" name="Google Shape;191;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2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1" name="Shape 51"/>
        <p:cNvGrpSpPr/>
        <p:nvPr/>
      </p:nvGrpSpPr>
      <p:grpSpPr>
        <a:xfrm>
          <a:off x="0" y="0"/>
          <a:ext cx="0" cy="0"/>
          <a:chOff x="0" y="0"/>
          <a:chExt cx="0" cy="0"/>
        </a:xfrm>
      </p:grpSpPr>
      <p:sp>
        <p:nvSpPr>
          <p:cNvPr id="52" name="Google Shape;52;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4"/>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94" name="Shape 194"/>
        <p:cNvGrpSpPr/>
        <p:nvPr/>
      </p:nvGrpSpPr>
      <p:grpSpPr>
        <a:xfrm>
          <a:off x="0" y="0"/>
          <a:ext cx="0" cy="0"/>
          <a:chOff x="0" y="0"/>
          <a:chExt cx="0" cy="0"/>
        </a:xfrm>
      </p:grpSpPr>
      <p:sp>
        <p:nvSpPr>
          <p:cNvPr id="195" name="Google Shape;195;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197" name="Google Shape;197;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98" name="Google Shape;198;p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00" name="Google Shape;200;p2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201" name="Shape 201"/>
        <p:cNvGrpSpPr/>
        <p:nvPr/>
      </p:nvGrpSpPr>
      <p:grpSpPr>
        <a:xfrm>
          <a:off x="0" y="0"/>
          <a:ext cx="0" cy="0"/>
          <a:chOff x="0" y="0"/>
          <a:chExt cx="0" cy="0"/>
        </a:xfrm>
      </p:grpSpPr>
      <p:sp>
        <p:nvSpPr>
          <p:cNvPr id="202" name="Google Shape;202;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204" name="Google Shape;204;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05" name="Google Shape;205;p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07" name="Google Shape;207;p2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208" name="Shape 208"/>
        <p:cNvGrpSpPr/>
        <p:nvPr/>
      </p:nvGrpSpPr>
      <p:grpSpPr>
        <a:xfrm>
          <a:off x="0" y="0"/>
          <a:ext cx="0" cy="0"/>
          <a:chOff x="0" y="0"/>
          <a:chExt cx="0" cy="0"/>
        </a:xfrm>
      </p:grpSpPr>
      <p:sp>
        <p:nvSpPr>
          <p:cNvPr id="209" name="Google Shape;209;p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25"/>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11" name="Google Shape;211;p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2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214" name="Shape 214"/>
        <p:cNvGrpSpPr/>
        <p:nvPr/>
      </p:nvGrpSpPr>
      <p:grpSpPr>
        <a:xfrm>
          <a:off x="0" y="0"/>
          <a:ext cx="0" cy="0"/>
          <a:chOff x="0" y="0"/>
          <a:chExt cx="0" cy="0"/>
        </a:xfrm>
      </p:grpSpPr>
      <p:sp>
        <p:nvSpPr>
          <p:cNvPr id="215" name="Google Shape;215;p26"/>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26"/>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17" name="Google Shape;217;p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19" name="Google Shape;219;p2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220" name="Shape 220"/>
        <p:cNvGrpSpPr/>
        <p:nvPr/>
      </p:nvGrpSpPr>
      <p:grpSpPr>
        <a:xfrm>
          <a:off x="0" y="0"/>
          <a:ext cx="0" cy="0"/>
          <a:chOff x="0" y="0"/>
          <a:chExt cx="0" cy="0"/>
        </a:xfrm>
      </p:grpSpPr>
      <p:sp>
        <p:nvSpPr>
          <p:cNvPr id="221" name="Google Shape;221;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23" name="Google Shape;223;p27"/>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24" name="Google Shape;224;p2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26" name="Google Shape;226;p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243" name="Shape 243"/>
        <p:cNvGrpSpPr/>
        <p:nvPr/>
      </p:nvGrpSpPr>
      <p:grpSpPr>
        <a:xfrm>
          <a:off x="0" y="0"/>
          <a:ext cx="0" cy="0"/>
          <a:chOff x="0" y="0"/>
          <a:chExt cx="0" cy="0"/>
        </a:xfrm>
      </p:grpSpPr>
      <p:grpSp>
        <p:nvGrpSpPr>
          <p:cNvPr id="244" name="Google Shape;244;p29"/>
          <p:cNvGrpSpPr/>
          <p:nvPr/>
        </p:nvGrpSpPr>
        <p:grpSpPr>
          <a:xfrm>
            <a:off x="0" y="0"/>
            <a:ext cx="9144000" cy="6858000"/>
            <a:chOff x="0" y="0"/>
            <a:chExt cx="5760" cy="4320"/>
          </a:xfrm>
        </p:grpSpPr>
        <p:sp>
          <p:nvSpPr>
            <p:cNvPr id="245" name="Google Shape;245;p29"/>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6" name="Google Shape;246;p29"/>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47" name="Google Shape;247;p29"/>
            <p:cNvGrpSpPr/>
            <p:nvPr/>
          </p:nvGrpSpPr>
          <p:grpSpPr>
            <a:xfrm>
              <a:off x="0" y="672"/>
              <a:ext cx="1806" cy="1989"/>
              <a:chOff x="0" y="672"/>
              <a:chExt cx="1806" cy="1989"/>
            </a:xfrm>
          </p:grpSpPr>
          <p:sp>
            <p:nvSpPr>
              <p:cNvPr id="248" name="Google Shape;248;p29"/>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9" name="Google Shape;249;p29"/>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29"/>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29"/>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2" name="Google Shape;252;p29"/>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29"/>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4" name="Google Shape;254;p29"/>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5" name="Google Shape;255;p29"/>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6" name="Google Shape;256;p29"/>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7" name="Google Shape;257;p29"/>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258" name="Google Shape;258;p29"/>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29"/>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60" name="Google Shape;260;p2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2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63" name="Shape 263"/>
        <p:cNvGrpSpPr/>
        <p:nvPr/>
      </p:nvGrpSpPr>
      <p:grpSpPr>
        <a:xfrm>
          <a:off x="0" y="0"/>
          <a:ext cx="0" cy="0"/>
          <a:chOff x="0" y="0"/>
          <a:chExt cx="0" cy="0"/>
        </a:xfrm>
      </p:grpSpPr>
      <p:sp>
        <p:nvSpPr>
          <p:cNvPr id="264" name="Google Shape;264;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266" name="Google Shape;266;p3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68" name="Google Shape;268;p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69" name="Shape 269"/>
        <p:cNvGrpSpPr/>
        <p:nvPr/>
      </p:nvGrpSpPr>
      <p:grpSpPr>
        <a:xfrm>
          <a:off x="0" y="0"/>
          <a:ext cx="0" cy="0"/>
          <a:chOff x="0" y="0"/>
          <a:chExt cx="0" cy="0"/>
        </a:xfrm>
      </p:grpSpPr>
      <p:sp>
        <p:nvSpPr>
          <p:cNvPr id="270" name="Google Shape;270;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31"/>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72" name="Google Shape;272;p31"/>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73" name="Google Shape;273;p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75" name="Google Shape;275;p3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276" name="Shape 276"/>
        <p:cNvGrpSpPr/>
        <p:nvPr/>
      </p:nvGrpSpPr>
      <p:grpSpPr>
        <a:xfrm>
          <a:off x="0" y="0"/>
          <a:ext cx="0" cy="0"/>
          <a:chOff x="0" y="0"/>
          <a:chExt cx="0" cy="0"/>
        </a:xfrm>
      </p:grpSpPr>
      <p:sp>
        <p:nvSpPr>
          <p:cNvPr id="277" name="Google Shape;27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79" name="Google Shape;279;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80" name="Google Shape;280;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81" name="Google Shape;281;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82" name="Google Shape;282;p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84" name="Google Shape;284;p3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85" name="Shape 285"/>
        <p:cNvGrpSpPr/>
        <p:nvPr/>
      </p:nvGrpSpPr>
      <p:grpSpPr>
        <a:xfrm>
          <a:off x="0" y="0"/>
          <a:ext cx="0" cy="0"/>
          <a:chOff x="0" y="0"/>
          <a:chExt cx="0" cy="0"/>
        </a:xfrm>
      </p:grpSpPr>
      <p:sp>
        <p:nvSpPr>
          <p:cNvPr id="286" name="Google Shape;286;p3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3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8" name="Google Shape;288;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89" name="Google Shape;289;p3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57" name="Shape 57"/>
        <p:cNvGrpSpPr/>
        <p:nvPr/>
      </p:nvGrpSpPr>
      <p:grpSpPr>
        <a:xfrm>
          <a:off x="0" y="0"/>
          <a:ext cx="0" cy="0"/>
          <a:chOff x="0" y="0"/>
          <a:chExt cx="0" cy="0"/>
        </a:xfrm>
      </p:grpSpPr>
      <p:sp>
        <p:nvSpPr>
          <p:cNvPr id="58" name="Google Shape;58;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0" name="Google Shape;60;p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1" name="Google Shape;61;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5"/>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290" name="Shape 290"/>
        <p:cNvGrpSpPr/>
        <p:nvPr/>
      </p:nvGrpSpPr>
      <p:grpSpPr>
        <a:xfrm>
          <a:off x="0" y="0"/>
          <a:ext cx="0" cy="0"/>
          <a:chOff x="0" y="0"/>
          <a:chExt cx="0" cy="0"/>
        </a:xfrm>
      </p:grpSpPr>
      <p:sp>
        <p:nvSpPr>
          <p:cNvPr id="291" name="Google Shape;291;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293" name="Google Shape;293;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94" name="Google Shape;294;p3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96" name="Google Shape;296;p3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297" name="Shape 297"/>
        <p:cNvGrpSpPr/>
        <p:nvPr/>
      </p:nvGrpSpPr>
      <p:grpSpPr>
        <a:xfrm>
          <a:off x="0" y="0"/>
          <a:ext cx="0" cy="0"/>
          <a:chOff x="0" y="0"/>
          <a:chExt cx="0" cy="0"/>
        </a:xfrm>
      </p:grpSpPr>
      <p:sp>
        <p:nvSpPr>
          <p:cNvPr id="298" name="Google Shape;298;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3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300" name="Google Shape;300;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301" name="Google Shape;301;p3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03" name="Google Shape;303;p3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04" name="Shape 304"/>
        <p:cNvGrpSpPr/>
        <p:nvPr/>
      </p:nvGrpSpPr>
      <p:grpSpPr>
        <a:xfrm>
          <a:off x="0" y="0"/>
          <a:ext cx="0" cy="0"/>
          <a:chOff x="0" y="0"/>
          <a:chExt cx="0" cy="0"/>
        </a:xfrm>
      </p:grpSpPr>
      <p:sp>
        <p:nvSpPr>
          <p:cNvPr id="305" name="Google Shape;305;p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36"/>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07" name="Google Shape;307;p3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09" name="Google Shape;309;p3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310" name="Shape 310"/>
        <p:cNvGrpSpPr/>
        <p:nvPr/>
      </p:nvGrpSpPr>
      <p:grpSpPr>
        <a:xfrm>
          <a:off x="0" y="0"/>
          <a:ext cx="0" cy="0"/>
          <a:chOff x="0" y="0"/>
          <a:chExt cx="0" cy="0"/>
        </a:xfrm>
      </p:grpSpPr>
      <p:sp>
        <p:nvSpPr>
          <p:cNvPr id="311" name="Google Shape;311;p37"/>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37"/>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3" name="Google Shape;313;p3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15" name="Google Shape;315;p3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316" name="Shape 316"/>
        <p:cNvGrpSpPr/>
        <p:nvPr/>
      </p:nvGrpSpPr>
      <p:grpSpPr>
        <a:xfrm>
          <a:off x="0" y="0"/>
          <a:ext cx="0" cy="0"/>
          <a:chOff x="0" y="0"/>
          <a:chExt cx="0" cy="0"/>
        </a:xfrm>
      </p:grpSpPr>
      <p:sp>
        <p:nvSpPr>
          <p:cNvPr id="317" name="Google Shape;317;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3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9" name="Google Shape;319;p3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0" name="Google Shape;320;p3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1" name="Google Shape;321;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22" name="Google Shape;322;p3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339" name="Shape 339"/>
        <p:cNvGrpSpPr/>
        <p:nvPr/>
      </p:nvGrpSpPr>
      <p:grpSpPr>
        <a:xfrm>
          <a:off x="0" y="0"/>
          <a:ext cx="0" cy="0"/>
          <a:chOff x="0" y="0"/>
          <a:chExt cx="0" cy="0"/>
        </a:xfrm>
      </p:grpSpPr>
      <p:sp>
        <p:nvSpPr>
          <p:cNvPr id="340" name="Google Shape;340;p4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42" name="Google Shape;342;p4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43" name="Shape 343"/>
        <p:cNvGrpSpPr/>
        <p:nvPr/>
      </p:nvGrpSpPr>
      <p:grpSpPr>
        <a:xfrm>
          <a:off x="0" y="0"/>
          <a:ext cx="0" cy="0"/>
          <a:chOff x="0" y="0"/>
          <a:chExt cx="0" cy="0"/>
        </a:xfrm>
      </p:grpSpPr>
      <p:sp>
        <p:nvSpPr>
          <p:cNvPr id="344" name="Google Shape;344;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5" name="Google Shape;345;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346" name="Google Shape;346;p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48" name="Google Shape;348;p4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49" name="Shape 349"/>
        <p:cNvGrpSpPr/>
        <p:nvPr/>
      </p:nvGrpSpPr>
      <p:grpSpPr>
        <a:xfrm>
          <a:off x="0" y="0"/>
          <a:ext cx="0" cy="0"/>
          <a:chOff x="0" y="0"/>
          <a:chExt cx="0" cy="0"/>
        </a:xfrm>
      </p:grpSpPr>
      <p:sp>
        <p:nvSpPr>
          <p:cNvPr id="350" name="Google Shape;350;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1" name="Google Shape;351;p42"/>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52" name="Google Shape;352;p42"/>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53" name="Google Shape;353;p4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4" name="Google Shape;354;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55" name="Google Shape;355;p4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56" name="Shape 356"/>
        <p:cNvGrpSpPr/>
        <p:nvPr/>
      </p:nvGrpSpPr>
      <p:grpSpPr>
        <a:xfrm>
          <a:off x="0" y="0"/>
          <a:ext cx="0" cy="0"/>
          <a:chOff x="0" y="0"/>
          <a:chExt cx="0" cy="0"/>
        </a:xfrm>
      </p:grpSpPr>
      <p:sp>
        <p:nvSpPr>
          <p:cNvPr id="357" name="Google Shape;35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59" name="Google Shape;359;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360" name="Google Shape;360;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61" name="Google Shape;361;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362" name="Google Shape;362;p4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64" name="Google Shape;364;p4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365" name="Shape 365"/>
        <p:cNvGrpSpPr/>
        <p:nvPr/>
      </p:nvGrpSpPr>
      <p:grpSpPr>
        <a:xfrm>
          <a:off x="0" y="0"/>
          <a:ext cx="0" cy="0"/>
          <a:chOff x="0" y="0"/>
          <a:chExt cx="0" cy="0"/>
        </a:xfrm>
      </p:grpSpPr>
      <p:sp>
        <p:nvSpPr>
          <p:cNvPr id="366" name="Google Shape;366;p4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4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69" name="Google Shape;369;p4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64" name="Shape 64"/>
        <p:cNvGrpSpPr/>
        <p:nvPr/>
      </p:nvGrpSpPr>
      <p:grpSpPr>
        <a:xfrm>
          <a:off x="0" y="0"/>
          <a:ext cx="0" cy="0"/>
          <a:chOff x="0" y="0"/>
          <a:chExt cx="0" cy="0"/>
        </a:xfrm>
      </p:grpSpPr>
      <p:sp>
        <p:nvSpPr>
          <p:cNvPr id="65" name="Google Shape;65;p6"/>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6"/>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370" name="Shape 370"/>
        <p:cNvGrpSpPr/>
        <p:nvPr/>
      </p:nvGrpSpPr>
      <p:grpSpPr>
        <a:xfrm>
          <a:off x="0" y="0"/>
          <a:ext cx="0" cy="0"/>
          <a:chOff x="0" y="0"/>
          <a:chExt cx="0" cy="0"/>
        </a:xfrm>
      </p:grpSpPr>
      <p:sp>
        <p:nvSpPr>
          <p:cNvPr id="371" name="Google Shape;371;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373" name="Google Shape;373;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374" name="Google Shape;374;p4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76" name="Google Shape;376;p4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377" name="Shape 377"/>
        <p:cNvGrpSpPr/>
        <p:nvPr/>
      </p:nvGrpSpPr>
      <p:grpSpPr>
        <a:xfrm>
          <a:off x="0" y="0"/>
          <a:ext cx="0" cy="0"/>
          <a:chOff x="0" y="0"/>
          <a:chExt cx="0" cy="0"/>
        </a:xfrm>
      </p:grpSpPr>
      <p:sp>
        <p:nvSpPr>
          <p:cNvPr id="378" name="Google Shape;378;p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4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380" name="Google Shape;380;p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381" name="Google Shape;381;p4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83" name="Google Shape;383;p4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84" name="Shape 384"/>
        <p:cNvGrpSpPr/>
        <p:nvPr/>
      </p:nvGrpSpPr>
      <p:grpSpPr>
        <a:xfrm>
          <a:off x="0" y="0"/>
          <a:ext cx="0" cy="0"/>
          <a:chOff x="0" y="0"/>
          <a:chExt cx="0" cy="0"/>
        </a:xfrm>
      </p:grpSpPr>
      <p:sp>
        <p:nvSpPr>
          <p:cNvPr id="385" name="Google Shape;385;p4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6" name="Google Shape;386;p4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7" name="Google Shape;387;p4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89" name="Google Shape;389;p4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390" name="Shape 390"/>
        <p:cNvGrpSpPr/>
        <p:nvPr/>
      </p:nvGrpSpPr>
      <p:grpSpPr>
        <a:xfrm>
          <a:off x="0" y="0"/>
          <a:ext cx="0" cy="0"/>
          <a:chOff x="0" y="0"/>
          <a:chExt cx="0" cy="0"/>
        </a:xfrm>
      </p:grpSpPr>
      <p:sp>
        <p:nvSpPr>
          <p:cNvPr id="391" name="Google Shape;391;p48"/>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2" name="Google Shape;392;p48"/>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93" name="Google Shape;393;p4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95" name="Google Shape;395;p4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396" name="Shape 396"/>
        <p:cNvGrpSpPr/>
        <p:nvPr/>
      </p:nvGrpSpPr>
      <p:grpSpPr>
        <a:xfrm>
          <a:off x="0" y="0"/>
          <a:ext cx="0" cy="0"/>
          <a:chOff x="0" y="0"/>
          <a:chExt cx="0" cy="0"/>
        </a:xfrm>
      </p:grpSpPr>
      <p:sp>
        <p:nvSpPr>
          <p:cNvPr id="397" name="Google Shape;397;p4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8" name="Google Shape;398;p4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99" name="Google Shape;399;p4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0" name="Google Shape;400;p4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02" name="Google Shape;402;p4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423" name="Shape 423"/>
        <p:cNvGrpSpPr/>
        <p:nvPr/>
      </p:nvGrpSpPr>
      <p:grpSpPr>
        <a:xfrm>
          <a:off x="0" y="0"/>
          <a:ext cx="0" cy="0"/>
          <a:chOff x="0" y="0"/>
          <a:chExt cx="0" cy="0"/>
        </a:xfrm>
      </p:grpSpPr>
      <p:sp>
        <p:nvSpPr>
          <p:cNvPr id="424" name="Google Shape;424;p51"/>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5" name="Google Shape;425;p51"/>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426" name="Google Shape;426;p5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5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8" name="Google Shape;428;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45" name="Shape 445"/>
        <p:cNvGrpSpPr/>
        <p:nvPr/>
      </p:nvGrpSpPr>
      <p:grpSpPr>
        <a:xfrm>
          <a:off x="0" y="0"/>
          <a:ext cx="0" cy="0"/>
          <a:chOff x="0" y="0"/>
          <a:chExt cx="0" cy="0"/>
        </a:xfrm>
      </p:grpSpPr>
      <p:sp>
        <p:nvSpPr>
          <p:cNvPr id="446" name="Google Shape;446;p5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7" name="Google Shape;447;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48" name="Google Shape;448;p53"/>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449" name="Shape 449"/>
        <p:cNvGrpSpPr/>
        <p:nvPr/>
      </p:nvGrpSpPr>
      <p:grpSpPr>
        <a:xfrm>
          <a:off x="0" y="0"/>
          <a:ext cx="0" cy="0"/>
          <a:chOff x="0" y="0"/>
          <a:chExt cx="0" cy="0"/>
        </a:xfrm>
      </p:grpSpPr>
      <p:sp>
        <p:nvSpPr>
          <p:cNvPr id="450" name="Google Shape;450;p5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1" name="Google Shape;451;p5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52" name="Google Shape;452;p5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3" name="Google Shape;453;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54" name="Google Shape;454;p54"/>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455" name="Shape 455"/>
        <p:cNvGrpSpPr/>
        <p:nvPr/>
      </p:nvGrpSpPr>
      <p:grpSpPr>
        <a:xfrm>
          <a:off x="0" y="0"/>
          <a:ext cx="0" cy="0"/>
          <a:chOff x="0" y="0"/>
          <a:chExt cx="0" cy="0"/>
        </a:xfrm>
      </p:grpSpPr>
      <p:sp>
        <p:nvSpPr>
          <p:cNvPr id="456" name="Google Shape;456;p5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7" name="Google Shape;457;p5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58" name="Google Shape;458;p5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59" name="Google Shape;459;p5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0" name="Google Shape;460;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61" name="Google Shape;461;p55"/>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462" name="Shape 462"/>
        <p:cNvGrpSpPr/>
        <p:nvPr/>
      </p:nvGrpSpPr>
      <p:grpSpPr>
        <a:xfrm>
          <a:off x="0" y="0"/>
          <a:ext cx="0" cy="0"/>
          <a:chOff x="0" y="0"/>
          <a:chExt cx="0" cy="0"/>
        </a:xfrm>
      </p:grpSpPr>
      <p:sp>
        <p:nvSpPr>
          <p:cNvPr id="463" name="Google Shape;463;p56"/>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56"/>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65" name="Google Shape;465;p5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6" name="Google Shape;466;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67" name="Google Shape;467;p56"/>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0" name="Shape 70"/>
        <p:cNvGrpSpPr/>
        <p:nvPr/>
      </p:nvGrpSpPr>
      <p:grpSpPr>
        <a:xfrm>
          <a:off x="0" y="0"/>
          <a:ext cx="0" cy="0"/>
          <a:chOff x="0" y="0"/>
          <a:chExt cx="0" cy="0"/>
        </a:xfrm>
      </p:grpSpPr>
      <p:sp>
        <p:nvSpPr>
          <p:cNvPr id="71" name="Google Shape;71;p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7"/>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468" name="Shape 468"/>
        <p:cNvGrpSpPr/>
        <p:nvPr/>
      </p:nvGrpSpPr>
      <p:grpSpPr>
        <a:xfrm>
          <a:off x="0" y="0"/>
          <a:ext cx="0" cy="0"/>
          <a:chOff x="0" y="0"/>
          <a:chExt cx="0" cy="0"/>
        </a:xfrm>
      </p:grpSpPr>
      <p:sp>
        <p:nvSpPr>
          <p:cNvPr id="469" name="Google Shape;469;p5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0" name="Google Shape;470;p5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1" name="Google Shape;471;p5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2" name="Google Shape;472;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73" name="Google Shape;473;p57"/>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474" name="Shape 474"/>
        <p:cNvGrpSpPr/>
        <p:nvPr/>
      </p:nvGrpSpPr>
      <p:grpSpPr>
        <a:xfrm>
          <a:off x="0" y="0"/>
          <a:ext cx="0" cy="0"/>
          <a:chOff x="0" y="0"/>
          <a:chExt cx="0" cy="0"/>
        </a:xfrm>
      </p:grpSpPr>
      <p:sp>
        <p:nvSpPr>
          <p:cNvPr id="475" name="Google Shape;475;p58"/>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6" name="Google Shape;476;p5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477" name="Google Shape;477;p58"/>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478" name="Google Shape;478;p5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9" name="Google Shape;479;p5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80" name="Google Shape;480;p58"/>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481" name="Shape 481"/>
        <p:cNvGrpSpPr/>
        <p:nvPr/>
      </p:nvGrpSpPr>
      <p:grpSpPr>
        <a:xfrm>
          <a:off x="0" y="0"/>
          <a:ext cx="0" cy="0"/>
          <a:chOff x="0" y="0"/>
          <a:chExt cx="0" cy="0"/>
        </a:xfrm>
      </p:grpSpPr>
      <p:sp>
        <p:nvSpPr>
          <p:cNvPr id="482" name="Google Shape;482;p59"/>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5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484" name="Google Shape;484;p5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485" name="Google Shape;485;p5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6" name="Google Shape;486;p5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87" name="Google Shape;487;p59"/>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88" name="Shape 488"/>
        <p:cNvGrpSpPr/>
        <p:nvPr/>
      </p:nvGrpSpPr>
      <p:grpSpPr>
        <a:xfrm>
          <a:off x="0" y="0"/>
          <a:ext cx="0" cy="0"/>
          <a:chOff x="0" y="0"/>
          <a:chExt cx="0" cy="0"/>
        </a:xfrm>
      </p:grpSpPr>
      <p:sp>
        <p:nvSpPr>
          <p:cNvPr id="489" name="Google Shape;489;p6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0" name="Google Shape;490;p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1" name="Google Shape;491;p6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92" name="Google Shape;492;p60"/>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93" name="Shape 493"/>
        <p:cNvGrpSpPr/>
        <p:nvPr/>
      </p:nvGrpSpPr>
      <p:grpSpPr>
        <a:xfrm>
          <a:off x="0" y="0"/>
          <a:ext cx="0" cy="0"/>
          <a:chOff x="0" y="0"/>
          <a:chExt cx="0" cy="0"/>
        </a:xfrm>
      </p:grpSpPr>
      <p:sp>
        <p:nvSpPr>
          <p:cNvPr id="494" name="Google Shape;494;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5" name="Google Shape;495;p6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96" name="Google Shape;496;p6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97" name="Google Shape;497;p6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98" name="Google Shape;498;p6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99" name="Google Shape;499;p6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0" name="Google Shape;500;p6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01" name="Google Shape;501;p61"/>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02" name="Shape 502"/>
        <p:cNvGrpSpPr/>
        <p:nvPr/>
      </p:nvGrpSpPr>
      <p:grpSpPr>
        <a:xfrm>
          <a:off x="0" y="0"/>
          <a:ext cx="0" cy="0"/>
          <a:chOff x="0" y="0"/>
          <a:chExt cx="0" cy="0"/>
        </a:xfrm>
      </p:grpSpPr>
      <p:sp>
        <p:nvSpPr>
          <p:cNvPr id="503" name="Google Shape;503;p6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4" name="Google Shape;504;p62"/>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05" name="Google Shape;505;p62"/>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06" name="Google Shape;506;p6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7" name="Google Shape;507;p6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08" name="Google Shape;508;p62"/>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509" name="Shape 509"/>
        <p:cNvGrpSpPr/>
        <p:nvPr/>
      </p:nvGrpSpPr>
      <p:grpSpPr>
        <a:xfrm>
          <a:off x="0" y="0"/>
          <a:ext cx="0" cy="0"/>
          <a:chOff x="0" y="0"/>
          <a:chExt cx="0" cy="0"/>
        </a:xfrm>
      </p:grpSpPr>
      <p:sp>
        <p:nvSpPr>
          <p:cNvPr id="510" name="Google Shape;510;p6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1" name="Google Shape;511;p6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512" name="Google Shape;512;p6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3" name="Google Shape;513;p6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14" name="Google Shape;514;p63"/>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31" name="Shape 531"/>
        <p:cNvGrpSpPr/>
        <p:nvPr/>
      </p:nvGrpSpPr>
      <p:grpSpPr>
        <a:xfrm>
          <a:off x="0" y="0"/>
          <a:ext cx="0" cy="0"/>
          <a:chOff x="0" y="0"/>
          <a:chExt cx="0" cy="0"/>
        </a:xfrm>
      </p:grpSpPr>
      <p:sp>
        <p:nvSpPr>
          <p:cNvPr id="532" name="Google Shape;532;p6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3" name="Google Shape;533;p6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4" name="Google Shape;534;p6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5" name="Google Shape;535;p6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36" name="Google Shape;536;p6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37" name="Shape 537"/>
        <p:cNvGrpSpPr/>
        <p:nvPr/>
      </p:nvGrpSpPr>
      <p:grpSpPr>
        <a:xfrm>
          <a:off x="0" y="0"/>
          <a:ext cx="0" cy="0"/>
          <a:chOff x="0" y="0"/>
          <a:chExt cx="0" cy="0"/>
        </a:xfrm>
      </p:grpSpPr>
      <p:sp>
        <p:nvSpPr>
          <p:cNvPr id="538" name="Google Shape;538;p6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9" name="Google Shape;539;p6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40" name="Google Shape;540;p6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541" name="Shape 541"/>
        <p:cNvGrpSpPr/>
        <p:nvPr/>
      </p:nvGrpSpPr>
      <p:grpSpPr>
        <a:xfrm>
          <a:off x="0" y="0"/>
          <a:ext cx="0" cy="0"/>
          <a:chOff x="0" y="0"/>
          <a:chExt cx="0" cy="0"/>
        </a:xfrm>
      </p:grpSpPr>
      <p:sp>
        <p:nvSpPr>
          <p:cNvPr id="542" name="Google Shape;542;p67"/>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3" name="Google Shape;543;p67"/>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4" name="Google Shape;544;p6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5" name="Google Shape;545;p6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46" name="Google Shape;546;p6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76" name="Shape 76"/>
        <p:cNvGrpSpPr/>
        <p:nvPr/>
      </p:nvGrpSpPr>
      <p:grpSpPr>
        <a:xfrm>
          <a:off x="0" y="0"/>
          <a:ext cx="0" cy="0"/>
          <a:chOff x="0" y="0"/>
          <a:chExt cx="0" cy="0"/>
        </a:xfrm>
      </p:grpSpPr>
      <p:sp>
        <p:nvSpPr>
          <p:cNvPr id="77" name="Google Shape;77;p8"/>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79" name="Google Shape;79;p8"/>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80" name="Google Shape;80;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8"/>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547" name="Shape 547"/>
        <p:cNvGrpSpPr/>
        <p:nvPr/>
      </p:nvGrpSpPr>
      <p:grpSpPr>
        <a:xfrm>
          <a:off x="0" y="0"/>
          <a:ext cx="0" cy="0"/>
          <a:chOff x="0" y="0"/>
          <a:chExt cx="0" cy="0"/>
        </a:xfrm>
      </p:grpSpPr>
      <p:sp>
        <p:nvSpPr>
          <p:cNvPr id="548" name="Google Shape;548;p6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9" name="Google Shape;549;p68"/>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0" name="Google Shape;550;p6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1" name="Google Shape;551;p6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52" name="Google Shape;552;p6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553" name="Shape 553"/>
        <p:cNvGrpSpPr/>
        <p:nvPr/>
      </p:nvGrpSpPr>
      <p:grpSpPr>
        <a:xfrm>
          <a:off x="0" y="0"/>
          <a:ext cx="0" cy="0"/>
          <a:chOff x="0" y="0"/>
          <a:chExt cx="0" cy="0"/>
        </a:xfrm>
      </p:grpSpPr>
      <p:sp>
        <p:nvSpPr>
          <p:cNvPr id="554" name="Google Shape;554;p6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5" name="Google Shape;555;p6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556" name="Google Shape;556;p6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57" name="Google Shape;557;p6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8" name="Google Shape;558;p6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59" name="Google Shape;559;p6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60" name="Shape 560"/>
        <p:cNvGrpSpPr/>
        <p:nvPr/>
      </p:nvGrpSpPr>
      <p:grpSpPr>
        <a:xfrm>
          <a:off x="0" y="0"/>
          <a:ext cx="0" cy="0"/>
          <a:chOff x="0" y="0"/>
          <a:chExt cx="0" cy="0"/>
        </a:xfrm>
      </p:grpSpPr>
      <p:sp>
        <p:nvSpPr>
          <p:cNvPr id="561" name="Google Shape;561;p7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2" name="Google Shape;562;p7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563" name="Google Shape;563;p7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64" name="Google Shape;564;p7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5" name="Google Shape;565;p7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6" name="Google Shape;566;p7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67" name="Shape 567"/>
        <p:cNvGrpSpPr/>
        <p:nvPr/>
      </p:nvGrpSpPr>
      <p:grpSpPr>
        <a:xfrm>
          <a:off x="0" y="0"/>
          <a:ext cx="0" cy="0"/>
          <a:chOff x="0" y="0"/>
          <a:chExt cx="0" cy="0"/>
        </a:xfrm>
      </p:grpSpPr>
      <p:sp>
        <p:nvSpPr>
          <p:cNvPr id="568" name="Google Shape;568;p7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9" name="Google Shape;569;p7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0" name="Google Shape;570;p7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71" name="Google Shape;571;p7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72" name="Shape 572"/>
        <p:cNvGrpSpPr/>
        <p:nvPr/>
      </p:nvGrpSpPr>
      <p:grpSpPr>
        <a:xfrm>
          <a:off x="0" y="0"/>
          <a:ext cx="0" cy="0"/>
          <a:chOff x="0" y="0"/>
          <a:chExt cx="0" cy="0"/>
        </a:xfrm>
      </p:grpSpPr>
      <p:sp>
        <p:nvSpPr>
          <p:cNvPr id="573" name="Google Shape;573;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4" name="Google Shape;574;p7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75" name="Google Shape;575;p7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76" name="Google Shape;576;p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77" name="Google Shape;577;p7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78" name="Google Shape;578;p7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9" name="Google Shape;579;p7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80" name="Google Shape;580;p7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81" name="Shape 581"/>
        <p:cNvGrpSpPr/>
        <p:nvPr/>
      </p:nvGrpSpPr>
      <p:grpSpPr>
        <a:xfrm>
          <a:off x="0" y="0"/>
          <a:ext cx="0" cy="0"/>
          <a:chOff x="0" y="0"/>
          <a:chExt cx="0" cy="0"/>
        </a:xfrm>
      </p:grpSpPr>
      <p:sp>
        <p:nvSpPr>
          <p:cNvPr id="582" name="Google Shape;582;p7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3" name="Google Shape;583;p7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84" name="Google Shape;584;p7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85" name="Google Shape;585;p7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6" name="Google Shape;586;p7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87" name="Google Shape;587;p7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588" name="Shape 588"/>
        <p:cNvGrpSpPr/>
        <p:nvPr/>
      </p:nvGrpSpPr>
      <p:grpSpPr>
        <a:xfrm>
          <a:off x="0" y="0"/>
          <a:ext cx="0" cy="0"/>
          <a:chOff x="0" y="0"/>
          <a:chExt cx="0" cy="0"/>
        </a:xfrm>
      </p:grpSpPr>
      <p:sp>
        <p:nvSpPr>
          <p:cNvPr id="589" name="Google Shape;589;p7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0" name="Google Shape;590;p7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591" name="Google Shape;591;p7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2" name="Google Shape;592;p7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93" name="Google Shape;593;p7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10" name="Shape 610"/>
        <p:cNvGrpSpPr/>
        <p:nvPr/>
      </p:nvGrpSpPr>
      <p:grpSpPr>
        <a:xfrm>
          <a:off x="0" y="0"/>
          <a:ext cx="0" cy="0"/>
          <a:chOff x="0" y="0"/>
          <a:chExt cx="0" cy="0"/>
        </a:xfrm>
      </p:grpSpPr>
      <p:sp>
        <p:nvSpPr>
          <p:cNvPr id="611" name="Google Shape;611;p7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2" name="Google Shape;612;p7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13" name="Google Shape;613;p7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4" name="Google Shape;614;p7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15" name="Google Shape;615;p7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616" name="Shape 616"/>
        <p:cNvGrpSpPr/>
        <p:nvPr/>
      </p:nvGrpSpPr>
      <p:grpSpPr>
        <a:xfrm>
          <a:off x="0" y="0"/>
          <a:ext cx="0" cy="0"/>
          <a:chOff x="0" y="0"/>
          <a:chExt cx="0" cy="0"/>
        </a:xfrm>
      </p:grpSpPr>
      <p:sp>
        <p:nvSpPr>
          <p:cNvPr id="617" name="Google Shape;617;p7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8" name="Google Shape;618;p7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19" name="Google Shape;619;p77"/>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0" name="Google Shape;620;p7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1" name="Google Shape;621;p7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22" name="Google Shape;622;p7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623" name="Shape 623"/>
        <p:cNvGrpSpPr/>
        <p:nvPr/>
      </p:nvGrpSpPr>
      <p:grpSpPr>
        <a:xfrm>
          <a:off x="0" y="0"/>
          <a:ext cx="0" cy="0"/>
          <a:chOff x="0" y="0"/>
          <a:chExt cx="0" cy="0"/>
        </a:xfrm>
      </p:grpSpPr>
      <p:sp>
        <p:nvSpPr>
          <p:cNvPr id="624" name="Google Shape;624;p78"/>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5" name="Google Shape;625;p78"/>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6" name="Google Shape;626;p7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7" name="Google Shape;627;p7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28" name="Google Shape;628;p7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83" name="Shape 83"/>
        <p:cNvGrpSpPr/>
        <p:nvPr/>
      </p:nvGrpSpPr>
      <p:grpSpPr>
        <a:xfrm>
          <a:off x="0" y="0"/>
          <a:ext cx="0" cy="0"/>
          <a:chOff x="0" y="0"/>
          <a:chExt cx="0" cy="0"/>
        </a:xfrm>
      </p:grpSpPr>
      <p:sp>
        <p:nvSpPr>
          <p:cNvPr id="84" name="Google Shape;84;p9"/>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86" name="Google Shape;8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87" name="Google Shape;87;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9"/>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29" name="Shape 629"/>
        <p:cNvGrpSpPr/>
        <p:nvPr/>
      </p:nvGrpSpPr>
      <p:grpSpPr>
        <a:xfrm>
          <a:off x="0" y="0"/>
          <a:ext cx="0" cy="0"/>
          <a:chOff x="0" y="0"/>
          <a:chExt cx="0" cy="0"/>
        </a:xfrm>
      </p:grpSpPr>
      <p:sp>
        <p:nvSpPr>
          <p:cNvPr id="630" name="Google Shape;630;p7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1" name="Google Shape;631;p79"/>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32" name="Google Shape;632;p7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3" name="Google Shape;633;p7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34" name="Google Shape;634;p7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35" name="Shape 635"/>
        <p:cNvGrpSpPr/>
        <p:nvPr/>
      </p:nvGrpSpPr>
      <p:grpSpPr>
        <a:xfrm>
          <a:off x="0" y="0"/>
          <a:ext cx="0" cy="0"/>
          <a:chOff x="0" y="0"/>
          <a:chExt cx="0" cy="0"/>
        </a:xfrm>
      </p:grpSpPr>
      <p:sp>
        <p:nvSpPr>
          <p:cNvPr id="636" name="Google Shape;636;p8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7" name="Google Shape;637;p8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638" name="Google Shape;638;p8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39" name="Google Shape;639;p8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0" name="Google Shape;640;p8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41" name="Google Shape;641;p8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42" name="Shape 642"/>
        <p:cNvGrpSpPr/>
        <p:nvPr/>
      </p:nvGrpSpPr>
      <p:grpSpPr>
        <a:xfrm>
          <a:off x="0" y="0"/>
          <a:ext cx="0" cy="0"/>
          <a:chOff x="0" y="0"/>
          <a:chExt cx="0" cy="0"/>
        </a:xfrm>
      </p:grpSpPr>
      <p:sp>
        <p:nvSpPr>
          <p:cNvPr id="643" name="Google Shape;643;p8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4" name="Google Shape;644;p8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645" name="Google Shape;645;p8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46" name="Google Shape;646;p8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7" name="Google Shape;647;p8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48" name="Google Shape;648;p8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649" name="Shape 649"/>
        <p:cNvGrpSpPr/>
        <p:nvPr/>
      </p:nvGrpSpPr>
      <p:grpSpPr>
        <a:xfrm>
          <a:off x="0" y="0"/>
          <a:ext cx="0" cy="0"/>
          <a:chOff x="0" y="0"/>
          <a:chExt cx="0" cy="0"/>
        </a:xfrm>
      </p:grpSpPr>
      <p:sp>
        <p:nvSpPr>
          <p:cNvPr id="650" name="Google Shape;650;p8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1" name="Google Shape;651;p8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2" name="Google Shape;652;p8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53" name="Google Shape;653;p8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654" name="Shape 654"/>
        <p:cNvGrpSpPr/>
        <p:nvPr/>
      </p:nvGrpSpPr>
      <p:grpSpPr>
        <a:xfrm>
          <a:off x="0" y="0"/>
          <a:ext cx="0" cy="0"/>
          <a:chOff x="0" y="0"/>
          <a:chExt cx="0" cy="0"/>
        </a:xfrm>
      </p:grpSpPr>
      <p:sp>
        <p:nvSpPr>
          <p:cNvPr id="655" name="Google Shape;655;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6" name="Google Shape;656;p8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657" name="Google Shape;657;p8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658" name="Google Shape;658;p8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659" name="Google Shape;659;p8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660" name="Google Shape;660;p8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1" name="Google Shape;661;p8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62" name="Google Shape;662;p8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663" name="Shape 663"/>
        <p:cNvGrpSpPr/>
        <p:nvPr/>
      </p:nvGrpSpPr>
      <p:grpSpPr>
        <a:xfrm>
          <a:off x="0" y="0"/>
          <a:ext cx="0" cy="0"/>
          <a:chOff x="0" y="0"/>
          <a:chExt cx="0" cy="0"/>
        </a:xfrm>
      </p:grpSpPr>
      <p:sp>
        <p:nvSpPr>
          <p:cNvPr id="664" name="Google Shape;664;p8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5" name="Google Shape;665;p8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666" name="Google Shape;666;p84"/>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667" name="Google Shape;667;p8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8" name="Google Shape;668;p8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69" name="Google Shape;669;p8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670" name="Shape 670"/>
        <p:cNvGrpSpPr/>
        <p:nvPr/>
      </p:nvGrpSpPr>
      <p:grpSpPr>
        <a:xfrm>
          <a:off x="0" y="0"/>
          <a:ext cx="0" cy="0"/>
          <a:chOff x="0" y="0"/>
          <a:chExt cx="0" cy="0"/>
        </a:xfrm>
      </p:grpSpPr>
      <p:sp>
        <p:nvSpPr>
          <p:cNvPr id="671" name="Google Shape;671;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2" name="Google Shape;672;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673" name="Google Shape;673;p8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4" name="Google Shape;674;p8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75" name="Google Shape;675;p8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92" name="Shape 692"/>
        <p:cNvGrpSpPr/>
        <p:nvPr/>
      </p:nvGrpSpPr>
      <p:grpSpPr>
        <a:xfrm>
          <a:off x="0" y="0"/>
          <a:ext cx="0" cy="0"/>
          <a:chOff x="0" y="0"/>
          <a:chExt cx="0" cy="0"/>
        </a:xfrm>
      </p:grpSpPr>
      <p:sp>
        <p:nvSpPr>
          <p:cNvPr id="693" name="Google Shape;693;p8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4" name="Google Shape;694;p8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95" name="Google Shape;695;p8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6" name="Google Shape;696;p8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97" name="Google Shape;697;p8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698" name="Shape 698"/>
        <p:cNvGrpSpPr/>
        <p:nvPr/>
      </p:nvGrpSpPr>
      <p:grpSpPr>
        <a:xfrm>
          <a:off x="0" y="0"/>
          <a:ext cx="0" cy="0"/>
          <a:chOff x="0" y="0"/>
          <a:chExt cx="0" cy="0"/>
        </a:xfrm>
      </p:grpSpPr>
      <p:sp>
        <p:nvSpPr>
          <p:cNvPr id="699" name="Google Shape;699;p88"/>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0" name="Google Shape;700;p88"/>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1" name="Google Shape;701;p8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2" name="Google Shape;702;p8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03" name="Google Shape;703;p8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04" name="Shape 704"/>
        <p:cNvGrpSpPr/>
        <p:nvPr/>
      </p:nvGrpSpPr>
      <p:grpSpPr>
        <a:xfrm>
          <a:off x="0" y="0"/>
          <a:ext cx="0" cy="0"/>
          <a:chOff x="0" y="0"/>
          <a:chExt cx="0" cy="0"/>
        </a:xfrm>
      </p:grpSpPr>
      <p:sp>
        <p:nvSpPr>
          <p:cNvPr id="705" name="Google Shape;705;p8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6" name="Google Shape;706;p89"/>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7" name="Google Shape;707;p8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8" name="Google Shape;708;p8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09" name="Google Shape;709;p8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0" name="Shape 90"/>
        <p:cNvGrpSpPr/>
        <p:nvPr/>
      </p:nvGrpSpPr>
      <p:grpSpPr>
        <a:xfrm>
          <a:off x="0" y="0"/>
          <a:ext cx="0" cy="0"/>
          <a:chOff x="0" y="0"/>
          <a:chExt cx="0" cy="0"/>
        </a:xfrm>
      </p:grpSpPr>
      <p:sp>
        <p:nvSpPr>
          <p:cNvPr id="91" name="Google Shape;91;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710" name="Shape 710"/>
        <p:cNvGrpSpPr/>
        <p:nvPr/>
      </p:nvGrpSpPr>
      <p:grpSpPr>
        <a:xfrm>
          <a:off x="0" y="0"/>
          <a:ext cx="0" cy="0"/>
          <a:chOff x="0" y="0"/>
          <a:chExt cx="0" cy="0"/>
        </a:xfrm>
      </p:grpSpPr>
      <p:sp>
        <p:nvSpPr>
          <p:cNvPr id="711" name="Google Shape;711;p9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2" name="Google Shape;712;p9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713" name="Google Shape;713;p9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14" name="Google Shape;714;p9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5" name="Google Shape;715;p9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16" name="Google Shape;716;p9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717" name="Shape 717"/>
        <p:cNvGrpSpPr/>
        <p:nvPr/>
      </p:nvGrpSpPr>
      <p:grpSpPr>
        <a:xfrm>
          <a:off x="0" y="0"/>
          <a:ext cx="0" cy="0"/>
          <a:chOff x="0" y="0"/>
          <a:chExt cx="0" cy="0"/>
        </a:xfrm>
      </p:grpSpPr>
      <p:sp>
        <p:nvSpPr>
          <p:cNvPr id="718" name="Google Shape;718;p9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9" name="Google Shape;719;p9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720" name="Google Shape;720;p9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21" name="Google Shape;721;p9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2" name="Google Shape;722;p9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23" name="Google Shape;723;p9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724" name="Shape 724"/>
        <p:cNvGrpSpPr/>
        <p:nvPr/>
      </p:nvGrpSpPr>
      <p:grpSpPr>
        <a:xfrm>
          <a:off x="0" y="0"/>
          <a:ext cx="0" cy="0"/>
          <a:chOff x="0" y="0"/>
          <a:chExt cx="0" cy="0"/>
        </a:xfrm>
      </p:grpSpPr>
      <p:sp>
        <p:nvSpPr>
          <p:cNvPr id="725" name="Google Shape;725;p9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6" name="Google Shape;726;p9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7" name="Google Shape;727;p9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28" name="Google Shape;728;p9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729" name="Shape 729"/>
        <p:cNvGrpSpPr/>
        <p:nvPr/>
      </p:nvGrpSpPr>
      <p:grpSpPr>
        <a:xfrm>
          <a:off x="0" y="0"/>
          <a:ext cx="0" cy="0"/>
          <a:chOff x="0" y="0"/>
          <a:chExt cx="0" cy="0"/>
        </a:xfrm>
      </p:grpSpPr>
      <p:sp>
        <p:nvSpPr>
          <p:cNvPr id="730" name="Google Shape;730;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1" name="Google Shape;731;p9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732" name="Google Shape;732;p9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733" name="Google Shape;733;p9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734" name="Google Shape;734;p9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735" name="Google Shape;735;p9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6" name="Google Shape;736;p9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37" name="Google Shape;737;p9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38" name="Shape 738"/>
        <p:cNvGrpSpPr/>
        <p:nvPr/>
      </p:nvGrpSpPr>
      <p:grpSpPr>
        <a:xfrm>
          <a:off x="0" y="0"/>
          <a:ext cx="0" cy="0"/>
          <a:chOff x="0" y="0"/>
          <a:chExt cx="0" cy="0"/>
        </a:xfrm>
      </p:grpSpPr>
      <p:sp>
        <p:nvSpPr>
          <p:cNvPr id="739" name="Google Shape;739;p9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0" name="Google Shape;740;p9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41" name="Google Shape;741;p94"/>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42" name="Google Shape;742;p9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3" name="Google Shape;743;p9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44" name="Google Shape;744;p9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745" name="Shape 745"/>
        <p:cNvGrpSpPr/>
        <p:nvPr/>
      </p:nvGrpSpPr>
      <p:grpSpPr>
        <a:xfrm>
          <a:off x="0" y="0"/>
          <a:ext cx="0" cy="0"/>
          <a:chOff x="0" y="0"/>
          <a:chExt cx="0" cy="0"/>
        </a:xfrm>
      </p:grpSpPr>
      <p:sp>
        <p:nvSpPr>
          <p:cNvPr id="746" name="Google Shape;746;p9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7" name="Google Shape;747;p9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748" name="Google Shape;748;p9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9" name="Google Shape;749;p9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50" name="Google Shape;750;p9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771" name="Shape 771"/>
        <p:cNvGrpSpPr/>
        <p:nvPr/>
      </p:nvGrpSpPr>
      <p:grpSpPr>
        <a:xfrm>
          <a:off x="0" y="0"/>
          <a:ext cx="0" cy="0"/>
          <a:chOff x="0" y="0"/>
          <a:chExt cx="0" cy="0"/>
        </a:xfrm>
      </p:grpSpPr>
      <p:sp>
        <p:nvSpPr>
          <p:cNvPr id="772" name="Google Shape;772;p97"/>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3" name="Google Shape;773;p97"/>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774" name="Google Shape;774;p9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5" name="Google Shape;775;p9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6" name="Google Shape;776;p9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793" name="Shape 793"/>
        <p:cNvGrpSpPr/>
        <p:nvPr/>
      </p:nvGrpSpPr>
      <p:grpSpPr>
        <a:xfrm>
          <a:off x="0" y="0"/>
          <a:ext cx="0" cy="0"/>
          <a:chOff x="0" y="0"/>
          <a:chExt cx="0" cy="0"/>
        </a:xfrm>
      </p:grpSpPr>
      <p:grpSp>
        <p:nvGrpSpPr>
          <p:cNvPr id="794" name="Google Shape;794;p99"/>
          <p:cNvGrpSpPr/>
          <p:nvPr/>
        </p:nvGrpSpPr>
        <p:grpSpPr>
          <a:xfrm>
            <a:off x="0" y="0"/>
            <a:ext cx="9144000" cy="6858000"/>
            <a:chOff x="0" y="0"/>
            <a:chExt cx="5760" cy="4320"/>
          </a:xfrm>
        </p:grpSpPr>
        <p:sp>
          <p:nvSpPr>
            <p:cNvPr id="795" name="Google Shape;795;p99"/>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96" name="Google Shape;796;p99"/>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797" name="Google Shape;797;p99"/>
            <p:cNvGrpSpPr/>
            <p:nvPr/>
          </p:nvGrpSpPr>
          <p:grpSpPr>
            <a:xfrm>
              <a:off x="0" y="672"/>
              <a:ext cx="1806" cy="1989"/>
              <a:chOff x="0" y="672"/>
              <a:chExt cx="1806" cy="1989"/>
            </a:xfrm>
          </p:grpSpPr>
          <p:sp>
            <p:nvSpPr>
              <p:cNvPr id="798" name="Google Shape;798;p99"/>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99" name="Google Shape;799;p99"/>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0" name="Google Shape;800;p99"/>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1" name="Google Shape;801;p99"/>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2" name="Google Shape;802;p99"/>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3" name="Google Shape;803;p99"/>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4" name="Google Shape;804;p99"/>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5" name="Google Shape;805;p99"/>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6" name="Google Shape;806;p99"/>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7" name="Google Shape;807;p99"/>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808" name="Google Shape;808;p99"/>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9" name="Google Shape;809;p99"/>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810" name="Google Shape;810;p9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1" name="Google Shape;811;p9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2" name="Google Shape;812;p9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813" name="Shape 813"/>
        <p:cNvGrpSpPr/>
        <p:nvPr/>
      </p:nvGrpSpPr>
      <p:grpSpPr>
        <a:xfrm>
          <a:off x="0" y="0"/>
          <a:ext cx="0" cy="0"/>
          <a:chOff x="0" y="0"/>
          <a:chExt cx="0" cy="0"/>
        </a:xfrm>
      </p:grpSpPr>
      <p:sp>
        <p:nvSpPr>
          <p:cNvPr id="814" name="Google Shape;814;p10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5" name="Google Shape;815;p10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16" name="Google Shape;816;p10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7" name="Google Shape;817;p10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18" name="Google Shape;818;p10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819" name="Shape 819"/>
        <p:cNvGrpSpPr/>
        <p:nvPr/>
      </p:nvGrpSpPr>
      <p:grpSpPr>
        <a:xfrm>
          <a:off x="0" y="0"/>
          <a:ext cx="0" cy="0"/>
          <a:chOff x="0" y="0"/>
          <a:chExt cx="0" cy="0"/>
        </a:xfrm>
      </p:grpSpPr>
      <p:sp>
        <p:nvSpPr>
          <p:cNvPr id="820" name="Google Shape;820;p10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1" name="Google Shape;821;p10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822" name="Google Shape;822;p10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3" name="Google Shape;823;p10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24" name="Google Shape;824;p10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4" name="Shape 94"/>
        <p:cNvGrpSpPr/>
        <p:nvPr/>
      </p:nvGrpSpPr>
      <p:grpSpPr>
        <a:xfrm>
          <a:off x="0" y="0"/>
          <a:ext cx="0" cy="0"/>
          <a:chOff x="0" y="0"/>
          <a:chExt cx="0" cy="0"/>
        </a:xfrm>
      </p:grpSpPr>
      <p:sp>
        <p:nvSpPr>
          <p:cNvPr id="95" name="Google Shape;95;p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1"/>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825" name="Shape 825"/>
        <p:cNvGrpSpPr/>
        <p:nvPr/>
      </p:nvGrpSpPr>
      <p:grpSpPr>
        <a:xfrm>
          <a:off x="0" y="0"/>
          <a:ext cx="0" cy="0"/>
          <a:chOff x="0" y="0"/>
          <a:chExt cx="0" cy="0"/>
        </a:xfrm>
      </p:grpSpPr>
      <p:sp>
        <p:nvSpPr>
          <p:cNvPr id="826" name="Google Shape;826;p10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7" name="Google Shape;827;p102"/>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828" name="Google Shape;828;p102"/>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829" name="Google Shape;829;p10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0" name="Google Shape;830;p10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31" name="Google Shape;831;p10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832" name="Shape 832"/>
        <p:cNvGrpSpPr/>
        <p:nvPr/>
      </p:nvGrpSpPr>
      <p:grpSpPr>
        <a:xfrm>
          <a:off x="0" y="0"/>
          <a:ext cx="0" cy="0"/>
          <a:chOff x="0" y="0"/>
          <a:chExt cx="0" cy="0"/>
        </a:xfrm>
      </p:grpSpPr>
      <p:sp>
        <p:nvSpPr>
          <p:cNvPr id="833" name="Google Shape;833;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4" name="Google Shape;834;p10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835" name="Google Shape;835;p10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836" name="Google Shape;836;p10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837" name="Google Shape;837;p10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838" name="Google Shape;838;p10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9" name="Google Shape;839;p10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40" name="Google Shape;840;p10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841" name="Shape 841"/>
        <p:cNvGrpSpPr/>
        <p:nvPr/>
      </p:nvGrpSpPr>
      <p:grpSpPr>
        <a:xfrm>
          <a:off x="0" y="0"/>
          <a:ext cx="0" cy="0"/>
          <a:chOff x="0" y="0"/>
          <a:chExt cx="0" cy="0"/>
        </a:xfrm>
      </p:grpSpPr>
      <p:sp>
        <p:nvSpPr>
          <p:cNvPr id="842" name="Google Shape;842;p10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3" name="Google Shape;843;p10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4" name="Google Shape;844;p10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45" name="Google Shape;845;p10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846" name="Shape 846"/>
        <p:cNvGrpSpPr/>
        <p:nvPr/>
      </p:nvGrpSpPr>
      <p:grpSpPr>
        <a:xfrm>
          <a:off x="0" y="0"/>
          <a:ext cx="0" cy="0"/>
          <a:chOff x="0" y="0"/>
          <a:chExt cx="0" cy="0"/>
        </a:xfrm>
      </p:grpSpPr>
      <p:sp>
        <p:nvSpPr>
          <p:cNvPr id="847" name="Google Shape;847;p10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8" name="Google Shape;848;p10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849" name="Google Shape;849;p10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850" name="Google Shape;850;p10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1" name="Google Shape;851;p10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52" name="Google Shape;852;p10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853" name="Shape 853"/>
        <p:cNvGrpSpPr/>
        <p:nvPr/>
      </p:nvGrpSpPr>
      <p:grpSpPr>
        <a:xfrm>
          <a:off x="0" y="0"/>
          <a:ext cx="0" cy="0"/>
          <a:chOff x="0" y="0"/>
          <a:chExt cx="0" cy="0"/>
        </a:xfrm>
      </p:grpSpPr>
      <p:sp>
        <p:nvSpPr>
          <p:cNvPr id="854" name="Google Shape;854;p10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5" name="Google Shape;855;p10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856" name="Google Shape;856;p10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857" name="Google Shape;857;p10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8" name="Google Shape;858;p10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59" name="Google Shape;859;p10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60" name="Shape 860"/>
        <p:cNvGrpSpPr/>
        <p:nvPr/>
      </p:nvGrpSpPr>
      <p:grpSpPr>
        <a:xfrm>
          <a:off x="0" y="0"/>
          <a:ext cx="0" cy="0"/>
          <a:chOff x="0" y="0"/>
          <a:chExt cx="0" cy="0"/>
        </a:xfrm>
      </p:grpSpPr>
      <p:sp>
        <p:nvSpPr>
          <p:cNvPr id="861" name="Google Shape;861;p10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2" name="Google Shape;862;p10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63" name="Google Shape;863;p10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4" name="Google Shape;864;p10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65" name="Google Shape;865;p10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866" name="Shape 866"/>
        <p:cNvGrpSpPr/>
        <p:nvPr/>
      </p:nvGrpSpPr>
      <p:grpSpPr>
        <a:xfrm>
          <a:off x="0" y="0"/>
          <a:ext cx="0" cy="0"/>
          <a:chOff x="0" y="0"/>
          <a:chExt cx="0" cy="0"/>
        </a:xfrm>
      </p:grpSpPr>
      <p:sp>
        <p:nvSpPr>
          <p:cNvPr id="867" name="Google Shape;867;p108"/>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8" name="Google Shape;868;p108"/>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69" name="Google Shape;869;p10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0" name="Google Shape;870;p10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71" name="Google Shape;871;p10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872" name="Shape 872"/>
        <p:cNvGrpSpPr/>
        <p:nvPr/>
      </p:nvGrpSpPr>
      <p:grpSpPr>
        <a:xfrm>
          <a:off x="0" y="0"/>
          <a:ext cx="0" cy="0"/>
          <a:chOff x="0" y="0"/>
          <a:chExt cx="0" cy="0"/>
        </a:xfrm>
      </p:grpSpPr>
      <p:sp>
        <p:nvSpPr>
          <p:cNvPr id="873" name="Google Shape;873;p10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4" name="Google Shape;874;p10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5" name="Google Shape;875;p10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6" name="Google Shape;876;p10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7" name="Google Shape;877;p10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78" name="Google Shape;878;p10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895" name="Shape 895"/>
        <p:cNvGrpSpPr/>
        <p:nvPr/>
      </p:nvGrpSpPr>
      <p:grpSpPr>
        <a:xfrm>
          <a:off x="0" y="0"/>
          <a:ext cx="0" cy="0"/>
          <a:chOff x="0" y="0"/>
          <a:chExt cx="0" cy="0"/>
        </a:xfrm>
      </p:grpSpPr>
      <p:grpSp>
        <p:nvGrpSpPr>
          <p:cNvPr id="896" name="Google Shape;896;p111"/>
          <p:cNvGrpSpPr/>
          <p:nvPr/>
        </p:nvGrpSpPr>
        <p:grpSpPr>
          <a:xfrm>
            <a:off x="0" y="0"/>
            <a:ext cx="9144000" cy="6858000"/>
            <a:chOff x="0" y="0"/>
            <a:chExt cx="5760" cy="4320"/>
          </a:xfrm>
        </p:grpSpPr>
        <p:sp>
          <p:nvSpPr>
            <p:cNvPr id="897" name="Google Shape;897;p111"/>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98" name="Google Shape;898;p111"/>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899" name="Google Shape;899;p111"/>
            <p:cNvGrpSpPr/>
            <p:nvPr/>
          </p:nvGrpSpPr>
          <p:grpSpPr>
            <a:xfrm>
              <a:off x="0" y="672"/>
              <a:ext cx="1806" cy="1989"/>
              <a:chOff x="0" y="672"/>
              <a:chExt cx="1806" cy="1989"/>
            </a:xfrm>
          </p:grpSpPr>
          <p:sp>
            <p:nvSpPr>
              <p:cNvPr id="900" name="Google Shape;900;p111"/>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1" name="Google Shape;901;p111"/>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2" name="Google Shape;902;p111"/>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3" name="Google Shape;903;p111"/>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4" name="Google Shape;904;p111"/>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5" name="Google Shape;905;p111"/>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6" name="Google Shape;906;p111"/>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7" name="Google Shape;907;p111"/>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8" name="Google Shape;908;p111"/>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9" name="Google Shape;909;p111"/>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910" name="Google Shape;910;p111"/>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1" name="Google Shape;911;p111"/>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912" name="Google Shape;912;p11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3" name="Google Shape;913;p1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4" name="Google Shape;914;p1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915" name="Shape 915"/>
        <p:cNvGrpSpPr/>
        <p:nvPr/>
      </p:nvGrpSpPr>
      <p:grpSpPr>
        <a:xfrm>
          <a:off x="0" y="0"/>
          <a:ext cx="0" cy="0"/>
          <a:chOff x="0" y="0"/>
          <a:chExt cx="0" cy="0"/>
        </a:xfrm>
      </p:grpSpPr>
      <p:sp>
        <p:nvSpPr>
          <p:cNvPr id="916" name="Google Shape;916;p1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7" name="Google Shape;917;p11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8" name="Google Shape;918;p1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9" name="Google Shape;919;p1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20" name="Google Shape;920;p1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10.xml.rels><?xml version="1.0" encoding="UTF-8" standalone="yes"?><Relationships xmlns="http://schemas.openxmlformats.org/package/2006/relationships"><Relationship Id="rId10" Type="http://schemas.openxmlformats.org/officeDocument/2006/relationships/theme" Target="../theme/theme15.xml"/><Relationship Id="rId1" Type="http://schemas.openxmlformats.org/officeDocument/2006/relationships/slideLayout" Target="../slideLayouts/slideLayout77.xml"/><Relationship Id="rId2" Type="http://schemas.openxmlformats.org/officeDocument/2006/relationships/slideLayout" Target="../slideLayouts/slideLayout78.xml"/><Relationship Id="rId3" Type="http://schemas.openxmlformats.org/officeDocument/2006/relationships/slideLayout" Target="../slideLayouts/slideLayout79.xml"/><Relationship Id="rId4" Type="http://schemas.openxmlformats.org/officeDocument/2006/relationships/slideLayout" Target="../slideLayouts/slideLayout80.xml"/><Relationship Id="rId9" Type="http://schemas.openxmlformats.org/officeDocument/2006/relationships/slideLayout" Target="../slideLayouts/slideLayout85.xml"/><Relationship Id="rId5" Type="http://schemas.openxmlformats.org/officeDocument/2006/relationships/slideLayout" Target="../slideLayouts/slideLayout81.xml"/><Relationship Id="rId6" Type="http://schemas.openxmlformats.org/officeDocument/2006/relationships/slideLayout" Target="../slideLayouts/slideLayout82.xml"/><Relationship Id="rId7" Type="http://schemas.openxmlformats.org/officeDocument/2006/relationships/slideLayout" Target="../slideLayouts/slideLayout83.xml"/><Relationship Id="rId8" Type="http://schemas.openxmlformats.org/officeDocument/2006/relationships/slideLayout" Target="../slideLayouts/slideLayout84.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theme" Target="../theme/theme3.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97.xml"/><Relationship Id="rId10" Type="http://schemas.openxmlformats.org/officeDocument/2006/relationships/slideLayout" Target="../slideLayouts/slideLayout96.xml"/><Relationship Id="rId12" Type="http://schemas.openxmlformats.org/officeDocument/2006/relationships/theme" Target="../theme/theme7.xml"/><Relationship Id="rId1" Type="http://schemas.openxmlformats.org/officeDocument/2006/relationships/slideLayout" Target="../slideLayouts/slideLayout87.xml"/><Relationship Id="rId2" Type="http://schemas.openxmlformats.org/officeDocument/2006/relationships/slideLayout" Target="../slideLayouts/slideLayout88.xml"/><Relationship Id="rId3" Type="http://schemas.openxmlformats.org/officeDocument/2006/relationships/slideLayout" Target="../slideLayouts/slideLayout89.xml"/><Relationship Id="rId4" Type="http://schemas.openxmlformats.org/officeDocument/2006/relationships/slideLayout" Target="../slideLayouts/slideLayout90.xml"/><Relationship Id="rId9" Type="http://schemas.openxmlformats.org/officeDocument/2006/relationships/slideLayout" Target="../slideLayouts/slideLayout95.xml"/><Relationship Id="rId5" Type="http://schemas.openxmlformats.org/officeDocument/2006/relationships/slideLayout" Target="../slideLayouts/slideLayout91.xml"/><Relationship Id="rId6" Type="http://schemas.openxmlformats.org/officeDocument/2006/relationships/slideLayout" Target="../slideLayouts/slideLayout92.xml"/><Relationship Id="rId7" Type="http://schemas.openxmlformats.org/officeDocument/2006/relationships/slideLayout" Target="../slideLayouts/slideLayout93.xml"/><Relationship Id="rId8" Type="http://schemas.openxmlformats.org/officeDocument/2006/relationships/slideLayout" Target="../slideLayouts/slideLayout94.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3" Type="http://schemas.openxmlformats.org/officeDocument/2006/relationships/theme" Target="../theme/theme4.xml"/><Relationship Id="rId12" Type="http://schemas.openxmlformats.org/officeDocument/2006/relationships/slideLayout" Target="../slideLayouts/slideLayout109.xml"/><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20.xml"/><Relationship Id="rId10" Type="http://schemas.openxmlformats.org/officeDocument/2006/relationships/slideLayout" Target="../slideLayouts/slideLayout119.xml"/><Relationship Id="rId13" Type="http://schemas.openxmlformats.org/officeDocument/2006/relationships/theme" Target="../theme/theme1.xml"/><Relationship Id="rId12" Type="http://schemas.openxmlformats.org/officeDocument/2006/relationships/slideLayout" Target="../slideLayouts/slideLayout121.xml"/><Relationship Id="rId1" Type="http://schemas.openxmlformats.org/officeDocument/2006/relationships/slideLayout" Target="../slideLayouts/slideLayout110.xml"/><Relationship Id="rId2" Type="http://schemas.openxmlformats.org/officeDocument/2006/relationships/slideLayout" Target="../slideLayouts/slideLayout111.xml"/><Relationship Id="rId3" Type="http://schemas.openxmlformats.org/officeDocument/2006/relationships/slideLayout" Target="../slideLayouts/slideLayout112.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5" Type="http://schemas.openxmlformats.org/officeDocument/2006/relationships/slideLayout" Target="../slideLayouts/slideLayout114.xml"/><Relationship Id="rId6" Type="http://schemas.openxmlformats.org/officeDocument/2006/relationships/slideLayout" Target="../slideLayouts/slideLayout115.xml"/><Relationship Id="rId7" Type="http://schemas.openxmlformats.org/officeDocument/2006/relationships/slideLayout" Target="../slideLayouts/slideLayout116.xml"/><Relationship Id="rId8" Type="http://schemas.openxmlformats.org/officeDocument/2006/relationships/slideLayout" Target="../slideLayouts/slideLayout117.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theme" Target="../theme/theme18.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theme" Target="../theme/theme9.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2" Type="http://schemas.openxmlformats.org/officeDocument/2006/relationships/theme" Target="../theme/theme10.xml"/><Relationship Id="rId1" Type="http://schemas.openxmlformats.org/officeDocument/2006/relationships/slideLayout" Target="../slideLayouts/slideLayout124.xml"/><Relationship Id="rId2" Type="http://schemas.openxmlformats.org/officeDocument/2006/relationships/slideLayout" Target="../slideLayouts/slideLayout125.xml"/><Relationship Id="rId3" Type="http://schemas.openxmlformats.org/officeDocument/2006/relationships/slideLayout" Target="../slideLayouts/slideLayout126.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5" Type="http://schemas.openxmlformats.org/officeDocument/2006/relationships/slideLayout" Target="../slideLayouts/slideLayout128.xml"/><Relationship Id="rId6" Type="http://schemas.openxmlformats.org/officeDocument/2006/relationships/slideLayout" Target="../slideLayouts/slideLayout129.xml"/><Relationship Id="rId7" Type="http://schemas.openxmlformats.org/officeDocument/2006/relationships/slideLayout" Target="../slideLayouts/slideLayout130.xml"/><Relationship Id="rId8"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14.xml"/><Relationship Id="rId10" Type="http://schemas.openxmlformats.org/officeDocument/2006/relationships/slideLayout" Target="../slideLayouts/slideLayout34.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11" Type="http://schemas.openxmlformats.org/officeDocument/2006/relationships/theme" Target="../theme/theme17.xml"/><Relationship Id="rId10" Type="http://schemas.openxmlformats.org/officeDocument/2006/relationships/slideLayout" Target="../slideLayouts/slideLayout44.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56.xml"/><Relationship Id="rId10" Type="http://schemas.openxmlformats.org/officeDocument/2006/relationships/slideLayout" Target="../slideLayouts/slideLayout55.xml"/><Relationship Id="rId12" Type="http://schemas.openxmlformats.org/officeDocument/2006/relationships/theme" Target="../theme/theme11.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s>
</file>

<file path=ppt/slideMasters/_rels/slideMaster8.xml.rels><?xml version="1.0" encoding="UTF-8" standalone="yes"?><Relationships xmlns="http://schemas.openxmlformats.org/package/2006/relationships"><Relationship Id="rId11" Type="http://schemas.openxmlformats.org/officeDocument/2006/relationships/theme" Target="../theme/theme6.xml"/><Relationship Id="rId10" Type="http://schemas.openxmlformats.org/officeDocument/2006/relationships/slideLayout" Target="../slideLayouts/slideLayout66.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9" Type="http://schemas.openxmlformats.org/officeDocument/2006/relationships/slideLayout" Target="../slideLayouts/slideLayout65.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s>
</file>

<file path=ppt/slideMasters/_rels/slideMaster9.xml.rels><?xml version="1.0" encoding="UTF-8" standalone="yes"?><Relationships xmlns="http://schemas.openxmlformats.org/package/2006/relationships"><Relationship Id="rId11" Type="http://schemas.openxmlformats.org/officeDocument/2006/relationships/theme" Target="../theme/theme5.xml"/><Relationship Id="rId10" Type="http://schemas.openxmlformats.org/officeDocument/2006/relationships/slideLayout" Target="../slideLayouts/slideLayout76.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9" Type="http://schemas.openxmlformats.org/officeDocument/2006/relationships/slideLayout" Target="../slideLayouts/slideLayout75.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24" name="Google Shape;24;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5" name="Google Shape;25;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 name="Google Shape;26;p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7" name="Google Shape;27;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8" name="Google Shape;28;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6" name="Shape 676"/>
        <p:cNvGrpSpPr/>
        <p:nvPr/>
      </p:nvGrpSpPr>
      <p:grpSpPr>
        <a:xfrm>
          <a:off x="0" y="0"/>
          <a:ext cx="0" cy="0"/>
          <a:chOff x="0" y="0"/>
          <a:chExt cx="0" cy="0"/>
        </a:xfrm>
      </p:grpSpPr>
      <p:sp>
        <p:nvSpPr>
          <p:cNvPr id="677" name="Google Shape;677;p8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78" name="Google Shape;678;p8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679" name="Google Shape;679;p86"/>
          <p:cNvGrpSpPr/>
          <p:nvPr/>
        </p:nvGrpSpPr>
        <p:grpSpPr>
          <a:xfrm>
            <a:off x="0" y="0"/>
            <a:ext cx="9144000" cy="546100"/>
            <a:chOff x="0" y="0"/>
            <a:chExt cx="5760" cy="344"/>
          </a:xfrm>
        </p:grpSpPr>
        <p:sp>
          <p:nvSpPr>
            <p:cNvPr id="680" name="Google Shape;680;p86"/>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81" name="Google Shape;681;p86"/>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82" name="Google Shape;682;p86"/>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83" name="Google Shape;683;p86"/>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84" name="Google Shape;684;p86"/>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85" name="Google Shape;685;p86"/>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86" name="Google Shape;686;p86"/>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87" name="Google Shape;687;p86"/>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88" name="Google Shape;688;p86"/>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689" name="Google Shape;689;p8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690" name="Google Shape;690;p8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91" name="Google Shape;691;p8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1" name="Shape 751"/>
        <p:cNvGrpSpPr/>
        <p:nvPr/>
      </p:nvGrpSpPr>
      <p:grpSpPr>
        <a:xfrm>
          <a:off x="0" y="0"/>
          <a:ext cx="0" cy="0"/>
          <a:chOff x="0" y="0"/>
          <a:chExt cx="0" cy="0"/>
        </a:xfrm>
      </p:grpSpPr>
      <p:grpSp>
        <p:nvGrpSpPr>
          <p:cNvPr id="752" name="Google Shape;752;p96"/>
          <p:cNvGrpSpPr/>
          <p:nvPr/>
        </p:nvGrpSpPr>
        <p:grpSpPr>
          <a:xfrm>
            <a:off x="0" y="0"/>
            <a:ext cx="9144000" cy="6858000"/>
            <a:chOff x="0" y="0"/>
            <a:chExt cx="5760" cy="4320"/>
          </a:xfrm>
        </p:grpSpPr>
        <p:sp>
          <p:nvSpPr>
            <p:cNvPr id="753" name="Google Shape;753;p96"/>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54" name="Google Shape;754;p96"/>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755" name="Google Shape;755;p96"/>
            <p:cNvGrpSpPr/>
            <p:nvPr/>
          </p:nvGrpSpPr>
          <p:grpSpPr>
            <a:xfrm>
              <a:off x="0" y="672"/>
              <a:ext cx="1806" cy="1989"/>
              <a:chOff x="0" y="672"/>
              <a:chExt cx="1806" cy="1989"/>
            </a:xfrm>
          </p:grpSpPr>
          <p:sp>
            <p:nvSpPr>
              <p:cNvPr id="756" name="Google Shape;756;p96"/>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57" name="Google Shape;757;p96"/>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58" name="Google Shape;758;p96"/>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59" name="Google Shape;759;p96"/>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60" name="Google Shape;760;p96"/>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61" name="Google Shape;761;p96"/>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62" name="Google Shape;762;p96"/>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63" name="Google Shape;763;p96"/>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64" name="Google Shape;764;p96"/>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65" name="Google Shape;765;p96"/>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766" name="Google Shape;766;p9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767" name="Google Shape;767;p9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68" name="Google Shape;768;p9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769" name="Google Shape;769;p9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770" name="Google Shape;770;p9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3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7" name="Shape 777"/>
        <p:cNvGrpSpPr/>
        <p:nvPr/>
      </p:nvGrpSpPr>
      <p:grpSpPr>
        <a:xfrm>
          <a:off x="0" y="0"/>
          <a:ext cx="0" cy="0"/>
          <a:chOff x="0" y="0"/>
          <a:chExt cx="0" cy="0"/>
        </a:xfrm>
      </p:grpSpPr>
      <p:sp>
        <p:nvSpPr>
          <p:cNvPr id="778" name="Google Shape;778;p9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9" name="Google Shape;779;p9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780" name="Google Shape;780;p98"/>
          <p:cNvGrpSpPr/>
          <p:nvPr/>
        </p:nvGrpSpPr>
        <p:grpSpPr>
          <a:xfrm>
            <a:off x="0" y="0"/>
            <a:ext cx="9144000" cy="546100"/>
            <a:chOff x="0" y="0"/>
            <a:chExt cx="5760" cy="344"/>
          </a:xfrm>
        </p:grpSpPr>
        <p:sp>
          <p:nvSpPr>
            <p:cNvPr id="781" name="Google Shape;781;p98"/>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82" name="Google Shape;782;p98"/>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83" name="Google Shape;783;p98"/>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784" name="Google Shape;784;p98"/>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785" name="Google Shape;785;p98"/>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86" name="Google Shape;786;p98"/>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787" name="Google Shape;787;p98"/>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88" name="Google Shape;788;p98"/>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89" name="Google Shape;789;p98"/>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790" name="Google Shape;790;p9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791" name="Google Shape;791;p9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92" name="Google Shape;792;p9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9" name="Shape 879"/>
        <p:cNvGrpSpPr/>
        <p:nvPr/>
      </p:nvGrpSpPr>
      <p:grpSpPr>
        <a:xfrm>
          <a:off x="0" y="0"/>
          <a:ext cx="0" cy="0"/>
          <a:chOff x="0" y="0"/>
          <a:chExt cx="0" cy="0"/>
        </a:xfrm>
      </p:grpSpPr>
      <p:sp>
        <p:nvSpPr>
          <p:cNvPr id="880" name="Google Shape;880;p1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81" name="Google Shape;881;p1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882" name="Google Shape;882;p110"/>
          <p:cNvGrpSpPr/>
          <p:nvPr/>
        </p:nvGrpSpPr>
        <p:grpSpPr>
          <a:xfrm>
            <a:off x="0" y="0"/>
            <a:ext cx="9144000" cy="546100"/>
            <a:chOff x="0" y="0"/>
            <a:chExt cx="5760" cy="344"/>
          </a:xfrm>
        </p:grpSpPr>
        <p:sp>
          <p:nvSpPr>
            <p:cNvPr id="883" name="Google Shape;883;p110"/>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84" name="Google Shape;884;p110"/>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85" name="Google Shape;885;p110"/>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886" name="Google Shape;886;p110"/>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887" name="Google Shape;887;p110"/>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888" name="Google Shape;888;p110"/>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889" name="Google Shape;889;p110"/>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90" name="Google Shape;890;p110"/>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891" name="Google Shape;891;p110"/>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grpSp>
      <p:sp>
        <p:nvSpPr>
          <p:cNvPr id="892" name="Google Shape;892;p1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893" name="Google Shape;893;p11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94" name="Google Shape;894;p1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5" name="Shape 985"/>
        <p:cNvGrpSpPr/>
        <p:nvPr/>
      </p:nvGrpSpPr>
      <p:grpSpPr>
        <a:xfrm>
          <a:off x="0" y="0"/>
          <a:ext cx="0" cy="0"/>
          <a:chOff x="0" y="0"/>
          <a:chExt cx="0" cy="0"/>
        </a:xfrm>
      </p:grpSpPr>
      <p:sp>
        <p:nvSpPr>
          <p:cNvPr id="986" name="Google Shape;986;p1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87" name="Google Shape;987;p1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988" name="Google Shape;988;p123"/>
          <p:cNvGrpSpPr/>
          <p:nvPr/>
        </p:nvGrpSpPr>
        <p:grpSpPr>
          <a:xfrm>
            <a:off x="0" y="0"/>
            <a:ext cx="9144000" cy="546100"/>
            <a:chOff x="0" y="0"/>
            <a:chExt cx="5760" cy="344"/>
          </a:xfrm>
        </p:grpSpPr>
        <p:sp>
          <p:nvSpPr>
            <p:cNvPr id="989" name="Google Shape;989;p123"/>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90" name="Google Shape;990;p123"/>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91" name="Google Shape;991;p123"/>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992" name="Google Shape;992;p123"/>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993" name="Google Shape;993;p123"/>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994" name="Google Shape;994;p123"/>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995" name="Google Shape;995;p123"/>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96" name="Google Shape;996;p123"/>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997" name="Google Shape;997;p123"/>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998" name="Google Shape;998;p1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999" name="Google Shape;999;p12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00" name="Google Shape;1000;p12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1" name="Shape 1091"/>
        <p:cNvGrpSpPr/>
        <p:nvPr/>
      </p:nvGrpSpPr>
      <p:grpSpPr>
        <a:xfrm>
          <a:off x="0" y="0"/>
          <a:ext cx="0" cy="0"/>
          <a:chOff x="0" y="0"/>
          <a:chExt cx="0" cy="0"/>
        </a:xfrm>
      </p:grpSpPr>
      <p:grpSp>
        <p:nvGrpSpPr>
          <p:cNvPr id="1092" name="Google Shape;1092;p136"/>
          <p:cNvGrpSpPr/>
          <p:nvPr/>
        </p:nvGrpSpPr>
        <p:grpSpPr>
          <a:xfrm>
            <a:off x="0" y="0"/>
            <a:ext cx="9336088" cy="6667500"/>
            <a:chOff x="0" y="0"/>
            <a:chExt cx="5881" cy="4200"/>
          </a:xfrm>
        </p:grpSpPr>
        <p:sp>
          <p:nvSpPr>
            <p:cNvPr id="1093" name="Google Shape;1093;p136"/>
            <p:cNvSpPr txBox="1"/>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094" name="Google Shape;1094;p136"/>
            <p:cNvSpPr txBox="1"/>
            <p:nvPr/>
          </p:nvSpPr>
          <p:spPr>
            <a:xfrm>
              <a:off x="1081" y="1065"/>
              <a:ext cx="4800" cy="1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1095" name="Google Shape;1095;p136"/>
            <p:cNvGrpSpPr/>
            <p:nvPr/>
          </p:nvGrpSpPr>
          <p:grpSpPr>
            <a:xfrm>
              <a:off x="0" y="672"/>
              <a:ext cx="1737" cy="1885"/>
              <a:chOff x="0" y="672"/>
              <a:chExt cx="1737" cy="1885"/>
            </a:xfrm>
          </p:grpSpPr>
          <p:sp>
            <p:nvSpPr>
              <p:cNvPr id="1096" name="Google Shape;1096;p136"/>
              <p:cNvSpPr txBox="1"/>
              <p:nvPr/>
            </p:nvSpPr>
            <p:spPr>
              <a:xfrm>
                <a:off x="361" y="22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097" name="Google Shape;1097;p136"/>
              <p:cNvSpPr txBox="1"/>
              <p:nvPr/>
            </p:nvSpPr>
            <p:spPr>
              <a:xfrm>
                <a:off x="1081" y="1065"/>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098" name="Google Shape;1098;p136"/>
              <p:cNvSpPr txBox="1"/>
              <p:nvPr/>
            </p:nvSpPr>
            <p:spPr>
              <a:xfrm>
                <a:off x="1437" y="672"/>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099" name="Google Shape;1099;p136"/>
              <p:cNvSpPr txBox="1"/>
              <p:nvPr/>
            </p:nvSpPr>
            <p:spPr>
              <a:xfrm>
                <a:off x="719" y="2257"/>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00" name="Google Shape;1100;p136"/>
              <p:cNvSpPr txBox="1"/>
              <p:nvPr/>
            </p:nvSpPr>
            <p:spPr>
              <a:xfrm>
                <a:off x="1437" y="1065"/>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01" name="Google Shape;1101;p136"/>
              <p:cNvSpPr txBox="1"/>
              <p:nvPr/>
            </p:nvSpPr>
            <p:spPr>
              <a:xfrm>
                <a:off x="719" y="1464"/>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02" name="Google Shape;1102;p136"/>
              <p:cNvSpPr txBox="1"/>
              <p:nvPr/>
            </p:nvSpPr>
            <p:spPr>
              <a:xfrm>
                <a:off x="0" y="1464"/>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03" name="Google Shape;1103;p136"/>
              <p:cNvSpPr txBox="1"/>
              <p:nvPr/>
            </p:nvSpPr>
            <p:spPr>
              <a:xfrm>
                <a:off x="1081" y="1464"/>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04" name="Google Shape;1104;p136"/>
              <p:cNvSpPr txBox="1"/>
              <p:nvPr/>
            </p:nvSpPr>
            <p:spPr>
              <a:xfrm>
                <a:off x="361" y="1857"/>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05" name="Google Shape;1105;p136"/>
              <p:cNvSpPr txBox="1"/>
              <p:nvPr/>
            </p:nvSpPr>
            <p:spPr>
              <a:xfrm>
                <a:off x="719" y="18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1106" name="Google Shape;1106;p1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107" name="Google Shape;1107;p13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108" name="Google Shape;1108;p13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09" name="Google Shape;1109;p13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10" name="Google Shape;1110;p1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7" name="Shape 1117"/>
        <p:cNvGrpSpPr/>
        <p:nvPr/>
      </p:nvGrpSpPr>
      <p:grpSpPr>
        <a:xfrm>
          <a:off x="0" y="0"/>
          <a:ext cx="0" cy="0"/>
          <a:chOff x="0" y="0"/>
          <a:chExt cx="0" cy="0"/>
        </a:xfrm>
      </p:grpSpPr>
      <p:grpSp>
        <p:nvGrpSpPr>
          <p:cNvPr id="1118" name="Google Shape;1118;p138"/>
          <p:cNvGrpSpPr/>
          <p:nvPr/>
        </p:nvGrpSpPr>
        <p:grpSpPr>
          <a:xfrm>
            <a:off x="0" y="0"/>
            <a:ext cx="9144000" cy="6858000"/>
            <a:chOff x="0" y="0"/>
            <a:chExt cx="5760" cy="4320"/>
          </a:xfrm>
        </p:grpSpPr>
        <p:sp>
          <p:nvSpPr>
            <p:cNvPr id="1119" name="Google Shape;1119;p138"/>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20" name="Google Shape;1120;p138"/>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1121" name="Google Shape;1121;p138"/>
            <p:cNvGrpSpPr/>
            <p:nvPr/>
          </p:nvGrpSpPr>
          <p:grpSpPr>
            <a:xfrm>
              <a:off x="0" y="672"/>
              <a:ext cx="1806" cy="1989"/>
              <a:chOff x="0" y="672"/>
              <a:chExt cx="1806" cy="1989"/>
            </a:xfrm>
          </p:grpSpPr>
          <p:sp>
            <p:nvSpPr>
              <p:cNvPr id="1122" name="Google Shape;1122;p138"/>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23" name="Google Shape;1123;p138"/>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24" name="Google Shape;1124;p138"/>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25" name="Google Shape;1125;p138"/>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26" name="Google Shape;1126;p138"/>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27" name="Google Shape;1127;p138"/>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28" name="Google Shape;1128;p138"/>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29" name="Google Shape;1129;p138"/>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0" name="Google Shape;1130;p138"/>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1" name="Google Shape;1131;p138"/>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1132" name="Google Shape;1132;p1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133" name="Google Shape;1133;p13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134" name="Google Shape;1134;p13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35" name="Google Shape;1135;p13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36" name="Google Shape;1136;p1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3" name="Shape 1143"/>
        <p:cNvGrpSpPr/>
        <p:nvPr/>
      </p:nvGrpSpPr>
      <p:grpSpPr>
        <a:xfrm>
          <a:off x="0" y="0"/>
          <a:ext cx="0" cy="0"/>
          <a:chOff x="0" y="0"/>
          <a:chExt cx="0" cy="0"/>
        </a:xfrm>
      </p:grpSpPr>
      <p:sp>
        <p:nvSpPr>
          <p:cNvPr id="1144" name="Google Shape;1144;p14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45" name="Google Shape;1145;p1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1146" name="Google Shape;1146;p140"/>
          <p:cNvGrpSpPr/>
          <p:nvPr/>
        </p:nvGrpSpPr>
        <p:grpSpPr>
          <a:xfrm>
            <a:off x="0" y="0"/>
            <a:ext cx="9144000" cy="546100"/>
            <a:chOff x="0" y="0"/>
            <a:chExt cx="5760" cy="344"/>
          </a:xfrm>
        </p:grpSpPr>
        <p:sp>
          <p:nvSpPr>
            <p:cNvPr id="1147" name="Google Shape;1147;p140"/>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48" name="Google Shape;1148;p140"/>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49" name="Google Shape;1149;p140"/>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50" name="Google Shape;1150;p140"/>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51" name="Google Shape;1151;p140"/>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52" name="Google Shape;1152;p140"/>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53" name="Google Shape;1153;p140"/>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54" name="Google Shape;1154;p140"/>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55" name="Google Shape;1155;p140"/>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1156" name="Google Shape;1156;p14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157" name="Google Shape;1157;p14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158" name="Google Shape;1158;p14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7" name="Google Shape;37;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8" name="Google Shape;38;p3"/>
          <p:cNvGrpSpPr/>
          <p:nvPr/>
        </p:nvGrpSpPr>
        <p:grpSpPr>
          <a:xfrm>
            <a:off x="0" y="0"/>
            <a:ext cx="8985250" cy="611188"/>
            <a:chOff x="0" y="0"/>
            <a:chExt cx="5660" cy="385"/>
          </a:xfrm>
        </p:grpSpPr>
        <p:sp>
          <p:nvSpPr>
            <p:cNvPr id="39" name="Google Shape;39;p3"/>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0" name="Google Shape;40;p3"/>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 name="Google Shape;41;p3"/>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 name="Google Shape;42;p3"/>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3" name="Google Shape;43;p3"/>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 name="Google Shape;44;p3"/>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5" name="Google Shape;45;p3"/>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6" name="Google Shape;46;p3"/>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7" name="Google Shape;47;p3"/>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48" name="Google Shape;48;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49" name="Google Shape;49;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0" name="Google Shape;50;p3"/>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3" name="Google Shape;123;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124" name="Google Shape;124;p15"/>
          <p:cNvGrpSpPr/>
          <p:nvPr/>
        </p:nvGrpSpPr>
        <p:grpSpPr>
          <a:xfrm>
            <a:off x="0" y="0"/>
            <a:ext cx="9144000" cy="546100"/>
            <a:chOff x="0" y="0"/>
            <a:chExt cx="5760" cy="344"/>
          </a:xfrm>
        </p:grpSpPr>
        <p:sp>
          <p:nvSpPr>
            <p:cNvPr id="125" name="Google Shape;125;p15"/>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 name="Google Shape;126;p15"/>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 name="Google Shape;127;p15"/>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128" name="Google Shape;128;p15"/>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129" name="Google Shape;129;p15"/>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130" name="Google Shape;130;p15"/>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131" name="Google Shape;131;p15"/>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2" name="Google Shape;132;p15"/>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133" name="Google Shape;133;p15"/>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134" name="Google Shape;134;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35" name="Google Shape;135;p1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6" name="Google Shape;136;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2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9" name="Google Shape;229;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230" name="Google Shape;230;p28"/>
          <p:cNvGrpSpPr/>
          <p:nvPr/>
        </p:nvGrpSpPr>
        <p:grpSpPr>
          <a:xfrm>
            <a:off x="0" y="0"/>
            <a:ext cx="9144000" cy="546100"/>
            <a:chOff x="0" y="0"/>
            <a:chExt cx="5760" cy="344"/>
          </a:xfrm>
        </p:grpSpPr>
        <p:sp>
          <p:nvSpPr>
            <p:cNvPr id="231" name="Google Shape;231;p28"/>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28"/>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28"/>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234" name="Google Shape;234;p28"/>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235" name="Google Shape;235;p28"/>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36" name="Google Shape;236;p28"/>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237" name="Google Shape;237;p28"/>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8" name="Google Shape;238;p28"/>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39" name="Google Shape;239;p28"/>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240" name="Google Shape;240;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41" name="Google Shape;241;p2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2" name="Google Shape;242;p2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3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5" name="Google Shape;325;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326" name="Google Shape;326;p39"/>
          <p:cNvGrpSpPr/>
          <p:nvPr/>
        </p:nvGrpSpPr>
        <p:grpSpPr>
          <a:xfrm>
            <a:off x="0" y="0"/>
            <a:ext cx="9144000" cy="546100"/>
            <a:chOff x="0" y="0"/>
            <a:chExt cx="5760" cy="344"/>
          </a:xfrm>
        </p:grpSpPr>
        <p:sp>
          <p:nvSpPr>
            <p:cNvPr id="327" name="Google Shape;327;p39"/>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8" name="Google Shape;328;p39"/>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39"/>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330" name="Google Shape;330;p39"/>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331" name="Google Shape;331;p39"/>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32" name="Google Shape;332;p39"/>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333" name="Google Shape;333;p39"/>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4" name="Google Shape;334;p39"/>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35" name="Google Shape;335;p39"/>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336" name="Google Shape;336;p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337" name="Google Shape;337;p3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38" name="Google Shape;338;p3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grpSp>
        <p:nvGrpSpPr>
          <p:cNvPr id="404" name="Google Shape;404;p50"/>
          <p:cNvGrpSpPr/>
          <p:nvPr/>
        </p:nvGrpSpPr>
        <p:grpSpPr>
          <a:xfrm>
            <a:off x="0" y="0"/>
            <a:ext cx="9144000" cy="6858000"/>
            <a:chOff x="0" y="0"/>
            <a:chExt cx="5760" cy="4320"/>
          </a:xfrm>
        </p:grpSpPr>
        <p:sp>
          <p:nvSpPr>
            <p:cNvPr id="405" name="Google Shape;405;p50"/>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06" name="Google Shape;406;p50"/>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407" name="Google Shape;407;p50"/>
            <p:cNvGrpSpPr/>
            <p:nvPr/>
          </p:nvGrpSpPr>
          <p:grpSpPr>
            <a:xfrm>
              <a:off x="0" y="672"/>
              <a:ext cx="1806" cy="1989"/>
              <a:chOff x="0" y="672"/>
              <a:chExt cx="1806" cy="1989"/>
            </a:xfrm>
          </p:grpSpPr>
          <p:sp>
            <p:nvSpPr>
              <p:cNvPr id="408" name="Google Shape;408;p50"/>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09" name="Google Shape;409;p50"/>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0" name="Google Shape;410;p50"/>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1" name="Google Shape;411;p50"/>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2" name="Google Shape;412;p50"/>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3" name="Google Shape;413;p50"/>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4" name="Google Shape;414;p50"/>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5" name="Google Shape;415;p50"/>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6" name="Google Shape;416;p50"/>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7" name="Google Shape;417;p50"/>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418" name="Google Shape;418;p5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419" name="Google Shape;419;p5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20" name="Google Shape;420;p5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21" name="Google Shape;421;p5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22" name="Google Shape;422;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5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31" name="Google Shape;431;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432" name="Google Shape;432;p52"/>
          <p:cNvGrpSpPr/>
          <p:nvPr/>
        </p:nvGrpSpPr>
        <p:grpSpPr>
          <a:xfrm>
            <a:off x="0" y="0"/>
            <a:ext cx="8985250" cy="611188"/>
            <a:chOff x="0" y="0"/>
            <a:chExt cx="5660" cy="385"/>
          </a:xfrm>
        </p:grpSpPr>
        <p:sp>
          <p:nvSpPr>
            <p:cNvPr id="433" name="Google Shape;433;p52"/>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34" name="Google Shape;434;p52"/>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35" name="Google Shape;435;p52"/>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36" name="Google Shape;436;p52"/>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37" name="Google Shape;437;p52"/>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38" name="Google Shape;438;p52"/>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39" name="Google Shape;439;p52"/>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0" name="Google Shape;440;p52"/>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1" name="Google Shape;441;p52"/>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442" name="Google Shape;442;p5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443" name="Google Shape;443;p5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44" name="Google Shape;444;p52"/>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6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517" name="Google Shape;517;p6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518" name="Google Shape;518;p64"/>
          <p:cNvGrpSpPr/>
          <p:nvPr/>
        </p:nvGrpSpPr>
        <p:grpSpPr>
          <a:xfrm>
            <a:off x="0" y="0"/>
            <a:ext cx="9144000" cy="546100"/>
            <a:chOff x="0" y="0"/>
            <a:chExt cx="5760" cy="344"/>
          </a:xfrm>
        </p:grpSpPr>
        <p:sp>
          <p:nvSpPr>
            <p:cNvPr id="519" name="Google Shape;519;p6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0" name="Google Shape;520;p6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1" name="Google Shape;521;p6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2" name="Google Shape;522;p6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3" name="Google Shape;523;p6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4" name="Google Shape;524;p6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5" name="Google Shape;525;p6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6" name="Google Shape;526;p6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7" name="Google Shape;527;p6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528" name="Google Shape;528;p6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529" name="Google Shape;529;p6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30" name="Google Shape;530;p6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4" name="Shape 594"/>
        <p:cNvGrpSpPr/>
        <p:nvPr/>
      </p:nvGrpSpPr>
      <p:grpSpPr>
        <a:xfrm>
          <a:off x="0" y="0"/>
          <a:ext cx="0" cy="0"/>
          <a:chOff x="0" y="0"/>
          <a:chExt cx="0" cy="0"/>
        </a:xfrm>
      </p:grpSpPr>
      <p:sp>
        <p:nvSpPr>
          <p:cNvPr id="595" name="Google Shape;595;p7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596" name="Google Shape;596;p7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597" name="Google Shape;597;p75"/>
          <p:cNvGrpSpPr/>
          <p:nvPr/>
        </p:nvGrpSpPr>
        <p:grpSpPr>
          <a:xfrm>
            <a:off x="0" y="0"/>
            <a:ext cx="9144000" cy="546100"/>
            <a:chOff x="0" y="0"/>
            <a:chExt cx="5760" cy="344"/>
          </a:xfrm>
        </p:grpSpPr>
        <p:sp>
          <p:nvSpPr>
            <p:cNvPr id="598" name="Google Shape;598;p7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99" name="Google Shape;599;p7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0" name="Google Shape;600;p7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1" name="Google Shape;601;p7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2" name="Google Shape;602;p7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3" name="Google Shape;603;p7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4" name="Google Shape;604;p7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5" name="Google Shape;605;p7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6" name="Google Shape;606;p7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607" name="Google Shape;607;p7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608" name="Google Shape;608;p7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09" name="Google Shape;609;p7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8.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43.xml"/><Relationship Id="rId3" Type="http://schemas.openxmlformats.org/officeDocument/2006/relationships/image" Target="../media/image11.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44.xml"/><Relationship Id="rId3" Type="http://schemas.openxmlformats.org/officeDocument/2006/relationships/image" Target="../media/image11.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49.xml"/><Relationship Id="rId3" Type="http://schemas.openxmlformats.org/officeDocument/2006/relationships/image" Target="../media/image1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51.xml"/><Relationship Id="rId3" Type="http://schemas.openxmlformats.org/officeDocument/2006/relationships/image" Target="../media/image11.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52.xml"/><Relationship Id="rId3" Type="http://schemas.openxmlformats.org/officeDocument/2006/relationships/image" Target="../media/image11.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4.xml"/><Relationship Id="rId2" Type="http://schemas.openxmlformats.org/officeDocument/2006/relationships/notesSlide" Target="../notesSlides/notesSlide56.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52"/>
          <p:cNvSpPr txBox="1"/>
          <p:nvPr>
            <p:ph idx="1" type="subTitle"/>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t/>
            </a:r>
            <a:endParaRPr b="0" i="0" sz="2400" u="none">
              <a:solidFill>
                <a:schemeClr val="dk1"/>
              </a:solidFill>
              <a:latin typeface="Arial"/>
              <a:ea typeface="Arial"/>
              <a:cs typeface="Arial"/>
              <a:sym typeface="Arial"/>
            </a:endParaRPr>
          </a:p>
          <a:p>
            <a:pPr indent="0" lvl="0" marL="0" rtl="0" algn="r">
              <a:lnSpc>
                <a:spcPct val="90000"/>
              </a:lnSpc>
              <a:spcBef>
                <a:spcPts val="480"/>
              </a:spcBef>
              <a:spcAft>
                <a:spcPts val="0"/>
              </a:spcAft>
              <a:buSzPts val="1800"/>
              <a:buNone/>
            </a:pPr>
            <a:r>
              <a:t/>
            </a:r>
            <a:endParaRPr b="0" i="0" sz="2400" u="none">
              <a:solidFill>
                <a:schemeClr val="dk1"/>
              </a:solidFill>
              <a:latin typeface="Arial"/>
              <a:ea typeface="Arial"/>
              <a:cs typeface="Arial"/>
              <a:sym typeface="Arial"/>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Jose.wellington@ceub.edu.br</a:t>
            </a:r>
            <a:endParaRPr/>
          </a:p>
        </p:txBody>
      </p:sp>
      <p:sp>
        <p:nvSpPr>
          <p:cNvPr id="1234" name="Google Shape;1234;p152"/>
          <p:cNvSpPr txBox="1"/>
          <p:nvPr>
            <p:ph type="ctrTitle"/>
          </p:nvPr>
        </p:nvSpPr>
        <p:spPr>
          <a:xfrm>
            <a:off x="3716337" y="1844675"/>
            <a:ext cx="3903662"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Banco de Dados </a:t>
            </a:r>
            <a:br>
              <a:rPr b="0" i="0" lang="en-US" sz="5400" u="none">
                <a:solidFill>
                  <a:schemeClr val="dk1"/>
                </a:solidFill>
                <a:latin typeface="Arial"/>
                <a:ea typeface="Arial"/>
                <a:cs typeface="Arial"/>
                <a:sym typeface="Arial"/>
              </a:rPr>
            </a:br>
            <a:endParaRPr/>
          </a:p>
        </p:txBody>
      </p:sp>
      <p:sp>
        <p:nvSpPr>
          <p:cNvPr id="1235" name="Google Shape;1235;p15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236" name="Google Shape;1236;p152"/>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1237" name="Google Shape;1237;p15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08 - Tipo de Dados - DML - Exercício</a:t>
            </a:r>
            <a:endParaRP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pic>
        <p:nvPicPr>
          <p:cNvPr id="1314" name="Google Shape;1314;p161"/>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315" name="Google Shape;1315;p161"/>
          <p:cNvSpPr txBox="1"/>
          <p:nvPr/>
        </p:nvSpPr>
        <p:spPr>
          <a:xfrm>
            <a:off x="827087" y="755650"/>
            <a:ext cx="6121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INSERT</a:t>
            </a:r>
            <a:endParaRPr b="0" i="0" sz="1400" u="none" cap="none" strike="noStrike">
              <a:solidFill>
                <a:srgbClr val="000000"/>
              </a:solidFill>
              <a:latin typeface="Arial"/>
              <a:ea typeface="Arial"/>
              <a:cs typeface="Arial"/>
              <a:sym typeface="Arial"/>
            </a:endParaRPr>
          </a:p>
        </p:txBody>
      </p:sp>
      <p:sp>
        <p:nvSpPr>
          <p:cNvPr id="1316" name="Google Shape;1316;p161"/>
          <p:cNvSpPr txBox="1"/>
          <p:nvPr/>
        </p:nvSpPr>
        <p:spPr>
          <a:xfrm>
            <a:off x="179387" y="1655762"/>
            <a:ext cx="8742362" cy="286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insert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into</a:t>
            </a:r>
            <a:r>
              <a:rPr b="0" i="0" lang="en-US" sz="2000" u="none" cap="none" strike="noStrike">
                <a:solidFill>
                  <a:srgbClr val="000000"/>
                </a:solidFill>
                <a:latin typeface="Consolas"/>
                <a:ea typeface="Consolas"/>
                <a:cs typeface="Consolas"/>
                <a:sym typeface="Consolas"/>
              </a:rPr>
              <a:t> tb_livro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isbn</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titulo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cd_editora</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cd_genero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dt_livro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preco</a:t>
            </a:r>
            <a:r>
              <a:rPr b="0" i="0" lang="en-US" sz="2000" u="none" cap="none" strike="noStrike">
                <a:solidFill>
                  <a:srgbClr val="80808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values</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1</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FF0000"/>
                </a:solidFill>
                <a:latin typeface="Consolas"/>
                <a:ea typeface="Consolas"/>
                <a:cs typeface="Consolas"/>
                <a:sym typeface="Consolas"/>
              </a:rPr>
              <a:t>'banco de dados'</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1</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1</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FF0000"/>
                </a:solidFill>
                <a:latin typeface="Consolas"/>
                <a:ea typeface="Consolas"/>
                <a:cs typeface="Consolas"/>
                <a:sym typeface="Consolas"/>
              </a:rPr>
              <a:t>'2019-08-10'</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100</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insert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into</a:t>
            </a:r>
            <a:r>
              <a:rPr b="0" i="0" lang="en-US" sz="2000" u="none" cap="none" strike="noStrike">
                <a:solidFill>
                  <a:srgbClr val="000000"/>
                </a:solidFill>
                <a:latin typeface="Consolas"/>
                <a:ea typeface="Consolas"/>
                <a:cs typeface="Consolas"/>
                <a:sym typeface="Consolas"/>
              </a:rPr>
              <a:t> tb_livro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isbn</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titulo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cd_editora</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cd_genero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dt_livro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preco</a:t>
            </a:r>
            <a:r>
              <a:rPr b="0" i="0" lang="en-US" sz="2000" u="none" cap="none" strike="noStrike">
                <a:solidFill>
                  <a:srgbClr val="80808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values</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2</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FF0000"/>
                </a:solidFill>
                <a:latin typeface="Consolas"/>
                <a:ea typeface="Consolas"/>
                <a:cs typeface="Consolas"/>
                <a:sym typeface="Consolas"/>
              </a:rPr>
              <a:t>'engenharia de software'</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1</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2</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FF0000"/>
                </a:solidFill>
                <a:latin typeface="Consolas"/>
                <a:ea typeface="Consolas"/>
                <a:cs typeface="Consolas"/>
                <a:sym typeface="Consolas"/>
              </a:rPr>
              <a:t>'2019-08-20'</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200</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317" name="Google Shape;1317;p16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18" name="Google Shape;1318;p161"/>
          <p:cNvSpPr txBox="1"/>
          <p:nvPr>
            <p:ph idx="11" type="ftr"/>
          </p:nvPr>
        </p:nvSpPr>
        <p:spPr>
          <a:xfrm>
            <a:off x="1295400" y="57912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pic>
        <p:nvPicPr>
          <p:cNvPr id="1323" name="Google Shape;1323;p162"/>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324" name="Google Shape;1324;p162"/>
          <p:cNvSpPr txBox="1"/>
          <p:nvPr/>
        </p:nvSpPr>
        <p:spPr>
          <a:xfrm>
            <a:off x="827087" y="755650"/>
            <a:ext cx="6121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INSERT</a:t>
            </a:r>
            <a:endParaRPr b="0" i="0" sz="1400" u="none" cap="none" strike="noStrike">
              <a:solidFill>
                <a:srgbClr val="000000"/>
              </a:solidFill>
              <a:latin typeface="Arial"/>
              <a:ea typeface="Arial"/>
              <a:cs typeface="Arial"/>
              <a:sym typeface="Arial"/>
            </a:endParaRPr>
          </a:p>
        </p:txBody>
      </p:sp>
      <p:pic>
        <p:nvPicPr>
          <p:cNvPr id="1325" name="Google Shape;1325;p162"/>
          <p:cNvPicPr preferRelativeResize="0"/>
          <p:nvPr/>
        </p:nvPicPr>
        <p:blipFill rotWithShape="1">
          <a:blip r:embed="rId4">
            <a:alphaModFix/>
          </a:blip>
          <a:srcRect b="0" l="0" r="0" t="0"/>
          <a:stretch/>
        </p:blipFill>
        <p:spPr>
          <a:xfrm>
            <a:off x="468312" y="1989137"/>
            <a:ext cx="8186737" cy="3095625"/>
          </a:xfrm>
          <a:prstGeom prst="rect">
            <a:avLst/>
          </a:prstGeom>
          <a:noFill/>
          <a:ln>
            <a:noFill/>
          </a:ln>
        </p:spPr>
      </p:pic>
      <p:sp>
        <p:nvSpPr>
          <p:cNvPr id="1326" name="Google Shape;1326;p16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27" name="Google Shape;1327;p162"/>
          <p:cNvSpPr txBox="1"/>
          <p:nvPr>
            <p:ph idx="11" type="ftr"/>
          </p:nvPr>
        </p:nvSpPr>
        <p:spPr>
          <a:xfrm>
            <a:off x="468312" y="5948679"/>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pic>
        <p:nvPicPr>
          <p:cNvPr id="1332" name="Google Shape;1332;p163"/>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333" name="Google Shape;1333;p163"/>
          <p:cNvSpPr txBox="1"/>
          <p:nvPr/>
        </p:nvSpPr>
        <p:spPr>
          <a:xfrm>
            <a:off x="539750" y="803275"/>
            <a:ext cx="6121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UPDATE</a:t>
            </a:r>
            <a:endParaRPr b="0" i="0" sz="1400" u="none" cap="none" strike="noStrike">
              <a:solidFill>
                <a:srgbClr val="000000"/>
              </a:solidFill>
              <a:latin typeface="Arial"/>
              <a:ea typeface="Arial"/>
              <a:cs typeface="Arial"/>
              <a:sym typeface="Arial"/>
            </a:endParaRPr>
          </a:p>
        </p:txBody>
      </p:sp>
      <p:pic>
        <p:nvPicPr>
          <p:cNvPr id="1334" name="Google Shape;1334;p163"/>
          <p:cNvPicPr preferRelativeResize="0"/>
          <p:nvPr/>
        </p:nvPicPr>
        <p:blipFill rotWithShape="1">
          <a:blip r:embed="rId4">
            <a:alphaModFix/>
          </a:blip>
          <a:srcRect b="0" l="0" r="0" t="0"/>
          <a:stretch/>
        </p:blipFill>
        <p:spPr>
          <a:xfrm>
            <a:off x="304800" y="1412875"/>
            <a:ext cx="5376862" cy="2087562"/>
          </a:xfrm>
          <a:prstGeom prst="rect">
            <a:avLst/>
          </a:prstGeom>
          <a:noFill/>
          <a:ln>
            <a:noFill/>
          </a:ln>
        </p:spPr>
      </p:pic>
      <p:pic>
        <p:nvPicPr>
          <p:cNvPr id="1335" name="Google Shape;1335;p163"/>
          <p:cNvPicPr preferRelativeResize="0"/>
          <p:nvPr/>
        </p:nvPicPr>
        <p:blipFill rotWithShape="1">
          <a:blip r:embed="rId5">
            <a:alphaModFix/>
          </a:blip>
          <a:srcRect b="0" l="0" r="0" t="0"/>
          <a:stretch/>
        </p:blipFill>
        <p:spPr>
          <a:xfrm>
            <a:off x="2713037" y="3716337"/>
            <a:ext cx="5695950" cy="2016125"/>
          </a:xfrm>
          <a:prstGeom prst="rect">
            <a:avLst/>
          </a:prstGeom>
          <a:noFill/>
          <a:ln>
            <a:noFill/>
          </a:ln>
        </p:spPr>
      </p:pic>
      <p:sp>
        <p:nvSpPr>
          <p:cNvPr id="1336" name="Google Shape;1336;p16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37" name="Google Shape;1337;p163"/>
          <p:cNvSpPr txBox="1"/>
          <p:nvPr>
            <p:ph idx="11" type="ftr"/>
          </p:nvPr>
        </p:nvSpPr>
        <p:spPr>
          <a:xfrm>
            <a:off x="539750" y="6089073"/>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pic>
        <p:nvPicPr>
          <p:cNvPr id="1342" name="Google Shape;1342;p164"/>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343" name="Google Shape;1343;p164"/>
          <p:cNvSpPr txBox="1"/>
          <p:nvPr/>
        </p:nvSpPr>
        <p:spPr>
          <a:xfrm>
            <a:off x="539750" y="803275"/>
            <a:ext cx="6121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UPDATE</a:t>
            </a:r>
            <a:endParaRPr b="0" i="0" sz="1400" u="none" cap="none" strike="noStrike">
              <a:solidFill>
                <a:srgbClr val="000000"/>
              </a:solidFill>
              <a:latin typeface="Arial"/>
              <a:ea typeface="Arial"/>
              <a:cs typeface="Arial"/>
              <a:sym typeface="Arial"/>
            </a:endParaRPr>
          </a:p>
        </p:txBody>
      </p:sp>
      <p:pic>
        <p:nvPicPr>
          <p:cNvPr id="1344" name="Google Shape;1344;p164"/>
          <p:cNvPicPr preferRelativeResize="0"/>
          <p:nvPr/>
        </p:nvPicPr>
        <p:blipFill rotWithShape="1">
          <a:blip r:embed="rId4">
            <a:alphaModFix/>
          </a:blip>
          <a:srcRect b="0" l="0" r="0" t="0"/>
          <a:stretch/>
        </p:blipFill>
        <p:spPr>
          <a:xfrm>
            <a:off x="304800" y="1412875"/>
            <a:ext cx="3114675" cy="1209675"/>
          </a:xfrm>
          <a:prstGeom prst="rect">
            <a:avLst/>
          </a:prstGeom>
          <a:noFill/>
          <a:ln>
            <a:noFill/>
          </a:ln>
        </p:spPr>
      </p:pic>
      <p:pic>
        <p:nvPicPr>
          <p:cNvPr id="1345" name="Google Shape;1345;p164"/>
          <p:cNvPicPr preferRelativeResize="0"/>
          <p:nvPr/>
        </p:nvPicPr>
        <p:blipFill rotWithShape="1">
          <a:blip r:embed="rId5">
            <a:alphaModFix/>
          </a:blip>
          <a:srcRect b="0" l="0" r="0" t="0"/>
          <a:stretch/>
        </p:blipFill>
        <p:spPr>
          <a:xfrm>
            <a:off x="4284662" y="1773237"/>
            <a:ext cx="3586162" cy="1270000"/>
          </a:xfrm>
          <a:prstGeom prst="rect">
            <a:avLst/>
          </a:prstGeom>
          <a:noFill/>
          <a:ln>
            <a:noFill/>
          </a:ln>
        </p:spPr>
      </p:pic>
      <p:pic>
        <p:nvPicPr>
          <p:cNvPr id="1346" name="Google Shape;1346;p164"/>
          <p:cNvPicPr preferRelativeResize="0"/>
          <p:nvPr/>
        </p:nvPicPr>
        <p:blipFill rotWithShape="1">
          <a:blip r:embed="rId6">
            <a:alphaModFix/>
          </a:blip>
          <a:srcRect b="0" l="0" r="0" t="0"/>
          <a:stretch/>
        </p:blipFill>
        <p:spPr>
          <a:xfrm>
            <a:off x="1187450" y="3429000"/>
            <a:ext cx="6515100" cy="2447925"/>
          </a:xfrm>
          <a:prstGeom prst="rect">
            <a:avLst/>
          </a:prstGeom>
          <a:noFill/>
          <a:ln>
            <a:noFill/>
          </a:ln>
        </p:spPr>
      </p:pic>
      <p:sp>
        <p:nvSpPr>
          <p:cNvPr id="1347" name="Google Shape;1347;p16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48" name="Google Shape;1348;p16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pic>
        <p:nvPicPr>
          <p:cNvPr id="1353" name="Google Shape;1353;p16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354" name="Google Shape;1354;p165"/>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DELETE</a:t>
            </a:r>
            <a:endParaRPr b="0" i="0" sz="1400" u="none" cap="none" strike="noStrike">
              <a:solidFill>
                <a:srgbClr val="000000"/>
              </a:solidFill>
              <a:latin typeface="Arial"/>
              <a:ea typeface="Arial"/>
              <a:cs typeface="Arial"/>
              <a:sym typeface="Arial"/>
            </a:endParaRPr>
          </a:p>
        </p:txBody>
      </p:sp>
      <p:pic>
        <p:nvPicPr>
          <p:cNvPr id="1355" name="Google Shape;1355;p165"/>
          <p:cNvPicPr preferRelativeResize="0"/>
          <p:nvPr/>
        </p:nvPicPr>
        <p:blipFill rotWithShape="1">
          <a:blip r:embed="rId4">
            <a:alphaModFix/>
          </a:blip>
          <a:srcRect b="0" l="0" r="0" t="0"/>
          <a:stretch/>
        </p:blipFill>
        <p:spPr>
          <a:xfrm>
            <a:off x="107950" y="1693862"/>
            <a:ext cx="8813800" cy="1489075"/>
          </a:xfrm>
          <a:prstGeom prst="rect">
            <a:avLst/>
          </a:prstGeom>
          <a:noFill/>
          <a:ln>
            <a:noFill/>
          </a:ln>
        </p:spPr>
      </p:pic>
      <p:pic>
        <p:nvPicPr>
          <p:cNvPr id="1356" name="Google Shape;1356;p165"/>
          <p:cNvPicPr preferRelativeResize="0"/>
          <p:nvPr/>
        </p:nvPicPr>
        <p:blipFill rotWithShape="1">
          <a:blip r:embed="rId5">
            <a:alphaModFix/>
          </a:blip>
          <a:srcRect b="0" l="0" r="0" t="0"/>
          <a:stretch/>
        </p:blipFill>
        <p:spPr>
          <a:xfrm>
            <a:off x="115887" y="3644900"/>
            <a:ext cx="8351837" cy="1352550"/>
          </a:xfrm>
          <a:prstGeom prst="rect">
            <a:avLst/>
          </a:prstGeom>
          <a:noFill/>
          <a:ln>
            <a:noFill/>
          </a:ln>
        </p:spPr>
      </p:pic>
      <p:sp>
        <p:nvSpPr>
          <p:cNvPr id="1357" name="Google Shape;1357;p16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58" name="Google Shape;1358;p165"/>
          <p:cNvSpPr txBox="1"/>
          <p:nvPr>
            <p:ph idx="11" type="ftr"/>
          </p:nvPr>
        </p:nvSpPr>
        <p:spPr>
          <a:xfrm>
            <a:off x="228600" y="60198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pic>
        <p:nvPicPr>
          <p:cNvPr id="1363" name="Google Shape;1363;p166"/>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364" name="Google Shape;1364;p166"/>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DELETE</a:t>
            </a:r>
            <a:endParaRPr b="0" i="0" sz="1400" u="none" cap="none" strike="noStrike">
              <a:solidFill>
                <a:srgbClr val="000000"/>
              </a:solidFill>
              <a:latin typeface="Arial"/>
              <a:ea typeface="Arial"/>
              <a:cs typeface="Arial"/>
              <a:sym typeface="Arial"/>
            </a:endParaRPr>
          </a:p>
        </p:txBody>
      </p:sp>
      <p:pic>
        <p:nvPicPr>
          <p:cNvPr id="1365" name="Google Shape;1365;p166"/>
          <p:cNvPicPr preferRelativeResize="0"/>
          <p:nvPr/>
        </p:nvPicPr>
        <p:blipFill rotWithShape="1">
          <a:blip r:embed="rId4">
            <a:alphaModFix/>
          </a:blip>
          <a:srcRect b="0" l="0" r="0" t="0"/>
          <a:stretch/>
        </p:blipFill>
        <p:spPr>
          <a:xfrm>
            <a:off x="444500" y="1484312"/>
            <a:ext cx="8353425" cy="1352550"/>
          </a:xfrm>
          <a:prstGeom prst="rect">
            <a:avLst/>
          </a:prstGeom>
          <a:noFill/>
          <a:ln>
            <a:noFill/>
          </a:ln>
        </p:spPr>
      </p:pic>
      <p:pic>
        <p:nvPicPr>
          <p:cNvPr id="1366" name="Google Shape;1366;p166"/>
          <p:cNvPicPr preferRelativeResize="0"/>
          <p:nvPr/>
        </p:nvPicPr>
        <p:blipFill rotWithShape="1">
          <a:blip r:embed="rId5">
            <a:alphaModFix/>
          </a:blip>
          <a:srcRect b="0" l="0" r="0" t="0"/>
          <a:stretch/>
        </p:blipFill>
        <p:spPr>
          <a:xfrm>
            <a:off x="250825" y="3341687"/>
            <a:ext cx="8670925" cy="1295400"/>
          </a:xfrm>
          <a:prstGeom prst="rect">
            <a:avLst/>
          </a:prstGeom>
          <a:noFill/>
          <a:ln>
            <a:noFill/>
          </a:ln>
        </p:spPr>
      </p:pic>
      <p:sp>
        <p:nvSpPr>
          <p:cNvPr id="1367" name="Google Shape;1367;p16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68" name="Google Shape;1368;p166"/>
          <p:cNvSpPr txBox="1"/>
          <p:nvPr>
            <p:ph idx="11" type="ftr"/>
          </p:nvPr>
        </p:nvSpPr>
        <p:spPr>
          <a:xfrm>
            <a:off x="630382" y="57912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167"/>
          <p:cNvSpPr txBox="1"/>
          <p:nvPr>
            <p:ph type="ctrTitle"/>
          </p:nvPr>
        </p:nvSpPr>
        <p:spPr>
          <a:xfrm>
            <a:off x="3559054" y="2178001"/>
            <a:ext cx="3784282" cy="8890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rgbClr val="FFFFFF"/>
              </a:buClr>
              <a:buSzPts val="1800"/>
              <a:buFont typeface="Arial"/>
              <a:buNone/>
            </a:pPr>
            <a:r>
              <a:rPr b="1" i="0" lang="en-US" sz="3600" u="none">
                <a:solidFill>
                  <a:srgbClr val="FFFFFF"/>
                </a:solidFill>
                <a:latin typeface="Arial"/>
                <a:ea typeface="Arial"/>
                <a:cs typeface="Arial"/>
                <a:sym typeface="Arial"/>
              </a:rPr>
              <a:t>Popular o Banco de dados</a:t>
            </a:r>
            <a:endParaRPr sz="3600"/>
          </a:p>
        </p:txBody>
      </p:sp>
      <p:pic>
        <p:nvPicPr>
          <p:cNvPr id="1374" name="Google Shape;1374;p167"/>
          <p:cNvPicPr preferRelativeResize="0"/>
          <p:nvPr/>
        </p:nvPicPr>
        <p:blipFill rotWithShape="1">
          <a:blip r:embed="rId3">
            <a:alphaModFix/>
          </a:blip>
          <a:srcRect b="0" l="0" r="0" t="0"/>
          <a:stretch/>
        </p:blipFill>
        <p:spPr>
          <a:xfrm>
            <a:off x="7481887" y="476250"/>
            <a:ext cx="1439862" cy="495300"/>
          </a:xfrm>
          <a:prstGeom prst="rect">
            <a:avLst/>
          </a:prstGeom>
          <a:noFill/>
          <a:ln>
            <a:noFill/>
          </a:ln>
        </p:spPr>
      </p:pic>
      <p:sp>
        <p:nvSpPr>
          <p:cNvPr id="1375" name="Google Shape;1375;p16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76" name="Google Shape;1376;p167"/>
          <p:cNvSpPr txBox="1"/>
          <p:nvPr>
            <p:ph idx="11" type="ftr"/>
          </p:nvPr>
        </p:nvSpPr>
        <p:spPr>
          <a:xfrm>
            <a:off x="-381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pic>
        <p:nvPicPr>
          <p:cNvPr id="1381" name="Google Shape;1381;p168"/>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382" name="Google Shape;1382;p16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83" name="Google Shape;1383;p168"/>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384" name="Google Shape;1384;p168"/>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385" name="Google Shape;1385;p168"/>
          <p:cNvPicPr preferRelativeResize="0"/>
          <p:nvPr/>
        </p:nvPicPr>
        <p:blipFill rotWithShape="1">
          <a:blip r:embed="rId4">
            <a:alphaModFix/>
          </a:blip>
          <a:srcRect b="0" l="0" r="0" t="0"/>
          <a:stretch/>
        </p:blipFill>
        <p:spPr>
          <a:xfrm>
            <a:off x="61912" y="1609725"/>
            <a:ext cx="9020175" cy="3638550"/>
          </a:xfrm>
          <a:prstGeom prst="rect">
            <a:avLst/>
          </a:prstGeom>
          <a:noFill/>
          <a:ln>
            <a:noFill/>
          </a:ln>
        </p:spPr>
      </p:pic>
    </p:spTree>
  </p:cSld>
  <p:clrMapOvr>
    <a:masterClrMapping/>
  </p:clrMapOvr>
  <p:transition>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pic>
        <p:nvPicPr>
          <p:cNvPr id="1390" name="Google Shape;1390;p169"/>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391" name="Google Shape;1391;p16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92" name="Google Shape;1392;p169"/>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393" name="Google Shape;1393;p169"/>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394" name="Google Shape;1394;p169"/>
          <p:cNvPicPr preferRelativeResize="0"/>
          <p:nvPr/>
        </p:nvPicPr>
        <p:blipFill rotWithShape="1">
          <a:blip r:embed="rId4">
            <a:alphaModFix/>
          </a:blip>
          <a:srcRect b="0" l="0" r="0" t="0"/>
          <a:stretch/>
        </p:blipFill>
        <p:spPr>
          <a:xfrm>
            <a:off x="3408278" y="1366455"/>
            <a:ext cx="5593299" cy="2256220"/>
          </a:xfrm>
          <a:prstGeom prst="rect">
            <a:avLst/>
          </a:prstGeom>
          <a:noFill/>
          <a:ln>
            <a:noFill/>
          </a:ln>
        </p:spPr>
      </p:pic>
      <p:sp>
        <p:nvSpPr>
          <p:cNvPr id="1395" name="Google Shape;1395;p169"/>
          <p:cNvSpPr txBox="1"/>
          <p:nvPr/>
        </p:nvSpPr>
        <p:spPr>
          <a:xfrm>
            <a:off x="562708" y="2652574"/>
            <a:ext cx="4572000"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Consolas"/>
                <a:ea typeface="Consolas"/>
                <a:cs typeface="Consolas"/>
                <a:sym typeface="Consolas"/>
              </a:rPr>
              <a:t>-- vendedor</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tb_vendedor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tb_vendedor</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cd_vendedor</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vendedor</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'Anibal'</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'Antonio de Moraes'</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'Barbara Alcantara'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'Deise Castro'</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'Eider Nascimento'</a:t>
            </a:r>
            <a:r>
              <a:rPr b="0" i="0" lang="en-US" sz="16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pic>
        <p:nvPicPr>
          <p:cNvPr id="1400" name="Google Shape;1400;p170"/>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401" name="Google Shape;1401;p17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02" name="Google Shape;1402;p170"/>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403" name="Google Shape;1403;p170"/>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404" name="Google Shape;1404;p170"/>
          <p:cNvPicPr preferRelativeResize="0"/>
          <p:nvPr/>
        </p:nvPicPr>
        <p:blipFill rotWithShape="1">
          <a:blip r:embed="rId4">
            <a:alphaModFix/>
          </a:blip>
          <a:srcRect b="0" l="0" r="0" t="0"/>
          <a:stretch/>
        </p:blipFill>
        <p:spPr>
          <a:xfrm>
            <a:off x="1903034" y="1366455"/>
            <a:ext cx="5593299" cy="2256220"/>
          </a:xfrm>
          <a:prstGeom prst="rect">
            <a:avLst/>
          </a:prstGeom>
          <a:noFill/>
          <a:ln>
            <a:noFill/>
          </a:ln>
        </p:spPr>
      </p:pic>
      <p:sp>
        <p:nvSpPr>
          <p:cNvPr id="1405" name="Google Shape;1405;p170"/>
          <p:cNvSpPr txBox="1"/>
          <p:nvPr/>
        </p:nvSpPr>
        <p:spPr>
          <a:xfrm>
            <a:off x="468312" y="3429000"/>
            <a:ext cx="4572000"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Consolas"/>
                <a:ea typeface="Consolas"/>
                <a:cs typeface="Consolas"/>
                <a:sym typeface="Consolas"/>
              </a:rPr>
              <a:t>-- cliente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tb_cliente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tb_cliente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cd_cliente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cliente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Values</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'Vallu Nascimento'</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'Rogeria Negreti'</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'Henrique Silva'</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'Wellington Alves'</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'Jose Pereira'</a:t>
            </a:r>
            <a:r>
              <a:rPr b="0" i="0" lang="en-US" sz="16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pic>
        <p:nvPicPr>
          <p:cNvPr id="1243" name="Google Shape;1243;p153"/>
          <p:cNvPicPr preferRelativeResize="0"/>
          <p:nvPr/>
        </p:nvPicPr>
        <p:blipFill rotWithShape="1">
          <a:blip r:embed="rId3">
            <a:alphaModFix/>
          </a:blip>
          <a:srcRect b="0" l="0" r="0" t="0"/>
          <a:stretch/>
        </p:blipFill>
        <p:spPr>
          <a:xfrm>
            <a:off x="189352" y="1003300"/>
            <a:ext cx="9003279" cy="4530095"/>
          </a:xfrm>
          <a:prstGeom prst="rect">
            <a:avLst/>
          </a:prstGeom>
          <a:noFill/>
          <a:ln>
            <a:noFill/>
          </a:ln>
        </p:spPr>
      </p:pic>
      <p:sp>
        <p:nvSpPr>
          <p:cNvPr id="1244" name="Google Shape;1244;p153"/>
          <p:cNvSpPr txBox="1"/>
          <p:nvPr>
            <p:ph type="title"/>
          </p:nvPr>
        </p:nvSpPr>
        <p:spPr>
          <a:xfrm>
            <a:off x="404812" y="698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Plano de Ensino – Banco de Dados</a:t>
            </a:r>
            <a:endParaRPr/>
          </a:p>
        </p:txBody>
      </p:sp>
      <p:sp>
        <p:nvSpPr>
          <p:cNvPr id="1245" name="Google Shape;1245;p15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246" name="Google Shape;1246;p153"/>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1247" name="Google Shape;1247;p153"/>
          <p:cNvSpPr/>
          <p:nvPr/>
        </p:nvSpPr>
        <p:spPr>
          <a:xfrm>
            <a:off x="4770634" y="2545597"/>
            <a:ext cx="431700" cy="433500"/>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248" name="Google Shape;1248;p15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pic>
        <p:nvPicPr>
          <p:cNvPr id="1410" name="Google Shape;1410;p171"/>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411" name="Google Shape;1411;p17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12" name="Google Shape;1412;p171"/>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413" name="Google Shape;1413;p171"/>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414" name="Google Shape;1414;p171"/>
          <p:cNvPicPr preferRelativeResize="0"/>
          <p:nvPr/>
        </p:nvPicPr>
        <p:blipFill rotWithShape="1">
          <a:blip r:embed="rId4">
            <a:alphaModFix/>
          </a:blip>
          <a:srcRect b="0" l="0" r="0" t="0"/>
          <a:stretch/>
        </p:blipFill>
        <p:spPr>
          <a:xfrm>
            <a:off x="1903034" y="1366455"/>
            <a:ext cx="5593299" cy="2256220"/>
          </a:xfrm>
          <a:prstGeom prst="rect">
            <a:avLst/>
          </a:prstGeom>
          <a:noFill/>
          <a:ln>
            <a:noFill/>
          </a:ln>
        </p:spPr>
      </p:pic>
      <p:sp>
        <p:nvSpPr>
          <p:cNvPr id="1415" name="Google Shape;1415;p171"/>
          <p:cNvSpPr txBox="1"/>
          <p:nvPr/>
        </p:nvSpPr>
        <p:spPr>
          <a:xfrm>
            <a:off x="330591" y="3080811"/>
            <a:ext cx="4572000" cy="3185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Consolas"/>
                <a:ea typeface="Consolas"/>
                <a:cs typeface="Consolas"/>
                <a:sym typeface="Consolas"/>
              </a:rPr>
              <a:t>-- veiculo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tb_veiculo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tb_veiculo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valor_veiculo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'Onix'</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52000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'Prisma'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49000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'S10'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109000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'Cruze'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101000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'Spin'</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69000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'Cobalt'</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63000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onsolas"/>
              <a:ea typeface="Consolas"/>
              <a:cs typeface="Consolas"/>
              <a:sym typeface="Consolas"/>
            </a:endParaRPr>
          </a:p>
        </p:txBody>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pic>
        <p:nvPicPr>
          <p:cNvPr id="1420" name="Google Shape;1420;p172"/>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421" name="Google Shape;1421;p17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22" name="Google Shape;1422;p172"/>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423" name="Google Shape;1423;p172"/>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424" name="Google Shape;1424;p172"/>
          <p:cNvPicPr preferRelativeResize="0"/>
          <p:nvPr/>
        </p:nvPicPr>
        <p:blipFill rotWithShape="1">
          <a:blip r:embed="rId4">
            <a:alphaModFix/>
          </a:blip>
          <a:srcRect b="0" l="0" r="0" t="0"/>
          <a:stretch/>
        </p:blipFill>
        <p:spPr>
          <a:xfrm>
            <a:off x="3550701" y="1361089"/>
            <a:ext cx="5593299" cy="2256220"/>
          </a:xfrm>
          <a:prstGeom prst="rect">
            <a:avLst/>
          </a:prstGeom>
          <a:noFill/>
          <a:ln>
            <a:noFill/>
          </a:ln>
        </p:spPr>
      </p:pic>
      <p:sp>
        <p:nvSpPr>
          <p:cNvPr id="1425" name="Google Shape;1425;p172"/>
          <p:cNvSpPr txBox="1"/>
          <p:nvPr/>
        </p:nvSpPr>
        <p:spPr>
          <a:xfrm>
            <a:off x="304801" y="1706463"/>
            <a:ext cx="4572000" cy="4770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Consolas"/>
                <a:ea typeface="Consolas"/>
                <a:cs typeface="Consolas"/>
                <a:sym typeface="Consolas"/>
              </a:rPr>
              <a:t>-- Pedido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tb_pedido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tb_pedido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nr_pedido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dt_pedido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cd_veiculo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cd_cliente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cd_vendedor</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valor_pedido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comissao</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'2019-01-10'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'2019-02-20'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49000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'2019-03-30'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109000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'2019-04-10'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101000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'2019-05-20'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69000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'2019-06-30'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63000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7</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'2019-07-10'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8</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'2019-08-20'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9</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'2019-09-30'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'2019-10-10'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173"/>
          <p:cNvSpPr txBox="1"/>
          <p:nvPr>
            <p:ph type="ctrTitle"/>
          </p:nvPr>
        </p:nvSpPr>
        <p:spPr>
          <a:xfrm>
            <a:off x="1547813" y="1916113"/>
            <a:ext cx="6740525" cy="2016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Tahoma"/>
                <a:ea typeface="Tahoma"/>
                <a:cs typeface="Tahoma"/>
                <a:sym typeface="Tahoma"/>
              </a:rPr>
              <a:t> Exercício (bd_pedido)</a:t>
            </a:r>
            <a:br>
              <a:rPr b="1" lang="en-US" sz="2800">
                <a:latin typeface="Tahoma"/>
                <a:ea typeface="Tahoma"/>
                <a:cs typeface="Tahoma"/>
                <a:sym typeface="Tahoma"/>
              </a:rPr>
            </a:br>
            <a:r>
              <a:rPr b="1" lang="en-US" sz="2800">
                <a:latin typeface="Tahoma"/>
                <a:ea typeface="Tahoma"/>
                <a:cs typeface="Tahoma"/>
                <a:sym typeface="Tahoma"/>
              </a:rPr>
              <a:t>DML - DQL</a:t>
            </a:r>
            <a:endParaRPr sz="2800"/>
          </a:p>
        </p:txBody>
      </p:sp>
      <p:sp>
        <p:nvSpPr>
          <p:cNvPr id="1432" name="Google Shape;1432;p17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Tipo de Dados - DML - Exercício</a:t>
            </a:r>
            <a:endParaRPr/>
          </a:p>
        </p:txBody>
      </p:sp>
      <p:pic>
        <p:nvPicPr>
          <p:cNvPr id="1433" name="Google Shape;1433;p173"/>
          <p:cNvPicPr preferRelativeResize="0"/>
          <p:nvPr/>
        </p:nvPicPr>
        <p:blipFill rotWithShape="1">
          <a:blip r:embed="rId3">
            <a:alphaModFix/>
          </a:blip>
          <a:srcRect b="0" l="0" r="0" t="0"/>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pic>
        <p:nvPicPr>
          <p:cNvPr id="1438" name="Google Shape;1438;p174"/>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439" name="Google Shape;1439;p174"/>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exercício</a:t>
            </a:r>
            <a:endParaRPr b="0" i="0" sz="1400" u="none" cap="none" strike="noStrike">
              <a:solidFill>
                <a:srgbClr val="000000"/>
              </a:solidFill>
              <a:latin typeface="Arial"/>
              <a:ea typeface="Arial"/>
              <a:cs typeface="Arial"/>
              <a:sym typeface="Arial"/>
            </a:endParaRPr>
          </a:p>
        </p:txBody>
      </p:sp>
      <p:sp>
        <p:nvSpPr>
          <p:cNvPr id="1440" name="Google Shape;1440;p17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41" name="Google Shape;1441;p174"/>
          <p:cNvSpPr txBox="1"/>
          <p:nvPr>
            <p:ph idx="11" type="ftr"/>
          </p:nvPr>
        </p:nvSpPr>
        <p:spPr>
          <a:xfrm>
            <a:off x="4939146"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08 - Tipo de Dados - DML - Exercício</a:t>
            </a:r>
            <a:endParaRPr/>
          </a:p>
        </p:txBody>
      </p:sp>
      <p:sp>
        <p:nvSpPr>
          <p:cNvPr id="1442" name="Google Shape;1442;p174"/>
          <p:cNvSpPr txBox="1"/>
          <p:nvPr/>
        </p:nvSpPr>
        <p:spPr>
          <a:xfrm>
            <a:off x="468313" y="1446710"/>
            <a:ext cx="8218488" cy="461664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--1 Incluir cliente Pedro Nóbrega</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--2 Incluir vendedor Hugo Silva</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--3 Incluir pedido  - Data= 06-04-2020,  cliente = Pedro Nóbrega, Vendedor = Hugo Silva,  veiculo S10 valor R$109.000,00</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--4 Alterar cliente Vallu Nascimento para Carlos Nascimento na tabela pedido</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--5 Alterar vendedor Anibal para Anibal Santoro</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transition>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pic>
        <p:nvPicPr>
          <p:cNvPr id="1447" name="Google Shape;1447;p17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448" name="Google Shape;1448;p175"/>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exercício</a:t>
            </a:r>
            <a:endParaRPr b="0" i="0" sz="1400" u="none" cap="none" strike="noStrike">
              <a:solidFill>
                <a:srgbClr val="000000"/>
              </a:solidFill>
              <a:latin typeface="Arial"/>
              <a:ea typeface="Arial"/>
              <a:cs typeface="Arial"/>
              <a:sym typeface="Arial"/>
            </a:endParaRPr>
          </a:p>
        </p:txBody>
      </p:sp>
      <p:sp>
        <p:nvSpPr>
          <p:cNvPr id="1449" name="Google Shape;1449;p17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50" name="Google Shape;1450;p175"/>
          <p:cNvSpPr txBox="1"/>
          <p:nvPr>
            <p:ph idx="11" type="ftr"/>
          </p:nvPr>
        </p:nvSpPr>
        <p:spPr>
          <a:xfrm>
            <a:off x="2867891"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08 - Tipo de Dados - DML - Exercício</a:t>
            </a:r>
            <a:endParaRPr/>
          </a:p>
        </p:txBody>
      </p:sp>
      <p:sp>
        <p:nvSpPr>
          <p:cNvPr id="1451" name="Google Shape;1451;p175"/>
          <p:cNvSpPr txBox="1"/>
          <p:nvPr/>
        </p:nvSpPr>
        <p:spPr>
          <a:xfrm>
            <a:off x="576775" y="1548046"/>
            <a:ext cx="8344974" cy="477053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--6 Alterar o valor do Pedido 1 parar cd_veiculo 4 e valor R$101.000,00</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--7 Excluir Cliente quando o cd_cliente = 1  (vê se é possível ? Explique ?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--8 Atualizar o valor da comissão em 10% do valor da venda</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--9 lista os nr_pedidos, dt_pedido, Cliente, veiculo, valor, comissao</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--10 Alterar o valor do pedido, aumentando em 20%</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--11 Alterar a comissão do pedido em 5% do valor da venda</a:t>
            </a:r>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176"/>
          <p:cNvSpPr txBox="1"/>
          <p:nvPr>
            <p:ph type="ctrTitle"/>
          </p:nvPr>
        </p:nvSpPr>
        <p:spPr>
          <a:xfrm>
            <a:off x="3708400" y="2276475"/>
            <a:ext cx="2736850" cy="88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t>Tipo de Dados</a:t>
            </a:r>
            <a:endParaRPr/>
          </a:p>
        </p:txBody>
      </p:sp>
      <p:pic>
        <p:nvPicPr>
          <p:cNvPr id="1457" name="Google Shape;1457;p176"/>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458" name="Google Shape;1458;p17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DDL e DML - Exercício</a:t>
            </a:r>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177"/>
          <p:cNvSpPr txBox="1"/>
          <p:nvPr>
            <p:ph type="title"/>
          </p:nvPr>
        </p:nvSpPr>
        <p:spPr>
          <a:xfrm>
            <a:off x="457200" y="457200"/>
            <a:ext cx="3322638"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TIPOS DE DADOS</a:t>
            </a:r>
            <a:endParaRPr/>
          </a:p>
        </p:txBody>
      </p:sp>
      <p:sp>
        <p:nvSpPr>
          <p:cNvPr id="1464" name="Google Shape;1464;p17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500"/>
              <a:buChar char="■"/>
            </a:pPr>
            <a:r>
              <a:rPr b="1" lang="en-US" sz="2000"/>
              <a:t>TINYINT</a:t>
            </a:r>
            <a:r>
              <a:rPr lang="en-US" sz="2000"/>
              <a:t>: Valores numéricos inteiros </a:t>
            </a:r>
            <a:endParaRPr/>
          </a:p>
          <a:p>
            <a:pPr indent="-285750" lvl="1" marL="742950" rtl="0" algn="just">
              <a:lnSpc>
                <a:spcPct val="80000"/>
              </a:lnSpc>
              <a:spcBef>
                <a:spcPts val="320"/>
              </a:spcBef>
              <a:spcAft>
                <a:spcPts val="0"/>
              </a:spcAft>
              <a:buSzPts val="1280"/>
              <a:buChar char="◻"/>
            </a:pPr>
            <a:r>
              <a:rPr lang="en-US" sz="1600"/>
              <a:t>Faixa suportada: de 0 até 256</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just">
              <a:lnSpc>
                <a:spcPct val="80000"/>
              </a:lnSpc>
              <a:spcBef>
                <a:spcPts val="400"/>
              </a:spcBef>
              <a:spcAft>
                <a:spcPts val="0"/>
              </a:spcAft>
              <a:buSzPts val="1500"/>
              <a:buChar char="■"/>
            </a:pPr>
            <a:r>
              <a:rPr b="1" lang="en-US" sz="2000"/>
              <a:t>SMALLINT</a:t>
            </a:r>
            <a:r>
              <a:rPr lang="en-US" sz="2000"/>
              <a:t>: Valores numéricos inteiros </a:t>
            </a:r>
            <a:endParaRPr/>
          </a:p>
          <a:p>
            <a:pPr indent="-285750" lvl="1" marL="742950" rtl="0" algn="just">
              <a:lnSpc>
                <a:spcPct val="80000"/>
              </a:lnSpc>
              <a:spcBef>
                <a:spcPts val="320"/>
              </a:spcBef>
              <a:spcAft>
                <a:spcPts val="0"/>
              </a:spcAft>
              <a:buSzPts val="1280"/>
              <a:buChar char="◻"/>
            </a:pPr>
            <a:r>
              <a:rPr lang="en-US" sz="1600"/>
              <a:t>Faixa suportada: –32.768 até 32.767</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just">
              <a:lnSpc>
                <a:spcPct val="80000"/>
              </a:lnSpc>
              <a:spcBef>
                <a:spcPts val="400"/>
              </a:spcBef>
              <a:spcAft>
                <a:spcPts val="0"/>
              </a:spcAft>
              <a:buSzPts val="1500"/>
              <a:buChar char="■"/>
            </a:pPr>
            <a:r>
              <a:rPr b="1" lang="en-US" sz="2000"/>
              <a:t>INT</a:t>
            </a:r>
            <a:r>
              <a:rPr lang="en-US" sz="2000"/>
              <a:t>: Valores numéricos inteiros </a:t>
            </a:r>
            <a:endParaRPr/>
          </a:p>
          <a:p>
            <a:pPr indent="-285750" lvl="1" marL="742950" rtl="0" algn="just">
              <a:lnSpc>
                <a:spcPct val="80000"/>
              </a:lnSpc>
              <a:spcBef>
                <a:spcPts val="320"/>
              </a:spcBef>
              <a:spcAft>
                <a:spcPts val="0"/>
              </a:spcAft>
              <a:buSzPts val="1280"/>
              <a:buChar char="◻"/>
            </a:pPr>
            <a:r>
              <a:rPr lang="en-US" sz="1600"/>
              <a:t>Faixa suportada: -2.147.483.648 até 2.147.483.647</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just">
              <a:lnSpc>
                <a:spcPct val="80000"/>
              </a:lnSpc>
              <a:spcBef>
                <a:spcPts val="400"/>
              </a:spcBef>
              <a:spcAft>
                <a:spcPts val="0"/>
              </a:spcAft>
              <a:buSzPts val="1500"/>
              <a:buChar char="■"/>
            </a:pPr>
            <a:r>
              <a:rPr b="1" lang="en-US" sz="2000"/>
              <a:t>BIGINT</a:t>
            </a:r>
            <a:r>
              <a:rPr lang="en-US" sz="2000"/>
              <a:t>: Valores numéricos inteiros </a:t>
            </a:r>
            <a:endParaRPr/>
          </a:p>
          <a:p>
            <a:pPr indent="-285750" lvl="1" marL="742950" rtl="0" algn="just">
              <a:lnSpc>
                <a:spcPct val="80000"/>
              </a:lnSpc>
              <a:spcBef>
                <a:spcPts val="320"/>
              </a:spcBef>
              <a:spcAft>
                <a:spcPts val="0"/>
              </a:spcAft>
              <a:buSzPts val="1280"/>
              <a:buChar char="◻"/>
            </a:pPr>
            <a:r>
              <a:rPr lang="en-US" sz="1600"/>
              <a:t> Faixa suportada:–9.223.372.036.854.775.808 até 9.223.372.036.854.775.807</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just">
              <a:lnSpc>
                <a:spcPct val="80000"/>
              </a:lnSpc>
              <a:spcBef>
                <a:spcPts val="400"/>
              </a:spcBef>
              <a:spcAft>
                <a:spcPts val="0"/>
              </a:spcAft>
              <a:buSzPts val="1500"/>
              <a:buChar char="■"/>
            </a:pPr>
            <a:r>
              <a:rPr b="1" lang="en-US" sz="2000"/>
              <a:t>BIT</a:t>
            </a:r>
            <a:r>
              <a:rPr lang="en-US" sz="2000"/>
              <a:t>: Faixa suportada: valores 0 ou 1. </a:t>
            </a:r>
            <a:endParaRPr/>
          </a:p>
          <a:p>
            <a:pPr indent="-285750" lvl="1" marL="742950" rtl="0" algn="just">
              <a:lnSpc>
                <a:spcPct val="80000"/>
              </a:lnSpc>
              <a:spcBef>
                <a:spcPts val="320"/>
              </a:spcBef>
              <a:spcAft>
                <a:spcPts val="0"/>
              </a:spcAft>
              <a:buSzPts val="1280"/>
              <a:buChar char="◻"/>
            </a:pPr>
            <a:r>
              <a:rPr lang="en-US" sz="1600"/>
              <a:t>Utilizado para armazenar valores lógicos.</a:t>
            </a:r>
            <a:endParaRPr/>
          </a:p>
        </p:txBody>
      </p:sp>
      <p:pic>
        <p:nvPicPr>
          <p:cNvPr id="1465" name="Google Shape;1465;p177"/>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466" name="Google Shape;1466;p17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DDL e DML - Exercício</a:t>
            </a:r>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17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500"/>
              <a:buChar char="■"/>
            </a:pPr>
            <a:r>
              <a:rPr b="1" lang="en-US" sz="2000"/>
              <a:t>DECIMAL(I,D) e NUMERIC(I,D)</a:t>
            </a:r>
            <a:r>
              <a:rPr lang="en-US" sz="2000"/>
              <a:t>: Tipo de dados aceito: Números decimais.</a:t>
            </a:r>
            <a:endParaRPr/>
          </a:p>
          <a:p>
            <a:pPr indent="-342900" lvl="0" marL="342900" rtl="0" algn="just">
              <a:lnSpc>
                <a:spcPct val="150000"/>
              </a:lnSpc>
              <a:spcBef>
                <a:spcPts val="400"/>
              </a:spcBef>
              <a:spcAft>
                <a:spcPts val="0"/>
              </a:spcAft>
              <a:buSzPts val="1500"/>
              <a:buChar char="■"/>
            </a:pPr>
            <a:r>
              <a:rPr lang="en-US" sz="2000"/>
              <a:t> </a:t>
            </a:r>
            <a:r>
              <a:rPr b="1" lang="en-US" sz="2000"/>
              <a:t>I</a:t>
            </a:r>
            <a:r>
              <a:rPr lang="en-US" sz="2000"/>
              <a:t> deve ser substituído pela quantidade de dígitos total do número e </a:t>
            </a:r>
            <a:r>
              <a:rPr b="1" lang="en-US" sz="2000"/>
              <a:t>D</a:t>
            </a:r>
            <a:r>
              <a:rPr lang="en-US" sz="2000"/>
              <a:t> deve ser substituído pela quantidade de dígitos da parte decimal (após a vírgula). </a:t>
            </a:r>
            <a:endParaRPr/>
          </a:p>
          <a:p>
            <a:pPr indent="-342900" lvl="0" marL="342900" rtl="0" algn="just">
              <a:lnSpc>
                <a:spcPct val="150000"/>
              </a:lnSpc>
              <a:spcBef>
                <a:spcPts val="400"/>
              </a:spcBef>
              <a:spcAft>
                <a:spcPts val="0"/>
              </a:spcAft>
              <a:buSzPts val="1500"/>
              <a:buChar char="■"/>
            </a:pPr>
            <a:r>
              <a:rPr lang="en-US" sz="2000"/>
              <a:t>Por exemplo, DECIMAL(8,2) armazena valores numéricos decimais variando de – 999999,99 até 999999,99</a:t>
            </a:r>
            <a:endParaRPr/>
          </a:p>
        </p:txBody>
      </p:sp>
      <p:sp>
        <p:nvSpPr>
          <p:cNvPr id="1472" name="Google Shape;1472;p178"/>
          <p:cNvSpPr txBox="1"/>
          <p:nvPr>
            <p:ph type="title"/>
          </p:nvPr>
        </p:nvSpPr>
        <p:spPr>
          <a:xfrm>
            <a:off x="457200" y="457200"/>
            <a:ext cx="3322638"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TIPOS DE DADOS</a:t>
            </a:r>
            <a:endParaRPr/>
          </a:p>
        </p:txBody>
      </p:sp>
      <p:pic>
        <p:nvPicPr>
          <p:cNvPr id="1473" name="Google Shape;1473;p178"/>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474" name="Google Shape;1474;p17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DDL e DML - Exercício</a:t>
            </a:r>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17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500"/>
              <a:buChar char="■"/>
            </a:pPr>
            <a:r>
              <a:rPr b="1" lang="en-US" sz="2000"/>
              <a:t>SMALLMONEY</a:t>
            </a:r>
            <a:r>
              <a:rPr lang="en-US" sz="2000"/>
              <a:t>: Tipo de dados aceito: Valores monetários </a:t>
            </a:r>
            <a:endParaRPr/>
          </a:p>
          <a:p>
            <a:pPr indent="-285750" lvl="1" marL="742950" rtl="0" algn="just">
              <a:lnSpc>
                <a:spcPct val="80000"/>
              </a:lnSpc>
              <a:spcBef>
                <a:spcPts val="320"/>
              </a:spcBef>
              <a:spcAft>
                <a:spcPts val="0"/>
              </a:spcAft>
              <a:buSzPts val="1280"/>
              <a:buChar char="◻"/>
            </a:pPr>
            <a:r>
              <a:rPr lang="en-US" sz="1600"/>
              <a:t>Faixa suportada: de -214.748,3648 até 214.748,3647</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l">
              <a:spcBef>
                <a:spcPts val="400"/>
              </a:spcBef>
              <a:spcAft>
                <a:spcPts val="0"/>
              </a:spcAft>
              <a:buSzPts val="1500"/>
              <a:buChar char="■"/>
            </a:pPr>
            <a:r>
              <a:rPr b="1" lang="en-US" sz="2000"/>
              <a:t>MONEY</a:t>
            </a:r>
            <a:r>
              <a:rPr lang="en-US" sz="2000"/>
              <a:t>: Tipo de dados aceito: Valores monetários.</a:t>
            </a:r>
            <a:endParaRPr/>
          </a:p>
          <a:p>
            <a:pPr indent="-285750" lvl="1" marL="742950" rtl="0" algn="l">
              <a:spcBef>
                <a:spcPts val="320"/>
              </a:spcBef>
              <a:spcAft>
                <a:spcPts val="0"/>
              </a:spcAft>
              <a:buSzPts val="1280"/>
              <a:buChar char="◻"/>
            </a:pPr>
            <a:r>
              <a:rPr lang="en-US" sz="1600"/>
              <a:t>Faixa suportada: de -922.337.203.685.477,5808 até 922.337.203.685.477,5807.</a:t>
            </a:r>
            <a:endParaRPr/>
          </a:p>
          <a:p>
            <a:pPr indent="-285750" lvl="1" marL="742950" rtl="0" algn="l">
              <a:spcBef>
                <a:spcPts val="320"/>
              </a:spcBef>
              <a:spcAft>
                <a:spcPts val="0"/>
              </a:spcAft>
              <a:buSzPts val="1280"/>
              <a:buChar char="◻"/>
            </a:pPr>
            <a:r>
              <a:rPr lang="en-US" sz="1600"/>
              <a:t>Alocação física na unidade de disco: 8 Bytes.</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just">
              <a:lnSpc>
                <a:spcPct val="80000"/>
              </a:lnSpc>
              <a:spcBef>
                <a:spcPts val="400"/>
              </a:spcBef>
              <a:spcAft>
                <a:spcPts val="0"/>
              </a:spcAft>
              <a:buSzPts val="1500"/>
              <a:buChar char="■"/>
            </a:pPr>
            <a:r>
              <a:rPr b="1" lang="en-US" sz="2000"/>
              <a:t>DOUBLE: </a:t>
            </a:r>
            <a:r>
              <a:rPr lang="en-US" sz="2000"/>
              <a:t>Tipo de dados aceito: Números de pontos futuantes.</a:t>
            </a:r>
            <a:endParaRPr/>
          </a:p>
          <a:p>
            <a:pPr indent="-285750" lvl="1" marL="742950" rtl="0" algn="just">
              <a:lnSpc>
                <a:spcPct val="80000"/>
              </a:lnSpc>
              <a:spcBef>
                <a:spcPts val="320"/>
              </a:spcBef>
              <a:spcAft>
                <a:spcPts val="0"/>
              </a:spcAft>
              <a:buSzPts val="1280"/>
              <a:buChar char="◻"/>
            </a:pPr>
            <a:r>
              <a:rPr lang="en-US" sz="1600"/>
              <a:t> </a:t>
            </a:r>
            <a:r>
              <a:rPr lang="en-US" sz="1600"/>
              <a:t>Faixa suportada: -3.40E +38</a:t>
            </a:r>
            <a:r>
              <a:rPr lang="en-US" sz="1050">
                <a:solidFill>
                  <a:srgbClr val="171717"/>
                </a:solidFill>
                <a:highlight>
                  <a:srgbClr val="FFFFFF"/>
                </a:highlight>
              </a:rPr>
              <a:t> a  </a:t>
            </a:r>
            <a:r>
              <a:rPr lang="en-US" sz="1600"/>
              <a:t>+3.40E +38</a:t>
            </a:r>
            <a:r>
              <a:rPr lang="en-US" sz="1050">
                <a:solidFill>
                  <a:srgbClr val="171717"/>
                </a:solidFill>
                <a:highlight>
                  <a:srgbClr val="FFFFFF"/>
                </a:highlight>
              </a:rPr>
              <a:t> </a:t>
            </a:r>
            <a:r>
              <a:rPr lang="en-US" sz="1600"/>
              <a:t>.</a:t>
            </a:r>
            <a:r>
              <a:rPr lang="en-US" sz="1600"/>
              <a:t> usa para precisam mais simples. </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l">
              <a:spcBef>
                <a:spcPts val="400"/>
              </a:spcBef>
              <a:spcAft>
                <a:spcPts val="0"/>
              </a:spcAft>
              <a:buSzPts val="1500"/>
              <a:buChar char="■"/>
            </a:pPr>
            <a:r>
              <a:rPr b="1" lang="en-US" sz="2000"/>
              <a:t>FLOAT</a:t>
            </a:r>
            <a:r>
              <a:rPr lang="en-US" sz="2000"/>
              <a:t>: Tipo de dados aceito: Números de pontos futuantes.</a:t>
            </a:r>
            <a:endParaRPr/>
          </a:p>
          <a:p>
            <a:pPr indent="-285750" lvl="1" marL="742950" rtl="0" algn="l">
              <a:spcBef>
                <a:spcPts val="320"/>
              </a:spcBef>
              <a:spcAft>
                <a:spcPts val="0"/>
              </a:spcAft>
              <a:buSzPts val="1280"/>
              <a:buChar char="◻"/>
            </a:pPr>
            <a:r>
              <a:rPr lang="en-US" sz="1600"/>
              <a:t>Faixa suportada: -1.79E+308</a:t>
            </a:r>
            <a:r>
              <a:rPr lang="en-US" sz="1050">
                <a:solidFill>
                  <a:srgbClr val="171717"/>
                </a:solidFill>
                <a:highlight>
                  <a:srgbClr val="FFFFFF"/>
                </a:highlight>
              </a:rPr>
              <a:t> a -</a:t>
            </a:r>
            <a:r>
              <a:rPr lang="en-US" sz="1600"/>
              <a:t> +1.79E+308</a:t>
            </a:r>
            <a:r>
              <a:rPr lang="en-US" sz="1600"/>
              <a:t>. Usa para cálculo cientifico </a:t>
            </a:r>
            <a:endParaRPr/>
          </a:p>
        </p:txBody>
      </p:sp>
      <p:sp>
        <p:nvSpPr>
          <p:cNvPr id="1480" name="Google Shape;1480;p179"/>
          <p:cNvSpPr txBox="1"/>
          <p:nvPr/>
        </p:nvSpPr>
        <p:spPr>
          <a:xfrm>
            <a:off x="457200" y="457200"/>
            <a:ext cx="3322638"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TIPOS DE DADOS</a:t>
            </a:r>
            <a:endParaRPr b="1" i="0" sz="2400" u="none" cap="none" strike="noStrike">
              <a:solidFill>
                <a:srgbClr val="000000"/>
              </a:solidFill>
              <a:latin typeface="Arial"/>
              <a:ea typeface="Arial"/>
              <a:cs typeface="Arial"/>
              <a:sym typeface="Arial"/>
            </a:endParaRPr>
          </a:p>
        </p:txBody>
      </p:sp>
      <p:pic>
        <p:nvPicPr>
          <p:cNvPr id="1481" name="Google Shape;1481;p179"/>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482" name="Google Shape;1482;p17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DDL e DML - Exercício</a:t>
            </a:r>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180"/>
          <p:cNvSpPr txBox="1"/>
          <p:nvPr>
            <p:ph idx="1" type="body"/>
          </p:nvPr>
        </p:nvSpPr>
        <p:spPr>
          <a:xfrm>
            <a:off x="395288" y="1628775"/>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00"/>
              <a:buChar char="■"/>
            </a:pPr>
            <a:r>
              <a:rPr b="1" lang="en-US" sz="2000"/>
              <a:t>SMALLDATETIME</a:t>
            </a:r>
            <a:r>
              <a:rPr lang="en-US" sz="2000"/>
              <a:t>: Tipo de dados aceito: Data e Hora.</a:t>
            </a:r>
            <a:endParaRPr/>
          </a:p>
          <a:p>
            <a:pPr indent="-285750" lvl="1" marL="742950" rtl="0" algn="just">
              <a:lnSpc>
                <a:spcPct val="80000"/>
              </a:lnSpc>
              <a:spcBef>
                <a:spcPts val="320"/>
              </a:spcBef>
              <a:spcAft>
                <a:spcPts val="0"/>
              </a:spcAft>
              <a:buSzPts val="1280"/>
              <a:buChar char="◻"/>
            </a:pPr>
            <a:r>
              <a:rPr lang="en-US" sz="1600"/>
              <a:t>Faixa suportada: de 1 de janeiro de 1900 até 6 de junho de 2079. </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l">
              <a:spcBef>
                <a:spcPts val="400"/>
              </a:spcBef>
              <a:spcAft>
                <a:spcPts val="0"/>
              </a:spcAft>
              <a:buSzPts val="1500"/>
              <a:buChar char="■"/>
            </a:pPr>
            <a:r>
              <a:rPr b="1" lang="en-US" sz="2000"/>
              <a:t>DATETIME</a:t>
            </a:r>
            <a:r>
              <a:rPr lang="en-US" sz="2000"/>
              <a:t>: Tipo de dados aceito: Data e Hora.</a:t>
            </a:r>
            <a:endParaRPr/>
          </a:p>
          <a:p>
            <a:pPr indent="-285750" lvl="1" marL="742950" rtl="0" algn="l">
              <a:spcBef>
                <a:spcPts val="320"/>
              </a:spcBef>
              <a:spcAft>
                <a:spcPts val="0"/>
              </a:spcAft>
              <a:buSzPts val="1280"/>
              <a:buChar char="◻"/>
            </a:pPr>
            <a:r>
              <a:rPr lang="en-US" sz="1600"/>
              <a:t>Faixa suportada: 01/01/1753 00:00:00.000 até 31/12/9999 23:59:59.999.</a:t>
            </a:r>
            <a:endParaRPr/>
          </a:p>
          <a:p>
            <a:pPr indent="-285750" lvl="1" marL="742950" rtl="0" algn="l">
              <a:spcBef>
                <a:spcPts val="320"/>
              </a:spcBef>
              <a:spcAft>
                <a:spcPts val="0"/>
              </a:spcAft>
              <a:buSzPts val="1280"/>
              <a:buChar char="◻"/>
            </a:pPr>
            <a:r>
              <a:rPr lang="en-US" sz="1600"/>
              <a:t>Alocação física na unidade de disco: 8 bytes por registro.</a:t>
            </a:r>
            <a:endParaRPr/>
          </a:p>
          <a:p>
            <a:pPr indent="-285750" lvl="1" marL="742950" rtl="0" algn="l">
              <a:spcBef>
                <a:spcPts val="320"/>
              </a:spcBef>
              <a:spcAft>
                <a:spcPts val="0"/>
              </a:spcAft>
              <a:buSzPts val="1280"/>
              <a:buChar char="◻"/>
            </a:pPr>
            <a:r>
              <a:rPr lang="en-US" sz="1600"/>
              <a:t>Utilização: Armazenamento de datas e horários.</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l">
              <a:spcBef>
                <a:spcPts val="400"/>
              </a:spcBef>
              <a:spcAft>
                <a:spcPts val="0"/>
              </a:spcAft>
              <a:buSzPts val="1500"/>
              <a:buChar char="■"/>
            </a:pPr>
            <a:r>
              <a:rPr b="1" lang="en-US" sz="2000"/>
              <a:t>DATE:  </a:t>
            </a:r>
            <a:r>
              <a:rPr lang="en-US" sz="2000"/>
              <a:t>Tipo de dados aceito: Data.</a:t>
            </a:r>
            <a:endParaRPr/>
          </a:p>
          <a:p>
            <a:pPr indent="-285750" lvl="1" marL="742950" rtl="0" algn="l">
              <a:spcBef>
                <a:spcPts val="320"/>
              </a:spcBef>
              <a:spcAft>
                <a:spcPts val="0"/>
              </a:spcAft>
              <a:buSzPts val="1280"/>
              <a:buChar char="◻"/>
            </a:pPr>
            <a:r>
              <a:rPr lang="en-US" sz="1600"/>
              <a:t>Faixa suportada: 01/01/0001 até 31/12/9999.</a:t>
            </a:r>
            <a:endParaRPr/>
          </a:p>
          <a:p>
            <a:pPr indent="-285750" lvl="1" marL="742950" rtl="0" algn="l">
              <a:spcBef>
                <a:spcPts val="320"/>
              </a:spcBef>
              <a:spcAft>
                <a:spcPts val="0"/>
              </a:spcAft>
              <a:buSzPts val="1280"/>
              <a:buChar char="◻"/>
            </a:pPr>
            <a:r>
              <a:rPr lang="en-US" sz="1600"/>
              <a:t>Alocação física na unidade de disco: 3 bytes por registro.</a:t>
            </a:r>
            <a:endParaRPr/>
          </a:p>
          <a:p>
            <a:pPr indent="-285750" lvl="1" marL="742950" rtl="0" algn="l">
              <a:spcBef>
                <a:spcPts val="320"/>
              </a:spcBef>
              <a:spcAft>
                <a:spcPts val="0"/>
              </a:spcAft>
              <a:buSzPts val="1280"/>
              <a:buChar char="◻"/>
            </a:pPr>
            <a:r>
              <a:rPr lang="en-US" sz="1600"/>
              <a:t>Utilização: Armazenamento de datas.</a:t>
            </a:r>
            <a:endParaRPr/>
          </a:p>
        </p:txBody>
      </p:sp>
      <p:sp>
        <p:nvSpPr>
          <p:cNvPr id="1488" name="Google Shape;1488;p180"/>
          <p:cNvSpPr txBox="1"/>
          <p:nvPr>
            <p:ph type="title"/>
          </p:nvPr>
        </p:nvSpPr>
        <p:spPr>
          <a:xfrm>
            <a:off x="457200" y="457200"/>
            <a:ext cx="3322638"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TIPOS DE DADOS</a:t>
            </a:r>
            <a:endParaRPr/>
          </a:p>
        </p:txBody>
      </p:sp>
      <p:pic>
        <p:nvPicPr>
          <p:cNvPr id="1489" name="Google Shape;1489;p180"/>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490" name="Google Shape;1490;p18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DDL e DML - Exercício</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54"/>
          <p:cNvSpPr txBox="1"/>
          <p:nvPr>
            <p:ph type="title"/>
          </p:nvPr>
        </p:nvSpPr>
        <p:spPr>
          <a:xfrm>
            <a:off x="468313" y="476250"/>
            <a:ext cx="8229600" cy="5270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400"/>
              <a:t>Agenda</a:t>
            </a:r>
            <a:endParaRPr/>
          </a:p>
        </p:txBody>
      </p:sp>
      <p:sp>
        <p:nvSpPr>
          <p:cNvPr id="1255" name="Google Shape;1255;p154"/>
          <p:cNvSpPr txBox="1"/>
          <p:nvPr>
            <p:ph idx="1" type="body"/>
          </p:nvPr>
        </p:nvSpPr>
        <p:spPr>
          <a:xfrm>
            <a:off x="1635931" y="1366886"/>
            <a:ext cx="5271305"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1500"/>
              <a:buChar char="■"/>
            </a:pPr>
            <a:r>
              <a:rPr lang="en-US" sz="2000"/>
              <a:t>Revisão </a:t>
            </a:r>
            <a:endParaRPr/>
          </a:p>
          <a:p>
            <a:pPr indent="-285750" lvl="1" marL="742950" rtl="0" algn="l">
              <a:lnSpc>
                <a:spcPct val="150000"/>
              </a:lnSpc>
              <a:spcBef>
                <a:spcPts val="320"/>
              </a:spcBef>
              <a:spcAft>
                <a:spcPts val="0"/>
              </a:spcAft>
              <a:buSzPts val="1280"/>
              <a:buChar char="◻"/>
            </a:pPr>
            <a:r>
              <a:rPr lang="en-US" sz="1600"/>
              <a:t>Teoria</a:t>
            </a:r>
            <a:endParaRPr/>
          </a:p>
          <a:p>
            <a:pPr indent="-285750" lvl="1" marL="742950" rtl="0" algn="l">
              <a:lnSpc>
                <a:spcPct val="150000"/>
              </a:lnSpc>
              <a:spcBef>
                <a:spcPts val="320"/>
              </a:spcBef>
              <a:spcAft>
                <a:spcPts val="0"/>
              </a:spcAft>
              <a:buSzPts val="1280"/>
              <a:buChar char="◻"/>
            </a:pPr>
            <a:r>
              <a:rPr lang="en-US" sz="1600"/>
              <a:t>Comandos – DML e DQL</a:t>
            </a:r>
            <a:endParaRPr sz="1600"/>
          </a:p>
          <a:p>
            <a:pPr indent="-342900" lvl="0" marL="342900" rtl="0" algn="l">
              <a:lnSpc>
                <a:spcPct val="150000"/>
              </a:lnSpc>
              <a:spcBef>
                <a:spcPts val="400"/>
              </a:spcBef>
              <a:spcAft>
                <a:spcPts val="0"/>
              </a:spcAft>
              <a:buSzPts val="1500"/>
              <a:buChar char="■"/>
            </a:pPr>
            <a:r>
              <a:rPr lang="en-US" sz="2000"/>
              <a:t>Exercício Bd_pedido</a:t>
            </a:r>
            <a:endParaRPr sz="2000"/>
          </a:p>
          <a:p>
            <a:pPr indent="-285750" lvl="1" marL="742950" rtl="0" algn="l">
              <a:lnSpc>
                <a:spcPct val="150000"/>
              </a:lnSpc>
              <a:spcBef>
                <a:spcPts val="320"/>
              </a:spcBef>
              <a:spcAft>
                <a:spcPts val="0"/>
              </a:spcAft>
              <a:buSzPts val="1280"/>
              <a:buChar char="◻"/>
            </a:pPr>
            <a:r>
              <a:rPr lang="en-US" sz="1600"/>
              <a:t>Exercício DML – DQL</a:t>
            </a:r>
            <a:endParaRPr/>
          </a:p>
          <a:p>
            <a:pPr indent="-342900" lvl="0" marL="342900" rtl="0" algn="l">
              <a:lnSpc>
                <a:spcPct val="150000"/>
              </a:lnSpc>
              <a:spcBef>
                <a:spcPts val="400"/>
              </a:spcBef>
              <a:spcAft>
                <a:spcPts val="0"/>
              </a:spcAft>
              <a:buSzPts val="1500"/>
              <a:buChar char="■"/>
            </a:pPr>
            <a:r>
              <a:rPr lang="en-US" sz="2000"/>
              <a:t>Tipo de Dados</a:t>
            </a:r>
            <a:endParaRPr/>
          </a:p>
          <a:p>
            <a:pPr indent="-342900" lvl="0" marL="342900" rtl="0" algn="l">
              <a:lnSpc>
                <a:spcPct val="150000"/>
              </a:lnSpc>
              <a:spcBef>
                <a:spcPts val="400"/>
              </a:spcBef>
              <a:spcAft>
                <a:spcPts val="0"/>
              </a:spcAft>
              <a:buSzPts val="1500"/>
              <a:buChar char="■"/>
            </a:pPr>
            <a:r>
              <a:rPr lang="en-US" sz="2000"/>
              <a:t>Exercício Bd_clinica</a:t>
            </a:r>
            <a:endParaRPr sz="2000"/>
          </a:p>
          <a:p>
            <a:pPr indent="-285750" lvl="1" marL="742950" rtl="0" algn="l">
              <a:lnSpc>
                <a:spcPct val="150000"/>
              </a:lnSpc>
              <a:spcBef>
                <a:spcPts val="400"/>
              </a:spcBef>
              <a:spcAft>
                <a:spcPts val="0"/>
              </a:spcAft>
              <a:buSzPts val="1600"/>
              <a:buChar char="◻"/>
            </a:pPr>
            <a:r>
              <a:rPr lang="en-US" sz="2000"/>
              <a:t>Exercício DML - DQL</a:t>
            </a:r>
            <a:endParaRPr/>
          </a:p>
          <a:p>
            <a:pPr indent="-342900" lvl="0" marL="342900" rtl="0" algn="l">
              <a:lnSpc>
                <a:spcPct val="150000"/>
              </a:lnSpc>
              <a:spcBef>
                <a:spcPts val="400"/>
              </a:spcBef>
              <a:spcAft>
                <a:spcPts val="0"/>
              </a:spcAft>
              <a:buSzPts val="1500"/>
              <a:buChar char="■"/>
            </a:pPr>
            <a:r>
              <a:rPr lang="en-US" sz="2000"/>
              <a:t> Questionário - kahoot</a:t>
            </a:r>
            <a:endParaRPr sz="2000"/>
          </a:p>
          <a:p>
            <a:pPr indent="0" lvl="0" marL="0" rtl="0" algn="l">
              <a:lnSpc>
                <a:spcPct val="150000"/>
              </a:lnSpc>
              <a:spcBef>
                <a:spcPts val="400"/>
              </a:spcBef>
              <a:spcAft>
                <a:spcPts val="0"/>
              </a:spcAft>
              <a:buSzPts val="1500"/>
              <a:buFont typeface="Noto Sans Symbols"/>
              <a:buNone/>
            </a:pPr>
            <a:r>
              <a:t/>
            </a:r>
            <a:endParaRPr sz="2000"/>
          </a:p>
        </p:txBody>
      </p:sp>
      <p:sp>
        <p:nvSpPr>
          <p:cNvPr id="1256" name="Google Shape;1256;p15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Tipo de Dados - DML - Exercício</a:t>
            </a:r>
            <a:endParaRPr/>
          </a:p>
        </p:txBody>
      </p:sp>
      <p:pic>
        <p:nvPicPr>
          <p:cNvPr id="1257" name="Google Shape;1257;p154"/>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181"/>
          <p:cNvSpPr txBox="1"/>
          <p:nvPr>
            <p:ph idx="1" type="body"/>
          </p:nvPr>
        </p:nvSpPr>
        <p:spPr>
          <a:xfrm>
            <a:off x="395288" y="1628775"/>
            <a:ext cx="8229600" cy="3886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1500"/>
              <a:buFont typeface="Noto Sans Symbols"/>
              <a:buNone/>
            </a:pPr>
            <a:r>
              <a:t/>
            </a:r>
            <a:endParaRPr b="1" sz="2000"/>
          </a:p>
          <a:p>
            <a:pPr indent="-342900" lvl="0" marL="342900" rtl="0" algn="l">
              <a:spcBef>
                <a:spcPts val="400"/>
              </a:spcBef>
              <a:spcAft>
                <a:spcPts val="0"/>
              </a:spcAft>
              <a:buSzPts val="1500"/>
              <a:buChar char="■"/>
            </a:pPr>
            <a:r>
              <a:rPr b="1" lang="en-US" sz="2000"/>
              <a:t>CHAR(N)</a:t>
            </a:r>
            <a:r>
              <a:rPr lang="en-US" sz="2000"/>
              <a:t>: Tipo de dados aceito:  Valores textuais.</a:t>
            </a:r>
            <a:endParaRPr/>
          </a:p>
          <a:p>
            <a:pPr indent="-285750" lvl="1" marL="742950" rtl="0" algn="l">
              <a:spcBef>
                <a:spcPts val="320"/>
              </a:spcBef>
              <a:spcAft>
                <a:spcPts val="0"/>
              </a:spcAft>
              <a:buSzPts val="1280"/>
              <a:buChar char="◻"/>
            </a:pPr>
            <a:r>
              <a:rPr lang="en-US" sz="1600"/>
              <a:t>Faixa suportada: 1 até 8000 dígitos.</a:t>
            </a:r>
            <a:endParaRPr/>
          </a:p>
          <a:p>
            <a:pPr indent="-285750" lvl="1" marL="742950" rtl="0" algn="l">
              <a:spcBef>
                <a:spcPts val="320"/>
              </a:spcBef>
              <a:spcAft>
                <a:spcPts val="0"/>
              </a:spcAft>
              <a:buSzPts val="1280"/>
              <a:buChar char="◻"/>
            </a:pPr>
            <a:r>
              <a:rPr lang="en-US" sz="1600"/>
              <a:t>Utilização: Nomes, textos que possuem a </a:t>
            </a:r>
            <a:r>
              <a:rPr b="1" lang="en-US" sz="1600" u="sng"/>
              <a:t>sempre</a:t>
            </a:r>
            <a:r>
              <a:rPr lang="en-US" sz="1600"/>
              <a:t> mesma quantidade de caracteres.</a:t>
            </a:r>
            <a:endParaRPr/>
          </a:p>
          <a:p>
            <a:pPr indent="0" lvl="0" marL="0" rtl="0" algn="just">
              <a:lnSpc>
                <a:spcPct val="80000"/>
              </a:lnSpc>
              <a:spcBef>
                <a:spcPts val="400"/>
              </a:spcBef>
              <a:spcAft>
                <a:spcPts val="0"/>
              </a:spcAft>
              <a:buSzPts val="1500"/>
              <a:buFont typeface="Noto Sans Symbols"/>
              <a:buNone/>
            </a:pPr>
            <a:r>
              <a:t/>
            </a:r>
            <a:endParaRPr b="1" sz="2000"/>
          </a:p>
          <a:p>
            <a:pPr indent="-342900" lvl="0" marL="342900" rtl="0" algn="l">
              <a:spcBef>
                <a:spcPts val="400"/>
              </a:spcBef>
              <a:spcAft>
                <a:spcPts val="0"/>
              </a:spcAft>
              <a:buSzPts val="1500"/>
              <a:buChar char="■"/>
            </a:pPr>
            <a:r>
              <a:rPr b="1" lang="en-US" sz="2000"/>
              <a:t>VARCHAR(N)</a:t>
            </a:r>
            <a:r>
              <a:rPr lang="en-US" sz="2000"/>
              <a:t>: Tipo de dados aceito:  Valores textuais VARia </a:t>
            </a:r>
            <a:endParaRPr/>
          </a:p>
          <a:p>
            <a:pPr indent="-285750" lvl="1" marL="742950" rtl="0" algn="l">
              <a:spcBef>
                <a:spcPts val="320"/>
              </a:spcBef>
              <a:spcAft>
                <a:spcPts val="0"/>
              </a:spcAft>
              <a:buSzPts val="1280"/>
              <a:buChar char="◻"/>
            </a:pPr>
            <a:r>
              <a:rPr lang="en-US" sz="1600"/>
              <a:t>Faixa suportada: 1 até 8000 dígitos.</a:t>
            </a:r>
            <a:endParaRPr/>
          </a:p>
          <a:p>
            <a:pPr indent="-285750" lvl="1" marL="742950" rtl="0" algn="l">
              <a:spcBef>
                <a:spcPts val="320"/>
              </a:spcBef>
              <a:spcAft>
                <a:spcPts val="0"/>
              </a:spcAft>
              <a:buSzPts val="1280"/>
              <a:buChar char="◻"/>
            </a:pPr>
            <a:r>
              <a:rPr lang="en-US" sz="1600"/>
              <a:t>Utilização: Nomes, textos que possuem a </a:t>
            </a:r>
            <a:r>
              <a:rPr b="1" lang="en-US" sz="1600" u="sng"/>
              <a:t>sempre</a:t>
            </a:r>
            <a:r>
              <a:rPr lang="en-US" sz="1600"/>
              <a:t> mesma quantidade de caracteres.</a:t>
            </a:r>
            <a:endParaRPr/>
          </a:p>
        </p:txBody>
      </p:sp>
      <p:sp>
        <p:nvSpPr>
          <p:cNvPr id="1496" name="Google Shape;1496;p181"/>
          <p:cNvSpPr txBox="1"/>
          <p:nvPr>
            <p:ph type="title"/>
          </p:nvPr>
        </p:nvSpPr>
        <p:spPr>
          <a:xfrm>
            <a:off x="457200" y="457200"/>
            <a:ext cx="3322638"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TIPOS DE DADOS</a:t>
            </a:r>
            <a:endParaRPr/>
          </a:p>
        </p:txBody>
      </p:sp>
      <p:pic>
        <p:nvPicPr>
          <p:cNvPr id="1497" name="Google Shape;1497;p181"/>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498" name="Google Shape;1498;p18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DDL e DML - Exercício</a:t>
            </a:r>
            <a:endParaRPr/>
          </a:p>
        </p:txBody>
      </p:sp>
      <p:pic>
        <p:nvPicPr>
          <p:cNvPr id="1499" name="Google Shape;1499;p181"/>
          <p:cNvPicPr preferRelativeResize="0"/>
          <p:nvPr/>
        </p:nvPicPr>
        <p:blipFill rotWithShape="1">
          <a:blip r:embed="rId4">
            <a:alphaModFix/>
          </a:blip>
          <a:srcRect b="0" l="0" r="0" t="0"/>
          <a:stretch/>
        </p:blipFill>
        <p:spPr>
          <a:xfrm>
            <a:off x="2916238" y="1371600"/>
            <a:ext cx="5905500" cy="666750"/>
          </a:xfrm>
          <a:prstGeom prst="rect">
            <a:avLst/>
          </a:prstGeom>
          <a:noFill/>
          <a:ln>
            <a:noFill/>
          </a:ln>
        </p:spPr>
      </p:pic>
      <p:pic>
        <p:nvPicPr>
          <p:cNvPr id="1500" name="Google Shape;1500;p181"/>
          <p:cNvPicPr preferRelativeResize="0"/>
          <p:nvPr/>
        </p:nvPicPr>
        <p:blipFill rotWithShape="1">
          <a:blip r:embed="rId5">
            <a:alphaModFix/>
          </a:blip>
          <a:srcRect b="0" l="0" r="0" t="0"/>
          <a:stretch/>
        </p:blipFill>
        <p:spPr>
          <a:xfrm>
            <a:off x="2486025" y="4333875"/>
            <a:ext cx="6124575" cy="1181100"/>
          </a:xfrm>
          <a:prstGeom prst="rect">
            <a:avLst/>
          </a:prstGeom>
          <a:noFill/>
          <a:ln>
            <a:noFill/>
          </a:ln>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18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TEXT</a:t>
            </a:r>
            <a:r>
              <a:rPr lang="en-US" sz="2400"/>
              <a:t>: Tipo de dados aceito: Texto.</a:t>
            </a:r>
            <a:endParaRPr/>
          </a:p>
          <a:p>
            <a:pPr indent="-285750" lvl="1" marL="742950" rtl="0" algn="l">
              <a:spcBef>
                <a:spcPts val="400"/>
              </a:spcBef>
              <a:spcAft>
                <a:spcPts val="0"/>
              </a:spcAft>
              <a:buSzPts val="1600"/>
              <a:buChar char="◻"/>
            </a:pPr>
            <a:r>
              <a:rPr lang="en-US" sz="2000"/>
              <a:t>Faixa suportada: 2.147.483.647 dígitos.</a:t>
            </a:r>
            <a:endParaRPr/>
          </a:p>
          <a:p>
            <a:pPr indent="-285750" lvl="1" marL="742950" rtl="0" algn="l">
              <a:spcBef>
                <a:spcPts val="400"/>
              </a:spcBef>
              <a:spcAft>
                <a:spcPts val="0"/>
              </a:spcAft>
              <a:buSzPts val="1600"/>
              <a:buChar char="◻"/>
            </a:pPr>
            <a:r>
              <a:rPr lang="en-US" sz="2000"/>
              <a:t>Alocação física na unidade de disco: Variável, mas seu máximo por registro é 2.147.483.647 bytes.</a:t>
            </a:r>
            <a:endParaRPr/>
          </a:p>
          <a:p>
            <a:pPr indent="-285750" lvl="1" marL="742950" rtl="0" algn="l">
              <a:spcBef>
                <a:spcPts val="400"/>
              </a:spcBef>
              <a:spcAft>
                <a:spcPts val="0"/>
              </a:spcAft>
              <a:buSzPts val="1600"/>
              <a:buChar char="◻"/>
            </a:pPr>
            <a:r>
              <a:rPr lang="en-US" sz="2000"/>
              <a:t>Utilização: Alocação de memorandos de tamanho variável.</a:t>
            </a:r>
            <a:endParaRPr/>
          </a:p>
          <a:p>
            <a:pPr indent="0" lvl="0" marL="0" rtl="0" algn="just">
              <a:lnSpc>
                <a:spcPct val="90000"/>
              </a:lnSpc>
              <a:spcBef>
                <a:spcPts val="480"/>
              </a:spcBef>
              <a:spcAft>
                <a:spcPts val="0"/>
              </a:spcAft>
              <a:buSzPts val="1800"/>
              <a:buFont typeface="Noto Sans Symbols"/>
              <a:buNone/>
            </a:pPr>
            <a:r>
              <a:t/>
            </a:r>
            <a:endParaRPr b="1" sz="2400"/>
          </a:p>
          <a:p>
            <a:pPr indent="-342900" lvl="0" marL="342900" rtl="0" algn="l">
              <a:spcBef>
                <a:spcPts val="480"/>
              </a:spcBef>
              <a:spcAft>
                <a:spcPts val="0"/>
              </a:spcAft>
              <a:buSzPts val="1800"/>
              <a:buChar char="■"/>
            </a:pPr>
            <a:r>
              <a:rPr b="1" lang="en-US" sz="2400"/>
              <a:t>NCHAR(N)</a:t>
            </a:r>
            <a:r>
              <a:rPr lang="en-US" sz="2400"/>
              <a:t>: Tipo de dados aceito: Valores textuais incluindo alfabeto asiático.</a:t>
            </a:r>
            <a:endParaRPr/>
          </a:p>
          <a:p>
            <a:pPr indent="-285750" lvl="1" marL="742950" rtl="0" algn="l">
              <a:spcBef>
                <a:spcPts val="400"/>
              </a:spcBef>
              <a:spcAft>
                <a:spcPts val="0"/>
              </a:spcAft>
              <a:buSzPts val="1600"/>
              <a:buChar char="◻"/>
            </a:pPr>
            <a:r>
              <a:rPr lang="en-US" sz="2000"/>
              <a:t>Faixa suportada: de 1 até 4000 dígitos.</a:t>
            </a:r>
            <a:endParaRPr/>
          </a:p>
          <a:p>
            <a:pPr indent="-285750" lvl="1" marL="742950" rtl="0" algn="l">
              <a:spcBef>
                <a:spcPts val="400"/>
              </a:spcBef>
              <a:spcAft>
                <a:spcPts val="0"/>
              </a:spcAft>
              <a:buSzPts val="1600"/>
              <a:buChar char="◻"/>
            </a:pPr>
            <a:r>
              <a:rPr lang="en-US" sz="2000"/>
              <a:t>Alocação física na unidade de disco: 2 bytes por digito + 2 bytes.</a:t>
            </a:r>
            <a:endParaRPr/>
          </a:p>
          <a:p>
            <a:pPr indent="-285750" lvl="1" marL="742950" rtl="0" algn="l">
              <a:spcBef>
                <a:spcPts val="400"/>
              </a:spcBef>
              <a:spcAft>
                <a:spcPts val="0"/>
              </a:spcAft>
              <a:buSzPts val="1600"/>
              <a:buChar char="◻"/>
            </a:pPr>
            <a:r>
              <a:rPr lang="en-US" sz="2000"/>
              <a:t>Utilização: Alocação textos </a:t>
            </a:r>
            <a:r>
              <a:rPr b="1" lang="en-US" sz="2000"/>
              <a:t>UNICODE</a:t>
            </a:r>
            <a:r>
              <a:rPr lang="en-US" sz="2000"/>
              <a:t> de quantidade de caracteres </a:t>
            </a:r>
            <a:r>
              <a:rPr b="1" lang="en-US" sz="2000" u="sng"/>
              <a:t>variáveis</a:t>
            </a:r>
            <a:r>
              <a:rPr lang="en-US" sz="2000"/>
              <a:t>.</a:t>
            </a:r>
            <a:endParaRPr/>
          </a:p>
        </p:txBody>
      </p:sp>
      <p:sp>
        <p:nvSpPr>
          <p:cNvPr id="1506" name="Google Shape;1506;p182"/>
          <p:cNvSpPr txBox="1"/>
          <p:nvPr>
            <p:ph type="title"/>
          </p:nvPr>
        </p:nvSpPr>
        <p:spPr>
          <a:xfrm>
            <a:off x="457200" y="457200"/>
            <a:ext cx="3322638"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TIPOS DE DADOS</a:t>
            </a:r>
            <a:endParaRPr/>
          </a:p>
        </p:txBody>
      </p:sp>
      <p:pic>
        <p:nvPicPr>
          <p:cNvPr id="1507" name="Google Shape;1507;p182"/>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508" name="Google Shape;1508;p18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DDL e DML - Exercício</a:t>
            </a:r>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183"/>
          <p:cNvSpPr txBox="1"/>
          <p:nvPr>
            <p:ph idx="1" type="body"/>
          </p:nvPr>
        </p:nvSpPr>
        <p:spPr>
          <a:xfrm>
            <a:off x="274638" y="1557338"/>
            <a:ext cx="8677275" cy="3886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800"/>
              <a:buChar char="■"/>
            </a:pPr>
            <a:r>
              <a:rPr b="1" lang="en-US" sz="2400"/>
              <a:t>NVARCHAR(N)</a:t>
            </a:r>
            <a:r>
              <a:rPr lang="en-US" sz="2400"/>
              <a:t>: </a:t>
            </a:r>
            <a:r>
              <a:rPr b="1" lang="en-US" sz="2000"/>
              <a:t>Tipo de dados aceito: Valores textuais incluindo alfabeto asiático.</a:t>
            </a:r>
            <a:endParaRPr/>
          </a:p>
          <a:p>
            <a:pPr indent="-285750" lvl="1" marL="742950" rtl="0" algn="l">
              <a:spcBef>
                <a:spcPts val="400"/>
              </a:spcBef>
              <a:spcAft>
                <a:spcPts val="0"/>
              </a:spcAft>
              <a:buSzPts val="1600"/>
              <a:buChar char="◻"/>
            </a:pPr>
            <a:r>
              <a:rPr lang="en-US" sz="2000"/>
              <a:t>Faixa suportada: Aproximadamente 1.070.000.000 dígitos.</a:t>
            </a:r>
            <a:endParaRPr/>
          </a:p>
          <a:p>
            <a:pPr indent="-285750" lvl="1" marL="742950" rtl="0" algn="l">
              <a:spcBef>
                <a:spcPts val="400"/>
              </a:spcBef>
              <a:spcAft>
                <a:spcPts val="0"/>
              </a:spcAft>
              <a:buSzPts val="1600"/>
              <a:buChar char="◻"/>
            </a:pPr>
            <a:r>
              <a:rPr lang="en-US" sz="2000"/>
              <a:t>Alocação física na unidade de disco: 2 bytes por digito + 2 bytes.</a:t>
            </a:r>
            <a:endParaRPr/>
          </a:p>
          <a:p>
            <a:pPr indent="-285750" lvl="1" marL="742950" rtl="0" algn="l">
              <a:spcBef>
                <a:spcPts val="400"/>
              </a:spcBef>
              <a:spcAft>
                <a:spcPts val="0"/>
              </a:spcAft>
              <a:buSzPts val="1600"/>
              <a:buChar char="◻"/>
            </a:pPr>
            <a:r>
              <a:rPr lang="en-US" sz="2000"/>
              <a:t>Utilização: Alocação textos </a:t>
            </a:r>
            <a:r>
              <a:rPr b="1" lang="en-US" sz="2000"/>
              <a:t>UNICODE</a:t>
            </a:r>
            <a:r>
              <a:rPr lang="en-US" sz="2000"/>
              <a:t> de quantidade de caracteres </a:t>
            </a:r>
            <a:r>
              <a:rPr b="1" lang="en-US" sz="2000" u="sng"/>
              <a:t>variáveis</a:t>
            </a:r>
            <a:r>
              <a:rPr lang="en-US" sz="2000"/>
              <a:t>.</a:t>
            </a:r>
            <a:endParaRPr/>
          </a:p>
          <a:p>
            <a:pPr indent="0" lvl="0" marL="0" rtl="0" algn="just">
              <a:lnSpc>
                <a:spcPct val="90000"/>
              </a:lnSpc>
              <a:spcBef>
                <a:spcPts val="480"/>
              </a:spcBef>
              <a:spcAft>
                <a:spcPts val="0"/>
              </a:spcAft>
              <a:buSzPts val="1800"/>
              <a:buFont typeface="Noto Sans Symbols"/>
              <a:buNone/>
            </a:pPr>
            <a:r>
              <a:t/>
            </a:r>
            <a:endParaRPr b="1" sz="2400"/>
          </a:p>
          <a:p>
            <a:pPr indent="-342900" lvl="0" marL="342900" rtl="0" algn="just">
              <a:spcBef>
                <a:spcPts val="480"/>
              </a:spcBef>
              <a:spcAft>
                <a:spcPts val="0"/>
              </a:spcAft>
              <a:buSzPts val="1800"/>
              <a:buChar char="■"/>
            </a:pPr>
            <a:r>
              <a:rPr b="1" lang="en-US" sz="2400"/>
              <a:t>NTEXT</a:t>
            </a:r>
            <a:r>
              <a:rPr lang="en-US" sz="2400"/>
              <a:t>: </a:t>
            </a:r>
            <a:r>
              <a:rPr b="1" lang="en-US" sz="2000"/>
              <a:t>Tipo de dados aceito: Texto Unicode incluindo alfabeto asiático.</a:t>
            </a:r>
            <a:endParaRPr/>
          </a:p>
          <a:p>
            <a:pPr indent="-285750" lvl="1" marL="742950" rtl="0" algn="l">
              <a:spcBef>
                <a:spcPts val="400"/>
              </a:spcBef>
              <a:spcAft>
                <a:spcPts val="0"/>
              </a:spcAft>
              <a:buSzPts val="1600"/>
              <a:buChar char="◻"/>
            </a:pPr>
            <a:r>
              <a:rPr lang="en-US" sz="2000"/>
              <a:t>Faixa suportada: 1.073.741.823 dígitos.</a:t>
            </a:r>
            <a:endParaRPr/>
          </a:p>
          <a:p>
            <a:pPr indent="-285750" lvl="1" marL="742950" rtl="0" algn="l">
              <a:spcBef>
                <a:spcPts val="400"/>
              </a:spcBef>
              <a:spcAft>
                <a:spcPts val="0"/>
              </a:spcAft>
              <a:buSzPts val="1600"/>
              <a:buChar char="◻"/>
            </a:pPr>
            <a:r>
              <a:rPr lang="en-US" sz="2000"/>
              <a:t>Alocação física na unidade de disco: Duas vezes o número de caracteres em bytes incluídos no registro.</a:t>
            </a:r>
            <a:endParaRPr/>
          </a:p>
          <a:p>
            <a:pPr indent="-285750" lvl="1" marL="742950" rtl="0" algn="l">
              <a:spcBef>
                <a:spcPts val="400"/>
              </a:spcBef>
              <a:spcAft>
                <a:spcPts val="0"/>
              </a:spcAft>
              <a:buSzPts val="1600"/>
              <a:buChar char="◻"/>
            </a:pPr>
            <a:r>
              <a:rPr lang="en-US" sz="2000"/>
              <a:t>Utilização: Alocação de grandes textos de tamanho variável que possuem caracteres </a:t>
            </a:r>
            <a:r>
              <a:rPr b="1" lang="en-US" sz="2000"/>
              <a:t>UNICODE</a:t>
            </a:r>
            <a:r>
              <a:rPr lang="en-US" sz="2000"/>
              <a:t>.</a:t>
            </a:r>
            <a:endParaRPr/>
          </a:p>
        </p:txBody>
      </p:sp>
      <p:sp>
        <p:nvSpPr>
          <p:cNvPr id="1514" name="Google Shape;1514;p183"/>
          <p:cNvSpPr txBox="1"/>
          <p:nvPr>
            <p:ph type="title"/>
          </p:nvPr>
        </p:nvSpPr>
        <p:spPr>
          <a:xfrm>
            <a:off x="457200" y="457200"/>
            <a:ext cx="3322638"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TIPOS DE DADOS</a:t>
            </a:r>
            <a:endParaRPr/>
          </a:p>
        </p:txBody>
      </p:sp>
      <p:pic>
        <p:nvPicPr>
          <p:cNvPr id="1515" name="Google Shape;1515;p183"/>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516" name="Google Shape;1516;p18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DDL e DML - Exercício</a:t>
            </a:r>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184"/>
          <p:cNvSpPr txBox="1"/>
          <p:nvPr>
            <p:ph type="ctrTitle"/>
          </p:nvPr>
        </p:nvSpPr>
        <p:spPr>
          <a:xfrm>
            <a:off x="3124200" y="2276475"/>
            <a:ext cx="5895622" cy="889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800"/>
              <a:t>Exercício 02 (controle de exames) </a:t>
            </a:r>
            <a:endParaRPr/>
          </a:p>
        </p:txBody>
      </p:sp>
      <p:pic>
        <p:nvPicPr>
          <p:cNvPr id="1522" name="Google Shape;1522;p184"/>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523" name="Google Shape;1523;p18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185"/>
          <p:cNvSpPr txBox="1"/>
          <p:nvPr>
            <p:ph idx="4294967295" type="title"/>
          </p:nvPr>
        </p:nvSpPr>
        <p:spPr>
          <a:xfrm>
            <a:off x="250825" y="417513"/>
            <a:ext cx="6697663" cy="5857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800">
                <a:solidFill>
                  <a:srgbClr val="FF0000"/>
                </a:solidFill>
              </a:rPr>
              <a:t>Exercício 02 – Fazer o MER e criar o banco de dados</a:t>
            </a:r>
            <a:endParaRPr b="1" sz="1600">
              <a:solidFill>
                <a:srgbClr val="FF0000"/>
              </a:solidFill>
            </a:endParaRPr>
          </a:p>
        </p:txBody>
      </p:sp>
      <p:pic>
        <p:nvPicPr>
          <p:cNvPr id="1531" name="Google Shape;1531;p185"/>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532" name="Google Shape;1532;p185"/>
          <p:cNvSpPr txBox="1"/>
          <p:nvPr>
            <p:ph idx="11" type="ftr"/>
          </p:nvPr>
        </p:nvSpPr>
        <p:spPr>
          <a:xfrm>
            <a:off x="5076825"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533" name="Google Shape;1533;p185"/>
          <p:cNvSpPr txBox="1"/>
          <p:nvPr/>
        </p:nvSpPr>
        <p:spPr>
          <a:xfrm>
            <a:off x="0" y="1003300"/>
            <a:ext cx="8820150" cy="401161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200000"/>
              </a:lnSpc>
              <a:spcBef>
                <a:spcPts val="0"/>
              </a:spcBef>
              <a:spcAft>
                <a:spcPts val="0"/>
              </a:spcAft>
              <a:buClr>
                <a:srgbClr val="00007D"/>
              </a:buClr>
              <a:buSzPts val="1200"/>
              <a:buFont typeface="Noto Sans Symbols"/>
              <a:buChar char="■"/>
            </a:pPr>
            <a:r>
              <a:rPr b="1" i="0" lang="en-US" sz="1600" u="none" cap="none" strike="noStrike">
                <a:solidFill>
                  <a:srgbClr val="000000"/>
                </a:solidFill>
                <a:latin typeface="Arial"/>
                <a:ea typeface="Arial"/>
                <a:cs typeface="Arial"/>
                <a:sym typeface="Arial"/>
              </a:rPr>
              <a:t>Controle de Exames</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320"/>
              </a:spcBef>
              <a:spcAft>
                <a:spcPts val="0"/>
              </a:spcAft>
              <a:buClr>
                <a:srgbClr val="9999CC"/>
              </a:buClr>
              <a:buSzPts val="1280"/>
              <a:buFont typeface="Noto Sans Symbols"/>
              <a:buChar char="◻"/>
            </a:pPr>
            <a:r>
              <a:rPr b="0" i="0" lang="en-US" sz="1600" u="none" cap="none" strike="noStrike">
                <a:solidFill>
                  <a:srgbClr val="000000"/>
                </a:solidFill>
                <a:latin typeface="Arial"/>
                <a:ea typeface="Arial"/>
                <a:cs typeface="Arial"/>
                <a:sym typeface="Arial"/>
              </a:rPr>
              <a:t>Um hospital está querendo controlar o os exames e os convênios dos pacientes. </a:t>
            </a:r>
            <a:endParaRPr b="1" i="0" sz="1600" u="none" cap="none" strike="noStrike">
              <a:solidFill>
                <a:srgbClr val="000000"/>
              </a:solidFill>
              <a:latin typeface="Arial"/>
              <a:ea typeface="Arial"/>
              <a:cs typeface="Arial"/>
              <a:sym typeface="Arial"/>
            </a:endParaRPr>
          </a:p>
          <a:p>
            <a:pPr indent="-228600" lvl="2" marL="1143000" marR="0" rtl="0" algn="just">
              <a:lnSpc>
                <a:spcPct val="200000"/>
              </a:lnSpc>
              <a:spcBef>
                <a:spcPts val="320"/>
              </a:spcBef>
              <a:spcAft>
                <a:spcPts val="0"/>
              </a:spcAft>
              <a:buClr>
                <a:srgbClr val="00007D"/>
              </a:buClr>
              <a:buSzPts val="1040"/>
              <a:buFont typeface="Noto Sans Symbols"/>
              <a:buChar char="■"/>
            </a:pPr>
            <a:r>
              <a:rPr b="1" i="0" lang="en-US" sz="1600" u="none" cap="none" strike="noStrike">
                <a:solidFill>
                  <a:srgbClr val="000000"/>
                </a:solidFill>
                <a:latin typeface="Arial"/>
                <a:ea typeface="Arial"/>
                <a:cs typeface="Arial"/>
                <a:sym typeface="Arial"/>
              </a:rPr>
              <a:t>Dados levantados:</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Telefone do 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Endereço do 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Exame do 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Convênio do 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Data do exame</a:t>
            </a:r>
            <a:endParaRPr b="0" i="0" sz="1400" u="none" cap="none" strike="noStrike">
              <a:solidFill>
                <a:srgbClr val="000000"/>
              </a:solidFill>
              <a:latin typeface="Arial"/>
              <a:ea typeface="Arial"/>
              <a:cs typeface="Arial"/>
              <a:sym typeface="Arial"/>
            </a:endParaRPr>
          </a:p>
          <a:p>
            <a:pPr indent="-228600" lvl="2" marL="1143000" marR="0" rtl="0" algn="just">
              <a:lnSpc>
                <a:spcPct val="200000"/>
              </a:lnSpc>
              <a:spcBef>
                <a:spcPts val="320"/>
              </a:spcBef>
              <a:spcAft>
                <a:spcPts val="0"/>
              </a:spcAft>
              <a:buClr>
                <a:srgbClr val="00007D"/>
              </a:buClr>
              <a:buSzPts val="1040"/>
              <a:buFont typeface="Noto Sans Symbols"/>
              <a:buChar char="■"/>
            </a:pPr>
            <a:r>
              <a:rPr b="1" i="0" lang="en-US" sz="1600" u="none" cap="none" strike="noStrike">
                <a:solidFill>
                  <a:srgbClr val="000000"/>
                </a:solidFill>
                <a:latin typeface="Arial"/>
                <a:ea typeface="Arial"/>
                <a:cs typeface="Arial"/>
                <a:sym typeface="Arial"/>
              </a:rPr>
              <a:t>Regras de negócio</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1 paciente pode fazer vários exames e 1 exame pode ser feito por vários pacientes</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1 convênio pode ter vários pacientes e 1 paciente pode ter vários convênios. </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1 paciente pode fazer vários exames com convênios diferentes em momentos distintos.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pic>
        <p:nvPicPr>
          <p:cNvPr id="1540" name="Google Shape;1540;p186"/>
          <p:cNvPicPr preferRelativeResize="0"/>
          <p:nvPr/>
        </p:nvPicPr>
        <p:blipFill rotWithShape="1">
          <a:blip r:embed="rId3">
            <a:alphaModFix/>
          </a:blip>
          <a:srcRect b="0" l="0" r="0" t="0"/>
          <a:stretch/>
        </p:blipFill>
        <p:spPr>
          <a:xfrm>
            <a:off x="766762" y="2081212"/>
            <a:ext cx="7610475" cy="2695575"/>
          </a:xfrm>
          <a:prstGeom prst="rect">
            <a:avLst/>
          </a:prstGeom>
          <a:noFill/>
          <a:ln>
            <a:noFill/>
          </a:ln>
        </p:spPr>
      </p:pic>
      <p:sp>
        <p:nvSpPr>
          <p:cNvPr id="1541" name="Google Shape;1541;p186"/>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542" name="Google Shape;1542;p186"/>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543" name="Google Shape;1543;p186"/>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187"/>
          <p:cNvSpPr txBox="1"/>
          <p:nvPr>
            <p:ph type="ctrTitle"/>
          </p:nvPr>
        </p:nvSpPr>
        <p:spPr>
          <a:xfrm>
            <a:off x="2646485" y="2540000"/>
            <a:ext cx="6541477" cy="8890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rgbClr val="FFFFFF"/>
              </a:buClr>
              <a:buSzPts val="1800"/>
              <a:buFont typeface="Arial"/>
              <a:buNone/>
            </a:pPr>
            <a:r>
              <a:rPr b="1" i="0" lang="en-US" sz="2800" u="none">
                <a:solidFill>
                  <a:srgbClr val="FFFFFF"/>
                </a:solidFill>
                <a:latin typeface="Arial"/>
                <a:ea typeface="Arial"/>
                <a:cs typeface="Arial"/>
                <a:sym typeface="Arial"/>
              </a:rPr>
              <a:t>Gabarito comandos  de DDL </a:t>
            </a:r>
            <a:endParaRPr sz="2800"/>
          </a:p>
        </p:txBody>
      </p:sp>
      <p:pic>
        <p:nvPicPr>
          <p:cNvPr id="1549" name="Google Shape;1549;p187"/>
          <p:cNvPicPr preferRelativeResize="0"/>
          <p:nvPr/>
        </p:nvPicPr>
        <p:blipFill rotWithShape="1">
          <a:blip r:embed="rId3">
            <a:alphaModFix/>
          </a:blip>
          <a:srcRect b="0" l="0" r="0" t="0"/>
          <a:stretch/>
        </p:blipFill>
        <p:spPr>
          <a:xfrm>
            <a:off x="7481887" y="476250"/>
            <a:ext cx="1439862" cy="495300"/>
          </a:xfrm>
          <a:prstGeom prst="rect">
            <a:avLst/>
          </a:prstGeom>
          <a:noFill/>
          <a:ln>
            <a:noFill/>
          </a:ln>
        </p:spPr>
      </p:pic>
      <p:sp>
        <p:nvSpPr>
          <p:cNvPr id="1550" name="Google Shape;1550;p18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51" name="Google Shape;1551;p187"/>
          <p:cNvSpPr txBox="1"/>
          <p:nvPr>
            <p:ph idx="11" type="ftr"/>
          </p:nvPr>
        </p:nvSpPr>
        <p:spPr>
          <a:xfrm>
            <a:off x="-381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pic>
        <p:nvPicPr>
          <p:cNvPr id="1558" name="Google Shape;1558;p188"/>
          <p:cNvPicPr preferRelativeResize="0"/>
          <p:nvPr/>
        </p:nvPicPr>
        <p:blipFill rotWithShape="1">
          <a:blip r:embed="rId3">
            <a:alphaModFix/>
          </a:blip>
          <a:srcRect b="0" l="0" r="0" t="0"/>
          <a:stretch/>
        </p:blipFill>
        <p:spPr>
          <a:xfrm>
            <a:off x="923925" y="1132438"/>
            <a:ext cx="7610475" cy="2695575"/>
          </a:xfrm>
          <a:prstGeom prst="rect">
            <a:avLst/>
          </a:prstGeom>
          <a:noFill/>
          <a:ln>
            <a:noFill/>
          </a:ln>
        </p:spPr>
      </p:pic>
      <p:sp>
        <p:nvSpPr>
          <p:cNvPr id="1559" name="Google Shape;1559;p188"/>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560" name="Google Shape;1560;p188"/>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561" name="Google Shape;1561;p188"/>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562" name="Google Shape;1562;p188"/>
          <p:cNvSpPr txBox="1"/>
          <p:nvPr/>
        </p:nvSpPr>
        <p:spPr>
          <a:xfrm>
            <a:off x="609600" y="2927978"/>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Criar o banco de dados bd_clinica</a:t>
            </a:r>
            <a:endParaRPr b="0" i="0" sz="1400" u="none" cap="none" strike="noStrike">
              <a:solidFill>
                <a:srgbClr val="000000"/>
              </a:solidFill>
              <a:latin typeface="Arial"/>
              <a:ea typeface="Arial"/>
              <a:cs typeface="Arial"/>
              <a:sym typeface="Arial"/>
            </a:endParaRPr>
          </a:p>
        </p:txBody>
      </p:sp>
      <p:sp>
        <p:nvSpPr>
          <p:cNvPr id="1563" name="Google Shape;1563;p188"/>
          <p:cNvSpPr txBox="1"/>
          <p:nvPr/>
        </p:nvSpPr>
        <p:spPr>
          <a:xfrm>
            <a:off x="1032934" y="3517205"/>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database</a:t>
            </a:r>
            <a:r>
              <a:rPr b="0" i="0" lang="en-US" sz="1400" u="none" cap="none" strike="noStrike">
                <a:solidFill>
                  <a:srgbClr val="000000"/>
                </a:solidFill>
                <a:latin typeface="Consolas"/>
                <a:ea typeface="Consolas"/>
                <a:cs typeface="Consolas"/>
                <a:sym typeface="Consolas"/>
              </a:rPr>
              <a:t> bd_clinica_seg</a:t>
            </a:r>
            <a:endParaRPr b="0" i="0" sz="1400" u="none" cap="none" strike="noStrike">
              <a:solidFill>
                <a:srgbClr val="000000"/>
              </a:solidFill>
              <a:latin typeface="Arial"/>
              <a:ea typeface="Arial"/>
              <a:cs typeface="Arial"/>
              <a:sym typeface="Arial"/>
            </a:endParaRPr>
          </a:p>
        </p:txBody>
      </p:sp>
      <p:sp>
        <p:nvSpPr>
          <p:cNvPr id="1564" name="Google Shape;1564;p188"/>
          <p:cNvSpPr txBox="1"/>
          <p:nvPr/>
        </p:nvSpPr>
        <p:spPr>
          <a:xfrm>
            <a:off x="694267" y="4115345"/>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Usar o banco de dados bd_clinica</a:t>
            </a:r>
            <a:endParaRPr b="0" i="0" sz="1400" u="none" cap="none" strike="noStrike">
              <a:solidFill>
                <a:srgbClr val="000000"/>
              </a:solidFill>
              <a:latin typeface="Arial"/>
              <a:ea typeface="Arial"/>
              <a:cs typeface="Arial"/>
              <a:sym typeface="Arial"/>
            </a:endParaRPr>
          </a:p>
        </p:txBody>
      </p:sp>
      <p:sp>
        <p:nvSpPr>
          <p:cNvPr id="1565" name="Google Shape;1565;p188"/>
          <p:cNvSpPr txBox="1"/>
          <p:nvPr/>
        </p:nvSpPr>
        <p:spPr>
          <a:xfrm>
            <a:off x="1032934" y="4691958"/>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use</a:t>
            </a:r>
            <a:r>
              <a:rPr b="0" i="0" lang="en-US" sz="1400" u="none" cap="none" strike="noStrike">
                <a:solidFill>
                  <a:srgbClr val="000000"/>
                </a:solidFill>
                <a:latin typeface="Consolas"/>
                <a:ea typeface="Consolas"/>
                <a:cs typeface="Consolas"/>
                <a:sym typeface="Consolas"/>
              </a:rPr>
              <a:t> bd_clinica_seg</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pic>
        <p:nvPicPr>
          <p:cNvPr id="1572" name="Google Shape;1572;p189"/>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573" name="Google Shape;1573;p189"/>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574" name="Google Shape;1574;p189"/>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575" name="Google Shape;1575;p189"/>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576" name="Google Shape;1576;p189"/>
          <p:cNvSpPr txBox="1"/>
          <p:nvPr/>
        </p:nvSpPr>
        <p:spPr>
          <a:xfrm>
            <a:off x="539750" y="3121223"/>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Criar a tabela tb_paciente</a:t>
            </a:r>
            <a:endParaRPr b="0" i="0" sz="1400" u="none" cap="none" strike="noStrike">
              <a:solidFill>
                <a:srgbClr val="000000"/>
              </a:solidFill>
              <a:latin typeface="Arial"/>
              <a:ea typeface="Arial"/>
              <a:cs typeface="Arial"/>
              <a:sym typeface="Arial"/>
            </a:endParaRPr>
          </a:p>
        </p:txBody>
      </p:sp>
      <p:sp>
        <p:nvSpPr>
          <p:cNvPr id="1577" name="Google Shape;1577;p189"/>
          <p:cNvSpPr txBox="1"/>
          <p:nvPr/>
        </p:nvSpPr>
        <p:spPr>
          <a:xfrm>
            <a:off x="1089378" y="4048314"/>
            <a:ext cx="4572000" cy="16735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tb_paciente</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matricula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paciente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50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telefone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11</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endereco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30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pic>
        <p:nvPicPr>
          <p:cNvPr id="1584" name="Google Shape;1584;p190"/>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585" name="Google Shape;1585;p190"/>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586" name="Google Shape;1586;p190"/>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587" name="Google Shape;1587;p190"/>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588" name="Google Shape;1588;p190"/>
          <p:cNvSpPr txBox="1"/>
          <p:nvPr/>
        </p:nvSpPr>
        <p:spPr>
          <a:xfrm>
            <a:off x="609600" y="320387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Criar a tabela tb_exame</a:t>
            </a:r>
            <a:endParaRPr b="0" i="0" sz="1400" u="none" cap="none" strike="noStrike">
              <a:solidFill>
                <a:srgbClr val="000000"/>
              </a:solidFill>
              <a:latin typeface="Arial"/>
              <a:ea typeface="Arial"/>
              <a:cs typeface="Arial"/>
              <a:sym typeface="Arial"/>
            </a:endParaRPr>
          </a:p>
        </p:txBody>
      </p:sp>
      <p:sp>
        <p:nvSpPr>
          <p:cNvPr id="1589" name="Google Shape;1589;p190"/>
          <p:cNvSpPr txBox="1"/>
          <p:nvPr/>
        </p:nvSpPr>
        <p:spPr>
          <a:xfrm>
            <a:off x="1032932" y="4116389"/>
            <a:ext cx="4572000" cy="10272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tb_exame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exame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30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55"/>
          <p:cNvSpPr txBox="1"/>
          <p:nvPr>
            <p:ph type="ctrTitle"/>
          </p:nvPr>
        </p:nvSpPr>
        <p:spPr>
          <a:xfrm>
            <a:off x="1397794" y="2286000"/>
            <a:ext cx="68040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800">
                <a:solidFill>
                  <a:schemeClr val="lt1"/>
                </a:solidFill>
              </a:rPr>
              <a:t>Revisão</a:t>
            </a:r>
            <a:endParaRPr/>
          </a:p>
        </p:txBody>
      </p:sp>
      <p:pic>
        <p:nvPicPr>
          <p:cNvPr id="1263" name="Google Shape;1263;p155"/>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264" name="Google Shape;1264;p15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pic>
        <p:nvPicPr>
          <p:cNvPr id="1596" name="Google Shape;1596;p191"/>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597" name="Google Shape;1597;p191"/>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598" name="Google Shape;1598;p191"/>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599" name="Google Shape;1599;p191"/>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600" name="Google Shape;1600;p191"/>
          <p:cNvSpPr txBox="1"/>
          <p:nvPr/>
        </p:nvSpPr>
        <p:spPr>
          <a:xfrm>
            <a:off x="609600" y="320387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Criar a tabela tb_exame</a:t>
            </a:r>
            <a:endParaRPr b="0" i="0" sz="1400" u="none" cap="none" strike="noStrike">
              <a:solidFill>
                <a:srgbClr val="000000"/>
              </a:solidFill>
              <a:latin typeface="Arial"/>
              <a:ea typeface="Arial"/>
              <a:cs typeface="Arial"/>
              <a:sym typeface="Arial"/>
            </a:endParaRPr>
          </a:p>
        </p:txBody>
      </p:sp>
      <p:sp>
        <p:nvSpPr>
          <p:cNvPr id="1601" name="Google Shape;1601;p191"/>
          <p:cNvSpPr txBox="1"/>
          <p:nvPr/>
        </p:nvSpPr>
        <p:spPr>
          <a:xfrm>
            <a:off x="1032932" y="4116389"/>
            <a:ext cx="4572000" cy="10272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tb_exame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exame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30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pic>
        <p:nvPicPr>
          <p:cNvPr id="1608" name="Google Shape;1608;p192"/>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609" name="Google Shape;1609;p192"/>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610" name="Google Shape;1610;p192"/>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611" name="Google Shape;1611;p192"/>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612" name="Google Shape;1612;p192"/>
          <p:cNvSpPr txBox="1"/>
          <p:nvPr/>
        </p:nvSpPr>
        <p:spPr>
          <a:xfrm>
            <a:off x="609600" y="320387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Criar a tabela tb_convenio</a:t>
            </a:r>
            <a:endParaRPr b="0" i="0" sz="1400" u="none" cap="none" strike="noStrike">
              <a:solidFill>
                <a:srgbClr val="000000"/>
              </a:solidFill>
              <a:latin typeface="Arial"/>
              <a:ea typeface="Arial"/>
              <a:cs typeface="Arial"/>
              <a:sym typeface="Arial"/>
            </a:endParaRPr>
          </a:p>
        </p:txBody>
      </p:sp>
      <p:sp>
        <p:nvSpPr>
          <p:cNvPr id="1613" name="Google Shape;1613;p192"/>
          <p:cNvSpPr txBox="1"/>
          <p:nvPr/>
        </p:nvSpPr>
        <p:spPr>
          <a:xfrm>
            <a:off x="954616" y="3921431"/>
            <a:ext cx="4572000" cy="10272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tb_convenio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cd_convenio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convenio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30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pic>
        <p:nvPicPr>
          <p:cNvPr id="1620" name="Google Shape;1620;p193"/>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621" name="Google Shape;1621;p193"/>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622" name="Google Shape;1622;p193"/>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623" name="Google Shape;1623;p193"/>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624" name="Google Shape;1624;p193"/>
          <p:cNvSpPr txBox="1"/>
          <p:nvPr/>
        </p:nvSpPr>
        <p:spPr>
          <a:xfrm>
            <a:off x="539750" y="3170212"/>
            <a:ext cx="63182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  Criar a tabela de relacionamento  rl_exame_paciente</a:t>
            </a:r>
            <a:endParaRPr b="0" i="0" sz="1400" u="none" cap="none" strike="noStrike">
              <a:solidFill>
                <a:srgbClr val="000000"/>
              </a:solidFill>
              <a:latin typeface="Arial"/>
              <a:ea typeface="Arial"/>
              <a:cs typeface="Arial"/>
              <a:sym typeface="Arial"/>
            </a:endParaRPr>
          </a:p>
        </p:txBody>
      </p:sp>
      <p:sp>
        <p:nvSpPr>
          <p:cNvPr id="1625" name="Google Shape;1625;p193"/>
          <p:cNvSpPr txBox="1"/>
          <p:nvPr/>
        </p:nvSpPr>
        <p:spPr>
          <a:xfrm>
            <a:off x="848431" y="3573727"/>
            <a:ext cx="4572000" cy="23198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rl_exame_paciente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cd_convenio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matricula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dt_exame </a:t>
            </a:r>
            <a:r>
              <a:rPr b="0" i="0" lang="en-US" sz="1400" u="none" cap="none" strike="noStrike">
                <a:solidFill>
                  <a:srgbClr val="0000FF"/>
                </a:solidFill>
                <a:latin typeface="Consolas"/>
                <a:ea typeface="Consolas"/>
                <a:cs typeface="Consolas"/>
                <a:sym typeface="Consolas"/>
              </a:rPr>
              <a:t>date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cd_convenio</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matricula</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dt_exame</a:t>
            </a:r>
            <a:r>
              <a:rPr b="0" i="0" lang="en-US" sz="14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pic>
        <p:nvPicPr>
          <p:cNvPr id="1632" name="Google Shape;1632;p194"/>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633" name="Google Shape;1633;p194"/>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634" name="Google Shape;1634;p194"/>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635" name="Google Shape;1635;p194"/>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636" name="Google Shape;1636;p194"/>
          <p:cNvSpPr txBox="1"/>
          <p:nvPr/>
        </p:nvSpPr>
        <p:spPr>
          <a:xfrm>
            <a:off x="304800" y="3170212"/>
            <a:ext cx="6553200" cy="5232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startAt="7"/>
            </a:pPr>
            <a:r>
              <a:rPr b="0" i="0" lang="en-US" sz="1400" u="none" cap="none" strike="noStrike">
                <a:solidFill>
                  <a:srgbClr val="000000"/>
                </a:solidFill>
                <a:latin typeface="Arial"/>
                <a:ea typeface="Arial"/>
                <a:cs typeface="Arial"/>
                <a:sym typeface="Arial"/>
              </a:rPr>
              <a:t>Criar o relacionamento entre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tabela de relacionamento rl_exame_paciente e tb_paciente</a:t>
            </a:r>
            <a:endParaRPr b="0" i="0" sz="1400" u="none" cap="none" strike="noStrike">
              <a:solidFill>
                <a:srgbClr val="000000"/>
              </a:solidFill>
              <a:latin typeface="Arial"/>
              <a:ea typeface="Arial"/>
              <a:cs typeface="Arial"/>
              <a:sym typeface="Arial"/>
            </a:endParaRPr>
          </a:p>
        </p:txBody>
      </p:sp>
      <p:sp>
        <p:nvSpPr>
          <p:cNvPr id="1637" name="Google Shape;1637;p194"/>
          <p:cNvSpPr txBox="1"/>
          <p:nvPr/>
        </p:nvSpPr>
        <p:spPr>
          <a:xfrm>
            <a:off x="145697" y="4293990"/>
            <a:ext cx="8852606" cy="8771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alter</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rl_exame_paciente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add</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constraint</a:t>
            </a:r>
            <a:r>
              <a:rPr b="0" i="0" lang="en-US" sz="1400" u="none" cap="none" strike="noStrike">
                <a:solidFill>
                  <a:srgbClr val="000000"/>
                </a:solidFill>
                <a:latin typeface="Consolas"/>
                <a:ea typeface="Consolas"/>
                <a:cs typeface="Consolas"/>
                <a:sym typeface="Consolas"/>
              </a:rPr>
              <a:t> fk_paciente </a:t>
            </a:r>
            <a:r>
              <a:rPr b="0" i="0" lang="en-US" sz="1400" u="none" cap="none" strike="noStrike">
                <a:solidFill>
                  <a:srgbClr val="0000FF"/>
                </a:solidFill>
                <a:latin typeface="Consolas"/>
                <a:ea typeface="Consolas"/>
                <a:cs typeface="Consolas"/>
                <a:sym typeface="Consolas"/>
              </a:rPr>
              <a:t>foreign</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matricula</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references</a:t>
            </a:r>
            <a:r>
              <a:rPr b="0" i="0" lang="en-US" sz="1400" u="none" cap="none" strike="noStrike">
                <a:solidFill>
                  <a:srgbClr val="000000"/>
                </a:solidFill>
                <a:latin typeface="Consolas"/>
                <a:ea typeface="Consolas"/>
                <a:cs typeface="Consolas"/>
                <a:sym typeface="Consolas"/>
              </a:rPr>
              <a:t> tb_paciente</a:t>
            </a:r>
            <a:r>
              <a:rPr b="0" i="0" lang="en-US" sz="1400" u="none" cap="none" strike="noStrike">
                <a:solidFill>
                  <a:srgbClr val="0000FF"/>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matricula</a:t>
            </a:r>
            <a:r>
              <a:rPr b="0" i="0" lang="en-US" sz="14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pic>
        <p:nvPicPr>
          <p:cNvPr id="1644" name="Google Shape;1644;p195"/>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645" name="Google Shape;1645;p195"/>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646" name="Google Shape;1646;p195"/>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647" name="Google Shape;1647;p195"/>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648" name="Google Shape;1648;p195"/>
          <p:cNvSpPr txBox="1"/>
          <p:nvPr/>
        </p:nvSpPr>
        <p:spPr>
          <a:xfrm>
            <a:off x="321733" y="2880708"/>
            <a:ext cx="6135511" cy="5232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startAt="8"/>
            </a:pPr>
            <a:r>
              <a:rPr b="0" i="0" lang="en-US" sz="1400" u="none" cap="none" strike="noStrike">
                <a:solidFill>
                  <a:srgbClr val="000000"/>
                </a:solidFill>
                <a:latin typeface="Arial"/>
                <a:ea typeface="Arial"/>
                <a:cs typeface="Arial"/>
                <a:sym typeface="Arial"/>
              </a:rPr>
              <a:t>Criar o relacionamento entre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tabela de relacionamento rl_exame_paciente e tb_convenio</a:t>
            </a:r>
            <a:endParaRPr b="0" i="0" sz="1400" u="none" cap="none" strike="noStrike">
              <a:solidFill>
                <a:srgbClr val="000000"/>
              </a:solidFill>
              <a:latin typeface="Arial"/>
              <a:ea typeface="Arial"/>
              <a:cs typeface="Arial"/>
              <a:sym typeface="Arial"/>
            </a:endParaRPr>
          </a:p>
        </p:txBody>
      </p:sp>
      <p:sp>
        <p:nvSpPr>
          <p:cNvPr id="1649" name="Google Shape;1649;p195"/>
          <p:cNvSpPr txBox="1"/>
          <p:nvPr/>
        </p:nvSpPr>
        <p:spPr>
          <a:xfrm>
            <a:off x="479336" y="4220443"/>
            <a:ext cx="783448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alter</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rl_exame_paciente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add</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constraint</a:t>
            </a:r>
            <a:r>
              <a:rPr b="0" i="0" lang="en-US" sz="1400" u="none" cap="none" strike="noStrike">
                <a:solidFill>
                  <a:srgbClr val="000000"/>
                </a:solidFill>
                <a:latin typeface="Consolas"/>
                <a:ea typeface="Consolas"/>
                <a:cs typeface="Consolas"/>
                <a:sym typeface="Consolas"/>
              </a:rPr>
              <a:t> fk_convenio </a:t>
            </a:r>
            <a:r>
              <a:rPr b="0" i="0" lang="en-US" sz="1400" u="none" cap="none" strike="noStrike">
                <a:solidFill>
                  <a:srgbClr val="0000FF"/>
                </a:solidFill>
                <a:latin typeface="Consolas"/>
                <a:ea typeface="Consolas"/>
                <a:cs typeface="Consolas"/>
                <a:sym typeface="Consolas"/>
              </a:rPr>
              <a:t>foreign</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cd_convenio</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references</a:t>
            </a:r>
            <a:r>
              <a:rPr b="0" i="0" lang="en-US" sz="1400" u="none" cap="none" strike="noStrike">
                <a:solidFill>
                  <a:srgbClr val="000000"/>
                </a:solidFill>
                <a:latin typeface="Consolas"/>
                <a:ea typeface="Consolas"/>
                <a:cs typeface="Consolas"/>
                <a:sym typeface="Consolas"/>
              </a:rPr>
              <a:t> tb_convenio</a:t>
            </a:r>
            <a:r>
              <a:rPr b="0" i="0" lang="en-US" sz="1400" u="none" cap="none" strike="noStrike">
                <a:solidFill>
                  <a:srgbClr val="0000FF"/>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cd_convenio</a:t>
            </a:r>
            <a:r>
              <a:rPr b="0" i="0" lang="en-US" sz="14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pic>
        <p:nvPicPr>
          <p:cNvPr id="1656" name="Google Shape;1656;p196"/>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657" name="Google Shape;1657;p196"/>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658" name="Google Shape;1658;p196"/>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659" name="Google Shape;1659;p196"/>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660" name="Google Shape;1660;p196"/>
          <p:cNvSpPr txBox="1"/>
          <p:nvPr/>
        </p:nvSpPr>
        <p:spPr>
          <a:xfrm>
            <a:off x="259642" y="2880708"/>
            <a:ext cx="5712179" cy="5232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startAt="9"/>
            </a:pPr>
            <a:r>
              <a:rPr b="0" i="0" lang="en-US" sz="1400" u="none" cap="none" strike="noStrike">
                <a:solidFill>
                  <a:srgbClr val="000000"/>
                </a:solidFill>
                <a:latin typeface="Arial"/>
                <a:ea typeface="Arial"/>
                <a:cs typeface="Arial"/>
                <a:sym typeface="Arial"/>
              </a:rPr>
              <a:t>Criar o relacionamento entre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tabela de relacionamento rl_exame_paciente e tb_exame</a:t>
            </a:r>
            <a:endParaRPr b="0" i="0" sz="1400" u="none" cap="none" strike="noStrike">
              <a:solidFill>
                <a:srgbClr val="000000"/>
              </a:solidFill>
              <a:latin typeface="Arial"/>
              <a:ea typeface="Arial"/>
              <a:cs typeface="Arial"/>
              <a:sym typeface="Arial"/>
            </a:endParaRPr>
          </a:p>
        </p:txBody>
      </p:sp>
      <p:sp>
        <p:nvSpPr>
          <p:cNvPr id="1661" name="Google Shape;1661;p196"/>
          <p:cNvSpPr txBox="1"/>
          <p:nvPr/>
        </p:nvSpPr>
        <p:spPr>
          <a:xfrm>
            <a:off x="457641" y="4307006"/>
            <a:ext cx="7744178" cy="10272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alter</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rl_exame_paciente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add</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CONSTRAINT</a:t>
            </a:r>
            <a:r>
              <a:rPr b="0" i="0" lang="en-US" sz="1400" u="none" cap="none" strike="noStrike">
                <a:solidFill>
                  <a:srgbClr val="000000"/>
                </a:solidFill>
                <a:latin typeface="Consolas"/>
                <a:ea typeface="Consolas"/>
                <a:cs typeface="Consolas"/>
                <a:sym typeface="Consolas"/>
              </a:rPr>
              <a:t> fk_exame </a:t>
            </a:r>
            <a:r>
              <a:rPr b="0" i="0" lang="en-US" sz="1400" u="none" cap="none" strike="noStrike">
                <a:solidFill>
                  <a:srgbClr val="0000FF"/>
                </a:solidFill>
                <a:latin typeface="Consolas"/>
                <a:ea typeface="Consolas"/>
                <a:cs typeface="Consolas"/>
                <a:sym typeface="Consolas"/>
              </a:rPr>
              <a:t>FOREIGN</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REFERENCES</a:t>
            </a:r>
            <a:r>
              <a:rPr b="0" i="0" lang="en-US" sz="1400" u="none" cap="none" strike="noStrike">
                <a:solidFill>
                  <a:srgbClr val="000000"/>
                </a:solidFill>
                <a:latin typeface="Consolas"/>
                <a:ea typeface="Consolas"/>
                <a:cs typeface="Consolas"/>
                <a:sym typeface="Consolas"/>
              </a:rPr>
              <a:t> tb_exame</a:t>
            </a:r>
            <a:r>
              <a:rPr b="0" i="0" lang="en-US" sz="1400" u="none" cap="none" strike="noStrike">
                <a:solidFill>
                  <a:srgbClr val="0000FF"/>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a:t>
            </a:r>
            <a:r>
              <a:rPr b="0" i="0" lang="en-US" sz="14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197"/>
          <p:cNvSpPr txBox="1"/>
          <p:nvPr>
            <p:ph type="ctrTitle"/>
          </p:nvPr>
        </p:nvSpPr>
        <p:spPr>
          <a:xfrm>
            <a:off x="3304823" y="1603903"/>
            <a:ext cx="6019800"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200"/>
              <a:buFont typeface="Arial"/>
              <a:buNone/>
            </a:pPr>
            <a:r>
              <a:rPr b="0" i="0" lang="en-US" sz="1000" u="none">
                <a:solidFill>
                  <a:srgbClr val="FFFFFF"/>
                </a:solidFill>
                <a:latin typeface="Arial"/>
                <a:ea typeface="Arial"/>
                <a:cs typeface="Arial"/>
                <a:sym typeface="Arial"/>
              </a:rPr>
              <a:t> </a:t>
            </a:r>
            <a:r>
              <a:rPr lang="en-US" sz="1000"/>
              <a:t>Comando diferente de DDL </a:t>
            </a:r>
            <a:br>
              <a:rPr lang="en-US" sz="1000"/>
            </a:br>
            <a:br>
              <a:rPr lang="en-US" sz="1000"/>
            </a:br>
            <a:br>
              <a:rPr lang="en-US" sz="1000"/>
            </a:br>
            <a:r>
              <a:rPr lang="en-US" sz="1000"/>
              <a:t>6.  Criar a tabela de relacionamento  rl_exame_paciente</a:t>
            </a:r>
            <a:br>
              <a:rPr lang="en-US" sz="1000"/>
            </a:br>
            <a:br>
              <a:rPr lang="en-US" sz="1000"/>
            </a:br>
            <a:r>
              <a:rPr lang="en-US" sz="1000"/>
              <a:t>7.  Criar o relacionamento entre tabela de relacionamento rl_exame_paciente e tb_paciente</a:t>
            </a:r>
            <a:br>
              <a:rPr lang="en-US" sz="1000"/>
            </a:br>
            <a:br>
              <a:rPr lang="en-US" sz="1000"/>
            </a:br>
            <a:r>
              <a:rPr lang="en-US" sz="1000"/>
              <a:t>8.  Criar o relacionamento entre tabela de relacionamento rl_exame_paciente e tb_convenio</a:t>
            </a:r>
            <a:br>
              <a:rPr lang="en-US" sz="1000"/>
            </a:br>
            <a:br>
              <a:rPr lang="en-US" sz="1000"/>
            </a:br>
            <a:r>
              <a:rPr lang="en-US" sz="1000"/>
              <a:t>9.  Criar o relacionamento entre tabela de relacionamento rl_exame_paciente e tb_exame</a:t>
            </a:r>
            <a:br>
              <a:rPr lang="en-US" sz="1800"/>
            </a:br>
            <a:endParaRPr sz="1800"/>
          </a:p>
        </p:txBody>
      </p:sp>
      <p:sp>
        <p:nvSpPr>
          <p:cNvPr id="1667" name="Google Shape;1667;p19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668" name="Google Shape;1668;p197"/>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1669" name="Google Shape;1669;p19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70" name="Google Shape;1670;p197"/>
          <p:cNvSpPr txBox="1"/>
          <p:nvPr>
            <p:ph idx="11" type="ftr"/>
          </p:nvPr>
        </p:nvSpPr>
        <p:spPr>
          <a:xfrm>
            <a:off x="2969455"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pic>
        <p:nvPicPr>
          <p:cNvPr id="1677" name="Google Shape;1677;p198"/>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678" name="Google Shape;1678;p198"/>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679" name="Google Shape;1679;p198"/>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680" name="Google Shape;1680;p198"/>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681" name="Google Shape;1681;p198"/>
          <p:cNvSpPr txBox="1"/>
          <p:nvPr/>
        </p:nvSpPr>
        <p:spPr>
          <a:xfrm>
            <a:off x="781314" y="2760167"/>
            <a:ext cx="8140436" cy="3109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create</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table</a:t>
            </a:r>
            <a:r>
              <a:rPr b="0" i="0" lang="en-US" sz="1200" u="none" cap="none" strike="noStrike">
                <a:solidFill>
                  <a:srgbClr val="000000"/>
                </a:solidFill>
                <a:latin typeface="Consolas"/>
                <a:ea typeface="Consolas"/>
                <a:cs typeface="Consolas"/>
                <a:sym typeface="Consolas"/>
              </a:rPr>
              <a:t> rl_exame_paciente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cd_exame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not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null,</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cd_convenio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not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null,</a:t>
            </a:r>
            <a:r>
              <a:rPr b="0" i="0" lang="en-US"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matricula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not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null,</a:t>
            </a:r>
            <a:r>
              <a:rPr b="0" i="0" lang="en-US"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dt_exame </a:t>
            </a:r>
            <a:r>
              <a:rPr b="0" i="0" lang="en-US" sz="1200" u="none" cap="none" strike="noStrike">
                <a:solidFill>
                  <a:srgbClr val="0000FF"/>
                </a:solidFill>
                <a:latin typeface="Consolas"/>
                <a:ea typeface="Consolas"/>
                <a:cs typeface="Consolas"/>
                <a:sym typeface="Consolas"/>
              </a:rPr>
              <a:t>date</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not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null,</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primary</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key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cd_exame</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cd_convenio</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matricula</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dt_exame</a:t>
            </a:r>
            <a:r>
              <a:rPr b="0" i="0" lang="en-US" sz="1200" u="none" cap="none" strike="noStrike">
                <a:solidFill>
                  <a:srgbClr val="808080"/>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CONSTRAINT</a:t>
            </a:r>
            <a:r>
              <a:rPr b="0" i="0" lang="en-US" sz="1200" u="none" cap="none" strike="noStrike">
                <a:solidFill>
                  <a:srgbClr val="000000"/>
                </a:solidFill>
                <a:latin typeface="Consolas"/>
                <a:ea typeface="Consolas"/>
                <a:cs typeface="Consolas"/>
                <a:sym typeface="Consolas"/>
              </a:rPr>
              <a:t> fk_exame </a:t>
            </a:r>
            <a:r>
              <a:rPr b="0" i="0" lang="en-US" sz="1200" u="none" cap="none" strike="noStrike">
                <a:solidFill>
                  <a:srgbClr val="0000FF"/>
                </a:solidFill>
                <a:latin typeface="Consolas"/>
                <a:ea typeface="Consolas"/>
                <a:cs typeface="Consolas"/>
                <a:sym typeface="Consolas"/>
              </a:rPr>
              <a:t>FOREIGN</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KEY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cd_exame</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REFERENCES</a:t>
            </a:r>
            <a:r>
              <a:rPr b="0" i="0" lang="en-US" sz="1200" u="none" cap="none" strike="noStrike">
                <a:solidFill>
                  <a:srgbClr val="000000"/>
                </a:solidFill>
                <a:latin typeface="Consolas"/>
                <a:ea typeface="Consolas"/>
                <a:cs typeface="Consolas"/>
                <a:sym typeface="Consolas"/>
              </a:rPr>
              <a:t> tb_exame</a:t>
            </a:r>
            <a:r>
              <a:rPr b="0" i="0" lang="en-US" sz="1200" u="none" cap="none" strike="noStrike">
                <a:solidFill>
                  <a:srgbClr val="0000FF"/>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cd_exame</a:t>
            </a:r>
            <a:r>
              <a:rPr b="0" i="0" lang="en-US" sz="1200" u="none" cap="none" strike="noStrike">
                <a:solidFill>
                  <a:srgbClr val="808080"/>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constraint</a:t>
            </a:r>
            <a:r>
              <a:rPr b="0" i="0" lang="en-US" sz="1200" u="none" cap="none" strike="noStrike">
                <a:solidFill>
                  <a:srgbClr val="000000"/>
                </a:solidFill>
                <a:latin typeface="Consolas"/>
                <a:ea typeface="Consolas"/>
                <a:cs typeface="Consolas"/>
                <a:sym typeface="Consolas"/>
              </a:rPr>
              <a:t> fk_convenio </a:t>
            </a:r>
            <a:r>
              <a:rPr b="0" i="0" lang="en-US" sz="1200" u="none" cap="none" strike="noStrike">
                <a:solidFill>
                  <a:srgbClr val="0000FF"/>
                </a:solidFill>
                <a:latin typeface="Consolas"/>
                <a:ea typeface="Consolas"/>
                <a:cs typeface="Consolas"/>
                <a:sym typeface="Consolas"/>
              </a:rPr>
              <a:t>foreign</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key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cd_convenio</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references</a:t>
            </a:r>
            <a:r>
              <a:rPr b="0" i="0" lang="en-US" sz="1200" u="none" cap="none" strike="noStrike">
                <a:solidFill>
                  <a:srgbClr val="000000"/>
                </a:solidFill>
                <a:latin typeface="Consolas"/>
                <a:ea typeface="Consolas"/>
                <a:cs typeface="Consolas"/>
                <a:sym typeface="Consolas"/>
              </a:rPr>
              <a:t> tb_convenio</a:t>
            </a:r>
            <a:r>
              <a:rPr b="0" i="0" lang="en-US" sz="1200" u="none" cap="none" strike="noStrike">
                <a:solidFill>
                  <a:srgbClr val="0000FF"/>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cd_convenio</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constraint</a:t>
            </a:r>
            <a:r>
              <a:rPr b="0" i="0" lang="en-US" sz="1200" u="none" cap="none" strike="noStrike">
                <a:solidFill>
                  <a:srgbClr val="000000"/>
                </a:solidFill>
                <a:latin typeface="Consolas"/>
                <a:ea typeface="Consolas"/>
                <a:cs typeface="Consolas"/>
                <a:sym typeface="Consolas"/>
              </a:rPr>
              <a:t> fk_paciente </a:t>
            </a:r>
            <a:r>
              <a:rPr b="0" i="0" lang="en-US" sz="1200" u="none" cap="none" strike="noStrike">
                <a:solidFill>
                  <a:srgbClr val="0000FF"/>
                </a:solidFill>
                <a:latin typeface="Consolas"/>
                <a:ea typeface="Consolas"/>
                <a:cs typeface="Consolas"/>
                <a:sym typeface="Consolas"/>
              </a:rPr>
              <a:t>foreign</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key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matricula</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references</a:t>
            </a:r>
            <a:r>
              <a:rPr b="0" i="0" lang="en-US" sz="1200" u="none" cap="none" strike="noStrike">
                <a:solidFill>
                  <a:srgbClr val="000000"/>
                </a:solidFill>
                <a:latin typeface="Consolas"/>
                <a:ea typeface="Consolas"/>
                <a:cs typeface="Consolas"/>
                <a:sym typeface="Consolas"/>
              </a:rPr>
              <a:t> tb_paciente</a:t>
            </a:r>
            <a:r>
              <a:rPr b="0" i="0" lang="en-US" sz="1200" u="none" cap="none" strike="noStrike">
                <a:solidFill>
                  <a:srgbClr val="0000FF"/>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matricula</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199"/>
          <p:cNvSpPr txBox="1"/>
          <p:nvPr>
            <p:ph type="ctrTitle"/>
          </p:nvPr>
        </p:nvSpPr>
        <p:spPr>
          <a:xfrm>
            <a:off x="3304823" y="1603903"/>
            <a:ext cx="6019800"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200"/>
              <a:buFont typeface="Arial"/>
              <a:buNone/>
            </a:pPr>
            <a:r>
              <a:rPr b="0" i="0" lang="en-US" sz="2800" u="none">
                <a:solidFill>
                  <a:srgbClr val="FFFFFF"/>
                </a:solidFill>
                <a:latin typeface="Arial"/>
                <a:ea typeface="Arial"/>
                <a:cs typeface="Arial"/>
                <a:sym typeface="Arial"/>
              </a:rPr>
              <a:t>Popular o Banco de dados </a:t>
            </a:r>
            <a:br>
              <a:rPr lang="en-US" sz="1800"/>
            </a:br>
            <a:endParaRPr sz="1800"/>
          </a:p>
        </p:txBody>
      </p:sp>
      <p:sp>
        <p:nvSpPr>
          <p:cNvPr id="1687" name="Google Shape;1687;p19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688" name="Google Shape;1688;p199"/>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1689" name="Google Shape;1689;p19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90" name="Google Shape;1690;p199"/>
          <p:cNvSpPr txBox="1"/>
          <p:nvPr>
            <p:ph idx="11" type="ftr"/>
          </p:nvPr>
        </p:nvSpPr>
        <p:spPr>
          <a:xfrm>
            <a:off x="2969455"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pic>
        <p:nvPicPr>
          <p:cNvPr id="1697" name="Google Shape;1697;p200"/>
          <p:cNvPicPr preferRelativeResize="0"/>
          <p:nvPr/>
        </p:nvPicPr>
        <p:blipFill rotWithShape="1">
          <a:blip r:embed="rId3">
            <a:alphaModFix/>
          </a:blip>
          <a:srcRect b="0" l="0" r="0" t="0"/>
          <a:stretch/>
        </p:blipFill>
        <p:spPr>
          <a:xfrm>
            <a:off x="539750" y="969962"/>
            <a:ext cx="7610475" cy="2695575"/>
          </a:xfrm>
          <a:prstGeom prst="rect">
            <a:avLst/>
          </a:prstGeom>
          <a:noFill/>
          <a:ln>
            <a:noFill/>
          </a:ln>
        </p:spPr>
      </p:pic>
      <p:sp>
        <p:nvSpPr>
          <p:cNvPr id="1698" name="Google Shape;1698;p200"/>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699" name="Google Shape;1699;p200"/>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700" name="Google Shape;1700;p200"/>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701" name="Google Shape;1701;p200"/>
          <p:cNvSpPr txBox="1"/>
          <p:nvPr/>
        </p:nvSpPr>
        <p:spPr>
          <a:xfrm>
            <a:off x="752621" y="3068825"/>
            <a:ext cx="4572000"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tb_exame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tb_exame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cd_exame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exame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'Mamografia'</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'Desintometria óssea'</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'RM - Ressonância Magnética'</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'Tomografia Computadorizada'</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'Ultra-sonografia'</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'Ecografia tridimensional'</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7</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'Ecodopler'</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15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270" name="Google Shape;1270;p156"/>
          <p:cNvSpPr txBox="1"/>
          <p:nvPr>
            <p:ph idx="4294967295" type="ctrTitle"/>
          </p:nvPr>
        </p:nvSpPr>
        <p:spPr>
          <a:xfrm>
            <a:off x="0" y="836612"/>
            <a:ext cx="91440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Categorias dos comandos SQL</a:t>
            </a:r>
            <a:endParaRPr b="0" i="0" sz="4400" u="none" cap="none" strike="noStrike">
              <a:solidFill>
                <a:schemeClr val="dk1"/>
              </a:solidFill>
              <a:latin typeface="Arial"/>
              <a:ea typeface="Arial"/>
              <a:cs typeface="Arial"/>
              <a:sym typeface="Arial"/>
            </a:endParaRPr>
          </a:p>
        </p:txBody>
      </p:sp>
      <p:pic>
        <p:nvPicPr>
          <p:cNvPr id="1271" name="Google Shape;1271;p156"/>
          <p:cNvPicPr preferRelativeResize="0"/>
          <p:nvPr/>
        </p:nvPicPr>
        <p:blipFill rotWithShape="1">
          <a:blip r:embed="rId3">
            <a:alphaModFix/>
          </a:blip>
          <a:srcRect b="0" l="0" r="0" t="0"/>
          <a:stretch/>
        </p:blipFill>
        <p:spPr>
          <a:xfrm>
            <a:off x="7380287" y="692150"/>
            <a:ext cx="1439862" cy="495300"/>
          </a:xfrm>
          <a:prstGeom prst="rect">
            <a:avLst/>
          </a:prstGeom>
          <a:noFill/>
          <a:ln>
            <a:noFill/>
          </a:ln>
        </p:spPr>
      </p:pic>
      <p:pic>
        <p:nvPicPr>
          <p:cNvPr id="1272" name="Google Shape;1272;p156"/>
          <p:cNvPicPr preferRelativeResize="0"/>
          <p:nvPr/>
        </p:nvPicPr>
        <p:blipFill rotWithShape="1">
          <a:blip r:embed="rId4">
            <a:alphaModFix/>
          </a:blip>
          <a:srcRect b="0" l="0" r="0" t="0"/>
          <a:stretch/>
        </p:blipFill>
        <p:spPr>
          <a:xfrm>
            <a:off x="1338378" y="1502285"/>
            <a:ext cx="6947666" cy="4747199"/>
          </a:xfrm>
          <a:prstGeom prst="rect">
            <a:avLst/>
          </a:prstGeom>
          <a:noFill/>
          <a:ln>
            <a:noFill/>
          </a:ln>
        </p:spPr>
      </p:pic>
      <p:sp>
        <p:nvSpPr>
          <p:cNvPr id="1273" name="Google Shape;1273;p15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pic>
        <p:nvPicPr>
          <p:cNvPr id="1708" name="Google Shape;1708;p201"/>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709" name="Google Shape;1709;p201"/>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710" name="Google Shape;1710;p201"/>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711" name="Google Shape;1711;p201"/>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712" name="Google Shape;1712;p201"/>
          <p:cNvSpPr txBox="1"/>
          <p:nvPr/>
        </p:nvSpPr>
        <p:spPr>
          <a:xfrm>
            <a:off x="715608" y="3254898"/>
            <a:ext cx="457200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tb_convenio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tb_convenio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cd_convenio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convenio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'Qualicorp'</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'Allianz'</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'Cassi'</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'Bradesco'</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pic>
        <p:nvPicPr>
          <p:cNvPr id="1719" name="Google Shape;1719;p202"/>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720" name="Google Shape;1720;p202"/>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721" name="Google Shape;1721;p202"/>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722" name="Google Shape;1722;p202"/>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723" name="Google Shape;1723;p202"/>
          <p:cNvSpPr txBox="1"/>
          <p:nvPr/>
        </p:nvSpPr>
        <p:spPr>
          <a:xfrm>
            <a:off x="609600" y="3082893"/>
            <a:ext cx="4572000" cy="32932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tb_paciente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tb_paciente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matricula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paciente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telefone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endereco</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'Joao'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'Maria'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11'</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'Carlos'</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12'</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'Paula'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13'</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'Ricardo'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'22101014'</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14'</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'Hugo'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7</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'Pedro'</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16'</a:t>
            </a:r>
            <a:r>
              <a:rPr b="0" i="0" lang="en-US" sz="16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pic>
        <p:nvPicPr>
          <p:cNvPr id="1730" name="Google Shape;1730;p203"/>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731" name="Google Shape;1731;p203"/>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732" name="Google Shape;1732;p203"/>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733" name="Google Shape;1733;p203"/>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734" name="Google Shape;1734;p203"/>
          <p:cNvSpPr txBox="1"/>
          <p:nvPr/>
        </p:nvSpPr>
        <p:spPr>
          <a:xfrm>
            <a:off x="710419" y="3055809"/>
            <a:ext cx="457200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rl_exame_paciente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rl_exame_paciente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cd_exame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cd_convenio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matricula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dt_exame</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'2021-01-01'</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'2021-01-02'</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'2021-01-03'</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'2021-01-04'</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'2021-01-05'</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'2021-01-06'</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7</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'2021-01-07'</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'2021-01-08'</a:t>
            </a:r>
            <a:r>
              <a:rPr b="0" i="0" lang="en-US" sz="16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204"/>
          <p:cNvSpPr txBox="1"/>
          <p:nvPr>
            <p:ph type="ctrTitle"/>
          </p:nvPr>
        </p:nvSpPr>
        <p:spPr>
          <a:xfrm>
            <a:off x="1547813" y="1916113"/>
            <a:ext cx="6740525" cy="2016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Tahoma"/>
                <a:ea typeface="Tahoma"/>
                <a:cs typeface="Tahoma"/>
                <a:sym typeface="Tahoma"/>
              </a:rPr>
              <a:t> Exercício (bd_clinica)</a:t>
            </a:r>
            <a:br>
              <a:rPr b="1" lang="en-US" sz="2800">
                <a:latin typeface="Tahoma"/>
                <a:ea typeface="Tahoma"/>
                <a:cs typeface="Tahoma"/>
                <a:sym typeface="Tahoma"/>
              </a:rPr>
            </a:br>
            <a:r>
              <a:rPr b="1" lang="en-US" sz="2800">
                <a:latin typeface="Tahoma"/>
                <a:ea typeface="Tahoma"/>
                <a:cs typeface="Tahoma"/>
                <a:sym typeface="Tahoma"/>
              </a:rPr>
              <a:t>DML - DQL</a:t>
            </a:r>
            <a:endParaRPr sz="2800"/>
          </a:p>
        </p:txBody>
      </p:sp>
      <p:sp>
        <p:nvSpPr>
          <p:cNvPr id="1741" name="Google Shape;1741;p20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pic>
        <p:nvPicPr>
          <p:cNvPr id="1742" name="Google Shape;1742;p204"/>
          <p:cNvPicPr preferRelativeResize="0"/>
          <p:nvPr/>
        </p:nvPicPr>
        <p:blipFill rotWithShape="1">
          <a:blip r:embed="rId3">
            <a:alphaModFix/>
          </a:blip>
          <a:srcRect b="0" l="0" r="0" t="0"/>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pic>
        <p:nvPicPr>
          <p:cNvPr id="1747" name="Google Shape;1747;p20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748" name="Google Shape;1748;p205"/>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exercício</a:t>
            </a:r>
            <a:endParaRPr b="0" i="0" sz="1400" u="none" cap="none" strike="noStrike">
              <a:solidFill>
                <a:srgbClr val="000000"/>
              </a:solidFill>
              <a:latin typeface="Arial"/>
              <a:ea typeface="Arial"/>
              <a:cs typeface="Arial"/>
              <a:sym typeface="Arial"/>
            </a:endParaRPr>
          </a:p>
        </p:txBody>
      </p:sp>
      <p:sp>
        <p:nvSpPr>
          <p:cNvPr id="1749" name="Google Shape;1749;p20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750" name="Google Shape;1750;p205"/>
          <p:cNvSpPr txBox="1"/>
          <p:nvPr>
            <p:ph idx="11" type="ftr"/>
          </p:nvPr>
        </p:nvSpPr>
        <p:spPr>
          <a:xfrm>
            <a:off x="4939146"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751" name="Google Shape;1751;p205"/>
          <p:cNvSpPr txBox="1"/>
          <p:nvPr/>
        </p:nvSpPr>
        <p:spPr>
          <a:xfrm>
            <a:off x="468313" y="1446710"/>
            <a:ext cx="8218488" cy="407799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--1 Incluir exame PCR</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None/>
            </a:pPr>
            <a:r>
              <a:rPr b="0" i="0" lang="en-US" sz="1400" u="none" cap="none" strike="noStrike">
                <a:solidFill>
                  <a:srgbClr val="008000"/>
                </a:solidFill>
                <a:latin typeface="Consolas"/>
                <a:ea typeface="Consolas"/>
                <a:cs typeface="Consolas"/>
                <a:sym typeface="Consolas"/>
              </a:rPr>
              <a:t>--2 Alterar a dt_exame para 2021-04-11 matricula = 1</a:t>
            </a:r>
            <a:endParaRPr/>
          </a:p>
          <a:p>
            <a:pPr indent="0" lvl="0" marL="0" marR="0" rtl="0" algn="l">
              <a:lnSpc>
                <a:spcPct val="150000"/>
              </a:lnSpc>
              <a:spcBef>
                <a:spcPts val="0"/>
              </a:spcBef>
              <a:spcAft>
                <a:spcPts val="0"/>
              </a:spcAft>
              <a:buNone/>
            </a:pPr>
            <a:r>
              <a:t/>
            </a:r>
            <a:endParaRPr b="0" i="0" sz="1400" u="none" cap="none" strike="noStrike">
              <a:solidFill>
                <a:srgbClr val="008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--3 Excluir cd_exame = 7 (tb_exame) (vê se é possível ? Explique ?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--4 Excluir cd_exame = 7 (rl_exame_paciente) (vê se é possível ? Explique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--5 lista rl_exame_paciente quando cd_exame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206"/>
          <p:cNvSpPr txBox="1"/>
          <p:nvPr>
            <p:ph type="ctrTitle"/>
          </p:nvPr>
        </p:nvSpPr>
        <p:spPr>
          <a:xfrm>
            <a:off x="1600200" y="1773237"/>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200"/>
              <a:buFont typeface="Arial"/>
              <a:buNone/>
            </a:pPr>
            <a:r>
              <a:rPr b="0" i="0" lang="en-US" sz="3200" u="none">
                <a:solidFill>
                  <a:srgbClr val="FFFFFF"/>
                </a:solidFill>
                <a:latin typeface="Arial"/>
                <a:ea typeface="Arial"/>
                <a:cs typeface="Arial"/>
                <a:sym typeface="Arial"/>
              </a:rPr>
              <a:t> Questionário</a:t>
            </a:r>
            <a:endParaRPr/>
          </a:p>
        </p:txBody>
      </p:sp>
      <p:sp>
        <p:nvSpPr>
          <p:cNvPr id="1757" name="Google Shape;1757;p20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758" name="Google Shape;1758;p206"/>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1759" name="Google Shape;1759;p20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760" name="Google Shape;1760;p206"/>
          <p:cNvSpPr txBox="1"/>
          <p:nvPr>
            <p:ph idx="11" type="ftr"/>
          </p:nvPr>
        </p:nvSpPr>
        <p:spPr>
          <a:xfrm>
            <a:off x="342138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08 - Tipo de Dados - DML - Exercício</a:t>
            </a:r>
            <a:endParaRPr/>
          </a:p>
        </p:txBody>
      </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20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766" name="Google Shape;1766;p207"/>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1767" name="Google Shape;1767;p207"/>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Questionário</a:t>
            </a:r>
            <a:endParaRPr b="0" i="0" sz="1400" u="none" cap="none" strike="noStrike">
              <a:solidFill>
                <a:srgbClr val="000000"/>
              </a:solidFill>
              <a:latin typeface="Arial"/>
              <a:ea typeface="Arial"/>
              <a:cs typeface="Arial"/>
              <a:sym typeface="Arial"/>
            </a:endParaRPr>
          </a:p>
        </p:txBody>
      </p:sp>
      <p:pic>
        <p:nvPicPr>
          <p:cNvPr id="1768" name="Google Shape;1768;p207"/>
          <p:cNvPicPr preferRelativeResize="0"/>
          <p:nvPr/>
        </p:nvPicPr>
        <p:blipFill rotWithShape="1">
          <a:blip r:embed="rId4">
            <a:alphaModFix/>
          </a:blip>
          <a:srcRect b="0" l="0" r="0" t="0"/>
          <a:stretch/>
        </p:blipFill>
        <p:spPr>
          <a:xfrm>
            <a:off x="223837" y="1433512"/>
            <a:ext cx="5795962" cy="3022600"/>
          </a:xfrm>
          <a:prstGeom prst="rect">
            <a:avLst/>
          </a:prstGeom>
          <a:noFill/>
          <a:ln>
            <a:noFill/>
          </a:ln>
        </p:spPr>
      </p:pic>
      <p:pic>
        <p:nvPicPr>
          <p:cNvPr id="1769" name="Google Shape;1769;p207"/>
          <p:cNvPicPr preferRelativeResize="0"/>
          <p:nvPr/>
        </p:nvPicPr>
        <p:blipFill rotWithShape="1">
          <a:blip r:embed="rId5">
            <a:alphaModFix/>
          </a:blip>
          <a:srcRect b="0" l="0" r="0" t="0"/>
          <a:stretch/>
        </p:blipFill>
        <p:spPr>
          <a:xfrm>
            <a:off x="5030787" y="3032125"/>
            <a:ext cx="3676650" cy="2847975"/>
          </a:xfrm>
          <a:prstGeom prst="rect">
            <a:avLst/>
          </a:prstGeom>
          <a:noFill/>
          <a:ln>
            <a:noFill/>
          </a:ln>
        </p:spPr>
      </p:pic>
      <p:sp>
        <p:nvSpPr>
          <p:cNvPr id="1770" name="Google Shape;1770;p207"/>
          <p:cNvSpPr txBox="1"/>
          <p:nvPr/>
        </p:nvSpPr>
        <p:spPr>
          <a:xfrm>
            <a:off x="223837" y="5167312"/>
            <a:ext cx="168116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Nome + RA</a:t>
            </a:r>
            <a:endParaRPr b="0" i="0" sz="1400" u="none" cap="none" strike="noStrike">
              <a:solidFill>
                <a:srgbClr val="000000"/>
              </a:solidFill>
              <a:latin typeface="Arial"/>
              <a:ea typeface="Arial"/>
              <a:cs typeface="Arial"/>
              <a:sym typeface="Arial"/>
            </a:endParaRPr>
          </a:p>
        </p:txBody>
      </p:sp>
      <p:cxnSp>
        <p:nvCxnSpPr>
          <p:cNvPr id="1771" name="Google Shape;1771;p207"/>
          <p:cNvCxnSpPr/>
          <p:nvPr/>
        </p:nvCxnSpPr>
        <p:spPr>
          <a:xfrm flipH="1" rot="10800000">
            <a:off x="2051050" y="4724400"/>
            <a:ext cx="3968750" cy="576262"/>
          </a:xfrm>
          <a:prstGeom prst="straightConnector1">
            <a:avLst/>
          </a:prstGeom>
          <a:noFill/>
          <a:ln cap="flat" cmpd="sng" w="9525">
            <a:solidFill>
              <a:schemeClr val="dk1"/>
            </a:solidFill>
            <a:prstDash val="solid"/>
            <a:miter lim="800000"/>
            <a:headEnd len="sm" w="sm" type="none"/>
            <a:tailEnd len="med" w="med" type="triangle"/>
          </a:ln>
        </p:spPr>
      </p:cxnSp>
      <p:sp>
        <p:nvSpPr>
          <p:cNvPr id="1772" name="Google Shape;1772;p20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773" name="Google Shape;1773;p207"/>
          <p:cNvSpPr txBox="1"/>
          <p:nvPr/>
        </p:nvSpPr>
        <p:spPr>
          <a:xfrm>
            <a:off x="153987" y="6013450"/>
            <a:ext cx="198913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https://kahoot.it/</a:t>
            </a:r>
            <a:endParaRPr b="0" i="0" sz="1400" u="none" cap="none" strike="noStrike">
              <a:solidFill>
                <a:srgbClr val="000000"/>
              </a:solidFill>
              <a:latin typeface="Arial"/>
              <a:ea typeface="Arial"/>
              <a:cs typeface="Arial"/>
              <a:sym typeface="Arial"/>
            </a:endParaRPr>
          </a:p>
        </p:txBody>
      </p:sp>
      <p:sp>
        <p:nvSpPr>
          <p:cNvPr id="1774" name="Google Shape;1774;p207"/>
          <p:cNvSpPr txBox="1"/>
          <p:nvPr>
            <p:ph idx="11" type="ftr"/>
          </p:nvPr>
        </p:nvSpPr>
        <p:spPr>
          <a:xfrm>
            <a:off x="3390900" y="6010804"/>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08 - Tipo de Dados - DML - Exercício</a:t>
            </a:r>
            <a:endParaRPr/>
          </a:p>
        </p:txBody>
      </p:sp>
    </p:spTree>
  </p:cSld>
  <p:clrMapOvr>
    <a:masterClrMapping/>
  </p:clrMapOvr>
  <p:transition>
    <p:push/>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208"/>
          <p:cNvSpPr txBox="1"/>
          <p:nvPr>
            <p:ph type="title"/>
          </p:nvPr>
        </p:nvSpPr>
        <p:spPr>
          <a:xfrm>
            <a:off x="468313" y="476250"/>
            <a:ext cx="8229600" cy="5270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400"/>
              <a:t>Agenda</a:t>
            </a:r>
            <a:endParaRPr/>
          </a:p>
        </p:txBody>
      </p:sp>
      <p:sp>
        <p:nvSpPr>
          <p:cNvPr id="1781" name="Google Shape;1781;p208"/>
          <p:cNvSpPr txBox="1"/>
          <p:nvPr>
            <p:ph idx="1" type="body"/>
          </p:nvPr>
        </p:nvSpPr>
        <p:spPr>
          <a:xfrm>
            <a:off x="1635931" y="1366886"/>
            <a:ext cx="5271305"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1500"/>
              <a:buChar char="■"/>
            </a:pPr>
            <a:r>
              <a:rPr lang="en-US" sz="2000"/>
              <a:t>Revisão </a:t>
            </a:r>
            <a:endParaRPr/>
          </a:p>
          <a:p>
            <a:pPr indent="-285750" lvl="1" marL="742950" rtl="0" algn="l">
              <a:lnSpc>
                <a:spcPct val="150000"/>
              </a:lnSpc>
              <a:spcBef>
                <a:spcPts val="320"/>
              </a:spcBef>
              <a:spcAft>
                <a:spcPts val="0"/>
              </a:spcAft>
              <a:buSzPts val="1280"/>
              <a:buChar char="◻"/>
            </a:pPr>
            <a:r>
              <a:rPr lang="en-US" sz="1600"/>
              <a:t>Teoria</a:t>
            </a:r>
            <a:endParaRPr/>
          </a:p>
          <a:p>
            <a:pPr indent="-285750" lvl="1" marL="742950" rtl="0" algn="l">
              <a:lnSpc>
                <a:spcPct val="150000"/>
              </a:lnSpc>
              <a:spcBef>
                <a:spcPts val="320"/>
              </a:spcBef>
              <a:spcAft>
                <a:spcPts val="0"/>
              </a:spcAft>
              <a:buSzPts val="1280"/>
              <a:buChar char="◻"/>
            </a:pPr>
            <a:r>
              <a:rPr lang="en-US" sz="1600"/>
              <a:t>Comandos – DML e DQL</a:t>
            </a:r>
            <a:endParaRPr sz="1600"/>
          </a:p>
          <a:p>
            <a:pPr indent="-342900" lvl="0" marL="342900" rtl="0" algn="l">
              <a:lnSpc>
                <a:spcPct val="150000"/>
              </a:lnSpc>
              <a:spcBef>
                <a:spcPts val="400"/>
              </a:spcBef>
              <a:spcAft>
                <a:spcPts val="0"/>
              </a:spcAft>
              <a:buSzPts val="1500"/>
              <a:buChar char="■"/>
            </a:pPr>
            <a:r>
              <a:rPr lang="en-US" sz="2000"/>
              <a:t>Exercício Bd_pedido</a:t>
            </a:r>
            <a:endParaRPr sz="2000"/>
          </a:p>
          <a:p>
            <a:pPr indent="-285750" lvl="1" marL="742950" rtl="0" algn="l">
              <a:lnSpc>
                <a:spcPct val="150000"/>
              </a:lnSpc>
              <a:spcBef>
                <a:spcPts val="320"/>
              </a:spcBef>
              <a:spcAft>
                <a:spcPts val="0"/>
              </a:spcAft>
              <a:buSzPts val="1280"/>
              <a:buChar char="◻"/>
            </a:pPr>
            <a:r>
              <a:rPr lang="en-US" sz="1600"/>
              <a:t>Exercício DML – DQL</a:t>
            </a:r>
            <a:endParaRPr/>
          </a:p>
          <a:p>
            <a:pPr indent="-342900" lvl="0" marL="342900" rtl="0" algn="l">
              <a:lnSpc>
                <a:spcPct val="150000"/>
              </a:lnSpc>
              <a:spcBef>
                <a:spcPts val="400"/>
              </a:spcBef>
              <a:spcAft>
                <a:spcPts val="0"/>
              </a:spcAft>
              <a:buSzPts val="1500"/>
              <a:buChar char="■"/>
            </a:pPr>
            <a:r>
              <a:rPr lang="en-US" sz="2000"/>
              <a:t>Tipo de Dados</a:t>
            </a:r>
            <a:endParaRPr/>
          </a:p>
          <a:p>
            <a:pPr indent="-342900" lvl="0" marL="342900" rtl="0" algn="l">
              <a:lnSpc>
                <a:spcPct val="150000"/>
              </a:lnSpc>
              <a:spcBef>
                <a:spcPts val="400"/>
              </a:spcBef>
              <a:spcAft>
                <a:spcPts val="0"/>
              </a:spcAft>
              <a:buSzPts val="1500"/>
              <a:buChar char="■"/>
            </a:pPr>
            <a:r>
              <a:rPr lang="en-US" sz="2000"/>
              <a:t>Exercício Bd_clinica</a:t>
            </a:r>
            <a:endParaRPr sz="2000"/>
          </a:p>
          <a:p>
            <a:pPr indent="-285750" lvl="1" marL="742950" rtl="0" algn="l">
              <a:lnSpc>
                <a:spcPct val="150000"/>
              </a:lnSpc>
              <a:spcBef>
                <a:spcPts val="400"/>
              </a:spcBef>
              <a:spcAft>
                <a:spcPts val="0"/>
              </a:spcAft>
              <a:buSzPts val="1600"/>
              <a:buChar char="◻"/>
            </a:pPr>
            <a:r>
              <a:rPr lang="en-US" sz="2000"/>
              <a:t>Exercício DML - DQL</a:t>
            </a:r>
            <a:endParaRPr/>
          </a:p>
          <a:p>
            <a:pPr indent="-342900" lvl="0" marL="342900" rtl="0" algn="l">
              <a:lnSpc>
                <a:spcPct val="150000"/>
              </a:lnSpc>
              <a:spcBef>
                <a:spcPts val="400"/>
              </a:spcBef>
              <a:spcAft>
                <a:spcPts val="0"/>
              </a:spcAft>
              <a:buSzPts val="1500"/>
              <a:buChar char="■"/>
            </a:pPr>
            <a:r>
              <a:rPr lang="en-US" sz="2000"/>
              <a:t> Questionário - kahoot</a:t>
            </a:r>
            <a:endParaRPr sz="2000"/>
          </a:p>
          <a:p>
            <a:pPr indent="0" lvl="0" marL="0" rtl="0" algn="l">
              <a:lnSpc>
                <a:spcPct val="150000"/>
              </a:lnSpc>
              <a:spcBef>
                <a:spcPts val="400"/>
              </a:spcBef>
              <a:spcAft>
                <a:spcPts val="0"/>
              </a:spcAft>
              <a:buSzPts val="1500"/>
              <a:buFont typeface="Noto Sans Symbols"/>
              <a:buNone/>
            </a:pPr>
            <a:r>
              <a:t/>
            </a:r>
            <a:endParaRPr sz="2000"/>
          </a:p>
        </p:txBody>
      </p:sp>
      <p:sp>
        <p:nvSpPr>
          <p:cNvPr id="1782" name="Google Shape;1782;p20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pic>
        <p:nvPicPr>
          <p:cNvPr id="1783" name="Google Shape;1783;p208"/>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209"/>
          <p:cNvSpPr txBox="1"/>
          <p:nvPr>
            <p:ph type="title"/>
          </p:nvPr>
        </p:nvSpPr>
        <p:spPr>
          <a:xfrm>
            <a:off x="2916237" y="1916112"/>
            <a:ext cx="3384550" cy="1944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Arial"/>
              <a:buNone/>
            </a:pPr>
            <a:r>
              <a:rPr b="0" i="0" lang="en-US" sz="5400" u="none">
                <a:solidFill>
                  <a:schemeClr val="dk1"/>
                </a:solidFill>
                <a:latin typeface="Arial"/>
                <a:ea typeface="Arial"/>
                <a:cs typeface="Arial"/>
                <a:sym typeface="Arial"/>
              </a:rPr>
              <a:t>Dúvidas</a:t>
            </a:r>
            <a:endParaRPr/>
          </a:p>
        </p:txBody>
      </p:sp>
      <p:sp>
        <p:nvSpPr>
          <p:cNvPr id="1789" name="Google Shape;1789;p20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790" name="Google Shape;1790;p209"/>
          <p:cNvSpPr txBox="1"/>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228600" lvl="0" marL="342900" marR="0" rtl="0" algn="r">
              <a:lnSpc>
                <a:spcPct val="90000"/>
              </a:lnSpc>
              <a:spcBef>
                <a:spcPts val="0"/>
              </a:spcBef>
              <a:spcAft>
                <a:spcPts val="0"/>
              </a:spcAft>
              <a:buClr>
                <a:schemeClr val="lt2"/>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r">
              <a:lnSpc>
                <a:spcPct val="9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Jose.wellington@uniceub.br</a:t>
            </a:r>
            <a:endParaRPr b="0" i="0" sz="1400" u="none" cap="none" strike="noStrike">
              <a:solidFill>
                <a:srgbClr val="000000"/>
              </a:solidFill>
              <a:latin typeface="Arial"/>
              <a:ea typeface="Arial"/>
              <a:cs typeface="Arial"/>
              <a:sym typeface="Arial"/>
            </a:endParaRPr>
          </a:p>
        </p:txBody>
      </p:sp>
      <p:sp>
        <p:nvSpPr>
          <p:cNvPr id="1791" name="Google Shape;1791;p20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06 - Comandos SQL - Exercício</a:t>
            </a:r>
            <a:endParaRPr b="0" i="0" sz="1400" u="none" cap="none" strike="noStrike">
              <a:solidFill>
                <a:srgbClr val="000000"/>
              </a:solidFill>
              <a:latin typeface="Arial"/>
              <a:ea typeface="Arial"/>
              <a:cs typeface="Arial"/>
              <a:sym typeface="Arial"/>
            </a:endParaRPr>
          </a:p>
        </p:txBody>
      </p:sp>
      <p:pic>
        <p:nvPicPr>
          <p:cNvPr id="1792" name="Google Shape;1792;p209"/>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793" name="Google Shape;1793;p20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08 - Tipo de Dados - DML - Exercício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57"/>
          <p:cNvSpPr txBox="1"/>
          <p:nvPr>
            <p:ph type="ctrTitle"/>
          </p:nvPr>
        </p:nvSpPr>
        <p:spPr>
          <a:xfrm>
            <a:off x="3665536" y="2349500"/>
            <a:ext cx="4465589"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Exercício – Bd_pedido</a:t>
            </a:r>
            <a:endParaRPr/>
          </a:p>
        </p:txBody>
      </p:sp>
      <p:pic>
        <p:nvPicPr>
          <p:cNvPr id="1279" name="Google Shape;1279;p15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280" name="Google Shape;1280;p15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281" name="Google Shape;1281;p157"/>
          <p:cNvSpPr txBox="1"/>
          <p:nvPr>
            <p:ph idx="11" type="ftr"/>
          </p:nvPr>
        </p:nvSpPr>
        <p:spPr>
          <a:xfrm>
            <a:off x="1409700" y="60198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158"/>
          <p:cNvSpPr txBox="1"/>
          <p:nvPr>
            <p:ph idx="4294967295" type="title"/>
          </p:nvPr>
        </p:nvSpPr>
        <p:spPr>
          <a:xfrm>
            <a:off x="250825" y="417512"/>
            <a:ext cx="66978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Exercício – comandos de DDL </a:t>
            </a:r>
            <a:endParaRPr/>
          </a:p>
        </p:txBody>
      </p:sp>
      <p:pic>
        <p:nvPicPr>
          <p:cNvPr id="1287" name="Google Shape;1287;p158"/>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288" name="Google Shape;1288;p15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289" name="Google Shape;1289;p158"/>
          <p:cNvSpPr txBox="1"/>
          <p:nvPr/>
        </p:nvSpPr>
        <p:spPr>
          <a:xfrm>
            <a:off x="250825" y="1003300"/>
            <a:ext cx="7777200" cy="401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200000"/>
              </a:lnSpc>
              <a:spcBef>
                <a:spcPts val="0"/>
              </a:spcBef>
              <a:spcAft>
                <a:spcPts val="0"/>
              </a:spcAft>
              <a:buClr>
                <a:srgbClr val="00007D"/>
              </a:buClr>
              <a:buSzPts val="1350"/>
              <a:buFont typeface="Noto Sans Symbols"/>
              <a:buChar char="■"/>
            </a:pPr>
            <a:r>
              <a:rPr b="1" i="0" lang="en-US" sz="1800" u="none" cap="none" strike="noStrike">
                <a:solidFill>
                  <a:srgbClr val="000000"/>
                </a:solidFill>
                <a:latin typeface="Arial"/>
                <a:ea typeface="Arial"/>
                <a:cs typeface="Arial"/>
                <a:sym typeface="Arial"/>
              </a:rPr>
              <a:t>Bd_pedido_segunda</a:t>
            </a:r>
            <a:endParaRPr b="1" i="0" sz="1800" u="none" cap="none" strike="noStrike">
              <a:solidFill>
                <a:srgbClr val="000000"/>
              </a:solidFill>
              <a:latin typeface="Arial"/>
              <a:ea typeface="Arial"/>
              <a:cs typeface="Arial"/>
              <a:sym typeface="Arial"/>
            </a:endParaRPr>
          </a:p>
          <a:p>
            <a:pPr indent="-342900" lvl="0" marL="342900" marR="0" rtl="0" algn="just">
              <a:lnSpc>
                <a:spcPct val="200000"/>
              </a:lnSpc>
              <a:spcBef>
                <a:spcPts val="0"/>
              </a:spcBef>
              <a:spcAft>
                <a:spcPts val="0"/>
              </a:spcAft>
              <a:buClr>
                <a:srgbClr val="00007D"/>
              </a:buClr>
              <a:buSzPts val="1350"/>
              <a:buFont typeface="Noto Sans Symbols"/>
              <a:buChar char="■"/>
            </a:pPr>
            <a:r>
              <a:rPr b="0" i="0" lang="en-US" sz="1600" u="none" cap="none" strike="noStrike">
                <a:solidFill>
                  <a:srgbClr val="000000"/>
                </a:solidFill>
                <a:latin typeface="Arial"/>
                <a:ea typeface="Arial"/>
                <a:cs typeface="Arial"/>
                <a:sym typeface="Arial"/>
              </a:rPr>
              <a:t>Uma concessionária está querendo controlar os veiculos, vendas, vendedores. .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7D"/>
              </a:buClr>
              <a:buSzPts val="1200"/>
              <a:buFont typeface="Noto Sans Symbols"/>
              <a:buChar char="■"/>
            </a:pPr>
            <a:r>
              <a:rPr b="1" i="0" lang="en-US" sz="1600" u="none" cap="none" strike="noStrike">
                <a:solidFill>
                  <a:srgbClr val="000000"/>
                </a:solidFill>
                <a:latin typeface="Arial"/>
                <a:ea typeface="Arial"/>
                <a:cs typeface="Arial"/>
                <a:sym typeface="Arial"/>
              </a:rPr>
              <a:t>Dados levantados</a:t>
            </a:r>
            <a:endParaRPr b="0" i="0" sz="16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Nr_pedido  int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Data pedido date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veiculo char(50)</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Valor do veiculo money ou decimal(12,2)</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cliente char(50)</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Vendedor char(50)</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Valor_pedido money ou decimal(12,2)</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Comissão money ou decimal(12,2)</a:t>
            </a:r>
            <a:endParaRPr b="0" i="0" sz="1400" u="none" cap="none" strike="noStrike">
              <a:solidFill>
                <a:srgbClr val="000000"/>
              </a:solidFill>
              <a:latin typeface="Arial"/>
              <a:ea typeface="Arial"/>
              <a:cs typeface="Arial"/>
              <a:sym typeface="Arial"/>
            </a:endParaRPr>
          </a:p>
          <a:p>
            <a:pPr indent="-214630" lvl="1" marL="742950" marR="0" rtl="0" algn="l">
              <a:lnSpc>
                <a:spcPct val="100000"/>
              </a:lnSpc>
              <a:spcBef>
                <a:spcPts val="280"/>
              </a:spcBef>
              <a:spcAft>
                <a:spcPts val="0"/>
              </a:spcAft>
              <a:buClr>
                <a:srgbClr val="9999CC"/>
              </a:buClr>
              <a:buSzPts val="1120"/>
              <a:buFont typeface="Noto Sans Symbols"/>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8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7D"/>
              </a:buClr>
              <a:buSzPts val="1200"/>
              <a:buFont typeface="Noto Sans Symbols"/>
              <a:buChar char="■"/>
            </a:pPr>
            <a:r>
              <a:rPr b="1" i="0" lang="en-US" sz="1600" u="none" cap="none" strike="noStrike">
                <a:solidFill>
                  <a:srgbClr val="000000"/>
                </a:solidFill>
                <a:latin typeface="Arial"/>
                <a:ea typeface="Arial"/>
                <a:cs typeface="Arial"/>
                <a:sym typeface="Arial"/>
              </a:rPr>
              <a:t>Regra de negócio </a:t>
            </a:r>
            <a:endParaRPr b="0" i="0" sz="16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1 pedido só tem 1 cliente e 1 cliente pode fazer várias compras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1 pedido só tem 1 veiculo e 1 veiculo ser vendido várias vezes (veiculo hb20 pode ser vendido várias vezes)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1 pedido só tem 1 vendedor e 1 vendedor pode fazer várias vendas. </a:t>
            </a:r>
            <a:endParaRPr b="0" i="0" sz="1400" u="none" cap="none" strike="noStrike">
              <a:solidFill>
                <a:srgbClr val="000000"/>
              </a:solidFill>
              <a:latin typeface="Arial"/>
              <a:ea typeface="Arial"/>
              <a:cs typeface="Arial"/>
              <a:sym typeface="Arial"/>
            </a:endParaRPr>
          </a:p>
        </p:txBody>
      </p:sp>
      <p:sp>
        <p:nvSpPr>
          <p:cNvPr id="1290" name="Google Shape;1290;p15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pic>
        <p:nvPicPr>
          <p:cNvPr id="1295" name="Google Shape;1295;p159"/>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296" name="Google Shape;1296;p15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297" name="Google Shape;1297;p159"/>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sp>
        <p:nvSpPr>
          <p:cNvPr id="1298" name="Google Shape;1298;p159"/>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299" name="Google Shape;1299;p159"/>
          <p:cNvPicPr preferRelativeResize="0"/>
          <p:nvPr/>
        </p:nvPicPr>
        <p:blipFill rotWithShape="1">
          <a:blip r:embed="rId4">
            <a:alphaModFix/>
          </a:blip>
          <a:srcRect b="0" l="0" r="0" t="0"/>
          <a:stretch/>
        </p:blipFill>
        <p:spPr>
          <a:xfrm>
            <a:off x="61912" y="1609725"/>
            <a:ext cx="9020175" cy="3638550"/>
          </a:xfrm>
          <a:prstGeom prst="rect">
            <a:avLst/>
          </a:prstGeom>
          <a:noFill/>
          <a:ln>
            <a:noFill/>
          </a:ln>
        </p:spPr>
      </p:pic>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pic>
        <p:nvPicPr>
          <p:cNvPr id="1304" name="Google Shape;1304;p160"/>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305" name="Google Shape;1305;p160"/>
          <p:cNvSpPr txBox="1"/>
          <p:nvPr/>
        </p:nvSpPr>
        <p:spPr>
          <a:xfrm>
            <a:off x="611173" y="620700"/>
            <a:ext cx="7666200" cy="10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br>
              <a:rPr b="1" i="0" lang="en-US" sz="2000" u="none" cap="none" strike="noStrike">
                <a:solidFill>
                  <a:srgbClr val="000000"/>
                </a:solidFill>
                <a:latin typeface="Arial"/>
                <a:ea typeface="Arial"/>
                <a:cs typeface="Arial"/>
                <a:sym typeface="Arial"/>
              </a:rPr>
            </a:br>
            <a:r>
              <a:rPr b="1" i="0" lang="en-US" sz="2000" u="none" cap="none" strike="noStrike">
                <a:solidFill>
                  <a:srgbClr val="000000"/>
                </a:solidFill>
                <a:latin typeface="Arial"/>
                <a:ea typeface="Arial"/>
                <a:cs typeface="Arial"/>
                <a:sym typeface="Arial"/>
              </a:rPr>
              <a:t>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Insert,             select,             update,              delete </a:t>
            </a:r>
            <a:r>
              <a:rPr b="1" i="0" lang="en-US" sz="2000" u="none" cap="none" strike="noStrike">
                <a:solidFill>
                  <a:srgbClr val="FFFFFF"/>
                </a:solidFill>
                <a:latin typeface="Arial"/>
                <a:ea typeface="Arial"/>
                <a:cs typeface="Arial"/>
                <a:sym typeface="Arial"/>
              </a:rPr>
              <a:t>e select</a:t>
            </a:r>
            <a:endParaRPr b="0" i="0" sz="1400" u="none" cap="none" strike="noStrike">
              <a:solidFill>
                <a:srgbClr val="000000"/>
              </a:solidFill>
              <a:latin typeface="Arial"/>
              <a:ea typeface="Arial"/>
              <a:cs typeface="Arial"/>
              <a:sym typeface="Arial"/>
            </a:endParaRPr>
          </a:p>
        </p:txBody>
      </p:sp>
      <p:sp>
        <p:nvSpPr>
          <p:cNvPr id="1306" name="Google Shape;1306;p16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07" name="Google Shape;1307;p1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08 - Tipo de Dados - DML - Exercício</a:t>
            </a:r>
            <a:endParaRPr b="0" i="0" sz="1200" u="none" cap="none" strike="noStrike">
              <a:solidFill>
                <a:srgbClr val="000000"/>
              </a:solidFill>
              <a:latin typeface="Arial"/>
              <a:ea typeface="Arial"/>
              <a:cs typeface="Arial"/>
              <a:sym typeface="Arial"/>
            </a:endParaRPr>
          </a:p>
        </p:txBody>
      </p:sp>
      <p:pic>
        <p:nvPicPr>
          <p:cNvPr id="1308" name="Google Shape;1308;p160"/>
          <p:cNvPicPr preferRelativeResize="0"/>
          <p:nvPr/>
        </p:nvPicPr>
        <p:blipFill rotWithShape="1">
          <a:blip r:embed="rId4">
            <a:alphaModFix/>
          </a:blip>
          <a:srcRect b="0" l="0" r="0" t="0"/>
          <a:stretch/>
        </p:blipFill>
        <p:spPr>
          <a:xfrm>
            <a:off x="1020557" y="2321645"/>
            <a:ext cx="7666233" cy="3754660"/>
          </a:xfrm>
          <a:prstGeom prst="rect">
            <a:avLst/>
          </a:prstGeom>
          <a:noFill/>
          <a:ln>
            <a:noFill/>
          </a:ln>
        </p:spPr>
      </p:pic>
      <p:sp>
        <p:nvSpPr>
          <p:cNvPr id="1309" name="Google Shape;1309;p160"/>
          <p:cNvSpPr txBox="1"/>
          <p:nvPr>
            <p:ph type="title"/>
          </p:nvPr>
        </p:nvSpPr>
        <p:spPr>
          <a:xfrm>
            <a:off x="611173" y="95895"/>
            <a:ext cx="3322637"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Operadores</a:t>
            </a:r>
            <a:endParaRPr/>
          </a:p>
        </p:txBody>
      </p:sp>
    </p:spTree>
  </p:cSld>
  <p:clrMapOvr>
    <a:masterClrMapping/>
  </p:clrMapOvr>
  <p:transition>
    <p:push/>
  </p:transition>
</p:sld>
</file>

<file path=ppt/theme/theme1.xml><?xml version="1.0" encoding="utf-8"?>
<a:theme xmlns:a="http://schemas.openxmlformats.org/drawingml/2006/main" xmlns:r="http://schemas.openxmlformats.org/officeDocument/2006/relationships"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