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9" r:id="rId5"/>
    <p:sldMasterId id="2147483720" r:id="rId6"/>
    <p:sldMasterId id="2147483721" r:id="rId7"/>
    <p:sldMasterId id="2147483722" r:id="rId8"/>
    <p:sldMasterId id="2147483723" r:id="rId9"/>
    <p:sldMasterId id="2147483724"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Lst>
  <p:sldSz cy="6858000" cx="9144000"/>
  <p:notesSz cx="6724650" cy="9774225"/>
  <p:embeddedFontLst>
    <p:embeddedFont>
      <p:font typeface="Arial Black"/>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79">
          <p15:clr>
            <a:srgbClr val="A4A3A4"/>
          </p15:clr>
        </p15:guide>
        <p15:guide id="2" pos="21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101DBB-8B00-4E30-BF8E-A04BF575E37A}">
  <a:tblStyle styleId="{6C101DBB-8B00-4E30-BF8E-A04BF575E37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EFFF"/>
          </a:solidFill>
        </a:fill>
      </a:tcStyle>
    </a:wholeTbl>
    <a:band1H>
      <a:tcTxStyle/>
      <a:tcStyle>
        <a:fill>
          <a:solidFill>
            <a:srgbClr val="DDDDFF"/>
          </a:solidFill>
        </a:fill>
      </a:tcStyle>
    </a:band1H>
    <a:band2H>
      <a:tcTxStyle/>
    </a:band2H>
    <a:band1V>
      <a:tcTxStyle/>
      <a:tcStyle>
        <a:fill>
          <a:solidFill>
            <a:srgbClr val="DDDDF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79" orient="horz"/>
        <p:guide pos="211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61" Type="http://schemas.openxmlformats.org/officeDocument/2006/relationships/font" Target="fonts/ArialBlack-regular.fntdata"/><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60" Type="http://schemas.openxmlformats.org/officeDocument/2006/relationships/slide" Target="slides/slide49.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11" Type="http://schemas.openxmlformats.org/officeDocument/2006/relationships/notesMaster" Target="notesMasters/notesMaster1.xml"/><Relationship Id="rId55" Type="http://schemas.openxmlformats.org/officeDocument/2006/relationships/slide" Target="slides/slide44.xml"/><Relationship Id="rId10" Type="http://schemas.openxmlformats.org/officeDocument/2006/relationships/slideMaster" Target="slideMasters/slideMaster6.xml"/><Relationship Id="rId54" Type="http://schemas.openxmlformats.org/officeDocument/2006/relationships/slide" Target="slides/slide43.xml"/><Relationship Id="rId13" Type="http://schemas.openxmlformats.org/officeDocument/2006/relationships/slide" Target="slides/slide2.xml"/><Relationship Id="rId57" Type="http://schemas.openxmlformats.org/officeDocument/2006/relationships/slide" Target="slides/slide46.xml"/><Relationship Id="rId12" Type="http://schemas.openxmlformats.org/officeDocument/2006/relationships/slide" Target="slides/slide1.xml"/><Relationship Id="rId56" Type="http://schemas.openxmlformats.org/officeDocument/2006/relationships/slide" Target="slides/slide45.xml"/><Relationship Id="rId15" Type="http://schemas.openxmlformats.org/officeDocument/2006/relationships/slide" Target="slides/slide4.xml"/><Relationship Id="rId59" Type="http://schemas.openxmlformats.org/officeDocument/2006/relationships/slide" Target="slides/slide48.xml"/><Relationship Id="rId14" Type="http://schemas.openxmlformats.org/officeDocument/2006/relationships/slide" Target="slides/slide3.xml"/><Relationship Id="rId58" Type="http://schemas.openxmlformats.org/officeDocument/2006/relationships/slide" Target="slides/slide47.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4650" cy="488950"/>
          </a:xfrm>
          <a:prstGeom prst="rect">
            <a:avLst/>
          </a:prstGeom>
          <a:noFill/>
          <a:ln>
            <a:noFill/>
          </a:ln>
        </p:spPr>
        <p:txBody>
          <a:bodyPr anchorCtr="0" anchor="t" bIns="45925" lIns="91850" spcFirstLastPara="1" rIns="91850" wrap="square" tIns="459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08413" y="0"/>
            <a:ext cx="2914650" cy="488950"/>
          </a:xfrm>
          <a:prstGeom prst="rect">
            <a:avLst/>
          </a:prstGeom>
          <a:noFill/>
          <a:ln>
            <a:noFill/>
          </a:ln>
        </p:spPr>
        <p:txBody>
          <a:bodyPr anchorCtr="0" anchor="t" bIns="45925" lIns="91850" spcFirstLastPara="1" rIns="91850" wrap="square" tIns="459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3100" y="4643438"/>
            <a:ext cx="5378450" cy="4397375"/>
          </a:xfrm>
          <a:prstGeom prst="rect">
            <a:avLst/>
          </a:prstGeom>
          <a:noFill/>
          <a:ln>
            <a:noFill/>
          </a:ln>
        </p:spPr>
        <p:txBody>
          <a:bodyPr anchorCtr="0" anchor="t" bIns="45925" lIns="91850" spcFirstLastPara="1" rIns="91850" wrap="square" tIns="459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283700"/>
            <a:ext cx="2914650" cy="488950"/>
          </a:xfrm>
          <a:prstGeom prst="rect">
            <a:avLst/>
          </a:prstGeom>
          <a:noFill/>
          <a:ln>
            <a:noFill/>
          </a:ln>
        </p:spPr>
        <p:txBody>
          <a:bodyPr anchorCtr="0" anchor="b" bIns="45925" lIns="91850" spcFirstLastPara="1" rIns="91850" wrap="square" tIns="459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27" name="Google Shape;627;p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1:notes"/>
          <p:cNvSpPr txBox="1"/>
          <p:nvPr>
            <p:ph idx="1" type="body"/>
          </p:nvPr>
        </p:nvSpPr>
        <p:spPr>
          <a:xfrm>
            <a:off x="673100" y="4643438"/>
            <a:ext cx="5378450" cy="4397375"/>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rPr lang="pt-BR">
                <a:latin typeface="Arial"/>
                <a:ea typeface="Arial"/>
                <a:cs typeface="Arial"/>
                <a:sym typeface="Arial"/>
              </a:rPr>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pt-BR">
                <a:latin typeface="Arial"/>
                <a:ea typeface="Arial"/>
                <a:cs typeface="Arial"/>
                <a:sym typeface="Arial"/>
              </a:rPr>
              <a:t>architecture</a:t>
            </a:r>
            <a:r>
              <a:rPr lang="pt-BR">
                <a:latin typeface="Arial"/>
                <a:ea typeface="Arial"/>
                <a:cs typeface="Arial"/>
                <a:sym typeface="Arial"/>
              </a:rPr>
              <a:t> - must be defined clearly enough that maintenance programmers can (quickly!) find and fix a bug that shows up long after the original authors have moved on to other projects. That is, these programs must be </a:t>
            </a:r>
            <a:r>
              <a:rPr i="1" lang="pt-BR">
                <a:latin typeface="Arial"/>
                <a:ea typeface="Arial"/>
                <a:cs typeface="Arial"/>
                <a:sym typeface="Arial"/>
              </a:rPr>
              <a:t>designed</a:t>
            </a:r>
            <a:r>
              <a:rPr lang="pt-BR">
                <a:latin typeface="Arial"/>
                <a:ea typeface="Arial"/>
                <a:cs typeface="Arial"/>
                <a:sym typeface="Arial"/>
              </a:rPr>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pt-BR">
                <a:latin typeface="Arial"/>
                <a:ea typeface="Arial"/>
                <a:cs typeface="Arial"/>
                <a:sym typeface="Arial"/>
              </a:rPr>
              <a:t>code reuse</a:t>
            </a:r>
            <a:r>
              <a:rPr lang="pt-BR">
                <a:latin typeface="Arial"/>
                <a:ea typeface="Arial"/>
                <a:cs typeface="Arial"/>
                <a:sym typeface="Arial"/>
              </a:rPr>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10: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715" name="Google Shape;715;p10: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11: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725" name="Google Shape;725;p1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12: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735" name="Google Shape;735;p1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13: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745" name="Google Shape;745;p1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14: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753" name="Google Shape;753;p1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15: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763" name="Google Shape;763;p1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16: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773" name="Google Shape;773;p1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7: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783" name="Google Shape;783;p1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18: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793" name="Google Shape;793;p18: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19: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803" name="Google Shape;803;p19: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2:notes"/>
          <p:cNvSpPr txBox="1"/>
          <p:nvPr/>
        </p:nvSpPr>
        <p:spPr>
          <a:xfrm>
            <a:off x="3809078" y="9283816"/>
            <a:ext cx="2913900" cy="48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pt-BR"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37" name="Google Shape;637;p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p2:notes"/>
          <p:cNvSpPr txBox="1"/>
          <p:nvPr>
            <p:ph idx="1" type="body"/>
          </p:nvPr>
        </p:nvSpPr>
        <p:spPr>
          <a:xfrm>
            <a:off x="672465" y="4642757"/>
            <a:ext cx="5379600" cy="439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20: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813" name="Google Shape;813;p20: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21: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821" name="Google Shape;821;p2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22" name="Google Shape;822;p21:notes"/>
          <p:cNvSpPr txBox="1"/>
          <p:nvPr>
            <p:ph idx="1" type="body"/>
          </p:nvPr>
        </p:nvSpPr>
        <p:spPr>
          <a:xfrm>
            <a:off x="673100" y="4643438"/>
            <a:ext cx="5378450" cy="439737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925" lIns="91850" spcFirstLastPara="1" rIns="91850" wrap="square" tIns="459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22: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833" name="Google Shape;833;p2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34" name="Google Shape;834;p22:notes"/>
          <p:cNvSpPr txBox="1"/>
          <p:nvPr>
            <p:ph idx="1" type="body"/>
          </p:nvPr>
        </p:nvSpPr>
        <p:spPr>
          <a:xfrm>
            <a:off x="673100" y="4643438"/>
            <a:ext cx="5378450" cy="439737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925" lIns="91850" spcFirstLastPara="1" rIns="91850" wrap="square" tIns="459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23: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844" name="Google Shape;844;p2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24: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852" name="Google Shape;852;p2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25: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862" name="Google Shape;862;p2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26: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873" name="Google Shape;873;p2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27: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883" name="Google Shape;883;p2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28: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895" name="Google Shape;895;p28: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29: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905" name="Google Shape;905;p29: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3: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648" name="Google Shape;648;p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9" name="Google Shape;649;p3:notes"/>
          <p:cNvSpPr txBox="1"/>
          <p:nvPr>
            <p:ph idx="1" type="body"/>
          </p:nvPr>
        </p:nvSpPr>
        <p:spPr>
          <a:xfrm>
            <a:off x="673100" y="4643438"/>
            <a:ext cx="5378450" cy="4397375"/>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30: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918" name="Google Shape;918;p30: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31: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26" name="Google Shape;926;p31: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7" name="Google Shape;927;p31: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32: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38" name="Google Shape;938;p32: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9" name="Google Shape;939;p32: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33: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49" name="Google Shape;949;p33: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0" name="Google Shape;950;p33: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34: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60" name="Google Shape;960;p34: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1" name="Google Shape;961;p34: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35: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71" name="Google Shape;971;p35: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2" name="Google Shape;972;p35: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36: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82" name="Google Shape;982;p36: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3" name="Google Shape;983;p36: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37: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94" name="Google Shape;994;p37: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5" name="Google Shape;995;p37: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38: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06" name="Google Shape;1006;p38: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7" name="Google Shape;1007;p38: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39: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17" name="Google Shape;1017;p39: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8" name="Google Shape;1018;p39: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4: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658" name="Google Shape;658;p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40: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28" name="Google Shape;1028;p40: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9" name="Google Shape;1029;p40: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41: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39" name="Google Shape;1039;p41: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0" name="Google Shape;1040;p41: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42: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49" name="Google Shape;1049;p42: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0" name="Google Shape;1050;p42: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43: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9" name="Google Shape;1059;p43: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0" name="Google Shape;1060;p43: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44: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69" name="Google Shape;1069;p44: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0" name="Google Shape;1070;p44: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45: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79" name="Google Shape;1079;p45:notes"/>
          <p:cNvSpPr/>
          <p:nvPr>
            <p:ph idx="2" type="sldImg"/>
          </p:nvPr>
        </p:nvSpPr>
        <p:spPr>
          <a:xfrm>
            <a:off x="1131888" y="830263"/>
            <a:ext cx="4473575" cy="33559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0" name="Google Shape;1080;p45: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46: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1090" name="Google Shape;1090;p4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47: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1098" name="Google Shape;1098;p4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48: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108" name="Google Shape;1108;p48: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9" name="Google Shape;1109;p48:notes"/>
          <p:cNvSpPr txBox="1"/>
          <p:nvPr>
            <p:ph idx="1" type="body"/>
          </p:nvPr>
        </p:nvSpPr>
        <p:spPr>
          <a:xfrm>
            <a:off x="673100" y="4643438"/>
            <a:ext cx="5378450" cy="4397375"/>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49: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8" name="Google Shape;1118;p49:notes"/>
          <p:cNvSpPr txBox="1"/>
          <p:nvPr>
            <p:ph idx="1" type="body"/>
          </p:nvPr>
        </p:nvSpPr>
        <p:spPr>
          <a:xfrm>
            <a:off x="673100" y="4643438"/>
            <a:ext cx="5378450" cy="4397375"/>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19" name="Google Shape;1119;p49:notes"/>
          <p:cNvSpPr txBox="1"/>
          <p:nvPr>
            <p:ph idx="12" type="sldNum"/>
          </p:nvPr>
        </p:nvSpPr>
        <p:spPr>
          <a:xfrm>
            <a:off x="3808413"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5: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667" name="Google Shape;667;p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675" name="Google Shape;675;p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7: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685" name="Google Shape;685;p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8: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695" name="Google Shape;695;p8: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9:notes"/>
          <p:cNvSpPr txBox="1"/>
          <p:nvPr>
            <p:ph idx="1" type="body"/>
          </p:nvPr>
        </p:nvSpPr>
        <p:spPr>
          <a:xfrm>
            <a:off x="673100" y="4643438"/>
            <a:ext cx="5378450" cy="4397375"/>
          </a:xfrm>
          <a:prstGeom prst="rect">
            <a:avLst/>
          </a:prstGeom>
        </p:spPr>
        <p:txBody>
          <a:bodyPr anchorCtr="0" anchor="t" bIns="45925" lIns="91850" spcFirstLastPara="1" rIns="91850" wrap="square" tIns="45925">
            <a:noAutofit/>
          </a:bodyPr>
          <a:lstStyle/>
          <a:p>
            <a:pPr indent="0" lvl="0" marL="0" rtl="0" algn="l">
              <a:spcBef>
                <a:spcPts val="360"/>
              </a:spcBef>
              <a:spcAft>
                <a:spcPts val="0"/>
              </a:spcAft>
              <a:buNone/>
            </a:pPr>
            <a:r>
              <a:t/>
            </a:r>
            <a:endParaRPr/>
          </a:p>
        </p:txBody>
      </p:sp>
      <p:sp>
        <p:nvSpPr>
          <p:cNvPr id="705" name="Google Shape;705;p9: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25" name="Shape 25"/>
        <p:cNvGrpSpPr/>
        <p:nvPr/>
      </p:nvGrpSpPr>
      <p:grpSpPr>
        <a:xfrm>
          <a:off x="0" y="0"/>
          <a:ext cx="0" cy="0"/>
          <a:chOff x="0" y="0"/>
          <a:chExt cx="0" cy="0"/>
        </a:xfrm>
      </p:grpSpPr>
      <p:grpSp>
        <p:nvGrpSpPr>
          <p:cNvPr id="26" name="Google Shape;26;p2"/>
          <p:cNvGrpSpPr/>
          <p:nvPr/>
        </p:nvGrpSpPr>
        <p:grpSpPr>
          <a:xfrm>
            <a:off x="0" y="0"/>
            <a:ext cx="9144000" cy="6858000"/>
            <a:chOff x="0" y="0"/>
            <a:chExt cx="5760" cy="4320"/>
          </a:xfrm>
        </p:grpSpPr>
        <p:sp>
          <p:nvSpPr>
            <p:cNvPr id="27" name="Google Shape;27;p2"/>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 name="Google Shape;28;p2"/>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9" name="Google Shape;29;p2"/>
            <p:cNvGrpSpPr/>
            <p:nvPr/>
          </p:nvGrpSpPr>
          <p:grpSpPr>
            <a:xfrm>
              <a:off x="0" y="672"/>
              <a:ext cx="1806" cy="1989"/>
              <a:chOff x="0" y="672"/>
              <a:chExt cx="1806" cy="1989"/>
            </a:xfrm>
          </p:grpSpPr>
          <p:sp>
            <p:nvSpPr>
              <p:cNvPr id="30" name="Google Shape;30;p2"/>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 name="Google Shape;31;p2"/>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 name="Google Shape;32;p2"/>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 name="Google Shape;33;p2"/>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 name="Google Shape;34;p2"/>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5" name="Google Shape;35;p2"/>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 name="Google Shape;36;p2"/>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 name="Google Shape;37;p2"/>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8" name="Google Shape;38;p2"/>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9" name="Google Shape;39;p2"/>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40" name="Google Shape;40;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42" name="Google Shape;42;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6" name="Shape 96"/>
        <p:cNvGrpSpPr/>
        <p:nvPr/>
      </p:nvGrpSpPr>
      <p:grpSpPr>
        <a:xfrm>
          <a:off x="0" y="0"/>
          <a:ext cx="0" cy="0"/>
          <a:chOff x="0" y="0"/>
          <a:chExt cx="0" cy="0"/>
        </a:xfrm>
      </p:grpSpPr>
      <p:sp>
        <p:nvSpPr>
          <p:cNvPr id="97" name="Google Shape;97;p1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9" name="Google Shape;99;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01" name="Google Shape;101;p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02" name="Shape 102"/>
        <p:cNvGrpSpPr/>
        <p:nvPr/>
      </p:nvGrpSpPr>
      <p:grpSpPr>
        <a:xfrm>
          <a:off x="0" y="0"/>
          <a:ext cx="0" cy="0"/>
          <a:chOff x="0" y="0"/>
          <a:chExt cx="0" cy="0"/>
        </a:xfrm>
      </p:grpSpPr>
      <p:sp>
        <p:nvSpPr>
          <p:cNvPr id="103" name="Google Shape;103;p12"/>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5" name="Google Shape;105;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07" name="Google Shape;107;p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108" name="Shape 108"/>
        <p:cNvGrpSpPr/>
        <p:nvPr/>
      </p:nvGrpSpPr>
      <p:grpSpPr>
        <a:xfrm>
          <a:off x="0" y="0"/>
          <a:ext cx="0" cy="0"/>
          <a:chOff x="0" y="0"/>
          <a:chExt cx="0" cy="0"/>
        </a:xfrm>
      </p:grpSpPr>
      <p:sp>
        <p:nvSpPr>
          <p:cNvPr id="109" name="Google Shape;109;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1" name="Google Shape;111;p13"/>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2" name="Google Shape;112;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14" name="Google Shape;114;p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31" name="Shape 131"/>
        <p:cNvGrpSpPr/>
        <p:nvPr/>
      </p:nvGrpSpPr>
      <p:grpSpPr>
        <a:xfrm>
          <a:off x="0" y="0"/>
          <a:ext cx="0" cy="0"/>
          <a:chOff x="0" y="0"/>
          <a:chExt cx="0" cy="0"/>
        </a:xfrm>
      </p:grpSpPr>
      <p:sp>
        <p:nvSpPr>
          <p:cNvPr id="132" name="Google Shape;132;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34" name="Google Shape;134;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36" name="Google Shape;136;p15"/>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137" name="Shape 137"/>
        <p:cNvGrpSpPr/>
        <p:nvPr/>
      </p:nvGrpSpPr>
      <p:grpSpPr>
        <a:xfrm>
          <a:off x="0" y="0"/>
          <a:ext cx="0" cy="0"/>
          <a:chOff x="0" y="0"/>
          <a:chExt cx="0" cy="0"/>
        </a:xfrm>
      </p:grpSpPr>
      <p:sp>
        <p:nvSpPr>
          <p:cNvPr id="138" name="Google Shape;138;p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6"/>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40" name="Google Shape;140;p16"/>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41" name="Google Shape;141;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43" name="Google Shape;143;p16"/>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44" name="Shape 144"/>
        <p:cNvGrpSpPr/>
        <p:nvPr/>
      </p:nvGrpSpPr>
      <p:grpSpPr>
        <a:xfrm>
          <a:off x="0" y="0"/>
          <a:ext cx="0" cy="0"/>
          <a:chOff x="0" y="0"/>
          <a:chExt cx="0" cy="0"/>
        </a:xfrm>
      </p:grpSpPr>
      <p:sp>
        <p:nvSpPr>
          <p:cNvPr id="145" name="Google Shape;145;p17"/>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7"/>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47" name="Google Shape;147;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49" name="Google Shape;149;p17"/>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50" name="Shape 150"/>
        <p:cNvGrpSpPr/>
        <p:nvPr/>
      </p:nvGrpSpPr>
      <p:grpSpPr>
        <a:xfrm>
          <a:off x="0" y="0"/>
          <a:ext cx="0" cy="0"/>
          <a:chOff x="0" y="0"/>
          <a:chExt cx="0" cy="0"/>
        </a:xfrm>
      </p:grpSpPr>
      <p:sp>
        <p:nvSpPr>
          <p:cNvPr id="151" name="Google Shape;151;p1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8"/>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53" name="Google Shape;153;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55" name="Google Shape;155;p18"/>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56" name="Shape 156"/>
        <p:cNvGrpSpPr/>
        <p:nvPr/>
      </p:nvGrpSpPr>
      <p:grpSpPr>
        <a:xfrm>
          <a:off x="0" y="0"/>
          <a:ext cx="0" cy="0"/>
          <a:chOff x="0" y="0"/>
          <a:chExt cx="0" cy="0"/>
        </a:xfrm>
      </p:grpSpPr>
      <p:sp>
        <p:nvSpPr>
          <p:cNvPr id="157" name="Google Shape;157;p19"/>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159" name="Google Shape;159;p19"/>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60" name="Google Shape;160;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62" name="Google Shape;162;p19"/>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63" name="Shape 163"/>
        <p:cNvGrpSpPr/>
        <p:nvPr/>
      </p:nvGrpSpPr>
      <p:grpSpPr>
        <a:xfrm>
          <a:off x="0" y="0"/>
          <a:ext cx="0" cy="0"/>
          <a:chOff x="0" y="0"/>
          <a:chExt cx="0" cy="0"/>
        </a:xfrm>
      </p:grpSpPr>
      <p:sp>
        <p:nvSpPr>
          <p:cNvPr id="164" name="Google Shape;164;p20"/>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0"/>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166" name="Google Shape;166;p20"/>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67" name="Google Shape;167;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69" name="Google Shape;169;p20"/>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70" name="Shape 170"/>
        <p:cNvGrpSpPr/>
        <p:nvPr/>
      </p:nvGrpSpPr>
      <p:grpSpPr>
        <a:xfrm>
          <a:off x="0" y="0"/>
          <a:ext cx="0" cy="0"/>
          <a:chOff x="0" y="0"/>
          <a:chExt cx="0" cy="0"/>
        </a:xfrm>
      </p:grpSpPr>
      <p:sp>
        <p:nvSpPr>
          <p:cNvPr id="171" name="Google Shape;171;p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73" name="Google Shape;173;p21"/>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0" name="Google Shape;50;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74" name="Shape 174"/>
        <p:cNvGrpSpPr/>
        <p:nvPr/>
      </p:nvGrpSpPr>
      <p:grpSpPr>
        <a:xfrm>
          <a:off x="0" y="0"/>
          <a:ext cx="0" cy="0"/>
          <a:chOff x="0" y="0"/>
          <a:chExt cx="0" cy="0"/>
        </a:xfrm>
      </p:grpSpPr>
      <p:sp>
        <p:nvSpPr>
          <p:cNvPr id="175" name="Google Shape;175;p2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78" name="Google Shape;178;p22"/>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79" name="Shape 179"/>
        <p:cNvGrpSpPr/>
        <p:nvPr/>
      </p:nvGrpSpPr>
      <p:grpSpPr>
        <a:xfrm>
          <a:off x="0" y="0"/>
          <a:ext cx="0" cy="0"/>
          <a:chOff x="0" y="0"/>
          <a:chExt cx="0" cy="0"/>
        </a:xfrm>
      </p:grpSpPr>
      <p:sp>
        <p:nvSpPr>
          <p:cNvPr id="180" name="Google Shape;18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2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82" name="Google Shape;182;p23"/>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83" name="Google Shape;183;p23"/>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84" name="Google Shape;184;p23"/>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85" name="Google Shape;185;p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87" name="Google Shape;187;p23"/>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88" name="Shape 188"/>
        <p:cNvGrpSpPr/>
        <p:nvPr/>
      </p:nvGrpSpPr>
      <p:grpSpPr>
        <a:xfrm>
          <a:off x="0" y="0"/>
          <a:ext cx="0" cy="0"/>
          <a:chOff x="0" y="0"/>
          <a:chExt cx="0" cy="0"/>
        </a:xfrm>
      </p:grpSpPr>
      <p:sp>
        <p:nvSpPr>
          <p:cNvPr id="189" name="Google Shape;189;p2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24"/>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91" name="Google Shape;191;p24"/>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92" name="Google Shape;192;p2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194" name="Google Shape;194;p24"/>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95" name="Shape 195"/>
        <p:cNvGrpSpPr/>
        <p:nvPr/>
      </p:nvGrpSpPr>
      <p:grpSpPr>
        <a:xfrm>
          <a:off x="0" y="0"/>
          <a:ext cx="0" cy="0"/>
          <a:chOff x="0" y="0"/>
          <a:chExt cx="0" cy="0"/>
        </a:xfrm>
      </p:grpSpPr>
      <p:sp>
        <p:nvSpPr>
          <p:cNvPr id="196" name="Google Shape;196;p2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2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198" name="Google Shape;198;p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200" name="Google Shape;200;p25"/>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7" name="Shape 217"/>
        <p:cNvGrpSpPr/>
        <p:nvPr/>
      </p:nvGrpSpPr>
      <p:grpSpPr>
        <a:xfrm>
          <a:off x="0" y="0"/>
          <a:ext cx="0" cy="0"/>
          <a:chOff x="0" y="0"/>
          <a:chExt cx="0" cy="0"/>
        </a:xfrm>
      </p:grpSpPr>
      <p:sp>
        <p:nvSpPr>
          <p:cNvPr id="218" name="Google Shape;218;p2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0" name="Google Shape;220;p2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222" name="Google Shape;222;p2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223" name="Shape 223"/>
        <p:cNvGrpSpPr/>
        <p:nvPr/>
      </p:nvGrpSpPr>
      <p:grpSpPr>
        <a:xfrm>
          <a:off x="0" y="0"/>
          <a:ext cx="0" cy="0"/>
          <a:chOff x="0" y="0"/>
          <a:chExt cx="0" cy="0"/>
        </a:xfrm>
      </p:grpSpPr>
      <p:grpSp>
        <p:nvGrpSpPr>
          <p:cNvPr id="224" name="Google Shape;224;p28"/>
          <p:cNvGrpSpPr/>
          <p:nvPr/>
        </p:nvGrpSpPr>
        <p:grpSpPr>
          <a:xfrm>
            <a:off x="0" y="0"/>
            <a:ext cx="9144000" cy="6858000"/>
            <a:chOff x="0" y="0"/>
            <a:chExt cx="5760" cy="4320"/>
          </a:xfrm>
        </p:grpSpPr>
        <p:sp>
          <p:nvSpPr>
            <p:cNvPr id="225" name="Google Shape;225;p28"/>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6" name="Google Shape;226;p28"/>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27" name="Google Shape;227;p28"/>
            <p:cNvGrpSpPr/>
            <p:nvPr/>
          </p:nvGrpSpPr>
          <p:grpSpPr>
            <a:xfrm>
              <a:off x="0" y="672"/>
              <a:ext cx="1806" cy="1989"/>
              <a:chOff x="0" y="672"/>
              <a:chExt cx="1806" cy="1989"/>
            </a:xfrm>
          </p:grpSpPr>
          <p:sp>
            <p:nvSpPr>
              <p:cNvPr id="228" name="Google Shape;228;p28"/>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9" name="Google Shape;229;p28"/>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0" name="Google Shape;230;p28"/>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1" name="Google Shape;231;p28"/>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2" name="Google Shape;232;p28"/>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3" name="Google Shape;233;p28"/>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4" name="Google Shape;234;p28"/>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5" name="Google Shape;235;p28"/>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6" name="Google Shape;236;p28"/>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7" name="Google Shape;237;p28"/>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238" name="Google Shape;238;p28"/>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28"/>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40" name="Google Shape;240;p2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2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43" name="Shape 243"/>
        <p:cNvGrpSpPr/>
        <p:nvPr/>
      </p:nvGrpSpPr>
      <p:grpSpPr>
        <a:xfrm>
          <a:off x="0" y="0"/>
          <a:ext cx="0" cy="0"/>
          <a:chOff x="0" y="0"/>
          <a:chExt cx="0" cy="0"/>
        </a:xfrm>
      </p:grpSpPr>
      <p:sp>
        <p:nvSpPr>
          <p:cNvPr id="244" name="Google Shape;244;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246" name="Google Shape;246;p2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248" name="Google Shape;248;p2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49" name="Shape 249"/>
        <p:cNvGrpSpPr/>
        <p:nvPr/>
      </p:nvGrpSpPr>
      <p:grpSpPr>
        <a:xfrm>
          <a:off x="0" y="0"/>
          <a:ext cx="0" cy="0"/>
          <a:chOff x="0" y="0"/>
          <a:chExt cx="0" cy="0"/>
        </a:xfrm>
      </p:grpSpPr>
      <p:sp>
        <p:nvSpPr>
          <p:cNvPr id="250" name="Google Shape;250;p3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30"/>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52" name="Google Shape;252;p30"/>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53" name="Google Shape;253;p3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3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255" name="Google Shape;255;p3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256" name="Shape 256"/>
        <p:cNvGrpSpPr/>
        <p:nvPr/>
      </p:nvGrpSpPr>
      <p:grpSpPr>
        <a:xfrm>
          <a:off x="0" y="0"/>
          <a:ext cx="0" cy="0"/>
          <a:chOff x="0" y="0"/>
          <a:chExt cx="0" cy="0"/>
        </a:xfrm>
      </p:grpSpPr>
      <p:sp>
        <p:nvSpPr>
          <p:cNvPr id="257" name="Google Shape;25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59" name="Google Shape;259;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60" name="Google Shape;260;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61" name="Google Shape;261;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62" name="Google Shape;262;p3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264" name="Google Shape;264;p3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65" name="Shape 265"/>
        <p:cNvGrpSpPr/>
        <p:nvPr/>
      </p:nvGrpSpPr>
      <p:grpSpPr>
        <a:xfrm>
          <a:off x="0" y="0"/>
          <a:ext cx="0" cy="0"/>
          <a:chOff x="0" y="0"/>
          <a:chExt cx="0" cy="0"/>
        </a:xfrm>
      </p:grpSpPr>
      <p:sp>
        <p:nvSpPr>
          <p:cNvPr id="266" name="Google Shape;266;p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3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269" name="Google Shape;269;p3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51" name="Shape 51"/>
        <p:cNvGrpSpPr/>
        <p:nvPr/>
      </p:nvGrpSpPr>
      <p:grpSpPr>
        <a:xfrm>
          <a:off x="0" y="0"/>
          <a:ext cx="0" cy="0"/>
          <a:chOff x="0" y="0"/>
          <a:chExt cx="0" cy="0"/>
        </a:xfrm>
      </p:grpSpPr>
      <p:sp>
        <p:nvSpPr>
          <p:cNvPr id="52" name="Google Shape;5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54" name="Google Shape;54;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6" name="Google Shape;56;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70" name="Shape 270"/>
        <p:cNvGrpSpPr/>
        <p:nvPr/>
      </p:nvGrpSpPr>
      <p:grpSpPr>
        <a:xfrm>
          <a:off x="0" y="0"/>
          <a:ext cx="0" cy="0"/>
          <a:chOff x="0" y="0"/>
          <a:chExt cx="0" cy="0"/>
        </a:xfrm>
      </p:grpSpPr>
      <p:sp>
        <p:nvSpPr>
          <p:cNvPr id="271" name="Google Shape;271;p3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273" name="Google Shape;273;p3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274" name="Shape 274"/>
        <p:cNvGrpSpPr/>
        <p:nvPr/>
      </p:nvGrpSpPr>
      <p:grpSpPr>
        <a:xfrm>
          <a:off x="0" y="0"/>
          <a:ext cx="0" cy="0"/>
          <a:chOff x="0" y="0"/>
          <a:chExt cx="0" cy="0"/>
        </a:xfrm>
      </p:grpSpPr>
      <p:sp>
        <p:nvSpPr>
          <p:cNvPr id="275" name="Google Shape;275;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277" name="Google Shape;277;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278" name="Google Shape;278;p3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280" name="Google Shape;280;p3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281" name="Shape 281"/>
        <p:cNvGrpSpPr/>
        <p:nvPr/>
      </p:nvGrpSpPr>
      <p:grpSpPr>
        <a:xfrm>
          <a:off x="0" y="0"/>
          <a:ext cx="0" cy="0"/>
          <a:chOff x="0" y="0"/>
          <a:chExt cx="0" cy="0"/>
        </a:xfrm>
      </p:grpSpPr>
      <p:sp>
        <p:nvSpPr>
          <p:cNvPr id="282" name="Google Shape;282;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3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284" name="Google Shape;284;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285" name="Google Shape;285;p3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287" name="Google Shape;287;p3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288" name="Shape 288"/>
        <p:cNvGrpSpPr/>
        <p:nvPr/>
      </p:nvGrpSpPr>
      <p:grpSpPr>
        <a:xfrm>
          <a:off x="0" y="0"/>
          <a:ext cx="0" cy="0"/>
          <a:chOff x="0" y="0"/>
          <a:chExt cx="0" cy="0"/>
        </a:xfrm>
      </p:grpSpPr>
      <p:sp>
        <p:nvSpPr>
          <p:cNvPr id="289" name="Google Shape;289;p3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36"/>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1" name="Google Shape;291;p3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293" name="Google Shape;293;p3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294" name="Shape 294"/>
        <p:cNvGrpSpPr/>
        <p:nvPr/>
      </p:nvGrpSpPr>
      <p:grpSpPr>
        <a:xfrm>
          <a:off x="0" y="0"/>
          <a:ext cx="0" cy="0"/>
          <a:chOff x="0" y="0"/>
          <a:chExt cx="0" cy="0"/>
        </a:xfrm>
      </p:grpSpPr>
      <p:sp>
        <p:nvSpPr>
          <p:cNvPr id="295" name="Google Shape;295;p37"/>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37"/>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7" name="Google Shape;297;p3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299" name="Google Shape;299;p3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300" name="Shape 300"/>
        <p:cNvGrpSpPr/>
        <p:nvPr/>
      </p:nvGrpSpPr>
      <p:grpSpPr>
        <a:xfrm>
          <a:off x="0" y="0"/>
          <a:ext cx="0" cy="0"/>
          <a:chOff x="0" y="0"/>
          <a:chExt cx="0" cy="0"/>
        </a:xfrm>
      </p:grpSpPr>
      <p:sp>
        <p:nvSpPr>
          <p:cNvPr id="301" name="Google Shape;301;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3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3" name="Google Shape;303;p3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4" name="Google Shape;304;p3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306" name="Google Shape;306;p3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323" name="Shape 323"/>
        <p:cNvGrpSpPr/>
        <p:nvPr/>
      </p:nvGrpSpPr>
      <p:grpSpPr>
        <a:xfrm>
          <a:off x="0" y="0"/>
          <a:ext cx="0" cy="0"/>
          <a:chOff x="0" y="0"/>
          <a:chExt cx="0" cy="0"/>
        </a:xfrm>
      </p:grpSpPr>
      <p:grpSp>
        <p:nvGrpSpPr>
          <p:cNvPr id="324" name="Google Shape;324;p40"/>
          <p:cNvGrpSpPr/>
          <p:nvPr/>
        </p:nvGrpSpPr>
        <p:grpSpPr>
          <a:xfrm>
            <a:off x="0" y="0"/>
            <a:ext cx="9144000" cy="6858000"/>
            <a:chOff x="0" y="0"/>
            <a:chExt cx="5760" cy="4320"/>
          </a:xfrm>
        </p:grpSpPr>
        <p:sp>
          <p:nvSpPr>
            <p:cNvPr id="325" name="Google Shape;325;p40"/>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6" name="Google Shape;326;p40"/>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327" name="Google Shape;327;p40"/>
            <p:cNvGrpSpPr/>
            <p:nvPr/>
          </p:nvGrpSpPr>
          <p:grpSpPr>
            <a:xfrm>
              <a:off x="0" y="672"/>
              <a:ext cx="1806" cy="1989"/>
              <a:chOff x="0" y="672"/>
              <a:chExt cx="1806" cy="1989"/>
            </a:xfrm>
          </p:grpSpPr>
          <p:sp>
            <p:nvSpPr>
              <p:cNvPr id="328" name="Google Shape;328;p40"/>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9" name="Google Shape;329;p40"/>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0" name="Google Shape;330;p40"/>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1" name="Google Shape;331;p40"/>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2" name="Google Shape;332;p40"/>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3" name="Google Shape;333;p40"/>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4" name="Google Shape;334;p40"/>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5" name="Google Shape;335;p40"/>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6" name="Google Shape;336;p40"/>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7" name="Google Shape;337;p40"/>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338" name="Google Shape;338;p40"/>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40"/>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340" name="Google Shape;340;p4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4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43" name="Shape 343"/>
        <p:cNvGrpSpPr/>
        <p:nvPr/>
      </p:nvGrpSpPr>
      <p:grpSpPr>
        <a:xfrm>
          <a:off x="0" y="0"/>
          <a:ext cx="0" cy="0"/>
          <a:chOff x="0" y="0"/>
          <a:chExt cx="0" cy="0"/>
        </a:xfrm>
      </p:grpSpPr>
      <p:sp>
        <p:nvSpPr>
          <p:cNvPr id="344" name="Google Shape;344;p4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4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46" name="Google Shape;346;p4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348" name="Google Shape;348;p4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49" name="Shape 349"/>
        <p:cNvGrpSpPr/>
        <p:nvPr/>
      </p:nvGrpSpPr>
      <p:grpSpPr>
        <a:xfrm>
          <a:off x="0" y="0"/>
          <a:ext cx="0" cy="0"/>
          <a:chOff x="0" y="0"/>
          <a:chExt cx="0" cy="0"/>
        </a:xfrm>
      </p:grpSpPr>
      <p:sp>
        <p:nvSpPr>
          <p:cNvPr id="350" name="Google Shape;350;p4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4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352" name="Google Shape;352;p4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3" name="Google Shape;353;p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354" name="Google Shape;354;p4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55" name="Shape 355"/>
        <p:cNvGrpSpPr/>
        <p:nvPr/>
      </p:nvGrpSpPr>
      <p:grpSpPr>
        <a:xfrm>
          <a:off x="0" y="0"/>
          <a:ext cx="0" cy="0"/>
          <a:chOff x="0" y="0"/>
          <a:chExt cx="0" cy="0"/>
        </a:xfrm>
      </p:grpSpPr>
      <p:sp>
        <p:nvSpPr>
          <p:cNvPr id="356" name="Google Shape;356;p4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4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58" name="Google Shape;358;p43"/>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59" name="Google Shape;359;p4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0" name="Google Shape;360;p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361" name="Google Shape;361;p4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57" name="Shape 57"/>
        <p:cNvGrpSpPr/>
        <p:nvPr/>
      </p:nvGrpSpPr>
      <p:grpSpPr>
        <a:xfrm>
          <a:off x="0" y="0"/>
          <a:ext cx="0" cy="0"/>
          <a:chOff x="0" y="0"/>
          <a:chExt cx="0" cy="0"/>
        </a:xfrm>
      </p:grpSpPr>
      <p:sp>
        <p:nvSpPr>
          <p:cNvPr id="58" name="Google Shape;58;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0" name="Google Shape;60;p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1" name="Google Shape;61;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63" name="Google Shape;63;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2" name="Shape 362"/>
        <p:cNvGrpSpPr/>
        <p:nvPr/>
      </p:nvGrpSpPr>
      <p:grpSpPr>
        <a:xfrm>
          <a:off x="0" y="0"/>
          <a:ext cx="0" cy="0"/>
          <a:chOff x="0" y="0"/>
          <a:chExt cx="0" cy="0"/>
        </a:xfrm>
      </p:grpSpPr>
      <p:sp>
        <p:nvSpPr>
          <p:cNvPr id="363" name="Google Shape;36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4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365" name="Google Shape;365;p4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366" name="Google Shape;366;p4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367" name="Google Shape;367;p4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368" name="Google Shape;368;p4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9" name="Google Shape;369;p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370" name="Google Shape;370;p4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371" name="Shape 371"/>
        <p:cNvGrpSpPr/>
        <p:nvPr/>
      </p:nvGrpSpPr>
      <p:grpSpPr>
        <a:xfrm>
          <a:off x="0" y="0"/>
          <a:ext cx="0" cy="0"/>
          <a:chOff x="0" y="0"/>
          <a:chExt cx="0" cy="0"/>
        </a:xfrm>
      </p:grpSpPr>
      <p:sp>
        <p:nvSpPr>
          <p:cNvPr id="372" name="Google Shape;372;p4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4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4" name="Google Shape;374;p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375" name="Google Shape;375;p4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376" name="Shape 376"/>
        <p:cNvGrpSpPr/>
        <p:nvPr/>
      </p:nvGrpSpPr>
      <p:grpSpPr>
        <a:xfrm>
          <a:off x="0" y="0"/>
          <a:ext cx="0" cy="0"/>
          <a:chOff x="0" y="0"/>
          <a:chExt cx="0" cy="0"/>
        </a:xfrm>
      </p:grpSpPr>
      <p:sp>
        <p:nvSpPr>
          <p:cNvPr id="377" name="Google Shape;377;p4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8" name="Google Shape;378;p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379" name="Google Shape;379;p4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380" name="Shape 380"/>
        <p:cNvGrpSpPr/>
        <p:nvPr/>
      </p:nvGrpSpPr>
      <p:grpSpPr>
        <a:xfrm>
          <a:off x="0" y="0"/>
          <a:ext cx="0" cy="0"/>
          <a:chOff x="0" y="0"/>
          <a:chExt cx="0" cy="0"/>
        </a:xfrm>
      </p:grpSpPr>
      <p:sp>
        <p:nvSpPr>
          <p:cNvPr id="381" name="Google Shape;381;p4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2" name="Google Shape;382;p4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383" name="Google Shape;383;p4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384" name="Google Shape;384;p4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5" name="Google Shape;385;p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386" name="Google Shape;386;p4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387" name="Shape 387"/>
        <p:cNvGrpSpPr/>
        <p:nvPr/>
      </p:nvGrpSpPr>
      <p:grpSpPr>
        <a:xfrm>
          <a:off x="0" y="0"/>
          <a:ext cx="0" cy="0"/>
          <a:chOff x="0" y="0"/>
          <a:chExt cx="0" cy="0"/>
        </a:xfrm>
      </p:grpSpPr>
      <p:sp>
        <p:nvSpPr>
          <p:cNvPr id="388" name="Google Shape;388;p4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9" name="Google Shape;389;p4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390" name="Google Shape;390;p4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391" name="Google Shape;391;p4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2" name="Google Shape;392;p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393" name="Google Shape;393;p4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394" name="Shape 394"/>
        <p:cNvGrpSpPr/>
        <p:nvPr/>
      </p:nvGrpSpPr>
      <p:grpSpPr>
        <a:xfrm>
          <a:off x="0" y="0"/>
          <a:ext cx="0" cy="0"/>
          <a:chOff x="0" y="0"/>
          <a:chExt cx="0" cy="0"/>
        </a:xfrm>
      </p:grpSpPr>
      <p:sp>
        <p:nvSpPr>
          <p:cNvPr id="395" name="Google Shape;395;p4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6" name="Google Shape;396;p49"/>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7" name="Google Shape;397;p4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8" name="Google Shape;398;p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399" name="Google Shape;399;p4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400" name="Shape 400"/>
        <p:cNvGrpSpPr/>
        <p:nvPr/>
      </p:nvGrpSpPr>
      <p:grpSpPr>
        <a:xfrm>
          <a:off x="0" y="0"/>
          <a:ext cx="0" cy="0"/>
          <a:chOff x="0" y="0"/>
          <a:chExt cx="0" cy="0"/>
        </a:xfrm>
      </p:grpSpPr>
      <p:sp>
        <p:nvSpPr>
          <p:cNvPr id="401" name="Google Shape;401;p50"/>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2" name="Google Shape;402;p50"/>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3" name="Google Shape;403;p5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4" name="Google Shape;404;p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405" name="Google Shape;405;p5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406" name="Shape 406"/>
        <p:cNvGrpSpPr/>
        <p:nvPr/>
      </p:nvGrpSpPr>
      <p:grpSpPr>
        <a:xfrm>
          <a:off x="0" y="0"/>
          <a:ext cx="0" cy="0"/>
          <a:chOff x="0" y="0"/>
          <a:chExt cx="0" cy="0"/>
        </a:xfrm>
      </p:grpSpPr>
      <p:sp>
        <p:nvSpPr>
          <p:cNvPr id="407" name="Google Shape;407;p5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8" name="Google Shape;408;p51"/>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9" name="Google Shape;409;p51"/>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0" name="Google Shape;410;p5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1" name="Google Shape;411;p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412" name="Google Shape;412;p5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429" name="Shape 429"/>
        <p:cNvGrpSpPr/>
        <p:nvPr/>
      </p:nvGrpSpPr>
      <p:grpSpPr>
        <a:xfrm>
          <a:off x="0" y="0"/>
          <a:ext cx="0" cy="0"/>
          <a:chOff x="0" y="0"/>
          <a:chExt cx="0" cy="0"/>
        </a:xfrm>
      </p:grpSpPr>
      <p:grpSp>
        <p:nvGrpSpPr>
          <p:cNvPr id="430" name="Google Shape;430;p53"/>
          <p:cNvGrpSpPr/>
          <p:nvPr/>
        </p:nvGrpSpPr>
        <p:grpSpPr>
          <a:xfrm>
            <a:off x="0" y="0"/>
            <a:ext cx="9144000" cy="6858000"/>
            <a:chOff x="0" y="0"/>
            <a:chExt cx="5760" cy="4320"/>
          </a:xfrm>
        </p:grpSpPr>
        <p:sp>
          <p:nvSpPr>
            <p:cNvPr id="431" name="Google Shape;431;p53"/>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2" name="Google Shape;432;p53"/>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433" name="Google Shape;433;p53"/>
            <p:cNvGrpSpPr/>
            <p:nvPr/>
          </p:nvGrpSpPr>
          <p:grpSpPr>
            <a:xfrm>
              <a:off x="0" y="672"/>
              <a:ext cx="1806" cy="1989"/>
              <a:chOff x="0" y="672"/>
              <a:chExt cx="1806" cy="1989"/>
            </a:xfrm>
          </p:grpSpPr>
          <p:sp>
            <p:nvSpPr>
              <p:cNvPr id="434" name="Google Shape;434;p53"/>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5" name="Google Shape;435;p53"/>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6" name="Google Shape;436;p53"/>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7" name="Google Shape;437;p53"/>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8" name="Google Shape;438;p53"/>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9" name="Google Shape;439;p53"/>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0" name="Google Shape;440;p53"/>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1" name="Google Shape;441;p53"/>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2" name="Google Shape;442;p53"/>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3" name="Google Shape;443;p53"/>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444" name="Google Shape;444;p53"/>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5" name="Google Shape;445;p53"/>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446" name="Google Shape;446;p5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7" name="Google Shape;447;p5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8" name="Google Shape;448;p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449" name="Shape 449"/>
        <p:cNvGrpSpPr/>
        <p:nvPr/>
      </p:nvGrpSpPr>
      <p:grpSpPr>
        <a:xfrm>
          <a:off x="0" y="0"/>
          <a:ext cx="0" cy="0"/>
          <a:chOff x="0" y="0"/>
          <a:chExt cx="0" cy="0"/>
        </a:xfrm>
      </p:grpSpPr>
      <p:sp>
        <p:nvSpPr>
          <p:cNvPr id="450" name="Google Shape;450;p5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1" name="Google Shape;451;p5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2" name="Google Shape;452;p5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3" name="Google Shape;453;p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454" name="Google Shape;454;p5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64" name="Shape 64"/>
        <p:cNvGrpSpPr/>
        <p:nvPr/>
      </p:nvGrpSpPr>
      <p:grpSpPr>
        <a:xfrm>
          <a:off x="0" y="0"/>
          <a:ext cx="0" cy="0"/>
          <a:chOff x="0" y="0"/>
          <a:chExt cx="0" cy="0"/>
        </a:xfrm>
      </p:grpSpPr>
      <p:sp>
        <p:nvSpPr>
          <p:cNvPr id="65" name="Google Shape;6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67" name="Google Shape;67;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8" name="Google Shape;68;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69" name="Google Shape;69;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70" name="Google Shape;70;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72" name="Google Shape;72;p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455" name="Shape 455"/>
        <p:cNvGrpSpPr/>
        <p:nvPr/>
      </p:nvGrpSpPr>
      <p:grpSpPr>
        <a:xfrm>
          <a:off x="0" y="0"/>
          <a:ext cx="0" cy="0"/>
          <a:chOff x="0" y="0"/>
          <a:chExt cx="0" cy="0"/>
        </a:xfrm>
      </p:grpSpPr>
      <p:sp>
        <p:nvSpPr>
          <p:cNvPr id="456" name="Google Shape;456;p5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7" name="Google Shape;457;p5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458" name="Google Shape;458;p5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9" name="Google Shape;459;p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460" name="Google Shape;460;p5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61" name="Shape 461"/>
        <p:cNvGrpSpPr/>
        <p:nvPr/>
      </p:nvGrpSpPr>
      <p:grpSpPr>
        <a:xfrm>
          <a:off x="0" y="0"/>
          <a:ext cx="0" cy="0"/>
          <a:chOff x="0" y="0"/>
          <a:chExt cx="0" cy="0"/>
        </a:xfrm>
      </p:grpSpPr>
      <p:sp>
        <p:nvSpPr>
          <p:cNvPr id="462" name="Google Shape;462;p5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3" name="Google Shape;463;p56"/>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64" name="Google Shape;464;p56"/>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65" name="Google Shape;465;p5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6" name="Google Shape;466;p5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467" name="Google Shape;467;p5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68" name="Shape 468"/>
        <p:cNvGrpSpPr/>
        <p:nvPr/>
      </p:nvGrpSpPr>
      <p:grpSpPr>
        <a:xfrm>
          <a:off x="0" y="0"/>
          <a:ext cx="0" cy="0"/>
          <a:chOff x="0" y="0"/>
          <a:chExt cx="0" cy="0"/>
        </a:xfrm>
      </p:grpSpPr>
      <p:sp>
        <p:nvSpPr>
          <p:cNvPr id="469" name="Google Shape;469;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0" name="Google Shape;470;p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1" name="Google Shape;471;p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72" name="Google Shape;472;p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3" name="Google Shape;473;p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74" name="Google Shape;474;p5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5" name="Google Shape;475;p5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476" name="Google Shape;476;p5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77" name="Shape 477"/>
        <p:cNvGrpSpPr/>
        <p:nvPr/>
      </p:nvGrpSpPr>
      <p:grpSpPr>
        <a:xfrm>
          <a:off x="0" y="0"/>
          <a:ext cx="0" cy="0"/>
          <a:chOff x="0" y="0"/>
          <a:chExt cx="0" cy="0"/>
        </a:xfrm>
      </p:grpSpPr>
      <p:sp>
        <p:nvSpPr>
          <p:cNvPr id="478" name="Google Shape;478;p5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9" name="Google Shape;479;p5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0" name="Google Shape;480;p5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481" name="Google Shape;481;p5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482" name="Shape 482"/>
        <p:cNvGrpSpPr/>
        <p:nvPr/>
      </p:nvGrpSpPr>
      <p:grpSpPr>
        <a:xfrm>
          <a:off x="0" y="0"/>
          <a:ext cx="0" cy="0"/>
          <a:chOff x="0" y="0"/>
          <a:chExt cx="0" cy="0"/>
        </a:xfrm>
      </p:grpSpPr>
      <p:sp>
        <p:nvSpPr>
          <p:cNvPr id="483" name="Google Shape;483;p5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4" name="Google Shape;484;p5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485" name="Google Shape;485;p5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486" name="Shape 486"/>
        <p:cNvGrpSpPr/>
        <p:nvPr/>
      </p:nvGrpSpPr>
      <p:grpSpPr>
        <a:xfrm>
          <a:off x="0" y="0"/>
          <a:ext cx="0" cy="0"/>
          <a:chOff x="0" y="0"/>
          <a:chExt cx="0" cy="0"/>
        </a:xfrm>
      </p:grpSpPr>
      <p:sp>
        <p:nvSpPr>
          <p:cNvPr id="487" name="Google Shape;487;p6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8" name="Google Shape;488;p6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489" name="Google Shape;489;p6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490" name="Google Shape;490;p6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1" name="Google Shape;491;p6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492" name="Google Shape;492;p6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493" name="Shape 493"/>
        <p:cNvGrpSpPr/>
        <p:nvPr/>
      </p:nvGrpSpPr>
      <p:grpSpPr>
        <a:xfrm>
          <a:off x="0" y="0"/>
          <a:ext cx="0" cy="0"/>
          <a:chOff x="0" y="0"/>
          <a:chExt cx="0" cy="0"/>
        </a:xfrm>
      </p:grpSpPr>
      <p:sp>
        <p:nvSpPr>
          <p:cNvPr id="494" name="Google Shape;494;p6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5" name="Google Shape;495;p6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496" name="Google Shape;496;p6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497" name="Google Shape;497;p6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8" name="Google Shape;498;p6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499" name="Google Shape;499;p6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500" name="Shape 500"/>
        <p:cNvGrpSpPr/>
        <p:nvPr/>
      </p:nvGrpSpPr>
      <p:grpSpPr>
        <a:xfrm>
          <a:off x="0" y="0"/>
          <a:ext cx="0" cy="0"/>
          <a:chOff x="0" y="0"/>
          <a:chExt cx="0" cy="0"/>
        </a:xfrm>
      </p:grpSpPr>
      <p:sp>
        <p:nvSpPr>
          <p:cNvPr id="501" name="Google Shape;501;p6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2" name="Google Shape;502;p62"/>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3" name="Google Shape;503;p6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4" name="Google Shape;504;p6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05" name="Google Shape;505;p6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506" name="Shape 506"/>
        <p:cNvGrpSpPr/>
        <p:nvPr/>
      </p:nvGrpSpPr>
      <p:grpSpPr>
        <a:xfrm>
          <a:off x="0" y="0"/>
          <a:ext cx="0" cy="0"/>
          <a:chOff x="0" y="0"/>
          <a:chExt cx="0" cy="0"/>
        </a:xfrm>
      </p:grpSpPr>
      <p:sp>
        <p:nvSpPr>
          <p:cNvPr id="507" name="Google Shape;507;p63"/>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8" name="Google Shape;508;p63"/>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9" name="Google Shape;509;p6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0" name="Google Shape;510;p6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11" name="Google Shape;511;p6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512" name="Shape 512"/>
        <p:cNvGrpSpPr/>
        <p:nvPr/>
      </p:nvGrpSpPr>
      <p:grpSpPr>
        <a:xfrm>
          <a:off x="0" y="0"/>
          <a:ext cx="0" cy="0"/>
          <a:chOff x="0" y="0"/>
          <a:chExt cx="0" cy="0"/>
        </a:xfrm>
      </p:grpSpPr>
      <p:sp>
        <p:nvSpPr>
          <p:cNvPr id="513" name="Google Shape;513;p6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4" name="Google Shape;514;p64"/>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5" name="Google Shape;515;p64"/>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6" name="Google Shape;516;p6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7" name="Google Shape;517;p6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18" name="Google Shape;518;p6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73" name="Shape 73"/>
        <p:cNvGrpSpPr/>
        <p:nvPr/>
      </p:nvGrpSpPr>
      <p:grpSpPr>
        <a:xfrm>
          <a:off x="0" y="0"/>
          <a:ext cx="0" cy="0"/>
          <a:chOff x="0" y="0"/>
          <a:chExt cx="0" cy="0"/>
        </a:xfrm>
      </p:grpSpPr>
      <p:sp>
        <p:nvSpPr>
          <p:cNvPr id="74" name="Google Shape;74;p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77" name="Google Shape;77;p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535" name="Shape 535"/>
        <p:cNvGrpSpPr/>
        <p:nvPr/>
      </p:nvGrpSpPr>
      <p:grpSpPr>
        <a:xfrm>
          <a:off x="0" y="0"/>
          <a:ext cx="0" cy="0"/>
          <a:chOff x="0" y="0"/>
          <a:chExt cx="0" cy="0"/>
        </a:xfrm>
      </p:grpSpPr>
      <p:grpSp>
        <p:nvGrpSpPr>
          <p:cNvPr id="536" name="Google Shape;536;p66"/>
          <p:cNvGrpSpPr/>
          <p:nvPr/>
        </p:nvGrpSpPr>
        <p:grpSpPr>
          <a:xfrm>
            <a:off x="0" y="0"/>
            <a:ext cx="9144000" cy="6858000"/>
            <a:chOff x="0" y="0"/>
            <a:chExt cx="5760" cy="4320"/>
          </a:xfrm>
        </p:grpSpPr>
        <p:sp>
          <p:nvSpPr>
            <p:cNvPr id="537" name="Google Shape;537;p66"/>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38" name="Google Shape;538;p66"/>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539" name="Google Shape;539;p66"/>
            <p:cNvGrpSpPr/>
            <p:nvPr/>
          </p:nvGrpSpPr>
          <p:grpSpPr>
            <a:xfrm>
              <a:off x="0" y="672"/>
              <a:ext cx="1806" cy="1989"/>
              <a:chOff x="0" y="672"/>
              <a:chExt cx="1806" cy="1989"/>
            </a:xfrm>
          </p:grpSpPr>
          <p:sp>
            <p:nvSpPr>
              <p:cNvPr id="540" name="Google Shape;540;p66"/>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1" name="Google Shape;541;p66"/>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2" name="Google Shape;542;p66"/>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3" name="Google Shape;543;p66"/>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4" name="Google Shape;544;p66"/>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5" name="Google Shape;545;p66"/>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6" name="Google Shape;546;p66"/>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7" name="Google Shape;547;p66"/>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8" name="Google Shape;548;p66"/>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49" name="Google Shape;549;p66"/>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550" name="Google Shape;550;p66"/>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1" name="Google Shape;551;p66"/>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552" name="Google Shape;552;p6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3" name="Google Shape;553;p6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4" name="Google Shape;554;p6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55" name="Shape 555"/>
        <p:cNvGrpSpPr/>
        <p:nvPr/>
      </p:nvGrpSpPr>
      <p:grpSpPr>
        <a:xfrm>
          <a:off x="0" y="0"/>
          <a:ext cx="0" cy="0"/>
          <a:chOff x="0" y="0"/>
          <a:chExt cx="0" cy="0"/>
        </a:xfrm>
      </p:grpSpPr>
      <p:sp>
        <p:nvSpPr>
          <p:cNvPr id="556" name="Google Shape;556;p6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7" name="Google Shape;557;p6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8" name="Google Shape;558;p6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9" name="Google Shape;559;p6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60" name="Google Shape;560;p6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561" name="Shape 561"/>
        <p:cNvGrpSpPr/>
        <p:nvPr/>
      </p:nvGrpSpPr>
      <p:grpSpPr>
        <a:xfrm>
          <a:off x="0" y="0"/>
          <a:ext cx="0" cy="0"/>
          <a:chOff x="0" y="0"/>
          <a:chExt cx="0" cy="0"/>
        </a:xfrm>
      </p:grpSpPr>
      <p:sp>
        <p:nvSpPr>
          <p:cNvPr id="562" name="Google Shape;562;p6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3" name="Google Shape;563;p6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4" name="Google Shape;564;p6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5" name="Google Shape;565;p6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6" name="Google Shape;566;p6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67" name="Google Shape;567;p6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568" name="Shape 568"/>
        <p:cNvGrpSpPr/>
        <p:nvPr/>
      </p:nvGrpSpPr>
      <p:grpSpPr>
        <a:xfrm>
          <a:off x="0" y="0"/>
          <a:ext cx="0" cy="0"/>
          <a:chOff x="0" y="0"/>
          <a:chExt cx="0" cy="0"/>
        </a:xfrm>
      </p:grpSpPr>
      <p:sp>
        <p:nvSpPr>
          <p:cNvPr id="569" name="Google Shape;569;p6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0" name="Google Shape;570;p6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571" name="Google Shape;571;p6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2" name="Google Shape;572;p6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73" name="Google Shape;573;p6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574" name="Shape 574"/>
        <p:cNvGrpSpPr/>
        <p:nvPr/>
      </p:nvGrpSpPr>
      <p:grpSpPr>
        <a:xfrm>
          <a:off x="0" y="0"/>
          <a:ext cx="0" cy="0"/>
          <a:chOff x="0" y="0"/>
          <a:chExt cx="0" cy="0"/>
        </a:xfrm>
      </p:grpSpPr>
      <p:sp>
        <p:nvSpPr>
          <p:cNvPr id="575" name="Google Shape;575;p7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6" name="Google Shape;576;p70"/>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77" name="Google Shape;577;p70"/>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78" name="Google Shape;578;p7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9" name="Google Shape;579;p7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80" name="Google Shape;580;p7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81" name="Shape 581"/>
        <p:cNvGrpSpPr/>
        <p:nvPr/>
      </p:nvGrpSpPr>
      <p:grpSpPr>
        <a:xfrm>
          <a:off x="0" y="0"/>
          <a:ext cx="0" cy="0"/>
          <a:chOff x="0" y="0"/>
          <a:chExt cx="0" cy="0"/>
        </a:xfrm>
      </p:grpSpPr>
      <p:sp>
        <p:nvSpPr>
          <p:cNvPr id="582" name="Google Shape;582;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3" name="Google Shape;583;p7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84" name="Google Shape;584;p7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85" name="Google Shape;585;p7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86" name="Google Shape;586;p7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87" name="Google Shape;587;p7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8" name="Google Shape;588;p7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89" name="Google Shape;589;p7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90" name="Shape 590"/>
        <p:cNvGrpSpPr/>
        <p:nvPr/>
      </p:nvGrpSpPr>
      <p:grpSpPr>
        <a:xfrm>
          <a:off x="0" y="0"/>
          <a:ext cx="0" cy="0"/>
          <a:chOff x="0" y="0"/>
          <a:chExt cx="0" cy="0"/>
        </a:xfrm>
      </p:grpSpPr>
      <p:sp>
        <p:nvSpPr>
          <p:cNvPr id="591" name="Google Shape;591;p7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2" name="Google Shape;592;p7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3" name="Google Shape;593;p7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94" name="Google Shape;594;p7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95" name="Shape 595"/>
        <p:cNvGrpSpPr/>
        <p:nvPr/>
      </p:nvGrpSpPr>
      <p:grpSpPr>
        <a:xfrm>
          <a:off x="0" y="0"/>
          <a:ext cx="0" cy="0"/>
          <a:chOff x="0" y="0"/>
          <a:chExt cx="0" cy="0"/>
        </a:xfrm>
      </p:grpSpPr>
      <p:sp>
        <p:nvSpPr>
          <p:cNvPr id="596" name="Google Shape;596;p7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7" name="Google Shape;597;p7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598" name="Google Shape;598;p7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99" name="Shape 599"/>
        <p:cNvGrpSpPr/>
        <p:nvPr/>
      </p:nvGrpSpPr>
      <p:grpSpPr>
        <a:xfrm>
          <a:off x="0" y="0"/>
          <a:ext cx="0" cy="0"/>
          <a:chOff x="0" y="0"/>
          <a:chExt cx="0" cy="0"/>
        </a:xfrm>
      </p:grpSpPr>
      <p:sp>
        <p:nvSpPr>
          <p:cNvPr id="600" name="Google Shape;600;p7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1" name="Google Shape;601;p7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02" name="Google Shape;602;p7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03" name="Google Shape;603;p7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4" name="Google Shape;604;p7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605" name="Google Shape;605;p7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06" name="Shape 606"/>
        <p:cNvGrpSpPr/>
        <p:nvPr/>
      </p:nvGrpSpPr>
      <p:grpSpPr>
        <a:xfrm>
          <a:off x="0" y="0"/>
          <a:ext cx="0" cy="0"/>
          <a:chOff x="0" y="0"/>
          <a:chExt cx="0" cy="0"/>
        </a:xfrm>
      </p:grpSpPr>
      <p:sp>
        <p:nvSpPr>
          <p:cNvPr id="607" name="Google Shape;607;p7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8" name="Google Shape;608;p7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609" name="Google Shape;609;p7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10" name="Google Shape;610;p7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1" name="Google Shape;611;p7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612" name="Google Shape;612;p7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78" name="Shape 78"/>
        <p:cNvGrpSpPr/>
        <p:nvPr/>
      </p:nvGrpSpPr>
      <p:grpSpPr>
        <a:xfrm>
          <a:off x="0" y="0"/>
          <a:ext cx="0" cy="0"/>
          <a:chOff x="0" y="0"/>
          <a:chExt cx="0" cy="0"/>
        </a:xfrm>
      </p:grpSpPr>
      <p:sp>
        <p:nvSpPr>
          <p:cNvPr id="79" name="Google Shape;79;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81" name="Google Shape;81;p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13" name="Shape 613"/>
        <p:cNvGrpSpPr/>
        <p:nvPr/>
      </p:nvGrpSpPr>
      <p:grpSpPr>
        <a:xfrm>
          <a:off x="0" y="0"/>
          <a:ext cx="0" cy="0"/>
          <a:chOff x="0" y="0"/>
          <a:chExt cx="0" cy="0"/>
        </a:xfrm>
      </p:grpSpPr>
      <p:sp>
        <p:nvSpPr>
          <p:cNvPr id="614" name="Google Shape;614;p7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5" name="Google Shape;615;p76"/>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6" name="Google Shape;616;p7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7" name="Google Shape;617;p7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618" name="Google Shape;618;p7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619" name="Shape 619"/>
        <p:cNvGrpSpPr/>
        <p:nvPr/>
      </p:nvGrpSpPr>
      <p:grpSpPr>
        <a:xfrm>
          <a:off x="0" y="0"/>
          <a:ext cx="0" cy="0"/>
          <a:chOff x="0" y="0"/>
          <a:chExt cx="0" cy="0"/>
        </a:xfrm>
      </p:grpSpPr>
      <p:sp>
        <p:nvSpPr>
          <p:cNvPr id="620" name="Google Shape;620;p77"/>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1" name="Google Shape;621;p77"/>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2" name="Google Shape;622;p7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3" name="Google Shape;623;p7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624" name="Google Shape;624;p7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82" name="Shape 82"/>
        <p:cNvGrpSpPr/>
        <p:nvPr/>
      </p:nvGrpSpPr>
      <p:grpSpPr>
        <a:xfrm>
          <a:off x="0" y="0"/>
          <a:ext cx="0" cy="0"/>
          <a:chOff x="0" y="0"/>
          <a:chExt cx="0" cy="0"/>
        </a:xfrm>
      </p:grpSpPr>
      <p:sp>
        <p:nvSpPr>
          <p:cNvPr id="83" name="Google Shape;83;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85" name="Google Shape;85;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6" name="Google Shape;86;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88" name="Google Shape;88;p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89" name="Shape 89"/>
        <p:cNvGrpSpPr/>
        <p:nvPr/>
      </p:nvGrpSpPr>
      <p:grpSpPr>
        <a:xfrm>
          <a:off x="0" y="0"/>
          <a:ext cx="0" cy="0"/>
          <a:chOff x="0" y="0"/>
          <a:chExt cx="0" cy="0"/>
        </a:xfrm>
      </p:grpSpPr>
      <p:sp>
        <p:nvSpPr>
          <p:cNvPr id="90" name="Google Shape;90;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2" name="Google Shape;92;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93" name="Google Shape;93;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sp>
        <p:nvSpPr>
          <p:cNvPr id="95" name="Google Shape;95;p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7.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theme" Target="../theme/theme6.xml"/><Relationship Id="rId12" Type="http://schemas.openxmlformats.org/officeDocument/2006/relationships/slideLayout" Target="../slideLayouts/slideLayout47.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theme" Target="../theme/theme3.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theme" Target="../theme/theme4.xml"/><Relationship Id="rId12" Type="http://schemas.openxmlformats.org/officeDocument/2006/relationships/slideLayout" Target="../slideLayouts/slideLayout71.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grpSp>
        <p:nvGrpSpPr>
          <p:cNvPr id="12" name="Google Shape;12;p1"/>
          <p:cNvGrpSpPr/>
          <p:nvPr/>
        </p:nvGrpSpPr>
        <p:grpSpPr>
          <a:xfrm>
            <a:off x="0" y="0"/>
            <a:ext cx="9144000" cy="546100"/>
            <a:chOff x="0" y="0"/>
            <a:chExt cx="5760" cy="344"/>
          </a:xfrm>
        </p:grpSpPr>
        <p:sp>
          <p:nvSpPr>
            <p:cNvPr id="13" name="Google Shape;13;p1"/>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 name="Google Shape;14;p1"/>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 name="Google Shape;15;p1"/>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16" name="Google Shape;16;p1"/>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17" name="Google Shape;17;p1"/>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18" name="Google Shape;18;p1"/>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19" name="Google Shape;19;p1"/>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 name="Google Shape;20;p1"/>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21" name="Google Shape;21;p1"/>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grpSp>
      <p:sp>
        <p:nvSpPr>
          <p:cNvPr id="22" name="Google Shape;22;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3" name="Google Shape;23;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4" name="Google Shape;24;p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7" name="Google Shape;117;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sz="1400">
              <a:solidFill>
                <a:srgbClr val="000000"/>
              </a:solidFill>
              <a:latin typeface="Arial"/>
              <a:ea typeface="Arial"/>
              <a:cs typeface="Arial"/>
              <a:sym typeface="Arial"/>
            </a:endParaRPr>
          </a:p>
        </p:txBody>
      </p:sp>
      <p:grpSp>
        <p:nvGrpSpPr>
          <p:cNvPr id="118" name="Google Shape;118;p14"/>
          <p:cNvGrpSpPr/>
          <p:nvPr/>
        </p:nvGrpSpPr>
        <p:grpSpPr>
          <a:xfrm>
            <a:off x="0" y="0"/>
            <a:ext cx="8985250" cy="611188"/>
            <a:chOff x="0" y="0"/>
            <a:chExt cx="5660" cy="385"/>
          </a:xfrm>
        </p:grpSpPr>
        <p:sp>
          <p:nvSpPr>
            <p:cNvPr id="119" name="Google Shape;119;p14"/>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0" name="Google Shape;120;p14"/>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1" name="Google Shape;121;p14"/>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2" name="Google Shape;122;p14"/>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3" name="Google Shape;123;p14"/>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4" name="Google Shape;124;p14"/>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5" name="Google Shape;125;p14"/>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6" name="Google Shape;126;p14"/>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7" name="Google Shape;127;p14"/>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128" name="Google Shape;128;p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29" name="Google Shape;129;p1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0" name="Google Shape;130;p14"/>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03" name="Google Shape;203;p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grpSp>
        <p:nvGrpSpPr>
          <p:cNvPr id="204" name="Google Shape;204;p26"/>
          <p:cNvGrpSpPr/>
          <p:nvPr/>
        </p:nvGrpSpPr>
        <p:grpSpPr>
          <a:xfrm>
            <a:off x="0" y="0"/>
            <a:ext cx="9144000" cy="546100"/>
            <a:chOff x="0" y="0"/>
            <a:chExt cx="5760" cy="344"/>
          </a:xfrm>
        </p:grpSpPr>
        <p:sp>
          <p:nvSpPr>
            <p:cNvPr id="205" name="Google Shape;205;p26"/>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6" name="Google Shape;206;p26"/>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7" name="Google Shape;207;p26"/>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208" name="Google Shape;208;p26"/>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209" name="Google Shape;209;p26"/>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210" name="Google Shape;210;p26"/>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211" name="Google Shape;211;p26"/>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2" name="Google Shape;212;p26"/>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213" name="Google Shape;213;p26"/>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grpSp>
      <p:sp>
        <p:nvSpPr>
          <p:cNvPr id="214" name="Google Shape;214;p2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15" name="Google Shape;215;p2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16" name="Google Shape;216;p2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3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09" name="Google Shape;309;p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grpSp>
        <p:nvGrpSpPr>
          <p:cNvPr id="310" name="Google Shape;310;p39"/>
          <p:cNvGrpSpPr/>
          <p:nvPr/>
        </p:nvGrpSpPr>
        <p:grpSpPr>
          <a:xfrm>
            <a:off x="0" y="0"/>
            <a:ext cx="9144000" cy="546100"/>
            <a:chOff x="0" y="0"/>
            <a:chExt cx="5760" cy="344"/>
          </a:xfrm>
        </p:grpSpPr>
        <p:sp>
          <p:nvSpPr>
            <p:cNvPr id="311" name="Google Shape;311;p39"/>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2" name="Google Shape;312;p39"/>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3" name="Google Shape;313;p39"/>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314" name="Google Shape;314;p39"/>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315" name="Google Shape;315;p39"/>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316" name="Google Shape;316;p39"/>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317" name="Google Shape;317;p39"/>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8" name="Google Shape;318;p39"/>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319" name="Google Shape;319;p39"/>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grpSp>
      <p:sp>
        <p:nvSpPr>
          <p:cNvPr id="320" name="Google Shape;320;p3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21" name="Google Shape;321;p3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22" name="Google Shape;322;p3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5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15" name="Google Shape;415;p5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grpSp>
        <p:nvGrpSpPr>
          <p:cNvPr id="416" name="Google Shape;416;p52"/>
          <p:cNvGrpSpPr/>
          <p:nvPr/>
        </p:nvGrpSpPr>
        <p:grpSpPr>
          <a:xfrm>
            <a:off x="0" y="0"/>
            <a:ext cx="9144000" cy="546100"/>
            <a:chOff x="0" y="0"/>
            <a:chExt cx="5760" cy="344"/>
          </a:xfrm>
        </p:grpSpPr>
        <p:sp>
          <p:nvSpPr>
            <p:cNvPr id="417" name="Google Shape;417;p52"/>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18" name="Google Shape;418;p52"/>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19" name="Google Shape;419;p52"/>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420" name="Google Shape;420;p52"/>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421" name="Google Shape;421;p52"/>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422" name="Google Shape;422;p52"/>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423" name="Google Shape;423;p52"/>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4" name="Google Shape;424;p52"/>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425" name="Google Shape;425;p52"/>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grpSp>
      <p:sp>
        <p:nvSpPr>
          <p:cNvPr id="426" name="Google Shape;426;p5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427" name="Google Shape;427;p5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28" name="Google Shape;428;p5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9" name="Shape 519"/>
        <p:cNvGrpSpPr/>
        <p:nvPr/>
      </p:nvGrpSpPr>
      <p:grpSpPr>
        <a:xfrm>
          <a:off x="0" y="0"/>
          <a:ext cx="0" cy="0"/>
          <a:chOff x="0" y="0"/>
          <a:chExt cx="0" cy="0"/>
        </a:xfrm>
      </p:grpSpPr>
      <p:sp>
        <p:nvSpPr>
          <p:cNvPr id="520" name="Google Shape;520;p6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21" name="Google Shape;521;p6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pt-BR"/>
              <a:t>‹#›</a:t>
            </a:fld>
            <a:endParaRPr/>
          </a:p>
        </p:txBody>
      </p:sp>
      <p:grpSp>
        <p:nvGrpSpPr>
          <p:cNvPr id="522" name="Google Shape;522;p65"/>
          <p:cNvGrpSpPr/>
          <p:nvPr/>
        </p:nvGrpSpPr>
        <p:grpSpPr>
          <a:xfrm>
            <a:off x="0" y="0"/>
            <a:ext cx="9144000" cy="546100"/>
            <a:chOff x="0" y="0"/>
            <a:chExt cx="5760" cy="344"/>
          </a:xfrm>
        </p:grpSpPr>
        <p:sp>
          <p:nvSpPr>
            <p:cNvPr id="523" name="Google Shape;523;p65"/>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24" name="Google Shape;524;p65"/>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25" name="Google Shape;525;p65"/>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526" name="Google Shape;526;p65"/>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527" name="Google Shape;527;p65"/>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528" name="Google Shape;528;p65"/>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529" name="Google Shape;529;p65"/>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30" name="Google Shape;530;p65"/>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531" name="Google Shape;531;p65"/>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grpSp>
      <p:sp>
        <p:nvSpPr>
          <p:cNvPr id="532" name="Google Shape;532;p6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533" name="Google Shape;533;p6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34" name="Google Shape;534;p6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8"/>
          <p:cNvSpPr txBox="1"/>
          <p:nvPr>
            <p:ph idx="1" type="subTitle"/>
          </p:nvPr>
        </p:nvSpPr>
        <p:spPr>
          <a:xfrm>
            <a:off x="2555875" y="4292600"/>
            <a:ext cx="5921375" cy="4572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t/>
            </a:r>
            <a:endParaRPr sz="2400"/>
          </a:p>
          <a:p>
            <a:pPr indent="0" lvl="0" marL="0" rtl="0" algn="r">
              <a:lnSpc>
                <a:spcPct val="90000"/>
              </a:lnSpc>
              <a:spcBef>
                <a:spcPts val="480"/>
              </a:spcBef>
              <a:spcAft>
                <a:spcPts val="0"/>
              </a:spcAft>
              <a:buSzPts val="1800"/>
              <a:buNone/>
            </a:pPr>
            <a:r>
              <a:t/>
            </a:r>
            <a:endParaRPr sz="2400"/>
          </a:p>
          <a:p>
            <a:pPr indent="0" lvl="0" marL="0" rtl="0" algn="r">
              <a:lnSpc>
                <a:spcPct val="90000"/>
              </a:lnSpc>
              <a:spcBef>
                <a:spcPts val="480"/>
              </a:spcBef>
              <a:spcAft>
                <a:spcPts val="0"/>
              </a:spcAft>
              <a:buSzPts val="1800"/>
              <a:buNone/>
            </a:pPr>
            <a:r>
              <a:rPr lang="pt-BR" sz="2400"/>
              <a:t>Jose.wellington@ceub.edu.br</a:t>
            </a:r>
            <a:endParaRPr/>
          </a:p>
        </p:txBody>
      </p:sp>
      <p:sp>
        <p:nvSpPr>
          <p:cNvPr id="631" name="Google Shape;631;p78"/>
          <p:cNvSpPr txBox="1"/>
          <p:nvPr>
            <p:ph type="ctrTitle"/>
          </p:nvPr>
        </p:nvSpPr>
        <p:spPr>
          <a:xfrm>
            <a:off x="3716338" y="1844675"/>
            <a:ext cx="3903662" cy="2209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3200">
                <a:solidFill>
                  <a:schemeClr val="lt1"/>
                </a:solidFill>
              </a:rPr>
              <a:t>Banco de Dados </a:t>
            </a:r>
            <a:br>
              <a:rPr lang="pt-BR" sz="5400">
                <a:solidFill>
                  <a:schemeClr val="dk1"/>
                </a:solidFill>
              </a:rPr>
            </a:br>
            <a:endParaRPr/>
          </a:p>
        </p:txBody>
      </p:sp>
      <p:sp>
        <p:nvSpPr>
          <p:cNvPr id="632" name="Google Shape;632;p7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633" name="Google Shape;633;p78"/>
          <p:cNvPicPr preferRelativeResize="0"/>
          <p:nvPr/>
        </p:nvPicPr>
        <p:blipFill rotWithShape="1">
          <a:blip r:embed="rId3">
            <a:alphaModFix/>
          </a:blip>
          <a:srcRect b="0" l="0" r="0" t="0"/>
          <a:stretch/>
        </p:blipFill>
        <p:spPr>
          <a:xfrm>
            <a:off x="7235825" y="260350"/>
            <a:ext cx="1439863" cy="495300"/>
          </a:xfrm>
          <a:prstGeom prst="rect">
            <a:avLst/>
          </a:prstGeom>
          <a:noFill/>
          <a:ln>
            <a:noFill/>
          </a:ln>
        </p:spPr>
      </p:pic>
      <p:sp>
        <p:nvSpPr>
          <p:cNvPr id="634" name="Google Shape;634;p7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6" name="Shape 716"/>
        <p:cNvGrpSpPr/>
        <p:nvPr/>
      </p:nvGrpSpPr>
      <p:grpSpPr>
        <a:xfrm>
          <a:off x="0" y="0"/>
          <a:ext cx="0" cy="0"/>
          <a:chOff x="0" y="0"/>
          <a:chExt cx="0" cy="0"/>
        </a:xfrm>
      </p:grpSpPr>
      <p:sp>
        <p:nvSpPr>
          <p:cNvPr id="717" name="Google Shape;717;p8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3600"/>
              <a:t>Criar a Tabela tb_setor</a:t>
            </a:r>
            <a:endParaRPr/>
          </a:p>
        </p:txBody>
      </p:sp>
      <p:sp>
        <p:nvSpPr>
          <p:cNvPr id="718" name="Google Shape;718;p87"/>
          <p:cNvSpPr txBox="1"/>
          <p:nvPr>
            <p:ph idx="1" type="body"/>
          </p:nvPr>
        </p:nvSpPr>
        <p:spPr>
          <a:xfrm>
            <a:off x="395288" y="3500438"/>
            <a:ext cx="8229600" cy="1441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500"/>
              <a:buFont typeface="Noto Sans Symbols"/>
              <a:buNone/>
            </a:pPr>
            <a:r>
              <a:rPr lang="pt-BR" sz="2000">
                <a:solidFill>
                  <a:srgbClr val="0000FF"/>
                </a:solidFill>
                <a:latin typeface="Courier New"/>
                <a:ea typeface="Courier New"/>
                <a:cs typeface="Courier New"/>
                <a:sym typeface="Courier New"/>
              </a:rPr>
              <a:t>create</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table</a:t>
            </a:r>
            <a:r>
              <a:rPr lang="pt-BR" sz="2000">
                <a:latin typeface="Courier New"/>
                <a:ea typeface="Courier New"/>
                <a:cs typeface="Courier New"/>
                <a:sym typeface="Courier New"/>
              </a:rPr>
              <a:t> tb_setor </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cd_setor </a:t>
            </a:r>
            <a:r>
              <a:rPr lang="pt-BR" sz="2000">
                <a:solidFill>
                  <a:srgbClr val="0000FF"/>
                </a:solidFill>
                <a:latin typeface="Courier New"/>
                <a:ea typeface="Courier New"/>
                <a:cs typeface="Courier New"/>
                <a:sym typeface="Courier New"/>
              </a:rPr>
              <a:t>int</a:t>
            </a:r>
            <a:r>
              <a:rPr lang="pt-BR" sz="2000">
                <a:latin typeface="Courier New"/>
                <a:ea typeface="Courier New"/>
                <a:cs typeface="Courier New"/>
                <a:sym typeface="Courier New"/>
              </a:rPr>
              <a:t> </a:t>
            </a:r>
            <a:r>
              <a:rPr lang="pt-BR" sz="2000">
                <a:solidFill>
                  <a:srgbClr val="808080"/>
                </a:solidFill>
                <a:latin typeface="Courier New"/>
                <a:ea typeface="Courier New"/>
                <a:cs typeface="Courier New"/>
                <a:sym typeface="Courier New"/>
              </a:rPr>
              <a:t>not</a:t>
            </a:r>
            <a:r>
              <a:rPr lang="pt-BR" sz="2000">
                <a:latin typeface="Courier New"/>
                <a:ea typeface="Courier New"/>
                <a:cs typeface="Courier New"/>
                <a:sym typeface="Courier New"/>
              </a:rPr>
              <a:t> </a:t>
            </a:r>
            <a:r>
              <a:rPr lang="pt-BR" sz="2000">
                <a:solidFill>
                  <a:srgbClr val="808080"/>
                </a:solidFill>
                <a:latin typeface="Courier New"/>
                <a:ea typeface="Courier New"/>
                <a:cs typeface="Courier New"/>
                <a:sym typeface="Courier New"/>
              </a:rPr>
              <a:t>null</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primary</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key</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latin typeface="Courier New"/>
                <a:ea typeface="Courier New"/>
                <a:cs typeface="Courier New"/>
                <a:sym typeface="Courier New"/>
              </a:rPr>
              <a:t>setor </a:t>
            </a:r>
            <a:r>
              <a:rPr lang="pt-BR" sz="2000">
                <a:solidFill>
                  <a:srgbClr val="0000FF"/>
                </a:solidFill>
                <a:latin typeface="Courier New"/>
                <a:ea typeface="Courier New"/>
                <a:cs typeface="Courier New"/>
                <a:sym typeface="Courier New"/>
              </a:rPr>
              <a:t>char</a:t>
            </a: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30</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171450" lvl="0" marL="342900" rtl="0" algn="l">
              <a:spcBef>
                <a:spcPts val="1720"/>
              </a:spcBef>
              <a:spcAft>
                <a:spcPts val="0"/>
              </a:spcAft>
              <a:buSzPts val="2700"/>
              <a:buNone/>
            </a:pPr>
            <a:r>
              <a:t/>
            </a:r>
            <a:endParaRPr sz="3600"/>
          </a:p>
        </p:txBody>
      </p:sp>
      <p:sp>
        <p:nvSpPr>
          <p:cNvPr id="719" name="Google Shape;719;p8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720" name="Google Shape;720;p8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pic>
        <p:nvPicPr>
          <p:cNvPr id="721" name="Google Shape;721;p87"/>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722" name="Google Shape;722;p87"/>
          <p:cNvPicPr preferRelativeResize="0"/>
          <p:nvPr/>
        </p:nvPicPr>
        <p:blipFill rotWithShape="1">
          <a:blip r:embed="rId4">
            <a:alphaModFix/>
          </a:blip>
          <a:srcRect b="0" l="0" r="0" t="0"/>
          <a:stretch/>
        </p:blipFill>
        <p:spPr>
          <a:xfrm>
            <a:off x="2195513" y="1844675"/>
            <a:ext cx="6577012" cy="155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6" name="Shape 726"/>
        <p:cNvGrpSpPr/>
        <p:nvPr/>
      </p:nvGrpSpPr>
      <p:grpSpPr>
        <a:xfrm>
          <a:off x="0" y="0"/>
          <a:ext cx="0" cy="0"/>
          <a:chOff x="0" y="0"/>
          <a:chExt cx="0" cy="0"/>
        </a:xfrm>
      </p:grpSpPr>
      <p:sp>
        <p:nvSpPr>
          <p:cNvPr id="727" name="Google Shape;727;p8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3600"/>
              <a:t>Criar o relacionamento </a:t>
            </a:r>
            <a:br>
              <a:rPr lang="pt-BR" sz="3600"/>
            </a:br>
            <a:r>
              <a:rPr lang="pt-BR" sz="3600"/>
              <a:t>tb_funcionario x tb_setor</a:t>
            </a:r>
            <a:endParaRPr/>
          </a:p>
        </p:txBody>
      </p:sp>
      <p:sp>
        <p:nvSpPr>
          <p:cNvPr id="728" name="Google Shape;728;p88"/>
          <p:cNvSpPr txBox="1"/>
          <p:nvPr>
            <p:ph idx="1" type="body"/>
          </p:nvPr>
        </p:nvSpPr>
        <p:spPr>
          <a:xfrm>
            <a:off x="250825" y="4365625"/>
            <a:ext cx="8229600" cy="143986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500"/>
              <a:buFont typeface="Noto Sans Symbols"/>
              <a:buNone/>
            </a:pPr>
            <a:r>
              <a:rPr lang="pt-BR" sz="2000">
                <a:solidFill>
                  <a:srgbClr val="0000FF"/>
                </a:solidFill>
                <a:latin typeface="Courier New"/>
                <a:ea typeface="Courier New"/>
                <a:cs typeface="Courier New"/>
                <a:sym typeface="Courier New"/>
              </a:rPr>
              <a:t>alter</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table</a:t>
            </a:r>
            <a:r>
              <a:rPr lang="pt-BR" sz="2000">
                <a:latin typeface="Courier New"/>
                <a:ea typeface="Courier New"/>
                <a:cs typeface="Courier New"/>
                <a:sym typeface="Courier New"/>
              </a:rPr>
              <a:t> tb_funcionario</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solidFill>
                  <a:srgbClr val="0000FF"/>
                </a:solidFill>
                <a:latin typeface="Courier New"/>
                <a:ea typeface="Courier New"/>
                <a:cs typeface="Courier New"/>
                <a:sym typeface="Courier New"/>
              </a:rPr>
              <a:t>add</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constraint</a:t>
            </a:r>
            <a:r>
              <a:rPr lang="pt-BR" sz="2000">
                <a:latin typeface="Courier New"/>
                <a:ea typeface="Courier New"/>
                <a:cs typeface="Courier New"/>
                <a:sym typeface="Courier New"/>
              </a:rPr>
              <a:t> </a:t>
            </a:r>
            <a:r>
              <a:rPr b="1" lang="pt-BR" sz="2000">
                <a:solidFill>
                  <a:srgbClr val="FF0000"/>
                </a:solidFill>
                <a:latin typeface="Courier New"/>
                <a:ea typeface="Courier New"/>
                <a:cs typeface="Courier New"/>
                <a:sym typeface="Courier New"/>
              </a:rPr>
              <a:t>fk_setor</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foreign</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key </a:t>
            </a: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cd_setor</a:t>
            </a: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 </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solidFill>
                  <a:srgbClr val="0000FF"/>
                </a:solidFill>
                <a:latin typeface="Courier New"/>
                <a:ea typeface="Courier New"/>
                <a:cs typeface="Courier New"/>
                <a:sym typeface="Courier New"/>
              </a:rPr>
              <a:t>references</a:t>
            </a:r>
            <a:r>
              <a:rPr lang="pt-BR" sz="2000">
                <a:latin typeface="Courier New"/>
                <a:ea typeface="Courier New"/>
                <a:cs typeface="Courier New"/>
                <a:sym typeface="Courier New"/>
              </a:rPr>
              <a:t> tb_setor</a:t>
            </a:r>
            <a:r>
              <a:rPr lang="pt-BR" sz="2000">
                <a:solidFill>
                  <a:srgbClr val="0000FF"/>
                </a:solidFill>
                <a:latin typeface="Courier New"/>
                <a:ea typeface="Courier New"/>
                <a:cs typeface="Courier New"/>
                <a:sym typeface="Courier New"/>
              </a:rPr>
              <a:t> </a:t>
            </a: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cd_setor</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171450" lvl="0" marL="342900" rtl="0" algn="l">
              <a:spcBef>
                <a:spcPts val="1720"/>
              </a:spcBef>
              <a:spcAft>
                <a:spcPts val="0"/>
              </a:spcAft>
              <a:buSzPts val="2700"/>
              <a:buNone/>
            </a:pPr>
            <a:r>
              <a:t/>
            </a:r>
            <a:endParaRPr sz="3600"/>
          </a:p>
        </p:txBody>
      </p:sp>
      <p:sp>
        <p:nvSpPr>
          <p:cNvPr id="729" name="Google Shape;729;p8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730" name="Google Shape;730;p8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pic>
        <p:nvPicPr>
          <p:cNvPr id="731" name="Google Shape;731;p88"/>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732" name="Google Shape;732;p88"/>
          <p:cNvPicPr preferRelativeResize="0"/>
          <p:nvPr/>
        </p:nvPicPr>
        <p:blipFill rotWithShape="1">
          <a:blip r:embed="rId4">
            <a:alphaModFix/>
          </a:blip>
          <a:srcRect b="0" l="0" r="0" t="0"/>
          <a:stretch/>
        </p:blipFill>
        <p:spPr>
          <a:xfrm>
            <a:off x="1979613" y="2276475"/>
            <a:ext cx="6577012" cy="1557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6" name="Shape 736"/>
        <p:cNvGrpSpPr/>
        <p:nvPr/>
      </p:nvGrpSpPr>
      <p:grpSpPr>
        <a:xfrm>
          <a:off x="0" y="0"/>
          <a:ext cx="0" cy="0"/>
          <a:chOff x="0" y="0"/>
          <a:chExt cx="0" cy="0"/>
        </a:xfrm>
      </p:grpSpPr>
      <p:sp>
        <p:nvSpPr>
          <p:cNvPr id="737" name="Google Shape;737;p8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3600"/>
              <a:t>Criar o relacionamento </a:t>
            </a:r>
            <a:br>
              <a:rPr lang="pt-BR" sz="3600"/>
            </a:br>
            <a:r>
              <a:rPr lang="pt-BR" sz="3600"/>
              <a:t>tb_funcionario x tb_cargo</a:t>
            </a:r>
            <a:endParaRPr/>
          </a:p>
        </p:txBody>
      </p:sp>
      <p:sp>
        <p:nvSpPr>
          <p:cNvPr id="738" name="Google Shape;738;p89"/>
          <p:cNvSpPr txBox="1"/>
          <p:nvPr>
            <p:ph idx="1" type="body"/>
          </p:nvPr>
        </p:nvSpPr>
        <p:spPr>
          <a:xfrm>
            <a:off x="250825" y="4365625"/>
            <a:ext cx="8229600" cy="143986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500"/>
              <a:buFont typeface="Noto Sans Symbols"/>
              <a:buNone/>
            </a:pPr>
            <a:r>
              <a:rPr lang="pt-BR" sz="2000">
                <a:solidFill>
                  <a:srgbClr val="0000FF"/>
                </a:solidFill>
                <a:latin typeface="Courier New"/>
                <a:ea typeface="Courier New"/>
                <a:cs typeface="Courier New"/>
                <a:sym typeface="Courier New"/>
              </a:rPr>
              <a:t>alter</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table</a:t>
            </a:r>
            <a:r>
              <a:rPr lang="pt-BR" sz="2000">
                <a:latin typeface="Courier New"/>
                <a:ea typeface="Courier New"/>
                <a:cs typeface="Courier New"/>
                <a:sym typeface="Courier New"/>
              </a:rPr>
              <a:t> tb_funcionario</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solidFill>
                  <a:srgbClr val="0000FF"/>
                </a:solidFill>
                <a:latin typeface="Courier New"/>
                <a:ea typeface="Courier New"/>
                <a:cs typeface="Courier New"/>
                <a:sym typeface="Courier New"/>
              </a:rPr>
              <a:t>add</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constraint</a:t>
            </a:r>
            <a:r>
              <a:rPr lang="pt-BR" sz="2000">
                <a:latin typeface="Courier New"/>
                <a:ea typeface="Courier New"/>
                <a:cs typeface="Courier New"/>
                <a:sym typeface="Courier New"/>
              </a:rPr>
              <a:t> </a:t>
            </a:r>
            <a:r>
              <a:rPr b="1" lang="pt-BR" sz="2000">
                <a:solidFill>
                  <a:srgbClr val="FF0000"/>
                </a:solidFill>
                <a:latin typeface="Courier New"/>
                <a:ea typeface="Courier New"/>
                <a:cs typeface="Courier New"/>
                <a:sym typeface="Courier New"/>
              </a:rPr>
              <a:t>fk_cargo</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foreign</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key </a:t>
            </a: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cd_cargo</a:t>
            </a: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 </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solidFill>
                  <a:srgbClr val="0000FF"/>
                </a:solidFill>
                <a:latin typeface="Courier New"/>
                <a:ea typeface="Courier New"/>
                <a:cs typeface="Courier New"/>
                <a:sym typeface="Courier New"/>
              </a:rPr>
              <a:t>references</a:t>
            </a:r>
            <a:r>
              <a:rPr lang="pt-BR" sz="2000">
                <a:latin typeface="Courier New"/>
                <a:ea typeface="Courier New"/>
                <a:cs typeface="Courier New"/>
                <a:sym typeface="Courier New"/>
              </a:rPr>
              <a:t> tb_cargo</a:t>
            </a:r>
            <a:r>
              <a:rPr lang="pt-BR" sz="2000">
                <a:solidFill>
                  <a:srgbClr val="0000FF"/>
                </a:solidFill>
                <a:latin typeface="Courier New"/>
                <a:ea typeface="Courier New"/>
                <a:cs typeface="Courier New"/>
                <a:sym typeface="Courier New"/>
              </a:rPr>
              <a:t> </a:t>
            </a: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cd_cargo</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171450" lvl="0" marL="342900" rtl="0" algn="l">
              <a:spcBef>
                <a:spcPts val="1720"/>
              </a:spcBef>
              <a:spcAft>
                <a:spcPts val="0"/>
              </a:spcAft>
              <a:buSzPts val="2700"/>
              <a:buNone/>
            </a:pPr>
            <a:r>
              <a:t/>
            </a:r>
            <a:endParaRPr sz="3600"/>
          </a:p>
        </p:txBody>
      </p:sp>
      <p:sp>
        <p:nvSpPr>
          <p:cNvPr id="739" name="Google Shape;739;p8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740" name="Google Shape;740;p8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pic>
        <p:nvPicPr>
          <p:cNvPr id="741" name="Google Shape;741;p89"/>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742" name="Google Shape;742;p89"/>
          <p:cNvPicPr preferRelativeResize="0"/>
          <p:nvPr/>
        </p:nvPicPr>
        <p:blipFill rotWithShape="1">
          <a:blip r:embed="rId4">
            <a:alphaModFix/>
          </a:blip>
          <a:srcRect b="0" l="0" r="0" t="0"/>
          <a:stretch/>
        </p:blipFill>
        <p:spPr>
          <a:xfrm>
            <a:off x="1979613" y="2276475"/>
            <a:ext cx="6577012" cy="1557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90"/>
          <p:cNvSpPr txBox="1"/>
          <p:nvPr>
            <p:ph type="ctrTitle"/>
          </p:nvPr>
        </p:nvSpPr>
        <p:spPr>
          <a:xfrm>
            <a:off x="3492500" y="2276475"/>
            <a:ext cx="4589463" cy="889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t>Comandos para</a:t>
            </a:r>
            <a:br>
              <a:rPr lang="pt-BR" sz="2800"/>
            </a:br>
            <a:r>
              <a:rPr lang="pt-BR" sz="2800"/>
              <a:t>Popular o Banco de dados BD_RH_seg</a:t>
            </a:r>
            <a:endParaRPr sz="2800"/>
          </a:p>
        </p:txBody>
      </p:sp>
      <p:pic>
        <p:nvPicPr>
          <p:cNvPr id="748" name="Google Shape;748;p90"/>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749" name="Google Shape;749;p9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750" name="Google Shape;750;p9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91"/>
          <p:cNvSpPr txBox="1"/>
          <p:nvPr>
            <p:ph type="title"/>
          </p:nvPr>
        </p:nvSpPr>
        <p:spPr>
          <a:xfrm>
            <a:off x="250825" y="100013"/>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400"/>
              <a:t>Popular o Banco de dados BD_RH01</a:t>
            </a:r>
            <a:endParaRPr/>
          </a:p>
        </p:txBody>
      </p:sp>
      <p:sp>
        <p:nvSpPr>
          <p:cNvPr id="756" name="Google Shape;756;p91"/>
          <p:cNvSpPr txBox="1"/>
          <p:nvPr>
            <p:ph idx="11" type="ftr"/>
          </p:nvPr>
        </p:nvSpPr>
        <p:spPr>
          <a:xfrm>
            <a:off x="4102100" y="6145213"/>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sp>
        <p:nvSpPr>
          <p:cNvPr id="757" name="Google Shape;757;p9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758" name="Google Shape;758;p91"/>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759" name="Google Shape;759;p91"/>
          <p:cNvPicPr preferRelativeResize="0"/>
          <p:nvPr/>
        </p:nvPicPr>
        <p:blipFill rotWithShape="1">
          <a:blip r:embed="rId4">
            <a:alphaModFix/>
          </a:blip>
          <a:srcRect b="0" l="0" r="0" t="0"/>
          <a:stretch/>
        </p:blipFill>
        <p:spPr>
          <a:xfrm>
            <a:off x="23813" y="1014413"/>
            <a:ext cx="9096375" cy="2152650"/>
          </a:xfrm>
          <a:prstGeom prst="rect">
            <a:avLst/>
          </a:prstGeom>
          <a:noFill/>
          <a:ln>
            <a:noFill/>
          </a:ln>
        </p:spPr>
      </p:pic>
      <p:pic>
        <p:nvPicPr>
          <p:cNvPr id="760" name="Google Shape;760;p91"/>
          <p:cNvPicPr preferRelativeResize="0"/>
          <p:nvPr/>
        </p:nvPicPr>
        <p:blipFill rotWithShape="1">
          <a:blip r:embed="rId5">
            <a:alphaModFix/>
          </a:blip>
          <a:srcRect b="0" l="0" r="0" t="0"/>
          <a:stretch/>
        </p:blipFill>
        <p:spPr>
          <a:xfrm>
            <a:off x="539750" y="2790825"/>
            <a:ext cx="3024188" cy="38115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92"/>
          <p:cNvSpPr txBox="1"/>
          <p:nvPr>
            <p:ph type="title"/>
          </p:nvPr>
        </p:nvSpPr>
        <p:spPr>
          <a:xfrm>
            <a:off x="250825" y="100013"/>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400"/>
              <a:t>Popular o Banco de dados BD_RH01</a:t>
            </a:r>
            <a:endParaRPr/>
          </a:p>
        </p:txBody>
      </p:sp>
      <p:sp>
        <p:nvSpPr>
          <p:cNvPr id="766" name="Google Shape;766;p9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sp>
        <p:nvSpPr>
          <p:cNvPr id="767" name="Google Shape;767;p9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768" name="Google Shape;768;p92"/>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769" name="Google Shape;769;p92"/>
          <p:cNvPicPr preferRelativeResize="0"/>
          <p:nvPr/>
        </p:nvPicPr>
        <p:blipFill rotWithShape="1">
          <a:blip r:embed="rId4">
            <a:alphaModFix/>
          </a:blip>
          <a:srcRect b="0" l="0" r="0" t="0"/>
          <a:stretch/>
        </p:blipFill>
        <p:spPr>
          <a:xfrm>
            <a:off x="23813" y="1014413"/>
            <a:ext cx="9096375" cy="2152650"/>
          </a:xfrm>
          <a:prstGeom prst="rect">
            <a:avLst/>
          </a:prstGeom>
          <a:noFill/>
          <a:ln>
            <a:noFill/>
          </a:ln>
        </p:spPr>
      </p:pic>
      <p:pic>
        <p:nvPicPr>
          <p:cNvPr id="770" name="Google Shape;770;p92"/>
          <p:cNvPicPr preferRelativeResize="0"/>
          <p:nvPr/>
        </p:nvPicPr>
        <p:blipFill rotWithShape="1">
          <a:blip r:embed="rId5">
            <a:alphaModFix/>
          </a:blip>
          <a:srcRect b="0" l="0" r="0" t="0"/>
          <a:stretch/>
        </p:blipFill>
        <p:spPr>
          <a:xfrm>
            <a:off x="250825" y="2673350"/>
            <a:ext cx="2952750" cy="355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93"/>
          <p:cNvSpPr txBox="1"/>
          <p:nvPr>
            <p:ph type="title"/>
          </p:nvPr>
        </p:nvSpPr>
        <p:spPr>
          <a:xfrm>
            <a:off x="250825" y="100013"/>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400"/>
              <a:t>Popular o Banco de dados BD_RH01</a:t>
            </a:r>
            <a:endParaRPr/>
          </a:p>
        </p:txBody>
      </p:sp>
      <p:sp>
        <p:nvSpPr>
          <p:cNvPr id="776" name="Google Shape;776;p9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sp>
        <p:nvSpPr>
          <p:cNvPr id="777" name="Google Shape;777;p9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778" name="Google Shape;778;p93"/>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779" name="Google Shape;779;p93"/>
          <p:cNvPicPr preferRelativeResize="0"/>
          <p:nvPr/>
        </p:nvPicPr>
        <p:blipFill rotWithShape="1">
          <a:blip r:embed="rId4">
            <a:alphaModFix/>
          </a:blip>
          <a:srcRect b="0" l="0" r="0" t="0"/>
          <a:stretch/>
        </p:blipFill>
        <p:spPr>
          <a:xfrm>
            <a:off x="23813" y="1014413"/>
            <a:ext cx="9096375" cy="2152650"/>
          </a:xfrm>
          <a:prstGeom prst="rect">
            <a:avLst/>
          </a:prstGeom>
          <a:noFill/>
          <a:ln>
            <a:noFill/>
          </a:ln>
        </p:spPr>
      </p:pic>
      <p:pic>
        <p:nvPicPr>
          <p:cNvPr id="780" name="Google Shape;780;p93"/>
          <p:cNvPicPr preferRelativeResize="0"/>
          <p:nvPr/>
        </p:nvPicPr>
        <p:blipFill rotWithShape="1">
          <a:blip r:embed="rId5">
            <a:alphaModFix/>
          </a:blip>
          <a:srcRect b="0" l="0" r="0" t="0"/>
          <a:stretch/>
        </p:blipFill>
        <p:spPr>
          <a:xfrm>
            <a:off x="250825" y="2997200"/>
            <a:ext cx="6265863" cy="34559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94"/>
          <p:cNvSpPr txBox="1"/>
          <p:nvPr>
            <p:ph type="title"/>
          </p:nvPr>
        </p:nvSpPr>
        <p:spPr>
          <a:xfrm>
            <a:off x="250825" y="100013"/>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400"/>
              <a:t>Popular o Banco de dados BD_RH01</a:t>
            </a:r>
            <a:endParaRPr/>
          </a:p>
        </p:txBody>
      </p:sp>
      <p:sp>
        <p:nvSpPr>
          <p:cNvPr id="786" name="Google Shape;786;p9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787" name="Google Shape;787;p9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pic>
        <p:nvPicPr>
          <p:cNvPr id="788" name="Google Shape;788;p94"/>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789" name="Google Shape;789;p94"/>
          <p:cNvPicPr preferRelativeResize="0"/>
          <p:nvPr/>
        </p:nvPicPr>
        <p:blipFill rotWithShape="1">
          <a:blip r:embed="rId4">
            <a:alphaModFix/>
          </a:blip>
          <a:srcRect b="0" l="0" r="0" t="0"/>
          <a:stretch/>
        </p:blipFill>
        <p:spPr>
          <a:xfrm>
            <a:off x="23813" y="1014413"/>
            <a:ext cx="9096375" cy="2152650"/>
          </a:xfrm>
          <a:prstGeom prst="rect">
            <a:avLst/>
          </a:prstGeom>
          <a:noFill/>
          <a:ln>
            <a:noFill/>
          </a:ln>
        </p:spPr>
      </p:pic>
      <p:sp>
        <p:nvSpPr>
          <p:cNvPr id="790" name="Google Shape;790;p94"/>
          <p:cNvSpPr/>
          <p:nvPr/>
        </p:nvSpPr>
        <p:spPr>
          <a:xfrm>
            <a:off x="611188" y="3284538"/>
            <a:ext cx="4572000" cy="2678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tb_setor</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1</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'Enfermaria'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tb_setor</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2</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'Administracao'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tb_setor</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3</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'Informatica'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tb_setor</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4</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'Engenharia'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tb_setor</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5</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'Juridico'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tb_setor</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6</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'Logistica'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tb_setor</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7</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'Presidencia'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95"/>
          <p:cNvSpPr txBox="1"/>
          <p:nvPr>
            <p:ph type="title"/>
          </p:nvPr>
        </p:nvSpPr>
        <p:spPr>
          <a:xfrm>
            <a:off x="250825" y="100013"/>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400"/>
              <a:t>Popular o Banco de dados BD_RH01</a:t>
            </a:r>
            <a:endParaRPr/>
          </a:p>
        </p:txBody>
      </p:sp>
      <p:sp>
        <p:nvSpPr>
          <p:cNvPr id="796" name="Google Shape;796;p9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797" name="Google Shape;797;p9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pic>
        <p:nvPicPr>
          <p:cNvPr id="798" name="Google Shape;798;p95"/>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799" name="Google Shape;799;p95"/>
          <p:cNvPicPr preferRelativeResize="0"/>
          <p:nvPr/>
        </p:nvPicPr>
        <p:blipFill rotWithShape="1">
          <a:blip r:embed="rId4">
            <a:alphaModFix/>
          </a:blip>
          <a:srcRect b="0" l="0" r="0" t="0"/>
          <a:stretch/>
        </p:blipFill>
        <p:spPr>
          <a:xfrm>
            <a:off x="23813" y="1014413"/>
            <a:ext cx="9096375" cy="2152650"/>
          </a:xfrm>
          <a:prstGeom prst="rect">
            <a:avLst/>
          </a:prstGeom>
          <a:noFill/>
          <a:ln>
            <a:noFill/>
          </a:ln>
        </p:spPr>
      </p:pic>
      <p:sp>
        <p:nvSpPr>
          <p:cNvPr id="800" name="Google Shape;800;p95"/>
          <p:cNvSpPr/>
          <p:nvPr/>
        </p:nvSpPr>
        <p:spPr>
          <a:xfrm>
            <a:off x="539750" y="3224213"/>
            <a:ext cx="8147050" cy="2492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tb_cargo</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1</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'Enfermeiro(a)'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tb_cargo</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2</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'Administrador(a)'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tb_cargo</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3</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'Analista'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tb_cargo</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4</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'Engenheiro(a)'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tb_cargo</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5</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'Advogado(a)'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tb_cargo</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6</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'Gerente'</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tb_cargo</a:t>
            </a:r>
            <a:r>
              <a:rPr b="0" i="0" lang="pt-BR" sz="1200" u="none" cap="none" strike="noStrike">
                <a:solidFill>
                  <a:srgbClr val="0000FF"/>
                </a:solidFill>
                <a:latin typeface="Arial"/>
                <a:ea typeface="Arial"/>
                <a:cs typeface="Arial"/>
                <a:sym typeface="Arial"/>
              </a:rPr>
              <a:t>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7</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'Executivo(a)'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96"/>
          <p:cNvSpPr txBox="1"/>
          <p:nvPr>
            <p:ph type="title"/>
          </p:nvPr>
        </p:nvSpPr>
        <p:spPr>
          <a:xfrm>
            <a:off x="250825" y="100013"/>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400"/>
              <a:t>Popular o Banco de dados BD_RH01</a:t>
            </a:r>
            <a:endParaRPr/>
          </a:p>
        </p:txBody>
      </p:sp>
      <p:sp>
        <p:nvSpPr>
          <p:cNvPr id="806" name="Google Shape;806;p9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pic>
        <p:nvPicPr>
          <p:cNvPr id="807" name="Google Shape;807;p96"/>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808" name="Google Shape;808;p96"/>
          <p:cNvPicPr preferRelativeResize="0"/>
          <p:nvPr/>
        </p:nvPicPr>
        <p:blipFill rotWithShape="1">
          <a:blip r:embed="rId4">
            <a:alphaModFix/>
          </a:blip>
          <a:srcRect b="0" l="0" r="0" t="0"/>
          <a:stretch/>
        </p:blipFill>
        <p:spPr>
          <a:xfrm>
            <a:off x="5821363" y="1044575"/>
            <a:ext cx="3100387" cy="733425"/>
          </a:xfrm>
          <a:prstGeom prst="rect">
            <a:avLst/>
          </a:prstGeom>
          <a:noFill/>
          <a:ln>
            <a:noFill/>
          </a:ln>
        </p:spPr>
      </p:pic>
      <p:sp>
        <p:nvSpPr>
          <p:cNvPr id="809" name="Google Shape;809;p96"/>
          <p:cNvSpPr/>
          <p:nvPr/>
        </p:nvSpPr>
        <p:spPr>
          <a:xfrm>
            <a:off x="250825" y="1503363"/>
            <a:ext cx="9145588" cy="521652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tb_funcionario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matricula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funcionario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dt_nascimento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salario</a:t>
            </a:r>
            <a:r>
              <a:rPr b="0" i="0" lang="pt-BR" sz="1200" u="none" cap="none" strike="noStrike">
                <a:solidFill>
                  <a:srgbClr val="80808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1</a:t>
            </a:r>
            <a:r>
              <a:rPr b="0" i="0" lang="pt-BR" sz="1200" u="none" cap="none" strike="noStrike">
                <a:solidFill>
                  <a:srgbClr val="808080"/>
                </a:solidFill>
                <a:latin typeface="Arial"/>
                <a:ea typeface="Arial"/>
                <a:cs typeface="Arial"/>
                <a:sym typeface="Arial"/>
              </a:rPr>
              <a:t>,</a:t>
            </a:r>
            <a:r>
              <a:rPr b="0" i="0" lang="pt-BR" sz="1200" u="none" cap="none" strike="noStrike">
                <a:solidFill>
                  <a:srgbClr val="FF0000"/>
                </a:solidFill>
                <a:latin typeface="Arial"/>
                <a:ea typeface="Arial"/>
                <a:cs typeface="Arial"/>
                <a:sym typeface="Arial"/>
              </a:rPr>
              <a:t>'Ana Clara'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'1977-07-05'</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5</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1</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3000</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50000"/>
              </a:lnSpc>
              <a:spcBef>
                <a:spcPts val="0"/>
              </a:spcBef>
              <a:spcAft>
                <a:spcPts val="0"/>
              </a:spcAft>
              <a:buClr>
                <a:schemeClr val="dk1"/>
              </a:buClr>
              <a:buSzPts val="1200"/>
              <a:buFont typeface="Arial"/>
              <a:buNone/>
            </a:pPr>
            <a:r>
              <a:t/>
            </a:r>
            <a:endParaRPr b="0" i="0" sz="1200" u="none" cap="none" strike="noStrike">
              <a:solidFill>
                <a:srgbClr val="0000FF"/>
              </a:solidFill>
              <a:latin typeface="Arial"/>
              <a:ea typeface="Arial"/>
              <a:cs typeface="Arial"/>
              <a:sym typeface="Arial"/>
            </a:endParaRPr>
          </a:p>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tb_funcionario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matricula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funcionario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dt_nascimento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salario</a:t>
            </a:r>
            <a:r>
              <a:rPr b="0" i="0" lang="pt-BR" sz="1200" u="none" cap="none" strike="noStrike">
                <a:solidFill>
                  <a:srgbClr val="80808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2</a:t>
            </a:r>
            <a:r>
              <a:rPr b="0" i="0" lang="pt-BR" sz="1200" u="none" cap="none" strike="noStrike">
                <a:solidFill>
                  <a:srgbClr val="808080"/>
                </a:solidFill>
                <a:latin typeface="Arial"/>
                <a:ea typeface="Arial"/>
                <a:cs typeface="Arial"/>
                <a:sym typeface="Arial"/>
              </a:rPr>
              <a:t>,</a:t>
            </a:r>
            <a:r>
              <a:rPr b="0" i="0" lang="pt-BR" sz="1200" u="none" cap="none" strike="noStrike">
                <a:solidFill>
                  <a:srgbClr val="FF0000"/>
                </a:solidFill>
                <a:latin typeface="Arial"/>
                <a:ea typeface="Arial"/>
                <a:cs typeface="Arial"/>
                <a:sym typeface="Arial"/>
              </a:rPr>
              <a:t>'Patricia Azevedo'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'1944-07-04'</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1</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1</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4000</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5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tb_funcionario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matricula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funcionario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dt_nascimento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salario</a:t>
            </a:r>
            <a:r>
              <a:rPr b="0" i="0" lang="pt-BR" sz="1200" u="none" cap="none" strike="noStrike">
                <a:solidFill>
                  <a:srgbClr val="80808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values</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808080"/>
              </a:buClr>
              <a:buSzPts val="1200"/>
              <a:buFont typeface="Arial"/>
              <a:buNone/>
            </a:pP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3</a:t>
            </a:r>
            <a:r>
              <a:rPr b="0" i="0" lang="pt-BR" sz="1200" u="none" cap="none" strike="noStrike">
                <a:solidFill>
                  <a:srgbClr val="808080"/>
                </a:solidFill>
                <a:latin typeface="Arial"/>
                <a:ea typeface="Arial"/>
                <a:cs typeface="Arial"/>
                <a:sym typeface="Arial"/>
              </a:rPr>
              <a:t>,</a:t>
            </a:r>
            <a:r>
              <a:rPr b="0" i="0" lang="pt-BR" sz="1200" u="none" cap="none" strike="noStrike">
                <a:solidFill>
                  <a:srgbClr val="FF0000"/>
                </a:solidFill>
                <a:latin typeface="Arial"/>
                <a:ea typeface="Arial"/>
                <a:cs typeface="Arial"/>
                <a:sym typeface="Arial"/>
              </a:rPr>
              <a:t>'Jose Maria'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'1971-05-10'</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3</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1</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6000</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50000"/>
              </a:lnSpc>
              <a:spcBef>
                <a:spcPts val="0"/>
              </a:spcBef>
              <a:spcAft>
                <a:spcPts val="0"/>
              </a:spcAft>
              <a:buClr>
                <a:schemeClr val="dk1"/>
              </a:buClr>
              <a:buSzPts val="1200"/>
              <a:buFont typeface="Arial"/>
              <a:buNone/>
            </a:pPr>
            <a:r>
              <a:t/>
            </a:r>
            <a:endParaRPr b="0" i="0" sz="1200" u="none" cap="none" strike="noStrike">
              <a:solidFill>
                <a:srgbClr val="0000FF"/>
              </a:solidFill>
              <a:latin typeface="Arial"/>
              <a:ea typeface="Arial"/>
              <a:cs typeface="Arial"/>
              <a:sym typeface="Arial"/>
            </a:endParaRPr>
          </a:p>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tb_funcionario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matricula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funcionario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dt_nascimento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salario</a:t>
            </a:r>
            <a:r>
              <a:rPr b="0" i="0" lang="pt-BR" sz="1200" u="none" cap="none" strike="noStrike">
                <a:solidFill>
                  <a:srgbClr val="80808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4</a:t>
            </a:r>
            <a:r>
              <a:rPr b="0" i="0" lang="pt-BR" sz="1200" u="none" cap="none" strike="noStrike">
                <a:solidFill>
                  <a:srgbClr val="808080"/>
                </a:solidFill>
                <a:latin typeface="Arial"/>
                <a:ea typeface="Arial"/>
                <a:cs typeface="Arial"/>
                <a:sym typeface="Arial"/>
              </a:rPr>
              <a:t>,</a:t>
            </a:r>
            <a:r>
              <a:rPr b="0" i="0" lang="pt-BR" sz="1200" u="none" cap="none" strike="noStrike">
                <a:solidFill>
                  <a:srgbClr val="FF0000"/>
                </a:solidFill>
                <a:latin typeface="Arial"/>
                <a:ea typeface="Arial"/>
                <a:cs typeface="Arial"/>
                <a:sym typeface="Arial"/>
              </a:rPr>
              <a:t>'Sonia Abrantes'</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'1979-05-29'</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4</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1</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7000</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50000"/>
              </a:lnSpc>
              <a:spcBef>
                <a:spcPts val="0"/>
              </a:spcBef>
              <a:spcAft>
                <a:spcPts val="0"/>
              </a:spcAft>
              <a:buClr>
                <a:schemeClr val="dk1"/>
              </a:buClr>
              <a:buSzPts val="1200"/>
              <a:buFont typeface="Arial"/>
              <a:buNone/>
            </a:pPr>
            <a:r>
              <a:t/>
            </a:r>
            <a:endParaRPr b="0" i="0" sz="1200" u="none" cap="none" strike="noStrike">
              <a:solidFill>
                <a:srgbClr val="0000FF"/>
              </a:solidFill>
              <a:latin typeface="Arial"/>
              <a:ea typeface="Arial"/>
              <a:cs typeface="Arial"/>
              <a:sym typeface="Arial"/>
            </a:endParaRPr>
          </a:p>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tb_funcionario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matricula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funcionario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dt_nascimento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salario</a:t>
            </a:r>
            <a:r>
              <a:rPr b="0" i="0" lang="pt-BR" sz="1200" u="none" cap="none" strike="noStrike">
                <a:solidFill>
                  <a:srgbClr val="80808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5</a:t>
            </a:r>
            <a:r>
              <a:rPr b="0" i="0" lang="pt-BR" sz="1200" u="none" cap="none" strike="noStrike">
                <a:solidFill>
                  <a:srgbClr val="808080"/>
                </a:solidFill>
                <a:latin typeface="Arial"/>
                <a:ea typeface="Arial"/>
                <a:cs typeface="Arial"/>
                <a:sym typeface="Arial"/>
              </a:rPr>
              <a:t>,</a:t>
            </a:r>
            <a:r>
              <a:rPr b="0" i="0" lang="pt-BR" sz="1200" u="none" cap="none" strike="noStrike">
                <a:solidFill>
                  <a:srgbClr val="FF0000"/>
                </a:solidFill>
                <a:latin typeface="Arial"/>
                <a:ea typeface="Arial"/>
                <a:cs typeface="Arial"/>
                <a:sym typeface="Arial"/>
              </a:rPr>
              <a:t>'Valdir Reinaldo'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'1960-09-22'</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2</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2</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16000</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5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insert</a:t>
            </a:r>
            <a:r>
              <a:rPr b="0" i="0" lang="pt-BR" sz="1200" u="none" cap="none" strike="noStrike">
                <a:solidFill>
                  <a:srgbClr val="000000"/>
                </a:solidFill>
                <a:latin typeface="Arial"/>
                <a:ea typeface="Arial"/>
                <a:cs typeface="Arial"/>
                <a:sym typeface="Arial"/>
              </a:rPr>
              <a:t> </a:t>
            </a:r>
            <a:r>
              <a:rPr b="0" i="0" lang="pt-BR" sz="1200" u="none" cap="none" strike="noStrike">
                <a:solidFill>
                  <a:srgbClr val="0000FF"/>
                </a:solidFill>
                <a:latin typeface="Arial"/>
                <a:ea typeface="Arial"/>
                <a:cs typeface="Arial"/>
                <a:sym typeface="Arial"/>
              </a:rPr>
              <a:t>into</a:t>
            </a:r>
            <a:r>
              <a:rPr b="0" i="0" lang="pt-BR" sz="1200" u="none" cap="none" strike="noStrike">
                <a:solidFill>
                  <a:srgbClr val="000000"/>
                </a:solidFill>
                <a:latin typeface="Arial"/>
                <a:ea typeface="Arial"/>
                <a:cs typeface="Arial"/>
                <a:sym typeface="Arial"/>
              </a:rPr>
              <a:t> tb_funcionario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matricula</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funcionario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dt_nascimento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cd_setor</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cd_cargo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salario</a:t>
            </a:r>
            <a:r>
              <a:rPr b="0" i="0" lang="pt-BR" sz="1200" u="none" cap="none" strike="noStrike">
                <a:solidFill>
                  <a:srgbClr val="80808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FF"/>
              </a:buClr>
              <a:buSzPts val="1200"/>
              <a:buFont typeface="Arial"/>
              <a:buNone/>
            </a:pPr>
            <a:r>
              <a:rPr b="0" i="0" lang="pt-BR" sz="1200" u="none" cap="none" strike="noStrike">
                <a:solidFill>
                  <a:srgbClr val="0000FF"/>
                </a:solidFill>
                <a:latin typeface="Arial"/>
                <a:ea typeface="Arial"/>
                <a:cs typeface="Arial"/>
                <a:sym typeface="Arial"/>
              </a:rPr>
              <a:t>Values  </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6</a:t>
            </a:r>
            <a:r>
              <a:rPr b="0" i="0" lang="pt-BR" sz="1200" u="none" cap="none" strike="noStrike">
                <a:solidFill>
                  <a:srgbClr val="808080"/>
                </a:solidFill>
                <a:latin typeface="Arial"/>
                <a:ea typeface="Arial"/>
                <a:cs typeface="Arial"/>
                <a:sym typeface="Arial"/>
              </a:rPr>
              <a:t>,</a:t>
            </a:r>
            <a:r>
              <a:rPr b="0" i="0" lang="pt-BR" sz="1200" u="none" cap="none" strike="noStrike">
                <a:solidFill>
                  <a:srgbClr val="FF0000"/>
                </a:solidFill>
                <a:latin typeface="Arial"/>
                <a:ea typeface="Arial"/>
                <a:cs typeface="Arial"/>
                <a:sym typeface="Arial"/>
              </a:rPr>
              <a:t>'Jose Alberto'</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'1955-01-13'</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2</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2</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15000</a:t>
            </a:r>
            <a:r>
              <a:rPr b="0" i="0" lang="pt-BR" sz="1200" u="none" cap="none" strike="noStrike">
                <a:solidFill>
                  <a:srgbClr val="808080"/>
                </a:solidFill>
                <a:latin typeface="Arial"/>
                <a:ea typeface="Arial"/>
                <a:cs typeface="Arial"/>
                <a:sym typeface="Arial"/>
              </a:rPr>
              <a:t>)</a:t>
            </a:r>
            <a:r>
              <a:rPr b="0" i="0" lang="pt-BR"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Consolas"/>
              <a:ea typeface="Consolas"/>
              <a:cs typeface="Consolas"/>
              <a:sym typeface="Consolas"/>
            </a:endParaRPr>
          </a:p>
        </p:txBody>
      </p:sp>
      <p:sp>
        <p:nvSpPr>
          <p:cNvPr id="810" name="Google Shape;810;p9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000000"/>
                </a:solidFill>
                <a:latin typeface="Arial"/>
                <a:ea typeface="Arial"/>
                <a:cs typeface="Arial"/>
                <a:sym typeface="Arial"/>
              </a:rPr>
              <a:t>Aula 09 - DML - Restricao - Exercício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pic>
        <p:nvPicPr>
          <p:cNvPr id="640" name="Google Shape;640;p79"/>
          <p:cNvPicPr preferRelativeResize="0"/>
          <p:nvPr/>
        </p:nvPicPr>
        <p:blipFill rotWithShape="1">
          <a:blip r:embed="rId3">
            <a:alphaModFix/>
          </a:blip>
          <a:srcRect b="0" l="0" r="0" t="0"/>
          <a:stretch/>
        </p:blipFill>
        <p:spPr>
          <a:xfrm>
            <a:off x="140721" y="1163952"/>
            <a:ext cx="9003279" cy="4530095"/>
          </a:xfrm>
          <a:prstGeom prst="rect">
            <a:avLst/>
          </a:prstGeom>
          <a:noFill/>
          <a:ln>
            <a:noFill/>
          </a:ln>
        </p:spPr>
      </p:pic>
      <p:sp>
        <p:nvSpPr>
          <p:cNvPr id="641" name="Google Shape;641;p79"/>
          <p:cNvSpPr txBox="1"/>
          <p:nvPr>
            <p:ph type="title"/>
          </p:nvPr>
        </p:nvSpPr>
        <p:spPr>
          <a:xfrm>
            <a:off x="404812" y="698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pt-BR" sz="2400" u="none">
                <a:solidFill>
                  <a:schemeClr val="dk1"/>
                </a:solidFill>
                <a:latin typeface="Arial"/>
                <a:ea typeface="Arial"/>
                <a:cs typeface="Arial"/>
                <a:sym typeface="Arial"/>
              </a:rPr>
              <a:t>Plano de Ensino – Banco de Dados</a:t>
            </a:r>
            <a:endParaRPr/>
          </a:p>
        </p:txBody>
      </p:sp>
      <p:sp>
        <p:nvSpPr>
          <p:cNvPr id="642" name="Google Shape;642;p7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643" name="Google Shape;643;p79"/>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644" name="Google Shape;644;p79"/>
          <p:cNvSpPr/>
          <p:nvPr/>
        </p:nvSpPr>
        <p:spPr>
          <a:xfrm>
            <a:off x="6200291" y="2318802"/>
            <a:ext cx="431700" cy="433500"/>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645" name="Google Shape;645;p7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r>
              <a:rPr lang="pt-BR" sz="1200">
                <a:solidFill>
                  <a:srgbClr val="000000"/>
                </a:solidFill>
              </a:rPr>
              <a:t>Aula 09 - DML - Restricao - Exercício</a:t>
            </a:r>
            <a:endParaRP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97"/>
          <p:cNvSpPr txBox="1"/>
          <p:nvPr>
            <p:ph type="ctrTitle"/>
          </p:nvPr>
        </p:nvSpPr>
        <p:spPr>
          <a:xfrm>
            <a:off x="3665538" y="2349500"/>
            <a:ext cx="381635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800">
                <a:solidFill>
                  <a:schemeClr val="lt1"/>
                </a:solidFill>
              </a:rPr>
              <a:t>Álgebra Relacional</a:t>
            </a:r>
            <a:endParaRPr i="1" sz="2600">
              <a:solidFill>
                <a:schemeClr val="lt1"/>
              </a:solidFill>
            </a:endParaRPr>
          </a:p>
        </p:txBody>
      </p:sp>
      <p:pic>
        <p:nvPicPr>
          <p:cNvPr id="816" name="Google Shape;816;p97"/>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817" name="Google Shape;817;p9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sp>
        <p:nvSpPr>
          <p:cNvPr id="818" name="Google Shape;818;p9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98"/>
          <p:cNvSpPr txBox="1"/>
          <p:nvPr>
            <p:ph type="title"/>
          </p:nvPr>
        </p:nvSpPr>
        <p:spPr>
          <a:xfrm>
            <a:off x="395288" y="298450"/>
            <a:ext cx="5051425" cy="88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2800"/>
              <a:t>Banco de dados Relacional</a:t>
            </a:r>
            <a:endParaRPr b="1" sz="2800"/>
          </a:p>
        </p:txBody>
      </p:sp>
      <p:sp>
        <p:nvSpPr>
          <p:cNvPr id="825" name="Google Shape;825;p98"/>
          <p:cNvSpPr txBox="1"/>
          <p:nvPr>
            <p:ph idx="1" type="body"/>
          </p:nvPr>
        </p:nvSpPr>
        <p:spPr>
          <a:xfrm>
            <a:off x="395288" y="822325"/>
            <a:ext cx="5292725" cy="73025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800"/>
              <a:buFont typeface="Noto Sans Symbols"/>
              <a:buNone/>
            </a:pPr>
            <a:r>
              <a:rPr lang="pt-BR" sz="2400"/>
              <a:t>Teoria dos conjuntos</a:t>
            </a:r>
            <a:endParaRPr sz="2400"/>
          </a:p>
        </p:txBody>
      </p:sp>
      <p:pic>
        <p:nvPicPr>
          <p:cNvPr id="826" name="Google Shape;826;p98"/>
          <p:cNvPicPr preferRelativeResize="0"/>
          <p:nvPr/>
        </p:nvPicPr>
        <p:blipFill rotWithShape="1">
          <a:blip r:embed="rId3">
            <a:alphaModFix/>
          </a:blip>
          <a:srcRect b="0" l="0" r="0" t="0"/>
          <a:stretch/>
        </p:blipFill>
        <p:spPr>
          <a:xfrm>
            <a:off x="7380288" y="692150"/>
            <a:ext cx="1439862" cy="495300"/>
          </a:xfrm>
          <a:prstGeom prst="rect">
            <a:avLst/>
          </a:prstGeom>
          <a:noFill/>
          <a:ln>
            <a:noFill/>
          </a:ln>
        </p:spPr>
      </p:pic>
      <p:sp>
        <p:nvSpPr>
          <p:cNvPr id="827" name="Google Shape;827;p9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pic>
        <p:nvPicPr>
          <p:cNvPr id="828" name="Google Shape;828;p98"/>
          <p:cNvPicPr preferRelativeResize="0"/>
          <p:nvPr/>
        </p:nvPicPr>
        <p:blipFill rotWithShape="1">
          <a:blip r:embed="rId4">
            <a:alphaModFix/>
          </a:blip>
          <a:srcRect b="0" l="0" r="0" t="0"/>
          <a:stretch/>
        </p:blipFill>
        <p:spPr>
          <a:xfrm>
            <a:off x="1403350" y="1557338"/>
            <a:ext cx="6105525" cy="4810125"/>
          </a:xfrm>
          <a:prstGeom prst="rect">
            <a:avLst/>
          </a:prstGeom>
          <a:noFill/>
          <a:ln>
            <a:noFill/>
          </a:ln>
        </p:spPr>
      </p:pic>
      <p:pic>
        <p:nvPicPr>
          <p:cNvPr id="829" name="Google Shape;829;p98"/>
          <p:cNvPicPr preferRelativeResize="0"/>
          <p:nvPr/>
        </p:nvPicPr>
        <p:blipFill rotWithShape="1">
          <a:blip r:embed="rId5">
            <a:alphaModFix/>
          </a:blip>
          <a:srcRect b="0" l="0" r="0" t="0"/>
          <a:stretch/>
        </p:blipFill>
        <p:spPr>
          <a:xfrm>
            <a:off x="7978775" y="1506538"/>
            <a:ext cx="841375" cy="963612"/>
          </a:xfrm>
          <a:prstGeom prst="rect">
            <a:avLst/>
          </a:prstGeom>
          <a:noFill/>
          <a:ln>
            <a:noFill/>
          </a:ln>
        </p:spPr>
      </p:pic>
      <p:sp>
        <p:nvSpPr>
          <p:cNvPr id="830" name="Google Shape;830;p9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99"/>
          <p:cNvSpPr txBox="1"/>
          <p:nvPr>
            <p:ph type="title"/>
          </p:nvPr>
        </p:nvSpPr>
        <p:spPr>
          <a:xfrm>
            <a:off x="395288" y="298450"/>
            <a:ext cx="5051425" cy="88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2800"/>
              <a:t>Banco de dados Relacional</a:t>
            </a:r>
            <a:endParaRPr b="1" sz="2800"/>
          </a:p>
        </p:txBody>
      </p:sp>
      <p:sp>
        <p:nvSpPr>
          <p:cNvPr id="837" name="Google Shape;837;p99"/>
          <p:cNvSpPr txBox="1"/>
          <p:nvPr>
            <p:ph idx="1" type="body"/>
          </p:nvPr>
        </p:nvSpPr>
        <p:spPr>
          <a:xfrm>
            <a:off x="395288" y="939800"/>
            <a:ext cx="5292725" cy="728663"/>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800"/>
              <a:buFont typeface="Noto Sans Symbols"/>
              <a:buNone/>
            </a:pPr>
            <a:r>
              <a:rPr lang="pt-BR" sz="2400"/>
              <a:t>Álgebra relacional</a:t>
            </a:r>
            <a:endParaRPr sz="2400"/>
          </a:p>
        </p:txBody>
      </p:sp>
      <p:pic>
        <p:nvPicPr>
          <p:cNvPr id="838" name="Google Shape;838;p99"/>
          <p:cNvPicPr preferRelativeResize="0"/>
          <p:nvPr/>
        </p:nvPicPr>
        <p:blipFill rotWithShape="1">
          <a:blip r:embed="rId3">
            <a:alphaModFix/>
          </a:blip>
          <a:srcRect b="0" l="0" r="0" t="0"/>
          <a:stretch/>
        </p:blipFill>
        <p:spPr>
          <a:xfrm>
            <a:off x="7380288" y="692150"/>
            <a:ext cx="1439862" cy="495300"/>
          </a:xfrm>
          <a:prstGeom prst="rect">
            <a:avLst/>
          </a:prstGeom>
          <a:noFill/>
          <a:ln>
            <a:noFill/>
          </a:ln>
        </p:spPr>
      </p:pic>
      <p:sp>
        <p:nvSpPr>
          <p:cNvPr id="839" name="Google Shape;839;p9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pic>
        <p:nvPicPr>
          <p:cNvPr id="840" name="Google Shape;840;p99"/>
          <p:cNvPicPr preferRelativeResize="0"/>
          <p:nvPr/>
        </p:nvPicPr>
        <p:blipFill rotWithShape="1">
          <a:blip r:embed="rId4">
            <a:alphaModFix/>
          </a:blip>
          <a:srcRect b="0" l="0" r="0" t="0"/>
          <a:stretch/>
        </p:blipFill>
        <p:spPr>
          <a:xfrm>
            <a:off x="1035050" y="1700213"/>
            <a:ext cx="7497763" cy="4676775"/>
          </a:xfrm>
          <a:prstGeom prst="rect">
            <a:avLst/>
          </a:prstGeom>
          <a:noFill/>
          <a:ln>
            <a:noFill/>
          </a:ln>
        </p:spPr>
      </p:pic>
      <p:sp>
        <p:nvSpPr>
          <p:cNvPr id="841" name="Google Shape;841;p9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00"/>
          <p:cNvSpPr txBox="1"/>
          <p:nvPr>
            <p:ph type="ctrTitle"/>
          </p:nvPr>
        </p:nvSpPr>
        <p:spPr>
          <a:xfrm>
            <a:off x="3665538" y="2349500"/>
            <a:ext cx="493871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800">
                <a:solidFill>
                  <a:schemeClr val="lt1"/>
                </a:solidFill>
              </a:rPr>
              <a:t>Operadores Relacionais</a:t>
            </a:r>
            <a:endParaRPr i="1" sz="2600">
              <a:solidFill>
                <a:schemeClr val="lt1"/>
              </a:solidFill>
            </a:endParaRPr>
          </a:p>
        </p:txBody>
      </p:sp>
      <p:pic>
        <p:nvPicPr>
          <p:cNvPr id="847" name="Google Shape;847;p100"/>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848" name="Google Shape;848;p10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sp>
        <p:nvSpPr>
          <p:cNvPr id="849" name="Google Shape;849;p10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01"/>
          <p:cNvSpPr txBox="1"/>
          <p:nvPr>
            <p:ph type="title"/>
          </p:nvPr>
        </p:nvSpPr>
        <p:spPr>
          <a:xfrm>
            <a:off x="457200" y="476250"/>
            <a:ext cx="5003800" cy="7207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800"/>
              <a:t>Operadores Relacionais</a:t>
            </a:r>
            <a:endParaRPr/>
          </a:p>
        </p:txBody>
      </p:sp>
      <p:sp>
        <p:nvSpPr>
          <p:cNvPr id="855" name="Google Shape;855;p101"/>
          <p:cNvSpPr txBox="1"/>
          <p:nvPr>
            <p:ph idx="1" type="body"/>
          </p:nvPr>
        </p:nvSpPr>
        <p:spPr>
          <a:xfrm>
            <a:off x="107950" y="1125538"/>
            <a:ext cx="8915400" cy="309562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800"/>
              <a:buChar char="■"/>
            </a:pPr>
            <a:r>
              <a:rPr lang="pt-BR" sz="2400">
                <a:solidFill>
                  <a:srgbClr val="1717FF"/>
                </a:solidFill>
              </a:rPr>
              <a:t>SELECT</a:t>
            </a:r>
            <a:r>
              <a:rPr lang="pt-BR" sz="2400"/>
              <a:t>:</a:t>
            </a:r>
            <a:endParaRPr/>
          </a:p>
          <a:p>
            <a:pPr indent="-285750" lvl="1" marL="742950" rtl="0" algn="just">
              <a:spcBef>
                <a:spcPts val="400"/>
              </a:spcBef>
              <a:spcAft>
                <a:spcPts val="0"/>
              </a:spcAft>
              <a:buSzPts val="1600"/>
              <a:buChar char="◻"/>
            </a:pPr>
            <a:r>
              <a:rPr lang="pt-BR" sz="2000"/>
              <a:t>Símbolo σ (</a:t>
            </a:r>
            <a:r>
              <a:rPr lang="pt-BR" sz="2000">
                <a:solidFill>
                  <a:srgbClr val="1717FF"/>
                </a:solidFill>
              </a:rPr>
              <a:t>sigma</a:t>
            </a:r>
            <a:r>
              <a:rPr lang="pt-BR" sz="2000"/>
              <a:t>).</a:t>
            </a:r>
            <a:endParaRPr sz="2000"/>
          </a:p>
          <a:p>
            <a:pPr indent="-285750" lvl="1" marL="742950" rtl="0" algn="just">
              <a:spcBef>
                <a:spcPts val="400"/>
              </a:spcBef>
              <a:spcAft>
                <a:spcPts val="0"/>
              </a:spcAft>
              <a:buSzPts val="1600"/>
              <a:buChar char="◻"/>
            </a:pPr>
            <a:r>
              <a:rPr lang="pt-BR" sz="2000"/>
              <a:t>Extrai tuplas específicas de uma relação específica.</a:t>
            </a:r>
            <a:endParaRPr/>
          </a:p>
          <a:p>
            <a:pPr indent="-285750" lvl="1" marL="742950" rtl="0" algn="just">
              <a:spcBef>
                <a:spcPts val="400"/>
              </a:spcBef>
              <a:spcAft>
                <a:spcPts val="0"/>
              </a:spcAft>
              <a:buSzPts val="1600"/>
              <a:buChar char="◻"/>
            </a:pPr>
            <a:r>
              <a:rPr b="1" lang="pt-BR" sz="2000"/>
              <a:t>Select * from tb_funcionario</a:t>
            </a:r>
            <a:endParaRPr b="1" sz="2000"/>
          </a:p>
        </p:txBody>
      </p:sp>
      <p:pic>
        <p:nvPicPr>
          <p:cNvPr id="856" name="Google Shape;856;p101"/>
          <p:cNvPicPr preferRelativeResize="0"/>
          <p:nvPr/>
        </p:nvPicPr>
        <p:blipFill rotWithShape="1">
          <a:blip r:embed="rId3">
            <a:alphaModFix/>
          </a:blip>
          <a:srcRect b="0" l="0" r="0" t="0"/>
          <a:stretch/>
        </p:blipFill>
        <p:spPr>
          <a:xfrm>
            <a:off x="7251700" y="501650"/>
            <a:ext cx="1439863" cy="495300"/>
          </a:xfrm>
          <a:prstGeom prst="rect">
            <a:avLst/>
          </a:prstGeom>
          <a:noFill/>
          <a:ln>
            <a:noFill/>
          </a:ln>
        </p:spPr>
      </p:pic>
      <p:sp>
        <p:nvSpPr>
          <p:cNvPr id="857" name="Google Shape;857;p10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858" name="Google Shape;858;p10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859" name="Google Shape;859;p101"/>
          <p:cNvPicPr preferRelativeResize="0"/>
          <p:nvPr/>
        </p:nvPicPr>
        <p:blipFill rotWithShape="1">
          <a:blip r:embed="rId4">
            <a:alphaModFix/>
          </a:blip>
          <a:srcRect b="0" l="0" r="0" t="0"/>
          <a:stretch/>
        </p:blipFill>
        <p:spPr>
          <a:xfrm>
            <a:off x="1450429" y="2873187"/>
            <a:ext cx="5760523" cy="3375213"/>
          </a:xfrm>
          <a:prstGeom prst="rect">
            <a:avLst/>
          </a:prstGeom>
          <a:noFill/>
          <a:ln>
            <a:noFill/>
          </a:ln>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02"/>
          <p:cNvSpPr txBox="1"/>
          <p:nvPr>
            <p:ph idx="1" type="body"/>
          </p:nvPr>
        </p:nvSpPr>
        <p:spPr>
          <a:xfrm>
            <a:off x="107950" y="1268413"/>
            <a:ext cx="8915400" cy="6477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800"/>
              <a:buChar char="■"/>
            </a:pPr>
            <a:r>
              <a:rPr lang="pt-BR" sz="2400">
                <a:solidFill>
                  <a:srgbClr val="1717FF"/>
                </a:solidFill>
              </a:rPr>
              <a:t>SELECT</a:t>
            </a:r>
            <a:r>
              <a:rPr lang="pt-BR" sz="2400"/>
              <a:t>:</a:t>
            </a:r>
            <a:endParaRPr/>
          </a:p>
        </p:txBody>
      </p:sp>
      <p:sp>
        <p:nvSpPr>
          <p:cNvPr id="865" name="Google Shape;865;p102"/>
          <p:cNvSpPr txBox="1"/>
          <p:nvPr>
            <p:ph type="title"/>
          </p:nvPr>
        </p:nvSpPr>
        <p:spPr>
          <a:xfrm>
            <a:off x="457200" y="476250"/>
            <a:ext cx="5003800" cy="7207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800"/>
              <a:t>Operadores Relacionais</a:t>
            </a:r>
            <a:endParaRPr/>
          </a:p>
        </p:txBody>
      </p:sp>
      <p:pic>
        <p:nvPicPr>
          <p:cNvPr id="866" name="Google Shape;866;p102"/>
          <p:cNvPicPr preferRelativeResize="0"/>
          <p:nvPr/>
        </p:nvPicPr>
        <p:blipFill rotWithShape="1">
          <a:blip r:embed="rId3">
            <a:alphaModFix/>
          </a:blip>
          <a:srcRect b="0" l="0" r="0" t="0"/>
          <a:stretch/>
        </p:blipFill>
        <p:spPr>
          <a:xfrm>
            <a:off x="7251700" y="501650"/>
            <a:ext cx="1439863" cy="495300"/>
          </a:xfrm>
          <a:prstGeom prst="rect">
            <a:avLst/>
          </a:prstGeom>
          <a:noFill/>
          <a:ln>
            <a:noFill/>
          </a:ln>
        </p:spPr>
      </p:pic>
      <p:sp>
        <p:nvSpPr>
          <p:cNvPr id="867" name="Google Shape;867;p10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cxnSp>
        <p:nvCxnSpPr>
          <p:cNvPr id="868" name="Google Shape;868;p102"/>
          <p:cNvCxnSpPr/>
          <p:nvPr/>
        </p:nvCxnSpPr>
        <p:spPr>
          <a:xfrm flipH="1">
            <a:off x="2267744" y="1509714"/>
            <a:ext cx="936625" cy="677862"/>
          </a:xfrm>
          <a:prstGeom prst="straightConnector1">
            <a:avLst/>
          </a:prstGeom>
          <a:noFill/>
          <a:ln cap="flat" cmpd="sng" w="25400">
            <a:solidFill>
              <a:schemeClr val="lt2"/>
            </a:solidFill>
            <a:prstDash val="solid"/>
            <a:round/>
            <a:headEnd len="sm" w="sm" type="none"/>
            <a:tailEnd len="med" w="med" type="triangle"/>
          </a:ln>
        </p:spPr>
      </p:cxnSp>
      <p:sp>
        <p:nvSpPr>
          <p:cNvPr id="869" name="Google Shape;869;p10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870" name="Google Shape;870;p102"/>
          <p:cNvPicPr preferRelativeResize="0"/>
          <p:nvPr/>
        </p:nvPicPr>
        <p:blipFill rotWithShape="1">
          <a:blip r:embed="rId4">
            <a:alphaModFix/>
          </a:blip>
          <a:srcRect b="0" l="0" r="0" t="0"/>
          <a:stretch/>
        </p:blipFill>
        <p:spPr>
          <a:xfrm>
            <a:off x="652296" y="2281608"/>
            <a:ext cx="7319335" cy="2114475"/>
          </a:xfrm>
          <a:prstGeom prst="rect">
            <a:avLst/>
          </a:prstGeom>
          <a:noFill/>
          <a:ln>
            <a:noFill/>
          </a:ln>
        </p:spPr>
      </p:pic>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03"/>
          <p:cNvSpPr txBox="1"/>
          <p:nvPr>
            <p:ph idx="1" type="body"/>
          </p:nvPr>
        </p:nvSpPr>
        <p:spPr>
          <a:xfrm>
            <a:off x="254000" y="1308100"/>
            <a:ext cx="8893175" cy="244792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500"/>
              <a:buChar char="■"/>
            </a:pPr>
            <a:r>
              <a:rPr lang="pt-BR" sz="2000">
                <a:solidFill>
                  <a:srgbClr val="1717FF"/>
                </a:solidFill>
              </a:rPr>
              <a:t>Project</a:t>
            </a:r>
            <a:r>
              <a:rPr lang="pt-BR" sz="2000"/>
              <a:t>:</a:t>
            </a:r>
            <a:endParaRPr/>
          </a:p>
          <a:p>
            <a:pPr indent="-285750" lvl="1" marL="742950" rtl="0" algn="just">
              <a:spcBef>
                <a:spcPts val="560"/>
              </a:spcBef>
              <a:spcAft>
                <a:spcPts val="0"/>
              </a:spcAft>
              <a:buSzPts val="1440"/>
              <a:buChar char="◻"/>
            </a:pPr>
            <a:r>
              <a:rPr lang="pt-BR" sz="1800"/>
              <a:t>Símbolo </a:t>
            </a:r>
            <a:r>
              <a:rPr lang="pt-BR"/>
              <a:t>π</a:t>
            </a:r>
            <a:r>
              <a:rPr lang="pt-BR" sz="1800"/>
              <a:t> (</a:t>
            </a:r>
            <a:r>
              <a:rPr lang="pt-BR" sz="1800">
                <a:solidFill>
                  <a:srgbClr val="1717FF"/>
                </a:solidFill>
              </a:rPr>
              <a:t>p</a:t>
            </a:r>
            <a:r>
              <a:rPr lang="pt-BR" sz="1800"/>
              <a:t>i).</a:t>
            </a:r>
            <a:endParaRPr/>
          </a:p>
          <a:p>
            <a:pPr indent="-285750" lvl="1" marL="742950" rtl="0" algn="just">
              <a:spcBef>
                <a:spcPts val="360"/>
              </a:spcBef>
              <a:spcAft>
                <a:spcPts val="0"/>
              </a:spcAft>
              <a:buSzPts val="1440"/>
              <a:buChar char="◻"/>
            </a:pPr>
            <a:r>
              <a:rPr lang="pt-BR" sz="1800"/>
              <a:t>Extrai determinadas colunas de uma tabela e descarta outras.</a:t>
            </a:r>
            <a:endParaRPr/>
          </a:p>
          <a:p>
            <a:pPr indent="-285750" lvl="1" marL="742950" rtl="0" algn="just">
              <a:spcBef>
                <a:spcPts val="360"/>
              </a:spcBef>
              <a:spcAft>
                <a:spcPts val="0"/>
              </a:spcAft>
              <a:buSzPts val="1440"/>
              <a:buChar char="◻"/>
            </a:pPr>
            <a:r>
              <a:rPr b="1" lang="pt-BR" sz="1800"/>
              <a:t>Select matricula, funcionario from tb_funcionario</a:t>
            </a:r>
            <a:endParaRPr b="1" sz="1800"/>
          </a:p>
        </p:txBody>
      </p:sp>
      <p:sp>
        <p:nvSpPr>
          <p:cNvPr id="876" name="Google Shape;876;p103"/>
          <p:cNvSpPr txBox="1"/>
          <p:nvPr>
            <p:ph type="title"/>
          </p:nvPr>
        </p:nvSpPr>
        <p:spPr>
          <a:xfrm>
            <a:off x="457200" y="476250"/>
            <a:ext cx="5003800" cy="7207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800"/>
              <a:t>Operadores Relacionais</a:t>
            </a:r>
            <a:endParaRPr/>
          </a:p>
        </p:txBody>
      </p:sp>
      <p:pic>
        <p:nvPicPr>
          <p:cNvPr id="877" name="Google Shape;877;p103"/>
          <p:cNvPicPr preferRelativeResize="0"/>
          <p:nvPr/>
        </p:nvPicPr>
        <p:blipFill rotWithShape="1">
          <a:blip r:embed="rId3">
            <a:alphaModFix/>
          </a:blip>
          <a:srcRect b="0" l="0" r="0" t="0"/>
          <a:stretch/>
        </p:blipFill>
        <p:spPr>
          <a:xfrm>
            <a:off x="7251700" y="501650"/>
            <a:ext cx="1439863" cy="495300"/>
          </a:xfrm>
          <a:prstGeom prst="rect">
            <a:avLst/>
          </a:prstGeom>
          <a:noFill/>
          <a:ln>
            <a:noFill/>
          </a:ln>
        </p:spPr>
      </p:pic>
      <p:sp>
        <p:nvSpPr>
          <p:cNvPr id="878" name="Google Shape;878;p10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879" name="Google Shape;879;p10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880" name="Google Shape;880;p103"/>
          <p:cNvPicPr preferRelativeResize="0"/>
          <p:nvPr/>
        </p:nvPicPr>
        <p:blipFill rotWithShape="1">
          <a:blip r:embed="rId4">
            <a:alphaModFix/>
          </a:blip>
          <a:srcRect b="0" l="0" r="0" t="0"/>
          <a:stretch/>
        </p:blipFill>
        <p:spPr>
          <a:xfrm>
            <a:off x="1564731" y="3212976"/>
            <a:ext cx="5227283" cy="2952328"/>
          </a:xfrm>
          <a:prstGeom prst="rect">
            <a:avLst/>
          </a:prstGeom>
          <a:noFill/>
          <a:ln>
            <a:noFill/>
          </a:ln>
        </p:spPr>
      </p:pic>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04"/>
          <p:cNvSpPr txBox="1"/>
          <p:nvPr>
            <p:ph idx="1" type="body"/>
          </p:nvPr>
        </p:nvSpPr>
        <p:spPr>
          <a:xfrm>
            <a:off x="142875" y="1196975"/>
            <a:ext cx="8893175" cy="6477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800"/>
              <a:buChar char="■"/>
            </a:pPr>
            <a:r>
              <a:rPr lang="pt-BR" sz="2400">
                <a:solidFill>
                  <a:srgbClr val="1717FF"/>
                </a:solidFill>
              </a:rPr>
              <a:t>Project</a:t>
            </a:r>
            <a:r>
              <a:rPr lang="pt-BR" sz="2400"/>
              <a:t>:</a:t>
            </a:r>
            <a:endParaRPr/>
          </a:p>
        </p:txBody>
      </p:sp>
      <p:sp>
        <p:nvSpPr>
          <p:cNvPr id="886" name="Google Shape;886;p104"/>
          <p:cNvSpPr txBox="1"/>
          <p:nvPr>
            <p:ph type="title"/>
          </p:nvPr>
        </p:nvSpPr>
        <p:spPr>
          <a:xfrm>
            <a:off x="457200" y="476250"/>
            <a:ext cx="5003800" cy="7207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800"/>
              <a:t>Operadores Relacionais</a:t>
            </a:r>
            <a:endParaRPr/>
          </a:p>
        </p:txBody>
      </p:sp>
      <p:pic>
        <p:nvPicPr>
          <p:cNvPr id="887" name="Google Shape;887;p104"/>
          <p:cNvPicPr preferRelativeResize="0"/>
          <p:nvPr/>
        </p:nvPicPr>
        <p:blipFill rotWithShape="1">
          <a:blip r:embed="rId3">
            <a:alphaModFix/>
          </a:blip>
          <a:srcRect b="0" l="0" r="0" t="0"/>
          <a:stretch/>
        </p:blipFill>
        <p:spPr>
          <a:xfrm>
            <a:off x="7251700" y="501650"/>
            <a:ext cx="1439863" cy="495300"/>
          </a:xfrm>
          <a:prstGeom prst="rect">
            <a:avLst/>
          </a:prstGeom>
          <a:noFill/>
          <a:ln>
            <a:noFill/>
          </a:ln>
        </p:spPr>
      </p:pic>
      <p:sp>
        <p:nvSpPr>
          <p:cNvPr id="888" name="Google Shape;888;p10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cxnSp>
        <p:nvCxnSpPr>
          <p:cNvPr id="889" name="Google Shape;889;p104"/>
          <p:cNvCxnSpPr/>
          <p:nvPr/>
        </p:nvCxnSpPr>
        <p:spPr>
          <a:xfrm>
            <a:off x="4023669" y="3048322"/>
            <a:ext cx="1401388" cy="694209"/>
          </a:xfrm>
          <a:prstGeom prst="straightConnector1">
            <a:avLst/>
          </a:prstGeom>
          <a:noFill/>
          <a:ln cap="flat" cmpd="sng" w="25400">
            <a:solidFill>
              <a:schemeClr val="lt2"/>
            </a:solidFill>
            <a:prstDash val="solid"/>
            <a:round/>
            <a:headEnd len="sm" w="sm" type="none"/>
            <a:tailEnd len="med" w="med" type="triangle"/>
          </a:ln>
        </p:spPr>
      </p:cxnSp>
      <p:sp>
        <p:nvSpPr>
          <p:cNvPr id="890" name="Google Shape;890;p10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891" name="Google Shape;891;p104"/>
          <p:cNvPicPr preferRelativeResize="0"/>
          <p:nvPr/>
        </p:nvPicPr>
        <p:blipFill rotWithShape="1">
          <a:blip r:embed="rId4">
            <a:alphaModFix/>
          </a:blip>
          <a:srcRect b="0" l="0" r="0" t="0"/>
          <a:stretch/>
        </p:blipFill>
        <p:spPr>
          <a:xfrm>
            <a:off x="457200" y="1877914"/>
            <a:ext cx="3261745" cy="1911126"/>
          </a:xfrm>
          <a:prstGeom prst="rect">
            <a:avLst/>
          </a:prstGeom>
          <a:noFill/>
          <a:ln>
            <a:noFill/>
          </a:ln>
        </p:spPr>
      </p:pic>
      <p:pic>
        <p:nvPicPr>
          <p:cNvPr id="892" name="Google Shape;892;p104"/>
          <p:cNvPicPr preferRelativeResize="0"/>
          <p:nvPr/>
        </p:nvPicPr>
        <p:blipFill rotWithShape="1">
          <a:blip r:embed="rId5">
            <a:alphaModFix/>
          </a:blip>
          <a:srcRect b="0" l="0" r="0" t="0"/>
          <a:stretch/>
        </p:blipFill>
        <p:spPr>
          <a:xfrm>
            <a:off x="3868093" y="3849261"/>
            <a:ext cx="4303413" cy="2430534"/>
          </a:xfrm>
          <a:prstGeom prst="rect">
            <a:avLst/>
          </a:prstGeom>
          <a:noFill/>
          <a:ln>
            <a:noFill/>
          </a:ln>
        </p:spPr>
      </p:pic>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05"/>
          <p:cNvSpPr txBox="1"/>
          <p:nvPr>
            <p:ph idx="1" type="body"/>
          </p:nvPr>
        </p:nvSpPr>
        <p:spPr>
          <a:xfrm>
            <a:off x="80963" y="1125538"/>
            <a:ext cx="5211762" cy="5472112"/>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800"/>
              <a:buChar char="■"/>
            </a:pPr>
            <a:r>
              <a:rPr lang="pt-BR" sz="2400">
                <a:solidFill>
                  <a:srgbClr val="1717FF"/>
                </a:solidFill>
              </a:rPr>
              <a:t>JOIN</a:t>
            </a:r>
            <a:r>
              <a:rPr lang="pt-BR" sz="2400"/>
              <a:t> (INNER JOIN):</a:t>
            </a:r>
            <a:endParaRPr/>
          </a:p>
          <a:p>
            <a:pPr indent="-285750" lvl="1" marL="742950" rtl="0" algn="just">
              <a:lnSpc>
                <a:spcPct val="150000"/>
              </a:lnSpc>
              <a:spcBef>
                <a:spcPts val="400"/>
              </a:spcBef>
              <a:spcAft>
                <a:spcPts val="0"/>
              </a:spcAft>
              <a:buSzPts val="1600"/>
              <a:buChar char="◻"/>
            </a:pPr>
            <a:r>
              <a:rPr lang="pt-BR" sz="2000"/>
              <a:t>Símbolo |X|.</a:t>
            </a:r>
            <a:endParaRPr/>
          </a:p>
          <a:p>
            <a:pPr indent="-285750" lvl="1" marL="742950" rtl="0" algn="just">
              <a:lnSpc>
                <a:spcPct val="150000"/>
              </a:lnSpc>
              <a:spcBef>
                <a:spcPts val="400"/>
              </a:spcBef>
              <a:spcAft>
                <a:spcPts val="0"/>
              </a:spcAft>
              <a:buSzPts val="1600"/>
              <a:buChar char="◻"/>
            </a:pPr>
            <a:r>
              <a:rPr lang="pt-BR" sz="2000"/>
              <a:t>Constrói uma relação a partir de duas relações específicas consistindo em todas as possibilidades de pares de tuplas concatenados, uma de cada uma das duas relações específicas, de forma que em cada par as duas tuplas satisfaçam uma condição específica.</a:t>
            </a:r>
            <a:endParaRPr/>
          </a:p>
        </p:txBody>
      </p:sp>
      <p:sp>
        <p:nvSpPr>
          <p:cNvPr id="898" name="Google Shape;898;p105"/>
          <p:cNvSpPr txBox="1"/>
          <p:nvPr>
            <p:ph type="title"/>
          </p:nvPr>
        </p:nvSpPr>
        <p:spPr>
          <a:xfrm>
            <a:off x="457200" y="476250"/>
            <a:ext cx="5003800" cy="7207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800"/>
              <a:t>Operadores Relacionais</a:t>
            </a:r>
            <a:endParaRPr/>
          </a:p>
        </p:txBody>
      </p:sp>
      <p:pic>
        <p:nvPicPr>
          <p:cNvPr id="899" name="Google Shape;899;p105"/>
          <p:cNvPicPr preferRelativeResize="0"/>
          <p:nvPr/>
        </p:nvPicPr>
        <p:blipFill rotWithShape="1">
          <a:blip r:embed="rId3">
            <a:alphaModFix/>
          </a:blip>
          <a:srcRect b="0" l="0" r="0" t="0"/>
          <a:stretch/>
        </p:blipFill>
        <p:spPr>
          <a:xfrm>
            <a:off x="7251700" y="501650"/>
            <a:ext cx="1439863" cy="495300"/>
          </a:xfrm>
          <a:prstGeom prst="rect">
            <a:avLst/>
          </a:prstGeom>
          <a:noFill/>
          <a:ln>
            <a:noFill/>
          </a:ln>
        </p:spPr>
      </p:pic>
      <p:sp>
        <p:nvSpPr>
          <p:cNvPr id="900" name="Google Shape;900;p10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pic>
        <p:nvPicPr>
          <p:cNvPr id="901" name="Google Shape;901;p105"/>
          <p:cNvPicPr preferRelativeResize="0"/>
          <p:nvPr/>
        </p:nvPicPr>
        <p:blipFill rotWithShape="1">
          <a:blip r:embed="rId4">
            <a:alphaModFix/>
          </a:blip>
          <a:srcRect b="0" l="0" r="0" t="0"/>
          <a:stretch/>
        </p:blipFill>
        <p:spPr>
          <a:xfrm>
            <a:off x="5524500" y="1484313"/>
            <a:ext cx="3454400" cy="2722562"/>
          </a:xfrm>
          <a:prstGeom prst="rect">
            <a:avLst/>
          </a:prstGeom>
          <a:noFill/>
          <a:ln>
            <a:noFill/>
          </a:ln>
        </p:spPr>
      </p:pic>
      <p:sp>
        <p:nvSpPr>
          <p:cNvPr id="902" name="Google Shape;902;p10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06"/>
          <p:cNvSpPr txBox="1"/>
          <p:nvPr>
            <p:ph type="title"/>
          </p:nvPr>
        </p:nvSpPr>
        <p:spPr>
          <a:xfrm>
            <a:off x="457200" y="476250"/>
            <a:ext cx="5003800" cy="7207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800"/>
              <a:t>Operadores Relacionais</a:t>
            </a:r>
            <a:endParaRPr/>
          </a:p>
        </p:txBody>
      </p:sp>
      <p:pic>
        <p:nvPicPr>
          <p:cNvPr id="908" name="Google Shape;908;p106"/>
          <p:cNvPicPr preferRelativeResize="0"/>
          <p:nvPr/>
        </p:nvPicPr>
        <p:blipFill rotWithShape="1">
          <a:blip r:embed="rId3">
            <a:alphaModFix/>
          </a:blip>
          <a:srcRect b="0" l="0" r="0" t="0"/>
          <a:stretch/>
        </p:blipFill>
        <p:spPr>
          <a:xfrm>
            <a:off x="7251700" y="501650"/>
            <a:ext cx="1439863" cy="495300"/>
          </a:xfrm>
          <a:prstGeom prst="rect">
            <a:avLst/>
          </a:prstGeom>
          <a:noFill/>
          <a:ln>
            <a:noFill/>
          </a:ln>
        </p:spPr>
      </p:pic>
      <p:sp>
        <p:nvSpPr>
          <p:cNvPr id="909" name="Google Shape;909;p10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cxnSp>
        <p:nvCxnSpPr>
          <p:cNvPr id="910" name="Google Shape;910;p106"/>
          <p:cNvCxnSpPr/>
          <p:nvPr/>
        </p:nvCxnSpPr>
        <p:spPr>
          <a:xfrm>
            <a:off x="4747123" y="1866107"/>
            <a:ext cx="628650" cy="73025"/>
          </a:xfrm>
          <a:prstGeom prst="straightConnector1">
            <a:avLst/>
          </a:prstGeom>
          <a:noFill/>
          <a:ln cap="flat" cmpd="sng" w="25400">
            <a:solidFill>
              <a:schemeClr val="lt2"/>
            </a:solidFill>
            <a:prstDash val="solid"/>
            <a:round/>
            <a:headEnd len="sm" w="sm" type="none"/>
            <a:tailEnd len="med" w="med" type="triangle"/>
          </a:ln>
        </p:spPr>
      </p:cxnSp>
      <p:cxnSp>
        <p:nvCxnSpPr>
          <p:cNvPr id="911" name="Google Shape;911;p106"/>
          <p:cNvCxnSpPr/>
          <p:nvPr/>
        </p:nvCxnSpPr>
        <p:spPr>
          <a:xfrm flipH="1">
            <a:off x="5219700" y="2636838"/>
            <a:ext cx="628650" cy="933450"/>
          </a:xfrm>
          <a:prstGeom prst="straightConnector1">
            <a:avLst/>
          </a:prstGeom>
          <a:noFill/>
          <a:ln cap="flat" cmpd="sng" w="25400">
            <a:solidFill>
              <a:schemeClr val="lt2"/>
            </a:solidFill>
            <a:prstDash val="solid"/>
            <a:round/>
            <a:headEnd len="sm" w="sm" type="none"/>
            <a:tailEnd len="med" w="med" type="triangle"/>
          </a:ln>
        </p:spPr>
      </p:cxnSp>
      <p:sp>
        <p:nvSpPr>
          <p:cNvPr id="912" name="Google Shape;912;p10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913" name="Google Shape;913;p106"/>
          <p:cNvPicPr preferRelativeResize="0"/>
          <p:nvPr/>
        </p:nvPicPr>
        <p:blipFill rotWithShape="1">
          <a:blip r:embed="rId4">
            <a:alphaModFix/>
          </a:blip>
          <a:srcRect b="0" l="0" r="0" t="0"/>
          <a:stretch/>
        </p:blipFill>
        <p:spPr>
          <a:xfrm>
            <a:off x="5497286" y="1166862"/>
            <a:ext cx="3515276" cy="1269951"/>
          </a:xfrm>
          <a:prstGeom prst="rect">
            <a:avLst/>
          </a:prstGeom>
          <a:noFill/>
          <a:ln>
            <a:noFill/>
          </a:ln>
        </p:spPr>
      </p:pic>
      <p:pic>
        <p:nvPicPr>
          <p:cNvPr id="914" name="Google Shape;914;p106"/>
          <p:cNvPicPr preferRelativeResize="0"/>
          <p:nvPr/>
        </p:nvPicPr>
        <p:blipFill rotWithShape="1">
          <a:blip r:embed="rId5">
            <a:alphaModFix/>
          </a:blip>
          <a:srcRect b="0" l="0" r="0" t="0"/>
          <a:stretch/>
        </p:blipFill>
        <p:spPr>
          <a:xfrm>
            <a:off x="100604" y="1196749"/>
            <a:ext cx="4525006" cy="2048161"/>
          </a:xfrm>
          <a:prstGeom prst="rect">
            <a:avLst/>
          </a:prstGeom>
          <a:noFill/>
          <a:ln>
            <a:noFill/>
          </a:ln>
        </p:spPr>
      </p:pic>
      <p:pic>
        <p:nvPicPr>
          <p:cNvPr id="915" name="Google Shape;915;p106"/>
          <p:cNvPicPr preferRelativeResize="0"/>
          <p:nvPr/>
        </p:nvPicPr>
        <p:blipFill rotWithShape="1">
          <a:blip r:embed="rId6">
            <a:alphaModFix/>
          </a:blip>
          <a:srcRect b="0" l="0" r="0" t="0"/>
          <a:stretch/>
        </p:blipFill>
        <p:spPr>
          <a:xfrm>
            <a:off x="885310" y="3613091"/>
            <a:ext cx="7373379" cy="2676899"/>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0"/>
          <p:cNvSpPr txBox="1"/>
          <p:nvPr>
            <p:ph type="title"/>
          </p:nvPr>
        </p:nvSpPr>
        <p:spPr>
          <a:xfrm>
            <a:off x="468313" y="476250"/>
            <a:ext cx="8229600" cy="5270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2400"/>
              <a:t>Agenda</a:t>
            </a:r>
            <a:endParaRPr/>
          </a:p>
        </p:txBody>
      </p:sp>
      <p:sp>
        <p:nvSpPr>
          <p:cNvPr id="652" name="Google Shape;652;p80"/>
          <p:cNvSpPr txBox="1"/>
          <p:nvPr>
            <p:ph idx="1" type="body"/>
          </p:nvPr>
        </p:nvSpPr>
        <p:spPr>
          <a:xfrm>
            <a:off x="1797050" y="1055688"/>
            <a:ext cx="6429375"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pt-BR" sz="1600"/>
              <a:t>Criar o Banco de Dados bd_rh_seg</a:t>
            </a:r>
            <a:endParaRPr sz="1600"/>
          </a:p>
          <a:p>
            <a:pPr indent="-342900" lvl="0" marL="342900" rtl="0" algn="l">
              <a:spcBef>
                <a:spcPts val="320"/>
              </a:spcBef>
              <a:spcAft>
                <a:spcPts val="0"/>
              </a:spcAft>
              <a:buSzPts val="1200"/>
              <a:buChar char="■"/>
            </a:pPr>
            <a:r>
              <a:rPr lang="pt-BR" sz="1600"/>
              <a:t>Álgebra Relacional</a:t>
            </a:r>
            <a:endParaRPr/>
          </a:p>
          <a:p>
            <a:pPr indent="-342900" lvl="0" marL="342900" rtl="0" algn="l">
              <a:spcBef>
                <a:spcPts val="320"/>
              </a:spcBef>
              <a:spcAft>
                <a:spcPts val="0"/>
              </a:spcAft>
              <a:buSzPts val="1200"/>
              <a:buChar char="■"/>
            </a:pPr>
            <a:r>
              <a:rPr lang="pt-BR" sz="1600"/>
              <a:t>Operadores</a:t>
            </a:r>
            <a:endParaRPr/>
          </a:p>
          <a:p>
            <a:pPr indent="-342900" lvl="0" marL="342900" rtl="0" algn="l">
              <a:spcBef>
                <a:spcPts val="320"/>
              </a:spcBef>
              <a:spcAft>
                <a:spcPts val="0"/>
              </a:spcAft>
              <a:buSzPts val="1200"/>
              <a:buChar char="■"/>
            </a:pPr>
            <a:r>
              <a:rPr lang="pt-BR" sz="1600"/>
              <a:t>Restrição</a:t>
            </a:r>
            <a:endParaRPr sz="1600"/>
          </a:p>
          <a:p>
            <a:pPr indent="-285750" lvl="1" marL="742950" rtl="0" algn="l">
              <a:spcBef>
                <a:spcPts val="320"/>
              </a:spcBef>
              <a:spcAft>
                <a:spcPts val="0"/>
              </a:spcAft>
              <a:buSzPts val="1280"/>
              <a:buChar char="◻"/>
            </a:pPr>
            <a:r>
              <a:rPr lang="pt-BR" sz="1600"/>
              <a:t>Where</a:t>
            </a:r>
            <a:endParaRPr sz="1600"/>
          </a:p>
          <a:p>
            <a:pPr indent="-285750" lvl="1" marL="742950" rtl="0" algn="l">
              <a:spcBef>
                <a:spcPts val="320"/>
              </a:spcBef>
              <a:spcAft>
                <a:spcPts val="0"/>
              </a:spcAft>
              <a:buSzPts val="1280"/>
              <a:buChar char="◻"/>
            </a:pPr>
            <a:r>
              <a:rPr lang="pt-BR" sz="1600"/>
              <a:t>Predicados </a:t>
            </a:r>
            <a:endParaRPr sz="1600"/>
          </a:p>
          <a:p>
            <a:pPr indent="-285750" lvl="1" marL="742950" rtl="0" algn="l">
              <a:spcBef>
                <a:spcPts val="320"/>
              </a:spcBef>
              <a:spcAft>
                <a:spcPts val="0"/>
              </a:spcAft>
              <a:buSzPts val="1280"/>
              <a:buChar char="◻"/>
            </a:pPr>
            <a:r>
              <a:rPr lang="pt-BR" sz="1600"/>
              <a:t>Between </a:t>
            </a:r>
            <a:endParaRPr sz="1600"/>
          </a:p>
          <a:p>
            <a:pPr indent="-285750" lvl="1" marL="742950" rtl="0" algn="l">
              <a:spcBef>
                <a:spcPts val="320"/>
              </a:spcBef>
              <a:spcAft>
                <a:spcPts val="0"/>
              </a:spcAft>
              <a:buSzPts val="1280"/>
              <a:buChar char="◻"/>
            </a:pPr>
            <a:r>
              <a:rPr lang="pt-BR" sz="1600"/>
              <a:t>Like</a:t>
            </a:r>
            <a:endParaRPr sz="1600"/>
          </a:p>
          <a:p>
            <a:pPr indent="-285750" lvl="1" marL="742950" rtl="0" algn="l">
              <a:spcBef>
                <a:spcPts val="320"/>
              </a:spcBef>
              <a:spcAft>
                <a:spcPts val="0"/>
              </a:spcAft>
              <a:buSzPts val="1280"/>
              <a:buChar char="◻"/>
            </a:pPr>
            <a:r>
              <a:rPr lang="pt-BR" sz="1600"/>
              <a:t>In(1,4)</a:t>
            </a:r>
            <a:endParaRPr sz="1600"/>
          </a:p>
          <a:p>
            <a:pPr indent="-285750" lvl="1" marL="742950" rtl="0" algn="l">
              <a:spcBef>
                <a:spcPts val="320"/>
              </a:spcBef>
              <a:spcAft>
                <a:spcPts val="0"/>
              </a:spcAft>
              <a:buSzPts val="1280"/>
              <a:buChar char="◻"/>
            </a:pPr>
            <a:r>
              <a:rPr lang="pt-BR" sz="1600"/>
              <a:t>Order by</a:t>
            </a:r>
            <a:endParaRPr sz="1600"/>
          </a:p>
          <a:p>
            <a:pPr indent="-285750" lvl="1" marL="742950" rtl="0" algn="l">
              <a:spcBef>
                <a:spcPts val="320"/>
              </a:spcBef>
              <a:spcAft>
                <a:spcPts val="0"/>
              </a:spcAft>
              <a:buSzPts val="1280"/>
              <a:buChar char="◻"/>
            </a:pPr>
            <a:r>
              <a:rPr lang="pt-BR" sz="1600"/>
              <a:t>Top</a:t>
            </a:r>
            <a:endParaRPr sz="1600"/>
          </a:p>
          <a:p>
            <a:pPr indent="-285750" lvl="1" marL="742950" rtl="0" algn="l">
              <a:spcBef>
                <a:spcPts val="320"/>
              </a:spcBef>
              <a:spcAft>
                <a:spcPts val="0"/>
              </a:spcAft>
              <a:buSzPts val="1280"/>
              <a:buChar char="◻"/>
            </a:pPr>
            <a:r>
              <a:rPr lang="pt-BR" sz="1600"/>
              <a:t>Alias</a:t>
            </a:r>
            <a:endParaRPr sz="1600"/>
          </a:p>
          <a:p>
            <a:pPr indent="-285750" lvl="1" marL="742950" rtl="0" algn="l">
              <a:spcBef>
                <a:spcPts val="320"/>
              </a:spcBef>
              <a:spcAft>
                <a:spcPts val="0"/>
              </a:spcAft>
              <a:buSzPts val="1280"/>
              <a:buChar char="◻"/>
            </a:pPr>
            <a:r>
              <a:rPr lang="pt-BR" sz="1600"/>
              <a:t>Distinct</a:t>
            </a:r>
            <a:endParaRPr sz="1600"/>
          </a:p>
          <a:p>
            <a:pPr indent="-342900" lvl="0" marL="342900" rtl="0" algn="l">
              <a:spcBef>
                <a:spcPts val="320"/>
              </a:spcBef>
              <a:spcAft>
                <a:spcPts val="0"/>
              </a:spcAft>
              <a:buSzPts val="1200"/>
              <a:buChar char="■"/>
            </a:pPr>
            <a:r>
              <a:rPr lang="pt-BR" sz="1600"/>
              <a:t>Exercício</a:t>
            </a:r>
            <a:endParaRPr sz="1600"/>
          </a:p>
          <a:p>
            <a:pPr indent="0" lvl="0" marL="0" rtl="0" algn="l">
              <a:lnSpc>
                <a:spcPct val="200000"/>
              </a:lnSpc>
              <a:spcBef>
                <a:spcPts val="360"/>
              </a:spcBef>
              <a:spcAft>
                <a:spcPts val="0"/>
              </a:spcAft>
              <a:buSzPts val="1350"/>
              <a:buFont typeface="Noto Sans Symbols"/>
              <a:buNone/>
            </a:pPr>
            <a:r>
              <a:t/>
            </a:r>
            <a:endParaRPr sz="1800"/>
          </a:p>
        </p:txBody>
      </p:sp>
      <p:sp>
        <p:nvSpPr>
          <p:cNvPr id="653" name="Google Shape;653;p8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sp>
        <p:nvSpPr>
          <p:cNvPr id="654" name="Google Shape;654;p8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pic>
        <p:nvPicPr>
          <p:cNvPr id="655" name="Google Shape;655;p80"/>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07"/>
          <p:cNvSpPr txBox="1"/>
          <p:nvPr>
            <p:ph type="ctrTitle"/>
          </p:nvPr>
        </p:nvSpPr>
        <p:spPr>
          <a:xfrm>
            <a:off x="3708400" y="2276475"/>
            <a:ext cx="3773488" cy="88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800"/>
              <a:t>Restrição</a:t>
            </a:r>
            <a:endParaRPr/>
          </a:p>
        </p:txBody>
      </p:sp>
      <p:pic>
        <p:nvPicPr>
          <p:cNvPr id="921" name="Google Shape;921;p107"/>
          <p:cNvPicPr preferRelativeResize="0"/>
          <p:nvPr/>
        </p:nvPicPr>
        <p:blipFill rotWithShape="1">
          <a:blip r:embed="rId3">
            <a:alphaModFix/>
          </a:blip>
          <a:srcRect b="0" l="0" r="0" t="0"/>
          <a:stretch/>
        </p:blipFill>
        <p:spPr>
          <a:xfrm>
            <a:off x="7481888" y="476250"/>
            <a:ext cx="1439862" cy="495300"/>
          </a:xfrm>
          <a:prstGeom prst="rect">
            <a:avLst/>
          </a:prstGeom>
          <a:noFill/>
          <a:ln>
            <a:noFill/>
          </a:ln>
        </p:spPr>
      </p:pic>
      <p:sp>
        <p:nvSpPr>
          <p:cNvPr id="922" name="Google Shape;922;p10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sp>
        <p:nvSpPr>
          <p:cNvPr id="923" name="Google Shape;923;p10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08"/>
          <p:cNvSpPr txBox="1"/>
          <p:nvPr>
            <p:ph type="title"/>
          </p:nvPr>
        </p:nvSpPr>
        <p:spPr>
          <a:xfrm>
            <a:off x="210004" y="709450"/>
            <a:ext cx="16701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Restrição</a:t>
            </a:r>
            <a:endParaRPr sz="2400">
              <a:latin typeface="Times New Roman"/>
              <a:ea typeface="Times New Roman"/>
              <a:cs typeface="Times New Roman"/>
              <a:sym typeface="Times New Roman"/>
            </a:endParaRPr>
          </a:p>
        </p:txBody>
      </p:sp>
      <p:sp>
        <p:nvSpPr>
          <p:cNvPr id="930" name="Google Shape;930;p108"/>
          <p:cNvSpPr/>
          <p:nvPr/>
        </p:nvSpPr>
        <p:spPr>
          <a:xfrm>
            <a:off x="234283" y="3358355"/>
            <a:ext cx="1766887" cy="365125"/>
          </a:xfrm>
          <a:prstGeom prst="rect">
            <a:avLst/>
          </a:prstGeom>
          <a:noFill/>
          <a:ln>
            <a:noFill/>
          </a:ln>
        </p:spPr>
        <p:txBody>
          <a:bodyPr anchorCtr="0" anchor="t" bIns="25400" lIns="63500" spcFirstLastPara="1" rIns="63500" wrap="square" tIns="25400">
            <a:noAutofit/>
          </a:bodyPr>
          <a:lstStyle/>
          <a:p>
            <a:pPr indent="0" lvl="0" marL="0" marR="0" rtl="0" algn="l">
              <a:lnSpc>
                <a:spcPct val="102000"/>
              </a:lnSpc>
              <a:spcBef>
                <a:spcPts val="0"/>
              </a:spcBef>
              <a:spcAft>
                <a:spcPts val="0"/>
              </a:spcAft>
              <a:buNone/>
            </a:pPr>
            <a:r>
              <a:rPr b="0" i="0" lang="pt-BR" sz="2000" u="none" cap="none" strike="noStrike">
                <a:solidFill>
                  <a:schemeClr val="dk1"/>
                </a:solidFill>
                <a:latin typeface="Times New Roman"/>
                <a:ea typeface="Times New Roman"/>
                <a:cs typeface="Times New Roman"/>
                <a:sym typeface="Times New Roman"/>
              </a:rPr>
              <a:t>Clausula Where</a:t>
            </a:r>
            <a:endParaRPr/>
          </a:p>
        </p:txBody>
      </p:sp>
      <p:sp>
        <p:nvSpPr>
          <p:cNvPr id="931" name="Google Shape;931;p10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932" name="Google Shape;932;p108"/>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933" name="Google Shape;933;p10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934" name="Google Shape;934;p108"/>
          <p:cNvPicPr preferRelativeResize="0"/>
          <p:nvPr/>
        </p:nvPicPr>
        <p:blipFill rotWithShape="1">
          <a:blip r:embed="rId4">
            <a:alphaModFix/>
          </a:blip>
          <a:srcRect b="0" l="0" r="0" t="0"/>
          <a:stretch/>
        </p:blipFill>
        <p:spPr>
          <a:xfrm>
            <a:off x="2483768" y="1003300"/>
            <a:ext cx="4601217" cy="2381582"/>
          </a:xfrm>
          <a:prstGeom prst="rect">
            <a:avLst/>
          </a:prstGeom>
          <a:noFill/>
          <a:ln>
            <a:noFill/>
          </a:ln>
        </p:spPr>
      </p:pic>
      <p:pic>
        <p:nvPicPr>
          <p:cNvPr id="935" name="Google Shape;935;p108"/>
          <p:cNvPicPr preferRelativeResize="0"/>
          <p:nvPr/>
        </p:nvPicPr>
        <p:blipFill rotWithShape="1">
          <a:blip r:embed="rId5">
            <a:alphaModFix/>
          </a:blip>
          <a:srcRect b="0" l="0" r="0" t="0"/>
          <a:stretch/>
        </p:blipFill>
        <p:spPr>
          <a:xfrm>
            <a:off x="1161607" y="3870312"/>
            <a:ext cx="6919948" cy="2059106"/>
          </a:xfrm>
          <a:prstGeom prst="rect">
            <a:avLst/>
          </a:prstGeom>
          <a:noFill/>
          <a:ln>
            <a:noFill/>
          </a:ln>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09"/>
          <p:cNvSpPr txBox="1"/>
          <p:nvPr>
            <p:ph type="title"/>
          </p:nvPr>
        </p:nvSpPr>
        <p:spPr>
          <a:xfrm>
            <a:off x="3863975" y="776300"/>
            <a:ext cx="19911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Predicados</a:t>
            </a:r>
            <a:endParaRPr/>
          </a:p>
        </p:txBody>
      </p:sp>
      <p:sp>
        <p:nvSpPr>
          <p:cNvPr id="942" name="Google Shape;942;p109"/>
          <p:cNvSpPr/>
          <p:nvPr/>
        </p:nvSpPr>
        <p:spPr>
          <a:xfrm>
            <a:off x="852488" y="1766888"/>
            <a:ext cx="7350125" cy="365125"/>
          </a:xfrm>
          <a:prstGeom prst="rect">
            <a:avLst/>
          </a:prstGeom>
          <a:noFill/>
          <a:ln>
            <a:noFill/>
          </a:ln>
        </p:spPr>
        <p:txBody>
          <a:bodyPr anchorCtr="0" anchor="t" bIns="25400" lIns="63500" spcFirstLastPara="1" rIns="63500" wrap="square" tIns="25400">
            <a:noAutofit/>
          </a:bodyPr>
          <a:lstStyle/>
          <a:p>
            <a:pPr indent="-381000" lvl="0" marL="381000" marR="0" rtl="0" algn="l">
              <a:lnSpc>
                <a:spcPct val="102000"/>
              </a:lnSpc>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Um predicado pode ser:</a:t>
            </a:r>
            <a:endParaRPr/>
          </a:p>
        </p:txBody>
      </p:sp>
      <p:sp>
        <p:nvSpPr>
          <p:cNvPr id="943" name="Google Shape;943;p10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944" name="Google Shape;944;p109"/>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945" name="Google Shape;945;p10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946" name="Google Shape;946;p109"/>
          <p:cNvPicPr preferRelativeResize="0"/>
          <p:nvPr/>
        </p:nvPicPr>
        <p:blipFill rotWithShape="1">
          <a:blip r:embed="rId4">
            <a:alphaModFix/>
          </a:blip>
          <a:srcRect b="0" l="0" r="0" t="0"/>
          <a:stretch/>
        </p:blipFill>
        <p:spPr>
          <a:xfrm>
            <a:off x="1563366" y="2361422"/>
            <a:ext cx="6375265" cy="3299826"/>
          </a:xfrm>
          <a:prstGeom prst="rect">
            <a:avLst/>
          </a:prstGeom>
          <a:noFill/>
          <a:ln>
            <a:noFill/>
          </a:ln>
        </p:spPr>
      </p:pic>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10"/>
          <p:cNvSpPr txBox="1"/>
          <p:nvPr>
            <p:ph type="title"/>
          </p:nvPr>
        </p:nvSpPr>
        <p:spPr>
          <a:xfrm>
            <a:off x="3863975" y="776300"/>
            <a:ext cx="18849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Predicados</a:t>
            </a:r>
            <a:endParaRPr/>
          </a:p>
        </p:txBody>
      </p:sp>
      <p:sp>
        <p:nvSpPr>
          <p:cNvPr id="953" name="Google Shape;953;p110"/>
          <p:cNvSpPr/>
          <p:nvPr/>
        </p:nvSpPr>
        <p:spPr>
          <a:xfrm>
            <a:off x="876300" y="1949450"/>
            <a:ext cx="7350125" cy="365125"/>
          </a:xfrm>
          <a:prstGeom prst="rect">
            <a:avLst/>
          </a:prstGeom>
          <a:noFill/>
          <a:ln>
            <a:noFill/>
          </a:ln>
        </p:spPr>
        <p:txBody>
          <a:bodyPr anchorCtr="0" anchor="t" bIns="25400" lIns="63500" spcFirstLastPara="1" rIns="63500" wrap="square" tIns="25400">
            <a:noAutofit/>
          </a:bodyPr>
          <a:lstStyle/>
          <a:p>
            <a:pPr indent="-381000" lvl="0" marL="381000" marR="0" rtl="0" algn="l">
              <a:lnSpc>
                <a:spcPct val="102000"/>
              </a:lnSpc>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Um predicado pode ser:</a:t>
            </a:r>
            <a:endParaRPr/>
          </a:p>
        </p:txBody>
      </p:sp>
      <p:sp>
        <p:nvSpPr>
          <p:cNvPr id="954" name="Google Shape;954;p1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955" name="Google Shape;955;p110"/>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956" name="Google Shape;956;p1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957" name="Google Shape;957;p110"/>
          <p:cNvPicPr preferRelativeResize="0"/>
          <p:nvPr/>
        </p:nvPicPr>
        <p:blipFill rotWithShape="1">
          <a:blip r:embed="rId4">
            <a:alphaModFix/>
          </a:blip>
          <a:srcRect b="0" l="0" r="0" t="0"/>
          <a:stretch/>
        </p:blipFill>
        <p:spPr>
          <a:xfrm>
            <a:off x="553428" y="2895168"/>
            <a:ext cx="7825835" cy="1829975"/>
          </a:xfrm>
          <a:prstGeom prst="rect">
            <a:avLst/>
          </a:prstGeom>
          <a:noFill/>
          <a:ln>
            <a:noFill/>
          </a:ln>
        </p:spPr>
      </p:pic>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11"/>
          <p:cNvSpPr txBox="1"/>
          <p:nvPr>
            <p:ph type="title"/>
          </p:nvPr>
        </p:nvSpPr>
        <p:spPr>
          <a:xfrm>
            <a:off x="3863975" y="776300"/>
            <a:ext cx="18699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Predicados</a:t>
            </a:r>
            <a:endParaRPr/>
          </a:p>
        </p:txBody>
      </p:sp>
      <p:sp>
        <p:nvSpPr>
          <p:cNvPr id="964" name="Google Shape;964;p111"/>
          <p:cNvSpPr/>
          <p:nvPr/>
        </p:nvSpPr>
        <p:spPr>
          <a:xfrm>
            <a:off x="164870" y="1946275"/>
            <a:ext cx="7350125" cy="365125"/>
          </a:xfrm>
          <a:prstGeom prst="rect">
            <a:avLst/>
          </a:prstGeom>
          <a:noFill/>
          <a:ln>
            <a:noFill/>
          </a:ln>
        </p:spPr>
        <p:txBody>
          <a:bodyPr anchorCtr="0" anchor="t" bIns="25400" lIns="63500" spcFirstLastPara="1" rIns="63500" wrap="square" tIns="25400">
            <a:noAutofit/>
          </a:bodyPr>
          <a:lstStyle/>
          <a:p>
            <a:pPr indent="-381000" lvl="0" marL="381000" marR="0" rtl="0" algn="l">
              <a:lnSpc>
                <a:spcPct val="102000"/>
              </a:lnSpc>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Um predicado pode ser:</a:t>
            </a:r>
            <a:endParaRPr/>
          </a:p>
        </p:txBody>
      </p:sp>
      <p:sp>
        <p:nvSpPr>
          <p:cNvPr id="965" name="Google Shape;965;p1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966" name="Google Shape;966;p111"/>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967" name="Google Shape;967;p1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968" name="Google Shape;968;p111"/>
          <p:cNvPicPr preferRelativeResize="0"/>
          <p:nvPr/>
        </p:nvPicPr>
        <p:blipFill rotWithShape="1">
          <a:blip r:embed="rId4">
            <a:alphaModFix/>
          </a:blip>
          <a:srcRect b="0" l="0" r="0" t="0"/>
          <a:stretch/>
        </p:blipFill>
        <p:spPr>
          <a:xfrm>
            <a:off x="1403648" y="2585920"/>
            <a:ext cx="7203264" cy="2139224"/>
          </a:xfrm>
          <a:prstGeom prst="rect">
            <a:avLst/>
          </a:prstGeom>
          <a:noFill/>
          <a:ln>
            <a:noFill/>
          </a:ln>
        </p:spPr>
      </p:pic>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12"/>
          <p:cNvSpPr txBox="1"/>
          <p:nvPr>
            <p:ph type="title"/>
          </p:nvPr>
        </p:nvSpPr>
        <p:spPr>
          <a:xfrm>
            <a:off x="3863975" y="776300"/>
            <a:ext cx="22188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Predicados</a:t>
            </a:r>
            <a:endParaRPr/>
          </a:p>
        </p:txBody>
      </p:sp>
      <p:sp>
        <p:nvSpPr>
          <p:cNvPr id="975" name="Google Shape;975;p112"/>
          <p:cNvSpPr/>
          <p:nvPr/>
        </p:nvSpPr>
        <p:spPr>
          <a:xfrm>
            <a:off x="876300" y="1949450"/>
            <a:ext cx="7350125" cy="365125"/>
          </a:xfrm>
          <a:prstGeom prst="rect">
            <a:avLst/>
          </a:prstGeom>
          <a:noFill/>
          <a:ln>
            <a:noFill/>
          </a:ln>
        </p:spPr>
        <p:txBody>
          <a:bodyPr anchorCtr="0" anchor="t" bIns="25400" lIns="63500" spcFirstLastPara="1" rIns="63500" wrap="square" tIns="25400">
            <a:noAutofit/>
          </a:bodyPr>
          <a:lstStyle/>
          <a:p>
            <a:pPr indent="-381000" lvl="0" marL="381000" marR="0" rtl="0" algn="l">
              <a:lnSpc>
                <a:spcPct val="102000"/>
              </a:lnSpc>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Um predicado pode ser:        AND     OR</a:t>
            </a:r>
            <a:endParaRPr/>
          </a:p>
        </p:txBody>
      </p:sp>
      <p:sp>
        <p:nvSpPr>
          <p:cNvPr id="976" name="Google Shape;976;p1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977" name="Google Shape;977;p112"/>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978" name="Google Shape;978;p112"/>
          <p:cNvPicPr preferRelativeResize="0"/>
          <p:nvPr/>
        </p:nvPicPr>
        <p:blipFill rotWithShape="1">
          <a:blip r:embed="rId4">
            <a:alphaModFix/>
          </a:blip>
          <a:srcRect b="0" l="0" r="0" t="0"/>
          <a:stretch/>
        </p:blipFill>
        <p:spPr>
          <a:xfrm>
            <a:off x="2990850" y="2852738"/>
            <a:ext cx="3200400" cy="3095625"/>
          </a:xfrm>
          <a:prstGeom prst="rect">
            <a:avLst/>
          </a:prstGeom>
          <a:noFill/>
          <a:ln>
            <a:noFill/>
          </a:ln>
        </p:spPr>
      </p:pic>
      <p:sp>
        <p:nvSpPr>
          <p:cNvPr id="979" name="Google Shape;979;p1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113"/>
          <p:cNvSpPr txBox="1"/>
          <p:nvPr>
            <p:ph type="title"/>
          </p:nvPr>
        </p:nvSpPr>
        <p:spPr>
          <a:xfrm>
            <a:off x="3863975" y="776288"/>
            <a:ext cx="1417638" cy="3683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Predicados</a:t>
            </a:r>
            <a:endParaRPr/>
          </a:p>
        </p:txBody>
      </p:sp>
      <p:sp>
        <p:nvSpPr>
          <p:cNvPr id="986" name="Google Shape;986;p113"/>
          <p:cNvSpPr/>
          <p:nvPr/>
        </p:nvSpPr>
        <p:spPr>
          <a:xfrm>
            <a:off x="876300" y="1949450"/>
            <a:ext cx="7350125" cy="365125"/>
          </a:xfrm>
          <a:prstGeom prst="rect">
            <a:avLst/>
          </a:prstGeom>
          <a:noFill/>
          <a:ln>
            <a:noFill/>
          </a:ln>
        </p:spPr>
        <p:txBody>
          <a:bodyPr anchorCtr="0" anchor="t" bIns="25400" lIns="63500" spcFirstLastPara="1" rIns="63500" wrap="square" tIns="25400">
            <a:noAutofit/>
          </a:bodyPr>
          <a:lstStyle/>
          <a:p>
            <a:pPr indent="-381000" lvl="0" marL="381000" marR="0" rtl="0" algn="l">
              <a:lnSpc>
                <a:spcPct val="102000"/>
              </a:lnSpc>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Um predicado pode ser:        AND     OR</a:t>
            </a:r>
            <a:endParaRPr/>
          </a:p>
        </p:txBody>
      </p:sp>
      <p:sp>
        <p:nvSpPr>
          <p:cNvPr id="987" name="Google Shape;987;p1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988" name="Google Shape;988;p113"/>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989" name="Google Shape;989;p113"/>
          <p:cNvPicPr preferRelativeResize="0"/>
          <p:nvPr/>
        </p:nvPicPr>
        <p:blipFill rotWithShape="1">
          <a:blip r:embed="rId4">
            <a:alphaModFix/>
          </a:blip>
          <a:srcRect b="0" l="0" r="0" t="0"/>
          <a:stretch/>
        </p:blipFill>
        <p:spPr>
          <a:xfrm>
            <a:off x="7308850" y="1392238"/>
            <a:ext cx="1330325" cy="1287462"/>
          </a:xfrm>
          <a:prstGeom prst="rect">
            <a:avLst/>
          </a:prstGeom>
          <a:noFill/>
          <a:ln>
            <a:noFill/>
          </a:ln>
        </p:spPr>
      </p:pic>
      <p:sp>
        <p:nvSpPr>
          <p:cNvPr id="990" name="Google Shape;990;p1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991" name="Google Shape;991;p113"/>
          <p:cNvPicPr preferRelativeResize="0"/>
          <p:nvPr/>
        </p:nvPicPr>
        <p:blipFill rotWithShape="1">
          <a:blip r:embed="rId5">
            <a:alphaModFix/>
          </a:blip>
          <a:srcRect b="0" l="0" r="0" t="0"/>
          <a:stretch/>
        </p:blipFill>
        <p:spPr>
          <a:xfrm>
            <a:off x="298729" y="3068638"/>
            <a:ext cx="8546542" cy="1833783"/>
          </a:xfrm>
          <a:prstGeom prst="rect">
            <a:avLst/>
          </a:prstGeom>
          <a:noFill/>
          <a:ln>
            <a:noFill/>
          </a:ln>
        </p:spPr>
      </p:pic>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14"/>
          <p:cNvSpPr txBox="1"/>
          <p:nvPr>
            <p:ph type="title"/>
          </p:nvPr>
        </p:nvSpPr>
        <p:spPr>
          <a:xfrm>
            <a:off x="3863975" y="776300"/>
            <a:ext cx="18138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Predicados</a:t>
            </a:r>
            <a:endParaRPr/>
          </a:p>
        </p:txBody>
      </p:sp>
      <p:sp>
        <p:nvSpPr>
          <p:cNvPr id="998" name="Google Shape;998;p114"/>
          <p:cNvSpPr/>
          <p:nvPr/>
        </p:nvSpPr>
        <p:spPr>
          <a:xfrm>
            <a:off x="876300" y="1949450"/>
            <a:ext cx="7350125" cy="365125"/>
          </a:xfrm>
          <a:prstGeom prst="rect">
            <a:avLst/>
          </a:prstGeom>
          <a:noFill/>
          <a:ln>
            <a:noFill/>
          </a:ln>
        </p:spPr>
        <p:txBody>
          <a:bodyPr anchorCtr="0" anchor="t" bIns="25400" lIns="63500" spcFirstLastPara="1" rIns="63500" wrap="square" tIns="25400">
            <a:noAutofit/>
          </a:bodyPr>
          <a:lstStyle/>
          <a:p>
            <a:pPr indent="-381000" lvl="0" marL="381000" marR="0" rtl="0" algn="l">
              <a:lnSpc>
                <a:spcPct val="102000"/>
              </a:lnSpc>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Um predicado pode ser:        AND     OR</a:t>
            </a:r>
            <a:endParaRPr/>
          </a:p>
        </p:txBody>
      </p:sp>
      <p:sp>
        <p:nvSpPr>
          <p:cNvPr id="999" name="Google Shape;999;p1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1000" name="Google Shape;1000;p114"/>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1001" name="Google Shape;1001;p114"/>
          <p:cNvPicPr preferRelativeResize="0"/>
          <p:nvPr/>
        </p:nvPicPr>
        <p:blipFill rotWithShape="1">
          <a:blip r:embed="rId4">
            <a:alphaModFix/>
          </a:blip>
          <a:srcRect b="0" l="0" r="0" t="0"/>
          <a:stretch/>
        </p:blipFill>
        <p:spPr>
          <a:xfrm>
            <a:off x="7308850" y="1392238"/>
            <a:ext cx="1330325" cy="1287462"/>
          </a:xfrm>
          <a:prstGeom prst="rect">
            <a:avLst/>
          </a:prstGeom>
          <a:noFill/>
          <a:ln>
            <a:noFill/>
          </a:ln>
        </p:spPr>
      </p:pic>
      <p:sp>
        <p:nvSpPr>
          <p:cNvPr id="1002" name="Google Shape;1002;p1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1003" name="Google Shape;1003;p114"/>
          <p:cNvPicPr preferRelativeResize="0"/>
          <p:nvPr/>
        </p:nvPicPr>
        <p:blipFill rotWithShape="1">
          <a:blip r:embed="rId5">
            <a:alphaModFix/>
          </a:blip>
          <a:srcRect b="0" l="0" r="0" t="0"/>
          <a:stretch/>
        </p:blipFill>
        <p:spPr>
          <a:xfrm>
            <a:off x="191607" y="2871787"/>
            <a:ext cx="8742269" cy="2626136"/>
          </a:xfrm>
          <a:prstGeom prst="rect">
            <a:avLst/>
          </a:prstGeom>
          <a:noFill/>
          <a:ln>
            <a:noFill/>
          </a:ln>
        </p:spPr>
      </p:pic>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3863975" y="776300"/>
            <a:ext cx="19968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Predicados</a:t>
            </a:r>
            <a:endParaRPr/>
          </a:p>
        </p:txBody>
      </p:sp>
      <p:sp>
        <p:nvSpPr>
          <p:cNvPr id="1010" name="Google Shape;1010;p115"/>
          <p:cNvSpPr/>
          <p:nvPr/>
        </p:nvSpPr>
        <p:spPr>
          <a:xfrm>
            <a:off x="188912" y="1581150"/>
            <a:ext cx="7350125" cy="365125"/>
          </a:xfrm>
          <a:prstGeom prst="rect">
            <a:avLst/>
          </a:prstGeom>
          <a:noFill/>
          <a:ln>
            <a:noFill/>
          </a:ln>
        </p:spPr>
        <p:txBody>
          <a:bodyPr anchorCtr="0" anchor="t" bIns="25400" lIns="63500" spcFirstLastPara="1" rIns="63500" wrap="square" tIns="25400">
            <a:noAutofit/>
          </a:bodyPr>
          <a:lstStyle/>
          <a:p>
            <a:pPr indent="-381000" lvl="0" marL="381000" marR="0" rtl="0" algn="l">
              <a:lnSpc>
                <a:spcPct val="102000"/>
              </a:lnSpc>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Um predicado pode ser:  Between</a:t>
            </a:r>
            <a:endParaRPr/>
          </a:p>
        </p:txBody>
      </p:sp>
      <p:sp>
        <p:nvSpPr>
          <p:cNvPr id="1011" name="Google Shape;1011;p1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1012" name="Google Shape;1012;p115"/>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013" name="Google Shape;1013;p1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1014" name="Google Shape;1014;p115"/>
          <p:cNvPicPr preferRelativeResize="0"/>
          <p:nvPr/>
        </p:nvPicPr>
        <p:blipFill rotWithShape="1">
          <a:blip r:embed="rId4">
            <a:alphaModFix/>
          </a:blip>
          <a:srcRect b="0" l="0" r="0" t="0"/>
          <a:stretch/>
        </p:blipFill>
        <p:spPr>
          <a:xfrm>
            <a:off x="239206" y="2544949"/>
            <a:ext cx="8794426" cy="2392176"/>
          </a:xfrm>
          <a:prstGeom prst="rect">
            <a:avLst/>
          </a:prstGeom>
          <a:noFill/>
          <a:ln>
            <a:noFill/>
          </a:ln>
        </p:spPr>
      </p:pic>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16"/>
          <p:cNvSpPr txBox="1"/>
          <p:nvPr>
            <p:ph type="title"/>
          </p:nvPr>
        </p:nvSpPr>
        <p:spPr>
          <a:xfrm>
            <a:off x="3863975" y="776300"/>
            <a:ext cx="18366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Predicados</a:t>
            </a:r>
            <a:endParaRPr/>
          </a:p>
        </p:txBody>
      </p:sp>
      <p:sp>
        <p:nvSpPr>
          <p:cNvPr id="1021" name="Google Shape;1021;p116"/>
          <p:cNvSpPr/>
          <p:nvPr/>
        </p:nvSpPr>
        <p:spPr>
          <a:xfrm>
            <a:off x="188912" y="1687513"/>
            <a:ext cx="7350125" cy="365125"/>
          </a:xfrm>
          <a:prstGeom prst="rect">
            <a:avLst/>
          </a:prstGeom>
          <a:noFill/>
          <a:ln>
            <a:noFill/>
          </a:ln>
        </p:spPr>
        <p:txBody>
          <a:bodyPr anchorCtr="0" anchor="t" bIns="25400" lIns="63500" spcFirstLastPara="1" rIns="63500" wrap="square" tIns="25400">
            <a:noAutofit/>
          </a:bodyPr>
          <a:lstStyle/>
          <a:p>
            <a:pPr indent="-381000" lvl="0" marL="381000" marR="0" rtl="0" algn="l">
              <a:lnSpc>
                <a:spcPct val="102000"/>
              </a:lnSpc>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Um predicado pode ser:   LIKE</a:t>
            </a:r>
            <a:endParaRPr/>
          </a:p>
        </p:txBody>
      </p:sp>
      <p:sp>
        <p:nvSpPr>
          <p:cNvPr id="1022" name="Google Shape;1022;p1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1023" name="Google Shape;1023;p116"/>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024" name="Google Shape;1024;p1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1025" name="Google Shape;1025;p116"/>
          <p:cNvPicPr preferRelativeResize="0"/>
          <p:nvPr/>
        </p:nvPicPr>
        <p:blipFill rotWithShape="1">
          <a:blip r:embed="rId4">
            <a:alphaModFix/>
          </a:blip>
          <a:srcRect b="0" l="0" r="0" t="0"/>
          <a:stretch/>
        </p:blipFill>
        <p:spPr>
          <a:xfrm>
            <a:off x="463074" y="2528761"/>
            <a:ext cx="8600494" cy="2276601"/>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8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400"/>
              <a:t>Popular o Banco de dados BD_RH_seg</a:t>
            </a:r>
            <a:endParaRPr/>
          </a:p>
        </p:txBody>
      </p:sp>
      <p:sp>
        <p:nvSpPr>
          <p:cNvPr id="661" name="Google Shape;661;p8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sp>
        <p:nvSpPr>
          <p:cNvPr id="662" name="Google Shape;662;p8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663" name="Google Shape;663;p81"/>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664" name="Google Shape;664;p81"/>
          <p:cNvPicPr preferRelativeResize="0"/>
          <p:nvPr/>
        </p:nvPicPr>
        <p:blipFill rotWithShape="1">
          <a:blip r:embed="rId4">
            <a:alphaModFix/>
          </a:blip>
          <a:srcRect b="0" l="0" r="0" t="0"/>
          <a:stretch/>
        </p:blipFill>
        <p:spPr>
          <a:xfrm>
            <a:off x="0" y="2200275"/>
            <a:ext cx="9096375" cy="2152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17"/>
          <p:cNvSpPr txBox="1"/>
          <p:nvPr>
            <p:ph type="title"/>
          </p:nvPr>
        </p:nvSpPr>
        <p:spPr>
          <a:xfrm>
            <a:off x="3863975" y="776300"/>
            <a:ext cx="18825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Predicados</a:t>
            </a:r>
            <a:endParaRPr/>
          </a:p>
        </p:txBody>
      </p:sp>
      <p:sp>
        <p:nvSpPr>
          <p:cNvPr id="1032" name="Google Shape;1032;p117"/>
          <p:cNvSpPr/>
          <p:nvPr/>
        </p:nvSpPr>
        <p:spPr>
          <a:xfrm>
            <a:off x="876300" y="1949450"/>
            <a:ext cx="7350125" cy="346826"/>
          </a:xfrm>
          <a:prstGeom prst="rect">
            <a:avLst/>
          </a:prstGeom>
          <a:noFill/>
          <a:ln>
            <a:noFill/>
          </a:ln>
        </p:spPr>
        <p:txBody>
          <a:bodyPr anchorCtr="0" anchor="t" bIns="25400" lIns="63500" spcFirstLastPara="1" rIns="63500" wrap="square" tIns="25400">
            <a:noAutofit/>
          </a:bodyPr>
          <a:lstStyle/>
          <a:p>
            <a:pPr indent="-381000" lvl="0" marL="381000" marR="0" rtl="0" algn="l">
              <a:lnSpc>
                <a:spcPct val="102000"/>
              </a:lnSpc>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Um predicado pode ser:   IN (1,3)</a:t>
            </a:r>
            <a:endParaRPr/>
          </a:p>
        </p:txBody>
      </p:sp>
      <p:sp>
        <p:nvSpPr>
          <p:cNvPr id="1033" name="Google Shape;1033;p1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1034" name="Google Shape;1034;p117"/>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035" name="Google Shape;1035;p1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1036" name="Google Shape;1036;p117"/>
          <p:cNvPicPr preferRelativeResize="0"/>
          <p:nvPr/>
        </p:nvPicPr>
        <p:blipFill rotWithShape="1">
          <a:blip r:embed="rId4">
            <a:alphaModFix/>
          </a:blip>
          <a:srcRect b="0" l="0" r="0" t="0"/>
          <a:stretch/>
        </p:blipFill>
        <p:spPr>
          <a:xfrm>
            <a:off x="462015" y="2595326"/>
            <a:ext cx="7417414" cy="2057809"/>
          </a:xfrm>
          <a:prstGeom prst="rect">
            <a:avLst/>
          </a:prstGeom>
          <a:noFill/>
          <a:ln>
            <a:noFill/>
          </a:ln>
        </p:spPr>
      </p:pic>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1043" name="Google Shape;1043;p118"/>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044" name="Google Shape;1044;p118"/>
          <p:cNvSpPr txBox="1"/>
          <p:nvPr>
            <p:ph type="title"/>
          </p:nvPr>
        </p:nvSpPr>
        <p:spPr>
          <a:xfrm>
            <a:off x="2987675" y="755650"/>
            <a:ext cx="33426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Clausula ORDER BY</a:t>
            </a:r>
            <a:endParaRPr/>
          </a:p>
        </p:txBody>
      </p:sp>
      <p:sp>
        <p:nvSpPr>
          <p:cNvPr id="1045" name="Google Shape;1045;p1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1046" name="Google Shape;1046;p118"/>
          <p:cNvPicPr preferRelativeResize="0"/>
          <p:nvPr/>
        </p:nvPicPr>
        <p:blipFill rotWithShape="1">
          <a:blip r:embed="rId4">
            <a:alphaModFix/>
          </a:blip>
          <a:srcRect b="0" l="0" r="0" t="0"/>
          <a:stretch/>
        </p:blipFill>
        <p:spPr>
          <a:xfrm>
            <a:off x="603332" y="1628800"/>
            <a:ext cx="8058657" cy="3600400"/>
          </a:xfrm>
          <a:prstGeom prst="rect">
            <a:avLst/>
          </a:prstGeom>
          <a:noFill/>
          <a:ln>
            <a:noFill/>
          </a:ln>
        </p:spPr>
      </p:pic>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1053" name="Google Shape;1053;p119"/>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054" name="Google Shape;1054;p119"/>
          <p:cNvSpPr txBox="1"/>
          <p:nvPr>
            <p:ph type="title"/>
          </p:nvPr>
        </p:nvSpPr>
        <p:spPr>
          <a:xfrm>
            <a:off x="467555" y="755650"/>
            <a:ext cx="46950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Clausula ORDER BY DESC</a:t>
            </a:r>
            <a:endParaRPr/>
          </a:p>
        </p:txBody>
      </p:sp>
      <p:sp>
        <p:nvSpPr>
          <p:cNvPr id="1055" name="Google Shape;1055;p1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1056" name="Google Shape;1056;p119"/>
          <p:cNvPicPr preferRelativeResize="0"/>
          <p:nvPr/>
        </p:nvPicPr>
        <p:blipFill rotWithShape="1">
          <a:blip r:embed="rId4">
            <a:alphaModFix/>
          </a:blip>
          <a:srcRect b="0" l="0" r="0" t="0"/>
          <a:stretch/>
        </p:blipFill>
        <p:spPr>
          <a:xfrm>
            <a:off x="467543" y="1700808"/>
            <a:ext cx="8392027" cy="3240360"/>
          </a:xfrm>
          <a:prstGeom prst="rect">
            <a:avLst/>
          </a:prstGeom>
          <a:noFill/>
          <a:ln>
            <a:noFill/>
          </a:ln>
        </p:spPr>
      </p:pic>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1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1063" name="Google Shape;1063;p120"/>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064" name="Google Shape;1064;p120"/>
          <p:cNvSpPr txBox="1"/>
          <p:nvPr>
            <p:ph type="title"/>
          </p:nvPr>
        </p:nvSpPr>
        <p:spPr>
          <a:xfrm>
            <a:off x="2033598" y="755650"/>
            <a:ext cx="5098200" cy="3684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2 Campos - Clausula ORDER BY </a:t>
            </a:r>
            <a:endParaRPr/>
          </a:p>
        </p:txBody>
      </p:sp>
      <p:sp>
        <p:nvSpPr>
          <p:cNvPr id="1065" name="Google Shape;1065;p1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1066" name="Google Shape;1066;p120"/>
          <p:cNvPicPr preferRelativeResize="0"/>
          <p:nvPr/>
        </p:nvPicPr>
        <p:blipFill rotWithShape="1">
          <a:blip r:embed="rId4">
            <a:alphaModFix/>
          </a:blip>
          <a:srcRect b="0" l="0" r="0" t="0"/>
          <a:stretch/>
        </p:blipFill>
        <p:spPr>
          <a:xfrm>
            <a:off x="251520" y="1628800"/>
            <a:ext cx="8351206" cy="2952328"/>
          </a:xfrm>
          <a:prstGeom prst="rect">
            <a:avLst/>
          </a:prstGeom>
          <a:noFill/>
          <a:ln>
            <a:noFill/>
          </a:ln>
        </p:spPr>
      </p:pic>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1073" name="Google Shape;1073;p121"/>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074" name="Google Shape;1074;p121"/>
          <p:cNvSpPr txBox="1"/>
          <p:nvPr>
            <p:ph type="title"/>
          </p:nvPr>
        </p:nvSpPr>
        <p:spPr>
          <a:xfrm>
            <a:off x="1187450" y="508000"/>
            <a:ext cx="6121400" cy="668338"/>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Top -</a:t>
            </a:r>
            <a:r>
              <a:rPr lang="pt-BR" sz="1200">
                <a:latin typeface="Arial"/>
                <a:ea typeface="Arial"/>
                <a:cs typeface="Arial"/>
                <a:sym typeface="Arial"/>
              </a:rPr>
              <a:t> Limita as linhas retornadas em um conjunto de resultados de consulta</a:t>
            </a:r>
            <a:br>
              <a:rPr lang="pt-BR" sz="1200">
                <a:latin typeface="Arial"/>
                <a:ea typeface="Arial"/>
                <a:cs typeface="Arial"/>
                <a:sym typeface="Arial"/>
              </a:rPr>
            </a:br>
            <a:r>
              <a:rPr lang="pt-BR" sz="1200">
                <a:latin typeface="Arial"/>
                <a:ea typeface="Arial"/>
                <a:cs typeface="Arial"/>
                <a:sym typeface="Arial"/>
              </a:rPr>
              <a:t> a um número ou percentual de linhas no SQL  </a:t>
            </a:r>
            <a:endParaRPr/>
          </a:p>
        </p:txBody>
      </p:sp>
      <p:sp>
        <p:nvSpPr>
          <p:cNvPr id="1075" name="Google Shape;1075;p1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1076" name="Google Shape;1076;p121"/>
          <p:cNvPicPr preferRelativeResize="0"/>
          <p:nvPr/>
        </p:nvPicPr>
        <p:blipFill rotWithShape="1">
          <a:blip r:embed="rId4">
            <a:alphaModFix/>
          </a:blip>
          <a:srcRect b="0" l="0" r="0" t="0"/>
          <a:stretch/>
        </p:blipFill>
        <p:spPr>
          <a:xfrm>
            <a:off x="737854" y="1911892"/>
            <a:ext cx="8029984" cy="3029275"/>
          </a:xfrm>
          <a:prstGeom prst="rect">
            <a:avLst/>
          </a:prstGeom>
          <a:noFill/>
          <a:ln>
            <a:noFill/>
          </a:ln>
        </p:spPr>
      </p:pic>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1083" name="Google Shape;1083;p122"/>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084" name="Google Shape;1084;p122"/>
          <p:cNvSpPr txBox="1"/>
          <p:nvPr>
            <p:ph type="title"/>
          </p:nvPr>
        </p:nvSpPr>
        <p:spPr>
          <a:xfrm>
            <a:off x="468313" y="755650"/>
            <a:ext cx="6119812" cy="668338"/>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None/>
            </a:pPr>
            <a:r>
              <a:rPr lang="pt-BR" sz="2400">
                <a:latin typeface="Times New Roman"/>
                <a:ea typeface="Times New Roman"/>
                <a:cs typeface="Times New Roman"/>
                <a:sym typeface="Times New Roman"/>
              </a:rPr>
              <a:t>distinct - </a:t>
            </a:r>
            <a:r>
              <a:rPr lang="pt-BR" sz="1600">
                <a:latin typeface="Arial"/>
                <a:ea typeface="Arial"/>
                <a:cs typeface="Arial"/>
                <a:sym typeface="Arial"/>
              </a:rPr>
              <a:t>Retorna todos os possíveis estados para a coluna selecionada</a:t>
            </a:r>
            <a:br>
              <a:rPr lang="pt-BR" sz="1600">
                <a:latin typeface="Arial"/>
                <a:ea typeface="Arial"/>
                <a:cs typeface="Arial"/>
                <a:sym typeface="Arial"/>
              </a:rPr>
            </a:br>
            <a:r>
              <a:rPr lang="pt-BR" sz="1600">
                <a:latin typeface="Arial"/>
                <a:ea typeface="Arial"/>
                <a:cs typeface="Arial"/>
                <a:sym typeface="Arial"/>
              </a:rPr>
              <a:t> no modelo.</a:t>
            </a:r>
            <a:br>
              <a:rPr lang="pt-BR" sz="1600">
                <a:latin typeface="Arial"/>
                <a:ea typeface="Arial"/>
                <a:cs typeface="Arial"/>
                <a:sym typeface="Arial"/>
              </a:rPr>
            </a:br>
            <a:br>
              <a:rPr lang="pt-BR" sz="1600">
                <a:latin typeface="Arial"/>
                <a:ea typeface="Arial"/>
                <a:cs typeface="Arial"/>
                <a:sym typeface="Arial"/>
              </a:rPr>
            </a:br>
            <a:r>
              <a:rPr lang="pt-BR" sz="1600">
                <a:latin typeface="Arial"/>
                <a:ea typeface="Arial"/>
                <a:cs typeface="Arial"/>
                <a:sym typeface="Arial"/>
              </a:rPr>
              <a:t>Quais são os cargos que a minha empresa tem?</a:t>
            </a:r>
            <a:br>
              <a:rPr lang="pt-BR" sz="1600">
                <a:latin typeface="Arial"/>
                <a:ea typeface="Arial"/>
                <a:cs typeface="Arial"/>
                <a:sym typeface="Arial"/>
              </a:rPr>
            </a:br>
            <a:endParaRPr sz="1600">
              <a:latin typeface="Arial"/>
              <a:ea typeface="Arial"/>
              <a:cs typeface="Arial"/>
              <a:sym typeface="Arial"/>
            </a:endParaRPr>
          </a:p>
        </p:txBody>
      </p:sp>
      <p:sp>
        <p:nvSpPr>
          <p:cNvPr id="1085" name="Google Shape;1085;p1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pic>
        <p:nvPicPr>
          <p:cNvPr id="1086" name="Google Shape;1086;p122"/>
          <p:cNvPicPr preferRelativeResize="0"/>
          <p:nvPr/>
        </p:nvPicPr>
        <p:blipFill rotWithShape="1">
          <a:blip r:embed="rId4">
            <a:alphaModFix/>
          </a:blip>
          <a:srcRect b="0" l="0" r="0" t="0"/>
          <a:stretch/>
        </p:blipFill>
        <p:spPr>
          <a:xfrm>
            <a:off x="611560" y="1492716"/>
            <a:ext cx="4315427" cy="2343477"/>
          </a:xfrm>
          <a:prstGeom prst="rect">
            <a:avLst/>
          </a:prstGeom>
          <a:noFill/>
          <a:ln>
            <a:noFill/>
          </a:ln>
        </p:spPr>
      </p:pic>
      <p:pic>
        <p:nvPicPr>
          <p:cNvPr id="1087" name="Google Shape;1087;p122"/>
          <p:cNvPicPr preferRelativeResize="0"/>
          <p:nvPr/>
        </p:nvPicPr>
        <p:blipFill rotWithShape="1">
          <a:blip r:embed="rId5">
            <a:alphaModFix/>
          </a:blip>
          <a:srcRect b="0" l="0" r="0" t="0"/>
          <a:stretch/>
        </p:blipFill>
        <p:spPr>
          <a:xfrm>
            <a:off x="2288193" y="3921937"/>
            <a:ext cx="5277587" cy="1609950"/>
          </a:xfrm>
          <a:prstGeom prst="rect">
            <a:avLst/>
          </a:prstGeom>
          <a:noFill/>
          <a:ln>
            <a:noFill/>
          </a:ln>
        </p:spPr>
      </p:pic>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23"/>
          <p:cNvSpPr txBox="1"/>
          <p:nvPr>
            <p:ph type="ctrTitle"/>
          </p:nvPr>
        </p:nvSpPr>
        <p:spPr>
          <a:xfrm>
            <a:off x="2874963" y="2262188"/>
            <a:ext cx="4589462" cy="889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t>Exercício – Desafio </a:t>
            </a:r>
            <a:br>
              <a:rPr lang="pt-BR" sz="2800"/>
            </a:br>
            <a:r>
              <a:rPr lang="pt-BR" sz="2800"/>
              <a:t> Bd_RH </a:t>
            </a:r>
            <a:endParaRPr/>
          </a:p>
        </p:txBody>
      </p:sp>
      <p:pic>
        <p:nvPicPr>
          <p:cNvPr id="1093" name="Google Shape;1093;p123"/>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094" name="Google Shape;1094;p1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1095" name="Google Shape;1095;p1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24"/>
          <p:cNvSpPr txBox="1"/>
          <p:nvPr>
            <p:ph type="title"/>
          </p:nvPr>
        </p:nvSpPr>
        <p:spPr>
          <a:xfrm>
            <a:off x="250825" y="100013"/>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400"/>
              <a:t>Exercicio</a:t>
            </a:r>
            <a:endParaRPr/>
          </a:p>
        </p:txBody>
      </p:sp>
      <p:sp>
        <p:nvSpPr>
          <p:cNvPr id="1101" name="Google Shape;1101;p1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pic>
        <p:nvPicPr>
          <p:cNvPr id="1102" name="Google Shape;1102;p124"/>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1103" name="Google Shape;1103;p124"/>
          <p:cNvPicPr preferRelativeResize="0"/>
          <p:nvPr/>
        </p:nvPicPr>
        <p:blipFill rotWithShape="1">
          <a:blip r:embed="rId4">
            <a:alphaModFix/>
          </a:blip>
          <a:srcRect b="0" l="0" r="0" t="0"/>
          <a:stretch/>
        </p:blipFill>
        <p:spPr>
          <a:xfrm>
            <a:off x="2103438" y="503238"/>
            <a:ext cx="2041525" cy="484187"/>
          </a:xfrm>
          <a:prstGeom prst="rect">
            <a:avLst/>
          </a:prstGeom>
          <a:noFill/>
          <a:ln>
            <a:noFill/>
          </a:ln>
        </p:spPr>
      </p:pic>
      <p:sp>
        <p:nvSpPr>
          <p:cNvPr id="1104" name="Google Shape;1104;p12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graphicFrame>
        <p:nvGraphicFramePr>
          <p:cNvPr id="1105" name="Google Shape;1105;p124"/>
          <p:cNvGraphicFramePr/>
          <p:nvPr/>
        </p:nvGraphicFramePr>
        <p:xfrm>
          <a:off x="423863" y="1036638"/>
          <a:ext cx="3000000" cy="3000000"/>
        </p:xfrm>
        <a:graphic>
          <a:graphicData uri="http://schemas.openxmlformats.org/drawingml/2006/table">
            <a:tbl>
              <a:tblPr bandCol="1" bandRow="1" firstCol="1" firstRow="1" lastCol="1" lastRow="1">
                <a:noFill/>
                <a:tableStyleId>{6C101DBB-8B00-4E30-BF8E-A04BF575E37A}</a:tableStyleId>
              </a:tblPr>
              <a:tblGrid>
                <a:gridCol w="1176400"/>
                <a:gridCol w="7259575"/>
              </a:tblGrid>
              <a:tr h="365750">
                <a:tc>
                  <a:txBody>
                    <a:bodyPr/>
                    <a:lstStyle/>
                    <a:p>
                      <a:pPr indent="0" lvl="0" marL="0" marR="0" rtl="0" algn="ctr">
                        <a:spcBef>
                          <a:spcPts val="0"/>
                        </a:spcBef>
                        <a:spcAft>
                          <a:spcPts val="0"/>
                        </a:spcAft>
                        <a:buNone/>
                      </a:pPr>
                      <a:r>
                        <a:rPr lang="pt-BR" sz="1200" u="none" cap="none" strike="noStrike">
                          <a:solidFill>
                            <a:schemeClr val="dk1"/>
                          </a:solidFill>
                        </a:rPr>
                        <a:t>01</a:t>
                      </a:r>
                      <a:endParaRPr sz="1200" u="none" cap="none" strike="noStrike">
                        <a:solidFill>
                          <a:schemeClr val="dk1"/>
                        </a:solidFill>
                        <a:latin typeface="Times New Roman"/>
                        <a:ea typeface="Times New Roman"/>
                        <a:cs typeface="Times New Roman"/>
                        <a:sym typeface="Times New Roman"/>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Lista todos os campos tb_funcionario order nome desc</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r h="365750">
                <a:tc>
                  <a:txBody>
                    <a:bodyPr/>
                    <a:lstStyle/>
                    <a:p>
                      <a:pPr indent="0" lvl="0" marL="0" marR="0" rtl="0" algn="ctr">
                        <a:spcBef>
                          <a:spcPts val="0"/>
                        </a:spcBef>
                        <a:spcAft>
                          <a:spcPts val="0"/>
                        </a:spcAft>
                        <a:buNone/>
                      </a:pPr>
                      <a:r>
                        <a:rPr lang="pt-BR" sz="1200" u="none" cap="none" strike="noStrike">
                          <a:solidFill>
                            <a:schemeClr val="dk1"/>
                          </a:solidFill>
                        </a:rPr>
                        <a:t>02</a:t>
                      </a:r>
                      <a:endParaRPr sz="1200" u="none" cap="none" strike="noStrike">
                        <a:solidFill>
                          <a:schemeClr val="dk1"/>
                        </a:solidFill>
                        <a:latin typeface="Times New Roman"/>
                        <a:ea typeface="Times New Roman"/>
                        <a:cs typeface="Times New Roman"/>
                        <a:sym typeface="Times New Roman"/>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Lista 2 primeiros registro / todos campos / tb_funcionaro</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r h="365750">
                <a:tc>
                  <a:txBody>
                    <a:bodyPr/>
                    <a:lstStyle/>
                    <a:p>
                      <a:pPr indent="0" lvl="0" marL="0" marR="0" rtl="0" algn="ctr">
                        <a:spcBef>
                          <a:spcPts val="0"/>
                        </a:spcBef>
                        <a:spcAft>
                          <a:spcPts val="0"/>
                        </a:spcAft>
                        <a:buNone/>
                      </a:pPr>
                      <a:r>
                        <a:rPr lang="pt-BR" sz="1200" u="none" cap="none" strike="noStrike">
                          <a:solidFill>
                            <a:schemeClr val="dk1"/>
                          </a:solidFill>
                        </a:rPr>
                        <a:t>03</a:t>
                      </a:r>
                      <a:endParaRPr sz="1200" u="none" cap="none" strike="noStrike">
                        <a:solidFill>
                          <a:schemeClr val="dk1"/>
                        </a:solidFill>
                        <a:latin typeface="Times New Roman"/>
                        <a:ea typeface="Times New Roman"/>
                        <a:cs typeface="Times New Roman"/>
                        <a:sym typeface="Times New Roman"/>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Lista todos os campos /  tb_funcionario / nome contenha  %an%</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r h="532650">
                <a:tc>
                  <a:txBody>
                    <a:bodyPr/>
                    <a:lstStyle/>
                    <a:p>
                      <a:pPr indent="0" lvl="0" marL="0" marR="0" rtl="0" algn="ctr">
                        <a:spcBef>
                          <a:spcPts val="0"/>
                        </a:spcBef>
                        <a:spcAft>
                          <a:spcPts val="0"/>
                        </a:spcAft>
                        <a:buNone/>
                      </a:pPr>
                      <a:r>
                        <a:rPr lang="pt-BR" sz="1200" u="none" cap="none" strike="noStrike">
                          <a:solidFill>
                            <a:schemeClr val="dk1"/>
                          </a:solidFill>
                        </a:rPr>
                        <a:t>04</a:t>
                      </a:r>
                      <a:endParaRPr sz="1200" u="none" cap="none" strike="noStrike">
                        <a:solidFill>
                          <a:schemeClr val="dk1"/>
                        </a:solidFill>
                        <a:latin typeface="Times New Roman"/>
                        <a:ea typeface="Times New Roman"/>
                        <a:cs typeface="Times New Roman"/>
                        <a:sym typeface="Times New Roman"/>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Lista matricula alias codigo, funcionario / 3 registros / tb_funcionario</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r h="365750">
                <a:tc>
                  <a:txBody>
                    <a:bodyPr/>
                    <a:lstStyle/>
                    <a:p>
                      <a:pPr indent="0" lvl="0" marL="0" marR="0" rtl="0" algn="ctr">
                        <a:spcBef>
                          <a:spcPts val="0"/>
                        </a:spcBef>
                        <a:spcAft>
                          <a:spcPts val="0"/>
                        </a:spcAft>
                        <a:buNone/>
                      </a:pPr>
                      <a:r>
                        <a:rPr lang="pt-BR" sz="1200" u="none" cap="none" strike="noStrike">
                          <a:solidFill>
                            <a:schemeClr val="dk1"/>
                          </a:solidFill>
                        </a:rPr>
                        <a:t>05</a:t>
                      </a:r>
                      <a:endParaRPr/>
                    </a:p>
                    <a:p>
                      <a:pPr indent="0" lvl="0" marL="0" marR="0" rtl="0" algn="ctr">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Lista cd_cargo / tb_funcionario / Não repetitivo</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r h="365750">
                <a:tc>
                  <a:txBody>
                    <a:bodyPr/>
                    <a:lstStyle/>
                    <a:p>
                      <a:pPr indent="0" lvl="0" marL="0" marR="0" rtl="0" algn="ctr">
                        <a:spcBef>
                          <a:spcPts val="0"/>
                        </a:spcBef>
                        <a:spcAft>
                          <a:spcPts val="0"/>
                        </a:spcAft>
                        <a:buNone/>
                      </a:pPr>
                      <a:r>
                        <a:rPr lang="pt-BR" sz="1200" u="none" cap="none" strike="noStrike">
                          <a:solidFill>
                            <a:schemeClr val="dk1"/>
                          </a:solidFill>
                        </a:rPr>
                        <a:t>06</a:t>
                      </a:r>
                      <a:endParaRPr sz="1200" u="none" cap="none" strike="noStrike">
                        <a:solidFill>
                          <a:schemeClr val="dk1"/>
                        </a:solidFill>
                        <a:latin typeface="Times New Roman"/>
                        <a:ea typeface="Times New Roman"/>
                        <a:cs typeface="Times New Roman"/>
                        <a:sym typeface="Times New Roman"/>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Lista o setor em ordem decrescente</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r h="365750">
                <a:tc>
                  <a:txBody>
                    <a:bodyPr/>
                    <a:lstStyle/>
                    <a:p>
                      <a:pPr indent="0" lvl="0" marL="0" marR="0" rtl="0" algn="ctr">
                        <a:spcBef>
                          <a:spcPts val="0"/>
                        </a:spcBef>
                        <a:spcAft>
                          <a:spcPts val="0"/>
                        </a:spcAft>
                        <a:buNone/>
                      </a:pPr>
                      <a:r>
                        <a:rPr lang="pt-BR" sz="1200" u="none" cap="none" strike="noStrike">
                          <a:solidFill>
                            <a:schemeClr val="dk1"/>
                          </a:solidFill>
                        </a:rPr>
                        <a:t>07</a:t>
                      </a:r>
                      <a:endParaRPr sz="1200" u="none" cap="none" strike="noStrike">
                        <a:solidFill>
                          <a:schemeClr val="dk1"/>
                        </a:solidFill>
                        <a:latin typeface="Times New Roman"/>
                        <a:ea typeface="Times New Roman"/>
                        <a:cs typeface="Times New Roman"/>
                        <a:sym typeface="Times New Roman"/>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Lista o setor que termina (aria)</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r h="365750">
                <a:tc>
                  <a:txBody>
                    <a:bodyPr/>
                    <a:lstStyle/>
                    <a:p>
                      <a:pPr indent="0" lvl="0" marL="0" marR="0" rtl="0" algn="ctr">
                        <a:spcBef>
                          <a:spcPts val="0"/>
                        </a:spcBef>
                        <a:spcAft>
                          <a:spcPts val="0"/>
                        </a:spcAft>
                        <a:buNone/>
                      </a:pPr>
                      <a:r>
                        <a:rPr lang="pt-BR" sz="1200" u="none" cap="none" strike="noStrike">
                          <a:solidFill>
                            <a:schemeClr val="dk1"/>
                          </a:solidFill>
                        </a:rPr>
                        <a:t>08</a:t>
                      </a:r>
                      <a:endParaRPr sz="1200" u="none" cap="none" strike="noStrike">
                        <a:solidFill>
                          <a:schemeClr val="dk1"/>
                        </a:solidFill>
                        <a:latin typeface="Times New Roman"/>
                        <a:ea typeface="Times New Roman"/>
                        <a:cs typeface="Times New Roman"/>
                        <a:sym typeface="Times New Roman"/>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Lista todos os registros que o setor comece com (E)</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r h="548600">
                <a:tc>
                  <a:txBody>
                    <a:bodyPr/>
                    <a:lstStyle/>
                    <a:p>
                      <a:pPr indent="0" lvl="0" marL="0" marR="0" rtl="0" algn="ctr">
                        <a:spcBef>
                          <a:spcPts val="0"/>
                        </a:spcBef>
                        <a:spcAft>
                          <a:spcPts val="0"/>
                        </a:spcAft>
                        <a:buNone/>
                      </a:pPr>
                      <a:r>
                        <a:rPr lang="pt-BR" sz="1200" u="none" cap="none" strike="noStrike">
                          <a:solidFill>
                            <a:schemeClr val="dk1"/>
                          </a:solidFill>
                          <a:latin typeface="Times New Roman"/>
                          <a:ea typeface="Times New Roman"/>
                          <a:cs typeface="Times New Roman"/>
                          <a:sym typeface="Times New Roman"/>
                        </a:rPr>
                        <a:t>09</a:t>
                      </a:r>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Lista os funcionarios que são do setor diferente 1 ou salario &gt; 5000 por ordem alfabetica os nomes</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r h="548600">
                <a:tc>
                  <a:txBody>
                    <a:bodyPr/>
                    <a:lstStyle/>
                    <a:p>
                      <a:pPr indent="0" lvl="0" marL="0" marR="0" rtl="0" algn="ctr">
                        <a:spcBef>
                          <a:spcPts val="0"/>
                        </a:spcBef>
                        <a:spcAft>
                          <a:spcPts val="0"/>
                        </a:spcAft>
                        <a:buNone/>
                      </a:pPr>
                      <a:r>
                        <a:rPr lang="pt-BR" sz="1200" u="none" cap="none" strike="noStrike">
                          <a:solidFill>
                            <a:schemeClr val="dk1"/>
                          </a:solidFill>
                        </a:rPr>
                        <a:t>10</a:t>
                      </a:r>
                      <a:endParaRPr sz="1200" u="none" cap="none" strike="noStrike">
                        <a:solidFill>
                          <a:schemeClr val="dk1"/>
                        </a:solidFill>
                        <a:latin typeface="Times New Roman"/>
                        <a:ea typeface="Times New Roman"/>
                        <a:cs typeface="Times New Roman"/>
                        <a:sym typeface="Times New Roman"/>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 Lista os funcionarios que são do setor diferente 1 e salario &gt; 5000 por ordem decrescente os nomes</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r h="548600">
                <a:tc>
                  <a:txBody>
                    <a:bodyPr/>
                    <a:lstStyle/>
                    <a:p>
                      <a:pPr indent="0" lvl="0" marL="0" marR="0" rtl="0" algn="ctr">
                        <a:spcBef>
                          <a:spcPts val="0"/>
                        </a:spcBef>
                        <a:spcAft>
                          <a:spcPts val="0"/>
                        </a:spcAft>
                        <a:buNone/>
                      </a:pPr>
                      <a:r>
                        <a:rPr lang="pt-BR" sz="1200" u="none" cap="none" strike="noStrike">
                          <a:solidFill>
                            <a:schemeClr val="dk1"/>
                          </a:solidFill>
                        </a:rPr>
                        <a:t>11</a:t>
                      </a:r>
                      <a:endParaRPr sz="1200" u="none" cap="none" strike="noStrike">
                        <a:solidFill>
                          <a:schemeClr val="dk1"/>
                        </a:solidFill>
                        <a:latin typeface="Times New Roman"/>
                        <a:ea typeface="Times New Roman"/>
                        <a:cs typeface="Times New Roman"/>
                        <a:sym typeface="Times New Roman"/>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 Lista os nomes dos funcionarios, salario e aumento de 20% nos salarios por ordem decrescente os salarios com 20%</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r h="365750">
                <a:tc>
                  <a:txBody>
                    <a:bodyPr/>
                    <a:lstStyle/>
                    <a:p>
                      <a:pPr indent="0" lvl="0" marL="0" marR="0" rtl="0" algn="ctr">
                        <a:spcBef>
                          <a:spcPts val="0"/>
                        </a:spcBef>
                        <a:spcAft>
                          <a:spcPts val="0"/>
                        </a:spcAft>
                        <a:buNone/>
                      </a:pPr>
                      <a:r>
                        <a:rPr lang="pt-BR" sz="1200" u="none" cap="none" strike="noStrike">
                          <a:solidFill>
                            <a:schemeClr val="dk1"/>
                          </a:solidFill>
                        </a:rPr>
                        <a:t>12</a:t>
                      </a:r>
                      <a:endParaRPr sz="1200" u="none" cap="none" strike="noStrike">
                        <a:solidFill>
                          <a:schemeClr val="dk1"/>
                        </a:solidFill>
                        <a:latin typeface="Times New Roman"/>
                        <a:ea typeface="Times New Roman"/>
                        <a:cs typeface="Times New Roman"/>
                        <a:sym typeface="Times New Roman"/>
                      </a:endParaRPr>
                    </a:p>
                  </a:txBody>
                  <a:tcPr marT="0" marB="0" marR="47000" marL="47000"/>
                </a:tc>
                <a:tc>
                  <a:txBody>
                    <a:bodyPr/>
                    <a:lstStyle/>
                    <a:p>
                      <a:pPr indent="0" lvl="0" marL="0" marR="0" rtl="0" algn="l">
                        <a:spcBef>
                          <a:spcPts val="0"/>
                        </a:spcBef>
                        <a:spcAft>
                          <a:spcPts val="0"/>
                        </a:spcAft>
                        <a:buNone/>
                      </a:pPr>
                      <a:r>
                        <a:rPr lang="pt-BR" sz="1200" u="none" cap="none" strike="noStrike">
                          <a:solidFill>
                            <a:schemeClr val="dk1"/>
                          </a:solidFill>
                        </a:rPr>
                        <a:t>Lista o cargo que tem o menor salario</a:t>
                      </a:r>
                      <a:endParaRPr/>
                    </a:p>
                    <a:p>
                      <a:pPr indent="0" lvl="0" marL="0" marR="0" rtl="0" algn="l">
                        <a:spcBef>
                          <a:spcPts val="0"/>
                        </a:spcBef>
                        <a:spcAft>
                          <a:spcPts val="0"/>
                        </a:spcAft>
                        <a:buNone/>
                      </a:pPr>
                      <a:r>
                        <a:rPr lang="pt-BR" sz="1200" u="none" cap="none" strike="noStrike">
                          <a:solidFill>
                            <a:schemeClr val="dk1"/>
                          </a:solidFill>
                        </a:rPr>
                        <a:t> </a:t>
                      </a:r>
                      <a:endParaRPr sz="1200" u="none" cap="none" strike="noStrike">
                        <a:solidFill>
                          <a:schemeClr val="dk1"/>
                        </a:solidFill>
                        <a:latin typeface="Times New Roman"/>
                        <a:ea typeface="Times New Roman"/>
                        <a:cs typeface="Times New Roman"/>
                        <a:sym typeface="Times New Roman"/>
                      </a:endParaRPr>
                    </a:p>
                  </a:txBody>
                  <a:tcPr marT="0" marB="0" marR="47000" marL="4700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25"/>
          <p:cNvSpPr txBox="1"/>
          <p:nvPr>
            <p:ph type="title"/>
          </p:nvPr>
        </p:nvSpPr>
        <p:spPr>
          <a:xfrm>
            <a:off x="468313" y="476250"/>
            <a:ext cx="8229600" cy="5270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2400"/>
              <a:t>Agenda</a:t>
            </a:r>
            <a:endParaRPr/>
          </a:p>
        </p:txBody>
      </p:sp>
      <p:sp>
        <p:nvSpPr>
          <p:cNvPr id="1112" name="Google Shape;1112;p125"/>
          <p:cNvSpPr txBox="1"/>
          <p:nvPr>
            <p:ph idx="1" type="body"/>
          </p:nvPr>
        </p:nvSpPr>
        <p:spPr>
          <a:xfrm>
            <a:off x="1797050" y="1055688"/>
            <a:ext cx="6429375"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pt-BR" sz="1600"/>
              <a:t>Criar o Banco de Dados bd_rh_seg</a:t>
            </a:r>
            <a:endParaRPr sz="1600"/>
          </a:p>
          <a:p>
            <a:pPr indent="-342900" lvl="0" marL="342900" rtl="0" algn="l">
              <a:spcBef>
                <a:spcPts val="320"/>
              </a:spcBef>
              <a:spcAft>
                <a:spcPts val="0"/>
              </a:spcAft>
              <a:buSzPts val="1200"/>
              <a:buChar char="■"/>
            </a:pPr>
            <a:r>
              <a:rPr lang="pt-BR" sz="1600"/>
              <a:t>Álgebra Relacional</a:t>
            </a:r>
            <a:endParaRPr/>
          </a:p>
          <a:p>
            <a:pPr indent="-342900" lvl="0" marL="342900" rtl="0" algn="l">
              <a:spcBef>
                <a:spcPts val="320"/>
              </a:spcBef>
              <a:spcAft>
                <a:spcPts val="0"/>
              </a:spcAft>
              <a:buSzPts val="1200"/>
              <a:buChar char="■"/>
            </a:pPr>
            <a:r>
              <a:rPr lang="pt-BR" sz="1600"/>
              <a:t>Operadores</a:t>
            </a:r>
            <a:endParaRPr/>
          </a:p>
          <a:p>
            <a:pPr indent="-342900" lvl="0" marL="342900" rtl="0" algn="l">
              <a:spcBef>
                <a:spcPts val="320"/>
              </a:spcBef>
              <a:spcAft>
                <a:spcPts val="0"/>
              </a:spcAft>
              <a:buSzPts val="1200"/>
              <a:buChar char="■"/>
            </a:pPr>
            <a:r>
              <a:rPr lang="pt-BR" sz="1600"/>
              <a:t>Restrição</a:t>
            </a:r>
            <a:endParaRPr sz="1600"/>
          </a:p>
          <a:p>
            <a:pPr indent="-285750" lvl="1" marL="742950" rtl="0" algn="l">
              <a:spcBef>
                <a:spcPts val="320"/>
              </a:spcBef>
              <a:spcAft>
                <a:spcPts val="0"/>
              </a:spcAft>
              <a:buSzPts val="1280"/>
              <a:buChar char="◻"/>
            </a:pPr>
            <a:r>
              <a:rPr lang="pt-BR" sz="1600"/>
              <a:t>Where</a:t>
            </a:r>
            <a:endParaRPr sz="1600"/>
          </a:p>
          <a:p>
            <a:pPr indent="-285750" lvl="1" marL="742950" rtl="0" algn="l">
              <a:spcBef>
                <a:spcPts val="320"/>
              </a:spcBef>
              <a:spcAft>
                <a:spcPts val="0"/>
              </a:spcAft>
              <a:buSzPts val="1280"/>
              <a:buChar char="◻"/>
            </a:pPr>
            <a:r>
              <a:rPr lang="pt-BR" sz="1600"/>
              <a:t>Predicados </a:t>
            </a:r>
            <a:endParaRPr sz="1600"/>
          </a:p>
          <a:p>
            <a:pPr indent="-285750" lvl="1" marL="742950" rtl="0" algn="l">
              <a:spcBef>
                <a:spcPts val="320"/>
              </a:spcBef>
              <a:spcAft>
                <a:spcPts val="0"/>
              </a:spcAft>
              <a:buSzPts val="1280"/>
              <a:buChar char="◻"/>
            </a:pPr>
            <a:r>
              <a:rPr lang="pt-BR" sz="1600"/>
              <a:t>Between </a:t>
            </a:r>
            <a:endParaRPr sz="1600"/>
          </a:p>
          <a:p>
            <a:pPr indent="-285750" lvl="1" marL="742950" rtl="0" algn="l">
              <a:spcBef>
                <a:spcPts val="320"/>
              </a:spcBef>
              <a:spcAft>
                <a:spcPts val="0"/>
              </a:spcAft>
              <a:buSzPts val="1280"/>
              <a:buChar char="◻"/>
            </a:pPr>
            <a:r>
              <a:rPr lang="pt-BR" sz="1600"/>
              <a:t>Like</a:t>
            </a:r>
            <a:endParaRPr sz="1600"/>
          </a:p>
          <a:p>
            <a:pPr indent="-285750" lvl="1" marL="742950" rtl="0" algn="l">
              <a:spcBef>
                <a:spcPts val="320"/>
              </a:spcBef>
              <a:spcAft>
                <a:spcPts val="0"/>
              </a:spcAft>
              <a:buSzPts val="1280"/>
              <a:buChar char="◻"/>
            </a:pPr>
            <a:r>
              <a:rPr lang="pt-BR" sz="1600"/>
              <a:t>In(1,4)</a:t>
            </a:r>
            <a:endParaRPr sz="1600"/>
          </a:p>
          <a:p>
            <a:pPr indent="-285750" lvl="1" marL="742950" rtl="0" algn="l">
              <a:spcBef>
                <a:spcPts val="320"/>
              </a:spcBef>
              <a:spcAft>
                <a:spcPts val="0"/>
              </a:spcAft>
              <a:buSzPts val="1280"/>
              <a:buChar char="◻"/>
            </a:pPr>
            <a:r>
              <a:rPr lang="pt-BR" sz="1600"/>
              <a:t>Order by</a:t>
            </a:r>
            <a:endParaRPr sz="1600"/>
          </a:p>
          <a:p>
            <a:pPr indent="-285750" lvl="1" marL="742950" rtl="0" algn="l">
              <a:spcBef>
                <a:spcPts val="320"/>
              </a:spcBef>
              <a:spcAft>
                <a:spcPts val="0"/>
              </a:spcAft>
              <a:buSzPts val="1280"/>
              <a:buChar char="◻"/>
            </a:pPr>
            <a:r>
              <a:rPr lang="pt-BR" sz="1600"/>
              <a:t>Top</a:t>
            </a:r>
            <a:endParaRPr sz="1600"/>
          </a:p>
          <a:p>
            <a:pPr indent="-285750" lvl="1" marL="742950" rtl="0" algn="l">
              <a:spcBef>
                <a:spcPts val="320"/>
              </a:spcBef>
              <a:spcAft>
                <a:spcPts val="0"/>
              </a:spcAft>
              <a:buSzPts val="1280"/>
              <a:buChar char="◻"/>
            </a:pPr>
            <a:r>
              <a:rPr lang="pt-BR" sz="1600"/>
              <a:t>Alias</a:t>
            </a:r>
            <a:endParaRPr sz="1600"/>
          </a:p>
          <a:p>
            <a:pPr indent="-285750" lvl="1" marL="742950" rtl="0" algn="l">
              <a:spcBef>
                <a:spcPts val="320"/>
              </a:spcBef>
              <a:spcAft>
                <a:spcPts val="0"/>
              </a:spcAft>
              <a:buSzPts val="1280"/>
              <a:buChar char="◻"/>
            </a:pPr>
            <a:r>
              <a:rPr lang="pt-BR" sz="1600"/>
              <a:t>Distinct</a:t>
            </a:r>
            <a:endParaRPr sz="1600"/>
          </a:p>
          <a:p>
            <a:pPr indent="-342900" lvl="0" marL="342900" rtl="0" algn="l">
              <a:spcBef>
                <a:spcPts val="320"/>
              </a:spcBef>
              <a:spcAft>
                <a:spcPts val="0"/>
              </a:spcAft>
              <a:buSzPts val="1200"/>
              <a:buChar char="■"/>
            </a:pPr>
            <a:r>
              <a:rPr lang="pt-BR" sz="1600"/>
              <a:t>Exercício</a:t>
            </a:r>
            <a:endParaRPr sz="1600"/>
          </a:p>
          <a:p>
            <a:pPr indent="0" lvl="0" marL="0" rtl="0" algn="l">
              <a:lnSpc>
                <a:spcPct val="200000"/>
              </a:lnSpc>
              <a:spcBef>
                <a:spcPts val="360"/>
              </a:spcBef>
              <a:spcAft>
                <a:spcPts val="0"/>
              </a:spcAft>
              <a:buSzPts val="1350"/>
              <a:buFont typeface="Noto Sans Symbols"/>
              <a:buNone/>
            </a:pPr>
            <a:r>
              <a:t/>
            </a:r>
            <a:endParaRPr sz="1800"/>
          </a:p>
        </p:txBody>
      </p:sp>
      <p:sp>
        <p:nvSpPr>
          <p:cNvPr id="1113" name="Google Shape;1113;p1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sp>
        <p:nvSpPr>
          <p:cNvPr id="1114" name="Google Shape;1114;p1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pic>
        <p:nvPicPr>
          <p:cNvPr id="1115" name="Google Shape;1115;p125"/>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26"/>
          <p:cNvSpPr txBox="1"/>
          <p:nvPr>
            <p:ph type="title"/>
          </p:nvPr>
        </p:nvSpPr>
        <p:spPr>
          <a:xfrm>
            <a:off x="2916238" y="1916113"/>
            <a:ext cx="3384550" cy="19446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5400"/>
              <a:t>Dúvidas</a:t>
            </a:r>
            <a:endParaRPr/>
          </a:p>
        </p:txBody>
      </p:sp>
      <p:sp>
        <p:nvSpPr>
          <p:cNvPr id="1122" name="Google Shape;1122;p1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Noto Sans Symbols"/>
              <a:buNone/>
            </a:pPr>
            <a:fld id="{00000000-1234-1234-1234-123412341234}" type="slidenum">
              <a:rPr b="0" i="0" lang="pt-BR"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
        <p:nvSpPr>
          <p:cNvPr id="1123" name="Google Shape;1123;p126"/>
          <p:cNvSpPr txBox="1"/>
          <p:nvPr/>
        </p:nvSpPr>
        <p:spPr>
          <a:xfrm>
            <a:off x="2555875" y="4292600"/>
            <a:ext cx="5921375" cy="457200"/>
          </a:xfrm>
          <a:prstGeom prst="rect">
            <a:avLst/>
          </a:prstGeom>
          <a:noFill/>
          <a:ln>
            <a:noFill/>
          </a:ln>
        </p:spPr>
        <p:txBody>
          <a:bodyPr anchorCtr="0" anchor="t" bIns="45700" lIns="91425" spcFirstLastPara="1" rIns="91425" wrap="square" tIns="45700">
            <a:noAutofit/>
          </a:bodyPr>
          <a:lstStyle/>
          <a:p>
            <a:pPr indent="-228600" lvl="0" marL="342900" marR="0" rtl="0" algn="r">
              <a:lnSpc>
                <a:spcPct val="90000"/>
              </a:lnSpc>
              <a:spcBef>
                <a:spcPts val="0"/>
              </a:spcBef>
              <a:spcAft>
                <a:spcPts val="0"/>
              </a:spcAft>
              <a:buClr>
                <a:schemeClr val="lt2"/>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r">
              <a:lnSpc>
                <a:spcPct val="90000"/>
              </a:lnSpc>
              <a:spcBef>
                <a:spcPts val="480"/>
              </a:spcBef>
              <a:spcAft>
                <a:spcPts val="0"/>
              </a:spcAft>
              <a:buClr>
                <a:schemeClr val="lt2"/>
              </a:buClr>
              <a:buSzPts val="1800"/>
              <a:buFont typeface="Noto Sans Symbols"/>
              <a:buChar char="■"/>
            </a:pPr>
            <a:r>
              <a:rPr b="0" i="0" lang="pt-BR" sz="2400" u="none" cap="none" strike="noStrike">
                <a:solidFill>
                  <a:schemeClr val="dk1"/>
                </a:solidFill>
                <a:latin typeface="Arial"/>
                <a:ea typeface="Arial"/>
                <a:cs typeface="Arial"/>
                <a:sym typeface="Arial"/>
              </a:rPr>
              <a:t>Jose.wellington@uniceub.br</a:t>
            </a:r>
            <a:endParaRPr/>
          </a:p>
        </p:txBody>
      </p:sp>
      <p:sp>
        <p:nvSpPr>
          <p:cNvPr id="1124" name="Google Shape;1124;p1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pt-BR" sz="1200" u="none" cap="none" strike="noStrike">
                <a:solidFill>
                  <a:schemeClr val="dk1"/>
                </a:solidFill>
                <a:latin typeface="Arial"/>
                <a:ea typeface="Arial"/>
                <a:cs typeface="Arial"/>
                <a:sym typeface="Arial"/>
              </a:rPr>
              <a:t>Aula 09 - DML - Restricao - Exercício</a:t>
            </a:r>
            <a:endParaRPr/>
          </a:p>
        </p:txBody>
      </p:sp>
      <p:pic>
        <p:nvPicPr>
          <p:cNvPr id="1125" name="Google Shape;1125;p126"/>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2"/>
          <p:cNvSpPr txBox="1"/>
          <p:nvPr>
            <p:ph type="ctrTitle"/>
          </p:nvPr>
        </p:nvSpPr>
        <p:spPr>
          <a:xfrm>
            <a:off x="3492500" y="2276475"/>
            <a:ext cx="4589463" cy="88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2800"/>
              <a:t>Exercício – Criar o Banco de Dados  bd_rh_seg</a:t>
            </a:r>
            <a:br>
              <a:rPr lang="pt-BR" sz="2800"/>
            </a:br>
            <a:r>
              <a:rPr lang="pt-BR" sz="2800"/>
              <a:t>no SQL Server</a:t>
            </a:r>
            <a:endParaRPr/>
          </a:p>
        </p:txBody>
      </p:sp>
      <p:pic>
        <p:nvPicPr>
          <p:cNvPr id="670" name="Google Shape;670;p82"/>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671" name="Google Shape;671;p8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672" name="Google Shape;672;p8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6" name="Shape 676"/>
        <p:cNvGrpSpPr/>
        <p:nvPr/>
      </p:nvGrpSpPr>
      <p:grpSpPr>
        <a:xfrm>
          <a:off x="0" y="0"/>
          <a:ext cx="0" cy="0"/>
          <a:chOff x="0" y="0"/>
          <a:chExt cx="0" cy="0"/>
        </a:xfrm>
      </p:grpSpPr>
      <p:sp>
        <p:nvSpPr>
          <p:cNvPr id="677" name="Google Shape;677;p8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3600"/>
              <a:t>Criar o Banco de Dados</a:t>
            </a:r>
            <a:endParaRPr/>
          </a:p>
        </p:txBody>
      </p:sp>
      <p:sp>
        <p:nvSpPr>
          <p:cNvPr id="678" name="Google Shape;678;p83"/>
          <p:cNvSpPr txBox="1"/>
          <p:nvPr>
            <p:ph idx="1" type="body"/>
          </p:nvPr>
        </p:nvSpPr>
        <p:spPr>
          <a:xfrm>
            <a:off x="511175" y="4292600"/>
            <a:ext cx="8229600" cy="14398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50"/>
              <a:buChar char="■"/>
            </a:pPr>
            <a:r>
              <a:rPr lang="pt-BR" sz="3400"/>
              <a:t>	</a:t>
            </a:r>
            <a:r>
              <a:rPr lang="pt-BR" sz="3600"/>
              <a:t>Create database bd_rh_seg</a:t>
            </a:r>
            <a:endParaRPr sz="3600"/>
          </a:p>
        </p:txBody>
      </p:sp>
      <p:sp>
        <p:nvSpPr>
          <p:cNvPr id="679" name="Google Shape;679;p8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680" name="Google Shape;680;p8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pic>
        <p:nvPicPr>
          <p:cNvPr id="681" name="Google Shape;681;p83"/>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682" name="Google Shape;682;p83"/>
          <p:cNvPicPr preferRelativeResize="0"/>
          <p:nvPr/>
        </p:nvPicPr>
        <p:blipFill rotWithShape="1">
          <a:blip r:embed="rId4">
            <a:alphaModFix/>
          </a:blip>
          <a:srcRect b="0" l="0" r="0" t="0"/>
          <a:stretch/>
        </p:blipFill>
        <p:spPr>
          <a:xfrm>
            <a:off x="250825" y="1844675"/>
            <a:ext cx="8521700" cy="201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6" name="Shape 686"/>
        <p:cNvGrpSpPr/>
        <p:nvPr/>
      </p:nvGrpSpPr>
      <p:grpSpPr>
        <a:xfrm>
          <a:off x="0" y="0"/>
          <a:ext cx="0" cy="0"/>
          <a:chOff x="0" y="0"/>
          <a:chExt cx="0" cy="0"/>
        </a:xfrm>
      </p:grpSpPr>
      <p:sp>
        <p:nvSpPr>
          <p:cNvPr id="687" name="Google Shape;687;p8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3600"/>
              <a:t>Usar o Banco de Dados</a:t>
            </a:r>
            <a:endParaRPr/>
          </a:p>
        </p:txBody>
      </p:sp>
      <p:sp>
        <p:nvSpPr>
          <p:cNvPr id="688" name="Google Shape;688;p84"/>
          <p:cNvSpPr txBox="1"/>
          <p:nvPr>
            <p:ph idx="1" type="body"/>
          </p:nvPr>
        </p:nvSpPr>
        <p:spPr>
          <a:xfrm>
            <a:off x="511175" y="4292600"/>
            <a:ext cx="8229600" cy="14398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50"/>
              <a:buChar char="■"/>
            </a:pPr>
            <a:r>
              <a:rPr lang="pt-BR" sz="3400"/>
              <a:t>	</a:t>
            </a:r>
            <a:r>
              <a:rPr lang="pt-BR" sz="3600"/>
              <a:t>use bd_rh_seg</a:t>
            </a:r>
            <a:endParaRPr sz="3600"/>
          </a:p>
        </p:txBody>
      </p:sp>
      <p:sp>
        <p:nvSpPr>
          <p:cNvPr id="689" name="Google Shape;689;p8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690" name="Google Shape;690;p8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pic>
        <p:nvPicPr>
          <p:cNvPr id="691" name="Google Shape;691;p84"/>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692" name="Google Shape;692;p84"/>
          <p:cNvPicPr preferRelativeResize="0"/>
          <p:nvPr/>
        </p:nvPicPr>
        <p:blipFill rotWithShape="1">
          <a:blip r:embed="rId4">
            <a:alphaModFix/>
          </a:blip>
          <a:srcRect b="0" l="0" r="0" t="0"/>
          <a:stretch/>
        </p:blipFill>
        <p:spPr>
          <a:xfrm>
            <a:off x="250825" y="1844675"/>
            <a:ext cx="8521700" cy="201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6" name="Shape 696"/>
        <p:cNvGrpSpPr/>
        <p:nvPr/>
      </p:nvGrpSpPr>
      <p:grpSpPr>
        <a:xfrm>
          <a:off x="0" y="0"/>
          <a:ext cx="0" cy="0"/>
          <a:chOff x="0" y="0"/>
          <a:chExt cx="0" cy="0"/>
        </a:xfrm>
      </p:grpSpPr>
      <p:sp>
        <p:nvSpPr>
          <p:cNvPr id="697" name="Google Shape;697;p8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3600"/>
              <a:t>Criar a Tabela tb_funcionario</a:t>
            </a:r>
            <a:endParaRPr/>
          </a:p>
        </p:txBody>
      </p:sp>
      <p:sp>
        <p:nvSpPr>
          <p:cNvPr id="698" name="Google Shape;698;p85"/>
          <p:cNvSpPr txBox="1"/>
          <p:nvPr>
            <p:ph idx="1" type="body"/>
          </p:nvPr>
        </p:nvSpPr>
        <p:spPr>
          <a:xfrm>
            <a:off x="395288" y="3500438"/>
            <a:ext cx="8229600" cy="1441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500"/>
              <a:buFont typeface="Noto Sans Symbols"/>
              <a:buNone/>
            </a:pPr>
            <a:r>
              <a:rPr lang="pt-BR" sz="2000">
                <a:solidFill>
                  <a:srgbClr val="0000FF"/>
                </a:solidFill>
                <a:latin typeface="Courier New"/>
                <a:ea typeface="Courier New"/>
                <a:cs typeface="Courier New"/>
                <a:sym typeface="Courier New"/>
              </a:rPr>
              <a:t>create</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table</a:t>
            </a:r>
            <a:r>
              <a:rPr lang="pt-BR" sz="2000">
                <a:latin typeface="Courier New"/>
                <a:ea typeface="Courier New"/>
                <a:cs typeface="Courier New"/>
                <a:sym typeface="Courier New"/>
              </a:rPr>
              <a:t> tb_funcionario</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matricula </a:t>
            </a:r>
            <a:r>
              <a:rPr lang="pt-BR" sz="2000">
                <a:solidFill>
                  <a:srgbClr val="0000FF"/>
                </a:solidFill>
                <a:latin typeface="Courier New"/>
                <a:ea typeface="Courier New"/>
                <a:cs typeface="Courier New"/>
                <a:sym typeface="Courier New"/>
              </a:rPr>
              <a:t>int</a:t>
            </a:r>
            <a:r>
              <a:rPr lang="pt-BR" sz="2000">
                <a:latin typeface="Courier New"/>
                <a:ea typeface="Courier New"/>
                <a:cs typeface="Courier New"/>
                <a:sym typeface="Courier New"/>
              </a:rPr>
              <a:t> </a:t>
            </a:r>
            <a:r>
              <a:rPr lang="pt-BR" sz="2000">
                <a:solidFill>
                  <a:srgbClr val="808080"/>
                </a:solidFill>
                <a:latin typeface="Courier New"/>
                <a:ea typeface="Courier New"/>
                <a:cs typeface="Courier New"/>
                <a:sym typeface="Courier New"/>
              </a:rPr>
              <a:t>not</a:t>
            </a:r>
            <a:r>
              <a:rPr lang="pt-BR" sz="2000">
                <a:latin typeface="Courier New"/>
                <a:ea typeface="Courier New"/>
                <a:cs typeface="Courier New"/>
                <a:sym typeface="Courier New"/>
              </a:rPr>
              <a:t> </a:t>
            </a:r>
            <a:r>
              <a:rPr lang="pt-BR" sz="2000">
                <a:solidFill>
                  <a:srgbClr val="808080"/>
                </a:solidFill>
                <a:latin typeface="Courier New"/>
                <a:ea typeface="Courier New"/>
                <a:cs typeface="Courier New"/>
                <a:sym typeface="Courier New"/>
              </a:rPr>
              <a:t>null</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primary</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key</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latin typeface="Courier New"/>
                <a:ea typeface="Courier New"/>
                <a:cs typeface="Courier New"/>
                <a:sym typeface="Courier New"/>
              </a:rPr>
              <a:t>funcionario </a:t>
            </a:r>
            <a:r>
              <a:rPr lang="pt-BR" sz="2000">
                <a:solidFill>
                  <a:srgbClr val="0000FF"/>
                </a:solidFill>
                <a:latin typeface="Courier New"/>
                <a:ea typeface="Courier New"/>
                <a:cs typeface="Courier New"/>
                <a:sym typeface="Courier New"/>
              </a:rPr>
              <a:t>char</a:t>
            </a: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50</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latin typeface="Courier New"/>
                <a:ea typeface="Courier New"/>
                <a:cs typeface="Courier New"/>
                <a:sym typeface="Courier New"/>
              </a:rPr>
              <a:t>dt_nascimento </a:t>
            </a:r>
            <a:r>
              <a:rPr lang="pt-BR" sz="2000">
                <a:solidFill>
                  <a:srgbClr val="0000FF"/>
                </a:solidFill>
                <a:latin typeface="Courier New"/>
                <a:ea typeface="Courier New"/>
                <a:cs typeface="Courier New"/>
                <a:sym typeface="Courier New"/>
              </a:rPr>
              <a:t>date</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latin typeface="Courier New"/>
                <a:ea typeface="Courier New"/>
                <a:cs typeface="Courier New"/>
                <a:sym typeface="Courier New"/>
              </a:rPr>
              <a:t>cd_setor </a:t>
            </a:r>
            <a:r>
              <a:rPr lang="pt-BR" sz="2000">
                <a:solidFill>
                  <a:srgbClr val="0000FF"/>
                </a:solidFill>
                <a:latin typeface="Courier New"/>
                <a:ea typeface="Courier New"/>
                <a:cs typeface="Courier New"/>
                <a:sym typeface="Courier New"/>
              </a:rPr>
              <a:t>int</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latin typeface="Courier New"/>
                <a:ea typeface="Courier New"/>
                <a:cs typeface="Courier New"/>
                <a:sym typeface="Courier New"/>
              </a:rPr>
              <a:t>cd_cargo </a:t>
            </a:r>
            <a:r>
              <a:rPr lang="pt-BR" sz="2000">
                <a:solidFill>
                  <a:srgbClr val="0000FF"/>
                </a:solidFill>
                <a:latin typeface="Courier New"/>
                <a:ea typeface="Courier New"/>
                <a:cs typeface="Courier New"/>
                <a:sym typeface="Courier New"/>
              </a:rPr>
              <a:t>int</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latin typeface="Courier New"/>
                <a:ea typeface="Courier New"/>
                <a:cs typeface="Courier New"/>
                <a:sym typeface="Courier New"/>
              </a:rPr>
              <a:t>salario </a:t>
            </a:r>
            <a:r>
              <a:rPr lang="pt-BR" sz="2000">
                <a:solidFill>
                  <a:srgbClr val="0000FF"/>
                </a:solidFill>
                <a:latin typeface="Courier New"/>
                <a:ea typeface="Courier New"/>
                <a:cs typeface="Courier New"/>
                <a:sym typeface="Courier New"/>
              </a:rPr>
              <a:t>money</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171450" lvl="0" marL="342900" rtl="0" algn="l">
              <a:spcBef>
                <a:spcPts val="1720"/>
              </a:spcBef>
              <a:spcAft>
                <a:spcPts val="0"/>
              </a:spcAft>
              <a:buSzPts val="2700"/>
              <a:buNone/>
            </a:pPr>
            <a:r>
              <a:t/>
            </a:r>
            <a:endParaRPr sz="3600"/>
          </a:p>
        </p:txBody>
      </p:sp>
      <p:sp>
        <p:nvSpPr>
          <p:cNvPr id="699" name="Google Shape;699;p8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700" name="Google Shape;700;p8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pic>
        <p:nvPicPr>
          <p:cNvPr id="701" name="Google Shape;701;p85"/>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702" name="Google Shape;702;p85"/>
          <p:cNvPicPr preferRelativeResize="0"/>
          <p:nvPr/>
        </p:nvPicPr>
        <p:blipFill rotWithShape="1">
          <a:blip r:embed="rId4">
            <a:alphaModFix/>
          </a:blip>
          <a:srcRect b="0" l="0" r="0" t="0"/>
          <a:stretch/>
        </p:blipFill>
        <p:spPr>
          <a:xfrm>
            <a:off x="2195513" y="1844675"/>
            <a:ext cx="6577012" cy="155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6" name="Shape 706"/>
        <p:cNvGrpSpPr/>
        <p:nvPr/>
      </p:nvGrpSpPr>
      <p:grpSpPr>
        <a:xfrm>
          <a:off x="0" y="0"/>
          <a:ext cx="0" cy="0"/>
          <a:chOff x="0" y="0"/>
          <a:chExt cx="0" cy="0"/>
        </a:xfrm>
      </p:grpSpPr>
      <p:sp>
        <p:nvSpPr>
          <p:cNvPr id="707" name="Google Shape;707;p8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t-BR" sz="3600"/>
              <a:t>Criar a Tabela tb_cargo</a:t>
            </a:r>
            <a:endParaRPr/>
          </a:p>
        </p:txBody>
      </p:sp>
      <p:sp>
        <p:nvSpPr>
          <p:cNvPr id="708" name="Google Shape;708;p86"/>
          <p:cNvSpPr txBox="1"/>
          <p:nvPr>
            <p:ph idx="1" type="body"/>
          </p:nvPr>
        </p:nvSpPr>
        <p:spPr>
          <a:xfrm>
            <a:off x="395288" y="3500438"/>
            <a:ext cx="8229600" cy="1441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500"/>
              <a:buFont typeface="Noto Sans Symbols"/>
              <a:buNone/>
            </a:pPr>
            <a:r>
              <a:rPr lang="pt-BR" sz="2000">
                <a:solidFill>
                  <a:srgbClr val="0000FF"/>
                </a:solidFill>
                <a:latin typeface="Courier New"/>
                <a:ea typeface="Courier New"/>
                <a:cs typeface="Courier New"/>
                <a:sym typeface="Courier New"/>
              </a:rPr>
              <a:t>create</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table</a:t>
            </a:r>
            <a:r>
              <a:rPr lang="pt-BR" sz="2000">
                <a:latin typeface="Courier New"/>
                <a:ea typeface="Courier New"/>
                <a:cs typeface="Courier New"/>
                <a:sym typeface="Courier New"/>
              </a:rPr>
              <a:t> tb_cargo</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cd_cargo </a:t>
            </a:r>
            <a:r>
              <a:rPr lang="pt-BR" sz="2000">
                <a:solidFill>
                  <a:srgbClr val="0000FF"/>
                </a:solidFill>
                <a:latin typeface="Courier New"/>
                <a:ea typeface="Courier New"/>
                <a:cs typeface="Courier New"/>
                <a:sym typeface="Courier New"/>
              </a:rPr>
              <a:t>int</a:t>
            </a:r>
            <a:r>
              <a:rPr lang="pt-BR" sz="2000">
                <a:latin typeface="Courier New"/>
                <a:ea typeface="Courier New"/>
                <a:cs typeface="Courier New"/>
                <a:sym typeface="Courier New"/>
              </a:rPr>
              <a:t> </a:t>
            </a:r>
            <a:r>
              <a:rPr lang="pt-BR" sz="2000">
                <a:solidFill>
                  <a:srgbClr val="808080"/>
                </a:solidFill>
                <a:latin typeface="Courier New"/>
                <a:ea typeface="Courier New"/>
                <a:cs typeface="Courier New"/>
                <a:sym typeface="Courier New"/>
              </a:rPr>
              <a:t>not</a:t>
            </a:r>
            <a:r>
              <a:rPr lang="pt-BR" sz="2000">
                <a:latin typeface="Courier New"/>
                <a:ea typeface="Courier New"/>
                <a:cs typeface="Courier New"/>
                <a:sym typeface="Courier New"/>
              </a:rPr>
              <a:t> </a:t>
            </a:r>
            <a:r>
              <a:rPr lang="pt-BR" sz="2000">
                <a:solidFill>
                  <a:srgbClr val="808080"/>
                </a:solidFill>
                <a:latin typeface="Courier New"/>
                <a:ea typeface="Courier New"/>
                <a:cs typeface="Courier New"/>
                <a:sym typeface="Courier New"/>
              </a:rPr>
              <a:t>null</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primary</a:t>
            </a:r>
            <a:r>
              <a:rPr lang="pt-BR" sz="2000">
                <a:latin typeface="Courier New"/>
                <a:ea typeface="Courier New"/>
                <a:cs typeface="Courier New"/>
                <a:sym typeface="Courier New"/>
              </a:rPr>
              <a:t> </a:t>
            </a:r>
            <a:r>
              <a:rPr lang="pt-BR" sz="2000">
                <a:solidFill>
                  <a:srgbClr val="0000FF"/>
                </a:solidFill>
                <a:latin typeface="Courier New"/>
                <a:ea typeface="Courier New"/>
                <a:cs typeface="Courier New"/>
                <a:sym typeface="Courier New"/>
              </a:rPr>
              <a:t>key</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0" lvl="0" marL="0" rtl="0" algn="l">
              <a:lnSpc>
                <a:spcPct val="115000"/>
              </a:lnSpc>
              <a:spcBef>
                <a:spcPts val="400"/>
              </a:spcBef>
              <a:spcAft>
                <a:spcPts val="0"/>
              </a:spcAft>
              <a:buSzPts val="1500"/>
              <a:buFont typeface="Noto Sans Symbols"/>
              <a:buNone/>
            </a:pPr>
            <a:r>
              <a:rPr lang="pt-BR" sz="2000">
                <a:latin typeface="Courier New"/>
                <a:ea typeface="Courier New"/>
                <a:cs typeface="Courier New"/>
                <a:sym typeface="Courier New"/>
              </a:rPr>
              <a:t>cargo </a:t>
            </a:r>
            <a:r>
              <a:rPr lang="pt-BR" sz="2000">
                <a:solidFill>
                  <a:srgbClr val="0000FF"/>
                </a:solidFill>
                <a:latin typeface="Courier New"/>
                <a:ea typeface="Courier New"/>
                <a:cs typeface="Courier New"/>
                <a:sym typeface="Courier New"/>
              </a:rPr>
              <a:t>char</a:t>
            </a:r>
            <a:r>
              <a:rPr lang="pt-BR" sz="2000">
                <a:solidFill>
                  <a:srgbClr val="808080"/>
                </a:solidFill>
                <a:latin typeface="Courier New"/>
                <a:ea typeface="Courier New"/>
                <a:cs typeface="Courier New"/>
                <a:sym typeface="Courier New"/>
              </a:rPr>
              <a:t>(</a:t>
            </a:r>
            <a:r>
              <a:rPr lang="pt-BR" sz="2000">
                <a:latin typeface="Courier New"/>
                <a:ea typeface="Courier New"/>
                <a:cs typeface="Courier New"/>
                <a:sym typeface="Courier New"/>
              </a:rPr>
              <a:t>20</a:t>
            </a:r>
            <a:r>
              <a:rPr lang="pt-BR" sz="2000">
                <a:solidFill>
                  <a:srgbClr val="808080"/>
                </a:solidFill>
                <a:latin typeface="Courier New"/>
                <a:ea typeface="Courier New"/>
                <a:cs typeface="Courier New"/>
                <a:sym typeface="Courier New"/>
              </a:rPr>
              <a:t>))</a:t>
            </a:r>
            <a:endParaRPr sz="1600">
              <a:latin typeface="Calibri"/>
              <a:ea typeface="Calibri"/>
              <a:cs typeface="Calibri"/>
              <a:sym typeface="Calibri"/>
            </a:endParaRPr>
          </a:p>
          <a:p>
            <a:pPr indent="-171450" lvl="0" marL="342900" rtl="0" algn="l">
              <a:spcBef>
                <a:spcPts val="1720"/>
              </a:spcBef>
              <a:spcAft>
                <a:spcPts val="0"/>
              </a:spcAft>
              <a:buSzPts val="2700"/>
              <a:buNone/>
            </a:pPr>
            <a:r>
              <a:t/>
            </a:r>
            <a:endParaRPr sz="3600"/>
          </a:p>
        </p:txBody>
      </p:sp>
      <p:sp>
        <p:nvSpPr>
          <p:cNvPr id="709" name="Google Shape;709;p8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pt-BR" sz="1200" u="none" cap="none" strike="noStrike">
                <a:solidFill>
                  <a:srgbClr val="000000"/>
                </a:solidFill>
                <a:latin typeface="Arial"/>
                <a:ea typeface="Arial"/>
                <a:cs typeface="Arial"/>
                <a:sym typeface="Arial"/>
              </a:rPr>
              <a:t>Aula 09 - DML - Restricao - Exercício</a:t>
            </a:r>
            <a:endParaRPr/>
          </a:p>
        </p:txBody>
      </p:sp>
      <p:sp>
        <p:nvSpPr>
          <p:cNvPr id="710" name="Google Shape;710;p8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Noto Sans Symbols"/>
              <a:buNone/>
            </a:pPr>
            <a:fld id="{00000000-1234-1234-1234-123412341234}" type="slidenum">
              <a:rPr b="0" i="0" lang="pt-BR" sz="1200" u="none" cap="none" strike="noStrike">
                <a:solidFill>
                  <a:srgbClr val="000000"/>
                </a:solidFill>
                <a:latin typeface="Arial Black"/>
                <a:ea typeface="Arial Black"/>
                <a:cs typeface="Arial Black"/>
                <a:sym typeface="Arial Black"/>
              </a:rPr>
              <a:t>‹#›</a:t>
            </a:fld>
            <a:endParaRPr b="0" i="0" sz="1200" u="none" cap="none" strike="noStrike">
              <a:solidFill>
                <a:srgbClr val="000000"/>
              </a:solidFill>
              <a:latin typeface="Arial Black"/>
              <a:ea typeface="Arial Black"/>
              <a:cs typeface="Arial Black"/>
              <a:sym typeface="Arial Black"/>
            </a:endParaRPr>
          </a:p>
        </p:txBody>
      </p:sp>
      <p:pic>
        <p:nvPicPr>
          <p:cNvPr id="711" name="Google Shape;711;p86"/>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pic>
        <p:nvPicPr>
          <p:cNvPr id="712" name="Google Shape;712;p86"/>
          <p:cNvPicPr preferRelativeResize="0"/>
          <p:nvPr/>
        </p:nvPicPr>
        <p:blipFill rotWithShape="1">
          <a:blip r:embed="rId4">
            <a:alphaModFix/>
          </a:blip>
          <a:srcRect b="0" l="0" r="0" t="0"/>
          <a:stretch/>
        </p:blipFill>
        <p:spPr>
          <a:xfrm>
            <a:off x="2195513" y="1844675"/>
            <a:ext cx="6577012" cy="155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