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4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5.xml" ContentType="application/vnd.openxmlformats-officedocument.theme+xml"/>
  <Override PartName="/ppt/slideLayouts/slideLayout46.xml" ContentType="application/vnd.openxmlformats-officedocument.presentationml.slideLayout+xml"/>
  <Override PartName="/ppt/theme/theme6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7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8.xml" ContentType="application/vnd.openxmlformats-officedocument.theme+xml"/>
  <Override PartName="/ppt/slideLayouts/slideLayout68.xml" ContentType="application/vnd.openxmlformats-officedocument.presentationml.slideLayout+xml"/>
  <Override PartName="/ppt/theme/theme9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10.xml" ContentType="application/vnd.openxmlformats-officedocument.theme+xml"/>
  <Override PartName="/ppt/slideLayouts/slideLayout79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11" r:id="rId1"/>
    <p:sldMasterId id="2147483713" r:id="rId2"/>
    <p:sldMasterId id="2147483717" r:id="rId3"/>
    <p:sldMasterId id="2147483722" r:id="rId4"/>
    <p:sldMasterId id="2147483735" r:id="rId5"/>
    <p:sldMasterId id="2147483747" r:id="rId6"/>
    <p:sldMasterId id="2147483749" r:id="rId7"/>
    <p:sldMasterId id="2147483774" r:id="rId8"/>
    <p:sldMasterId id="2147483785" r:id="rId9"/>
    <p:sldMasterId id="2147483787" r:id="rId10"/>
    <p:sldMasterId id="2147483798" r:id="rId11"/>
  </p:sldMasterIdLst>
  <p:notesMasterIdLst>
    <p:notesMasterId r:id="rId82"/>
  </p:notesMasterIdLst>
  <p:sldIdLst>
    <p:sldId id="256" r:id="rId12"/>
    <p:sldId id="364" r:id="rId13"/>
    <p:sldId id="363" r:id="rId14"/>
    <p:sldId id="315" r:id="rId15"/>
    <p:sldId id="316" r:id="rId16"/>
    <p:sldId id="317" r:id="rId17"/>
    <p:sldId id="318" r:id="rId18"/>
    <p:sldId id="319" r:id="rId19"/>
    <p:sldId id="320" r:id="rId20"/>
    <p:sldId id="321" r:id="rId21"/>
    <p:sldId id="322" r:id="rId22"/>
    <p:sldId id="323" r:id="rId23"/>
    <p:sldId id="324" r:id="rId24"/>
    <p:sldId id="325" r:id="rId25"/>
    <p:sldId id="326" r:id="rId26"/>
    <p:sldId id="327" r:id="rId27"/>
    <p:sldId id="328" r:id="rId28"/>
    <p:sldId id="329" r:id="rId29"/>
    <p:sldId id="330" r:id="rId30"/>
    <p:sldId id="331" r:id="rId31"/>
    <p:sldId id="332" r:id="rId32"/>
    <p:sldId id="333" r:id="rId33"/>
    <p:sldId id="334" r:id="rId34"/>
    <p:sldId id="335" r:id="rId35"/>
    <p:sldId id="336" r:id="rId36"/>
    <p:sldId id="337" r:id="rId37"/>
    <p:sldId id="338" r:id="rId38"/>
    <p:sldId id="339" r:id="rId39"/>
    <p:sldId id="340" r:id="rId40"/>
    <p:sldId id="341" r:id="rId41"/>
    <p:sldId id="386" r:id="rId42"/>
    <p:sldId id="280" r:id="rId43"/>
    <p:sldId id="281" r:id="rId44"/>
    <p:sldId id="375" r:id="rId45"/>
    <p:sldId id="283" r:id="rId46"/>
    <p:sldId id="284" r:id="rId47"/>
    <p:sldId id="285" r:id="rId48"/>
    <p:sldId id="355" r:id="rId49"/>
    <p:sldId id="356" r:id="rId50"/>
    <p:sldId id="357" r:id="rId51"/>
    <p:sldId id="358" r:id="rId52"/>
    <p:sldId id="359" r:id="rId53"/>
    <p:sldId id="360" r:id="rId54"/>
    <p:sldId id="361" r:id="rId55"/>
    <p:sldId id="376" r:id="rId56"/>
    <p:sldId id="297" r:id="rId57"/>
    <p:sldId id="308" r:id="rId58"/>
    <p:sldId id="377" r:id="rId59"/>
    <p:sldId id="378" r:id="rId60"/>
    <p:sldId id="379" r:id="rId61"/>
    <p:sldId id="380" r:id="rId62"/>
    <p:sldId id="381" r:id="rId63"/>
    <p:sldId id="382" r:id="rId64"/>
    <p:sldId id="383" r:id="rId65"/>
    <p:sldId id="384" r:id="rId66"/>
    <p:sldId id="385" r:id="rId67"/>
    <p:sldId id="365" r:id="rId68"/>
    <p:sldId id="366" r:id="rId69"/>
    <p:sldId id="367" r:id="rId70"/>
    <p:sldId id="368" r:id="rId71"/>
    <p:sldId id="369" r:id="rId72"/>
    <p:sldId id="370" r:id="rId73"/>
    <p:sldId id="371" r:id="rId74"/>
    <p:sldId id="372" r:id="rId75"/>
    <p:sldId id="373" r:id="rId76"/>
    <p:sldId id="374" r:id="rId77"/>
    <p:sldId id="295" r:id="rId78"/>
    <p:sldId id="296" r:id="rId79"/>
    <p:sldId id="387" r:id="rId80"/>
    <p:sldId id="298" r:id="rId81"/>
  </p:sldIdLst>
  <p:sldSz cx="9144000" cy="6858000" type="screen4x3"/>
  <p:notesSz cx="6724650" cy="9774238"/>
  <p:embeddedFontLst>
    <p:embeddedFont>
      <p:font typeface="Arial Black" panose="020B0A04020102020204" pitchFamily="34" charset="0"/>
      <p:regular r:id="rId83"/>
      <p:bold r:id="rId84"/>
    </p:embeddedFont>
    <p:embeddedFont>
      <p:font typeface="Consolas" panose="020B0609020204030204" pitchFamily="49" charset="0"/>
      <p:regular r:id="rId85"/>
      <p:bold r:id="rId86"/>
      <p:italic r:id="rId87"/>
      <p:boldItalic r:id="rId8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79">
          <p15:clr>
            <a:srgbClr val="000000"/>
          </p15:clr>
        </p15:guide>
        <p15:guide id="2" pos="2119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C335744-5042-4744-9169-624F428D7E3E}">
  <a:tblStyle styleId="{BC335744-5042-4744-9169-624F428D7E3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1278599-82D7-4925-90F1-BF59F46E57A5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FEFFF"/>
          </a:solidFill>
        </a:fill>
      </a:tcStyle>
    </a:wholeTbl>
    <a:band1H>
      <a:tcTxStyle/>
      <a:tcStyle>
        <a:tcBdr/>
        <a:fill>
          <a:solidFill>
            <a:srgbClr val="DDDDF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DDDF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079"/>
        <p:guide pos="211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slide" Target="slides/slide15.xml"/><Relationship Id="rId39" Type="http://schemas.openxmlformats.org/officeDocument/2006/relationships/slide" Target="slides/slide28.xml"/><Relationship Id="rId21" Type="http://schemas.openxmlformats.org/officeDocument/2006/relationships/slide" Target="slides/slide10.xml"/><Relationship Id="rId34" Type="http://schemas.openxmlformats.org/officeDocument/2006/relationships/slide" Target="slides/slide23.xml"/><Relationship Id="rId42" Type="http://schemas.openxmlformats.org/officeDocument/2006/relationships/slide" Target="slides/slide31.xml"/><Relationship Id="rId47" Type="http://schemas.openxmlformats.org/officeDocument/2006/relationships/slide" Target="slides/slide36.xml"/><Relationship Id="rId50" Type="http://schemas.openxmlformats.org/officeDocument/2006/relationships/slide" Target="slides/slide39.xml"/><Relationship Id="rId55" Type="http://schemas.openxmlformats.org/officeDocument/2006/relationships/slide" Target="slides/slide44.xml"/><Relationship Id="rId63" Type="http://schemas.openxmlformats.org/officeDocument/2006/relationships/slide" Target="slides/slide52.xml"/><Relationship Id="rId68" Type="http://schemas.openxmlformats.org/officeDocument/2006/relationships/slide" Target="slides/slide57.xml"/><Relationship Id="rId76" Type="http://schemas.openxmlformats.org/officeDocument/2006/relationships/slide" Target="slides/slide65.xml"/><Relationship Id="rId84" Type="http://schemas.openxmlformats.org/officeDocument/2006/relationships/font" Target="fonts/font2.fntdata"/><Relationship Id="rId89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60.xml"/><Relationship Id="rId9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9" Type="http://schemas.openxmlformats.org/officeDocument/2006/relationships/slide" Target="slides/slide18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3.xml"/><Relationship Id="rId32" Type="http://schemas.openxmlformats.org/officeDocument/2006/relationships/slide" Target="slides/slide21.xml"/><Relationship Id="rId37" Type="http://schemas.openxmlformats.org/officeDocument/2006/relationships/slide" Target="slides/slide26.xml"/><Relationship Id="rId40" Type="http://schemas.openxmlformats.org/officeDocument/2006/relationships/slide" Target="slides/slide29.xml"/><Relationship Id="rId45" Type="http://schemas.openxmlformats.org/officeDocument/2006/relationships/slide" Target="slides/slide34.xml"/><Relationship Id="rId53" Type="http://schemas.openxmlformats.org/officeDocument/2006/relationships/slide" Target="slides/slide42.xml"/><Relationship Id="rId58" Type="http://schemas.openxmlformats.org/officeDocument/2006/relationships/slide" Target="slides/slide47.xml"/><Relationship Id="rId66" Type="http://schemas.openxmlformats.org/officeDocument/2006/relationships/slide" Target="slides/slide55.xml"/><Relationship Id="rId74" Type="http://schemas.openxmlformats.org/officeDocument/2006/relationships/slide" Target="slides/slide63.xml"/><Relationship Id="rId79" Type="http://schemas.openxmlformats.org/officeDocument/2006/relationships/slide" Target="slides/slide68.xml"/><Relationship Id="rId87" Type="http://schemas.openxmlformats.org/officeDocument/2006/relationships/font" Target="fonts/font5.fntdata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0.xml"/><Relationship Id="rId82" Type="http://schemas.openxmlformats.org/officeDocument/2006/relationships/notesMaster" Target="notesMasters/notesMaster1.xml"/><Relationship Id="rId90" Type="http://schemas.openxmlformats.org/officeDocument/2006/relationships/viewProps" Target="viewProps.xml"/><Relationship Id="rId19" Type="http://schemas.openxmlformats.org/officeDocument/2006/relationships/slide" Target="slides/slide8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slide" Target="slides/slide16.xml"/><Relationship Id="rId30" Type="http://schemas.openxmlformats.org/officeDocument/2006/relationships/slide" Target="slides/slide19.xml"/><Relationship Id="rId35" Type="http://schemas.openxmlformats.org/officeDocument/2006/relationships/slide" Target="slides/slide24.xml"/><Relationship Id="rId43" Type="http://schemas.openxmlformats.org/officeDocument/2006/relationships/slide" Target="slides/slide32.xml"/><Relationship Id="rId48" Type="http://schemas.openxmlformats.org/officeDocument/2006/relationships/slide" Target="slides/slide37.xml"/><Relationship Id="rId56" Type="http://schemas.openxmlformats.org/officeDocument/2006/relationships/slide" Target="slides/slide45.xml"/><Relationship Id="rId64" Type="http://schemas.openxmlformats.org/officeDocument/2006/relationships/slide" Target="slides/slide53.xml"/><Relationship Id="rId69" Type="http://schemas.openxmlformats.org/officeDocument/2006/relationships/slide" Target="slides/slide58.xml"/><Relationship Id="rId77" Type="http://schemas.openxmlformats.org/officeDocument/2006/relationships/slide" Target="slides/slide66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0.xml"/><Relationship Id="rId72" Type="http://schemas.openxmlformats.org/officeDocument/2006/relationships/slide" Target="slides/slide61.xml"/><Relationship Id="rId80" Type="http://schemas.openxmlformats.org/officeDocument/2006/relationships/slide" Target="slides/slide69.xml"/><Relationship Id="rId85" Type="http://schemas.openxmlformats.org/officeDocument/2006/relationships/font" Target="fonts/font3.fntdata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slide" Target="slides/slide14.xml"/><Relationship Id="rId33" Type="http://schemas.openxmlformats.org/officeDocument/2006/relationships/slide" Target="slides/slide22.xml"/><Relationship Id="rId38" Type="http://schemas.openxmlformats.org/officeDocument/2006/relationships/slide" Target="slides/slide27.xml"/><Relationship Id="rId46" Type="http://schemas.openxmlformats.org/officeDocument/2006/relationships/slide" Target="slides/slide35.xml"/><Relationship Id="rId59" Type="http://schemas.openxmlformats.org/officeDocument/2006/relationships/slide" Target="slides/slide48.xml"/><Relationship Id="rId67" Type="http://schemas.openxmlformats.org/officeDocument/2006/relationships/slide" Target="slides/slide56.xml"/><Relationship Id="rId20" Type="http://schemas.openxmlformats.org/officeDocument/2006/relationships/slide" Target="slides/slide9.xml"/><Relationship Id="rId41" Type="http://schemas.openxmlformats.org/officeDocument/2006/relationships/slide" Target="slides/slide30.xml"/><Relationship Id="rId54" Type="http://schemas.openxmlformats.org/officeDocument/2006/relationships/slide" Target="slides/slide43.xml"/><Relationship Id="rId62" Type="http://schemas.openxmlformats.org/officeDocument/2006/relationships/slide" Target="slides/slide51.xml"/><Relationship Id="rId70" Type="http://schemas.openxmlformats.org/officeDocument/2006/relationships/slide" Target="slides/slide59.xml"/><Relationship Id="rId75" Type="http://schemas.openxmlformats.org/officeDocument/2006/relationships/slide" Target="slides/slide64.xml"/><Relationship Id="rId83" Type="http://schemas.openxmlformats.org/officeDocument/2006/relationships/font" Target="fonts/font1.fntdata"/><Relationship Id="rId88" Type="http://schemas.openxmlformats.org/officeDocument/2006/relationships/font" Target="fonts/font6.fntdata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slide" Target="slides/slide17.xml"/><Relationship Id="rId36" Type="http://schemas.openxmlformats.org/officeDocument/2006/relationships/slide" Target="slides/slide25.xml"/><Relationship Id="rId49" Type="http://schemas.openxmlformats.org/officeDocument/2006/relationships/slide" Target="slides/slide38.xml"/><Relationship Id="rId57" Type="http://schemas.openxmlformats.org/officeDocument/2006/relationships/slide" Target="slides/slide46.xml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20.xml"/><Relationship Id="rId44" Type="http://schemas.openxmlformats.org/officeDocument/2006/relationships/slide" Target="slides/slide33.xml"/><Relationship Id="rId52" Type="http://schemas.openxmlformats.org/officeDocument/2006/relationships/slide" Target="slides/slide41.xml"/><Relationship Id="rId60" Type="http://schemas.openxmlformats.org/officeDocument/2006/relationships/slide" Target="slides/slide49.xml"/><Relationship Id="rId65" Type="http://schemas.openxmlformats.org/officeDocument/2006/relationships/slide" Target="slides/slide54.xml"/><Relationship Id="rId73" Type="http://schemas.openxmlformats.org/officeDocument/2006/relationships/slide" Target="slides/slide62.xml"/><Relationship Id="rId78" Type="http://schemas.openxmlformats.org/officeDocument/2006/relationships/slide" Target="slides/slide67.xml"/><Relationship Id="rId81" Type="http://schemas.openxmlformats.org/officeDocument/2006/relationships/slide" Target="slides/slide70.xml"/><Relationship Id="rId86" Type="http://schemas.openxmlformats.org/officeDocument/2006/relationships/font" Target="fonts/font4.fntdata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14650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850" tIns="45925" rIns="91850" bIns="459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08412" y="0"/>
            <a:ext cx="2914650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850" tIns="45925" rIns="91850" bIns="459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19162" y="733425"/>
            <a:ext cx="4886325" cy="36655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850" tIns="45925" rIns="91850" bIns="459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283700"/>
            <a:ext cx="2914650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850" tIns="45925" rIns="91850" bIns="459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08412" y="9283700"/>
            <a:ext cx="2914650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850" tIns="45925" rIns="91850" bIns="459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1:notes"/>
          <p:cNvSpPr txBox="1">
            <a:spLocks noGrp="1"/>
          </p:cNvSpPr>
          <p:nvPr>
            <p:ph type="body" idx="1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850" tIns="45925" rIns="91850" bIns="45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77" name="Google Shape;57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33425"/>
            <a:ext cx="4886325" cy="36655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50:notes"/>
          <p:cNvSpPr txBox="1">
            <a:spLocks noGrp="1"/>
          </p:cNvSpPr>
          <p:nvPr>
            <p:ph type="body" idx="1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850" tIns="45925" rIns="91850" bIns="45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45" name="Google Shape;945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33425"/>
            <a:ext cx="4886325" cy="36655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917213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52:notes"/>
          <p:cNvSpPr txBox="1">
            <a:spLocks noGrp="1"/>
          </p:cNvSpPr>
          <p:nvPr>
            <p:ph type="sldNum" idx="12"/>
          </p:nvPr>
        </p:nvSpPr>
        <p:spPr>
          <a:xfrm>
            <a:off x="3808412" y="9283700"/>
            <a:ext cx="2914650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850" tIns="45925" rIns="91850" bIns="45925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pt-B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t>11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3" name="Google Shape;963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1888" y="830263"/>
            <a:ext cx="4473575" cy="3355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64" name="Google Shape;964;p52:notes"/>
          <p:cNvSpPr txBox="1">
            <a:spLocks noGrp="1"/>
          </p:cNvSpPr>
          <p:nvPr>
            <p:ph type="body" idx="1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850" tIns="45925" rIns="91850" bIns="45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90388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52:notes"/>
          <p:cNvSpPr txBox="1">
            <a:spLocks noGrp="1"/>
          </p:cNvSpPr>
          <p:nvPr>
            <p:ph type="sldNum" idx="12"/>
          </p:nvPr>
        </p:nvSpPr>
        <p:spPr>
          <a:xfrm>
            <a:off x="3808412" y="9283700"/>
            <a:ext cx="2914650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850" tIns="45925" rIns="91850" bIns="45925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pt-B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t>12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3" name="Google Shape;963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1888" y="830263"/>
            <a:ext cx="4473575" cy="3355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64" name="Google Shape;964;p52:notes"/>
          <p:cNvSpPr txBox="1">
            <a:spLocks noGrp="1"/>
          </p:cNvSpPr>
          <p:nvPr>
            <p:ph type="body" idx="1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850" tIns="45925" rIns="91850" bIns="45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29894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52:notes"/>
          <p:cNvSpPr txBox="1">
            <a:spLocks noGrp="1"/>
          </p:cNvSpPr>
          <p:nvPr>
            <p:ph type="sldNum" idx="12"/>
          </p:nvPr>
        </p:nvSpPr>
        <p:spPr>
          <a:xfrm>
            <a:off x="3808412" y="9283700"/>
            <a:ext cx="2914650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850" tIns="45925" rIns="91850" bIns="45925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pt-B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t>13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3" name="Google Shape;963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1888" y="830263"/>
            <a:ext cx="4473575" cy="3355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64" name="Google Shape;964;p52:notes"/>
          <p:cNvSpPr txBox="1">
            <a:spLocks noGrp="1"/>
          </p:cNvSpPr>
          <p:nvPr>
            <p:ph type="body" idx="1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850" tIns="45925" rIns="91850" bIns="45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63594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52:notes"/>
          <p:cNvSpPr txBox="1">
            <a:spLocks noGrp="1"/>
          </p:cNvSpPr>
          <p:nvPr>
            <p:ph type="sldNum" idx="12"/>
          </p:nvPr>
        </p:nvSpPr>
        <p:spPr>
          <a:xfrm>
            <a:off x="3808412" y="9283700"/>
            <a:ext cx="2914650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850" tIns="45925" rIns="91850" bIns="45925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pt-B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t>14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3" name="Google Shape;963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1888" y="830263"/>
            <a:ext cx="4473575" cy="3355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64" name="Google Shape;964;p52:notes"/>
          <p:cNvSpPr txBox="1">
            <a:spLocks noGrp="1"/>
          </p:cNvSpPr>
          <p:nvPr>
            <p:ph type="body" idx="1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850" tIns="45925" rIns="91850" bIns="45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25312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52:notes"/>
          <p:cNvSpPr txBox="1">
            <a:spLocks noGrp="1"/>
          </p:cNvSpPr>
          <p:nvPr>
            <p:ph type="sldNum" idx="12"/>
          </p:nvPr>
        </p:nvSpPr>
        <p:spPr>
          <a:xfrm>
            <a:off x="3808412" y="9283700"/>
            <a:ext cx="2914650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850" tIns="45925" rIns="91850" bIns="45925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pt-B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t>15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3" name="Google Shape;963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1888" y="830263"/>
            <a:ext cx="4473575" cy="3355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64" name="Google Shape;964;p52:notes"/>
          <p:cNvSpPr txBox="1">
            <a:spLocks noGrp="1"/>
          </p:cNvSpPr>
          <p:nvPr>
            <p:ph type="body" idx="1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850" tIns="45925" rIns="91850" bIns="45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81379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52:notes"/>
          <p:cNvSpPr txBox="1">
            <a:spLocks noGrp="1"/>
          </p:cNvSpPr>
          <p:nvPr>
            <p:ph type="sldNum" idx="12"/>
          </p:nvPr>
        </p:nvSpPr>
        <p:spPr>
          <a:xfrm>
            <a:off x="3808412" y="9283700"/>
            <a:ext cx="2914650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850" tIns="45925" rIns="91850" bIns="45925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pt-B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t>16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3" name="Google Shape;963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1888" y="830263"/>
            <a:ext cx="4473575" cy="3355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64" name="Google Shape;964;p52:notes"/>
          <p:cNvSpPr txBox="1">
            <a:spLocks noGrp="1"/>
          </p:cNvSpPr>
          <p:nvPr>
            <p:ph type="body" idx="1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850" tIns="45925" rIns="91850" bIns="45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49435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52:notes"/>
          <p:cNvSpPr txBox="1">
            <a:spLocks noGrp="1"/>
          </p:cNvSpPr>
          <p:nvPr>
            <p:ph type="sldNum" idx="12"/>
          </p:nvPr>
        </p:nvSpPr>
        <p:spPr>
          <a:xfrm>
            <a:off x="3808412" y="9283700"/>
            <a:ext cx="2914650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850" tIns="45925" rIns="91850" bIns="45925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pt-B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t>17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3" name="Google Shape;963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1888" y="830263"/>
            <a:ext cx="4473575" cy="3355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64" name="Google Shape;964;p52:notes"/>
          <p:cNvSpPr txBox="1">
            <a:spLocks noGrp="1"/>
          </p:cNvSpPr>
          <p:nvPr>
            <p:ph type="body" idx="1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850" tIns="45925" rIns="91850" bIns="45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47622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52:notes"/>
          <p:cNvSpPr txBox="1">
            <a:spLocks noGrp="1"/>
          </p:cNvSpPr>
          <p:nvPr>
            <p:ph type="sldNum" idx="12"/>
          </p:nvPr>
        </p:nvSpPr>
        <p:spPr>
          <a:xfrm>
            <a:off x="3808412" y="9283700"/>
            <a:ext cx="2914650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850" tIns="45925" rIns="91850" bIns="45925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pt-B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t>18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3" name="Google Shape;963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1888" y="830263"/>
            <a:ext cx="4473575" cy="3355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64" name="Google Shape;964;p52:notes"/>
          <p:cNvSpPr txBox="1">
            <a:spLocks noGrp="1"/>
          </p:cNvSpPr>
          <p:nvPr>
            <p:ph type="body" idx="1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850" tIns="45925" rIns="91850" bIns="45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89053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52:notes"/>
          <p:cNvSpPr txBox="1">
            <a:spLocks noGrp="1"/>
          </p:cNvSpPr>
          <p:nvPr>
            <p:ph type="sldNum" idx="12"/>
          </p:nvPr>
        </p:nvSpPr>
        <p:spPr>
          <a:xfrm>
            <a:off x="3808412" y="9283700"/>
            <a:ext cx="2914650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850" tIns="45925" rIns="91850" bIns="45925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pt-B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t>19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3" name="Google Shape;963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1888" y="830263"/>
            <a:ext cx="4473575" cy="3355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64" name="Google Shape;964;p52:notes"/>
          <p:cNvSpPr txBox="1">
            <a:spLocks noGrp="1"/>
          </p:cNvSpPr>
          <p:nvPr>
            <p:ph type="body" idx="1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850" tIns="45925" rIns="91850" bIns="45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1437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2:notes"/>
          <p:cNvSpPr txBox="1"/>
          <p:nvPr/>
        </p:nvSpPr>
        <p:spPr>
          <a:xfrm>
            <a:off x="3809078" y="9283816"/>
            <a:ext cx="2913900" cy="4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tabLst/>
              <a:defRPr/>
            </a:pPr>
            <a:fld id="{00000000-1234-1234-1234-123412341234}" type="slidenum">
              <a:rPr kumimoji="0" lang="pt-B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  <a:tabLst/>
                <a:defRPr/>
              </a:pPr>
              <a:t>2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7" name="Google Shape;63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33425"/>
            <a:ext cx="4886325" cy="36655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8" name="Google Shape;638;p2:notes"/>
          <p:cNvSpPr txBox="1">
            <a:spLocks noGrp="1"/>
          </p:cNvSpPr>
          <p:nvPr>
            <p:ph type="body" idx="1"/>
          </p:nvPr>
        </p:nvSpPr>
        <p:spPr>
          <a:xfrm>
            <a:off x="672465" y="4642757"/>
            <a:ext cx="5379600" cy="43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52:notes"/>
          <p:cNvSpPr txBox="1">
            <a:spLocks noGrp="1"/>
          </p:cNvSpPr>
          <p:nvPr>
            <p:ph type="sldNum" idx="12"/>
          </p:nvPr>
        </p:nvSpPr>
        <p:spPr>
          <a:xfrm>
            <a:off x="3808412" y="9283700"/>
            <a:ext cx="2914650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850" tIns="45925" rIns="91850" bIns="45925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pt-B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t>20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3" name="Google Shape;963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1888" y="830263"/>
            <a:ext cx="4473575" cy="3355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64" name="Google Shape;964;p52:notes"/>
          <p:cNvSpPr txBox="1">
            <a:spLocks noGrp="1"/>
          </p:cNvSpPr>
          <p:nvPr>
            <p:ph type="body" idx="1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850" tIns="45925" rIns="91850" bIns="45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00452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52:notes"/>
          <p:cNvSpPr txBox="1">
            <a:spLocks noGrp="1"/>
          </p:cNvSpPr>
          <p:nvPr>
            <p:ph type="sldNum" idx="12"/>
          </p:nvPr>
        </p:nvSpPr>
        <p:spPr>
          <a:xfrm>
            <a:off x="3808412" y="9283700"/>
            <a:ext cx="2914650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850" tIns="45925" rIns="91850" bIns="45925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pt-B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t>21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3" name="Google Shape;963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1888" y="830263"/>
            <a:ext cx="4473575" cy="3355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64" name="Google Shape;964;p52:notes"/>
          <p:cNvSpPr txBox="1">
            <a:spLocks noGrp="1"/>
          </p:cNvSpPr>
          <p:nvPr>
            <p:ph type="body" idx="1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850" tIns="45925" rIns="91850" bIns="45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94998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52:notes"/>
          <p:cNvSpPr txBox="1">
            <a:spLocks noGrp="1"/>
          </p:cNvSpPr>
          <p:nvPr>
            <p:ph type="sldNum" idx="12"/>
          </p:nvPr>
        </p:nvSpPr>
        <p:spPr>
          <a:xfrm>
            <a:off x="3808412" y="9283700"/>
            <a:ext cx="2914650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850" tIns="45925" rIns="91850" bIns="45925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pt-B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t>22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3" name="Google Shape;963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1888" y="830263"/>
            <a:ext cx="4473575" cy="3355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64" name="Google Shape;964;p52:notes"/>
          <p:cNvSpPr txBox="1">
            <a:spLocks noGrp="1"/>
          </p:cNvSpPr>
          <p:nvPr>
            <p:ph type="body" idx="1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850" tIns="45925" rIns="91850" bIns="45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66738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52:notes"/>
          <p:cNvSpPr txBox="1">
            <a:spLocks noGrp="1"/>
          </p:cNvSpPr>
          <p:nvPr>
            <p:ph type="sldNum" idx="12"/>
          </p:nvPr>
        </p:nvSpPr>
        <p:spPr>
          <a:xfrm>
            <a:off x="3808412" y="9283700"/>
            <a:ext cx="2914650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850" tIns="45925" rIns="91850" bIns="45925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pt-B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t>23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3" name="Google Shape;963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1888" y="830263"/>
            <a:ext cx="4473575" cy="3355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64" name="Google Shape;964;p52:notes"/>
          <p:cNvSpPr txBox="1">
            <a:spLocks noGrp="1"/>
          </p:cNvSpPr>
          <p:nvPr>
            <p:ph type="body" idx="1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850" tIns="45925" rIns="91850" bIns="45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15595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52:notes"/>
          <p:cNvSpPr txBox="1">
            <a:spLocks noGrp="1"/>
          </p:cNvSpPr>
          <p:nvPr>
            <p:ph type="sldNum" idx="12"/>
          </p:nvPr>
        </p:nvSpPr>
        <p:spPr>
          <a:xfrm>
            <a:off x="3808412" y="9283700"/>
            <a:ext cx="2914650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850" tIns="45925" rIns="91850" bIns="45925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pt-B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t>24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3" name="Google Shape;963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1888" y="830263"/>
            <a:ext cx="4473575" cy="3355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64" name="Google Shape;964;p52:notes"/>
          <p:cNvSpPr txBox="1">
            <a:spLocks noGrp="1"/>
          </p:cNvSpPr>
          <p:nvPr>
            <p:ph type="body" idx="1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850" tIns="45925" rIns="91850" bIns="45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92598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52:notes"/>
          <p:cNvSpPr txBox="1">
            <a:spLocks noGrp="1"/>
          </p:cNvSpPr>
          <p:nvPr>
            <p:ph type="sldNum" idx="12"/>
          </p:nvPr>
        </p:nvSpPr>
        <p:spPr>
          <a:xfrm>
            <a:off x="3808412" y="9283700"/>
            <a:ext cx="2914650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850" tIns="45925" rIns="91850" bIns="45925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pt-B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t>25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3" name="Google Shape;963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1888" y="830263"/>
            <a:ext cx="4473575" cy="3355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64" name="Google Shape;964;p52:notes"/>
          <p:cNvSpPr txBox="1">
            <a:spLocks noGrp="1"/>
          </p:cNvSpPr>
          <p:nvPr>
            <p:ph type="body" idx="1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850" tIns="45925" rIns="91850" bIns="45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79970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52:notes"/>
          <p:cNvSpPr txBox="1">
            <a:spLocks noGrp="1"/>
          </p:cNvSpPr>
          <p:nvPr>
            <p:ph type="sldNum" idx="12"/>
          </p:nvPr>
        </p:nvSpPr>
        <p:spPr>
          <a:xfrm>
            <a:off x="3808412" y="9283700"/>
            <a:ext cx="2914650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850" tIns="45925" rIns="91850" bIns="45925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pt-B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t>26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3" name="Google Shape;963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1888" y="830263"/>
            <a:ext cx="4473575" cy="3355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64" name="Google Shape;964;p52:notes"/>
          <p:cNvSpPr txBox="1">
            <a:spLocks noGrp="1"/>
          </p:cNvSpPr>
          <p:nvPr>
            <p:ph type="body" idx="1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850" tIns="45925" rIns="91850" bIns="45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28684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52:notes"/>
          <p:cNvSpPr txBox="1">
            <a:spLocks noGrp="1"/>
          </p:cNvSpPr>
          <p:nvPr>
            <p:ph type="sldNum" idx="12"/>
          </p:nvPr>
        </p:nvSpPr>
        <p:spPr>
          <a:xfrm>
            <a:off x="3808412" y="9283700"/>
            <a:ext cx="2914650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850" tIns="45925" rIns="91850" bIns="45925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pt-B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t>27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3" name="Google Shape;963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1888" y="830263"/>
            <a:ext cx="4473575" cy="3355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64" name="Google Shape;964;p52:notes"/>
          <p:cNvSpPr txBox="1">
            <a:spLocks noGrp="1"/>
          </p:cNvSpPr>
          <p:nvPr>
            <p:ph type="body" idx="1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850" tIns="45925" rIns="91850" bIns="45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36055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52:notes"/>
          <p:cNvSpPr txBox="1">
            <a:spLocks noGrp="1"/>
          </p:cNvSpPr>
          <p:nvPr>
            <p:ph type="sldNum" idx="12"/>
          </p:nvPr>
        </p:nvSpPr>
        <p:spPr>
          <a:xfrm>
            <a:off x="3808412" y="9283700"/>
            <a:ext cx="2914650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850" tIns="45925" rIns="91850" bIns="45925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pt-B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t>28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3" name="Google Shape;963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1888" y="830263"/>
            <a:ext cx="4473575" cy="3355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64" name="Google Shape;964;p52:notes"/>
          <p:cNvSpPr txBox="1">
            <a:spLocks noGrp="1"/>
          </p:cNvSpPr>
          <p:nvPr>
            <p:ph type="body" idx="1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850" tIns="45925" rIns="91850" bIns="45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553739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52:notes"/>
          <p:cNvSpPr txBox="1">
            <a:spLocks noGrp="1"/>
          </p:cNvSpPr>
          <p:nvPr>
            <p:ph type="sldNum" idx="12"/>
          </p:nvPr>
        </p:nvSpPr>
        <p:spPr>
          <a:xfrm>
            <a:off x="3808412" y="9283700"/>
            <a:ext cx="2914650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850" tIns="45925" rIns="91850" bIns="45925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pt-B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t>29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3" name="Google Shape;963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1888" y="830263"/>
            <a:ext cx="4473575" cy="3355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64" name="Google Shape;964;p52:notes"/>
          <p:cNvSpPr txBox="1">
            <a:spLocks noGrp="1"/>
          </p:cNvSpPr>
          <p:nvPr>
            <p:ph type="body" idx="1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850" tIns="45925" rIns="91850" bIns="45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10289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3:notes"/>
          <p:cNvSpPr txBox="1">
            <a:spLocks noGrp="1"/>
          </p:cNvSpPr>
          <p:nvPr>
            <p:ph type="body" idx="1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850" tIns="45925" rIns="91850" bIns="45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97" name="Google Shape;5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33425"/>
            <a:ext cx="4886325" cy="36655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2745433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52:notes"/>
          <p:cNvSpPr txBox="1">
            <a:spLocks noGrp="1"/>
          </p:cNvSpPr>
          <p:nvPr>
            <p:ph type="sldNum" idx="12"/>
          </p:nvPr>
        </p:nvSpPr>
        <p:spPr>
          <a:xfrm>
            <a:off x="3808412" y="9283700"/>
            <a:ext cx="2914650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850" tIns="45925" rIns="91850" bIns="45925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pt-B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t>30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3" name="Google Shape;963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1888" y="830263"/>
            <a:ext cx="4473575" cy="3355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64" name="Google Shape;964;p52:notes"/>
          <p:cNvSpPr txBox="1">
            <a:spLocks noGrp="1"/>
          </p:cNvSpPr>
          <p:nvPr>
            <p:ph type="body" idx="1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850" tIns="45925" rIns="91850" bIns="45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301989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p26:notes"/>
          <p:cNvSpPr txBox="1">
            <a:spLocks noGrp="1"/>
          </p:cNvSpPr>
          <p:nvPr>
            <p:ph type="body" idx="1"/>
          </p:nvPr>
        </p:nvSpPr>
        <p:spPr>
          <a:xfrm>
            <a:off x="673100" y="4643437"/>
            <a:ext cx="5378400" cy="43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850" tIns="45925" rIns="91850" bIns="45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40" name="Google Shape;1140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33425"/>
            <a:ext cx="4886325" cy="36655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2638727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p25:notes"/>
          <p:cNvSpPr txBox="1">
            <a:spLocks noGrp="1"/>
          </p:cNvSpPr>
          <p:nvPr>
            <p:ph type="body" idx="1"/>
          </p:nvPr>
        </p:nvSpPr>
        <p:spPr>
          <a:xfrm>
            <a:off x="673100" y="4643437"/>
            <a:ext cx="5378400" cy="43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850" tIns="45925" rIns="91850" bIns="45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31" name="Google Shape;1131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33425"/>
            <a:ext cx="4886325" cy="36655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800154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p26:notes"/>
          <p:cNvSpPr txBox="1">
            <a:spLocks noGrp="1"/>
          </p:cNvSpPr>
          <p:nvPr>
            <p:ph type="body" idx="1"/>
          </p:nvPr>
        </p:nvSpPr>
        <p:spPr>
          <a:xfrm>
            <a:off x="673100" y="4643437"/>
            <a:ext cx="5378400" cy="43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850" tIns="45925" rIns="91850" bIns="45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40" name="Google Shape;1140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33425"/>
            <a:ext cx="4886325" cy="36655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5643563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" name="Google Shape;1301;p42:notes"/>
          <p:cNvSpPr txBox="1">
            <a:spLocks noGrp="1"/>
          </p:cNvSpPr>
          <p:nvPr>
            <p:ph type="body" idx="1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850" tIns="45925" rIns="91850" bIns="45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02" name="Google Shape;1302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33425"/>
            <a:ext cx="4886325" cy="36655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3609658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Google Shape;1156;p28:notes"/>
          <p:cNvSpPr txBox="1">
            <a:spLocks noGrp="1"/>
          </p:cNvSpPr>
          <p:nvPr>
            <p:ph type="body" idx="1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850" tIns="45925" rIns="91850" bIns="45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57" name="Google Shape;1157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33425"/>
            <a:ext cx="4886325" cy="36655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5717457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Google Shape;1166;p29:notes"/>
          <p:cNvSpPr txBox="1">
            <a:spLocks noGrp="1"/>
          </p:cNvSpPr>
          <p:nvPr>
            <p:ph type="body" idx="1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850" tIns="45925" rIns="91850" bIns="45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67" name="Google Shape;1167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33425"/>
            <a:ext cx="4886325" cy="36655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737959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" name="Google Shape;1177;p30:notes"/>
          <p:cNvSpPr txBox="1">
            <a:spLocks noGrp="1"/>
          </p:cNvSpPr>
          <p:nvPr>
            <p:ph type="body" idx="1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850" tIns="45925" rIns="91850" bIns="45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78" name="Google Shape;1178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33425"/>
            <a:ext cx="4886325" cy="36655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8591888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22:notes"/>
          <p:cNvSpPr txBox="1">
            <a:spLocks noGrp="1"/>
          </p:cNvSpPr>
          <p:nvPr>
            <p:ph type="body" idx="1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</p:spPr>
        <p:txBody>
          <a:bodyPr spcFirstLastPara="1" wrap="square" lIns="91850" tIns="45925" rIns="91850" bIns="459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33425"/>
            <a:ext cx="4886325" cy="36655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8283235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7:notes"/>
          <p:cNvSpPr txBox="1">
            <a:spLocks noGrp="1"/>
          </p:cNvSpPr>
          <p:nvPr>
            <p:ph type="body" idx="1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</p:spPr>
        <p:txBody>
          <a:bodyPr spcFirstLastPara="1" wrap="square" lIns="91850" tIns="45925" rIns="91850" bIns="459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33425"/>
            <a:ext cx="4886325" cy="36655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767861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50:notes"/>
          <p:cNvSpPr txBox="1">
            <a:spLocks noGrp="1"/>
          </p:cNvSpPr>
          <p:nvPr>
            <p:ph type="body" idx="1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850" tIns="45925" rIns="91850" bIns="45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45" name="Google Shape;945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33425"/>
            <a:ext cx="4886325" cy="36655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5955650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7:notes"/>
          <p:cNvSpPr txBox="1">
            <a:spLocks noGrp="1"/>
          </p:cNvSpPr>
          <p:nvPr>
            <p:ph type="body" idx="1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</p:spPr>
        <p:txBody>
          <a:bodyPr spcFirstLastPara="1" wrap="square" lIns="91850" tIns="45925" rIns="91850" bIns="459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33425"/>
            <a:ext cx="4886325" cy="36655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2052612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7:notes"/>
          <p:cNvSpPr txBox="1">
            <a:spLocks noGrp="1"/>
          </p:cNvSpPr>
          <p:nvPr>
            <p:ph type="body" idx="1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</p:spPr>
        <p:txBody>
          <a:bodyPr spcFirstLastPara="1" wrap="square" lIns="91850" tIns="45925" rIns="91850" bIns="459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33425"/>
            <a:ext cx="4886325" cy="36655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757414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7:notes"/>
          <p:cNvSpPr txBox="1">
            <a:spLocks noGrp="1"/>
          </p:cNvSpPr>
          <p:nvPr>
            <p:ph type="body" idx="1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</p:spPr>
        <p:txBody>
          <a:bodyPr spcFirstLastPara="1" wrap="square" lIns="91850" tIns="45925" rIns="91850" bIns="459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33425"/>
            <a:ext cx="4886325" cy="36655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406496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7:notes"/>
          <p:cNvSpPr txBox="1">
            <a:spLocks noGrp="1"/>
          </p:cNvSpPr>
          <p:nvPr>
            <p:ph type="body" idx="1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</p:spPr>
        <p:txBody>
          <a:bodyPr spcFirstLastPara="1" wrap="square" lIns="91850" tIns="45925" rIns="91850" bIns="459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33425"/>
            <a:ext cx="4886325" cy="36655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3172841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7:notes"/>
          <p:cNvSpPr txBox="1">
            <a:spLocks noGrp="1"/>
          </p:cNvSpPr>
          <p:nvPr>
            <p:ph type="body" idx="1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</p:spPr>
        <p:txBody>
          <a:bodyPr spcFirstLastPara="1" wrap="square" lIns="91850" tIns="45925" rIns="91850" bIns="459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33425"/>
            <a:ext cx="4886325" cy="36655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704291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" name="Google Shape;1293;p41:notes"/>
          <p:cNvSpPr txBox="1">
            <a:spLocks noGrp="1"/>
          </p:cNvSpPr>
          <p:nvPr>
            <p:ph type="body" idx="1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850" tIns="45925" rIns="91850" bIns="45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94" name="Google Shape;1294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33425"/>
            <a:ext cx="4886325" cy="36655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" name="Google Shape;1301;p42:notes"/>
          <p:cNvSpPr txBox="1">
            <a:spLocks noGrp="1"/>
          </p:cNvSpPr>
          <p:nvPr>
            <p:ph type="body" idx="1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850" tIns="45925" rIns="91850" bIns="45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02" name="Google Shape;1302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33425"/>
            <a:ext cx="4886325" cy="36655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Google Shape;1410;p53:notes"/>
          <p:cNvSpPr txBox="1">
            <a:spLocks noGrp="1"/>
          </p:cNvSpPr>
          <p:nvPr>
            <p:ph type="body" idx="1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850" tIns="45925" rIns="91850" bIns="45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11" name="Google Shape;1411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33425"/>
            <a:ext cx="4886325" cy="36655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" name="Google Shape;1471;p59:notes"/>
          <p:cNvSpPr txBox="1">
            <a:spLocks noGrp="1"/>
          </p:cNvSpPr>
          <p:nvPr>
            <p:ph type="body" idx="1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850" tIns="45925" rIns="91850" bIns="45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72" name="Google Shape;1472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33425"/>
            <a:ext cx="4886325" cy="36655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9" name="Google Shape;1479;p60:notes"/>
          <p:cNvSpPr txBox="1">
            <a:spLocks noGrp="1"/>
          </p:cNvSpPr>
          <p:nvPr>
            <p:ph type="body" idx="1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850" tIns="45925" rIns="91850" bIns="45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80" name="Google Shape;1480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33425"/>
            <a:ext cx="4886325" cy="36655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52:notes"/>
          <p:cNvSpPr txBox="1">
            <a:spLocks noGrp="1"/>
          </p:cNvSpPr>
          <p:nvPr>
            <p:ph type="sldNum" idx="12"/>
          </p:nvPr>
        </p:nvSpPr>
        <p:spPr>
          <a:xfrm>
            <a:off x="3808412" y="9283700"/>
            <a:ext cx="2914650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850" tIns="45925" rIns="91850" bIns="45925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pt-B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t>5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3" name="Google Shape;963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1888" y="830263"/>
            <a:ext cx="4473575" cy="3355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64" name="Google Shape;964;p52:notes"/>
          <p:cNvSpPr txBox="1">
            <a:spLocks noGrp="1"/>
          </p:cNvSpPr>
          <p:nvPr>
            <p:ph type="body" idx="1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850" tIns="45925" rIns="91850" bIns="45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326637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61:notes"/>
          <p:cNvSpPr txBox="1">
            <a:spLocks noGrp="1"/>
          </p:cNvSpPr>
          <p:nvPr>
            <p:ph type="body" idx="1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850" tIns="45925" rIns="91850" bIns="45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89" name="Google Shape;1489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33425"/>
            <a:ext cx="4886325" cy="36655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8" name="Google Shape;1498;p62:notes"/>
          <p:cNvSpPr txBox="1">
            <a:spLocks noGrp="1"/>
          </p:cNvSpPr>
          <p:nvPr>
            <p:ph type="body" idx="1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850" tIns="45925" rIns="91850" bIns="45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99" name="Google Shape;1499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33425"/>
            <a:ext cx="4886325" cy="36655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8" name="Google Shape;1508;p63:notes"/>
          <p:cNvSpPr txBox="1">
            <a:spLocks noGrp="1"/>
          </p:cNvSpPr>
          <p:nvPr>
            <p:ph type="body" idx="1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850" tIns="45925" rIns="91850" bIns="45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09" name="Google Shape;1509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33425"/>
            <a:ext cx="4886325" cy="36655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8" name="Google Shape;1518;p64:notes"/>
          <p:cNvSpPr txBox="1">
            <a:spLocks noGrp="1"/>
          </p:cNvSpPr>
          <p:nvPr>
            <p:ph type="body" idx="1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850" tIns="45925" rIns="91850" bIns="45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19" name="Google Shape;1519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33425"/>
            <a:ext cx="4886325" cy="36655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6" name="Google Shape;1526;p65:notes"/>
          <p:cNvSpPr txBox="1">
            <a:spLocks noGrp="1"/>
          </p:cNvSpPr>
          <p:nvPr>
            <p:ph type="body" idx="1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850" tIns="45925" rIns="91850" bIns="45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27" name="Google Shape;1527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33425"/>
            <a:ext cx="4886325" cy="36655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" name="Google Shape;1536;p66:notes"/>
          <p:cNvSpPr txBox="1">
            <a:spLocks noGrp="1"/>
          </p:cNvSpPr>
          <p:nvPr>
            <p:ph type="body" idx="1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850" tIns="45925" rIns="91850" bIns="45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37" name="Google Shape;1537;p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33425"/>
            <a:ext cx="4886325" cy="36655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" name="Google Shape;1546;p67:notes"/>
          <p:cNvSpPr txBox="1">
            <a:spLocks noGrp="1"/>
          </p:cNvSpPr>
          <p:nvPr>
            <p:ph type="body" idx="1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850" tIns="45925" rIns="91850" bIns="45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47" name="Google Shape;1547;p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33425"/>
            <a:ext cx="4886325" cy="36655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:notes"/>
          <p:cNvSpPr txBox="1">
            <a:spLocks noGrp="1"/>
          </p:cNvSpPr>
          <p:nvPr>
            <p:ph type="body" idx="1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</p:spPr>
        <p:txBody>
          <a:bodyPr spcFirstLastPara="1" wrap="square" lIns="91850" tIns="45925" rIns="91850" bIns="459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33425"/>
            <a:ext cx="4886325" cy="36655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2411679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5:notes"/>
          <p:cNvSpPr txBox="1">
            <a:spLocks noGrp="1"/>
          </p:cNvSpPr>
          <p:nvPr>
            <p:ph type="body" idx="1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</p:spPr>
        <p:txBody>
          <a:bodyPr spcFirstLastPara="1" wrap="square" lIns="91850" tIns="45925" rIns="91850" bIns="459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33425"/>
            <a:ext cx="4886325" cy="36655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9110814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7:notes"/>
          <p:cNvSpPr txBox="1">
            <a:spLocks noGrp="1"/>
          </p:cNvSpPr>
          <p:nvPr>
            <p:ph type="body" idx="1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</p:spPr>
        <p:txBody>
          <a:bodyPr spcFirstLastPara="1" wrap="square" lIns="91850" tIns="45925" rIns="91850" bIns="459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33425"/>
            <a:ext cx="4886325" cy="36655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234865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52:notes"/>
          <p:cNvSpPr txBox="1">
            <a:spLocks noGrp="1"/>
          </p:cNvSpPr>
          <p:nvPr>
            <p:ph type="sldNum" idx="12"/>
          </p:nvPr>
        </p:nvSpPr>
        <p:spPr>
          <a:xfrm>
            <a:off x="3808412" y="9283700"/>
            <a:ext cx="2914650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850" tIns="45925" rIns="91850" bIns="45925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pt-B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t>6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3" name="Google Shape;963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1888" y="830263"/>
            <a:ext cx="4473575" cy="3355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64" name="Google Shape;964;p52:notes"/>
          <p:cNvSpPr txBox="1">
            <a:spLocks noGrp="1"/>
          </p:cNvSpPr>
          <p:nvPr>
            <p:ph type="body" idx="1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850" tIns="45925" rIns="91850" bIns="45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101988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8:notes"/>
          <p:cNvSpPr txBox="1">
            <a:spLocks noGrp="1"/>
          </p:cNvSpPr>
          <p:nvPr>
            <p:ph type="body" idx="1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</p:spPr>
        <p:txBody>
          <a:bodyPr spcFirstLastPara="1" wrap="square" lIns="91850" tIns="45925" rIns="91850" bIns="459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33425"/>
            <a:ext cx="4886325" cy="36655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1113951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9:notes"/>
          <p:cNvSpPr txBox="1">
            <a:spLocks noGrp="1"/>
          </p:cNvSpPr>
          <p:nvPr>
            <p:ph type="body" idx="1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</p:spPr>
        <p:txBody>
          <a:bodyPr spcFirstLastPara="1" wrap="square" lIns="91850" tIns="45925" rIns="91850" bIns="459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33425"/>
            <a:ext cx="4886325" cy="36655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603485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0:notes"/>
          <p:cNvSpPr txBox="1">
            <a:spLocks noGrp="1"/>
          </p:cNvSpPr>
          <p:nvPr>
            <p:ph type="body" idx="1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</p:spPr>
        <p:txBody>
          <a:bodyPr spcFirstLastPara="1" wrap="square" lIns="91850" tIns="45925" rIns="91850" bIns="459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33425"/>
            <a:ext cx="4886325" cy="36655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822030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1:notes"/>
          <p:cNvSpPr txBox="1">
            <a:spLocks noGrp="1"/>
          </p:cNvSpPr>
          <p:nvPr>
            <p:ph type="body" idx="1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</p:spPr>
        <p:txBody>
          <a:bodyPr spcFirstLastPara="1" wrap="square" lIns="91850" tIns="45925" rIns="91850" bIns="459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33425"/>
            <a:ext cx="4886325" cy="36655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3480375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2:notes"/>
          <p:cNvSpPr txBox="1">
            <a:spLocks noGrp="1"/>
          </p:cNvSpPr>
          <p:nvPr>
            <p:ph type="body" idx="1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</p:spPr>
        <p:txBody>
          <a:bodyPr spcFirstLastPara="1" wrap="square" lIns="91850" tIns="45925" rIns="91850" bIns="459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33425"/>
            <a:ext cx="4886325" cy="36655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9327001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3:notes"/>
          <p:cNvSpPr txBox="1">
            <a:spLocks noGrp="1"/>
          </p:cNvSpPr>
          <p:nvPr>
            <p:ph type="body" idx="1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</p:spPr>
        <p:txBody>
          <a:bodyPr spcFirstLastPara="1" wrap="square" lIns="91850" tIns="45925" rIns="91850" bIns="459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33425"/>
            <a:ext cx="4886325" cy="36655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88031739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4:notes"/>
          <p:cNvSpPr txBox="1">
            <a:spLocks noGrp="1"/>
          </p:cNvSpPr>
          <p:nvPr>
            <p:ph type="body" idx="1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</p:spPr>
        <p:txBody>
          <a:bodyPr spcFirstLastPara="1" wrap="square" lIns="91850" tIns="45925" rIns="91850" bIns="459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33425"/>
            <a:ext cx="4886325" cy="36655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3634106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p40:notes"/>
          <p:cNvSpPr txBox="1">
            <a:spLocks noGrp="1"/>
          </p:cNvSpPr>
          <p:nvPr>
            <p:ph type="body" idx="1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</p:spPr>
        <p:txBody>
          <a:bodyPr spcFirstLastPara="1" wrap="square" lIns="91850" tIns="45925" rIns="91850" bIns="459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4" name="Google Shape;964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33425"/>
            <a:ext cx="4886325" cy="36655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41:notes"/>
          <p:cNvSpPr txBox="1">
            <a:spLocks noGrp="1"/>
          </p:cNvSpPr>
          <p:nvPr>
            <p:ph type="body" idx="1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</p:spPr>
        <p:txBody>
          <a:bodyPr spcFirstLastPara="1" wrap="square" lIns="91850" tIns="45925" rIns="91850" bIns="459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1" name="Google Shape;971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33425"/>
            <a:ext cx="4886325" cy="36655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3:notes"/>
          <p:cNvSpPr txBox="1">
            <a:spLocks noGrp="1"/>
          </p:cNvSpPr>
          <p:nvPr>
            <p:ph type="body" idx="1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850" tIns="45925" rIns="91850" bIns="45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97" name="Google Shape;5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33425"/>
            <a:ext cx="4886325" cy="36655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874817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52:notes"/>
          <p:cNvSpPr txBox="1">
            <a:spLocks noGrp="1"/>
          </p:cNvSpPr>
          <p:nvPr>
            <p:ph type="sldNum" idx="12"/>
          </p:nvPr>
        </p:nvSpPr>
        <p:spPr>
          <a:xfrm>
            <a:off x="3808412" y="9283700"/>
            <a:ext cx="2914650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850" tIns="45925" rIns="91850" bIns="45925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pt-B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t>7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3" name="Google Shape;963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1888" y="830263"/>
            <a:ext cx="4473575" cy="3355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64" name="Google Shape;964;p52:notes"/>
          <p:cNvSpPr txBox="1">
            <a:spLocks noGrp="1"/>
          </p:cNvSpPr>
          <p:nvPr>
            <p:ph type="body" idx="1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850" tIns="45925" rIns="91850" bIns="45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9575803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43:notes"/>
          <p:cNvSpPr txBox="1">
            <a:spLocks noGrp="1"/>
          </p:cNvSpPr>
          <p:nvPr>
            <p:ph type="body" idx="1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850" tIns="45925" rIns="91850" bIns="45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88" name="Google Shape;988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33425"/>
            <a:ext cx="4886325" cy="36655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50:notes"/>
          <p:cNvSpPr txBox="1">
            <a:spLocks noGrp="1"/>
          </p:cNvSpPr>
          <p:nvPr>
            <p:ph type="body" idx="1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850" tIns="45925" rIns="91850" bIns="45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45" name="Google Shape;945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33425"/>
            <a:ext cx="4886325" cy="36655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615108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52:notes"/>
          <p:cNvSpPr txBox="1">
            <a:spLocks noGrp="1"/>
          </p:cNvSpPr>
          <p:nvPr>
            <p:ph type="sldNum" idx="12"/>
          </p:nvPr>
        </p:nvSpPr>
        <p:spPr>
          <a:xfrm>
            <a:off x="3808412" y="9283700"/>
            <a:ext cx="2914650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850" tIns="45925" rIns="91850" bIns="45925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pt-B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t>9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3" name="Google Shape;963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1888" y="830263"/>
            <a:ext cx="4473575" cy="3355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64" name="Google Shape;964;p52:notes"/>
          <p:cNvSpPr txBox="1">
            <a:spLocks noGrp="1"/>
          </p:cNvSpPr>
          <p:nvPr>
            <p:ph type="body" idx="1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850" tIns="45925" rIns="91850" bIns="45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5667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"/>
          <p:cNvSpPr txBox="1">
            <a:spLocks noGrp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"/>
          <p:cNvSpPr txBox="1">
            <a:spLocks noGrp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SzPts val="2550"/>
              <a:buFont typeface="Noto Sans Symbols"/>
              <a:buNone/>
              <a:defRPr sz="3400"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32" name="Google Shape;32;p2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Aula 10 -  MySql -  Inner Join -Exerc</a:t>
            </a:r>
            <a:endParaRPr/>
          </a:p>
        </p:txBody>
      </p:sp>
      <p:sp>
        <p:nvSpPr>
          <p:cNvPr id="34" name="Google Shape;34;p2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4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4"/>
          <p:cNvSpPr txBox="1">
            <a:spLocks noGrp="1"/>
          </p:cNvSpPr>
          <p:nvPr>
            <p:ph type="body" idx="1"/>
          </p:nvPr>
        </p:nvSpPr>
        <p:spPr>
          <a:xfrm>
            <a:off x="457200" y="1981200"/>
            <a:ext cx="40386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195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00"/>
              <a:buChar char="■"/>
              <a:defRPr sz="2800"/>
            </a:lvl1pPr>
            <a:lvl2pPr marL="914400" lvl="1" indent="-35051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Char char="◻"/>
              <a:defRPr sz="2400"/>
            </a:lvl2pPr>
            <a:lvl3pPr marL="1371600" lvl="2" indent="-3111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3pPr>
            <a:lvl4pPr marL="1828800" lvl="3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>
            <a:endParaRPr/>
          </a:p>
        </p:txBody>
      </p:sp>
      <p:sp>
        <p:nvSpPr>
          <p:cNvPr id="126" name="Google Shape;126;p14"/>
          <p:cNvSpPr txBox="1">
            <a:spLocks noGrp="1"/>
          </p:cNvSpPr>
          <p:nvPr>
            <p:ph type="body" idx="2"/>
          </p:nvPr>
        </p:nvSpPr>
        <p:spPr>
          <a:xfrm>
            <a:off x="4648200" y="1981200"/>
            <a:ext cx="40386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195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00"/>
              <a:buChar char="■"/>
              <a:defRPr sz="2800"/>
            </a:lvl1pPr>
            <a:lvl2pPr marL="914400" lvl="1" indent="-35051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Char char="◻"/>
              <a:defRPr sz="2400"/>
            </a:lvl2pPr>
            <a:lvl3pPr marL="1371600" lvl="2" indent="-3111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3pPr>
            <a:lvl4pPr marL="1828800" lvl="3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>
            <a:endParaRPr/>
          </a:p>
        </p:txBody>
      </p:sp>
      <p:sp>
        <p:nvSpPr>
          <p:cNvPr id="127" name="Google Shape;127;p14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Aula 10 -  MySql -  Inner Join -Exerc</a:t>
            </a:r>
            <a:endParaRPr/>
          </a:p>
        </p:txBody>
      </p:sp>
      <p:sp>
        <p:nvSpPr>
          <p:cNvPr id="128" name="Google Shape;128;p1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129" name="Google Shape;129;p14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2000"/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 sz="1800"/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None/>
              <a:defRPr sz="1600"/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33" name="Google Shape;133;p15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Aula 10 -  MySql -  Inner Join -Exerc</a:t>
            </a:r>
            <a:endParaRPr/>
          </a:p>
        </p:txBody>
      </p:sp>
      <p:sp>
        <p:nvSpPr>
          <p:cNvPr id="134" name="Google Shape;134;p15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135" name="Google Shape;13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lide de título" type="title">
  <p:cSld name="TITLE"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6" name="Google Shape;486;p59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487" name="Google Shape;487;p59"/>
            <p:cNvSpPr/>
            <p:nvPr/>
          </p:nvSpPr>
          <p:spPr>
            <a:xfrm>
              <a:off x="0" y="0"/>
              <a:ext cx="2208" cy="4320"/>
            </a:xfrm>
            <a:prstGeom prst="rect">
              <a:avLst/>
            </a:prstGeom>
            <a:gradFill>
              <a:gsLst>
                <a:gs pos="0">
                  <a:schemeClr val="folHlink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88" name="Google Shape;488;p59"/>
            <p:cNvSpPr/>
            <p:nvPr/>
          </p:nvSpPr>
          <p:spPr>
            <a:xfrm>
              <a:off x="1081" y="1065"/>
              <a:ext cx="4679" cy="1596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489" name="Google Shape;489;p59"/>
            <p:cNvGrpSpPr/>
            <p:nvPr/>
          </p:nvGrpSpPr>
          <p:grpSpPr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490" name="Google Shape;490;p59"/>
              <p:cNvSpPr/>
              <p:nvPr/>
            </p:nvSpPr>
            <p:spPr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91" name="Google Shape;491;p59"/>
              <p:cNvSpPr/>
              <p:nvPr/>
            </p:nvSpPr>
            <p:spPr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92" name="Google Shape;492;p59"/>
              <p:cNvSpPr/>
              <p:nvPr/>
            </p:nvSpPr>
            <p:spPr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93" name="Google Shape;493;p59"/>
              <p:cNvSpPr/>
              <p:nvPr/>
            </p:nvSpPr>
            <p:spPr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94" name="Google Shape;494;p59"/>
              <p:cNvSpPr/>
              <p:nvPr/>
            </p:nvSpPr>
            <p:spPr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95" name="Google Shape;495;p59"/>
              <p:cNvSpPr/>
              <p:nvPr/>
            </p:nvSpPr>
            <p:spPr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96" name="Google Shape;496;p59"/>
              <p:cNvSpPr/>
              <p:nvPr/>
            </p:nvSpPr>
            <p:spPr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97" name="Google Shape;497;p59"/>
              <p:cNvSpPr/>
              <p:nvPr/>
            </p:nvSpPr>
            <p:spPr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98" name="Google Shape;498;p59"/>
              <p:cNvSpPr/>
              <p:nvPr/>
            </p:nvSpPr>
            <p:spPr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99" name="Google Shape;499;p59"/>
              <p:cNvSpPr/>
              <p:nvPr/>
            </p:nvSpPr>
            <p:spPr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</p:grpSp>
      <p:sp>
        <p:nvSpPr>
          <p:cNvPr id="500" name="Google Shape;500;p59"/>
          <p:cNvSpPr txBox="1">
            <a:spLocks noGrp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000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1" name="Google Shape;501;p59"/>
          <p:cNvSpPr txBox="1">
            <a:spLocks noGrp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680"/>
              </a:spcBef>
              <a:spcAft>
                <a:spcPts val="0"/>
              </a:spcAft>
              <a:buSzPts val="2550"/>
              <a:buFont typeface="Noto Sans Symbols"/>
              <a:buNone/>
              <a:defRPr sz="3400"/>
            </a:lvl1pPr>
            <a:lvl2pPr lvl="1" algn="l"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502" name="Google Shape;502;p59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3" name="Google Shape;503;p59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Aula 10 -  MySql -  Inner Join -Exerc</a:t>
            </a:r>
            <a:endParaRPr/>
          </a:p>
        </p:txBody>
      </p:sp>
      <p:sp>
        <p:nvSpPr>
          <p:cNvPr id="504" name="Google Shape;504;p59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60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7" name="Google Shape;507;p60"/>
          <p:cNvSpPr txBox="1">
            <a:spLocks noGrp="1"/>
          </p:cNvSpPr>
          <p:nvPr>
            <p:ph type="body" idx="1"/>
          </p:nvPr>
        </p:nvSpPr>
        <p:spPr>
          <a:xfrm>
            <a:off x="457200" y="1981200"/>
            <a:ext cx="40386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1950" algn="l">
              <a:spcBef>
                <a:spcPts val="560"/>
              </a:spcBef>
              <a:spcAft>
                <a:spcPts val="0"/>
              </a:spcAft>
              <a:buSzPts val="2100"/>
              <a:buChar char="■"/>
              <a:defRPr sz="2800"/>
            </a:lvl1pPr>
            <a:lvl2pPr marL="914400" lvl="1" indent="-350519" algn="l">
              <a:spcBef>
                <a:spcPts val="480"/>
              </a:spcBef>
              <a:spcAft>
                <a:spcPts val="0"/>
              </a:spcAft>
              <a:buSzPts val="1920"/>
              <a:buChar char="◻"/>
              <a:defRPr sz="2400"/>
            </a:lvl2pPr>
            <a:lvl3pPr marL="1371600" lvl="2" indent="-311150" algn="l"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◻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>
            <a:endParaRPr/>
          </a:p>
        </p:txBody>
      </p:sp>
      <p:sp>
        <p:nvSpPr>
          <p:cNvPr id="508" name="Google Shape;508;p60"/>
          <p:cNvSpPr txBox="1">
            <a:spLocks noGrp="1"/>
          </p:cNvSpPr>
          <p:nvPr>
            <p:ph type="body" idx="2"/>
          </p:nvPr>
        </p:nvSpPr>
        <p:spPr>
          <a:xfrm>
            <a:off x="4648200" y="1981200"/>
            <a:ext cx="40386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1950" algn="l">
              <a:spcBef>
                <a:spcPts val="560"/>
              </a:spcBef>
              <a:spcAft>
                <a:spcPts val="0"/>
              </a:spcAft>
              <a:buSzPts val="2100"/>
              <a:buChar char="■"/>
              <a:defRPr sz="2800"/>
            </a:lvl1pPr>
            <a:lvl2pPr marL="914400" lvl="1" indent="-350519" algn="l">
              <a:spcBef>
                <a:spcPts val="480"/>
              </a:spcBef>
              <a:spcAft>
                <a:spcPts val="0"/>
              </a:spcAft>
              <a:buSzPts val="1920"/>
              <a:buChar char="◻"/>
              <a:defRPr sz="2400"/>
            </a:lvl2pPr>
            <a:lvl3pPr marL="1371600" lvl="2" indent="-311150" algn="l"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◻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>
            <a:endParaRPr/>
          </a:p>
        </p:txBody>
      </p:sp>
      <p:sp>
        <p:nvSpPr>
          <p:cNvPr id="509" name="Google Shape;509;p60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Aula 10 -  MySql -  Inner Join -Exerc</a:t>
            </a:r>
            <a:endParaRPr/>
          </a:p>
        </p:txBody>
      </p:sp>
      <p:sp>
        <p:nvSpPr>
          <p:cNvPr id="510" name="Google Shape;510;p6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511" name="Google Shape;511;p60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61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4" name="Google Shape;514;p61"/>
          <p:cNvSpPr txBox="1">
            <a:spLocks noGrp="1"/>
          </p:cNvSpPr>
          <p:nvPr>
            <p:ph type="body" idx="1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4325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marL="1371600" lvl="2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515" name="Google Shape;515;p61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Aula 10 -  MySql -  Inner Join -Exerc</a:t>
            </a:r>
            <a:endParaRPr/>
          </a:p>
        </p:txBody>
      </p:sp>
      <p:sp>
        <p:nvSpPr>
          <p:cNvPr id="516" name="Google Shape;516;p6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517" name="Google Shape;517;p6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62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0" name="Google Shape;520;p62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500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521" name="Google Shape;521;p62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Aula 10 -  MySql -  Inner Join -Exerc</a:t>
            </a:r>
            <a:endParaRPr/>
          </a:p>
        </p:txBody>
      </p:sp>
      <p:sp>
        <p:nvSpPr>
          <p:cNvPr id="522" name="Google Shape;522;p62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523" name="Google Shape;523;p6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6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6" name="Google Shape;526;p63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8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17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7" name="Google Shape;527;p6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480"/>
              </a:spcBef>
              <a:spcAft>
                <a:spcPts val="0"/>
              </a:spcAft>
              <a:buSzPts val="1800"/>
              <a:buChar char="■"/>
              <a:defRPr sz="2400"/>
            </a:lvl1pPr>
            <a:lvl2pPr marL="914400" lvl="1" indent="-330200" algn="l">
              <a:spcBef>
                <a:spcPts val="400"/>
              </a:spcBef>
              <a:spcAft>
                <a:spcPts val="0"/>
              </a:spcAft>
              <a:buSzPts val="1600"/>
              <a:buChar char="◻"/>
              <a:defRPr sz="2000"/>
            </a:lvl2pPr>
            <a:lvl3pPr marL="1371600" lvl="2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3pPr>
            <a:lvl4pPr marL="1828800" lvl="3" indent="-299719" algn="l">
              <a:spcBef>
                <a:spcPts val="320"/>
              </a:spcBef>
              <a:spcAft>
                <a:spcPts val="0"/>
              </a:spcAft>
              <a:buSzPts val="1120"/>
              <a:buChar char="◻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>
            <a:endParaRPr/>
          </a:p>
        </p:txBody>
      </p:sp>
      <p:sp>
        <p:nvSpPr>
          <p:cNvPr id="528" name="Google Shape;528;p63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8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17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9" name="Google Shape;529;p63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480"/>
              </a:spcBef>
              <a:spcAft>
                <a:spcPts val="0"/>
              </a:spcAft>
              <a:buSzPts val="1800"/>
              <a:buChar char="■"/>
              <a:defRPr sz="2400"/>
            </a:lvl1pPr>
            <a:lvl2pPr marL="914400" lvl="1" indent="-330200" algn="l">
              <a:spcBef>
                <a:spcPts val="400"/>
              </a:spcBef>
              <a:spcAft>
                <a:spcPts val="0"/>
              </a:spcAft>
              <a:buSzPts val="1600"/>
              <a:buChar char="◻"/>
              <a:defRPr sz="2000"/>
            </a:lvl2pPr>
            <a:lvl3pPr marL="1371600" lvl="2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3pPr>
            <a:lvl4pPr marL="1828800" lvl="3" indent="-299719" algn="l">
              <a:spcBef>
                <a:spcPts val="320"/>
              </a:spcBef>
              <a:spcAft>
                <a:spcPts val="0"/>
              </a:spcAft>
              <a:buSzPts val="1120"/>
              <a:buChar char="◻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>
            <a:endParaRPr/>
          </a:p>
        </p:txBody>
      </p:sp>
      <p:sp>
        <p:nvSpPr>
          <p:cNvPr id="530" name="Google Shape;530;p63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Aula 10 -  MySql -  Inner Join -Exerc</a:t>
            </a:r>
            <a:endParaRPr/>
          </a:p>
        </p:txBody>
      </p:sp>
      <p:sp>
        <p:nvSpPr>
          <p:cNvPr id="531" name="Google Shape;531;p63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532" name="Google Shape;532;p63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64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5" name="Google Shape;535;p64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Aula 10 -  MySql -  Inner Join -Exerc</a:t>
            </a:r>
            <a:endParaRPr/>
          </a:p>
        </p:txBody>
      </p:sp>
      <p:sp>
        <p:nvSpPr>
          <p:cNvPr id="536" name="Google Shape;536;p6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537" name="Google Shape;537;p64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65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Aula 10 -  MySql -  Inner Join -Exerc</a:t>
            </a:r>
            <a:endParaRPr/>
          </a:p>
        </p:txBody>
      </p:sp>
      <p:sp>
        <p:nvSpPr>
          <p:cNvPr id="540" name="Google Shape;540;p65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541" name="Google Shape;541;p6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66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4" name="Google Shape;544;p66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640"/>
              </a:spcBef>
              <a:spcAft>
                <a:spcPts val="0"/>
              </a:spcAft>
              <a:buSzPts val="2400"/>
              <a:buChar char="■"/>
              <a:defRPr sz="3200"/>
            </a:lvl1pPr>
            <a:lvl2pPr marL="914400" lvl="1" indent="-370840" algn="l">
              <a:spcBef>
                <a:spcPts val="560"/>
              </a:spcBef>
              <a:spcAft>
                <a:spcPts val="0"/>
              </a:spcAft>
              <a:buSzPts val="2240"/>
              <a:buChar char="◻"/>
              <a:defRPr sz="2800"/>
            </a:lvl2pPr>
            <a:lvl3pPr marL="1371600" lvl="2" indent="-327660" algn="l">
              <a:spcBef>
                <a:spcPts val="480"/>
              </a:spcBef>
              <a:spcAft>
                <a:spcPts val="0"/>
              </a:spcAft>
              <a:buSzPts val="1560"/>
              <a:buChar char="■"/>
              <a:defRPr sz="2400"/>
            </a:lvl3pPr>
            <a:lvl4pPr marL="1828800" lvl="3" indent="-317500" algn="l">
              <a:spcBef>
                <a:spcPts val="400"/>
              </a:spcBef>
              <a:spcAft>
                <a:spcPts val="0"/>
              </a:spcAft>
              <a:buSzPts val="1400"/>
              <a:buChar char="◻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9pPr>
          </a:lstStyle>
          <a:p>
            <a:endParaRPr/>
          </a:p>
        </p:txBody>
      </p:sp>
      <p:sp>
        <p:nvSpPr>
          <p:cNvPr id="545" name="Google Shape;545;p66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46" name="Google Shape;546;p66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Aula 10 -  MySql -  Inner Join -Exerc</a:t>
            </a:r>
            <a:endParaRPr/>
          </a:p>
        </p:txBody>
      </p:sp>
      <p:sp>
        <p:nvSpPr>
          <p:cNvPr id="547" name="Google Shape;547;p66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548" name="Google Shape;548;p66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6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6"/>
          <p:cNvSpPr txBox="1">
            <a:spLocks noGrp="1"/>
          </p:cNvSpPr>
          <p:nvPr>
            <p:ph type="body" idx="1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marL="1371600" lvl="2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marL="1828800" lvl="3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76" name="Google Shape;76;p6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Aula 10 -  MySql -  Inner Join -Exerc</a:t>
            </a:r>
            <a:endParaRPr/>
          </a:p>
        </p:txBody>
      </p:sp>
      <p:sp>
        <p:nvSpPr>
          <p:cNvPr id="77" name="Google Shape;77;p6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78" name="Google Shape;78;p6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67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1" name="Google Shape;551;p6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2" name="Google Shape;552;p67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53" name="Google Shape;553;p67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Aula 10 -  MySql -  Inner Join -Exerc</a:t>
            </a:r>
            <a:endParaRPr/>
          </a:p>
        </p:txBody>
      </p:sp>
      <p:sp>
        <p:nvSpPr>
          <p:cNvPr id="554" name="Google Shape;554;p67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555" name="Google Shape;555;p67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68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8" name="Google Shape;558;p68"/>
          <p:cNvSpPr txBox="1">
            <a:spLocks noGrp="1"/>
          </p:cNvSpPr>
          <p:nvPr>
            <p:ph type="body" idx="1"/>
          </p:nvPr>
        </p:nvSpPr>
        <p:spPr>
          <a:xfrm rot="5400000">
            <a:off x="2628900" y="-190500"/>
            <a:ext cx="38862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4325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marL="1371600" lvl="2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559" name="Google Shape;559;p68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Aula 10 -  MySql -  Inner Join -Exerc</a:t>
            </a:r>
            <a:endParaRPr/>
          </a:p>
        </p:txBody>
      </p:sp>
      <p:sp>
        <p:nvSpPr>
          <p:cNvPr id="560" name="Google Shape;560;p68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561" name="Google Shape;561;p68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VERTICAL_TITLE_AND_VERTICAL_TEXT"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69"/>
          <p:cNvSpPr txBox="1">
            <a:spLocks noGrp="1"/>
          </p:cNvSpPr>
          <p:nvPr>
            <p:ph type="title"/>
          </p:nvPr>
        </p:nvSpPr>
        <p:spPr>
          <a:xfrm rot="5400000">
            <a:off x="4953000" y="2133600"/>
            <a:ext cx="54102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4" name="Google Shape;564;p69"/>
          <p:cNvSpPr txBox="1">
            <a:spLocks noGrp="1"/>
          </p:cNvSpPr>
          <p:nvPr>
            <p:ph type="body" idx="1"/>
          </p:nvPr>
        </p:nvSpPr>
        <p:spPr>
          <a:xfrm rot="5400000">
            <a:off x="762000" y="152400"/>
            <a:ext cx="54102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4325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marL="1371600" lvl="2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565" name="Google Shape;565;p69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Aula 10 -  MySql -  Inner Join -Exerc</a:t>
            </a:r>
            <a:endParaRPr/>
          </a:p>
        </p:txBody>
      </p:sp>
      <p:sp>
        <p:nvSpPr>
          <p:cNvPr id="566" name="Google Shape;566;p69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567" name="Google Shape;567;p69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, texto e conteúdo" type="txAndObj">
  <p:cSld name="TEXT_AND_OBJECT"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70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0" name="Google Shape;570;p70"/>
          <p:cNvSpPr txBox="1">
            <a:spLocks noGrp="1"/>
          </p:cNvSpPr>
          <p:nvPr>
            <p:ph type="body" idx="1"/>
          </p:nvPr>
        </p:nvSpPr>
        <p:spPr>
          <a:xfrm>
            <a:off x="457200" y="1981200"/>
            <a:ext cx="40386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4325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marL="1371600" lvl="2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571" name="Google Shape;571;p70"/>
          <p:cNvSpPr txBox="1">
            <a:spLocks noGrp="1"/>
          </p:cNvSpPr>
          <p:nvPr>
            <p:ph type="body" idx="2"/>
          </p:nvPr>
        </p:nvSpPr>
        <p:spPr>
          <a:xfrm>
            <a:off x="4648200" y="1981200"/>
            <a:ext cx="40386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4325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marL="1371600" lvl="2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572" name="Google Shape;572;p70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Aula 10 -  MySql -  Inner Join -Exerc</a:t>
            </a:r>
            <a:endParaRPr/>
          </a:p>
        </p:txBody>
      </p:sp>
      <p:sp>
        <p:nvSpPr>
          <p:cNvPr id="573" name="Google Shape;573;p7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574" name="Google Shape;574;p70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lide de título" type="title">
  <p:cSld name="Slide de título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" name="Google Shape;237;p28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238" name="Google Shape;238;p28"/>
            <p:cNvSpPr/>
            <p:nvPr/>
          </p:nvSpPr>
          <p:spPr>
            <a:xfrm>
              <a:off x="0" y="0"/>
              <a:ext cx="2208" cy="4320"/>
            </a:xfrm>
            <a:prstGeom prst="rect">
              <a:avLst/>
            </a:prstGeom>
            <a:gradFill>
              <a:gsLst>
                <a:gs pos="0">
                  <a:schemeClr val="folHlink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9" name="Google Shape;239;p28"/>
            <p:cNvSpPr/>
            <p:nvPr/>
          </p:nvSpPr>
          <p:spPr>
            <a:xfrm>
              <a:off x="1081" y="1065"/>
              <a:ext cx="4679" cy="1596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240" name="Google Shape;240;p28"/>
            <p:cNvGrpSpPr/>
            <p:nvPr/>
          </p:nvGrpSpPr>
          <p:grpSpPr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241" name="Google Shape;241;p28"/>
              <p:cNvSpPr/>
              <p:nvPr/>
            </p:nvSpPr>
            <p:spPr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42" name="Google Shape;242;p28"/>
              <p:cNvSpPr/>
              <p:nvPr/>
            </p:nvSpPr>
            <p:spPr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43" name="Google Shape;243;p28"/>
              <p:cNvSpPr/>
              <p:nvPr/>
            </p:nvSpPr>
            <p:spPr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44" name="Google Shape;244;p28"/>
              <p:cNvSpPr/>
              <p:nvPr/>
            </p:nvSpPr>
            <p:spPr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45" name="Google Shape;245;p28"/>
              <p:cNvSpPr/>
              <p:nvPr/>
            </p:nvSpPr>
            <p:spPr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46" name="Google Shape;246;p28"/>
              <p:cNvSpPr/>
              <p:nvPr/>
            </p:nvSpPr>
            <p:spPr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47" name="Google Shape;247;p28"/>
              <p:cNvSpPr/>
              <p:nvPr/>
            </p:nvSpPr>
            <p:spPr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48" name="Google Shape;248;p28"/>
              <p:cNvSpPr/>
              <p:nvPr/>
            </p:nvSpPr>
            <p:spPr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49" name="Google Shape;249;p28"/>
              <p:cNvSpPr/>
              <p:nvPr/>
            </p:nvSpPr>
            <p:spPr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50" name="Google Shape;250;p28"/>
              <p:cNvSpPr/>
              <p:nvPr/>
            </p:nvSpPr>
            <p:spPr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</p:grpSp>
      <p:sp>
        <p:nvSpPr>
          <p:cNvPr id="251" name="Google Shape;251;p28"/>
          <p:cNvSpPr txBox="1">
            <a:spLocks noGrp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2" name="Google Shape;252;p28"/>
          <p:cNvSpPr txBox="1">
            <a:spLocks noGrp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SzPts val="2550"/>
              <a:buFont typeface="Noto Sans Symbols"/>
              <a:buNone/>
              <a:defRPr sz="3400"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253" name="Google Shape;253;p28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28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Aula 10 -  MySql -  Inner Join -Exerc</a:t>
            </a:r>
            <a:endParaRPr/>
          </a:p>
        </p:txBody>
      </p:sp>
      <p:sp>
        <p:nvSpPr>
          <p:cNvPr id="255" name="Google Shape;255;p28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895743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Título e conteúdo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9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29"/>
          <p:cNvSpPr txBox="1">
            <a:spLocks noGrp="1"/>
          </p:cNvSpPr>
          <p:nvPr>
            <p:ph type="body" idx="1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marL="1371600" lvl="2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marL="1828800" lvl="3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259" name="Google Shape;259;p29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Aula 10 -  MySql -  Inner Join -Exerc</a:t>
            </a:r>
            <a:endParaRPr/>
          </a:p>
        </p:txBody>
      </p:sp>
      <p:sp>
        <p:nvSpPr>
          <p:cNvPr id="260" name="Google Shape;260;p29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261" name="Google Shape;261;p29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5765636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Cabeçalho da Seção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0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4" name="Google Shape;264;p30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2000"/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 sz="1800"/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None/>
              <a:defRPr sz="1600"/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65" name="Google Shape;265;p30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Aula 10 -  MySql -  Inner Join -Exerc</a:t>
            </a:r>
            <a:endParaRPr/>
          </a:p>
        </p:txBody>
      </p:sp>
      <p:sp>
        <p:nvSpPr>
          <p:cNvPr id="266" name="Google Shape;266;p3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267" name="Google Shape;267;p30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1747680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Duas Partes de Conteúdo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1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0" name="Google Shape;270;p31"/>
          <p:cNvSpPr txBox="1">
            <a:spLocks noGrp="1"/>
          </p:cNvSpPr>
          <p:nvPr>
            <p:ph type="body" idx="1"/>
          </p:nvPr>
        </p:nvSpPr>
        <p:spPr>
          <a:xfrm>
            <a:off x="457200" y="1981200"/>
            <a:ext cx="40386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195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00"/>
              <a:buChar char="■"/>
              <a:defRPr sz="2800"/>
            </a:lvl1pPr>
            <a:lvl2pPr marL="914400" lvl="1" indent="-35051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Char char="◻"/>
              <a:defRPr sz="2400"/>
            </a:lvl2pPr>
            <a:lvl3pPr marL="1371600" lvl="2" indent="-3111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3pPr>
            <a:lvl4pPr marL="1828800" lvl="3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>
            <a:endParaRPr/>
          </a:p>
        </p:txBody>
      </p:sp>
      <p:sp>
        <p:nvSpPr>
          <p:cNvPr id="271" name="Google Shape;271;p31"/>
          <p:cNvSpPr txBox="1">
            <a:spLocks noGrp="1"/>
          </p:cNvSpPr>
          <p:nvPr>
            <p:ph type="body" idx="2"/>
          </p:nvPr>
        </p:nvSpPr>
        <p:spPr>
          <a:xfrm>
            <a:off x="4648200" y="1981200"/>
            <a:ext cx="40386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195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00"/>
              <a:buChar char="■"/>
              <a:defRPr sz="2800"/>
            </a:lvl1pPr>
            <a:lvl2pPr marL="914400" lvl="1" indent="-35051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Char char="◻"/>
              <a:defRPr sz="2400"/>
            </a:lvl2pPr>
            <a:lvl3pPr marL="1371600" lvl="2" indent="-3111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3pPr>
            <a:lvl4pPr marL="1828800" lvl="3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>
            <a:endParaRPr/>
          </a:p>
        </p:txBody>
      </p:sp>
      <p:sp>
        <p:nvSpPr>
          <p:cNvPr id="272" name="Google Shape;272;p31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Aula 10 -  MySql -  Inner Join -Exerc</a:t>
            </a:r>
            <a:endParaRPr/>
          </a:p>
        </p:txBody>
      </p:sp>
      <p:sp>
        <p:nvSpPr>
          <p:cNvPr id="273" name="Google Shape;273;p3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274" name="Google Shape;274;p3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086899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Comparação"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7" name="Google Shape;277;p32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78" name="Google Shape;278;p32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■"/>
              <a:defRPr sz="2400"/>
            </a:lvl1pPr>
            <a:lvl2pPr marL="914400" lvl="1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◻"/>
              <a:defRPr sz="2000"/>
            </a:lvl2pPr>
            <a:lvl3pPr marL="1371600" lvl="2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3pPr>
            <a:lvl4pPr marL="1828800" lvl="3" indent="-299719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Char char="◻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>
            <a:endParaRPr/>
          </a:p>
        </p:txBody>
      </p:sp>
      <p:sp>
        <p:nvSpPr>
          <p:cNvPr id="279" name="Google Shape;279;p32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80" name="Google Shape;280;p32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■"/>
              <a:defRPr sz="2400"/>
            </a:lvl1pPr>
            <a:lvl2pPr marL="914400" lvl="1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◻"/>
              <a:defRPr sz="2000"/>
            </a:lvl2pPr>
            <a:lvl3pPr marL="1371600" lvl="2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3pPr>
            <a:lvl4pPr marL="1828800" lvl="3" indent="-299719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Char char="◻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>
            <a:endParaRPr/>
          </a:p>
        </p:txBody>
      </p:sp>
      <p:sp>
        <p:nvSpPr>
          <p:cNvPr id="281" name="Google Shape;281;p32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Aula 10 -  MySql -  Inner Join -Exerc</a:t>
            </a:r>
            <a:endParaRPr/>
          </a:p>
        </p:txBody>
      </p:sp>
      <p:sp>
        <p:nvSpPr>
          <p:cNvPr id="282" name="Google Shape;282;p32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283" name="Google Shape;283;p3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8741930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Somente título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3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6" name="Google Shape;286;p33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Aula 10 -  MySql -  Inner Join -Exerc</a:t>
            </a:r>
            <a:endParaRPr/>
          </a:p>
        </p:txBody>
      </p:sp>
      <p:sp>
        <p:nvSpPr>
          <p:cNvPr id="287" name="Google Shape;287;p33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288" name="Google Shape;288;p33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01648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VERTICAL_TITLE_AND_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7"/>
          <p:cNvSpPr txBox="1">
            <a:spLocks noGrp="1"/>
          </p:cNvSpPr>
          <p:nvPr>
            <p:ph type="title"/>
          </p:nvPr>
        </p:nvSpPr>
        <p:spPr>
          <a:xfrm rot="5400000">
            <a:off x="4953000" y="2133600"/>
            <a:ext cx="54102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7"/>
          <p:cNvSpPr txBox="1">
            <a:spLocks noGrp="1"/>
          </p:cNvSpPr>
          <p:nvPr>
            <p:ph type="body" idx="1"/>
          </p:nvPr>
        </p:nvSpPr>
        <p:spPr>
          <a:xfrm rot="5400000">
            <a:off x="762000" y="152400"/>
            <a:ext cx="54102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marL="1371600" lvl="2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marL="1828800" lvl="3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82" name="Google Shape;82;p7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Aula 10 -  MySql -  Inner Join -Exerc</a:t>
            </a:r>
            <a:endParaRPr/>
          </a:p>
        </p:txBody>
      </p:sp>
      <p:sp>
        <p:nvSpPr>
          <p:cNvPr id="83" name="Google Shape;83;p7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84" name="Google Shape;84;p7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Conteúdo com Legenda"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35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Char char="■"/>
              <a:defRPr sz="3200"/>
            </a:lvl1pPr>
            <a:lvl2pPr marL="914400" lvl="1" indent="-37084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240"/>
              <a:buChar char="◻"/>
              <a:defRPr sz="2800"/>
            </a:lvl2pPr>
            <a:lvl3pPr marL="1371600" lvl="2" indent="-32766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560"/>
              <a:buChar char="■"/>
              <a:defRPr sz="2400"/>
            </a:lvl3pPr>
            <a:lvl4pPr marL="1828800" lvl="3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◻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9pPr>
          </a:lstStyle>
          <a:p>
            <a:endParaRPr/>
          </a:p>
        </p:txBody>
      </p:sp>
      <p:sp>
        <p:nvSpPr>
          <p:cNvPr id="296" name="Google Shape;296;p35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97" name="Google Shape;297;p35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Aula 10 -  MySql -  Inner Join -Exerc</a:t>
            </a:r>
            <a:endParaRPr/>
          </a:p>
        </p:txBody>
      </p:sp>
      <p:sp>
        <p:nvSpPr>
          <p:cNvPr id="298" name="Google Shape;298;p35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299" name="Google Shape;299;p3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5954419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Imagem com Legenda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2" name="Google Shape;302;p36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3" name="Google Shape;303;p3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304" name="Google Shape;304;p36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Aula 10 -  MySql -  Inner Join -Exerc</a:t>
            </a:r>
            <a:endParaRPr/>
          </a:p>
        </p:txBody>
      </p:sp>
      <p:sp>
        <p:nvSpPr>
          <p:cNvPr id="305" name="Google Shape;305;p36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306" name="Google Shape;306;p36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88265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Título e texto vertical"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7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9" name="Google Shape;309;p37"/>
          <p:cNvSpPr txBox="1">
            <a:spLocks noGrp="1"/>
          </p:cNvSpPr>
          <p:nvPr>
            <p:ph type="body" idx="1"/>
          </p:nvPr>
        </p:nvSpPr>
        <p:spPr>
          <a:xfrm rot="5400000">
            <a:off x="2628900" y="-190500"/>
            <a:ext cx="38862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marL="1371600" lvl="2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marL="1828800" lvl="3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310" name="Google Shape;310;p37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Aula 10 -  MySql -  Inner Join -Exerc</a:t>
            </a:r>
            <a:endParaRPr/>
          </a:p>
        </p:txBody>
      </p:sp>
      <p:sp>
        <p:nvSpPr>
          <p:cNvPr id="311" name="Google Shape;311;p37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312" name="Google Shape;312;p37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0414199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Título e texto verticais"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8"/>
          <p:cNvSpPr txBox="1">
            <a:spLocks noGrp="1"/>
          </p:cNvSpPr>
          <p:nvPr>
            <p:ph type="title"/>
          </p:nvPr>
        </p:nvSpPr>
        <p:spPr>
          <a:xfrm rot="5400000">
            <a:off x="4953000" y="2133600"/>
            <a:ext cx="54102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5" name="Google Shape;315;p38"/>
          <p:cNvSpPr txBox="1">
            <a:spLocks noGrp="1"/>
          </p:cNvSpPr>
          <p:nvPr>
            <p:ph type="body" idx="1"/>
          </p:nvPr>
        </p:nvSpPr>
        <p:spPr>
          <a:xfrm rot="5400000">
            <a:off x="762000" y="152400"/>
            <a:ext cx="54102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marL="1371600" lvl="2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marL="1828800" lvl="3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316" name="Google Shape;316;p38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Aula 10 -  MySql -  Inner Join -Exerc</a:t>
            </a:r>
            <a:endParaRPr/>
          </a:p>
        </p:txBody>
      </p:sp>
      <p:sp>
        <p:nvSpPr>
          <p:cNvPr id="317" name="Google Shape;317;p38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318" name="Google Shape;318;p38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9042894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, texto e conteúdo" type="txAndObj">
  <p:cSld name="Título, texto e conteúdo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9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1" name="Google Shape;321;p39"/>
          <p:cNvSpPr txBox="1">
            <a:spLocks noGrp="1"/>
          </p:cNvSpPr>
          <p:nvPr>
            <p:ph type="body" idx="1"/>
          </p:nvPr>
        </p:nvSpPr>
        <p:spPr>
          <a:xfrm>
            <a:off x="457200" y="1981200"/>
            <a:ext cx="40386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marL="1371600" lvl="2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marL="1828800" lvl="3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322" name="Google Shape;322;p39"/>
          <p:cNvSpPr txBox="1">
            <a:spLocks noGrp="1"/>
          </p:cNvSpPr>
          <p:nvPr>
            <p:ph type="body" idx="2"/>
          </p:nvPr>
        </p:nvSpPr>
        <p:spPr>
          <a:xfrm>
            <a:off x="4648200" y="1981200"/>
            <a:ext cx="40386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marL="1371600" lvl="2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marL="1828800" lvl="3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323" name="Google Shape;323;p39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Aula 10 -  MySql -  Inner Join -Exerc</a:t>
            </a:r>
            <a:endParaRPr/>
          </a:p>
        </p:txBody>
      </p:sp>
      <p:sp>
        <p:nvSpPr>
          <p:cNvPr id="324" name="Google Shape;324;p39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325" name="Google Shape;325;p39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7190557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Título e conteúdo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5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5"/>
          <p:cNvSpPr txBox="1">
            <a:spLocks noGrp="1"/>
          </p:cNvSpPr>
          <p:nvPr>
            <p:ph type="body" idx="1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marL="1371600" lvl="2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marL="1828800" lvl="3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134" name="Google Shape;134;p15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Aula 10 -  MySql -  Inner Join -Exerc</a:t>
            </a:r>
            <a:endParaRPr/>
          </a:p>
        </p:txBody>
      </p:sp>
      <p:sp>
        <p:nvSpPr>
          <p:cNvPr id="135" name="Google Shape;135;p15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136" name="Google Shape;136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0076283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, texto e conteúdo" type="txAndObj">
  <p:cSld name="Título, texto e conteúdo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6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6"/>
          <p:cNvSpPr txBox="1">
            <a:spLocks noGrp="1"/>
          </p:cNvSpPr>
          <p:nvPr>
            <p:ph type="body" idx="1"/>
          </p:nvPr>
        </p:nvSpPr>
        <p:spPr>
          <a:xfrm>
            <a:off x="457200" y="1981200"/>
            <a:ext cx="40386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marL="1371600" lvl="2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marL="1828800" lvl="3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140" name="Google Shape;140;p16"/>
          <p:cNvSpPr txBox="1">
            <a:spLocks noGrp="1"/>
          </p:cNvSpPr>
          <p:nvPr>
            <p:ph type="body" idx="2"/>
          </p:nvPr>
        </p:nvSpPr>
        <p:spPr>
          <a:xfrm>
            <a:off x="4648200" y="1981200"/>
            <a:ext cx="40386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marL="1371600" lvl="2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marL="1828800" lvl="3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141" name="Google Shape;141;p16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Aula 10 -  MySql -  Inner Join -Exerc</a:t>
            </a:r>
            <a:endParaRPr/>
          </a:p>
        </p:txBody>
      </p:sp>
      <p:sp>
        <p:nvSpPr>
          <p:cNvPr id="142" name="Google Shape;142;p16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143" name="Google Shape;143;p16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5024966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Título e texto verticais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7"/>
          <p:cNvSpPr txBox="1">
            <a:spLocks noGrp="1"/>
          </p:cNvSpPr>
          <p:nvPr>
            <p:ph type="title"/>
          </p:nvPr>
        </p:nvSpPr>
        <p:spPr>
          <a:xfrm rot="5400000">
            <a:off x="4953000" y="2133600"/>
            <a:ext cx="54102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17"/>
          <p:cNvSpPr txBox="1">
            <a:spLocks noGrp="1"/>
          </p:cNvSpPr>
          <p:nvPr>
            <p:ph type="body" idx="1"/>
          </p:nvPr>
        </p:nvSpPr>
        <p:spPr>
          <a:xfrm rot="5400000">
            <a:off x="762000" y="152400"/>
            <a:ext cx="54102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marL="1371600" lvl="2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marL="1828800" lvl="3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147" name="Google Shape;147;p17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Aula 10 -  MySql -  Inner Join -Exerc</a:t>
            </a:r>
            <a:endParaRPr/>
          </a:p>
        </p:txBody>
      </p:sp>
      <p:sp>
        <p:nvSpPr>
          <p:cNvPr id="148" name="Google Shape;148;p17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149" name="Google Shape;149;p17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6159900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Título e texto vertical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8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18"/>
          <p:cNvSpPr txBox="1">
            <a:spLocks noGrp="1"/>
          </p:cNvSpPr>
          <p:nvPr>
            <p:ph type="body" idx="1"/>
          </p:nvPr>
        </p:nvSpPr>
        <p:spPr>
          <a:xfrm rot="5400000">
            <a:off x="2628900" y="-190500"/>
            <a:ext cx="38862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marL="1371600" lvl="2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marL="1828800" lvl="3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153" name="Google Shape;153;p18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Aula 10 -  MySql -  Inner Join -Exerc</a:t>
            </a:r>
            <a:endParaRPr/>
          </a:p>
        </p:txBody>
      </p:sp>
      <p:sp>
        <p:nvSpPr>
          <p:cNvPr id="154" name="Google Shape;154;p18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155" name="Google Shape;155;p18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4607207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Imagem com Legenda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9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19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9" name="Google Shape;159;p19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60" name="Google Shape;160;p19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Aula 10 -  MySql -  Inner Join -Exerc</a:t>
            </a:r>
            <a:endParaRPr/>
          </a:p>
        </p:txBody>
      </p:sp>
      <p:sp>
        <p:nvSpPr>
          <p:cNvPr id="161" name="Google Shape;161;p19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162" name="Google Shape;162;p19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61420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8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8"/>
          <p:cNvSpPr txBox="1">
            <a:spLocks noGrp="1"/>
          </p:cNvSpPr>
          <p:nvPr>
            <p:ph type="body" idx="1"/>
          </p:nvPr>
        </p:nvSpPr>
        <p:spPr>
          <a:xfrm rot="5400000">
            <a:off x="2628900" y="-190500"/>
            <a:ext cx="38862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marL="1371600" lvl="2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marL="1828800" lvl="3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88" name="Google Shape;88;p8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Aula 10 -  MySql -  Inner Join -Exerc</a:t>
            </a:r>
            <a:endParaRPr/>
          </a:p>
        </p:txBody>
      </p:sp>
      <p:sp>
        <p:nvSpPr>
          <p:cNvPr id="89" name="Google Shape;89;p8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Conteúdo com Legenda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Char char="■"/>
              <a:defRPr sz="3200"/>
            </a:lvl1pPr>
            <a:lvl2pPr marL="914400" lvl="1" indent="-37084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240"/>
              <a:buChar char="◻"/>
              <a:defRPr sz="2800"/>
            </a:lvl2pPr>
            <a:lvl3pPr marL="1371600" lvl="2" indent="-32766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560"/>
              <a:buChar char="■"/>
              <a:defRPr sz="2400"/>
            </a:lvl3pPr>
            <a:lvl4pPr marL="1828800" lvl="3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◻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9pPr>
          </a:lstStyle>
          <a:p>
            <a:endParaRPr/>
          </a:p>
        </p:txBody>
      </p:sp>
      <p:sp>
        <p:nvSpPr>
          <p:cNvPr id="166" name="Google Shape;166;p2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67" name="Google Shape;167;p20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Aula 10 -  MySql -  Inner Join -Exerc</a:t>
            </a:r>
            <a:endParaRPr/>
          </a:p>
        </p:txBody>
      </p:sp>
      <p:sp>
        <p:nvSpPr>
          <p:cNvPr id="168" name="Google Shape;168;p2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169" name="Google Shape;169;p20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8143629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Em branco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1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Aula 10 -  MySql -  Inner Join -Exerc</a:t>
            </a:r>
            <a:endParaRPr/>
          </a:p>
        </p:txBody>
      </p:sp>
      <p:sp>
        <p:nvSpPr>
          <p:cNvPr id="172" name="Google Shape;172;p2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173" name="Google Shape;173;p2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3567872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Somente título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2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22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Aula 10 -  MySql -  Inner Join -Exerc</a:t>
            </a:r>
            <a:endParaRPr/>
          </a:p>
        </p:txBody>
      </p:sp>
      <p:sp>
        <p:nvSpPr>
          <p:cNvPr id="177" name="Google Shape;177;p22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178" name="Google Shape;178;p2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8248923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Comparação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23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2" name="Google Shape;182;p2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■"/>
              <a:defRPr sz="2400"/>
            </a:lvl1pPr>
            <a:lvl2pPr marL="914400" lvl="1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◻"/>
              <a:defRPr sz="2000"/>
            </a:lvl2pPr>
            <a:lvl3pPr marL="1371600" lvl="2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3pPr>
            <a:lvl4pPr marL="1828800" lvl="3" indent="-299719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Char char="◻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>
            <a:endParaRPr/>
          </a:p>
        </p:txBody>
      </p:sp>
      <p:sp>
        <p:nvSpPr>
          <p:cNvPr id="183" name="Google Shape;183;p23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4" name="Google Shape;184;p23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■"/>
              <a:defRPr sz="2400"/>
            </a:lvl1pPr>
            <a:lvl2pPr marL="914400" lvl="1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◻"/>
              <a:defRPr sz="2000"/>
            </a:lvl2pPr>
            <a:lvl3pPr marL="1371600" lvl="2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3pPr>
            <a:lvl4pPr marL="1828800" lvl="3" indent="-299719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Char char="◻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>
            <a:endParaRPr/>
          </a:p>
        </p:txBody>
      </p:sp>
      <p:sp>
        <p:nvSpPr>
          <p:cNvPr id="185" name="Google Shape;185;p23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Aula 10 -  MySql -  Inner Join -Exerc</a:t>
            </a:r>
            <a:endParaRPr/>
          </a:p>
        </p:txBody>
      </p:sp>
      <p:sp>
        <p:nvSpPr>
          <p:cNvPr id="186" name="Google Shape;186;p23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187" name="Google Shape;187;p23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490129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Duas Partes de Conteúdo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4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24"/>
          <p:cNvSpPr txBox="1">
            <a:spLocks noGrp="1"/>
          </p:cNvSpPr>
          <p:nvPr>
            <p:ph type="body" idx="1"/>
          </p:nvPr>
        </p:nvSpPr>
        <p:spPr>
          <a:xfrm>
            <a:off x="457200" y="1981200"/>
            <a:ext cx="40386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195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00"/>
              <a:buChar char="■"/>
              <a:defRPr sz="2800"/>
            </a:lvl1pPr>
            <a:lvl2pPr marL="914400" lvl="1" indent="-35051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Char char="◻"/>
              <a:defRPr sz="2400"/>
            </a:lvl2pPr>
            <a:lvl3pPr marL="1371600" lvl="2" indent="-3111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3pPr>
            <a:lvl4pPr marL="1828800" lvl="3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>
            <a:endParaRPr/>
          </a:p>
        </p:txBody>
      </p:sp>
      <p:sp>
        <p:nvSpPr>
          <p:cNvPr id="191" name="Google Shape;191;p24"/>
          <p:cNvSpPr txBox="1">
            <a:spLocks noGrp="1"/>
          </p:cNvSpPr>
          <p:nvPr>
            <p:ph type="body" idx="2"/>
          </p:nvPr>
        </p:nvSpPr>
        <p:spPr>
          <a:xfrm>
            <a:off x="4648200" y="1981200"/>
            <a:ext cx="40386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195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00"/>
              <a:buChar char="■"/>
              <a:defRPr sz="2800"/>
            </a:lvl1pPr>
            <a:lvl2pPr marL="914400" lvl="1" indent="-35051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Char char="◻"/>
              <a:defRPr sz="2400"/>
            </a:lvl2pPr>
            <a:lvl3pPr marL="1371600" lvl="2" indent="-3111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3pPr>
            <a:lvl4pPr marL="1828800" lvl="3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>
            <a:endParaRPr/>
          </a:p>
        </p:txBody>
      </p:sp>
      <p:sp>
        <p:nvSpPr>
          <p:cNvPr id="192" name="Google Shape;192;p24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Aula 10 -  MySql -  Inner Join -Exerc</a:t>
            </a:r>
            <a:endParaRPr/>
          </a:p>
        </p:txBody>
      </p:sp>
      <p:sp>
        <p:nvSpPr>
          <p:cNvPr id="193" name="Google Shape;193;p2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194" name="Google Shape;194;p24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2246805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Cabeçalho da Seção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2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2000"/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 sz="1800"/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None/>
              <a:defRPr sz="1600"/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98" name="Google Shape;198;p25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Aula 10 -  MySql -  Inner Join -Exerc</a:t>
            </a:r>
            <a:endParaRPr/>
          </a:p>
        </p:txBody>
      </p:sp>
      <p:sp>
        <p:nvSpPr>
          <p:cNvPr id="199" name="Google Shape;199;p25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200" name="Google Shape;200;p2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285982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Slide de título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"/>
          <p:cNvSpPr txBox="1">
            <a:spLocks noGrp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000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"/>
          <p:cNvSpPr txBox="1">
            <a:spLocks noGrp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680"/>
              </a:spcBef>
              <a:spcAft>
                <a:spcPts val="0"/>
              </a:spcAft>
              <a:buSzPts val="2550"/>
              <a:buFont typeface="Noto Sans Symbols"/>
              <a:buNone/>
              <a:defRPr sz="3400"/>
            </a:lvl1pPr>
            <a:lvl2pPr lvl="1" algn="l"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32" name="Google Shape;32;p2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Aula 10 -  MySql -  Inner Join -Exerc</a:t>
            </a:r>
            <a:endParaRPr/>
          </a:p>
        </p:txBody>
      </p:sp>
      <p:sp>
        <p:nvSpPr>
          <p:cNvPr id="34" name="Google Shape;34;p2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8525630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Título e conteúdo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body" idx="1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4325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marL="1371600" lvl="2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Aula 10 -  MySql -  Inner Join -Exerc</a:t>
            </a:r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56" name="Google Shape;56;p4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0342588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, texto e conteúdo" type="txAndObj">
  <p:cSld name="Título, texto e conteúdo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5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body" idx="1"/>
          </p:nvPr>
        </p:nvSpPr>
        <p:spPr>
          <a:xfrm>
            <a:off x="457200" y="1981200"/>
            <a:ext cx="40386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4325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marL="1371600" lvl="2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body" idx="2"/>
          </p:nvPr>
        </p:nvSpPr>
        <p:spPr>
          <a:xfrm>
            <a:off x="4648200" y="1981200"/>
            <a:ext cx="40386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4325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marL="1371600" lvl="2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Aula 10 -  MySql -  Inner Join -Exerc</a:t>
            </a:r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1096871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Título e texto verticais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 txBox="1">
            <a:spLocks noGrp="1"/>
          </p:cNvSpPr>
          <p:nvPr>
            <p:ph type="title"/>
          </p:nvPr>
        </p:nvSpPr>
        <p:spPr>
          <a:xfrm rot="5400000">
            <a:off x="4953000" y="2133600"/>
            <a:ext cx="54102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6"/>
          <p:cNvSpPr txBox="1">
            <a:spLocks noGrp="1"/>
          </p:cNvSpPr>
          <p:nvPr>
            <p:ph type="body" idx="1"/>
          </p:nvPr>
        </p:nvSpPr>
        <p:spPr>
          <a:xfrm rot="5400000">
            <a:off x="762000" y="152400"/>
            <a:ext cx="54102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4325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marL="1371600" lvl="2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67" name="Google Shape;67;p6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Aula 10 -  MySql -  Inner Join -Exerc</a:t>
            </a: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28956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9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9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" name="Google Shape;94;p9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95" name="Google Shape;95;p9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Aula 10 -  MySql -  Inner Join -Exerc</a:t>
            </a:r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Título e texto vertical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7"/>
          <p:cNvSpPr txBox="1">
            <a:spLocks noGrp="1"/>
          </p:cNvSpPr>
          <p:nvPr>
            <p:ph type="body" idx="1"/>
          </p:nvPr>
        </p:nvSpPr>
        <p:spPr>
          <a:xfrm rot="5400000">
            <a:off x="2628900" y="-190500"/>
            <a:ext cx="38862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4325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marL="1371600" lvl="2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73" name="Google Shape;73;p7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Aula 10 -  MySql -  Inner Join -Exerc</a:t>
            </a: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0735779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Imagem com Legenda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8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8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Google Shape;79;p8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0" name="Google Shape;80;p8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Aula 10 -  MySql -  Inner Join -Exerc</a:t>
            </a:r>
            <a:endParaRPr/>
          </a:p>
        </p:txBody>
      </p:sp>
      <p:sp>
        <p:nvSpPr>
          <p:cNvPr id="81" name="Google Shape;81;p8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82" name="Google Shape;82;p8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3564008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Conteúdo com Legenda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640"/>
              </a:spcBef>
              <a:spcAft>
                <a:spcPts val="0"/>
              </a:spcAft>
              <a:buSzPts val="2400"/>
              <a:buChar char="■"/>
              <a:defRPr sz="3200"/>
            </a:lvl1pPr>
            <a:lvl2pPr marL="914400" lvl="1" indent="-370840" algn="l">
              <a:spcBef>
                <a:spcPts val="560"/>
              </a:spcBef>
              <a:spcAft>
                <a:spcPts val="0"/>
              </a:spcAft>
              <a:buSzPts val="2240"/>
              <a:buChar char="◻"/>
              <a:defRPr sz="2800"/>
            </a:lvl2pPr>
            <a:lvl3pPr marL="1371600" lvl="2" indent="-327660" algn="l">
              <a:spcBef>
                <a:spcPts val="480"/>
              </a:spcBef>
              <a:spcAft>
                <a:spcPts val="0"/>
              </a:spcAft>
              <a:buSzPts val="1560"/>
              <a:buChar char="■"/>
              <a:defRPr sz="2400"/>
            </a:lvl3pPr>
            <a:lvl4pPr marL="1828800" lvl="3" indent="-317500" algn="l">
              <a:spcBef>
                <a:spcPts val="400"/>
              </a:spcBef>
              <a:spcAft>
                <a:spcPts val="0"/>
              </a:spcAft>
              <a:buSzPts val="1400"/>
              <a:buChar char="◻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9pPr>
          </a:lstStyle>
          <a:p>
            <a:endParaRPr/>
          </a:p>
        </p:txBody>
      </p:sp>
      <p:sp>
        <p:nvSpPr>
          <p:cNvPr id="86" name="Google Shape;86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7" name="Google Shape;87;p9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Aula 10 -  MySql -  Inner Join -Exerc</a:t>
            </a:r>
            <a:endParaRPr/>
          </a:p>
        </p:txBody>
      </p:sp>
      <p:sp>
        <p:nvSpPr>
          <p:cNvPr id="88" name="Google Shape;88;p9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89" name="Google Shape;89;p9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3504826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Em branco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0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Aula 10 -  MySql -  Inner Join -Exerc</a:t>
            </a:r>
            <a:endParaRPr/>
          </a:p>
        </p:txBody>
      </p:sp>
      <p:sp>
        <p:nvSpPr>
          <p:cNvPr id="92" name="Google Shape;92;p1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93" name="Google Shape;93;p10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7282648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Somente título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1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1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Aula 10 -  MySql -  Inner Join -Exerc</a:t>
            </a:r>
            <a:endParaRPr/>
          </a:p>
        </p:txBody>
      </p:sp>
      <p:sp>
        <p:nvSpPr>
          <p:cNvPr id="97" name="Google Shape;97;p1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98" name="Google Shape;98;p1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0556860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Comparação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2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8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17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2" name="Google Shape;102;p12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480"/>
              </a:spcBef>
              <a:spcAft>
                <a:spcPts val="0"/>
              </a:spcAft>
              <a:buSzPts val="1800"/>
              <a:buChar char="■"/>
              <a:defRPr sz="2400"/>
            </a:lvl1pPr>
            <a:lvl2pPr marL="914400" lvl="1" indent="-330200" algn="l">
              <a:spcBef>
                <a:spcPts val="400"/>
              </a:spcBef>
              <a:spcAft>
                <a:spcPts val="0"/>
              </a:spcAft>
              <a:buSzPts val="1600"/>
              <a:buChar char="◻"/>
              <a:defRPr sz="2000"/>
            </a:lvl2pPr>
            <a:lvl3pPr marL="1371600" lvl="2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3pPr>
            <a:lvl4pPr marL="1828800" lvl="3" indent="-299719" algn="l">
              <a:spcBef>
                <a:spcPts val="320"/>
              </a:spcBef>
              <a:spcAft>
                <a:spcPts val="0"/>
              </a:spcAft>
              <a:buSzPts val="1120"/>
              <a:buChar char="◻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>
            <a:endParaRPr/>
          </a:p>
        </p:txBody>
      </p:sp>
      <p:sp>
        <p:nvSpPr>
          <p:cNvPr id="103" name="Google Shape;103;p12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8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17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4" name="Google Shape;104;p12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480"/>
              </a:spcBef>
              <a:spcAft>
                <a:spcPts val="0"/>
              </a:spcAft>
              <a:buSzPts val="1800"/>
              <a:buChar char="■"/>
              <a:defRPr sz="2400"/>
            </a:lvl1pPr>
            <a:lvl2pPr marL="914400" lvl="1" indent="-330200" algn="l">
              <a:spcBef>
                <a:spcPts val="400"/>
              </a:spcBef>
              <a:spcAft>
                <a:spcPts val="0"/>
              </a:spcAft>
              <a:buSzPts val="1600"/>
              <a:buChar char="◻"/>
              <a:defRPr sz="2000"/>
            </a:lvl2pPr>
            <a:lvl3pPr marL="1371600" lvl="2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3pPr>
            <a:lvl4pPr marL="1828800" lvl="3" indent="-299719" algn="l">
              <a:spcBef>
                <a:spcPts val="320"/>
              </a:spcBef>
              <a:spcAft>
                <a:spcPts val="0"/>
              </a:spcAft>
              <a:buSzPts val="1120"/>
              <a:buChar char="◻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>
            <a:endParaRPr/>
          </a:p>
        </p:txBody>
      </p:sp>
      <p:sp>
        <p:nvSpPr>
          <p:cNvPr id="105" name="Google Shape;105;p12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Aula 10 -  MySql -  Inner Join -Exerc</a:t>
            </a:r>
            <a:endParaRPr/>
          </a:p>
        </p:txBody>
      </p:sp>
      <p:sp>
        <p:nvSpPr>
          <p:cNvPr id="106" name="Google Shape;106;p12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107" name="Google Shape;107;p1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2355452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Duas Partes de Conteúdo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3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body" idx="1"/>
          </p:nvPr>
        </p:nvSpPr>
        <p:spPr>
          <a:xfrm>
            <a:off x="457200" y="1981200"/>
            <a:ext cx="40386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1950" algn="l">
              <a:spcBef>
                <a:spcPts val="560"/>
              </a:spcBef>
              <a:spcAft>
                <a:spcPts val="0"/>
              </a:spcAft>
              <a:buSzPts val="2100"/>
              <a:buChar char="■"/>
              <a:defRPr sz="2800"/>
            </a:lvl1pPr>
            <a:lvl2pPr marL="914400" lvl="1" indent="-350519" algn="l">
              <a:spcBef>
                <a:spcPts val="480"/>
              </a:spcBef>
              <a:spcAft>
                <a:spcPts val="0"/>
              </a:spcAft>
              <a:buSzPts val="1920"/>
              <a:buChar char="◻"/>
              <a:defRPr sz="2400"/>
            </a:lvl2pPr>
            <a:lvl3pPr marL="1371600" lvl="2" indent="-311150" algn="l"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◻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body" idx="2"/>
          </p:nvPr>
        </p:nvSpPr>
        <p:spPr>
          <a:xfrm>
            <a:off x="4648200" y="1981200"/>
            <a:ext cx="40386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1950" algn="l">
              <a:spcBef>
                <a:spcPts val="560"/>
              </a:spcBef>
              <a:spcAft>
                <a:spcPts val="0"/>
              </a:spcAft>
              <a:buSzPts val="2100"/>
              <a:buChar char="■"/>
              <a:defRPr sz="2800"/>
            </a:lvl1pPr>
            <a:lvl2pPr marL="914400" lvl="1" indent="-350519" algn="l">
              <a:spcBef>
                <a:spcPts val="480"/>
              </a:spcBef>
              <a:spcAft>
                <a:spcPts val="0"/>
              </a:spcAft>
              <a:buSzPts val="1920"/>
              <a:buChar char="◻"/>
              <a:defRPr sz="2400"/>
            </a:lvl2pPr>
            <a:lvl3pPr marL="1371600" lvl="2" indent="-311150" algn="l"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◻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Aula 10 -  MySql -  Inner Join -Exerc</a:t>
            </a:r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8627818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Cabeçalho da Seção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500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18" name="Google Shape;118;p14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Aula 10 -  MySql -  Inner Join -Exerc</a:t>
            </a:r>
            <a:endParaRPr/>
          </a:p>
        </p:txBody>
      </p:sp>
      <p:sp>
        <p:nvSpPr>
          <p:cNvPr id="119" name="Google Shape;119;p1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120" name="Google Shape;120;p14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2825694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Título e conteúdo"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70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5" name="Google Shape;575;p70"/>
          <p:cNvSpPr txBox="1">
            <a:spLocks noGrp="1"/>
          </p:cNvSpPr>
          <p:nvPr>
            <p:ph type="body" idx="1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marL="1371600" lvl="2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marL="1828800" lvl="3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576" name="Google Shape;576;p70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Aula 10 -  MySql -  Inner Join -Exerc</a:t>
            </a:r>
            <a:endParaRPr/>
          </a:p>
        </p:txBody>
      </p:sp>
      <p:sp>
        <p:nvSpPr>
          <p:cNvPr id="577" name="Google Shape;577;p7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578" name="Google Shape;578;p70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0202066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Título e texto verticais"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72"/>
          <p:cNvSpPr txBox="1">
            <a:spLocks noGrp="1"/>
          </p:cNvSpPr>
          <p:nvPr>
            <p:ph type="title"/>
          </p:nvPr>
        </p:nvSpPr>
        <p:spPr>
          <a:xfrm rot="5400000">
            <a:off x="4953000" y="2133600"/>
            <a:ext cx="54102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8" name="Google Shape;588;p72"/>
          <p:cNvSpPr txBox="1">
            <a:spLocks noGrp="1"/>
          </p:cNvSpPr>
          <p:nvPr>
            <p:ph type="body" idx="1"/>
          </p:nvPr>
        </p:nvSpPr>
        <p:spPr>
          <a:xfrm rot="5400000">
            <a:off x="762000" y="152400"/>
            <a:ext cx="54102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marL="1371600" lvl="2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marL="1828800" lvl="3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589" name="Google Shape;589;p72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Aula 10 -  MySql -  Inner Join -Exerc</a:t>
            </a:r>
            <a:endParaRPr/>
          </a:p>
        </p:txBody>
      </p:sp>
      <p:sp>
        <p:nvSpPr>
          <p:cNvPr id="590" name="Google Shape;590;p72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591" name="Google Shape;591;p7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7748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Char char="■"/>
              <a:defRPr sz="3200"/>
            </a:lvl1pPr>
            <a:lvl2pPr marL="914400" lvl="1" indent="-37084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240"/>
              <a:buChar char="◻"/>
              <a:defRPr sz="2800"/>
            </a:lvl2pPr>
            <a:lvl3pPr marL="1371600" lvl="2" indent="-32766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560"/>
              <a:buChar char="■"/>
              <a:defRPr sz="2400"/>
            </a:lvl3pPr>
            <a:lvl4pPr marL="1828800" lvl="3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◻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9pPr>
          </a:lstStyle>
          <a:p>
            <a:endParaRPr/>
          </a:p>
        </p:txBody>
      </p:sp>
      <p:sp>
        <p:nvSpPr>
          <p:cNvPr id="101" name="Google Shape;101;p1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2" name="Google Shape;102;p10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Aula 10 -  MySql -  Inner Join -Exerc</a:t>
            </a:r>
            <a:endParaRPr/>
          </a:p>
        </p:txBody>
      </p:sp>
      <p:sp>
        <p:nvSpPr>
          <p:cNvPr id="103" name="Google Shape;103;p1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Título e texto vertical"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73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4" name="Google Shape;594;p73"/>
          <p:cNvSpPr txBox="1">
            <a:spLocks noGrp="1"/>
          </p:cNvSpPr>
          <p:nvPr>
            <p:ph type="body" idx="1"/>
          </p:nvPr>
        </p:nvSpPr>
        <p:spPr>
          <a:xfrm rot="5400000">
            <a:off x="2628900" y="-190500"/>
            <a:ext cx="38862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marL="1371600" lvl="2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marL="1828800" lvl="3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595" name="Google Shape;595;p73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Aula 10 -  MySql -  Inner Join -Exerc</a:t>
            </a:r>
            <a:endParaRPr/>
          </a:p>
        </p:txBody>
      </p:sp>
      <p:sp>
        <p:nvSpPr>
          <p:cNvPr id="596" name="Google Shape;596;p73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597" name="Google Shape;597;p73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8083216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Imagem com Legenda"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7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0" name="Google Shape;600;p74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1" name="Google Shape;601;p74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02" name="Google Shape;602;p74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Aula 10 -  MySql -  Inner Join -Exerc</a:t>
            </a:r>
            <a:endParaRPr/>
          </a:p>
        </p:txBody>
      </p:sp>
      <p:sp>
        <p:nvSpPr>
          <p:cNvPr id="603" name="Google Shape;603;p7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604" name="Google Shape;604;p74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2190952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Conteúdo com Legenda"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7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7" name="Google Shape;607;p75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Char char="■"/>
              <a:defRPr sz="3200"/>
            </a:lvl1pPr>
            <a:lvl2pPr marL="914400" lvl="1" indent="-37084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240"/>
              <a:buChar char="◻"/>
              <a:defRPr sz="2800"/>
            </a:lvl2pPr>
            <a:lvl3pPr marL="1371600" lvl="2" indent="-32766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560"/>
              <a:buChar char="■"/>
              <a:defRPr sz="2400"/>
            </a:lvl3pPr>
            <a:lvl4pPr marL="1828800" lvl="3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◻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9pPr>
          </a:lstStyle>
          <a:p>
            <a:endParaRPr/>
          </a:p>
        </p:txBody>
      </p:sp>
      <p:sp>
        <p:nvSpPr>
          <p:cNvPr id="608" name="Google Shape;608;p75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09" name="Google Shape;609;p75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Aula 10 -  MySql -  Inner Join -Exerc</a:t>
            </a:r>
            <a:endParaRPr/>
          </a:p>
        </p:txBody>
      </p:sp>
      <p:sp>
        <p:nvSpPr>
          <p:cNvPr id="610" name="Google Shape;610;p75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611" name="Google Shape;611;p7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5490624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Somente título"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76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4" name="Google Shape;614;p76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Aula 10 -  MySql -  Inner Join -Exerc</a:t>
            </a:r>
            <a:endParaRPr/>
          </a:p>
        </p:txBody>
      </p:sp>
      <p:sp>
        <p:nvSpPr>
          <p:cNvPr id="615" name="Google Shape;615;p76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616" name="Google Shape;616;p76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1990375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Comparação"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7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9" name="Google Shape;619;p7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20" name="Google Shape;620;p7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■"/>
              <a:defRPr sz="2400"/>
            </a:lvl1pPr>
            <a:lvl2pPr marL="914400" lvl="1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◻"/>
              <a:defRPr sz="2000"/>
            </a:lvl2pPr>
            <a:lvl3pPr marL="1371600" lvl="2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3pPr>
            <a:lvl4pPr marL="1828800" lvl="3" indent="-299719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Char char="◻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>
            <a:endParaRPr/>
          </a:p>
        </p:txBody>
      </p:sp>
      <p:sp>
        <p:nvSpPr>
          <p:cNvPr id="621" name="Google Shape;621;p7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22" name="Google Shape;622;p7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■"/>
              <a:defRPr sz="2400"/>
            </a:lvl1pPr>
            <a:lvl2pPr marL="914400" lvl="1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◻"/>
              <a:defRPr sz="2000"/>
            </a:lvl2pPr>
            <a:lvl3pPr marL="1371600" lvl="2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3pPr>
            <a:lvl4pPr marL="1828800" lvl="3" indent="-299719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Char char="◻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>
            <a:endParaRPr/>
          </a:p>
        </p:txBody>
      </p:sp>
      <p:sp>
        <p:nvSpPr>
          <p:cNvPr id="623" name="Google Shape;623;p77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Aula 10 -  MySql -  Inner Join -Exerc</a:t>
            </a:r>
            <a:endParaRPr/>
          </a:p>
        </p:txBody>
      </p:sp>
      <p:sp>
        <p:nvSpPr>
          <p:cNvPr id="624" name="Google Shape;624;p77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625" name="Google Shape;625;p77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7762018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Duas Partes de Conteúdo"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78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8" name="Google Shape;628;p78"/>
          <p:cNvSpPr txBox="1">
            <a:spLocks noGrp="1"/>
          </p:cNvSpPr>
          <p:nvPr>
            <p:ph type="body" idx="1"/>
          </p:nvPr>
        </p:nvSpPr>
        <p:spPr>
          <a:xfrm>
            <a:off x="457200" y="1981200"/>
            <a:ext cx="40386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195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00"/>
              <a:buChar char="■"/>
              <a:defRPr sz="2800"/>
            </a:lvl1pPr>
            <a:lvl2pPr marL="914400" lvl="1" indent="-35051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Char char="◻"/>
              <a:defRPr sz="2400"/>
            </a:lvl2pPr>
            <a:lvl3pPr marL="1371600" lvl="2" indent="-3111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3pPr>
            <a:lvl4pPr marL="1828800" lvl="3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>
            <a:endParaRPr/>
          </a:p>
        </p:txBody>
      </p:sp>
      <p:sp>
        <p:nvSpPr>
          <p:cNvPr id="629" name="Google Shape;629;p78"/>
          <p:cNvSpPr txBox="1">
            <a:spLocks noGrp="1"/>
          </p:cNvSpPr>
          <p:nvPr>
            <p:ph type="body" idx="2"/>
          </p:nvPr>
        </p:nvSpPr>
        <p:spPr>
          <a:xfrm>
            <a:off x="4648200" y="1981200"/>
            <a:ext cx="40386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195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00"/>
              <a:buChar char="■"/>
              <a:defRPr sz="2800"/>
            </a:lvl1pPr>
            <a:lvl2pPr marL="914400" lvl="1" indent="-35051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Char char="◻"/>
              <a:defRPr sz="2400"/>
            </a:lvl2pPr>
            <a:lvl3pPr marL="1371600" lvl="2" indent="-3111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3pPr>
            <a:lvl4pPr marL="1828800" lvl="3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>
            <a:endParaRPr/>
          </a:p>
        </p:txBody>
      </p:sp>
      <p:sp>
        <p:nvSpPr>
          <p:cNvPr id="630" name="Google Shape;630;p78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Aula 10 -  MySql -  Inner Join -Exerc</a:t>
            </a:r>
            <a:endParaRPr/>
          </a:p>
        </p:txBody>
      </p:sp>
      <p:sp>
        <p:nvSpPr>
          <p:cNvPr id="631" name="Google Shape;631;p78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632" name="Google Shape;632;p78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19581691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Cabeçalho da Seção"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79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5" name="Google Shape;635;p79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2000"/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 sz="1800"/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None/>
              <a:defRPr sz="1600"/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636" name="Google Shape;636;p79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Aula 10 -  MySql -  Inner Join -Exerc</a:t>
            </a:r>
            <a:endParaRPr/>
          </a:p>
        </p:txBody>
      </p:sp>
      <p:sp>
        <p:nvSpPr>
          <p:cNvPr id="637" name="Google Shape;637;p79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638" name="Google Shape;638;p79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35494987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Em branco"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69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pt-B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Aula 10 -  MySql -  Inner Join -Exerc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71" name="Google Shape;571;p69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/>
                <a:sym typeface="Arial Black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 Black"/>
                <a:buNone/>
                <a:tabLst/>
                <a:defRPr/>
              </a:pPr>
              <a:t>‹nº›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/>
              <a:sym typeface="Arial Black"/>
            </a:endParaRPr>
          </a:p>
        </p:txBody>
      </p:sp>
      <p:sp>
        <p:nvSpPr>
          <p:cNvPr id="572" name="Google Shape;572;p69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0468282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Slide de título"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81"/>
          <p:cNvSpPr txBox="1">
            <a:spLocks noGrp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1" name="Google Shape;661;p81"/>
          <p:cNvSpPr txBox="1">
            <a:spLocks noGrp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SzPts val="2550"/>
              <a:buFont typeface="Noto Sans Symbols"/>
              <a:buNone/>
              <a:defRPr sz="3400"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662" name="Google Shape;662;p81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3" name="Google Shape;663;p81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Aula 10 -  MySql -  Inner Join -Exerc</a:t>
            </a:r>
            <a:endParaRPr/>
          </a:p>
        </p:txBody>
      </p:sp>
      <p:sp>
        <p:nvSpPr>
          <p:cNvPr id="664" name="Google Shape;664;p8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79539607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Em branco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55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Aula 10 -  MySql -  Inner Join -Exerc</a:t>
            </a:r>
            <a:endParaRPr/>
          </a:p>
        </p:txBody>
      </p:sp>
      <p:sp>
        <p:nvSpPr>
          <p:cNvPr id="459" name="Google Shape;459;p55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460" name="Google Shape;460;p5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04291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1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Aula 10 -  MySql -  Inner Join -Exerc</a:t>
            </a:r>
            <a:endParaRPr/>
          </a:p>
        </p:txBody>
      </p:sp>
      <p:sp>
        <p:nvSpPr>
          <p:cNvPr id="107" name="Google Shape;107;p1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108" name="Google Shape;108;p1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, texto e conteúdo" type="txAndObj">
  <p:cSld name="Título, texto e conteúdo"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57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9" name="Google Shape;469;p57"/>
          <p:cNvSpPr txBox="1">
            <a:spLocks noGrp="1"/>
          </p:cNvSpPr>
          <p:nvPr>
            <p:ph type="body" idx="1"/>
          </p:nvPr>
        </p:nvSpPr>
        <p:spPr>
          <a:xfrm>
            <a:off x="457200" y="1981200"/>
            <a:ext cx="40386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marL="1371600" lvl="2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marL="1828800" lvl="3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470" name="Google Shape;470;p57"/>
          <p:cNvSpPr txBox="1">
            <a:spLocks noGrp="1"/>
          </p:cNvSpPr>
          <p:nvPr>
            <p:ph type="body" idx="2"/>
          </p:nvPr>
        </p:nvSpPr>
        <p:spPr>
          <a:xfrm>
            <a:off x="4648200" y="1981200"/>
            <a:ext cx="40386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marL="1371600" lvl="2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marL="1828800" lvl="3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471" name="Google Shape;471;p57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Aula 10 -  MySql -  Inner Join -Exerc</a:t>
            </a:r>
            <a:endParaRPr/>
          </a:p>
        </p:txBody>
      </p:sp>
      <p:sp>
        <p:nvSpPr>
          <p:cNvPr id="472" name="Google Shape;472;p57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473" name="Google Shape;473;p57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6810634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Título e texto verticais"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58"/>
          <p:cNvSpPr txBox="1">
            <a:spLocks noGrp="1"/>
          </p:cNvSpPr>
          <p:nvPr>
            <p:ph type="title"/>
          </p:nvPr>
        </p:nvSpPr>
        <p:spPr>
          <a:xfrm rot="5400000">
            <a:off x="4953000" y="2133600"/>
            <a:ext cx="54102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6" name="Google Shape;476;p58"/>
          <p:cNvSpPr txBox="1">
            <a:spLocks noGrp="1"/>
          </p:cNvSpPr>
          <p:nvPr>
            <p:ph type="body" idx="1"/>
          </p:nvPr>
        </p:nvSpPr>
        <p:spPr>
          <a:xfrm rot="5400000">
            <a:off x="762000" y="152400"/>
            <a:ext cx="54102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marL="1371600" lvl="2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marL="1828800" lvl="3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477" name="Google Shape;477;p58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Aula 10 -  MySql -  Inner Join -Exerc</a:t>
            </a:r>
            <a:endParaRPr/>
          </a:p>
        </p:txBody>
      </p:sp>
      <p:sp>
        <p:nvSpPr>
          <p:cNvPr id="478" name="Google Shape;478;p58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479" name="Google Shape;479;p58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38743055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Título e texto vertical"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59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2" name="Google Shape;482;p59"/>
          <p:cNvSpPr txBox="1">
            <a:spLocks noGrp="1"/>
          </p:cNvSpPr>
          <p:nvPr>
            <p:ph type="body" idx="1"/>
          </p:nvPr>
        </p:nvSpPr>
        <p:spPr>
          <a:xfrm rot="5400000">
            <a:off x="2628900" y="-190500"/>
            <a:ext cx="38862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marL="1371600" lvl="2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marL="1828800" lvl="3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483" name="Google Shape;483;p59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Aula 10 -  MySql -  Inner Join -Exerc</a:t>
            </a:r>
            <a:endParaRPr/>
          </a:p>
        </p:txBody>
      </p:sp>
      <p:sp>
        <p:nvSpPr>
          <p:cNvPr id="484" name="Google Shape;484;p59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485" name="Google Shape;485;p59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15466871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Imagem com Legenda"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6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8" name="Google Shape;488;p6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9" name="Google Shape;489;p6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490" name="Google Shape;490;p60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Aula 10 -  MySql -  Inner Join -Exerc</a:t>
            </a:r>
            <a:endParaRPr/>
          </a:p>
        </p:txBody>
      </p:sp>
      <p:sp>
        <p:nvSpPr>
          <p:cNvPr id="491" name="Google Shape;491;p6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492" name="Google Shape;492;p60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90695120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Conteúdo com Legenda"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5" name="Google Shape;495;p6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Char char="■"/>
              <a:defRPr sz="3200"/>
            </a:lvl1pPr>
            <a:lvl2pPr marL="914400" lvl="1" indent="-37084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240"/>
              <a:buChar char="◻"/>
              <a:defRPr sz="2800"/>
            </a:lvl2pPr>
            <a:lvl3pPr marL="1371600" lvl="2" indent="-32766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560"/>
              <a:buChar char="■"/>
              <a:defRPr sz="2400"/>
            </a:lvl3pPr>
            <a:lvl4pPr marL="1828800" lvl="3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◻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9pPr>
          </a:lstStyle>
          <a:p>
            <a:endParaRPr/>
          </a:p>
        </p:txBody>
      </p:sp>
      <p:sp>
        <p:nvSpPr>
          <p:cNvPr id="496" name="Google Shape;496;p6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497" name="Google Shape;497;p61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Aula 10 -  MySql -  Inner Join -Exerc</a:t>
            </a:r>
            <a:endParaRPr/>
          </a:p>
        </p:txBody>
      </p:sp>
      <p:sp>
        <p:nvSpPr>
          <p:cNvPr id="498" name="Google Shape;498;p6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499" name="Google Shape;499;p6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8112697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Somente título"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62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2" name="Google Shape;502;p62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Aula 10 -  MySql -  Inner Join -Exerc</a:t>
            </a:r>
            <a:endParaRPr/>
          </a:p>
        </p:txBody>
      </p:sp>
      <p:sp>
        <p:nvSpPr>
          <p:cNvPr id="503" name="Google Shape;503;p62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504" name="Google Shape;504;p6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46763799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Comparação"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6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7" name="Google Shape;507;p63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8" name="Google Shape;508;p6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■"/>
              <a:defRPr sz="2400"/>
            </a:lvl1pPr>
            <a:lvl2pPr marL="914400" lvl="1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◻"/>
              <a:defRPr sz="2000"/>
            </a:lvl2pPr>
            <a:lvl3pPr marL="1371600" lvl="2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3pPr>
            <a:lvl4pPr marL="1828800" lvl="3" indent="-299719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Char char="◻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>
            <a:endParaRPr/>
          </a:p>
        </p:txBody>
      </p:sp>
      <p:sp>
        <p:nvSpPr>
          <p:cNvPr id="509" name="Google Shape;509;p63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10" name="Google Shape;510;p63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■"/>
              <a:defRPr sz="2400"/>
            </a:lvl1pPr>
            <a:lvl2pPr marL="914400" lvl="1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◻"/>
              <a:defRPr sz="2000"/>
            </a:lvl2pPr>
            <a:lvl3pPr marL="1371600" lvl="2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3pPr>
            <a:lvl4pPr marL="1828800" lvl="3" indent="-299719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Char char="◻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>
            <a:endParaRPr/>
          </a:p>
        </p:txBody>
      </p:sp>
      <p:sp>
        <p:nvSpPr>
          <p:cNvPr id="511" name="Google Shape;511;p63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Aula 10 -  MySql -  Inner Join -Exerc</a:t>
            </a:r>
            <a:endParaRPr/>
          </a:p>
        </p:txBody>
      </p:sp>
      <p:sp>
        <p:nvSpPr>
          <p:cNvPr id="512" name="Google Shape;512;p63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513" name="Google Shape;513;p63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85000199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Duas Partes de Conteúdo"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64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6" name="Google Shape;516;p64"/>
          <p:cNvSpPr txBox="1">
            <a:spLocks noGrp="1"/>
          </p:cNvSpPr>
          <p:nvPr>
            <p:ph type="body" idx="1"/>
          </p:nvPr>
        </p:nvSpPr>
        <p:spPr>
          <a:xfrm>
            <a:off x="457200" y="1981200"/>
            <a:ext cx="40386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195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00"/>
              <a:buChar char="■"/>
              <a:defRPr sz="2800"/>
            </a:lvl1pPr>
            <a:lvl2pPr marL="914400" lvl="1" indent="-35051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Char char="◻"/>
              <a:defRPr sz="2400"/>
            </a:lvl2pPr>
            <a:lvl3pPr marL="1371600" lvl="2" indent="-3111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3pPr>
            <a:lvl4pPr marL="1828800" lvl="3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>
            <a:endParaRPr/>
          </a:p>
        </p:txBody>
      </p:sp>
      <p:sp>
        <p:nvSpPr>
          <p:cNvPr id="517" name="Google Shape;517;p64"/>
          <p:cNvSpPr txBox="1">
            <a:spLocks noGrp="1"/>
          </p:cNvSpPr>
          <p:nvPr>
            <p:ph type="body" idx="2"/>
          </p:nvPr>
        </p:nvSpPr>
        <p:spPr>
          <a:xfrm>
            <a:off x="4648200" y="1981200"/>
            <a:ext cx="40386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195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00"/>
              <a:buChar char="■"/>
              <a:defRPr sz="2800"/>
            </a:lvl1pPr>
            <a:lvl2pPr marL="914400" lvl="1" indent="-35051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Char char="◻"/>
              <a:defRPr sz="2400"/>
            </a:lvl2pPr>
            <a:lvl3pPr marL="1371600" lvl="2" indent="-3111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3pPr>
            <a:lvl4pPr marL="1828800" lvl="3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>
            <a:endParaRPr/>
          </a:p>
        </p:txBody>
      </p:sp>
      <p:sp>
        <p:nvSpPr>
          <p:cNvPr id="518" name="Google Shape;518;p64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Aula 10 -  MySql -  Inner Join -Exerc</a:t>
            </a:r>
            <a:endParaRPr/>
          </a:p>
        </p:txBody>
      </p:sp>
      <p:sp>
        <p:nvSpPr>
          <p:cNvPr id="519" name="Google Shape;519;p6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520" name="Google Shape;520;p64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61549680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Cabeçalho da Seção"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6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3" name="Google Shape;523;p6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2000"/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 sz="1800"/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None/>
              <a:defRPr sz="1600"/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524" name="Google Shape;524;p65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Aula 10 -  MySql -  Inner Join -Exerc</a:t>
            </a:r>
            <a:endParaRPr/>
          </a:p>
        </p:txBody>
      </p:sp>
      <p:sp>
        <p:nvSpPr>
          <p:cNvPr id="525" name="Google Shape;525;p65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526" name="Google Shape;526;p6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27957181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Slide de título"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67"/>
          <p:cNvSpPr txBox="1">
            <a:spLocks noGrp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9" name="Google Shape;549;p67"/>
          <p:cNvSpPr txBox="1">
            <a:spLocks noGrp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SzPts val="2550"/>
              <a:buFont typeface="Noto Sans Symbols"/>
              <a:buNone/>
              <a:defRPr sz="3400"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550" name="Google Shape;550;p67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1" name="Google Shape;551;p67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Aula 10 -  MySql -  Inner Join -Exerc</a:t>
            </a:r>
            <a:endParaRPr/>
          </a:p>
        </p:txBody>
      </p:sp>
      <p:sp>
        <p:nvSpPr>
          <p:cNvPr id="552" name="Google Shape;552;p67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46433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2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2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Aula 10 -  MySql -  Inner Join -Exerc</a:t>
            </a:r>
            <a:endParaRPr/>
          </a:p>
        </p:txBody>
      </p:sp>
      <p:sp>
        <p:nvSpPr>
          <p:cNvPr id="112" name="Google Shape;112;p12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113" name="Google Shape;113;p1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7" name="Google Shape;117;p1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■"/>
              <a:defRPr sz="2400"/>
            </a:lvl1pPr>
            <a:lvl2pPr marL="914400" lvl="1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◻"/>
              <a:defRPr sz="2000"/>
            </a:lvl2pPr>
            <a:lvl3pPr marL="1371600" lvl="2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3pPr>
            <a:lvl4pPr marL="1828800" lvl="3" indent="-299719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Char char="◻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>
            <a:endParaRPr/>
          </a:p>
        </p:txBody>
      </p:sp>
      <p:sp>
        <p:nvSpPr>
          <p:cNvPr id="118" name="Google Shape;118;p13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9" name="Google Shape;119;p13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■"/>
              <a:defRPr sz="2400"/>
            </a:lvl1pPr>
            <a:lvl2pPr marL="914400" lvl="1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◻"/>
              <a:defRPr sz="2000"/>
            </a:lvl2pPr>
            <a:lvl3pPr marL="1371600" lvl="2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3pPr>
            <a:lvl4pPr marL="1828800" lvl="3" indent="-299719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Char char="◻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>
            <a:endParaRPr/>
          </a:p>
        </p:txBody>
      </p:sp>
      <p:sp>
        <p:nvSpPr>
          <p:cNvPr id="120" name="Google Shape;120;p13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Aula 10 -  MySql -  Inner Join -Exerc</a:t>
            </a:r>
            <a:endParaRPr/>
          </a:p>
        </p:txBody>
      </p:sp>
      <p:sp>
        <p:nvSpPr>
          <p:cNvPr id="121" name="Google Shape;121;p13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122" name="Google Shape;122;p13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6.xml"/><Relationship Id="rId3" Type="http://schemas.openxmlformats.org/officeDocument/2006/relationships/slideLayout" Target="../slideLayouts/slideLayout71.xml"/><Relationship Id="rId7" Type="http://schemas.openxmlformats.org/officeDocument/2006/relationships/slideLayout" Target="../slideLayouts/slideLayout75.xml"/><Relationship Id="rId2" Type="http://schemas.openxmlformats.org/officeDocument/2006/relationships/slideLayout" Target="../slideLayouts/slideLayout70.xml"/><Relationship Id="rId1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4.xml"/><Relationship Id="rId11" Type="http://schemas.openxmlformats.org/officeDocument/2006/relationships/theme" Target="../theme/theme10.xml"/><Relationship Id="rId5" Type="http://schemas.openxmlformats.org/officeDocument/2006/relationships/slideLayout" Target="../slideLayouts/slideLayout73.xml"/><Relationship Id="rId10" Type="http://schemas.openxmlformats.org/officeDocument/2006/relationships/slideLayout" Target="../slideLayouts/slideLayout78.xml"/><Relationship Id="rId4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7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7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4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3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4.xml"/><Relationship Id="rId2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theme" Target="../theme/theme8.xml"/><Relationship Id="rId5" Type="http://schemas.openxmlformats.org/officeDocument/2006/relationships/slideLayout" Target="../slideLayouts/slideLayout62.xml"/><Relationship Id="rId10" Type="http://schemas.openxmlformats.org/officeDocument/2006/relationships/slideLayout" Target="../slideLayouts/slideLayout67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6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11" name="Google Shape;11;p1"/>
            <p:cNvSpPr txBox="1"/>
            <p:nvPr/>
          </p:nvSpPr>
          <p:spPr>
            <a:xfrm>
              <a:off x="0" y="0"/>
              <a:ext cx="2208" cy="4320"/>
            </a:xfrm>
            <a:prstGeom prst="rect">
              <a:avLst/>
            </a:prstGeom>
            <a:gradFill>
              <a:gsLst>
                <a:gs pos="0">
                  <a:schemeClr val="folHlink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1"/>
            <p:cNvSpPr txBox="1"/>
            <p:nvPr/>
          </p:nvSpPr>
          <p:spPr>
            <a:xfrm>
              <a:off x="1081" y="1065"/>
              <a:ext cx="4679" cy="1596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" name="Google Shape;13;p1"/>
            <p:cNvGrpSpPr/>
            <p:nvPr/>
          </p:nvGrpSpPr>
          <p:grpSpPr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14" name="Google Shape;14;p1"/>
              <p:cNvSpPr txBox="1"/>
              <p:nvPr/>
            </p:nvSpPr>
            <p:spPr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endParaRPr sz="2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" name="Google Shape;15;p1"/>
              <p:cNvSpPr txBox="1"/>
              <p:nvPr/>
            </p:nvSpPr>
            <p:spPr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endParaRPr sz="2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" name="Google Shape;16;p1"/>
              <p:cNvSpPr txBox="1"/>
              <p:nvPr/>
            </p:nvSpPr>
            <p:spPr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endParaRPr sz="2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Google Shape;17;p1"/>
              <p:cNvSpPr txBox="1"/>
              <p:nvPr/>
            </p:nvSpPr>
            <p:spPr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endParaRPr sz="2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" name="Google Shape;18;p1"/>
              <p:cNvSpPr txBox="1"/>
              <p:nvPr/>
            </p:nvSpPr>
            <p:spPr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endParaRPr sz="2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" name="Google Shape;19;p1"/>
              <p:cNvSpPr txBox="1"/>
              <p:nvPr/>
            </p:nvSpPr>
            <p:spPr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endParaRPr sz="2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" name="Google Shape;20;p1"/>
              <p:cNvSpPr txBox="1"/>
              <p:nvPr/>
            </p:nvSpPr>
            <p:spPr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endParaRPr sz="2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21;p1"/>
              <p:cNvSpPr txBox="1"/>
              <p:nvPr/>
            </p:nvSpPr>
            <p:spPr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endParaRPr sz="2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" name="Google Shape;22;p1"/>
              <p:cNvSpPr txBox="1"/>
              <p:nvPr/>
            </p:nvSpPr>
            <p:spPr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endParaRPr sz="2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" name="Google Shape;23;p1"/>
              <p:cNvSpPr txBox="1"/>
              <p:nvPr/>
            </p:nvSpPr>
            <p:spPr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endParaRPr sz="2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4" name="Google Shape;24;p1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1"/>
          <p:cNvSpPr txBox="1">
            <a:spLocks noGrp="1"/>
          </p:cNvSpPr>
          <p:nvPr>
            <p:ph type="body" idx="1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7084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◻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766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1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1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/>
              <a:t>Aula 10 -  MySql -  Inner Join -Exerc</a:t>
            </a:r>
            <a:endParaRPr/>
          </a:p>
        </p:txBody>
      </p:sp>
      <p:sp>
        <p:nvSpPr>
          <p:cNvPr id="28" name="Google Shape;28;p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54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/>
              <a:t>Aula 10 -  MySql -  Inner Join -Exerc</a:t>
            </a:r>
            <a:endParaRPr/>
          </a:p>
        </p:txBody>
      </p:sp>
      <p:sp>
        <p:nvSpPr>
          <p:cNvPr id="443" name="Google Shape;443;p5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4" name="Google Shape;444;p54"/>
          <p:cNvGrpSpPr/>
          <p:nvPr/>
        </p:nvGrpSpPr>
        <p:grpSpPr>
          <a:xfrm>
            <a:off x="0" y="0"/>
            <a:ext cx="8985250" cy="611188"/>
            <a:chOff x="0" y="0"/>
            <a:chExt cx="5660" cy="385"/>
          </a:xfrm>
        </p:grpSpPr>
        <p:sp>
          <p:nvSpPr>
            <p:cNvPr id="445" name="Google Shape;445;p54"/>
            <p:cNvSpPr txBox="1"/>
            <p:nvPr/>
          </p:nvSpPr>
          <p:spPr>
            <a:xfrm>
              <a:off x="0" y="0"/>
              <a:ext cx="300" cy="300"/>
            </a:xfrm>
            <a:prstGeom prst="rect">
              <a:avLst/>
            </a:prstGeom>
            <a:gradFill>
              <a:gsLst>
                <a:gs pos="0">
                  <a:schemeClr val="folHlink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54"/>
            <p:cNvSpPr txBox="1"/>
            <p:nvPr/>
          </p:nvSpPr>
          <p:spPr>
            <a:xfrm>
              <a:off x="260" y="85"/>
              <a:ext cx="5400" cy="300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54"/>
            <p:cNvSpPr txBox="1"/>
            <p:nvPr/>
          </p:nvSpPr>
          <p:spPr>
            <a:xfrm>
              <a:off x="258" y="85"/>
              <a:ext cx="0" cy="0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54"/>
            <p:cNvSpPr txBox="1"/>
            <p:nvPr/>
          </p:nvSpPr>
          <p:spPr>
            <a:xfrm>
              <a:off x="345" y="0"/>
              <a:ext cx="0" cy="0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54"/>
            <p:cNvSpPr txBox="1"/>
            <p:nvPr/>
          </p:nvSpPr>
          <p:spPr>
            <a:xfrm>
              <a:off x="345" y="85"/>
              <a:ext cx="0" cy="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54"/>
            <p:cNvSpPr txBox="1"/>
            <p:nvPr/>
          </p:nvSpPr>
          <p:spPr>
            <a:xfrm>
              <a:off x="173" y="173"/>
              <a:ext cx="0" cy="0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54"/>
            <p:cNvSpPr txBox="1"/>
            <p:nvPr/>
          </p:nvSpPr>
          <p:spPr>
            <a:xfrm>
              <a:off x="83" y="86"/>
              <a:ext cx="0" cy="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54"/>
            <p:cNvSpPr txBox="1"/>
            <p:nvPr/>
          </p:nvSpPr>
          <p:spPr>
            <a:xfrm>
              <a:off x="258" y="171"/>
              <a:ext cx="0" cy="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54"/>
            <p:cNvSpPr txBox="1"/>
            <p:nvPr/>
          </p:nvSpPr>
          <p:spPr>
            <a:xfrm>
              <a:off x="173" y="258"/>
              <a:ext cx="0" cy="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4" name="Google Shape;454;p54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5" name="Google Shape;455;p54"/>
          <p:cNvSpPr txBox="1">
            <a:spLocks noGrp="1"/>
          </p:cNvSpPr>
          <p:nvPr>
            <p:ph type="body" idx="1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7084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◻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766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6" name="Google Shape;456;p54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9437518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</p:sldLayoutIdLs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8" name="Google Shape;528;p66"/>
          <p:cNvGrpSpPr/>
          <p:nvPr/>
        </p:nvGrpSpPr>
        <p:grpSpPr>
          <a:xfrm>
            <a:off x="0" y="0"/>
            <a:ext cx="9336088" cy="6667500"/>
            <a:chOff x="0" y="0"/>
            <a:chExt cx="5881" cy="4200"/>
          </a:xfrm>
        </p:grpSpPr>
        <p:sp>
          <p:nvSpPr>
            <p:cNvPr id="529" name="Google Shape;529;p66"/>
            <p:cNvSpPr txBox="1"/>
            <p:nvPr/>
          </p:nvSpPr>
          <p:spPr>
            <a:xfrm>
              <a:off x="0" y="0"/>
              <a:ext cx="2100" cy="4200"/>
            </a:xfrm>
            <a:prstGeom prst="rect">
              <a:avLst/>
            </a:prstGeom>
            <a:gradFill>
              <a:gsLst>
                <a:gs pos="0">
                  <a:schemeClr val="folHlink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66"/>
            <p:cNvSpPr txBox="1"/>
            <p:nvPr/>
          </p:nvSpPr>
          <p:spPr>
            <a:xfrm>
              <a:off x="1081" y="1065"/>
              <a:ext cx="4800" cy="1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31" name="Google Shape;531;p66"/>
            <p:cNvGrpSpPr/>
            <p:nvPr/>
          </p:nvGrpSpPr>
          <p:grpSpPr>
            <a:xfrm>
              <a:off x="0" y="672"/>
              <a:ext cx="1737" cy="1885"/>
              <a:chOff x="0" y="672"/>
              <a:chExt cx="1737" cy="1885"/>
            </a:xfrm>
          </p:grpSpPr>
          <p:sp>
            <p:nvSpPr>
              <p:cNvPr id="532" name="Google Shape;532;p66"/>
              <p:cNvSpPr txBox="1"/>
              <p:nvPr/>
            </p:nvSpPr>
            <p:spPr>
              <a:xfrm>
                <a:off x="361" y="2257"/>
                <a:ext cx="300" cy="3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endParaRPr sz="2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3" name="Google Shape;533;p66"/>
              <p:cNvSpPr txBox="1"/>
              <p:nvPr/>
            </p:nvSpPr>
            <p:spPr>
              <a:xfrm>
                <a:off x="1081" y="1065"/>
                <a:ext cx="300" cy="3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endParaRPr sz="2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4" name="Google Shape;534;p66"/>
              <p:cNvSpPr txBox="1"/>
              <p:nvPr/>
            </p:nvSpPr>
            <p:spPr>
              <a:xfrm>
                <a:off x="1437" y="672"/>
                <a:ext cx="300" cy="3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endParaRPr sz="2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5" name="Google Shape;535;p66"/>
              <p:cNvSpPr txBox="1"/>
              <p:nvPr/>
            </p:nvSpPr>
            <p:spPr>
              <a:xfrm>
                <a:off x="719" y="2257"/>
                <a:ext cx="300" cy="3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endParaRPr sz="2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6" name="Google Shape;536;p66"/>
              <p:cNvSpPr txBox="1"/>
              <p:nvPr/>
            </p:nvSpPr>
            <p:spPr>
              <a:xfrm>
                <a:off x="1437" y="1065"/>
                <a:ext cx="300" cy="3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endParaRPr sz="2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7" name="Google Shape;537;p66"/>
              <p:cNvSpPr txBox="1"/>
              <p:nvPr/>
            </p:nvSpPr>
            <p:spPr>
              <a:xfrm>
                <a:off x="719" y="1464"/>
                <a:ext cx="300" cy="3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endParaRPr sz="2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8" name="Google Shape;538;p66"/>
              <p:cNvSpPr txBox="1"/>
              <p:nvPr/>
            </p:nvSpPr>
            <p:spPr>
              <a:xfrm>
                <a:off x="0" y="1464"/>
                <a:ext cx="300" cy="3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endParaRPr sz="2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9" name="Google Shape;539;p66"/>
              <p:cNvSpPr txBox="1"/>
              <p:nvPr/>
            </p:nvSpPr>
            <p:spPr>
              <a:xfrm>
                <a:off x="1081" y="1464"/>
                <a:ext cx="300" cy="3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endParaRPr sz="2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0" name="Google Shape;540;p66"/>
              <p:cNvSpPr txBox="1"/>
              <p:nvPr/>
            </p:nvSpPr>
            <p:spPr>
              <a:xfrm>
                <a:off x="361" y="1857"/>
                <a:ext cx="300" cy="3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endParaRPr sz="2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1" name="Google Shape;541;p66"/>
              <p:cNvSpPr txBox="1"/>
              <p:nvPr/>
            </p:nvSpPr>
            <p:spPr>
              <a:xfrm>
                <a:off x="719" y="1857"/>
                <a:ext cx="300" cy="3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endParaRPr sz="2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42" name="Google Shape;542;p66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3" name="Google Shape;543;p66"/>
          <p:cNvSpPr txBox="1">
            <a:spLocks noGrp="1"/>
          </p:cNvSpPr>
          <p:nvPr>
            <p:ph type="body" idx="1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7084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◻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766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4" name="Google Shape;544;p66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5" name="Google Shape;545;p66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/>
              <a:t>Aula 10 -  MySql -  Inner Join -Exerc</a:t>
            </a:r>
            <a:endParaRPr/>
          </a:p>
        </p:txBody>
      </p:sp>
      <p:sp>
        <p:nvSpPr>
          <p:cNvPr id="546" name="Google Shape;546;p66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561479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99" r:id="rId1"/>
  </p:sldLayoutIdLs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5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/>
              <a:t>Aula 10 -  MySql -  Inner Join -Exerc</a:t>
            </a:r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0" name="Google Shape;60;p5"/>
          <p:cNvGrpSpPr/>
          <p:nvPr/>
        </p:nvGrpSpPr>
        <p:grpSpPr>
          <a:xfrm>
            <a:off x="0" y="0"/>
            <a:ext cx="9144000" cy="546100"/>
            <a:chOff x="0" y="0"/>
            <a:chExt cx="5760" cy="344"/>
          </a:xfrm>
        </p:grpSpPr>
        <p:sp>
          <p:nvSpPr>
            <p:cNvPr id="61" name="Google Shape;61;p5"/>
            <p:cNvSpPr txBox="1"/>
            <p:nvPr/>
          </p:nvSpPr>
          <p:spPr>
            <a:xfrm>
              <a:off x="0" y="0"/>
              <a:ext cx="180" cy="336"/>
            </a:xfrm>
            <a:prstGeom prst="rect">
              <a:avLst/>
            </a:prstGeom>
            <a:gradFill>
              <a:gsLst>
                <a:gs pos="0">
                  <a:schemeClr val="folHlink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5"/>
            <p:cNvSpPr txBox="1"/>
            <p:nvPr/>
          </p:nvSpPr>
          <p:spPr>
            <a:xfrm>
              <a:off x="260" y="85"/>
              <a:ext cx="5500" cy="17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5"/>
            <p:cNvSpPr txBox="1"/>
            <p:nvPr/>
          </p:nvSpPr>
          <p:spPr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5"/>
            <p:cNvSpPr txBox="1"/>
            <p:nvPr/>
          </p:nvSpPr>
          <p:spPr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5"/>
            <p:cNvSpPr txBox="1"/>
            <p:nvPr/>
          </p:nvSpPr>
          <p:spPr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5"/>
            <p:cNvSpPr txBox="1"/>
            <p:nvPr/>
          </p:nvSpPr>
          <p:spPr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5"/>
            <p:cNvSpPr txBox="1"/>
            <p:nvPr/>
          </p:nvSpPr>
          <p:spPr>
            <a:xfrm>
              <a:off x="83" y="86"/>
              <a:ext cx="89" cy="87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5"/>
            <p:cNvSpPr txBox="1"/>
            <p:nvPr/>
          </p:nvSpPr>
          <p:spPr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5"/>
            <p:cNvSpPr txBox="1"/>
            <p:nvPr/>
          </p:nvSpPr>
          <p:spPr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0" name="Google Shape;70;p5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5"/>
          <p:cNvSpPr txBox="1">
            <a:spLocks noGrp="1"/>
          </p:cNvSpPr>
          <p:nvPr>
            <p:ph type="body" idx="1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7084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◻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766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Google Shape;72;p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58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/>
              <a:t>Aula 10 -  MySql -  Inner Join -Exerc</a:t>
            </a:r>
            <a:endParaRPr/>
          </a:p>
        </p:txBody>
      </p:sp>
      <p:sp>
        <p:nvSpPr>
          <p:cNvPr id="471" name="Google Shape;471;p58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grpSp>
        <p:nvGrpSpPr>
          <p:cNvPr id="472" name="Google Shape;472;p58"/>
          <p:cNvGrpSpPr/>
          <p:nvPr/>
        </p:nvGrpSpPr>
        <p:grpSpPr>
          <a:xfrm>
            <a:off x="0" y="0"/>
            <a:ext cx="9144000" cy="546100"/>
            <a:chOff x="0" y="0"/>
            <a:chExt cx="5760" cy="344"/>
          </a:xfrm>
        </p:grpSpPr>
        <p:sp>
          <p:nvSpPr>
            <p:cNvPr id="473" name="Google Shape;473;p58"/>
            <p:cNvSpPr/>
            <p:nvPr/>
          </p:nvSpPr>
          <p:spPr>
            <a:xfrm>
              <a:off x="0" y="0"/>
              <a:ext cx="180" cy="336"/>
            </a:xfrm>
            <a:prstGeom prst="rect">
              <a:avLst/>
            </a:prstGeom>
            <a:gradFill>
              <a:gsLst>
                <a:gs pos="0">
                  <a:schemeClr val="folHlink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74" name="Google Shape;474;p58"/>
            <p:cNvSpPr/>
            <p:nvPr/>
          </p:nvSpPr>
          <p:spPr>
            <a:xfrm>
              <a:off x="260" y="85"/>
              <a:ext cx="5500" cy="17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75" name="Google Shape;475;p58"/>
            <p:cNvSpPr/>
            <p:nvPr/>
          </p:nvSpPr>
          <p:spPr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58"/>
            <p:cNvSpPr/>
            <p:nvPr/>
          </p:nvSpPr>
          <p:spPr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58"/>
            <p:cNvSpPr/>
            <p:nvPr/>
          </p:nvSpPr>
          <p:spPr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58"/>
            <p:cNvSpPr/>
            <p:nvPr/>
          </p:nvSpPr>
          <p:spPr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58"/>
            <p:cNvSpPr/>
            <p:nvPr/>
          </p:nvSpPr>
          <p:spPr>
            <a:xfrm>
              <a:off x="83" y="86"/>
              <a:ext cx="89" cy="87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80" name="Google Shape;480;p58"/>
            <p:cNvSpPr/>
            <p:nvPr/>
          </p:nvSpPr>
          <p:spPr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58"/>
            <p:cNvSpPr/>
            <p:nvPr/>
          </p:nvSpPr>
          <p:spPr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2" name="Google Shape;482;p58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3" name="Google Shape;483;p58"/>
          <p:cNvSpPr txBox="1">
            <a:spLocks noGrp="1"/>
          </p:cNvSpPr>
          <p:nvPr>
            <p:ph type="body" idx="1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70840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◻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7660" algn="l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4" name="Google Shape;484;p58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</p:sldLayoutIdLs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7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/>
              <a:t>Aula 10 -  MySql -  Inner Join -Exerc</a:t>
            </a:r>
            <a:endParaRPr/>
          </a:p>
        </p:txBody>
      </p:sp>
      <p:sp>
        <p:nvSpPr>
          <p:cNvPr id="222" name="Google Shape;222;p27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grpSp>
        <p:nvGrpSpPr>
          <p:cNvPr id="223" name="Google Shape;223;p27"/>
          <p:cNvGrpSpPr/>
          <p:nvPr/>
        </p:nvGrpSpPr>
        <p:grpSpPr>
          <a:xfrm>
            <a:off x="0" y="0"/>
            <a:ext cx="9144000" cy="546100"/>
            <a:chOff x="0" y="0"/>
            <a:chExt cx="5760" cy="344"/>
          </a:xfrm>
        </p:grpSpPr>
        <p:sp>
          <p:nvSpPr>
            <p:cNvPr id="224" name="Google Shape;224;p27"/>
            <p:cNvSpPr/>
            <p:nvPr/>
          </p:nvSpPr>
          <p:spPr>
            <a:xfrm>
              <a:off x="0" y="0"/>
              <a:ext cx="180" cy="336"/>
            </a:xfrm>
            <a:prstGeom prst="rect">
              <a:avLst/>
            </a:prstGeom>
            <a:gradFill>
              <a:gsLst>
                <a:gs pos="0">
                  <a:schemeClr val="folHlink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5" name="Google Shape;225;p27"/>
            <p:cNvSpPr/>
            <p:nvPr/>
          </p:nvSpPr>
          <p:spPr>
            <a:xfrm>
              <a:off x="260" y="85"/>
              <a:ext cx="5500" cy="17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6" name="Google Shape;226;p27"/>
            <p:cNvSpPr/>
            <p:nvPr/>
          </p:nvSpPr>
          <p:spPr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27"/>
            <p:cNvSpPr/>
            <p:nvPr/>
          </p:nvSpPr>
          <p:spPr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27"/>
            <p:cNvSpPr/>
            <p:nvPr/>
          </p:nvSpPr>
          <p:spPr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27"/>
            <p:cNvSpPr/>
            <p:nvPr/>
          </p:nvSpPr>
          <p:spPr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27"/>
            <p:cNvSpPr/>
            <p:nvPr/>
          </p:nvSpPr>
          <p:spPr>
            <a:xfrm>
              <a:off x="83" y="86"/>
              <a:ext cx="89" cy="87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1" name="Google Shape;231;p27"/>
            <p:cNvSpPr/>
            <p:nvPr/>
          </p:nvSpPr>
          <p:spPr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27"/>
            <p:cNvSpPr/>
            <p:nvPr/>
          </p:nvSpPr>
          <p:spPr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3" name="Google Shape;233;p27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4" name="Google Shape;234;p27"/>
          <p:cNvSpPr txBox="1">
            <a:spLocks noGrp="1"/>
          </p:cNvSpPr>
          <p:nvPr>
            <p:ph type="body" idx="1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7084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◻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766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5" name="Google Shape;235;p27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2856100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4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/>
              <a:t>Aula 10 -  MySql -  Inner Join -Exerc</a:t>
            </a:r>
            <a:endParaRPr/>
          </a:p>
        </p:txBody>
      </p:sp>
      <p:sp>
        <p:nvSpPr>
          <p:cNvPr id="117" name="Google Shape;117;p1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8" name="Google Shape;118;p14"/>
          <p:cNvGrpSpPr/>
          <p:nvPr/>
        </p:nvGrpSpPr>
        <p:grpSpPr>
          <a:xfrm>
            <a:off x="0" y="0"/>
            <a:ext cx="8985250" cy="611188"/>
            <a:chOff x="0" y="0"/>
            <a:chExt cx="5660" cy="385"/>
          </a:xfrm>
        </p:grpSpPr>
        <p:sp>
          <p:nvSpPr>
            <p:cNvPr id="119" name="Google Shape;119;p14"/>
            <p:cNvSpPr txBox="1"/>
            <p:nvPr/>
          </p:nvSpPr>
          <p:spPr>
            <a:xfrm>
              <a:off x="0" y="0"/>
              <a:ext cx="300" cy="300"/>
            </a:xfrm>
            <a:prstGeom prst="rect">
              <a:avLst/>
            </a:prstGeom>
            <a:gradFill>
              <a:gsLst>
                <a:gs pos="0">
                  <a:schemeClr val="folHlink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4"/>
            <p:cNvSpPr txBox="1"/>
            <p:nvPr/>
          </p:nvSpPr>
          <p:spPr>
            <a:xfrm>
              <a:off x="260" y="85"/>
              <a:ext cx="5400" cy="300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4"/>
            <p:cNvSpPr txBox="1"/>
            <p:nvPr/>
          </p:nvSpPr>
          <p:spPr>
            <a:xfrm>
              <a:off x="258" y="85"/>
              <a:ext cx="0" cy="0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4"/>
            <p:cNvSpPr txBox="1"/>
            <p:nvPr/>
          </p:nvSpPr>
          <p:spPr>
            <a:xfrm>
              <a:off x="345" y="0"/>
              <a:ext cx="0" cy="0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4"/>
            <p:cNvSpPr txBox="1"/>
            <p:nvPr/>
          </p:nvSpPr>
          <p:spPr>
            <a:xfrm>
              <a:off x="345" y="85"/>
              <a:ext cx="0" cy="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4"/>
            <p:cNvSpPr txBox="1"/>
            <p:nvPr/>
          </p:nvSpPr>
          <p:spPr>
            <a:xfrm>
              <a:off x="173" y="173"/>
              <a:ext cx="0" cy="0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4"/>
            <p:cNvSpPr txBox="1"/>
            <p:nvPr/>
          </p:nvSpPr>
          <p:spPr>
            <a:xfrm>
              <a:off x="83" y="86"/>
              <a:ext cx="0" cy="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4"/>
            <p:cNvSpPr txBox="1"/>
            <p:nvPr/>
          </p:nvSpPr>
          <p:spPr>
            <a:xfrm>
              <a:off x="258" y="171"/>
              <a:ext cx="0" cy="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4"/>
            <p:cNvSpPr txBox="1"/>
            <p:nvPr/>
          </p:nvSpPr>
          <p:spPr>
            <a:xfrm>
              <a:off x="173" y="258"/>
              <a:ext cx="0" cy="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8" name="Google Shape;128;p14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9" name="Google Shape;129;p14"/>
          <p:cNvSpPr txBox="1">
            <a:spLocks noGrp="1"/>
          </p:cNvSpPr>
          <p:nvPr>
            <p:ph type="body" idx="1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7084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◻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766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" name="Google Shape;130;p14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6069523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11" name="Google Shape;11;p1"/>
            <p:cNvSpPr txBox="1"/>
            <p:nvPr/>
          </p:nvSpPr>
          <p:spPr>
            <a:xfrm>
              <a:off x="0" y="0"/>
              <a:ext cx="2208" cy="4320"/>
            </a:xfrm>
            <a:prstGeom prst="rect">
              <a:avLst/>
            </a:prstGeom>
            <a:gradFill>
              <a:gsLst>
                <a:gs pos="0">
                  <a:schemeClr val="folHlink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1"/>
            <p:cNvSpPr txBox="1"/>
            <p:nvPr/>
          </p:nvSpPr>
          <p:spPr>
            <a:xfrm>
              <a:off x="1081" y="1065"/>
              <a:ext cx="4679" cy="1596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" name="Google Shape;13;p1"/>
            <p:cNvGrpSpPr/>
            <p:nvPr/>
          </p:nvGrpSpPr>
          <p:grpSpPr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14" name="Google Shape;14;p1"/>
              <p:cNvSpPr txBox="1"/>
              <p:nvPr/>
            </p:nvSpPr>
            <p:spPr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" name="Google Shape;15;p1"/>
              <p:cNvSpPr txBox="1"/>
              <p:nvPr/>
            </p:nvSpPr>
            <p:spPr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" name="Google Shape;16;p1"/>
              <p:cNvSpPr txBox="1"/>
              <p:nvPr/>
            </p:nvSpPr>
            <p:spPr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Google Shape;17;p1"/>
              <p:cNvSpPr txBox="1"/>
              <p:nvPr/>
            </p:nvSpPr>
            <p:spPr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" name="Google Shape;18;p1"/>
              <p:cNvSpPr txBox="1"/>
              <p:nvPr/>
            </p:nvSpPr>
            <p:spPr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" name="Google Shape;19;p1"/>
              <p:cNvSpPr txBox="1"/>
              <p:nvPr/>
            </p:nvSpPr>
            <p:spPr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" name="Google Shape;20;p1"/>
              <p:cNvSpPr txBox="1"/>
              <p:nvPr/>
            </p:nvSpPr>
            <p:spPr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21;p1"/>
              <p:cNvSpPr txBox="1"/>
              <p:nvPr/>
            </p:nvSpPr>
            <p:spPr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" name="Google Shape;22;p1"/>
              <p:cNvSpPr txBox="1"/>
              <p:nvPr/>
            </p:nvSpPr>
            <p:spPr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" name="Google Shape;23;p1"/>
              <p:cNvSpPr txBox="1"/>
              <p:nvPr/>
            </p:nvSpPr>
            <p:spPr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4" name="Google Shape;24;p1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1"/>
          <p:cNvSpPr txBox="1">
            <a:spLocks noGrp="1"/>
          </p:cNvSpPr>
          <p:nvPr>
            <p:ph type="body" idx="1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70840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◻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7660" algn="l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1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1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/>
              <a:t>Aula 10 -  MySql -  Inner Join -Exerc</a:t>
            </a:r>
            <a:endParaRPr/>
          </a:p>
        </p:txBody>
      </p:sp>
      <p:sp>
        <p:nvSpPr>
          <p:cNvPr id="28" name="Google Shape;28;p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3975091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48" r:id="rId1"/>
  </p:sldLayoutIdLs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/>
              <a:t>Aula 10 -  MySql -  Inner Join -Exerc</a:t>
            </a:r>
            <a:endParaRPr/>
          </a:p>
        </p:txBody>
      </p:sp>
      <p:sp>
        <p:nvSpPr>
          <p:cNvPr id="37" name="Google Shape;37;p3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" name="Google Shape;38;p3"/>
          <p:cNvGrpSpPr/>
          <p:nvPr/>
        </p:nvGrpSpPr>
        <p:grpSpPr>
          <a:xfrm>
            <a:off x="0" y="0"/>
            <a:ext cx="9144000" cy="546100"/>
            <a:chOff x="0" y="0"/>
            <a:chExt cx="5760" cy="344"/>
          </a:xfrm>
        </p:grpSpPr>
        <p:sp>
          <p:nvSpPr>
            <p:cNvPr id="39" name="Google Shape;39;p3"/>
            <p:cNvSpPr txBox="1"/>
            <p:nvPr/>
          </p:nvSpPr>
          <p:spPr>
            <a:xfrm>
              <a:off x="0" y="0"/>
              <a:ext cx="180" cy="336"/>
            </a:xfrm>
            <a:prstGeom prst="rect">
              <a:avLst/>
            </a:prstGeom>
            <a:gradFill>
              <a:gsLst>
                <a:gs pos="0">
                  <a:schemeClr val="folHlink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3"/>
            <p:cNvSpPr txBox="1"/>
            <p:nvPr/>
          </p:nvSpPr>
          <p:spPr>
            <a:xfrm>
              <a:off x="260" y="85"/>
              <a:ext cx="5500" cy="17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3"/>
            <p:cNvSpPr txBox="1"/>
            <p:nvPr/>
          </p:nvSpPr>
          <p:spPr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3"/>
            <p:cNvSpPr txBox="1"/>
            <p:nvPr/>
          </p:nvSpPr>
          <p:spPr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3"/>
            <p:cNvSpPr txBox="1"/>
            <p:nvPr/>
          </p:nvSpPr>
          <p:spPr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3"/>
            <p:cNvSpPr txBox="1"/>
            <p:nvPr/>
          </p:nvSpPr>
          <p:spPr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3"/>
            <p:cNvSpPr txBox="1"/>
            <p:nvPr/>
          </p:nvSpPr>
          <p:spPr>
            <a:xfrm>
              <a:off x="83" y="86"/>
              <a:ext cx="89" cy="87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3"/>
            <p:cNvSpPr txBox="1"/>
            <p:nvPr/>
          </p:nvSpPr>
          <p:spPr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3"/>
            <p:cNvSpPr txBox="1"/>
            <p:nvPr/>
          </p:nvSpPr>
          <p:spPr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" name="Google Shape;48;p3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Google Shape;49;p3"/>
          <p:cNvSpPr txBox="1">
            <a:spLocks noGrp="1"/>
          </p:cNvSpPr>
          <p:nvPr>
            <p:ph type="body" idx="1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70840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◻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7660" algn="l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Google Shape;50;p3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8854906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68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/>
              <a:t>Aula 10 -  MySql -  Inner Join -Exerc</a:t>
            </a:r>
            <a:endParaRPr/>
          </a:p>
        </p:txBody>
      </p:sp>
      <p:sp>
        <p:nvSpPr>
          <p:cNvPr id="555" name="Google Shape;555;p68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56" name="Google Shape;556;p68"/>
          <p:cNvGrpSpPr/>
          <p:nvPr/>
        </p:nvGrpSpPr>
        <p:grpSpPr>
          <a:xfrm>
            <a:off x="0" y="0"/>
            <a:ext cx="9144000" cy="546100"/>
            <a:chOff x="0" y="0"/>
            <a:chExt cx="5760" cy="344"/>
          </a:xfrm>
        </p:grpSpPr>
        <p:sp>
          <p:nvSpPr>
            <p:cNvPr id="557" name="Google Shape;557;p68"/>
            <p:cNvSpPr txBox="1"/>
            <p:nvPr/>
          </p:nvSpPr>
          <p:spPr>
            <a:xfrm>
              <a:off x="0" y="0"/>
              <a:ext cx="180" cy="336"/>
            </a:xfrm>
            <a:prstGeom prst="rect">
              <a:avLst/>
            </a:prstGeom>
            <a:gradFill>
              <a:gsLst>
                <a:gs pos="0">
                  <a:schemeClr val="folHlink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68"/>
            <p:cNvSpPr txBox="1"/>
            <p:nvPr/>
          </p:nvSpPr>
          <p:spPr>
            <a:xfrm>
              <a:off x="260" y="85"/>
              <a:ext cx="5500" cy="17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68"/>
            <p:cNvSpPr txBox="1"/>
            <p:nvPr/>
          </p:nvSpPr>
          <p:spPr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68"/>
            <p:cNvSpPr txBox="1"/>
            <p:nvPr/>
          </p:nvSpPr>
          <p:spPr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68"/>
            <p:cNvSpPr txBox="1"/>
            <p:nvPr/>
          </p:nvSpPr>
          <p:spPr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68"/>
            <p:cNvSpPr txBox="1"/>
            <p:nvPr/>
          </p:nvSpPr>
          <p:spPr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68"/>
            <p:cNvSpPr txBox="1"/>
            <p:nvPr/>
          </p:nvSpPr>
          <p:spPr>
            <a:xfrm>
              <a:off x="83" y="86"/>
              <a:ext cx="89" cy="87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68"/>
            <p:cNvSpPr txBox="1"/>
            <p:nvPr/>
          </p:nvSpPr>
          <p:spPr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68"/>
            <p:cNvSpPr txBox="1"/>
            <p:nvPr/>
          </p:nvSpPr>
          <p:spPr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66" name="Google Shape;566;p68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7" name="Google Shape;567;p68"/>
          <p:cNvSpPr txBox="1">
            <a:spLocks noGrp="1"/>
          </p:cNvSpPr>
          <p:nvPr>
            <p:ph type="body" idx="1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7084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◻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766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8" name="Google Shape;568;p68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5571079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800" r:id="rId10"/>
  </p:sldLayoutIdLs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0" name="Google Shape;640;p80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641" name="Google Shape;641;p80"/>
            <p:cNvSpPr txBox="1"/>
            <p:nvPr/>
          </p:nvSpPr>
          <p:spPr>
            <a:xfrm>
              <a:off x="0" y="0"/>
              <a:ext cx="2208" cy="4320"/>
            </a:xfrm>
            <a:prstGeom prst="rect">
              <a:avLst/>
            </a:prstGeom>
            <a:gradFill>
              <a:gsLst>
                <a:gs pos="0">
                  <a:schemeClr val="folHlink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80"/>
            <p:cNvSpPr txBox="1"/>
            <p:nvPr/>
          </p:nvSpPr>
          <p:spPr>
            <a:xfrm>
              <a:off x="1081" y="1065"/>
              <a:ext cx="4679" cy="1596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43" name="Google Shape;643;p80"/>
            <p:cNvGrpSpPr/>
            <p:nvPr/>
          </p:nvGrpSpPr>
          <p:grpSpPr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644" name="Google Shape;644;p80"/>
              <p:cNvSpPr txBox="1"/>
              <p:nvPr/>
            </p:nvSpPr>
            <p:spPr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endParaRPr sz="2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5" name="Google Shape;645;p80"/>
              <p:cNvSpPr txBox="1"/>
              <p:nvPr/>
            </p:nvSpPr>
            <p:spPr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endParaRPr sz="2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6" name="Google Shape;646;p80"/>
              <p:cNvSpPr txBox="1"/>
              <p:nvPr/>
            </p:nvSpPr>
            <p:spPr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endParaRPr sz="2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7" name="Google Shape;647;p80"/>
              <p:cNvSpPr txBox="1"/>
              <p:nvPr/>
            </p:nvSpPr>
            <p:spPr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endParaRPr sz="2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8" name="Google Shape;648;p80"/>
              <p:cNvSpPr txBox="1"/>
              <p:nvPr/>
            </p:nvSpPr>
            <p:spPr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endParaRPr sz="2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9" name="Google Shape;649;p80"/>
              <p:cNvSpPr txBox="1"/>
              <p:nvPr/>
            </p:nvSpPr>
            <p:spPr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endParaRPr sz="2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0" name="Google Shape;650;p80"/>
              <p:cNvSpPr txBox="1"/>
              <p:nvPr/>
            </p:nvSpPr>
            <p:spPr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endParaRPr sz="2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1" name="Google Shape;651;p80"/>
              <p:cNvSpPr txBox="1"/>
              <p:nvPr/>
            </p:nvSpPr>
            <p:spPr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endParaRPr sz="2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2" name="Google Shape;652;p80"/>
              <p:cNvSpPr txBox="1"/>
              <p:nvPr/>
            </p:nvSpPr>
            <p:spPr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endParaRPr sz="2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3" name="Google Shape;653;p80"/>
              <p:cNvSpPr txBox="1"/>
              <p:nvPr/>
            </p:nvSpPr>
            <p:spPr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endParaRPr sz="2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54" name="Google Shape;654;p80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5" name="Google Shape;655;p80"/>
          <p:cNvSpPr txBox="1">
            <a:spLocks noGrp="1"/>
          </p:cNvSpPr>
          <p:nvPr>
            <p:ph type="body" idx="1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7084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◻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766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6" name="Google Shape;656;p80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7" name="Google Shape;657;p80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/>
              <a:t>Aula 10 -  MySql -  Inner Join -Exerc</a:t>
            </a:r>
            <a:endParaRPr/>
          </a:p>
        </p:txBody>
      </p:sp>
      <p:sp>
        <p:nvSpPr>
          <p:cNvPr id="658" name="Google Shape;658;p8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062371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86" r:id="rId1"/>
  </p:sldLayoutIdLs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8.xml"/><Relationship Id="rId4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7.xml"/><Relationship Id="rId4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7.xml"/><Relationship Id="rId4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7.xml"/><Relationship Id="rId4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3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3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3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3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3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8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58.xml"/><Relationship Id="rId4" Type="http://schemas.openxmlformats.org/officeDocument/2006/relationships/image" Target="../media/image27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8.xml"/><Relationship Id="rId4" Type="http://schemas.openxmlformats.org/officeDocument/2006/relationships/image" Target="../media/image35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8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58.xml"/><Relationship Id="rId4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Relationship Id="rId6" Type="http://schemas.openxmlformats.org/officeDocument/2006/relationships/hyperlink" Target="https://dev.mysql.com/downloads/installer/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www.mysql.com/" TargetMode="Externa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58.xml"/><Relationship Id="rId5" Type="http://schemas.openxmlformats.org/officeDocument/2006/relationships/image" Target="../media/image36.png"/><Relationship Id="rId4" Type="http://schemas.openxmlformats.org/officeDocument/2006/relationships/image" Target="../media/image27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58.xml"/><Relationship Id="rId5" Type="http://schemas.openxmlformats.org/officeDocument/2006/relationships/image" Target="../media/image37.png"/><Relationship Id="rId4" Type="http://schemas.openxmlformats.org/officeDocument/2006/relationships/image" Target="../media/image27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58.xml"/><Relationship Id="rId5" Type="http://schemas.openxmlformats.org/officeDocument/2006/relationships/image" Target="../media/image38.png"/><Relationship Id="rId4" Type="http://schemas.openxmlformats.org/officeDocument/2006/relationships/image" Target="../media/image1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8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58.xml"/><Relationship Id="rId4" Type="http://schemas.openxmlformats.org/officeDocument/2006/relationships/image" Target="../media/image1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58.xml"/><Relationship Id="rId4" Type="http://schemas.openxmlformats.org/officeDocument/2006/relationships/image" Target="../media/image1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58.xml"/><Relationship Id="rId4" Type="http://schemas.openxmlformats.org/officeDocument/2006/relationships/image" Target="../media/image1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6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48.xml"/><Relationship Id="rId4" Type="http://schemas.openxmlformats.org/officeDocument/2006/relationships/image" Target="../media/image39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47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4.png"/><Relationship Id="rId5" Type="http://schemas.openxmlformats.org/officeDocument/2006/relationships/hyperlink" Target="https://dev.mysql.com/downloads/installer/" TargetMode="External"/><Relationship Id="rId4" Type="http://schemas.openxmlformats.org/officeDocument/2006/relationships/hyperlink" Target="https://www.mysql.com/" TargetMode="Externa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47.xml"/><Relationship Id="rId5" Type="http://schemas.openxmlformats.org/officeDocument/2006/relationships/image" Target="../media/image39.png"/><Relationship Id="rId4" Type="http://schemas.openxmlformats.org/officeDocument/2006/relationships/image" Target="../media/image41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47.xml"/><Relationship Id="rId5" Type="http://schemas.openxmlformats.org/officeDocument/2006/relationships/image" Target="../media/image42.png"/><Relationship Id="rId4" Type="http://schemas.openxmlformats.org/officeDocument/2006/relationships/image" Target="../media/image39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47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47.xml"/><Relationship Id="rId5" Type="http://schemas.openxmlformats.org/officeDocument/2006/relationships/image" Target="../media/image45.png"/><Relationship Id="rId4" Type="http://schemas.openxmlformats.org/officeDocument/2006/relationships/image" Target="../media/image43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47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47.xml"/><Relationship Id="rId4" Type="http://schemas.openxmlformats.org/officeDocument/2006/relationships/image" Target="../media/image48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47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5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71"/>
          <p:cNvSpPr txBox="1">
            <a:spLocks noGrp="1"/>
          </p:cNvSpPr>
          <p:nvPr>
            <p:ph type="subTitle" idx="1"/>
          </p:nvPr>
        </p:nvSpPr>
        <p:spPr>
          <a:xfrm>
            <a:off x="2555875" y="4292600"/>
            <a:ext cx="592137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r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r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</a:pPr>
            <a:r>
              <a:rPr lang="pt-BR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Jose.wellington@ceub.edu.br</a:t>
            </a:r>
            <a:endParaRPr/>
          </a:p>
        </p:txBody>
      </p:sp>
      <p:sp>
        <p:nvSpPr>
          <p:cNvPr id="580" name="Google Shape;580;p71"/>
          <p:cNvSpPr txBox="1">
            <a:spLocks noGrp="1"/>
          </p:cNvSpPr>
          <p:nvPr>
            <p:ph type="ctrTitle"/>
          </p:nvPr>
        </p:nvSpPr>
        <p:spPr>
          <a:xfrm>
            <a:off x="3716337" y="1844675"/>
            <a:ext cx="3903662" cy="22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pt-BR" sz="3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Banco de Dados </a:t>
            </a:r>
            <a:br>
              <a:rPr lang="pt-BR" sz="5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581" name="Google Shape;581;p71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2" name="Google Shape;582;p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35825" y="26035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583" name="Google Shape;583;p71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Aula 10 -  MySql -  Inner Join -Exerc</a:t>
            </a:r>
            <a:endParaRPr/>
          </a:p>
        </p:txBody>
      </p:sp>
    </p:spTree>
  </p:cSld>
  <p:clrMapOvr>
    <a:masterClrMapping/>
  </p:clrMapOvr>
  <p:transition>
    <p:push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p103"/>
          <p:cNvSpPr txBox="1">
            <a:spLocks noGrp="1"/>
          </p:cNvSpPr>
          <p:nvPr>
            <p:ph type="ctrTitle"/>
          </p:nvPr>
        </p:nvSpPr>
        <p:spPr>
          <a:xfrm>
            <a:off x="2757054" y="2393229"/>
            <a:ext cx="5098472" cy="8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2800" dirty="0"/>
              <a:t>Instalando </a:t>
            </a:r>
            <a:r>
              <a:rPr lang="pt-BR" sz="2800" dirty="0" err="1"/>
              <a:t>MySql</a:t>
            </a:r>
            <a:endParaRPr sz="2800" dirty="0"/>
          </a:p>
        </p:txBody>
      </p:sp>
      <p:pic>
        <p:nvPicPr>
          <p:cNvPr id="948" name="Google Shape;948;p10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81888" y="47625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949" name="Google Shape;949;p103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  <a:tabLst/>
              <a:defRPr/>
            </a:pPr>
            <a:r>
              <a:rPr kumimoji="0" lang="pt-B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Aula 10 -  MySql -  Inner Join -Exerc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08355329"/>
      </p:ext>
    </p:extLst>
  </p:cSld>
  <p:clrMapOvr>
    <a:masterClrMapping/>
  </p:clrMapOvr>
  <p:transition spd="slow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p105"/>
          <p:cNvSpPr txBox="1">
            <a:spLocks noGrp="1"/>
          </p:cNvSpPr>
          <p:nvPr>
            <p:ph type="title"/>
          </p:nvPr>
        </p:nvSpPr>
        <p:spPr>
          <a:xfrm>
            <a:off x="684212" y="1003300"/>
            <a:ext cx="593826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lnSpc>
                <a:spcPct val="85000"/>
              </a:lnSpc>
            </a:pPr>
            <a:r>
              <a:rPr lang="pt-BR" sz="2400" dirty="0"/>
              <a:t>Instalando </a:t>
            </a:r>
            <a:r>
              <a:rPr lang="pt-BR" sz="2400" dirty="0" err="1"/>
              <a:t>MySql</a:t>
            </a:r>
            <a:br>
              <a:rPr lang="pt-BR" sz="2400" dirty="0"/>
            </a:br>
            <a:br>
              <a:rPr lang="pt-BR" sz="24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dirty="0"/>
          </a:p>
        </p:txBody>
      </p:sp>
      <p:pic>
        <p:nvPicPr>
          <p:cNvPr id="967" name="Google Shape;967;p10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81888" y="50800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968" name="Google Shape;968;p105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  <a:tabLst/>
              <a:defRPr/>
            </a:pPr>
            <a:r>
              <a:rPr kumimoji="0" lang="pt-B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Aula 10 -  MySql -  Inner Join -Exerc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Imagem 5"/>
          <p:cNvPicPr/>
          <p:nvPr/>
        </p:nvPicPr>
        <p:blipFill>
          <a:blip r:embed="rId4"/>
          <a:stretch>
            <a:fillRect/>
          </a:stretch>
        </p:blipFill>
        <p:spPr>
          <a:xfrm>
            <a:off x="1871979" y="1405572"/>
            <a:ext cx="5831147" cy="447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597819"/>
      </p:ext>
    </p:extLst>
  </p:cSld>
  <p:clrMapOvr>
    <a:masterClrMapping/>
  </p:clrMapOvr>
  <p:transition spd="slow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p105"/>
          <p:cNvSpPr txBox="1">
            <a:spLocks noGrp="1"/>
          </p:cNvSpPr>
          <p:nvPr>
            <p:ph type="title"/>
          </p:nvPr>
        </p:nvSpPr>
        <p:spPr>
          <a:xfrm>
            <a:off x="684212" y="1003300"/>
            <a:ext cx="593826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lnSpc>
                <a:spcPct val="85000"/>
              </a:lnSpc>
            </a:pPr>
            <a:r>
              <a:rPr lang="pt-BR" sz="2400" dirty="0"/>
              <a:t>Instalando </a:t>
            </a:r>
            <a:r>
              <a:rPr lang="pt-BR" sz="2400" dirty="0" err="1"/>
              <a:t>MySql</a:t>
            </a:r>
            <a:br>
              <a:rPr lang="pt-BR" sz="2400" dirty="0"/>
            </a:br>
            <a:br>
              <a:rPr lang="pt-BR" sz="24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dirty="0"/>
          </a:p>
        </p:txBody>
      </p:sp>
      <p:pic>
        <p:nvPicPr>
          <p:cNvPr id="967" name="Google Shape;967;p10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81888" y="50800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968" name="Google Shape;968;p105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  <a:tabLst/>
              <a:defRPr/>
            </a:pPr>
            <a:r>
              <a:rPr kumimoji="0" lang="pt-B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Aula 10 -  MySql -  Inner Join -Exerc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Imagem 6"/>
          <p:cNvPicPr/>
          <p:nvPr/>
        </p:nvPicPr>
        <p:blipFill>
          <a:blip r:embed="rId4"/>
          <a:stretch>
            <a:fillRect/>
          </a:stretch>
        </p:blipFill>
        <p:spPr>
          <a:xfrm>
            <a:off x="1428634" y="1371600"/>
            <a:ext cx="5400040" cy="404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426043"/>
      </p:ext>
    </p:extLst>
  </p:cSld>
  <p:clrMapOvr>
    <a:masterClrMapping/>
  </p:clrMapOvr>
  <p:transition spd="slow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p105"/>
          <p:cNvSpPr txBox="1">
            <a:spLocks noGrp="1"/>
          </p:cNvSpPr>
          <p:nvPr>
            <p:ph type="title"/>
          </p:nvPr>
        </p:nvSpPr>
        <p:spPr>
          <a:xfrm>
            <a:off x="684212" y="1003300"/>
            <a:ext cx="593826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lnSpc>
                <a:spcPct val="85000"/>
              </a:lnSpc>
            </a:pPr>
            <a:r>
              <a:rPr lang="pt-BR" sz="2400" dirty="0"/>
              <a:t>Instalando </a:t>
            </a:r>
            <a:r>
              <a:rPr lang="pt-BR" sz="2400" dirty="0" err="1"/>
              <a:t>MySql</a:t>
            </a:r>
            <a:br>
              <a:rPr lang="pt-BR" sz="2400" dirty="0"/>
            </a:br>
            <a:br>
              <a:rPr lang="pt-BR" sz="24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dirty="0"/>
          </a:p>
        </p:txBody>
      </p:sp>
      <p:pic>
        <p:nvPicPr>
          <p:cNvPr id="967" name="Google Shape;967;p10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81888" y="50800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968" name="Google Shape;968;p105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  <a:tabLst/>
              <a:defRPr/>
            </a:pPr>
            <a:r>
              <a:rPr kumimoji="0" lang="pt-B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Aula 10 -  MySql -  Inner Join -Exerc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Imagem 4"/>
          <p:cNvPicPr/>
          <p:nvPr/>
        </p:nvPicPr>
        <p:blipFill>
          <a:blip r:embed="rId4"/>
          <a:stretch>
            <a:fillRect/>
          </a:stretch>
        </p:blipFill>
        <p:spPr>
          <a:xfrm>
            <a:off x="1871980" y="1419542"/>
            <a:ext cx="5400040" cy="4018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901613"/>
      </p:ext>
    </p:extLst>
  </p:cSld>
  <p:clrMapOvr>
    <a:masterClrMapping/>
  </p:clrMapOvr>
  <p:transition spd="slow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p105"/>
          <p:cNvSpPr txBox="1">
            <a:spLocks noGrp="1"/>
          </p:cNvSpPr>
          <p:nvPr>
            <p:ph type="title"/>
          </p:nvPr>
        </p:nvSpPr>
        <p:spPr>
          <a:xfrm>
            <a:off x="684212" y="1003300"/>
            <a:ext cx="593826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lnSpc>
                <a:spcPct val="85000"/>
              </a:lnSpc>
            </a:pPr>
            <a:r>
              <a:rPr lang="pt-BR" sz="2400" dirty="0"/>
              <a:t>Instalando </a:t>
            </a:r>
            <a:r>
              <a:rPr lang="pt-BR" sz="2400" dirty="0" err="1"/>
              <a:t>MySql</a:t>
            </a:r>
            <a:br>
              <a:rPr lang="pt-BR" sz="2400" dirty="0"/>
            </a:br>
            <a:br>
              <a:rPr lang="pt-BR" sz="24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dirty="0"/>
          </a:p>
        </p:txBody>
      </p:sp>
      <p:pic>
        <p:nvPicPr>
          <p:cNvPr id="967" name="Google Shape;967;p10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81888" y="50800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968" name="Google Shape;968;p105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  <a:tabLst/>
              <a:defRPr/>
            </a:pPr>
            <a:r>
              <a:rPr kumimoji="0" lang="pt-B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Aula 10 -  MySql -  Inner Join -Exerc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Imagem 4"/>
          <p:cNvPicPr/>
          <p:nvPr/>
        </p:nvPicPr>
        <p:blipFill>
          <a:blip r:embed="rId4"/>
          <a:stretch>
            <a:fillRect/>
          </a:stretch>
        </p:blipFill>
        <p:spPr>
          <a:xfrm>
            <a:off x="1871980" y="1418590"/>
            <a:ext cx="5400040" cy="4020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339223"/>
      </p:ext>
    </p:extLst>
  </p:cSld>
  <p:clrMapOvr>
    <a:masterClrMapping/>
  </p:clrMapOvr>
  <p:transition spd="slow"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p105"/>
          <p:cNvSpPr txBox="1">
            <a:spLocks noGrp="1"/>
          </p:cNvSpPr>
          <p:nvPr>
            <p:ph type="title"/>
          </p:nvPr>
        </p:nvSpPr>
        <p:spPr>
          <a:xfrm>
            <a:off x="684212" y="1003300"/>
            <a:ext cx="593826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lnSpc>
                <a:spcPct val="85000"/>
              </a:lnSpc>
            </a:pPr>
            <a:r>
              <a:rPr lang="pt-BR" sz="2400" dirty="0"/>
              <a:t>Instalando </a:t>
            </a:r>
            <a:r>
              <a:rPr lang="pt-BR" sz="2400" dirty="0" err="1"/>
              <a:t>MySql</a:t>
            </a:r>
            <a:br>
              <a:rPr lang="pt-BR" sz="2400" dirty="0"/>
            </a:br>
            <a:br>
              <a:rPr lang="pt-BR" sz="24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dirty="0"/>
          </a:p>
        </p:txBody>
      </p:sp>
      <p:pic>
        <p:nvPicPr>
          <p:cNvPr id="967" name="Google Shape;967;p10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81888" y="50800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968" name="Google Shape;968;p105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  <a:tabLst/>
              <a:defRPr/>
            </a:pPr>
            <a:r>
              <a:rPr kumimoji="0" lang="pt-B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Aula 10 -  MySql -  Inner Join -Exerc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Imagem 4"/>
          <p:cNvPicPr/>
          <p:nvPr/>
        </p:nvPicPr>
        <p:blipFill>
          <a:blip r:embed="rId4"/>
          <a:stretch>
            <a:fillRect/>
          </a:stretch>
        </p:blipFill>
        <p:spPr>
          <a:xfrm>
            <a:off x="1871980" y="1435417"/>
            <a:ext cx="5400040" cy="3987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593665"/>
      </p:ext>
    </p:extLst>
  </p:cSld>
  <p:clrMapOvr>
    <a:masterClrMapping/>
  </p:clrMapOvr>
  <p:transition spd="slow"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p105"/>
          <p:cNvSpPr txBox="1">
            <a:spLocks noGrp="1"/>
          </p:cNvSpPr>
          <p:nvPr>
            <p:ph type="title"/>
          </p:nvPr>
        </p:nvSpPr>
        <p:spPr>
          <a:xfrm>
            <a:off x="684212" y="1003300"/>
            <a:ext cx="593826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lnSpc>
                <a:spcPct val="85000"/>
              </a:lnSpc>
            </a:pPr>
            <a:r>
              <a:rPr lang="pt-BR" sz="2400" dirty="0"/>
              <a:t>Instalando </a:t>
            </a:r>
            <a:r>
              <a:rPr lang="pt-BR" sz="2400" dirty="0" err="1"/>
              <a:t>MySql</a:t>
            </a:r>
            <a:br>
              <a:rPr lang="pt-BR" sz="2400" dirty="0"/>
            </a:br>
            <a:br>
              <a:rPr lang="pt-BR" sz="24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dirty="0"/>
          </a:p>
        </p:txBody>
      </p:sp>
      <p:pic>
        <p:nvPicPr>
          <p:cNvPr id="967" name="Google Shape;967;p10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81888" y="50800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968" name="Google Shape;968;p105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  <a:tabLst/>
              <a:defRPr/>
            </a:pPr>
            <a:r>
              <a:rPr kumimoji="0" lang="pt-B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Aula 10 -  MySql -  Inner Join -Exerc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Imagem 4"/>
          <p:cNvPicPr/>
          <p:nvPr/>
        </p:nvPicPr>
        <p:blipFill>
          <a:blip r:embed="rId4"/>
          <a:stretch>
            <a:fillRect/>
          </a:stretch>
        </p:blipFill>
        <p:spPr>
          <a:xfrm>
            <a:off x="1871980" y="1415732"/>
            <a:ext cx="5400040" cy="4026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260172"/>
      </p:ext>
    </p:extLst>
  </p:cSld>
  <p:clrMapOvr>
    <a:masterClrMapping/>
  </p:clrMapOvr>
  <p:transition spd="slow"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p105"/>
          <p:cNvSpPr txBox="1">
            <a:spLocks noGrp="1"/>
          </p:cNvSpPr>
          <p:nvPr>
            <p:ph type="title"/>
          </p:nvPr>
        </p:nvSpPr>
        <p:spPr>
          <a:xfrm>
            <a:off x="684212" y="1003300"/>
            <a:ext cx="593826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lnSpc>
                <a:spcPct val="85000"/>
              </a:lnSpc>
            </a:pPr>
            <a:r>
              <a:rPr lang="pt-BR" sz="2400" dirty="0"/>
              <a:t>Instalando </a:t>
            </a:r>
            <a:r>
              <a:rPr lang="pt-BR" sz="2400" dirty="0" err="1"/>
              <a:t>MySql</a:t>
            </a:r>
            <a:br>
              <a:rPr lang="pt-BR" sz="2400" dirty="0"/>
            </a:br>
            <a:br>
              <a:rPr lang="pt-BR" sz="24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dirty="0"/>
          </a:p>
        </p:txBody>
      </p:sp>
      <p:pic>
        <p:nvPicPr>
          <p:cNvPr id="967" name="Google Shape;967;p10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81888" y="50800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968" name="Google Shape;968;p105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  <a:tabLst/>
              <a:defRPr/>
            </a:pPr>
            <a:r>
              <a:rPr kumimoji="0" lang="pt-B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Aula 10 -  MySql -  Inner Join -Exerc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Imagem 4"/>
          <p:cNvPicPr/>
          <p:nvPr/>
        </p:nvPicPr>
        <p:blipFill>
          <a:blip r:embed="rId4"/>
          <a:stretch>
            <a:fillRect/>
          </a:stretch>
        </p:blipFill>
        <p:spPr>
          <a:xfrm>
            <a:off x="1871980" y="1400492"/>
            <a:ext cx="5400040" cy="4057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541034"/>
      </p:ext>
    </p:extLst>
  </p:cSld>
  <p:clrMapOvr>
    <a:masterClrMapping/>
  </p:clrMapOvr>
  <p:transition spd="slow"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p105"/>
          <p:cNvSpPr txBox="1">
            <a:spLocks noGrp="1"/>
          </p:cNvSpPr>
          <p:nvPr>
            <p:ph type="title"/>
          </p:nvPr>
        </p:nvSpPr>
        <p:spPr>
          <a:xfrm>
            <a:off x="684212" y="1003300"/>
            <a:ext cx="593826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lnSpc>
                <a:spcPct val="85000"/>
              </a:lnSpc>
            </a:pPr>
            <a:r>
              <a:rPr lang="pt-BR" sz="2400" dirty="0"/>
              <a:t>Instalando </a:t>
            </a:r>
            <a:r>
              <a:rPr lang="pt-BR" sz="2400" dirty="0" err="1"/>
              <a:t>MySql</a:t>
            </a:r>
            <a:br>
              <a:rPr lang="pt-BR" sz="2400" dirty="0"/>
            </a:br>
            <a:br>
              <a:rPr lang="pt-BR" sz="24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dirty="0"/>
          </a:p>
        </p:txBody>
      </p:sp>
      <p:pic>
        <p:nvPicPr>
          <p:cNvPr id="967" name="Google Shape;967;p10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81888" y="50800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968" name="Google Shape;968;p105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  <a:tabLst/>
              <a:defRPr/>
            </a:pPr>
            <a:r>
              <a:rPr kumimoji="0" lang="pt-B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Aula 10 -  MySql -  Inner Join -Exerc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Imagem 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662" y="1423987"/>
            <a:ext cx="5400675" cy="40100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68554130"/>
      </p:ext>
    </p:extLst>
  </p:cSld>
  <p:clrMapOvr>
    <a:masterClrMapping/>
  </p:clrMapOvr>
  <p:transition spd="slow"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p105"/>
          <p:cNvSpPr txBox="1">
            <a:spLocks noGrp="1"/>
          </p:cNvSpPr>
          <p:nvPr>
            <p:ph type="title"/>
          </p:nvPr>
        </p:nvSpPr>
        <p:spPr>
          <a:xfrm>
            <a:off x="684212" y="1003300"/>
            <a:ext cx="593826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lnSpc>
                <a:spcPct val="85000"/>
              </a:lnSpc>
            </a:pPr>
            <a:r>
              <a:rPr lang="pt-BR" sz="2400" dirty="0"/>
              <a:t>Instalando </a:t>
            </a:r>
            <a:r>
              <a:rPr lang="pt-BR" sz="2400" dirty="0" err="1"/>
              <a:t>MySql</a:t>
            </a:r>
            <a:br>
              <a:rPr lang="pt-BR" sz="2400" dirty="0"/>
            </a:br>
            <a:br>
              <a:rPr lang="pt-BR" sz="24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dirty="0"/>
          </a:p>
        </p:txBody>
      </p:sp>
      <p:pic>
        <p:nvPicPr>
          <p:cNvPr id="967" name="Google Shape;967;p10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81888" y="50800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968" name="Google Shape;968;p105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  <a:tabLst/>
              <a:defRPr/>
            </a:pPr>
            <a:r>
              <a:rPr kumimoji="0" lang="pt-B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Aula 10 -  MySql -  Inner Join -Exerc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Imagem 4"/>
          <p:cNvPicPr/>
          <p:nvPr/>
        </p:nvPicPr>
        <p:blipFill>
          <a:blip r:embed="rId4"/>
          <a:stretch>
            <a:fillRect/>
          </a:stretch>
        </p:blipFill>
        <p:spPr>
          <a:xfrm>
            <a:off x="1871980" y="1436370"/>
            <a:ext cx="5400040" cy="3985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169293"/>
      </p:ext>
    </p:extLst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0" name="Google Shape;640;p7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0721" y="1163952"/>
            <a:ext cx="9003279" cy="4530095"/>
          </a:xfrm>
          <a:prstGeom prst="rect">
            <a:avLst/>
          </a:prstGeom>
          <a:noFill/>
          <a:ln>
            <a:noFill/>
          </a:ln>
        </p:spPr>
      </p:pic>
      <p:sp>
        <p:nvSpPr>
          <p:cNvPr id="641" name="Google Shape;641;p79"/>
          <p:cNvSpPr txBox="1">
            <a:spLocks noGrp="1"/>
          </p:cNvSpPr>
          <p:nvPr>
            <p:ph type="title"/>
          </p:nvPr>
        </p:nvSpPr>
        <p:spPr>
          <a:xfrm>
            <a:off x="404812" y="6985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pt-BR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Plano de Ensino – Banco de Dados</a:t>
            </a:r>
            <a:endParaRPr/>
          </a:p>
        </p:txBody>
      </p:sp>
      <p:sp>
        <p:nvSpPr>
          <p:cNvPr id="642" name="Google Shape;642;p79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tabLst/>
              <a:defRPr/>
            </a:pPr>
            <a:fld id="{00000000-1234-1234-1234-123412341234}" type="slidenum">
              <a:rPr kumimoji="0" lang="pt-B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/>
                <a:ea typeface="Arial Black"/>
                <a:cs typeface="Arial Black"/>
                <a:sym typeface="Arial Black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 Black"/>
                <a:buNone/>
                <a:tabLst/>
                <a:defRPr/>
              </a:pPr>
              <a:t>2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43" name="Google Shape;643;p7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81887" y="50800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644" name="Google Shape;644;p79"/>
          <p:cNvSpPr/>
          <p:nvPr/>
        </p:nvSpPr>
        <p:spPr>
          <a:xfrm>
            <a:off x="6226081" y="2535552"/>
            <a:ext cx="431700" cy="433500"/>
          </a:xfrm>
          <a:prstGeom prst="ellipse">
            <a:avLst/>
          </a:prstGeom>
          <a:noFill/>
          <a:ln w="25400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tabLst/>
              <a:defRPr/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5" name="Google Shape;645;p79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r>
              <a:rPr kumimoji="0" lang="pt-B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Aula 10 -  MySql -  Inner Join -Exerc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push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p105"/>
          <p:cNvSpPr txBox="1">
            <a:spLocks noGrp="1"/>
          </p:cNvSpPr>
          <p:nvPr>
            <p:ph type="title"/>
          </p:nvPr>
        </p:nvSpPr>
        <p:spPr>
          <a:xfrm>
            <a:off x="684212" y="1003300"/>
            <a:ext cx="593826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lnSpc>
                <a:spcPct val="85000"/>
              </a:lnSpc>
            </a:pPr>
            <a:r>
              <a:rPr lang="pt-BR" sz="2400" dirty="0"/>
              <a:t>Instalando </a:t>
            </a:r>
            <a:r>
              <a:rPr lang="pt-BR" sz="2400" dirty="0" err="1"/>
              <a:t>MySql</a:t>
            </a:r>
            <a:br>
              <a:rPr lang="pt-BR" sz="2400" dirty="0"/>
            </a:br>
            <a:br>
              <a:rPr lang="pt-BR" sz="24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dirty="0"/>
          </a:p>
        </p:txBody>
      </p:sp>
      <p:pic>
        <p:nvPicPr>
          <p:cNvPr id="967" name="Google Shape;967;p10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81888" y="50800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968" name="Google Shape;968;p105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  <a:tabLst/>
              <a:defRPr/>
            </a:pPr>
            <a:r>
              <a:rPr kumimoji="0" lang="pt-B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Aula 10 -  MySql -  Inner Join -Exerc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Imagem 4"/>
          <p:cNvPicPr/>
          <p:nvPr/>
        </p:nvPicPr>
        <p:blipFill>
          <a:blip r:embed="rId4"/>
          <a:stretch>
            <a:fillRect/>
          </a:stretch>
        </p:blipFill>
        <p:spPr>
          <a:xfrm>
            <a:off x="1871980" y="1417637"/>
            <a:ext cx="5400040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841975"/>
      </p:ext>
    </p:extLst>
  </p:cSld>
  <p:clrMapOvr>
    <a:masterClrMapping/>
  </p:clrMapOvr>
  <p:transition spd="slow"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p105"/>
          <p:cNvSpPr txBox="1">
            <a:spLocks noGrp="1"/>
          </p:cNvSpPr>
          <p:nvPr>
            <p:ph type="title"/>
          </p:nvPr>
        </p:nvSpPr>
        <p:spPr>
          <a:xfrm>
            <a:off x="684212" y="1003300"/>
            <a:ext cx="593826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lnSpc>
                <a:spcPct val="85000"/>
              </a:lnSpc>
            </a:pPr>
            <a:r>
              <a:rPr lang="pt-BR" sz="2400" dirty="0"/>
              <a:t>Instalando </a:t>
            </a:r>
            <a:r>
              <a:rPr lang="pt-BR" sz="2400" dirty="0" err="1"/>
              <a:t>MySql</a:t>
            </a:r>
            <a:br>
              <a:rPr lang="pt-BR" sz="2400" dirty="0"/>
            </a:br>
            <a:br>
              <a:rPr lang="pt-BR" sz="24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dirty="0"/>
          </a:p>
        </p:txBody>
      </p:sp>
      <p:pic>
        <p:nvPicPr>
          <p:cNvPr id="967" name="Google Shape;967;p10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81888" y="50800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968" name="Google Shape;968;p105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  <a:tabLst/>
              <a:defRPr/>
            </a:pPr>
            <a:r>
              <a:rPr kumimoji="0" lang="pt-B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Aula 10 -  MySql -  Inner Join -Exerc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Imagem 4"/>
          <p:cNvPicPr/>
          <p:nvPr/>
        </p:nvPicPr>
        <p:blipFill>
          <a:blip r:embed="rId4"/>
          <a:stretch>
            <a:fillRect/>
          </a:stretch>
        </p:blipFill>
        <p:spPr>
          <a:xfrm>
            <a:off x="1871980" y="1420177"/>
            <a:ext cx="5400040" cy="4017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035687"/>
      </p:ext>
    </p:extLst>
  </p:cSld>
  <p:clrMapOvr>
    <a:masterClrMapping/>
  </p:clrMapOvr>
  <p:transition spd="slow"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p105"/>
          <p:cNvSpPr txBox="1">
            <a:spLocks noGrp="1"/>
          </p:cNvSpPr>
          <p:nvPr>
            <p:ph type="title"/>
          </p:nvPr>
        </p:nvSpPr>
        <p:spPr>
          <a:xfrm>
            <a:off x="684212" y="1003300"/>
            <a:ext cx="593826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lnSpc>
                <a:spcPct val="85000"/>
              </a:lnSpc>
            </a:pPr>
            <a:r>
              <a:rPr lang="pt-BR" sz="2400" dirty="0"/>
              <a:t>Instalando </a:t>
            </a:r>
            <a:r>
              <a:rPr lang="pt-BR" sz="2400" dirty="0" err="1"/>
              <a:t>MySql</a:t>
            </a:r>
            <a:br>
              <a:rPr lang="pt-BR" sz="2400" dirty="0"/>
            </a:br>
            <a:br>
              <a:rPr lang="pt-BR" sz="24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dirty="0"/>
          </a:p>
        </p:txBody>
      </p:sp>
      <p:pic>
        <p:nvPicPr>
          <p:cNvPr id="967" name="Google Shape;967;p10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81888" y="50800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968" name="Google Shape;968;p105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  <a:tabLst/>
              <a:defRPr/>
            </a:pPr>
            <a:r>
              <a:rPr kumimoji="0" lang="pt-B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Aula 10 -  MySql -  Inner Join -Exerc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Imagem 4"/>
          <p:cNvPicPr/>
          <p:nvPr/>
        </p:nvPicPr>
        <p:blipFill>
          <a:blip r:embed="rId4"/>
          <a:stretch>
            <a:fillRect/>
          </a:stretch>
        </p:blipFill>
        <p:spPr>
          <a:xfrm>
            <a:off x="1871980" y="1432877"/>
            <a:ext cx="5400040" cy="3992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027532"/>
      </p:ext>
    </p:extLst>
  </p:cSld>
  <p:clrMapOvr>
    <a:masterClrMapping/>
  </p:clrMapOvr>
  <p:transition spd="slow"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p105"/>
          <p:cNvSpPr txBox="1">
            <a:spLocks noGrp="1"/>
          </p:cNvSpPr>
          <p:nvPr>
            <p:ph type="title"/>
          </p:nvPr>
        </p:nvSpPr>
        <p:spPr>
          <a:xfrm>
            <a:off x="684212" y="1003300"/>
            <a:ext cx="593826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lnSpc>
                <a:spcPct val="85000"/>
              </a:lnSpc>
            </a:pPr>
            <a:r>
              <a:rPr lang="pt-BR" sz="2400" dirty="0"/>
              <a:t>Instalando </a:t>
            </a:r>
            <a:r>
              <a:rPr lang="pt-BR" sz="2400" dirty="0" err="1"/>
              <a:t>MySql</a:t>
            </a:r>
            <a:br>
              <a:rPr lang="pt-BR" sz="2400" dirty="0"/>
            </a:br>
            <a:br>
              <a:rPr lang="pt-BR" sz="24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dirty="0"/>
          </a:p>
        </p:txBody>
      </p:sp>
      <p:pic>
        <p:nvPicPr>
          <p:cNvPr id="967" name="Google Shape;967;p10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81888" y="50800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968" name="Google Shape;968;p105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  <a:tabLst/>
              <a:defRPr/>
            </a:pPr>
            <a:r>
              <a:rPr kumimoji="0" lang="pt-B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Aula 10 -  MySql -  Inner Join -Exerc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Imagem 4"/>
          <p:cNvPicPr/>
          <p:nvPr/>
        </p:nvPicPr>
        <p:blipFill>
          <a:blip r:embed="rId4"/>
          <a:stretch>
            <a:fillRect/>
          </a:stretch>
        </p:blipFill>
        <p:spPr>
          <a:xfrm>
            <a:off x="1871980" y="1391285"/>
            <a:ext cx="5400040" cy="4075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248090"/>
      </p:ext>
    </p:extLst>
  </p:cSld>
  <p:clrMapOvr>
    <a:masterClrMapping/>
  </p:clrMapOvr>
  <p:transition spd="slow"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p105"/>
          <p:cNvSpPr txBox="1">
            <a:spLocks noGrp="1"/>
          </p:cNvSpPr>
          <p:nvPr>
            <p:ph type="title"/>
          </p:nvPr>
        </p:nvSpPr>
        <p:spPr>
          <a:xfrm>
            <a:off x="684212" y="1003300"/>
            <a:ext cx="593826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lnSpc>
                <a:spcPct val="85000"/>
              </a:lnSpc>
            </a:pPr>
            <a:r>
              <a:rPr lang="pt-BR" sz="2400" dirty="0"/>
              <a:t>Instalando </a:t>
            </a:r>
            <a:r>
              <a:rPr lang="pt-BR" sz="2400" dirty="0" err="1"/>
              <a:t>MySql</a:t>
            </a:r>
            <a:br>
              <a:rPr lang="pt-BR" sz="2400" dirty="0"/>
            </a:br>
            <a:br>
              <a:rPr lang="pt-BR" sz="24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dirty="0"/>
          </a:p>
        </p:txBody>
      </p:sp>
      <p:pic>
        <p:nvPicPr>
          <p:cNvPr id="967" name="Google Shape;967;p10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81888" y="50800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968" name="Google Shape;968;p105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  <a:tabLst/>
              <a:defRPr/>
            </a:pPr>
            <a:r>
              <a:rPr kumimoji="0" lang="pt-B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Aula 10 -  MySql -  Inner Join -Exerc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Imagem 4"/>
          <p:cNvPicPr/>
          <p:nvPr/>
        </p:nvPicPr>
        <p:blipFill>
          <a:blip r:embed="rId4"/>
          <a:stretch>
            <a:fillRect/>
          </a:stretch>
        </p:blipFill>
        <p:spPr>
          <a:xfrm>
            <a:off x="1871980" y="1396365"/>
            <a:ext cx="5400040" cy="4065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652809"/>
      </p:ext>
    </p:extLst>
  </p:cSld>
  <p:clrMapOvr>
    <a:masterClrMapping/>
  </p:clrMapOvr>
  <p:transition spd="slow"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p105"/>
          <p:cNvSpPr txBox="1">
            <a:spLocks noGrp="1"/>
          </p:cNvSpPr>
          <p:nvPr>
            <p:ph type="title"/>
          </p:nvPr>
        </p:nvSpPr>
        <p:spPr>
          <a:xfrm>
            <a:off x="684212" y="1003300"/>
            <a:ext cx="593826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lnSpc>
                <a:spcPct val="85000"/>
              </a:lnSpc>
            </a:pPr>
            <a:r>
              <a:rPr lang="pt-BR" sz="2400" dirty="0"/>
              <a:t>Instalando </a:t>
            </a:r>
            <a:r>
              <a:rPr lang="pt-BR" sz="2400" dirty="0" err="1"/>
              <a:t>MySql</a:t>
            </a:r>
            <a:br>
              <a:rPr lang="pt-BR" sz="2400" dirty="0"/>
            </a:br>
            <a:br>
              <a:rPr lang="pt-BR" sz="24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dirty="0"/>
          </a:p>
        </p:txBody>
      </p:sp>
      <p:pic>
        <p:nvPicPr>
          <p:cNvPr id="967" name="Google Shape;967;p10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81888" y="50800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968" name="Google Shape;968;p105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  <a:tabLst/>
              <a:defRPr/>
            </a:pPr>
            <a:r>
              <a:rPr kumimoji="0" lang="pt-B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Aula 10 -  MySql -  Inner Join -Exerc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Imagem 4"/>
          <p:cNvPicPr/>
          <p:nvPr/>
        </p:nvPicPr>
        <p:blipFill>
          <a:blip r:embed="rId4"/>
          <a:stretch>
            <a:fillRect/>
          </a:stretch>
        </p:blipFill>
        <p:spPr>
          <a:xfrm>
            <a:off x="1871980" y="1428432"/>
            <a:ext cx="5400040" cy="4001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596943"/>
      </p:ext>
    </p:extLst>
  </p:cSld>
  <p:clrMapOvr>
    <a:masterClrMapping/>
  </p:clrMapOvr>
  <p:transition spd="slow"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p105"/>
          <p:cNvSpPr txBox="1">
            <a:spLocks noGrp="1"/>
          </p:cNvSpPr>
          <p:nvPr>
            <p:ph type="title"/>
          </p:nvPr>
        </p:nvSpPr>
        <p:spPr>
          <a:xfrm>
            <a:off x="684212" y="1003300"/>
            <a:ext cx="593826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lnSpc>
                <a:spcPct val="85000"/>
              </a:lnSpc>
            </a:pPr>
            <a:r>
              <a:rPr lang="pt-BR" sz="2400" dirty="0"/>
              <a:t>Instalando </a:t>
            </a:r>
            <a:r>
              <a:rPr lang="pt-BR" sz="2400" dirty="0" err="1"/>
              <a:t>MySql</a:t>
            </a:r>
            <a:br>
              <a:rPr lang="pt-BR" sz="2400" dirty="0"/>
            </a:br>
            <a:br>
              <a:rPr lang="pt-BR" sz="24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dirty="0"/>
          </a:p>
        </p:txBody>
      </p:sp>
      <p:pic>
        <p:nvPicPr>
          <p:cNvPr id="967" name="Google Shape;967;p10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81888" y="50800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968" name="Google Shape;968;p105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  <a:tabLst/>
              <a:defRPr/>
            </a:pPr>
            <a:r>
              <a:rPr kumimoji="0" lang="pt-B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Aula 10 -  MySql -  Inner Join -Exerc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Imagem 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662" y="1409700"/>
            <a:ext cx="5400675" cy="4038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63756743"/>
      </p:ext>
    </p:extLst>
  </p:cSld>
  <p:clrMapOvr>
    <a:masterClrMapping/>
  </p:clrMapOvr>
  <p:transition spd="slow">
    <p:fade thruBlk="1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p105"/>
          <p:cNvSpPr txBox="1">
            <a:spLocks noGrp="1"/>
          </p:cNvSpPr>
          <p:nvPr>
            <p:ph type="title"/>
          </p:nvPr>
        </p:nvSpPr>
        <p:spPr>
          <a:xfrm>
            <a:off x="684212" y="1003300"/>
            <a:ext cx="593826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lnSpc>
                <a:spcPct val="85000"/>
              </a:lnSpc>
            </a:pPr>
            <a:r>
              <a:rPr lang="pt-BR" sz="2400" dirty="0"/>
              <a:t>Instalando </a:t>
            </a:r>
            <a:r>
              <a:rPr lang="pt-BR" sz="2400" dirty="0" err="1"/>
              <a:t>MySql</a:t>
            </a:r>
            <a:br>
              <a:rPr lang="pt-BR" sz="2400" dirty="0"/>
            </a:br>
            <a:br>
              <a:rPr lang="pt-BR" sz="24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dirty="0"/>
          </a:p>
        </p:txBody>
      </p:sp>
      <p:pic>
        <p:nvPicPr>
          <p:cNvPr id="967" name="Google Shape;967;p10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81888" y="50800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968" name="Google Shape;968;p105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  <a:tabLst/>
              <a:defRPr/>
            </a:pPr>
            <a:r>
              <a:rPr kumimoji="0" lang="pt-B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Aula 10 -  MySql -  Inner Join -Exerc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Imagem 4"/>
          <p:cNvPicPr/>
          <p:nvPr/>
        </p:nvPicPr>
        <p:blipFill>
          <a:blip r:embed="rId4"/>
          <a:stretch>
            <a:fillRect/>
          </a:stretch>
        </p:blipFill>
        <p:spPr>
          <a:xfrm>
            <a:off x="1871980" y="1435417"/>
            <a:ext cx="5400040" cy="3987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488421"/>
      </p:ext>
    </p:extLst>
  </p:cSld>
  <p:clrMapOvr>
    <a:masterClrMapping/>
  </p:clrMapOvr>
  <p:transition spd="slow">
    <p:fade thruBlk="1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p105"/>
          <p:cNvSpPr txBox="1">
            <a:spLocks noGrp="1"/>
          </p:cNvSpPr>
          <p:nvPr>
            <p:ph type="title"/>
          </p:nvPr>
        </p:nvSpPr>
        <p:spPr>
          <a:xfrm>
            <a:off x="684212" y="1003300"/>
            <a:ext cx="593826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lnSpc>
                <a:spcPct val="85000"/>
              </a:lnSpc>
            </a:pPr>
            <a:r>
              <a:rPr lang="pt-BR" sz="2400" dirty="0"/>
              <a:t>Instalando </a:t>
            </a:r>
            <a:r>
              <a:rPr lang="pt-BR" sz="2400" dirty="0" err="1"/>
              <a:t>MySql</a:t>
            </a:r>
            <a:br>
              <a:rPr lang="pt-BR" sz="2400" dirty="0"/>
            </a:br>
            <a:br>
              <a:rPr lang="pt-BR" sz="24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dirty="0"/>
          </a:p>
        </p:txBody>
      </p:sp>
      <p:pic>
        <p:nvPicPr>
          <p:cNvPr id="967" name="Google Shape;967;p10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81888" y="50800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968" name="Google Shape;968;p105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  <a:tabLst/>
              <a:defRPr/>
            </a:pPr>
            <a:r>
              <a:rPr kumimoji="0" lang="pt-B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Aula 10 -  MySql -  Inner Join -Exerc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Imagem 4"/>
          <p:cNvPicPr/>
          <p:nvPr/>
        </p:nvPicPr>
        <p:blipFill>
          <a:blip r:embed="rId4"/>
          <a:stretch>
            <a:fillRect/>
          </a:stretch>
        </p:blipFill>
        <p:spPr>
          <a:xfrm>
            <a:off x="1871980" y="1412557"/>
            <a:ext cx="5400040" cy="4032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905742"/>
      </p:ext>
    </p:extLst>
  </p:cSld>
  <p:clrMapOvr>
    <a:masterClrMapping/>
  </p:clrMapOvr>
  <p:transition spd="slow">
    <p:fade thruBlk="1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p105"/>
          <p:cNvSpPr txBox="1">
            <a:spLocks noGrp="1"/>
          </p:cNvSpPr>
          <p:nvPr>
            <p:ph type="title"/>
          </p:nvPr>
        </p:nvSpPr>
        <p:spPr>
          <a:xfrm>
            <a:off x="684212" y="1003300"/>
            <a:ext cx="593826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lnSpc>
                <a:spcPct val="85000"/>
              </a:lnSpc>
            </a:pPr>
            <a:r>
              <a:rPr lang="pt-BR" sz="2400" dirty="0"/>
              <a:t>Instalando </a:t>
            </a:r>
            <a:r>
              <a:rPr lang="pt-BR" sz="2400" dirty="0" err="1"/>
              <a:t>MySql</a:t>
            </a:r>
            <a:br>
              <a:rPr lang="pt-BR" sz="2400" dirty="0"/>
            </a:br>
            <a:br>
              <a:rPr lang="pt-BR" sz="24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dirty="0"/>
          </a:p>
        </p:txBody>
      </p:sp>
      <p:pic>
        <p:nvPicPr>
          <p:cNvPr id="967" name="Google Shape;967;p10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81888" y="50800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968" name="Google Shape;968;p105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  <a:tabLst/>
              <a:defRPr/>
            </a:pPr>
            <a:r>
              <a:rPr kumimoji="0" lang="pt-B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Aula 10 -  MySql -  Inner Join -Exerc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Imagem 5"/>
          <p:cNvPicPr/>
          <p:nvPr/>
        </p:nvPicPr>
        <p:blipFill>
          <a:blip r:embed="rId4"/>
          <a:stretch>
            <a:fillRect/>
          </a:stretch>
        </p:blipFill>
        <p:spPr>
          <a:xfrm>
            <a:off x="1871980" y="1397952"/>
            <a:ext cx="5400040" cy="4062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458351"/>
      </p:ext>
    </p:extLst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73"/>
          <p:cNvSpPr txBox="1">
            <a:spLocks noGrp="1"/>
          </p:cNvSpPr>
          <p:nvPr>
            <p:ph type="title"/>
          </p:nvPr>
        </p:nvSpPr>
        <p:spPr>
          <a:xfrm>
            <a:off x="468312" y="476250"/>
            <a:ext cx="8229600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pt-BR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/>
          </a:p>
        </p:txBody>
      </p:sp>
      <p:sp>
        <p:nvSpPr>
          <p:cNvPr id="600" name="Google Shape;600;p73"/>
          <p:cNvSpPr txBox="1">
            <a:spLocks noGrp="1"/>
          </p:cNvSpPr>
          <p:nvPr>
            <p:ph type="body" idx="1"/>
          </p:nvPr>
        </p:nvSpPr>
        <p:spPr>
          <a:xfrm>
            <a:off x="1368424" y="1229157"/>
            <a:ext cx="6429375" cy="25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52450" lvl="0" indent="-457200">
              <a:lnSpc>
                <a:spcPct val="200000"/>
              </a:lnSpc>
              <a:spcBef>
                <a:spcPts val="400"/>
              </a:spcBef>
              <a:buSzPts val="1500"/>
              <a:buFont typeface="+mj-lt"/>
              <a:buAutoNum type="arabicPeriod"/>
            </a:pPr>
            <a:r>
              <a:rPr lang="pt-BR" sz="2000" dirty="0"/>
              <a:t>Instalando </a:t>
            </a:r>
            <a:r>
              <a:rPr lang="pt-BR" sz="2000" dirty="0" err="1"/>
              <a:t>MySql</a:t>
            </a:r>
            <a:endParaRPr lang="pt-BR" sz="2000" dirty="0"/>
          </a:p>
          <a:p>
            <a:pPr marL="552450" lvl="0" indent="-457200">
              <a:lnSpc>
                <a:spcPct val="200000"/>
              </a:lnSpc>
              <a:spcBef>
                <a:spcPts val="400"/>
              </a:spcBef>
              <a:buSzPts val="1500"/>
              <a:buFont typeface="+mj-lt"/>
              <a:buAutoNum type="arabicPeriod"/>
            </a:pPr>
            <a:r>
              <a:rPr lang="pt-BR" sz="2000" dirty="0"/>
              <a:t>Criar o Banco de Dados </a:t>
            </a:r>
            <a:r>
              <a:rPr lang="pt-BR" sz="2000" dirty="0" err="1"/>
              <a:t>Bd_livro</a:t>
            </a:r>
            <a:endParaRPr lang="pt-BR" sz="2000" dirty="0"/>
          </a:p>
          <a:p>
            <a:pPr marL="552450" lvl="0" indent="-457200">
              <a:lnSpc>
                <a:spcPct val="200000"/>
              </a:lnSpc>
              <a:spcBef>
                <a:spcPts val="400"/>
              </a:spcBef>
              <a:buSzPts val="1500"/>
              <a:buFont typeface="+mj-lt"/>
              <a:buAutoNum type="arabicPeriod"/>
            </a:pPr>
            <a:r>
              <a:rPr lang="pt-BR" sz="2000" dirty="0"/>
              <a:t>Popular o Banco de Dados </a:t>
            </a:r>
            <a:r>
              <a:rPr lang="pt-BR" sz="2000" dirty="0" err="1"/>
              <a:t>Bd_livro</a:t>
            </a:r>
            <a:endParaRPr lang="pt-BR" sz="2000" dirty="0"/>
          </a:p>
          <a:p>
            <a:pPr marL="552450" lvl="0" indent="-457200">
              <a:lnSpc>
                <a:spcPct val="200000"/>
              </a:lnSpc>
              <a:spcBef>
                <a:spcPts val="400"/>
              </a:spcBef>
              <a:buSzPts val="1500"/>
              <a:buFont typeface="+mj-lt"/>
              <a:buAutoNum type="arabicPeriod"/>
            </a:pPr>
            <a:r>
              <a:rPr lang="pt-BR" sz="2000" dirty="0"/>
              <a:t>Engenharia reversa</a:t>
            </a:r>
          </a:p>
          <a:p>
            <a:pPr marL="552450" lvl="0" indent="-457200">
              <a:lnSpc>
                <a:spcPct val="200000"/>
              </a:lnSpc>
              <a:spcBef>
                <a:spcPts val="400"/>
              </a:spcBef>
              <a:buSzPts val="1500"/>
              <a:buFont typeface="+mj-lt"/>
              <a:buAutoNum type="arabicPeriod"/>
            </a:pPr>
            <a:r>
              <a:rPr lang="pt-BR" sz="2000" dirty="0" err="1"/>
              <a:t>Inner</a:t>
            </a:r>
            <a:r>
              <a:rPr lang="pt-BR" sz="2000" dirty="0"/>
              <a:t> </a:t>
            </a:r>
            <a:r>
              <a:rPr lang="pt-BR" sz="2000" dirty="0" err="1"/>
              <a:t>join</a:t>
            </a:r>
            <a:endParaRPr lang="pt-BR" sz="2000" dirty="0"/>
          </a:p>
          <a:p>
            <a:pPr marL="552450" lvl="0" indent="-457200">
              <a:lnSpc>
                <a:spcPct val="200000"/>
              </a:lnSpc>
              <a:spcBef>
                <a:spcPts val="400"/>
              </a:spcBef>
              <a:buSzPts val="1500"/>
              <a:buFont typeface="+mj-lt"/>
              <a:buAutoNum type="arabicPeriod"/>
            </a:pPr>
            <a:r>
              <a:rPr lang="pt-BR" sz="2000" dirty="0"/>
              <a:t>Exercício</a:t>
            </a:r>
          </a:p>
          <a:p>
            <a:pPr marL="342900" lvl="0" indent="-2476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</a:pPr>
            <a:endParaRPr sz="20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Google Shape;601;p73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tabLst/>
              <a:defRPr/>
            </a:pPr>
            <a:fld id="{00000000-1234-1234-1234-123412341234}" type="slidenum">
              <a:rPr kumimoji="0" lang="pt-B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/>
                <a:ea typeface="Arial Black"/>
                <a:cs typeface="Arial Black"/>
                <a:sym typeface="Arial Black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 Black"/>
                <a:buNone/>
                <a:tabLst/>
                <a:defRPr/>
              </a:pPr>
              <a:t>3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2" name="Google Shape;602;p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81887" y="50800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603" name="Google Shape;603;p73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pt-B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Aula 10 -  MySql -  Inner Join -Exerc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416623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p105"/>
          <p:cNvSpPr txBox="1">
            <a:spLocks noGrp="1"/>
          </p:cNvSpPr>
          <p:nvPr>
            <p:ph type="title"/>
          </p:nvPr>
        </p:nvSpPr>
        <p:spPr>
          <a:xfrm>
            <a:off x="684212" y="1003300"/>
            <a:ext cx="593826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lnSpc>
                <a:spcPct val="85000"/>
              </a:lnSpc>
            </a:pPr>
            <a:r>
              <a:rPr lang="pt-BR" sz="2400" dirty="0"/>
              <a:t>Instalando </a:t>
            </a:r>
            <a:r>
              <a:rPr lang="pt-BR" sz="2400" dirty="0" err="1"/>
              <a:t>MySql</a:t>
            </a:r>
            <a:br>
              <a:rPr lang="pt-BR" sz="2400" dirty="0"/>
            </a:br>
            <a:br>
              <a:rPr lang="pt-BR" sz="24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dirty="0"/>
          </a:p>
        </p:txBody>
      </p:sp>
      <p:pic>
        <p:nvPicPr>
          <p:cNvPr id="967" name="Google Shape;967;p10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81888" y="50800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968" name="Google Shape;968;p105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  <a:tabLst/>
              <a:defRPr/>
            </a:pPr>
            <a:r>
              <a:rPr kumimoji="0" lang="pt-B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Aula 10 -  MySql -  Inner Join -Exerc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Imagem 4"/>
          <p:cNvPicPr/>
          <p:nvPr/>
        </p:nvPicPr>
        <p:blipFill>
          <a:blip r:embed="rId4"/>
          <a:stretch>
            <a:fillRect/>
          </a:stretch>
        </p:blipFill>
        <p:spPr>
          <a:xfrm>
            <a:off x="1871980" y="1406525"/>
            <a:ext cx="5400040" cy="404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620348"/>
      </p:ext>
    </p:extLst>
  </p:cSld>
  <p:clrMapOvr>
    <a:masterClrMapping/>
  </p:clrMapOvr>
  <p:transition spd="slow">
    <p:fade thruBlk="1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p134"/>
          <p:cNvSpPr txBox="1">
            <a:spLocks noGrp="1"/>
          </p:cNvSpPr>
          <p:nvPr>
            <p:ph type="ctrTitle"/>
          </p:nvPr>
        </p:nvSpPr>
        <p:spPr>
          <a:xfrm>
            <a:off x="2422525" y="2133600"/>
            <a:ext cx="5710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lang="en-US" sz="2800" b="1" dirty="0"/>
              <a:t>Banco de Dados – </a:t>
            </a:r>
            <a:r>
              <a:rPr lang="en-US" sz="2800" b="1" dirty="0" err="1"/>
              <a:t>Bd_livro</a:t>
            </a:r>
            <a:endParaRPr dirty="0"/>
          </a:p>
        </p:txBody>
      </p:sp>
      <p:pic>
        <p:nvPicPr>
          <p:cNvPr id="1143" name="Google Shape;1143;p1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80287" y="69215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4" name="Google Shape;1144;p134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/>
                <a:ea typeface="Arial Black"/>
                <a:cs typeface="Arial Black"/>
                <a:sym typeface="Arial Black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 Black"/>
                <a:buNone/>
                <a:tabLst/>
                <a:defRPr/>
              </a:pPr>
              <a:t>31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5" name="Google Shape;1145;p134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Aula 10 -  MySql -  Inner Join -Exerc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45249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p133"/>
          <p:cNvSpPr txBox="1">
            <a:spLocks noGrp="1"/>
          </p:cNvSpPr>
          <p:nvPr>
            <p:ph type="title" idx="4294967295"/>
          </p:nvPr>
        </p:nvSpPr>
        <p:spPr>
          <a:xfrm>
            <a:off x="250825" y="417512"/>
            <a:ext cx="6697800" cy="5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Exercício – Fazer o MER e criar o banco de dados </a:t>
            </a:r>
            <a:endParaRPr/>
          </a:p>
        </p:txBody>
      </p:sp>
      <p:pic>
        <p:nvPicPr>
          <p:cNvPr id="1134" name="Google Shape;1134;p1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81887" y="50800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5" name="Google Shape;1135;p133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/>
                <a:ea typeface="Arial Black"/>
                <a:cs typeface="Arial Black"/>
                <a:sym typeface="Arial Black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 Black"/>
                <a:buNone/>
                <a:tabLst/>
                <a:defRPr/>
              </a:pPr>
              <a:t>32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6" name="Google Shape;1136;p133"/>
          <p:cNvSpPr txBox="1"/>
          <p:nvPr/>
        </p:nvSpPr>
        <p:spPr>
          <a:xfrm>
            <a:off x="250825" y="1003300"/>
            <a:ext cx="7777200" cy="40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7D"/>
              </a:buClr>
              <a:buSzPts val="1350"/>
              <a:buFont typeface="Noto Sans Symbols"/>
              <a:buChar char="■"/>
              <a:tabLst/>
              <a:defRPr/>
            </a:pPr>
            <a:r>
              <a: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BD_Livro_seg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7D"/>
              </a:buClr>
              <a:buSzPts val="1200"/>
              <a:buFont typeface="Noto Sans Symbols"/>
              <a:buChar char="■"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Uma empresa de venda de livros está querendo ter um cadastro (controle dos títulos) da sua empresa. 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 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7D"/>
              </a:buClr>
              <a:buSzPts val="1200"/>
              <a:buFont typeface="Noto Sans Symbols"/>
              <a:buChar char="■"/>
              <a:tabLst/>
              <a:defRPr/>
            </a:pPr>
            <a:r>
              <a:rPr kumimoji="0" lang="en-US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Dados levantados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9999CC"/>
              </a:buClr>
              <a:buSzPts val="1120"/>
              <a:buFont typeface="Noto Sans Symbols"/>
              <a:buChar char="◻"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Isbn  int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9999CC"/>
              </a:buClr>
              <a:buSzPts val="1120"/>
              <a:buFont typeface="Noto Sans Symbols"/>
              <a:buChar char="◻"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titulo char(50)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9999CC"/>
              </a:buClr>
              <a:buSzPts val="1120"/>
              <a:buFont typeface="Noto Sans Symbols"/>
              <a:buChar char="◻"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editora char(30)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9999CC"/>
              </a:buClr>
              <a:buSzPts val="1120"/>
              <a:buFont typeface="Noto Sans Symbols"/>
              <a:buChar char="◻"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genero char(30)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9999CC"/>
              </a:buClr>
              <a:buSzPts val="1120"/>
              <a:buFont typeface="Noto Sans Symbols"/>
              <a:buChar char="◻"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preco money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9999CC"/>
              </a:buClr>
              <a:buSzPts val="1120"/>
              <a:buFont typeface="Noto Sans Symbols"/>
              <a:buChar char="◻"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Data livro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 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7D"/>
              </a:buClr>
              <a:buSzPts val="1200"/>
              <a:buFont typeface="Noto Sans Symbols"/>
              <a:buChar char="■"/>
              <a:tabLst/>
              <a:defRPr/>
            </a:pPr>
            <a:r>
              <a:rPr kumimoji="0" lang="en-US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Regra de negócio 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9999CC"/>
              </a:buClr>
              <a:buSzPts val="1120"/>
              <a:buFont typeface="Noto Sans Symbols"/>
              <a:buChar char="◻"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um titulo só tem um  isbn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9999CC"/>
              </a:buClr>
              <a:buSzPts val="1120"/>
              <a:buFont typeface="Noto Sans Symbols"/>
              <a:buChar char="◻"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1 (um) titulo só pode ter 1 (uma) editora e 1 (uma) editora por ter vários títulos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9999CC"/>
              </a:buClr>
              <a:buSzPts val="1120"/>
              <a:buFont typeface="Noto Sans Symbols"/>
              <a:buChar char="◻"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1 (um) titulo só pode ter 1 (um) genero e 1 (um) genero por ter vários títulos 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	Exemplo gênero medicina pode ter vários títulos. 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7" name="Google Shape;1137;p133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Aula 10 -  MySql -  Inner Join -Exerc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36634002"/>
      </p:ext>
    </p:extLst>
  </p:cSld>
  <p:clrMapOvr>
    <a:masterClrMapping/>
  </p:clrMapOvr>
  <p:transition>
    <p:push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p134"/>
          <p:cNvSpPr txBox="1">
            <a:spLocks noGrp="1"/>
          </p:cNvSpPr>
          <p:nvPr>
            <p:ph type="ctrTitle"/>
          </p:nvPr>
        </p:nvSpPr>
        <p:spPr>
          <a:xfrm>
            <a:off x="2422525" y="2133600"/>
            <a:ext cx="5710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Gabarito</a:t>
            </a:r>
            <a:endParaRPr/>
          </a:p>
        </p:txBody>
      </p:sp>
      <p:pic>
        <p:nvPicPr>
          <p:cNvPr id="1143" name="Google Shape;1143;p1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80287" y="69215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4" name="Google Shape;1144;p134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/>
                <a:ea typeface="Arial Black"/>
                <a:cs typeface="Arial Black"/>
                <a:sym typeface="Arial Black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 Black"/>
                <a:buNone/>
                <a:tabLst/>
                <a:defRPr/>
              </a:pPr>
              <a:t>33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5" name="Google Shape;1145;p134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Aula 10 -  MySql -  Inner Join -Exerc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467827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4" name="Google Shape;1304;p1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51700" y="50165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5" name="Google Shape;1305;p150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/>
                <a:ea typeface="Arial Black"/>
                <a:cs typeface="Arial Black"/>
                <a:sym typeface="Arial Black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 Black"/>
                <a:buNone/>
                <a:tabLst/>
                <a:defRPr/>
              </a:pPr>
              <a:t>34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6" name="Google Shape;1306;p150"/>
          <p:cNvSpPr txBox="1">
            <a:spLocks noGrp="1"/>
          </p:cNvSpPr>
          <p:nvPr>
            <p:ph type="ftr" idx="11"/>
          </p:nvPr>
        </p:nvSpPr>
        <p:spPr>
          <a:xfrm>
            <a:off x="36576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Aula 10 -  MySql -  Inner Join -Exerc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07" name="Google Shape;1307;p15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8046" y="2242972"/>
            <a:ext cx="8287907" cy="2372056"/>
          </a:xfrm>
          <a:prstGeom prst="rect">
            <a:avLst/>
          </a:prstGeom>
          <a:noFill/>
          <a:ln>
            <a:noFill/>
          </a:ln>
        </p:spPr>
      </p:pic>
      <p:sp>
        <p:nvSpPr>
          <p:cNvPr id="1308" name="Google Shape;1308;p150"/>
          <p:cNvSpPr txBox="1">
            <a:spLocks noGrp="1"/>
          </p:cNvSpPr>
          <p:nvPr>
            <p:ph type="title"/>
          </p:nvPr>
        </p:nvSpPr>
        <p:spPr>
          <a:xfrm>
            <a:off x="468312" y="333375"/>
            <a:ext cx="3322637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dirty="0" err="1"/>
              <a:t>Bd_livro_seg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69254020"/>
      </p:ext>
    </p:extLst>
  </p:cSld>
  <p:clrMapOvr>
    <a:masterClrMapping/>
  </p:clrMapOvr>
  <p:transition>
    <p:push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9" name="Google Shape;1159;p1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8125" y="709612"/>
            <a:ext cx="8629650" cy="2019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0" name="Google Shape;1160;p136"/>
          <p:cNvSpPr txBox="1">
            <a:spLocks noGrp="1"/>
          </p:cNvSpPr>
          <p:nvPr>
            <p:ph type="title" idx="4294967295"/>
          </p:nvPr>
        </p:nvSpPr>
        <p:spPr>
          <a:xfrm>
            <a:off x="250825" y="417512"/>
            <a:ext cx="6697662" cy="585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Gabarito - DDL</a:t>
            </a:r>
            <a:endParaRPr/>
          </a:p>
        </p:txBody>
      </p:sp>
      <p:pic>
        <p:nvPicPr>
          <p:cNvPr id="1161" name="Google Shape;1161;p1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81887" y="50800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2" name="Google Shape;1162;p136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/>
                <a:ea typeface="Arial Black"/>
                <a:cs typeface="Arial Black"/>
                <a:sym typeface="Arial Black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 Black"/>
                <a:buNone/>
                <a:tabLst/>
                <a:defRPr/>
              </a:pPr>
              <a:t>35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3" name="Google Shape;1163;p136"/>
          <p:cNvSpPr txBox="1"/>
          <p:nvPr/>
        </p:nvSpPr>
        <p:spPr>
          <a:xfrm>
            <a:off x="900112" y="3213100"/>
            <a:ext cx="4572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nsolas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create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database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bd_livro_seg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 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nsolas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use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bd_livro_seg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4" name="Google Shape;1164;p136"/>
          <p:cNvSpPr txBox="1">
            <a:spLocks noGrp="1"/>
          </p:cNvSpPr>
          <p:nvPr>
            <p:ph type="ftr" idx="11"/>
          </p:nvPr>
        </p:nvSpPr>
        <p:spPr>
          <a:xfrm>
            <a:off x="3869787" y="6036212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Aula 10 -  MySql -  Inner Join -Exerc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43140407"/>
      </p:ext>
    </p:extLst>
  </p:cSld>
  <p:clrMapOvr>
    <a:masterClrMapping/>
  </p:clrMapOvr>
  <p:transition>
    <p:push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9" name="Google Shape;1169;p1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0412" y="609600"/>
            <a:ext cx="8161337" cy="1909762"/>
          </a:xfrm>
          <a:prstGeom prst="rect">
            <a:avLst/>
          </a:prstGeom>
          <a:noFill/>
          <a:ln>
            <a:noFill/>
          </a:ln>
        </p:spPr>
      </p:pic>
      <p:sp>
        <p:nvSpPr>
          <p:cNvPr id="1170" name="Google Shape;1170;p137"/>
          <p:cNvSpPr txBox="1">
            <a:spLocks noGrp="1"/>
          </p:cNvSpPr>
          <p:nvPr>
            <p:ph type="title" idx="4294967295"/>
          </p:nvPr>
        </p:nvSpPr>
        <p:spPr>
          <a:xfrm>
            <a:off x="219075" y="461962"/>
            <a:ext cx="6697662" cy="585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Gabarito - DDL</a:t>
            </a:r>
            <a:endParaRPr/>
          </a:p>
        </p:txBody>
      </p:sp>
      <p:pic>
        <p:nvPicPr>
          <p:cNvPr id="1171" name="Google Shape;1171;p1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81887" y="50800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2" name="Google Shape;1172;p137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/>
                <a:ea typeface="Arial Black"/>
                <a:cs typeface="Arial Black"/>
                <a:sym typeface="Arial Black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 Black"/>
                <a:buNone/>
                <a:tabLst/>
                <a:defRPr/>
              </a:pPr>
              <a:t>36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3" name="Google Shape;1173;p137"/>
          <p:cNvSpPr txBox="1"/>
          <p:nvPr/>
        </p:nvSpPr>
        <p:spPr>
          <a:xfrm>
            <a:off x="315118" y="2114476"/>
            <a:ext cx="8004175" cy="4400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nsolas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create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table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tb_editora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2000"/>
              <a:buFont typeface="Consolas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cd_editora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not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primary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key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,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editora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30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))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 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nsolas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create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table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tb_genero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2000"/>
              <a:buFont typeface="Consolas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cd_genero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not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primary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key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,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genero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30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))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 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nsolas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create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table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tb_livro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2000"/>
              <a:buFont typeface="Consolas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isbn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not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primary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key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,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titulo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50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),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cd_editora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,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cd_genero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,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preco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decimal(12,2),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Dt_livro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date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4" name="Google Shape;1174;p137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Aula 06 - Comandos SQL - Eercício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5" name="Google Shape;1175;p137"/>
          <p:cNvSpPr txBox="1">
            <a:spLocks noGrp="1"/>
          </p:cNvSpPr>
          <p:nvPr>
            <p:ph type="ftr" idx="11"/>
          </p:nvPr>
        </p:nvSpPr>
        <p:spPr>
          <a:xfrm>
            <a:off x="4317206" y="5938838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Aula 10 -  MySql -  Inner Join -Exerc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18537633"/>
      </p:ext>
    </p:extLst>
  </p:cSld>
  <p:clrMapOvr>
    <a:masterClrMapping/>
  </p:clrMapOvr>
  <p:transition>
    <p:push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0" name="Google Shape;1180;p1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0412" y="609600"/>
            <a:ext cx="8161337" cy="1909762"/>
          </a:xfrm>
          <a:prstGeom prst="rect">
            <a:avLst/>
          </a:prstGeom>
          <a:noFill/>
          <a:ln>
            <a:noFill/>
          </a:ln>
        </p:spPr>
      </p:pic>
      <p:sp>
        <p:nvSpPr>
          <p:cNvPr id="1181" name="Google Shape;1181;p138"/>
          <p:cNvSpPr txBox="1">
            <a:spLocks noGrp="1"/>
          </p:cNvSpPr>
          <p:nvPr>
            <p:ph type="title" idx="4294967295"/>
          </p:nvPr>
        </p:nvSpPr>
        <p:spPr>
          <a:xfrm>
            <a:off x="219075" y="461962"/>
            <a:ext cx="6697662" cy="585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Gabarito - DDL</a:t>
            </a:r>
            <a:endParaRPr/>
          </a:p>
        </p:txBody>
      </p:sp>
      <p:pic>
        <p:nvPicPr>
          <p:cNvPr id="1182" name="Google Shape;1182;p1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81887" y="50800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3" name="Google Shape;1183;p138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/>
                <a:ea typeface="Arial Black"/>
                <a:cs typeface="Arial Black"/>
                <a:sym typeface="Arial Black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 Black"/>
                <a:buNone/>
                <a:tabLst/>
                <a:defRPr/>
              </a:pPr>
              <a:t>37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4" name="Google Shape;1184;p138"/>
          <p:cNvSpPr txBox="1"/>
          <p:nvPr/>
        </p:nvSpPr>
        <p:spPr>
          <a:xfrm>
            <a:off x="468312" y="2852737"/>
            <a:ext cx="7864475" cy="2554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nsolas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alter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table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tb_livro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nsolas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constraint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fk_genero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foreign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key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cd_genero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nsolas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references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tb_genero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cd_genero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 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tabLst/>
              <a:defRPr/>
            </a:pP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nsolas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alter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table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tb_livro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nsolas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constraint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fk_editora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foreign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key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cd_editora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nsolas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references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tb_editora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cd_editora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5" name="Google Shape;1185;p138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Aula 10 -  MySql -  Inner Join -Exerc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06077850"/>
      </p:ext>
    </p:extLst>
  </p:cSld>
  <p:clrMapOvr>
    <a:masterClrMapping/>
  </p:clrMapOvr>
  <p:transition>
    <p:push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50"/>
          <p:cNvSpPr txBox="1">
            <a:spLocks noGrp="1"/>
          </p:cNvSpPr>
          <p:nvPr>
            <p:ph type="ctrTitle"/>
          </p:nvPr>
        </p:nvSpPr>
        <p:spPr>
          <a:xfrm>
            <a:off x="3770700" y="2276625"/>
            <a:ext cx="4498200" cy="8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lang="en-US" sz="2800" b="1" i="0" u="non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Engenharia</a:t>
            </a:r>
            <a:r>
              <a:rPr lang="en-US" sz="2800" b="1" i="0" u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i="0" u="non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reversa</a:t>
            </a:r>
            <a:endParaRPr dirty="0"/>
          </a:p>
        </p:txBody>
      </p:sp>
      <p:pic>
        <p:nvPicPr>
          <p:cNvPr id="455" name="Google Shape;455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81887" y="47625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457" name="Google Shape;457;p50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/>
                <a:ea typeface="Arial Black"/>
                <a:cs typeface="Arial Black"/>
                <a:sym typeface="Arial Black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 Black"/>
                <a:buNone/>
                <a:tabLst/>
                <a:defRPr/>
              </a:pPr>
              <a:t>38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idx="11"/>
          </p:nvPr>
        </p:nvSpPr>
        <p:spPr>
          <a:xfrm>
            <a:off x="3124200" y="6019800"/>
            <a:ext cx="2895600" cy="457200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pt-B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Aula 10 -  MySql -  Inner Join -Exerc</a:t>
            </a:r>
            <a:endParaRPr kumimoji="0" lang="it-IT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19573914"/>
      </p:ext>
    </p:extLst>
  </p:cSld>
  <p:clrMapOvr>
    <a:masterClrMapping/>
  </p:clrMapOvr>
  <p:transition>
    <p:push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55"/>
          <p:cNvSpPr txBox="1">
            <a:spLocks noGrp="1"/>
          </p:cNvSpPr>
          <p:nvPr>
            <p:ph type="title"/>
          </p:nvPr>
        </p:nvSpPr>
        <p:spPr>
          <a:xfrm>
            <a:off x="457200" y="6985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Engenharia</a:t>
            </a:r>
            <a:r>
              <a:rPr lang="en-US" sz="24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reversa</a:t>
            </a:r>
            <a:endParaRPr dirty="0"/>
          </a:p>
        </p:txBody>
      </p:sp>
      <p:pic>
        <p:nvPicPr>
          <p:cNvPr id="511" name="Google Shape;511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81887" y="50800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514" name="Google Shape;514;p55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/>
                <a:ea typeface="Arial Black"/>
                <a:cs typeface="Arial Black"/>
                <a:sym typeface="Arial Black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 Black"/>
                <a:buNone/>
                <a:tabLst/>
                <a:defRPr/>
              </a:pPr>
              <a:t>39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idx="11"/>
          </p:nvPr>
        </p:nvSpPr>
        <p:spPr>
          <a:xfrm>
            <a:off x="3124200" y="5968139"/>
            <a:ext cx="2895600" cy="457200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pt-B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Aula 10 -  MySql -  Inner Join -Exerc</a:t>
            </a:r>
            <a:endParaRPr kumimoji="0" lang="it-IT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8C25F53-FB65-4F6C-A37F-65EAB6D368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178" y="1153767"/>
            <a:ext cx="7649643" cy="494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151323"/>
      </p:ext>
    </p:extLst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p103"/>
          <p:cNvSpPr txBox="1">
            <a:spLocks noGrp="1"/>
          </p:cNvSpPr>
          <p:nvPr>
            <p:ph type="ctrTitle"/>
          </p:nvPr>
        </p:nvSpPr>
        <p:spPr>
          <a:xfrm>
            <a:off x="2757054" y="2393229"/>
            <a:ext cx="5098472" cy="8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2800" dirty="0"/>
              <a:t>Baixando </a:t>
            </a:r>
            <a:r>
              <a:rPr lang="pt-BR" sz="2800" dirty="0" err="1"/>
              <a:t>MySql</a:t>
            </a:r>
            <a:br>
              <a:rPr lang="pt-BR" sz="2800" dirty="0"/>
            </a:br>
            <a:r>
              <a:rPr lang="pt-BR" sz="2800" dirty="0"/>
              <a:t>Internet</a:t>
            </a:r>
            <a:endParaRPr sz="2800" dirty="0"/>
          </a:p>
        </p:txBody>
      </p:sp>
      <p:pic>
        <p:nvPicPr>
          <p:cNvPr id="948" name="Google Shape;948;p10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81888" y="47625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949" name="Google Shape;949;p103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  <a:tabLst/>
              <a:defRPr/>
            </a:pPr>
            <a:r>
              <a:rPr kumimoji="0" lang="pt-B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Aula 10 -  MySql -  Inner Join -Exerc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20428269"/>
      </p:ext>
    </p:extLst>
  </p:cSld>
  <p:clrMapOvr>
    <a:masterClrMapping/>
  </p:clrMapOvr>
  <p:transition spd="slow">
    <p:fade thruBlk="1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55"/>
          <p:cNvSpPr txBox="1">
            <a:spLocks noGrp="1"/>
          </p:cNvSpPr>
          <p:nvPr>
            <p:ph type="title"/>
          </p:nvPr>
        </p:nvSpPr>
        <p:spPr>
          <a:xfrm>
            <a:off x="457200" y="6985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Engenharia</a:t>
            </a:r>
            <a:r>
              <a:rPr lang="en-US" sz="24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reversa</a:t>
            </a:r>
            <a:endParaRPr dirty="0"/>
          </a:p>
        </p:txBody>
      </p:sp>
      <p:pic>
        <p:nvPicPr>
          <p:cNvPr id="511" name="Google Shape;511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81887" y="50800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514" name="Google Shape;514;p55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/>
                <a:ea typeface="Arial Black"/>
                <a:cs typeface="Arial Black"/>
                <a:sym typeface="Arial Black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 Black"/>
                <a:buNone/>
                <a:tabLst/>
                <a:defRPr/>
              </a:pPr>
              <a:t>40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9666" y="1238105"/>
            <a:ext cx="6159689" cy="4775489"/>
          </a:xfrm>
          <a:prstGeom prst="rect">
            <a:avLst/>
          </a:prstGeom>
        </p:spPr>
      </p:pic>
      <p:sp>
        <p:nvSpPr>
          <p:cNvPr id="4" name="Espaço Reservado para Rodapé 3"/>
          <p:cNvSpPr>
            <a:spLocks noGrp="1"/>
          </p:cNvSpPr>
          <p:nvPr>
            <p:ph type="ftr" idx="11"/>
          </p:nvPr>
        </p:nvSpPr>
        <p:spPr>
          <a:xfrm>
            <a:off x="3124200" y="6047509"/>
            <a:ext cx="2895600" cy="457200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pt-B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Aula 10 -  MySql -  Inner Join -Exerc</a:t>
            </a:r>
            <a:endParaRPr kumimoji="0" lang="it-IT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11932853"/>
      </p:ext>
    </p:extLst>
  </p:cSld>
  <p:clrMapOvr>
    <a:masterClrMapping/>
  </p:clrMapOvr>
  <p:transition>
    <p:fade thruBlk="1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55"/>
          <p:cNvSpPr txBox="1">
            <a:spLocks noGrp="1"/>
          </p:cNvSpPr>
          <p:nvPr>
            <p:ph type="title"/>
          </p:nvPr>
        </p:nvSpPr>
        <p:spPr>
          <a:xfrm>
            <a:off x="457200" y="6985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Engenharia</a:t>
            </a:r>
            <a:r>
              <a:rPr lang="en-US" sz="24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reversa</a:t>
            </a:r>
            <a:endParaRPr dirty="0"/>
          </a:p>
        </p:txBody>
      </p:sp>
      <p:pic>
        <p:nvPicPr>
          <p:cNvPr id="511" name="Google Shape;511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81887" y="50800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514" name="Google Shape;514;p55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/>
                <a:ea typeface="Arial Black"/>
                <a:cs typeface="Arial Black"/>
                <a:sym typeface="Arial Black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 Black"/>
                <a:buNone/>
                <a:tabLst/>
                <a:defRPr/>
              </a:pPr>
              <a:t>41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6393" y="1161950"/>
            <a:ext cx="6367462" cy="4927799"/>
          </a:xfrm>
          <a:prstGeom prst="rect">
            <a:avLst/>
          </a:prstGeom>
        </p:spPr>
      </p:pic>
      <p:sp>
        <p:nvSpPr>
          <p:cNvPr id="4" name="Espaço Reservado para Rodapé 3"/>
          <p:cNvSpPr>
            <a:spLocks noGrp="1"/>
          </p:cNvSpPr>
          <p:nvPr>
            <p:ph type="ftr" idx="11"/>
          </p:nvPr>
        </p:nvSpPr>
        <p:spPr>
          <a:xfrm>
            <a:off x="3124200" y="6400800"/>
            <a:ext cx="2895600" cy="457200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pt-B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Aula 10 -  MySql -  Inner Join -Exerc</a:t>
            </a:r>
            <a:endParaRPr kumimoji="0" lang="it-IT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03275686"/>
      </p:ext>
    </p:extLst>
  </p:cSld>
  <p:clrMapOvr>
    <a:masterClrMapping/>
  </p:clrMapOvr>
  <p:transition>
    <p:fade thruBlk="1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55"/>
          <p:cNvSpPr txBox="1">
            <a:spLocks noGrp="1"/>
          </p:cNvSpPr>
          <p:nvPr>
            <p:ph type="title"/>
          </p:nvPr>
        </p:nvSpPr>
        <p:spPr>
          <a:xfrm>
            <a:off x="457200" y="6985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Engenharia</a:t>
            </a:r>
            <a:r>
              <a:rPr lang="en-US" sz="24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reversa</a:t>
            </a:r>
            <a:endParaRPr dirty="0"/>
          </a:p>
        </p:txBody>
      </p:sp>
      <p:pic>
        <p:nvPicPr>
          <p:cNvPr id="511" name="Google Shape;511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81887" y="50800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514" name="Google Shape;514;p55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/>
                <a:ea typeface="Arial Black"/>
                <a:cs typeface="Arial Black"/>
                <a:sym typeface="Arial Black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 Black"/>
                <a:buNone/>
                <a:tabLst/>
                <a:defRPr/>
              </a:pPr>
              <a:t>42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idx="11"/>
          </p:nvPr>
        </p:nvSpPr>
        <p:spPr>
          <a:xfrm>
            <a:off x="3221182" y="6296890"/>
            <a:ext cx="2895600" cy="457200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pt-B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Aula 10 -  MySql -  Inner Join -Exerc</a:t>
            </a:r>
            <a:endParaRPr kumimoji="0" lang="it-IT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1742E32-C835-4A75-8BB6-D0B8A73D13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0844" y="1367595"/>
            <a:ext cx="6182312" cy="4773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059576"/>
      </p:ext>
    </p:extLst>
  </p:cSld>
  <p:clrMapOvr>
    <a:masterClrMapping/>
  </p:clrMapOvr>
  <p:transition>
    <p:fade thruBlk="1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55"/>
          <p:cNvSpPr txBox="1">
            <a:spLocks noGrp="1"/>
          </p:cNvSpPr>
          <p:nvPr>
            <p:ph type="title"/>
          </p:nvPr>
        </p:nvSpPr>
        <p:spPr>
          <a:xfrm>
            <a:off x="457200" y="6985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Engenharia</a:t>
            </a:r>
            <a:r>
              <a:rPr lang="en-US" sz="24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reversa</a:t>
            </a:r>
            <a:endParaRPr dirty="0"/>
          </a:p>
        </p:txBody>
      </p:sp>
      <p:pic>
        <p:nvPicPr>
          <p:cNvPr id="511" name="Google Shape;511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81887" y="50800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514" name="Google Shape;514;p55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/>
                <a:ea typeface="Arial Black"/>
                <a:cs typeface="Arial Black"/>
                <a:sym typeface="Arial Black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 Black"/>
                <a:buNone/>
                <a:tabLst/>
                <a:defRPr/>
              </a:pPr>
              <a:t>43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569" y="1102736"/>
            <a:ext cx="6626431" cy="5145664"/>
          </a:xfrm>
          <a:prstGeom prst="rect">
            <a:avLst/>
          </a:prstGeom>
        </p:spPr>
      </p:pic>
      <p:sp>
        <p:nvSpPr>
          <p:cNvPr id="4" name="Espaço Reservado para Rodapé 3"/>
          <p:cNvSpPr>
            <a:spLocks noGrp="1"/>
          </p:cNvSpPr>
          <p:nvPr>
            <p:ph type="ftr" idx="11"/>
          </p:nvPr>
        </p:nvSpPr>
        <p:spPr>
          <a:xfrm>
            <a:off x="3124200" y="6269182"/>
            <a:ext cx="2895600" cy="457200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pt-B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Aula 10 -  MySql -  Inner Join -Exerc</a:t>
            </a:r>
            <a:endParaRPr kumimoji="0" lang="it-IT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37687466"/>
      </p:ext>
    </p:extLst>
  </p:cSld>
  <p:clrMapOvr>
    <a:masterClrMapping/>
  </p:clrMapOvr>
  <p:transition>
    <p:fade thruBlk="1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55"/>
          <p:cNvSpPr txBox="1">
            <a:spLocks noGrp="1"/>
          </p:cNvSpPr>
          <p:nvPr>
            <p:ph type="title"/>
          </p:nvPr>
        </p:nvSpPr>
        <p:spPr>
          <a:xfrm>
            <a:off x="457200" y="6985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Engenharia</a:t>
            </a:r>
            <a:r>
              <a:rPr lang="en-US" sz="24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reversa</a:t>
            </a:r>
            <a:endParaRPr dirty="0"/>
          </a:p>
        </p:txBody>
      </p:sp>
      <p:pic>
        <p:nvPicPr>
          <p:cNvPr id="511" name="Google Shape;511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81887" y="50800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514" name="Google Shape;514;p55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/>
                <a:ea typeface="Arial Black"/>
                <a:cs typeface="Arial Black"/>
                <a:sym typeface="Arial Black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 Black"/>
                <a:buNone/>
                <a:tabLst/>
                <a:defRPr/>
              </a:pPr>
              <a:t>44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idx="11"/>
          </p:nvPr>
        </p:nvSpPr>
        <p:spPr>
          <a:xfrm>
            <a:off x="3124200" y="6296891"/>
            <a:ext cx="2895600" cy="457200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pt-B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Aula 10 -  MySql -  Inner Join -Exerc</a:t>
            </a:r>
            <a:endParaRPr kumimoji="0" lang="it-IT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B5F1B0-D502-48CE-BCAC-EFEA6205C1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994" y="1342734"/>
            <a:ext cx="8326012" cy="417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723015"/>
      </p:ext>
    </p:extLst>
  </p:cSld>
  <p:clrMapOvr>
    <a:masterClrMapping/>
  </p:clrMapOvr>
  <p:transition>
    <p:fade thruBlk="1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6" name="Google Shape;1296;p149"/>
          <p:cNvSpPr txBox="1">
            <a:spLocks noGrp="1"/>
          </p:cNvSpPr>
          <p:nvPr>
            <p:ph type="ctrTitle"/>
          </p:nvPr>
        </p:nvSpPr>
        <p:spPr>
          <a:xfrm>
            <a:off x="3665536" y="2349500"/>
            <a:ext cx="4465589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28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Popular o banco de dados</a:t>
            </a:r>
            <a:endParaRPr/>
          </a:p>
        </p:txBody>
      </p:sp>
      <p:pic>
        <p:nvPicPr>
          <p:cNvPr id="1297" name="Google Shape;1297;p1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81887" y="50800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8" name="Google Shape;1298;p149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/>
                <a:ea typeface="Arial Black"/>
                <a:cs typeface="Arial Black"/>
                <a:sym typeface="Arial Black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 Black"/>
                <a:buNone/>
                <a:tabLst/>
                <a:defRPr/>
              </a:pPr>
              <a:t>45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9" name="Google Shape;1299;p149"/>
          <p:cNvSpPr txBox="1">
            <a:spLocks noGrp="1"/>
          </p:cNvSpPr>
          <p:nvPr>
            <p:ph type="ftr" idx="11"/>
          </p:nvPr>
        </p:nvSpPr>
        <p:spPr>
          <a:xfrm>
            <a:off x="1409700" y="6019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Aula 10 -  MySql -  Inner Join -Exerc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push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4" name="Google Shape;1304;p1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51700" y="50165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5" name="Google Shape;1305;p150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/>
                <a:ea typeface="Arial Black"/>
                <a:cs typeface="Arial Black"/>
                <a:sym typeface="Arial Black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 Black"/>
                <a:buNone/>
                <a:tabLst/>
                <a:defRPr/>
              </a:pPr>
              <a:t>46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6" name="Google Shape;1306;p150"/>
          <p:cNvSpPr txBox="1">
            <a:spLocks noGrp="1"/>
          </p:cNvSpPr>
          <p:nvPr>
            <p:ph type="ftr" idx="11"/>
          </p:nvPr>
        </p:nvSpPr>
        <p:spPr>
          <a:xfrm>
            <a:off x="36576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Aula 10 -  MySql -  Inner Join -Exerc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07" name="Google Shape;1307;p15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8046" y="2242972"/>
            <a:ext cx="8287907" cy="2372056"/>
          </a:xfrm>
          <a:prstGeom prst="rect">
            <a:avLst/>
          </a:prstGeom>
          <a:noFill/>
          <a:ln>
            <a:noFill/>
          </a:ln>
        </p:spPr>
      </p:pic>
      <p:sp>
        <p:nvSpPr>
          <p:cNvPr id="1308" name="Google Shape;1308;p150"/>
          <p:cNvSpPr txBox="1">
            <a:spLocks noGrp="1"/>
          </p:cNvSpPr>
          <p:nvPr>
            <p:ph type="title"/>
          </p:nvPr>
        </p:nvSpPr>
        <p:spPr>
          <a:xfrm>
            <a:off x="468312" y="333375"/>
            <a:ext cx="3322637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/>
              <a:t>Bd_rh_seg</a:t>
            </a:r>
            <a:endParaRPr/>
          </a:p>
        </p:txBody>
      </p:sp>
    </p:spTree>
  </p:cSld>
  <p:clrMapOvr>
    <a:masterClrMapping/>
  </p:clrMapOvr>
  <p:transition>
    <p:push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3" name="Google Shape;1413;p1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81887" y="50800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4" name="Google Shape;1414;p161"/>
          <p:cNvSpPr txBox="1"/>
          <p:nvPr/>
        </p:nvSpPr>
        <p:spPr>
          <a:xfrm>
            <a:off x="611173" y="620700"/>
            <a:ext cx="7666200" cy="10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b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          </a:t>
            </a:r>
            <a:endParaRPr kumimoji="0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tabLst/>
              <a:defRPr/>
            </a:pPr>
            <a:endParaRPr kumimoji="0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            Insert,             select,             update,              delete </a:t>
            </a: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e select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5" name="Google Shape;1415;p161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/>
                <a:ea typeface="Arial Black"/>
                <a:cs typeface="Arial Black"/>
                <a:sym typeface="Arial Black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 Black"/>
                <a:buNone/>
                <a:tabLst/>
                <a:defRPr/>
              </a:pPr>
              <a:t>47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6" name="Google Shape;1416;p161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Aula 10 -  MySql -  Inner Join -Exerc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17" name="Google Shape;1417;p16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20557" y="2321645"/>
            <a:ext cx="7666233" cy="3754660"/>
          </a:xfrm>
          <a:prstGeom prst="rect">
            <a:avLst/>
          </a:prstGeom>
          <a:noFill/>
          <a:ln>
            <a:noFill/>
          </a:ln>
        </p:spPr>
      </p:pic>
      <p:sp>
        <p:nvSpPr>
          <p:cNvPr id="1418" name="Google Shape;1418;p161"/>
          <p:cNvSpPr txBox="1">
            <a:spLocks noGrp="1"/>
          </p:cNvSpPr>
          <p:nvPr>
            <p:ph type="title"/>
          </p:nvPr>
        </p:nvSpPr>
        <p:spPr>
          <a:xfrm>
            <a:off x="611173" y="95895"/>
            <a:ext cx="3322637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Operadores</a:t>
            </a:r>
            <a:endParaRPr/>
          </a:p>
        </p:txBody>
      </p:sp>
    </p:spTree>
  </p:cSld>
  <p:clrMapOvr>
    <a:masterClrMapping/>
  </p:clrMapOvr>
  <p:transition>
    <p:push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" name="Google Shape;1474;p167"/>
          <p:cNvSpPr txBox="1">
            <a:spLocks noGrp="1"/>
          </p:cNvSpPr>
          <p:nvPr>
            <p:ph type="ctrTitle"/>
          </p:nvPr>
        </p:nvSpPr>
        <p:spPr>
          <a:xfrm>
            <a:off x="4163964" y="2093595"/>
            <a:ext cx="3784282" cy="8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lang="en-US" sz="36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Popular o Banco de dados</a:t>
            </a:r>
            <a:endParaRPr sz="3600"/>
          </a:p>
        </p:txBody>
      </p:sp>
      <p:pic>
        <p:nvPicPr>
          <p:cNvPr id="1475" name="Google Shape;1475;p16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81887" y="47625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6" name="Google Shape;1476;p167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/>
                <a:ea typeface="Arial Black"/>
                <a:cs typeface="Arial Black"/>
                <a:sym typeface="Arial Black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 Black"/>
                <a:buNone/>
                <a:tabLst/>
                <a:defRPr/>
              </a:pPr>
              <a:t>48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7" name="Google Shape;1477;p167"/>
          <p:cNvSpPr txBox="1">
            <a:spLocks noGrp="1"/>
          </p:cNvSpPr>
          <p:nvPr>
            <p:ph type="ftr" idx="11"/>
          </p:nvPr>
        </p:nvSpPr>
        <p:spPr>
          <a:xfrm>
            <a:off x="-381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Aula 10 -  MySql -  Inner Join -Exerc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push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2" name="Google Shape;1482;p1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51700" y="50165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3" name="Google Shape;1483;p168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/>
                <a:ea typeface="Arial Black"/>
                <a:cs typeface="Arial Black"/>
                <a:sym typeface="Arial Black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 Black"/>
                <a:buNone/>
                <a:tabLst/>
                <a:defRPr/>
              </a:pPr>
              <a:t>49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4" name="Google Shape;1484;p168"/>
          <p:cNvSpPr txBox="1">
            <a:spLocks noGrp="1"/>
          </p:cNvSpPr>
          <p:nvPr>
            <p:ph type="ftr" idx="11"/>
          </p:nvPr>
        </p:nvSpPr>
        <p:spPr>
          <a:xfrm>
            <a:off x="36576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Aula 10 -  MySql -  Inner Join -Exerc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5" name="Google Shape;1485;p16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8046" y="2242972"/>
            <a:ext cx="8287907" cy="2372056"/>
          </a:xfrm>
          <a:prstGeom prst="rect">
            <a:avLst/>
          </a:prstGeom>
          <a:noFill/>
          <a:ln>
            <a:noFill/>
          </a:ln>
        </p:spPr>
      </p:pic>
      <p:sp>
        <p:nvSpPr>
          <p:cNvPr id="1486" name="Google Shape;1486;p168"/>
          <p:cNvSpPr txBox="1">
            <a:spLocks noGrp="1"/>
          </p:cNvSpPr>
          <p:nvPr>
            <p:ph type="title"/>
          </p:nvPr>
        </p:nvSpPr>
        <p:spPr>
          <a:xfrm>
            <a:off x="468312" y="333375"/>
            <a:ext cx="3322637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/>
              <a:t>Bd_rh_seg</a:t>
            </a:r>
            <a:endParaRPr/>
          </a:p>
        </p:txBody>
      </p:sp>
    </p:spTree>
  </p:cSld>
  <p:clrMapOvr>
    <a:masterClrMapping/>
  </p:clrMapOvr>
  <p:transition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p105"/>
          <p:cNvSpPr txBox="1">
            <a:spLocks noGrp="1"/>
          </p:cNvSpPr>
          <p:nvPr>
            <p:ph type="title"/>
          </p:nvPr>
        </p:nvSpPr>
        <p:spPr>
          <a:xfrm>
            <a:off x="684212" y="1003300"/>
            <a:ext cx="593826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lnSpc>
                <a:spcPct val="85000"/>
              </a:lnSpc>
            </a:pPr>
            <a:r>
              <a:rPr lang="pt-BR" sz="2400" dirty="0"/>
              <a:t>Baixando </a:t>
            </a:r>
            <a:r>
              <a:rPr lang="pt-BR" sz="2400" dirty="0" err="1"/>
              <a:t>MySql</a:t>
            </a:r>
            <a:br>
              <a:rPr lang="pt-BR" sz="2400" dirty="0"/>
            </a:br>
            <a:br>
              <a:rPr lang="pt-BR" sz="24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dirty="0"/>
          </a:p>
        </p:txBody>
      </p:sp>
      <p:pic>
        <p:nvPicPr>
          <p:cNvPr id="967" name="Google Shape;967;p10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81888" y="50800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968" name="Google Shape;968;p105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  <a:tabLst/>
              <a:defRPr/>
            </a:pPr>
            <a:r>
              <a:rPr kumimoji="0" lang="pt-B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Aula 10 -  MySql -  Inner Join -Exerc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6310734" y="1187450"/>
            <a:ext cx="2342308" cy="3366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600" b="0" i="0" u="sng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  <a:sym typeface="Arial"/>
                <a:hlinkClick r:id="rId4"/>
              </a:rPr>
              <a:t>https://www.mysql.com/</a:t>
            </a:r>
            <a:endParaRPr kumimoji="0" lang="pt-B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Calibri" panose="020F0502020204030204" pitchFamily="34" charset="0"/>
              <a:cs typeface="Times New Roman" panose="02020603050405020304" pitchFamily="18" charset="0"/>
              <a:sym typeface="Arial"/>
            </a:endParaRPr>
          </a:p>
        </p:txBody>
      </p:sp>
      <p:pic>
        <p:nvPicPr>
          <p:cNvPr id="8" name="Imagem 7"/>
          <p:cNvPicPr/>
          <p:nvPr/>
        </p:nvPicPr>
        <p:blipFill>
          <a:blip r:embed="rId5"/>
          <a:stretch>
            <a:fillRect/>
          </a:stretch>
        </p:blipFill>
        <p:spPr>
          <a:xfrm>
            <a:off x="1205345" y="2283488"/>
            <a:ext cx="5929745" cy="3092075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684212" y="1241374"/>
            <a:ext cx="40286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600" b="0" i="0" u="sng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  <a:sym typeface="Arial"/>
                <a:hlinkClick r:id="rId6"/>
              </a:rPr>
              <a:t>https://dev.mysql.com/downloads/installer/</a:t>
            </a:r>
            <a:endParaRPr kumimoji="0" lang="pt-BR" sz="1600" b="0" i="0" u="sng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/>
              <a:ea typeface="Calibri" panose="020F0502020204030204" pitchFamily="34" charset="0"/>
              <a:cs typeface="Times New Roman" panose="02020603050405020304" pitchFamily="18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87150609"/>
      </p:ext>
    </p:extLst>
  </p:cSld>
  <p:clrMapOvr>
    <a:masterClrMapping/>
  </p:clrMapOvr>
  <p:transition spd="slow">
    <p:fade thruBlk="1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1" name="Google Shape;1491;p1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81887" y="50800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2" name="Google Shape;1492;p169"/>
          <p:cNvSpPr txBox="1"/>
          <p:nvPr/>
        </p:nvSpPr>
        <p:spPr>
          <a:xfrm>
            <a:off x="611187" y="620712"/>
            <a:ext cx="1270000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Popular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3" name="Google Shape;1493;p169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/>
                <a:ea typeface="Arial Black"/>
                <a:cs typeface="Arial Black"/>
                <a:sym typeface="Arial Black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 Black"/>
                <a:buNone/>
                <a:tabLst/>
                <a:defRPr/>
              </a:pPr>
              <a:t>50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4" name="Google Shape;1494;p169"/>
          <p:cNvSpPr txBox="1">
            <a:spLocks noGrp="1"/>
          </p:cNvSpPr>
          <p:nvPr>
            <p:ph type="ftr" idx="11"/>
          </p:nvPr>
        </p:nvSpPr>
        <p:spPr>
          <a:xfrm>
            <a:off x="611187" y="6237288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Aula 10 -  MySql -  Inner Join -Exerc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1495" name="Google Shape;1495;p16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2489" y="1059932"/>
            <a:ext cx="8539260" cy="24439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6" name="Google Shape;1496;p16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11187" y="3715917"/>
            <a:ext cx="2825814" cy="24647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push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1" name="Google Shape;1501;p17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81887" y="50800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2" name="Google Shape;1502;p170"/>
          <p:cNvSpPr txBox="1"/>
          <p:nvPr/>
        </p:nvSpPr>
        <p:spPr>
          <a:xfrm>
            <a:off x="611187" y="620712"/>
            <a:ext cx="1270000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Popular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3" name="Google Shape;1503;p170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/>
                <a:ea typeface="Arial Black"/>
                <a:cs typeface="Arial Black"/>
                <a:sym typeface="Arial Black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 Black"/>
                <a:buNone/>
                <a:tabLst/>
                <a:defRPr/>
              </a:pPr>
              <a:t>51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4" name="Google Shape;1504;p170"/>
          <p:cNvSpPr txBox="1">
            <a:spLocks noGrp="1"/>
          </p:cNvSpPr>
          <p:nvPr>
            <p:ph type="ftr" idx="11"/>
          </p:nvPr>
        </p:nvSpPr>
        <p:spPr>
          <a:xfrm>
            <a:off x="611187" y="6237288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Aula 10 -  MySql -  Inner Join -Exerc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1505" name="Google Shape;1505;p17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6908" y="1104672"/>
            <a:ext cx="8336763" cy="23860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6" name="Google Shape;1506;p17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895290" y="3473249"/>
            <a:ext cx="2791510" cy="30645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push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1" name="Google Shape;1511;p1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0037" y="620712"/>
            <a:ext cx="8336763" cy="23860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2" name="Google Shape;1512;p17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81887" y="50800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3" name="Google Shape;1513;p171"/>
          <p:cNvSpPr txBox="1"/>
          <p:nvPr/>
        </p:nvSpPr>
        <p:spPr>
          <a:xfrm>
            <a:off x="611187" y="620712"/>
            <a:ext cx="1270000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Popular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4" name="Google Shape;1514;p171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/>
                <a:ea typeface="Arial Black"/>
                <a:cs typeface="Arial Black"/>
                <a:sym typeface="Arial Black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 Black"/>
                <a:buNone/>
                <a:tabLst/>
                <a:defRPr/>
              </a:pPr>
              <a:t>52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5" name="Google Shape;1515;p171"/>
          <p:cNvSpPr txBox="1">
            <a:spLocks noGrp="1"/>
          </p:cNvSpPr>
          <p:nvPr>
            <p:ph type="ftr" idx="11"/>
          </p:nvPr>
        </p:nvSpPr>
        <p:spPr>
          <a:xfrm>
            <a:off x="611187" y="6237288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Aula 10 -  MySql -  Inner Join -Exerc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1516" name="Google Shape;1516;p17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38630" y="2775612"/>
            <a:ext cx="6571421" cy="3695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push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1" name="Google Shape;1521;p172"/>
          <p:cNvSpPr txBox="1">
            <a:spLocks noGrp="1"/>
          </p:cNvSpPr>
          <p:nvPr>
            <p:ph type="ctrTitle"/>
          </p:nvPr>
        </p:nvSpPr>
        <p:spPr>
          <a:xfrm>
            <a:off x="2646485" y="2540000"/>
            <a:ext cx="6541477" cy="8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lang="en-US" sz="28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Gabarito Popular o Banco de dados</a:t>
            </a:r>
            <a:endParaRPr sz="2800"/>
          </a:p>
        </p:txBody>
      </p:sp>
      <p:pic>
        <p:nvPicPr>
          <p:cNvPr id="1522" name="Google Shape;1522;p1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81887" y="47625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3" name="Google Shape;1523;p172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/>
                <a:ea typeface="Arial Black"/>
                <a:cs typeface="Arial Black"/>
                <a:sym typeface="Arial Black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 Black"/>
                <a:buNone/>
                <a:tabLst/>
                <a:defRPr/>
              </a:pPr>
              <a:t>53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4" name="Google Shape;1524;p172"/>
          <p:cNvSpPr txBox="1">
            <a:spLocks noGrp="1"/>
          </p:cNvSpPr>
          <p:nvPr>
            <p:ph type="ftr" idx="11"/>
          </p:nvPr>
        </p:nvSpPr>
        <p:spPr>
          <a:xfrm>
            <a:off x="-381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Aula 10 -  MySql -  Inner Join -Exerc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push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9" name="Google Shape;1529;p1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0037" y="620712"/>
            <a:ext cx="8336763" cy="23860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0" name="Google Shape;1530;p17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81887" y="50800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1" name="Google Shape;1531;p173"/>
          <p:cNvSpPr txBox="1"/>
          <p:nvPr/>
        </p:nvSpPr>
        <p:spPr>
          <a:xfrm>
            <a:off x="539750" y="803275"/>
            <a:ext cx="6121400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Gabarito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2" name="Google Shape;1532;p173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/>
                <a:ea typeface="Arial Black"/>
                <a:cs typeface="Arial Black"/>
                <a:sym typeface="Arial Black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 Black"/>
                <a:buNone/>
                <a:tabLst/>
                <a:defRPr/>
              </a:pPr>
              <a:t>54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3" name="Google Shape;1533;p173"/>
          <p:cNvSpPr txBox="1">
            <a:spLocks noGrp="1"/>
          </p:cNvSpPr>
          <p:nvPr>
            <p:ph type="ftr" idx="11"/>
          </p:nvPr>
        </p:nvSpPr>
        <p:spPr>
          <a:xfrm>
            <a:off x="3765550" y="6400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Aula 10 -  MySql -  Inner Join -Exerc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534" name="Google Shape;1534;p173"/>
          <p:cNvSpPr txBox="1"/>
          <p:nvPr/>
        </p:nvSpPr>
        <p:spPr>
          <a:xfrm>
            <a:off x="457200" y="2785292"/>
            <a:ext cx="4572000" cy="286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insert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into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tb_genero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cd_genero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genero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values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Computacao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),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Medicina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),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Engenharia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),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Juridico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),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5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Arquitetura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),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Biologia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),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Mecatronica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’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push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9" name="Google Shape;1539;p17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0037" y="620712"/>
            <a:ext cx="8336763" cy="23860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0" name="Google Shape;1540;p17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81887" y="50800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1" name="Google Shape;1541;p174"/>
          <p:cNvSpPr txBox="1"/>
          <p:nvPr/>
        </p:nvSpPr>
        <p:spPr>
          <a:xfrm>
            <a:off x="539750" y="803275"/>
            <a:ext cx="6121400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Gabarito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2" name="Google Shape;1542;p174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/>
                <a:ea typeface="Arial Black"/>
                <a:cs typeface="Arial Black"/>
                <a:sym typeface="Arial Black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 Black"/>
                <a:buNone/>
                <a:tabLst/>
                <a:defRPr/>
              </a:pPr>
              <a:t>55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3" name="Google Shape;1543;p174"/>
          <p:cNvSpPr txBox="1">
            <a:spLocks noGrp="1"/>
          </p:cNvSpPr>
          <p:nvPr>
            <p:ph type="ftr" idx="11"/>
          </p:nvPr>
        </p:nvSpPr>
        <p:spPr>
          <a:xfrm>
            <a:off x="3765550" y="6400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Aula 10 -  MySql -  Inner Join -Exerc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544" name="Google Shape;1544;p174"/>
          <p:cNvSpPr txBox="1"/>
          <p:nvPr/>
        </p:nvSpPr>
        <p:spPr>
          <a:xfrm>
            <a:off x="5334000" y="2889214"/>
            <a:ext cx="4572000" cy="341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insert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into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tb_editora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cd_editora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editora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values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novatec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),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'amazon'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),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coopmed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),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livraria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florence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),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5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'blucher'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),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'Mundial'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),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'saraiva'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),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8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'Editora Forum'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),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9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'Dickens’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);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push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9" name="Google Shape;1549;p1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0037" y="620712"/>
            <a:ext cx="8336763" cy="23860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0" name="Google Shape;1550;p17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81887" y="50800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1" name="Google Shape;1551;p175"/>
          <p:cNvSpPr txBox="1"/>
          <p:nvPr/>
        </p:nvSpPr>
        <p:spPr>
          <a:xfrm>
            <a:off x="539750" y="803275"/>
            <a:ext cx="6121400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Gabarito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2" name="Google Shape;1552;p175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/>
                <a:ea typeface="Arial Black"/>
                <a:cs typeface="Arial Black"/>
                <a:sym typeface="Arial Black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 Black"/>
                <a:buNone/>
                <a:tabLst/>
                <a:defRPr/>
              </a:pPr>
              <a:t>56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3" name="Google Shape;1553;p175"/>
          <p:cNvSpPr txBox="1">
            <a:spLocks noGrp="1"/>
          </p:cNvSpPr>
          <p:nvPr>
            <p:ph type="ftr" idx="11"/>
          </p:nvPr>
        </p:nvSpPr>
        <p:spPr>
          <a:xfrm>
            <a:off x="3765550" y="6400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Aula 10 -  MySql -  Inner Join -Exerc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554" name="Google Shape;1554;p175"/>
          <p:cNvSpPr txBox="1"/>
          <p:nvPr/>
        </p:nvSpPr>
        <p:spPr>
          <a:xfrm>
            <a:off x="1395143" y="2843748"/>
            <a:ext cx="7875465" cy="3785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pt-B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pt-BR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pt-BR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tb_livro</a:t>
            </a:r>
            <a:r>
              <a:rPr lang="pt-BR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pt-BR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isbn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t-BR" sz="1600" dirty="0">
                <a:solidFill>
                  <a:prstClr val="black"/>
                </a:solidFill>
                <a:latin typeface="Consolas" panose="020B0609020204030204" pitchFamily="49" charset="0"/>
              </a:rPr>
              <a:t> titulo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t-BR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cd_editora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t-BR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cd_genero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t-BR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preco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t-BR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dt_livro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pt-BR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pt-B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values</a:t>
            </a:r>
            <a:endParaRPr lang="pt-BR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pt-BR" sz="1600" dirty="0">
                <a:solidFill>
                  <a:prstClr val="black"/>
                </a:solidFill>
                <a:latin typeface="Consolas" panose="020B0609020204030204" pitchFamily="49" charset="0"/>
              </a:rPr>
              <a:t>1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t-BR" sz="1600" dirty="0">
                <a:solidFill>
                  <a:srgbClr val="FF0000"/>
                </a:solidFill>
                <a:latin typeface="Consolas" panose="020B0609020204030204" pitchFamily="49" charset="0"/>
              </a:rPr>
              <a:t>'banco de dados'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t-BR" sz="1600" dirty="0">
                <a:solidFill>
                  <a:prstClr val="black"/>
                </a:solidFill>
                <a:latin typeface="Consolas" panose="020B0609020204030204" pitchFamily="49" charset="0"/>
              </a:rPr>
              <a:t>1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t-BR" sz="1600" dirty="0">
                <a:solidFill>
                  <a:prstClr val="black"/>
                </a:solidFill>
                <a:latin typeface="Consolas" panose="020B0609020204030204" pitchFamily="49" charset="0"/>
              </a:rPr>
              <a:t>1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t-BR" sz="1600" dirty="0">
                <a:solidFill>
                  <a:prstClr val="black"/>
                </a:solidFill>
                <a:latin typeface="Consolas" panose="020B0609020204030204" pitchFamily="49" charset="0"/>
              </a:rPr>
              <a:t> 300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t-BR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FF0000"/>
                </a:solidFill>
                <a:latin typeface="Consolas" panose="020B0609020204030204" pitchFamily="49" charset="0"/>
              </a:rPr>
              <a:t>'2019-10-02'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pt-BR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pt-BR" sz="1600" dirty="0">
                <a:solidFill>
                  <a:prstClr val="black"/>
                </a:solidFill>
                <a:latin typeface="Consolas" panose="020B0609020204030204" pitchFamily="49" charset="0"/>
              </a:rPr>
              <a:t>2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t-BR" sz="1600" dirty="0">
                <a:solidFill>
                  <a:srgbClr val="FF0000"/>
                </a:solidFill>
                <a:latin typeface="Consolas" panose="020B0609020204030204" pitchFamily="49" charset="0"/>
              </a:rPr>
              <a:t>'Engenharia de Software'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t-BR" sz="1600" dirty="0">
                <a:solidFill>
                  <a:prstClr val="black"/>
                </a:solidFill>
                <a:latin typeface="Consolas" panose="020B0609020204030204" pitchFamily="49" charset="0"/>
              </a:rPr>
              <a:t>1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t-BR" sz="1600" dirty="0">
                <a:solidFill>
                  <a:prstClr val="black"/>
                </a:solidFill>
                <a:latin typeface="Consolas" panose="020B0609020204030204" pitchFamily="49" charset="0"/>
              </a:rPr>
              <a:t>1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t-BR" sz="1600" dirty="0">
                <a:solidFill>
                  <a:prstClr val="black"/>
                </a:solidFill>
                <a:latin typeface="Consolas" panose="020B0609020204030204" pitchFamily="49" charset="0"/>
              </a:rPr>
              <a:t> 350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t-BR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FF0000"/>
                </a:solidFill>
                <a:latin typeface="Consolas" panose="020B0609020204030204" pitchFamily="49" charset="0"/>
              </a:rPr>
              <a:t>'2019-10-03'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pt-BR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pt-BR" sz="1600" dirty="0">
                <a:solidFill>
                  <a:prstClr val="black"/>
                </a:solidFill>
                <a:latin typeface="Consolas" panose="020B0609020204030204" pitchFamily="49" charset="0"/>
              </a:rPr>
              <a:t>3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t-BR" sz="1600" dirty="0">
                <a:solidFill>
                  <a:srgbClr val="FF0000"/>
                </a:solidFill>
                <a:latin typeface="Consolas" panose="020B0609020204030204" pitchFamily="49" charset="0"/>
              </a:rPr>
              <a:t>'Ortopedia'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t-BR" sz="1600" dirty="0">
                <a:solidFill>
                  <a:prstClr val="black"/>
                </a:solidFill>
                <a:latin typeface="Consolas" panose="020B0609020204030204" pitchFamily="49" charset="0"/>
              </a:rPr>
              <a:t>3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t-BR" sz="1600" dirty="0">
                <a:solidFill>
                  <a:prstClr val="black"/>
                </a:solidFill>
                <a:latin typeface="Consolas" panose="020B0609020204030204" pitchFamily="49" charset="0"/>
              </a:rPr>
              <a:t>2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t-BR" sz="1600" dirty="0">
                <a:solidFill>
                  <a:prstClr val="black"/>
                </a:solidFill>
                <a:latin typeface="Consolas" panose="020B0609020204030204" pitchFamily="49" charset="0"/>
              </a:rPr>
              <a:t> 310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t-BR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FF0000"/>
                </a:solidFill>
                <a:latin typeface="Consolas" panose="020B0609020204030204" pitchFamily="49" charset="0"/>
              </a:rPr>
              <a:t>'2019-10-04'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pt-BR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pt-BR" sz="1600" dirty="0">
                <a:solidFill>
                  <a:prstClr val="black"/>
                </a:solidFill>
                <a:latin typeface="Consolas" panose="020B0609020204030204" pitchFamily="49" charset="0"/>
              </a:rPr>
              <a:t>4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t-BR" sz="1600" dirty="0">
                <a:solidFill>
                  <a:srgbClr val="FF0000"/>
                </a:solidFill>
                <a:latin typeface="Consolas" panose="020B0609020204030204" pitchFamily="49" charset="0"/>
              </a:rPr>
              <a:t>'Cardiologia'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t-BR" sz="1600" dirty="0">
                <a:solidFill>
                  <a:prstClr val="black"/>
                </a:solidFill>
                <a:latin typeface="Consolas" panose="020B0609020204030204" pitchFamily="49" charset="0"/>
              </a:rPr>
              <a:t>4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t-BR" sz="1600" dirty="0">
                <a:solidFill>
                  <a:prstClr val="black"/>
                </a:solidFill>
                <a:latin typeface="Consolas" panose="020B0609020204030204" pitchFamily="49" charset="0"/>
              </a:rPr>
              <a:t>2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t-BR" sz="1600" dirty="0">
                <a:solidFill>
                  <a:prstClr val="black"/>
                </a:solidFill>
                <a:latin typeface="Consolas" panose="020B0609020204030204" pitchFamily="49" charset="0"/>
              </a:rPr>
              <a:t> 320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t-BR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FF0000"/>
                </a:solidFill>
                <a:latin typeface="Consolas" panose="020B0609020204030204" pitchFamily="49" charset="0"/>
              </a:rPr>
              <a:t>'2019-10-05'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pt-BR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pt-BR" sz="1600" dirty="0">
                <a:solidFill>
                  <a:prstClr val="black"/>
                </a:solidFill>
                <a:latin typeface="Consolas" panose="020B0609020204030204" pitchFamily="49" charset="0"/>
              </a:rPr>
              <a:t>5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t-BR" sz="1600" dirty="0">
                <a:solidFill>
                  <a:srgbClr val="FF0000"/>
                </a:solidFill>
                <a:latin typeface="Consolas" panose="020B0609020204030204" pitchFamily="49" charset="0"/>
              </a:rPr>
              <a:t>'Estrutura Predial'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t-BR" sz="1600" dirty="0">
                <a:solidFill>
                  <a:prstClr val="black"/>
                </a:solidFill>
                <a:latin typeface="Consolas" panose="020B0609020204030204" pitchFamily="49" charset="0"/>
              </a:rPr>
              <a:t>5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t-BR" sz="1600" dirty="0">
                <a:solidFill>
                  <a:prstClr val="black"/>
                </a:solidFill>
                <a:latin typeface="Consolas" panose="020B0609020204030204" pitchFamily="49" charset="0"/>
              </a:rPr>
              <a:t>3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t-BR" sz="1600" dirty="0">
                <a:solidFill>
                  <a:prstClr val="black"/>
                </a:solidFill>
                <a:latin typeface="Consolas" panose="020B0609020204030204" pitchFamily="49" charset="0"/>
              </a:rPr>
              <a:t> 200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t-BR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FF0000"/>
                </a:solidFill>
                <a:latin typeface="Consolas" panose="020B0609020204030204" pitchFamily="49" charset="0"/>
              </a:rPr>
              <a:t>'2019-10-06'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pt-BR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pt-BR" sz="1600" dirty="0">
                <a:solidFill>
                  <a:prstClr val="black"/>
                </a:solidFill>
                <a:latin typeface="Consolas" panose="020B0609020204030204" pitchFamily="49" charset="0"/>
              </a:rPr>
              <a:t>6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t-BR" sz="1600" dirty="0">
                <a:solidFill>
                  <a:srgbClr val="FF0000"/>
                </a:solidFill>
                <a:latin typeface="Consolas" panose="020B0609020204030204" pitchFamily="49" charset="0"/>
              </a:rPr>
              <a:t>'Estrutura Hidraulica'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t-BR" sz="1600" dirty="0">
                <a:solidFill>
                  <a:prstClr val="black"/>
                </a:solidFill>
                <a:latin typeface="Consolas" panose="020B0609020204030204" pitchFamily="49" charset="0"/>
              </a:rPr>
              <a:t>6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t-BR" sz="1600" dirty="0">
                <a:solidFill>
                  <a:prstClr val="black"/>
                </a:solidFill>
                <a:latin typeface="Consolas" panose="020B0609020204030204" pitchFamily="49" charset="0"/>
              </a:rPr>
              <a:t>3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t-BR" sz="1600" dirty="0">
                <a:solidFill>
                  <a:prstClr val="black"/>
                </a:solidFill>
                <a:latin typeface="Consolas" panose="020B0609020204030204" pitchFamily="49" charset="0"/>
              </a:rPr>
              <a:t> 300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t-BR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FF0000"/>
                </a:solidFill>
                <a:latin typeface="Consolas" panose="020B0609020204030204" pitchFamily="49" charset="0"/>
              </a:rPr>
              <a:t>'2019-10-07'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pt-BR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pt-BR" sz="1600" dirty="0">
                <a:solidFill>
                  <a:prstClr val="black"/>
                </a:solidFill>
                <a:latin typeface="Consolas" panose="020B0609020204030204" pitchFamily="49" charset="0"/>
              </a:rPr>
              <a:t>7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t-BR" sz="1600" dirty="0">
                <a:solidFill>
                  <a:srgbClr val="FF0000"/>
                </a:solidFill>
                <a:latin typeface="Consolas" panose="020B0609020204030204" pitchFamily="49" charset="0"/>
              </a:rPr>
              <a:t>'Direito Penal'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t-BR" sz="1600" dirty="0">
                <a:solidFill>
                  <a:prstClr val="black"/>
                </a:solidFill>
                <a:latin typeface="Consolas" panose="020B0609020204030204" pitchFamily="49" charset="0"/>
              </a:rPr>
              <a:t>7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t-BR" sz="1600" dirty="0">
                <a:solidFill>
                  <a:prstClr val="black"/>
                </a:solidFill>
                <a:latin typeface="Consolas" panose="020B0609020204030204" pitchFamily="49" charset="0"/>
              </a:rPr>
              <a:t>4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t-BR" sz="1600" dirty="0">
                <a:solidFill>
                  <a:prstClr val="black"/>
                </a:solidFill>
                <a:latin typeface="Consolas" panose="020B0609020204030204" pitchFamily="49" charset="0"/>
              </a:rPr>
              <a:t> 150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t-BR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FF0000"/>
                </a:solidFill>
                <a:latin typeface="Consolas" panose="020B0609020204030204" pitchFamily="49" charset="0"/>
              </a:rPr>
              <a:t>'2019-10-08'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pt-BR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pt-BR" sz="1600" dirty="0">
                <a:solidFill>
                  <a:prstClr val="black"/>
                </a:solidFill>
                <a:latin typeface="Consolas" panose="020B0609020204030204" pitchFamily="49" charset="0"/>
              </a:rPr>
              <a:t>8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t-BR" sz="1600" dirty="0">
                <a:solidFill>
                  <a:srgbClr val="FF0000"/>
                </a:solidFill>
                <a:latin typeface="Consolas" panose="020B0609020204030204" pitchFamily="49" charset="0"/>
              </a:rPr>
              <a:t>'Direito Civil'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t-BR" sz="1600" dirty="0">
                <a:solidFill>
                  <a:prstClr val="black"/>
                </a:solidFill>
                <a:latin typeface="Consolas" panose="020B0609020204030204" pitchFamily="49" charset="0"/>
              </a:rPr>
              <a:t>8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t-BR" sz="1600" dirty="0">
                <a:solidFill>
                  <a:prstClr val="black"/>
                </a:solidFill>
                <a:latin typeface="Consolas" panose="020B0609020204030204" pitchFamily="49" charset="0"/>
              </a:rPr>
              <a:t>4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t-BR" sz="1600" dirty="0">
                <a:solidFill>
                  <a:prstClr val="black"/>
                </a:solidFill>
                <a:latin typeface="Consolas" panose="020B0609020204030204" pitchFamily="49" charset="0"/>
              </a:rPr>
              <a:t> 200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t-BR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FF0000"/>
                </a:solidFill>
                <a:latin typeface="Consolas" panose="020B0609020204030204" pitchFamily="49" charset="0"/>
              </a:rPr>
              <a:t>'2019-10-09'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pt-BR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pt-BR" sz="1600" dirty="0">
                <a:solidFill>
                  <a:prstClr val="black"/>
                </a:solidFill>
                <a:latin typeface="Consolas" panose="020B0609020204030204" pitchFamily="49" charset="0"/>
              </a:rPr>
              <a:t>9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t-BR" sz="1600" dirty="0">
                <a:solidFill>
                  <a:srgbClr val="FF0000"/>
                </a:solidFill>
                <a:latin typeface="Consolas" panose="020B0609020204030204" pitchFamily="49" charset="0"/>
              </a:rPr>
              <a:t>'Cores '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t-BR" sz="1600" dirty="0">
                <a:solidFill>
                  <a:prstClr val="black"/>
                </a:solidFill>
                <a:latin typeface="Consolas" panose="020B0609020204030204" pitchFamily="49" charset="0"/>
              </a:rPr>
              <a:t>7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t-BR" sz="1600" dirty="0">
                <a:solidFill>
                  <a:prstClr val="black"/>
                </a:solidFill>
                <a:latin typeface="Consolas" panose="020B0609020204030204" pitchFamily="49" charset="0"/>
              </a:rPr>
              <a:t>5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t-BR" sz="1600" dirty="0">
                <a:solidFill>
                  <a:prstClr val="black"/>
                </a:solidFill>
                <a:latin typeface="Consolas" panose="020B0609020204030204" pitchFamily="49" charset="0"/>
              </a:rPr>
              <a:t> 200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t-BR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FF0000"/>
                </a:solidFill>
                <a:latin typeface="Consolas" panose="020B0609020204030204" pitchFamily="49" charset="0"/>
              </a:rPr>
              <a:t>'2019-10-10'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pt-BR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pt-BR" sz="1600" dirty="0">
                <a:solidFill>
                  <a:prstClr val="black"/>
                </a:solidFill>
                <a:latin typeface="Consolas" panose="020B0609020204030204" pitchFamily="49" charset="0"/>
              </a:rPr>
              <a:t>10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t-BR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FF0000"/>
                </a:solidFill>
                <a:latin typeface="Consolas" panose="020B0609020204030204" pitchFamily="49" charset="0"/>
              </a:rPr>
              <a:t>'Paisagismo '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t-BR" sz="1600" dirty="0">
                <a:solidFill>
                  <a:prstClr val="black"/>
                </a:solidFill>
                <a:latin typeface="Consolas" panose="020B0609020204030204" pitchFamily="49" charset="0"/>
              </a:rPr>
              <a:t>8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t-BR" sz="1600" dirty="0">
                <a:solidFill>
                  <a:prstClr val="black"/>
                </a:solidFill>
                <a:latin typeface="Consolas" panose="020B0609020204030204" pitchFamily="49" charset="0"/>
              </a:rPr>
              <a:t>5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t-BR" sz="1600" dirty="0">
                <a:solidFill>
                  <a:prstClr val="black"/>
                </a:solidFill>
                <a:latin typeface="Consolas" panose="020B0609020204030204" pitchFamily="49" charset="0"/>
              </a:rPr>
              <a:t> 250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t-BR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FF0000"/>
                </a:solidFill>
                <a:latin typeface="Consolas" panose="020B0609020204030204" pitchFamily="49" charset="0"/>
              </a:rPr>
              <a:t>'2019-10-11'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pt-BR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pt-BR" sz="1600" dirty="0">
                <a:solidFill>
                  <a:prstClr val="black"/>
                </a:solidFill>
                <a:latin typeface="Consolas" panose="020B0609020204030204" pitchFamily="49" charset="0"/>
              </a:rPr>
              <a:t>11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t-BR" sz="1600" dirty="0">
                <a:solidFill>
                  <a:srgbClr val="FF0000"/>
                </a:solidFill>
                <a:latin typeface="Consolas" panose="020B0609020204030204" pitchFamily="49" charset="0"/>
              </a:rPr>
              <a:t>'Virus'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t-BR" sz="1600" dirty="0">
                <a:solidFill>
                  <a:prstClr val="black"/>
                </a:solidFill>
                <a:latin typeface="Consolas" panose="020B0609020204030204" pitchFamily="49" charset="0"/>
              </a:rPr>
              <a:t>9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t-BR" sz="1600" dirty="0">
                <a:solidFill>
                  <a:prstClr val="black"/>
                </a:solidFill>
                <a:latin typeface="Consolas" panose="020B0609020204030204" pitchFamily="49" charset="0"/>
              </a:rPr>
              <a:t>6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t-BR" sz="1600" dirty="0">
                <a:solidFill>
                  <a:prstClr val="black"/>
                </a:solidFill>
                <a:latin typeface="Consolas" panose="020B0609020204030204" pitchFamily="49" charset="0"/>
              </a:rPr>
              <a:t> 300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t-BR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FF0000"/>
                </a:solidFill>
                <a:latin typeface="Consolas" panose="020B0609020204030204" pitchFamily="49" charset="0"/>
              </a:rPr>
              <a:t>'2019-10-12'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pt-BR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pt-BR" sz="1600" dirty="0">
                <a:solidFill>
                  <a:prstClr val="black"/>
                </a:solidFill>
                <a:latin typeface="Consolas" panose="020B0609020204030204" pitchFamily="49" charset="0"/>
              </a:rPr>
              <a:t>12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t-BR" sz="1600" dirty="0">
                <a:solidFill>
                  <a:srgbClr val="FF0000"/>
                </a:solidFill>
                <a:latin typeface="Consolas" panose="020B0609020204030204" pitchFamily="49" charset="0"/>
              </a:rPr>
              <a:t>'Bacteria'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t-BR" sz="1600" dirty="0">
                <a:solidFill>
                  <a:prstClr val="black"/>
                </a:solidFill>
                <a:latin typeface="Consolas" panose="020B0609020204030204" pitchFamily="49" charset="0"/>
              </a:rPr>
              <a:t>9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t-BR" sz="1600" dirty="0">
                <a:solidFill>
                  <a:prstClr val="black"/>
                </a:solidFill>
                <a:latin typeface="Consolas" panose="020B0609020204030204" pitchFamily="49" charset="0"/>
              </a:rPr>
              <a:t>6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t-BR" sz="1600" dirty="0">
                <a:solidFill>
                  <a:prstClr val="black"/>
                </a:solidFill>
                <a:latin typeface="Consolas" panose="020B0609020204030204" pitchFamily="49" charset="0"/>
              </a:rPr>
              <a:t> 300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t-BR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FF0000"/>
                </a:solidFill>
                <a:latin typeface="Consolas" panose="020B0609020204030204" pitchFamily="49" charset="0"/>
              </a:rPr>
              <a:t>'2019-10-12'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</a:p>
        </p:txBody>
      </p:sp>
    </p:spTree>
  </p:cSld>
  <p:clrMapOvr>
    <a:masterClrMapping/>
  </p:clrMapOvr>
  <p:transition>
    <p:push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2"/>
          <p:cNvSpPr txBox="1">
            <a:spLocks noGrp="1"/>
          </p:cNvSpPr>
          <p:nvPr>
            <p:ph type="ctrTitle"/>
          </p:nvPr>
        </p:nvSpPr>
        <p:spPr>
          <a:xfrm>
            <a:off x="3708400" y="2276475"/>
            <a:ext cx="3773487" cy="8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lang="en-US" sz="2800" b="0" i="0" u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Inner Join</a:t>
            </a:r>
            <a:endParaRPr dirty="0"/>
          </a:p>
        </p:txBody>
      </p:sp>
      <p:pic>
        <p:nvPicPr>
          <p:cNvPr id="266" name="Google Shape;266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81887" y="47625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32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/>
                <a:ea typeface="Arial Black"/>
                <a:cs typeface="Arial Black"/>
                <a:sym typeface="Arial Black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 Black"/>
                <a:buNone/>
                <a:tabLst/>
                <a:defRPr/>
              </a:pPr>
              <a:t>57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idx="11"/>
          </p:nvPr>
        </p:nvSpPr>
        <p:spPr>
          <a:xfrm>
            <a:off x="2500744" y="6248400"/>
            <a:ext cx="4454237" cy="457200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pt-B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Aula 10 -  MySql -  Inner Join -Exerc</a:t>
            </a:r>
            <a:endParaRPr kumimoji="0" lang="pt-BR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20572752"/>
      </p:ext>
    </p:extLst>
  </p:cSld>
  <p:clrMapOvr>
    <a:masterClrMapping/>
  </p:clrMapOvr>
  <p:transition spd="slow">
    <p:push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3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Exemplo de Modelo de Dados</a:t>
            </a:r>
            <a:endParaRPr/>
          </a:p>
        </p:txBody>
      </p:sp>
      <p:sp>
        <p:nvSpPr>
          <p:cNvPr id="275" name="Google Shape;275;p33"/>
          <p:cNvSpPr txBox="1"/>
          <p:nvPr/>
        </p:nvSpPr>
        <p:spPr>
          <a:xfrm>
            <a:off x="1116012" y="5516562"/>
            <a:ext cx="1295400" cy="217487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6" name="Google Shape;276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81887" y="476250"/>
            <a:ext cx="1439862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3413" y="1725075"/>
            <a:ext cx="7574661" cy="1811453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33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/>
                <a:ea typeface="Arial Black"/>
                <a:cs typeface="Arial Black"/>
                <a:sym typeface="Arial Black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 Black"/>
                <a:buNone/>
                <a:tabLst/>
                <a:defRPr/>
              </a:pPr>
              <a:t>58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idx="11"/>
          </p:nvPr>
        </p:nvSpPr>
        <p:spPr>
          <a:xfrm>
            <a:off x="1969438" y="6248400"/>
            <a:ext cx="5205124" cy="457200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pt-B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Aula 10 -  </a:t>
            </a:r>
            <a:r>
              <a:rPr kumimoji="0" lang="pt-B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MySql</a:t>
            </a:r>
            <a:r>
              <a:rPr kumimoji="0" lang="pt-B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-  </a:t>
            </a:r>
            <a:r>
              <a:rPr kumimoji="0" lang="pt-B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Inner</a:t>
            </a:r>
            <a:r>
              <a:rPr kumimoji="0" lang="pt-B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pt-B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Join</a:t>
            </a:r>
            <a:r>
              <a:rPr kumimoji="0" lang="pt-B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-</a:t>
            </a:r>
            <a:r>
              <a:rPr kumimoji="0" lang="pt-B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Exerc</a:t>
            </a:r>
            <a:endParaRPr kumimoji="0" lang="pt-BR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9D426D3-FF5E-4A10-A735-EA70D49A9993}"/>
              </a:ext>
            </a:extLst>
          </p:cNvPr>
          <p:cNvSpPr txBox="1"/>
          <p:nvPr/>
        </p:nvSpPr>
        <p:spPr>
          <a:xfrm>
            <a:off x="265113" y="3896775"/>
            <a:ext cx="8613774" cy="19913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dirty="0"/>
              <a:t>Uma cláusula </a:t>
            </a:r>
            <a:r>
              <a:rPr lang="pt-BR" b="1" dirty="0" err="1"/>
              <a:t>join</a:t>
            </a:r>
            <a:r>
              <a:rPr lang="pt-BR" b="1" dirty="0"/>
              <a:t> da SQL </a:t>
            </a:r>
            <a:r>
              <a:rPr lang="pt-BR" dirty="0"/>
              <a:t>- correspondente a uma operação de </a:t>
            </a:r>
            <a:r>
              <a:rPr lang="pt-BR" b="1" dirty="0"/>
              <a:t>junção em álgebra relacional </a:t>
            </a:r>
            <a:r>
              <a:rPr lang="pt-BR" dirty="0"/>
              <a:t>- combina colunas de uma ou mais tabelas em um banco de dados relacional. </a:t>
            </a:r>
          </a:p>
          <a:p>
            <a:pPr algn="just">
              <a:lnSpc>
                <a:spcPct val="150000"/>
              </a:lnSpc>
            </a:pPr>
            <a:endParaRPr lang="pt-BR" dirty="0"/>
          </a:p>
          <a:p>
            <a:pPr algn="just">
              <a:lnSpc>
                <a:spcPct val="150000"/>
              </a:lnSpc>
            </a:pPr>
            <a:r>
              <a:rPr lang="pt-BR" dirty="0"/>
              <a:t>Um JOIN é um meio de combinar colunas de uma (</a:t>
            </a:r>
            <a:r>
              <a:rPr lang="pt-BR" dirty="0" err="1"/>
              <a:t>auto-junção</a:t>
            </a:r>
            <a:r>
              <a:rPr lang="pt-BR" dirty="0"/>
              <a:t>) ou mais tabelas, usando valores comuns a cada uma delas. O SQL padrão ANSI especifica cinco tipos de JOIN: INNER, LEFT OUTER, RIGHT OUTER.  </a:t>
            </a:r>
          </a:p>
        </p:txBody>
      </p:sp>
    </p:spTree>
    <p:extLst>
      <p:ext uri="{BB962C8B-B14F-4D97-AF65-F5344CB8AC3E}">
        <p14:creationId xmlns:p14="http://schemas.microsoft.com/office/powerpoint/2010/main" val="816071113"/>
      </p:ext>
    </p:extLst>
  </p:cSld>
  <p:clrMapOvr>
    <a:masterClrMapping/>
  </p:clrMapOvr>
  <p:transition spd="slow">
    <p:push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5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755650" y="1905000"/>
            <a:ext cx="7848600" cy="4548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F1F1D"/>
              </a:buClr>
              <a:buSzPts val="200"/>
              <a:buFont typeface="Noto Sans Symbols"/>
              <a:buChar char="⮚"/>
            </a:pPr>
            <a:r>
              <a:rPr lang="en-US" sz="2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 o  INNER JOIN serão incluídas somente as linhas que satisfazem a condição do join.</a:t>
            </a:r>
            <a:endParaRPr sz="3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F1F1D"/>
              </a:buClr>
              <a:buSzPts val="200"/>
              <a:buFont typeface="Noto Sans Symbols"/>
              <a:buChar char="⮚"/>
            </a:pPr>
            <a:r>
              <a:rPr lang="en-US" sz="2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Problema: Ver os </a:t>
            </a:r>
            <a:r>
              <a:rPr lang="en-US" sz="22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Títulos </a:t>
            </a:r>
            <a:r>
              <a:rPr lang="en-US" sz="2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en-US" sz="22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Editora </a:t>
            </a:r>
            <a:r>
              <a:rPr lang="en-US" sz="2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equivalente.</a:t>
            </a:r>
            <a:endParaRPr sz="3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F1F1D"/>
              </a:buClr>
              <a:buSzPts val="200"/>
              <a:buFont typeface="Noto Sans Symbols"/>
              <a:buChar char="⮚"/>
            </a:pPr>
            <a:r>
              <a:rPr lang="en-US" sz="2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gráfico:</a:t>
            </a:r>
            <a:endParaRPr sz="3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50"/>
              <a:buNone/>
            </a:pPr>
            <a:r>
              <a:rPr lang="en-US" sz="2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/>
          </a:p>
        </p:txBody>
      </p:sp>
      <p:sp>
        <p:nvSpPr>
          <p:cNvPr id="296" name="Google Shape;296;p35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INNER JOIN</a:t>
            </a:r>
            <a:endParaRPr/>
          </a:p>
        </p:txBody>
      </p:sp>
      <p:pic>
        <p:nvPicPr>
          <p:cNvPr id="297" name="Google Shape;297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81887" y="476250"/>
            <a:ext cx="1439862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875" y="3929062"/>
            <a:ext cx="4484687" cy="181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3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59312" y="3929062"/>
            <a:ext cx="4254500" cy="1943100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35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/>
                <a:ea typeface="Arial Black"/>
                <a:cs typeface="Arial Black"/>
                <a:sym typeface="Arial Black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 Black"/>
                <a:buNone/>
                <a:tabLst/>
                <a:defRPr/>
              </a:pPr>
              <a:t>59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idx="11"/>
          </p:nvPr>
        </p:nvSpPr>
        <p:spPr>
          <a:xfrm>
            <a:off x="2363932" y="6300787"/>
            <a:ext cx="4106718" cy="457200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pt-B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Aula 10 -  MySql -  Inner Join -Exerc</a:t>
            </a:r>
            <a:endParaRPr kumimoji="0" lang="pt-BR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12346941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p105"/>
          <p:cNvSpPr txBox="1">
            <a:spLocks noGrp="1"/>
          </p:cNvSpPr>
          <p:nvPr>
            <p:ph type="title"/>
          </p:nvPr>
        </p:nvSpPr>
        <p:spPr>
          <a:xfrm>
            <a:off x="587230" y="635000"/>
            <a:ext cx="593826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lnSpc>
                <a:spcPct val="85000"/>
              </a:lnSpc>
            </a:pPr>
            <a:r>
              <a:rPr lang="pt-BR" sz="2400" dirty="0"/>
              <a:t>Baixando </a:t>
            </a:r>
            <a:r>
              <a:rPr lang="pt-BR" sz="2400" dirty="0" err="1"/>
              <a:t>MySql</a:t>
            </a:r>
            <a:endParaRPr dirty="0"/>
          </a:p>
        </p:txBody>
      </p:sp>
      <p:pic>
        <p:nvPicPr>
          <p:cNvPr id="967" name="Google Shape;967;p10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81888" y="50800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968" name="Google Shape;968;p105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  <a:tabLst/>
              <a:defRPr/>
            </a:pPr>
            <a:r>
              <a:rPr kumimoji="0" lang="pt-B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Aula 10 -  MySql -  Inner Join -Exerc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5881026" y="1294398"/>
            <a:ext cx="2342308" cy="3366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600" b="0" i="0" u="sng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  <a:sym typeface="Arial"/>
                <a:hlinkClick r:id="rId4"/>
              </a:rPr>
              <a:t>https://www.mysql.com/</a:t>
            </a:r>
            <a:endParaRPr kumimoji="0" lang="pt-B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Calibri" panose="020F0502020204030204" pitchFamily="34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310139" y="1294398"/>
            <a:ext cx="40286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600" b="0" i="0" u="sng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  <a:sym typeface="Arial"/>
                <a:hlinkClick r:id="rId5"/>
              </a:rPr>
              <a:t>https://dev.mysql.com/downloads/installer/</a:t>
            </a:r>
            <a:endParaRPr kumimoji="0" lang="pt-BR" sz="1600" b="0" i="0" u="sng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/>
              <a:ea typeface="Calibri" panose="020F0502020204030204" pitchFamily="34" charset="0"/>
              <a:cs typeface="Times New Roman" panose="02020603050405020304" pitchFamily="18" charset="0"/>
              <a:sym typeface="Arial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3862" y="2034173"/>
            <a:ext cx="8296275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563448"/>
      </p:ext>
    </p:extLst>
  </p:cSld>
  <p:clrMapOvr>
    <a:masterClrMapping/>
  </p:clrMapOvr>
  <p:transition spd="slow">
    <p:fade thruBlk="1"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6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1 - Sintaxe  </a:t>
            </a:r>
            <a:endParaRPr/>
          </a:p>
        </p:txBody>
      </p:sp>
      <p:pic>
        <p:nvPicPr>
          <p:cNvPr id="308" name="Google Shape;308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81887" y="476250"/>
            <a:ext cx="1439862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26000" y="4168775"/>
            <a:ext cx="4254500" cy="1944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3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30200" y="1341437"/>
            <a:ext cx="8329612" cy="2052637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36"/>
          <p:cNvSpPr txBox="1"/>
          <p:nvPr/>
        </p:nvSpPr>
        <p:spPr>
          <a:xfrm>
            <a:off x="323850" y="3429000"/>
            <a:ext cx="4171950" cy="2554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select </a:t>
            </a: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L</a:t>
            </a: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.titulo, </a:t>
            </a: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E</a:t>
            </a: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.editora from tb_livro </a:t>
            </a: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L 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inner join tb_editora </a:t>
            </a: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E 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on </a:t>
            </a: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L</a:t>
            </a: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.cd_editora = </a:t>
            </a: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E</a:t>
            </a: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.cd_editora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14" name="Google Shape;314;p36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/>
                <a:ea typeface="Arial Black"/>
                <a:cs typeface="Arial Black"/>
                <a:sym typeface="Arial Black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 Black"/>
                <a:buNone/>
                <a:tabLst/>
                <a:defRPr/>
              </a:pPr>
              <a:t>60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idx="11"/>
          </p:nvPr>
        </p:nvSpPr>
        <p:spPr>
          <a:xfrm>
            <a:off x="2048163" y="6448425"/>
            <a:ext cx="5848927" cy="457200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pt-B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Aula 10 -  MySql -  Inner Join -Exerc</a:t>
            </a:r>
            <a:endParaRPr kumimoji="0" lang="pt-BR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698760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7"/>
          <p:cNvSpPr txBox="1">
            <a:spLocks noGrp="1"/>
          </p:cNvSpPr>
          <p:nvPr>
            <p:ph type="title"/>
          </p:nvPr>
        </p:nvSpPr>
        <p:spPr>
          <a:xfrm>
            <a:off x="-15875" y="476250"/>
            <a:ext cx="2211387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2 - Sintaxe  </a:t>
            </a:r>
            <a:endParaRPr/>
          </a:p>
        </p:txBody>
      </p:sp>
      <p:pic>
        <p:nvPicPr>
          <p:cNvPr id="320" name="Google Shape;320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04137" y="476250"/>
            <a:ext cx="1439862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01875" y="476250"/>
            <a:ext cx="5400675" cy="133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3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10062" y="4581525"/>
            <a:ext cx="4608512" cy="1601787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37"/>
          <p:cNvSpPr txBox="1"/>
          <p:nvPr/>
        </p:nvSpPr>
        <p:spPr>
          <a:xfrm>
            <a:off x="198437" y="1863725"/>
            <a:ext cx="8450262" cy="332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select </a:t>
            </a: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L</a:t>
            </a: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.titulo, </a:t>
            </a: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E</a:t>
            </a: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.editora, </a:t>
            </a: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G</a:t>
            </a: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.genero     from tb_livro </a:t>
            </a: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L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inner join tb_editora </a:t>
            </a: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E 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on </a:t>
            </a: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L</a:t>
            </a: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.cd_editora = </a:t>
            </a: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E</a:t>
            </a: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.cd_editora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tabLst/>
              <a:defRPr/>
            </a:pPr>
            <a:endParaRPr kumimoji="0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inner join tb_genero </a:t>
            </a: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G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on </a:t>
            </a: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L</a:t>
            </a: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.cd_genero = </a:t>
            </a: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G</a:t>
            </a: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.cd_genero 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26" name="Google Shape;326;p37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/>
                <a:ea typeface="Arial Black"/>
                <a:cs typeface="Arial Black"/>
                <a:sym typeface="Arial Black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 Black"/>
                <a:buNone/>
                <a:tabLst/>
                <a:defRPr/>
              </a:pPr>
              <a:t>61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idx="11"/>
          </p:nvPr>
        </p:nvSpPr>
        <p:spPr>
          <a:xfrm>
            <a:off x="2708564" y="6400800"/>
            <a:ext cx="3844636" cy="457200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pt-B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Aula 10 -  MySql -  Inner Join -Exerc</a:t>
            </a:r>
            <a:endParaRPr kumimoji="0" lang="pt-BR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0835566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8"/>
          <p:cNvSpPr txBox="1">
            <a:spLocks noGrp="1"/>
          </p:cNvSpPr>
          <p:nvPr>
            <p:ph type="title"/>
          </p:nvPr>
        </p:nvSpPr>
        <p:spPr>
          <a:xfrm>
            <a:off x="0" y="476250"/>
            <a:ext cx="2124075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3- Sintaxe  </a:t>
            </a:r>
            <a:endParaRPr/>
          </a:p>
        </p:txBody>
      </p:sp>
      <p:pic>
        <p:nvPicPr>
          <p:cNvPr id="332" name="Google Shape;332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81887" y="476250"/>
            <a:ext cx="1439862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93862" y="971550"/>
            <a:ext cx="6021387" cy="2347912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38"/>
          <p:cNvSpPr txBox="1"/>
          <p:nvPr/>
        </p:nvSpPr>
        <p:spPr>
          <a:xfrm>
            <a:off x="250825" y="3789362"/>
            <a:ext cx="4572000" cy="1322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select </a:t>
            </a: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f</a:t>
            </a: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.nome, </a:t>
            </a: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s</a:t>
            </a: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.setor from tb_funcionario </a:t>
            </a: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f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inner join tb_setor </a:t>
            </a: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s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on </a:t>
            </a: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f</a:t>
            </a: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.cd_setor = </a:t>
            </a: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s</a:t>
            </a: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.cd_setor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336" name="Google Shape;336;p3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148262" y="3435350"/>
            <a:ext cx="2487612" cy="2946400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38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/>
                <a:ea typeface="Arial Black"/>
                <a:cs typeface="Arial Black"/>
                <a:sym typeface="Arial Black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 Black"/>
                <a:buNone/>
                <a:tabLst/>
                <a:defRPr/>
              </a:pPr>
              <a:t>62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idx="11"/>
          </p:nvPr>
        </p:nvSpPr>
        <p:spPr>
          <a:xfrm>
            <a:off x="3068782" y="6381750"/>
            <a:ext cx="2895600" cy="457200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pt-B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Aula 10 -  MySql -  Inner Join -Exerc</a:t>
            </a:r>
            <a:endParaRPr kumimoji="0" lang="pt-BR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6598192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9"/>
          <p:cNvSpPr txBox="1">
            <a:spLocks noGrp="1"/>
          </p:cNvSpPr>
          <p:nvPr>
            <p:ph type="title"/>
          </p:nvPr>
        </p:nvSpPr>
        <p:spPr>
          <a:xfrm>
            <a:off x="107950" y="82550"/>
            <a:ext cx="1751012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4 -Sintaxe  </a:t>
            </a:r>
            <a:endParaRPr/>
          </a:p>
        </p:txBody>
      </p:sp>
      <p:pic>
        <p:nvPicPr>
          <p:cNvPr id="344" name="Google Shape;344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81887" y="476250"/>
            <a:ext cx="1439862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3412" y="971550"/>
            <a:ext cx="7226300" cy="2817812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39"/>
          <p:cNvSpPr txBox="1"/>
          <p:nvPr/>
        </p:nvSpPr>
        <p:spPr>
          <a:xfrm>
            <a:off x="323850" y="4365625"/>
            <a:ext cx="4572000" cy="1323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select </a:t>
            </a: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f</a:t>
            </a: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.nome, </a:t>
            </a: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s</a:t>
            </a: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.sexo from tb_funcionario</a:t>
            </a: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f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inner join tb_sexo </a:t>
            </a: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s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on </a:t>
            </a: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f</a:t>
            </a: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.cd_sexo = </a:t>
            </a: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s</a:t>
            </a: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.cd_sexo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348" name="Google Shape;348;p3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938837" y="3819525"/>
            <a:ext cx="2263775" cy="2824162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39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/>
                <a:ea typeface="Arial Black"/>
                <a:cs typeface="Arial Black"/>
                <a:sym typeface="Arial Black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 Black"/>
                <a:buNone/>
                <a:tabLst/>
                <a:defRPr/>
              </a:pPr>
              <a:t>63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idx="11"/>
          </p:nvPr>
        </p:nvSpPr>
        <p:spPr>
          <a:xfrm>
            <a:off x="924574" y="6243637"/>
            <a:ext cx="4707082" cy="457200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pt-B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Aula 10 -  MySql -  Inner Join -Exerc</a:t>
            </a:r>
            <a:endParaRPr kumimoji="0" lang="pt-BR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2974467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0"/>
          <p:cNvSpPr txBox="1">
            <a:spLocks noGrp="1"/>
          </p:cNvSpPr>
          <p:nvPr>
            <p:ph type="title"/>
          </p:nvPr>
        </p:nvSpPr>
        <p:spPr>
          <a:xfrm>
            <a:off x="19050" y="0"/>
            <a:ext cx="1751012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5 -Sintaxe  </a:t>
            </a:r>
            <a:endParaRPr/>
          </a:p>
        </p:txBody>
      </p:sp>
      <p:pic>
        <p:nvPicPr>
          <p:cNvPr id="356" name="Google Shape;356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81887" y="47625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40"/>
          <p:cNvSpPr txBox="1"/>
          <p:nvPr/>
        </p:nvSpPr>
        <p:spPr>
          <a:xfrm>
            <a:off x="250825" y="3789362"/>
            <a:ext cx="4572000" cy="1938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select </a:t>
            </a: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f</a:t>
            </a: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.funcionario, </a:t>
            </a: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s</a:t>
            </a: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.setor, </a:t>
            </a: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c</a:t>
            </a: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.cargo from tb_funcionario </a:t>
            </a: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f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inner join tb_setor </a:t>
            </a: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s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on </a:t>
            </a: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f</a:t>
            </a: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.cd_setor = </a:t>
            </a: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s</a:t>
            </a: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.cd_setor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inner join tb_cargo </a:t>
            </a: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c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on </a:t>
            </a: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f</a:t>
            </a: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.cd_cargo = </a:t>
            </a: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c</a:t>
            </a: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.cd_cargo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359" name="Google Shape;359;p4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75237" y="4152900"/>
            <a:ext cx="3168650" cy="2589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4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862262" y="509587"/>
            <a:ext cx="3797300" cy="327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40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/>
                <a:ea typeface="Arial Black"/>
                <a:cs typeface="Arial Black"/>
                <a:sym typeface="Arial Black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 Black"/>
                <a:buNone/>
                <a:tabLst/>
                <a:defRPr/>
              </a:pPr>
              <a:t>64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idx="11"/>
          </p:nvPr>
        </p:nvSpPr>
        <p:spPr>
          <a:xfrm>
            <a:off x="1089025" y="6400800"/>
            <a:ext cx="3986212" cy="457200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pt-B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Aula 10 -  MySql -  Inner Join -Exerc</a:t>
            </a:r>
            <a:endParaRPr kumimoji="0" lang="pt-BR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025343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1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Sintaxe  </a:t>
            </a:r>
            <a:endParaRPr/>
          </a:p>
        </p:txBody>
      </p:sp>
      <p:pic>
        <p:nvPicPr>
          <p:cNvPr id="368" name="Google Shape;368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81887" y="476250"/>
            <a:ext cx="1439862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6225" y="1909762"/>
            <a:ext cx="8645525" cy="3402012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41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/>
                <a:ea typeface="Arial Black"/>
                <a:cs typeface="Arial Black"/>
                <a:sym typeface="Arial Black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 Black"/>
                <a:buNone/>
                <a:tabLst/>
                <a:defRPr/>
              </a:pPr>
              <a:t>65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idx="11"/>
          </p:nvPr>
        </p:nvSpPr>
        <p:spPr>
          <a:xfrm>
            <a:off x="2736272" y="6400800"/>
            <a:ext cx="4523509" cy="457200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pt-B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Aula 10 -  MySql -  Inner Join -Exerc</a:t>
            </a:r>
            <a:endParaRPr kumimoji="0" lang="pt-BR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19718367"/>
      </p:ext>
    </p:extLst>
  </p:cSld>
  <p:clrMapOvr>
    <a:masterClrMapping/>
  </p:clrMapOvr>
  <p:transition spd="slow">
    <p:push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2"/>
          <p:cNvSpPr txBox="1">
            <a:spLocks noGrp="1"/>
          </p:cNvSpPr>
          <p:nvPr>
            <p:ph type="title"/>
          </p:nvPr>
        </p:nvSpPr>
        <p:spPr>
          <a:xfrm>
            <a:off x="6350" y="47625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6- Sintaxe  </a:t>
            </a:r>
            <a:endParaRPr/>
          </a:p>
        </p:txBody>
      </p:sp>
      <p:pic>
        <p:nvPicPr>
          <p:cNvPr id="378" name="Google Shape;378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81887" y="476250"/>
            <a:ext cx="1439862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51050" y="1196975"/>
            <a:ext cx="5829300" cy="1762125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42"/>
          <p:cNvSpPr txBox="1"/>
          <p:nvPr/>
        </p:nvSpPr>
        <p:spPr>
          <a:xfrm>
            <a:off x="6350" y="2959100"/>
            <a:ext cx="5687700" cy="25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select </a:t>
            </a: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F</a:t>
            </a: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.nome, </a:t>
            </a: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C</a:t>
            </a: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.CURSO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from tb_funcionario </a:t>
            </a: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F 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inner join 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rl_funcionario_curso </a:t>
            </a: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RL</a:t>
            </a: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on </a:t>
            </a: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F</a:t>
            </a: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.cd_funcionario = </a:t>
            </a: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RL</a:t>
            </a: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.cd_funcionario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inner join tb_curso </a:t>
            </a: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C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on </a:t>
            </a: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RL</a:t>
            </a: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.cd_curso = </a:t>
            </a: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C</a:t>
            </a: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.cd_curso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382" name="Google Shape;382;p4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802312" y="2654925"/>
            <a:ext cx="3119437" cy="3402012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42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/>
                <a:ea typeface="Arial Black"/>
                <a:cs typeface="Arial Black"/>
                <a:sym typeface="Arial Black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 Black"/>
                <a:buNone/>
                <a:tabLst/>
                <a:defRPr/>
              </a:pPr>
              <a:t>66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idx="11"/>
          </p:nvPr>
        </p:nvSpPr>
        <p:spPr>
          <a:xfrm>
            <a:off x="2115704" y="6248400"/>
            <a:ext cx="4010891" cy="457200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pt-B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Aula 10 -  MySql -  Inner Join -Exerc</a:t>
            </a:r>
            <a:endParaRPr kumimoji="0" lang="pt-BR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6156460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p110"/>
          <p:cNvSpPr txBox="1">
            <a:spLocks noGrp="1"/>
          </p:cNvSpPr>
          <p:nvPr>
            <p:ph type="ctrTitle"/>
          </p:nvPr>
        </p:nvSpPr>
        <p:spPr>
          <a:xfrm>
            <a:off x="4572000" y="2276475"/>
            <a:ext cx="3773488" cy="8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/>
              <a:t>Exercício</a:t>
            </a:r>
            <a:endParaRPr sz="2800"/>
          </a:p>
        </p:txBody>
      </p:sp>
      <p:pic>
        <p:nvPicPr>
          <p:cNvPr id="967" name="Google Shape;967;p1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81888" y="47625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968" name="Google Shape;968;p110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lang="pt-B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10 -  MySql -  Inner Join -Exerc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p111"/>
          <p:cNvSpPr txBox="1">
            <a:spLocks noGrp="1"/>
          </p:cNvSpPr>
          <p:nvPr>
            <p:ph type="title"/>
          </p:nvPr>
        </p:nvSpPr>
        <p:spPr>
          <a:xfrm>
            <a:off x="455613" y="695325"/>
            <a:ext cx="8229600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800" b="1"/>
              <a:t>Exercício</a:t>
            </a:r>
            <a:endParaRPr/>
          </a:p>
        </p:txBody>
      </p:sp>
      <p:pic>
        <p:nvPicPr>
          <p:cNvPr id="974" name="Google Shape;974;p1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81888" y="47625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975" name="Google Shape;975;p111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lang="pt-B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10 -  MySql -  Inner Join -Exerc</a:t>
            </a:r>
            <a:endParaRPr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F6505C3-E8CD-440A-8884-E327EF07BE2E}"/>
              </a:ext>
            </a:extLst>
          </p:cNvPr>
          <p:cNvSpPr txBox="1"/>
          <p:nvPr/>
        </p:nvSpPr>
        <p:spPr>
          <a:xfrm>
            <a:off x="1242866" y="1861181"/>
            <a:ext cx="6239022" cy="32301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pt-BR" dirty="0"/>
              <a:t>1	Lista titulo, editora quando o </a:t>
            </a:r>
            <a:r>
              <a:rPr lang="pt-BR" dirty="0" err="1"/>
              <a:t>preco</a:t>
            </a:r>
            <a:r>
              <a:rPr lang="pt-BR" dirty="0"/>
              <a:t> maior que R$200,00</a:t>
            </a:r>
          </a:p>
          <a:p>
            <a:pPr>
              <a:lnSpc>
                <a:spcPct val="250000"/>
              </a:lnSpc>
            </a:pPr>
            <a:r>
              <a:rPr lang="pt-BR" dirty="0"/>
              <a:t>2	Lista titulo, gênero quando o </a:t>
            </a:r>
            <a:r>
              <a:rPr lang="pt-BR" dirty="0" err="1"/>
              <a:t>preco</a:t>
            </a:r>
            <a:r>
              <a:rPr lang="pt-BR" dirty="0"/>
              <a:t> entre R$200,00 e R$300,00</a:t>
            </a:r>
          </a:p>
          <a:p>
            <a:pPr>
              <a:lnSpc>
                <a:spcPct val="250000"/>
              </a:lnSpc>
            </a:pPr>
            <a:r>
              <a:rPr lang="pt-BR" dirty="0"/>
              <a:t>3	Lista  titulo, editora e gênero quando </a:t>
            </a:r>
            <a:r>
              <a:rPr lang="pt-BR" dirty="0" err="1"/>
              <a:t>cd_editora</a:t>
            </a:r>
            <a:r>
              <a:rPr lang="pt-BR" dirty="0"/>
              <a:t> 1, 2 e 3</a:t>
            </a:r>
          </a:p>
          <a:p>
            <a:pPr>
              <a:lnSpc>
                <a:spcPct val="250000"/>
              </a:lnSpc>
            </a:pPr>
            <a:r>
              <a:rPr lang="pt-BR" dirty="0"/>
              <a:t>4	Lista editora que o </a:t>
            </a:r>
            <a:r>
              <a:rPr lang="pt-BR" dirty="0" err="1"/>
              <a:t>preco</a:t>
            </a:r>
            <a:r>
              <a:rPr lang="pt-BR" dirty="0"/>
              <a:t> é maior</a:t>
            </a:r>
          </a:p>
          <a:p>
            <a:pPr>
              <a:lnSpc>
                <a:spcPct val="250000"/>
              </a:lnSpc>
            </a:pPr>
            <a:r>
              <a:rPr lang="pt-BR" dirty="0"/>
              <a:t>5	lista o gênero que o </a:t>
            </a:r>
            <a:r>
              <a:rPr lang="pt-BR" dirty="0" err="1"/>
              <a:t>preco</a:t>
            </a:r>
            <a:r>
              <a:rPr lang="pt-BR" dirty="0"/>
              <a:t> é menor</a:t>
            </a:r>
          </a:p>
          <a:p>
            <a:pPr>
              <a:lnSpc>
                <a:spcPct val="250000"/>
              </a:lnSpc>
            </a:pPr>
            <a:r>
              <a:rPr lang="pt-BR" dirty="0"/>
              <a:t>6	lista titulo, </a:t>
            </a:r>
            <a:r>
              <a:rPr lang="pt-BR" dirty="0" err="1"/>
              <a:t>preco</a:t>
            </a:r>
            <a:r>
              <a:rPr lang="pt-BR" dirty="0"/>
              <a:t> e </a:t>
            </a:r>
            <a:r>
              <a:rPr lang="pt-BR" dirty="0" err="1"/>
              <a:t>preco</a:t>
            </a:r>
            <a:r>
              <a:rPr lang="pt-BR" dirty="0"/>
              <a:t> com mais 20%</a:t>
            </a:r>
          </a:p>
        </p:txBody>
      </p:sp>
    </p:spTree>
  </p:cSld>
  <p:clrMapOvr>
    <a:masterClrMapping/>
  </p:clrMapOvr>
  <p:transition spd="slow">
    <p:push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73"/>
          <p:cNvSpPr txBox="1">
            <a:spLocks noGrp="1"/>
          </p:cNvSpPr>
          <p:nvPr>
            <p:ph type="title"/>
          </p:nvPr>
        </p:nvSpPr>
        <p:spPr>
          <a:xfrm>
            <a:off x="468312" y="476250"/>
            <a:ext cx="8229600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pt-BR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/>
          </a:p>
        </p:txBody>
      </p:sp>
      <p:sp>
        <p:nvSpPr>
          <p:cNvPr id="600" name="Google Shape;600;p73"/>
          <p:cNvSpPr txBox="1">
            <a:spLocks noGrp="1"/>
          </p:cNvSpPr>
          <p:nvPr>
            <p:ph type="body" idx="1"/>
          </p:nvPr>
        </p:nvSpPr>
        <p:spPr>
          <a:xfrm>
            <a:off x="1368424" y="1229157"/>
            <a:ext cx="6429375" cy="25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52450" lvl="0" indent="-457200">
              <a:lnSpc>
                <a:spcPct val="200000"/>
              </a:lnSpc>
              <a:spcBef>
                <a:spcPts val="400"/>
              </a:spcBef>
              <a:buSzPts val="1500"/>
              <a:buFont typeface="+mj-lt"/>
              <a:buAutoNum type="arabicPeriod"/>
            </a:pPr>
            <a:r>
              <a:rPr lang="pt-BR" sz="2000" dirty="0"/>
              <a:t>Instalando </a:t>
            </a:r>
            <a:r>
              <a:rPr lang="pt-BR" sz="2000" dirty="0" err="1"/>
              <a:t>MySql</a:t>
            </a:r>
            <a:endParaRPr lang="pt-BR" sz="2000" dirty="0"/>
          </a:p>
          <a:p>
            <a:pPr marL="552450" lvl="0" indent="-457200">
              <a:lnSpc>
                <a:spcPct val="200000"/>
              </a:lnSpc>
              <a:spcBef>
                <a:spcPts val="400"/>
              </a:spcBef>
              <a:buSzPts val="1500"/>
              <a:buFont typeface="+mj-lt"/>
              <a:buAutoNum type="arabicPeriod"/>
            </a:pPr>
            <a:r>
              <a:rPr lang="pt-BR" sz="2000" dirty="0"/>
              <a:t>Criar o Banco de Dados </a:t>
            </a:r>
            <a:r>
              <a:rPr lang="pt-BR" sz="2000" dirty="0" err="1"/>
              <a:t>Bd_livro</a:t>
            </a:r>
            <a:endParaRPr lang="pt-BR" sz="2000" dirty="0"/>
          </a:p>
          <a:p>
            <a:pPr marL="552450" lvl="0" indent="-457200">
              <a:lnSpc>
                <a:spcPct val="200000"/>
              </a:lnSpc>
              <a:spcBef>
                <a:spcPts val="400"/>
              </a:spcBef>
              <a:buSzPts val="1500"/>
              <a:buFont typeface="+mj-lt"/>
              <a:buAutoNum type="arabicPeriod"/>
            </a:pPr>
            <a:r>
              <a:rPr lang="pt-BR" sz="2000" dirty="0"/>
              <a:t>Popular o Banco de Dados </a:t>
            </a:r>
            <a:r>
              <a:rPr lang="pt-BR" sz="2000" dirty="0" err="1"/>
              <a:t>Bd_livro</a:t>
            </a:r>
            <a:endParaRPr lang="pt-BR" sz="2000" dirty="0"/>
          </a:p>
          <a:p>
            <a:pPr marL="552450" lvl="0" indent="-457200">
              <a:lnSpc>
                <a:spcPct val="200000"/>
              </a:lnSpc>
              <a:spcBef>
                <a:spcPts val="400"/>
              </a:spcBef>
              <a:buSzPts val="1500"/>
              <a:buFont typeface="+mj-lt"/>
              <a:buAutoNum type="arabicPeriod"/>
            </a:pPr>
            <a:r>
              <a:rPr lang="pt-BR" sz="2000" dirty="0"/>
              <a:t>Engenharia reversa</a:t>
            </a:r>
          </a:p>
          <a:p>
            <a:pPr marL="552450" lvl="0" indent="-457200">
              <a:lnSpc>
                <a:spcPct val="200000"/>
              </a:lnSpc>
              <a:spcBef>
                <a:spcPts val="400"/>
              </a:spcBef>
              <a:buSzPts val="1500"/>
              <a:buFont typeface="+mj-lt"/>
              <a:buAutoNum type="arabicPeriod"/>
            </a:pPr>
            <a:r>
              <a:rPr lang="pt-BR" sz="2000" dirty="0" err="1"/>
              <a:t>Inner</a:t>
            </a:r>
            <a:r>
              <a:rPr lang="pt-BR" sz="2000" dirty="0"/>
              <a:t> </a:t>
            </a:r>
            <a:r>
              <a:rPr lang="pt-BR" sz="2000" dirty="0" err="1"/>
              <a:t>join</a:t>
            </a:r>
            <a:endParaRPr lang="pt-BR" sz="2000" dirty="0"/>
          </a:p>
          <a:p>
            <a:pPr marL="552450" lvl="0" indent="-457200">
              <a:lnSpc>
                <a:spcPct val="200000"/>
              </a:lnSpc>
              <a:spcBef>
                <a:spcPts val="400"/>
              </a:spcBef>
              <a:buSzPts val="1500"/>
              <a:buFont typeface="+mj-lt"/>
              <a:buAutoNum type="arabicPeriod"/>
            </a:pPr>
            <a:r>
              <a:rPr lang="pt-BR" sz="2000" dirty="0"/>
              <a:t>Exercício</a:t>
            </a:r>
          </a:p>
          <a:p>
            <a:pPr marL="342900" lvl="0" indent="-2476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</a:pPr>
            <a:endParaRPr sz="20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Google Shape;601;p73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tabLst/>
              <a:defRPr/>
            </a:pPr>
            <a:fld id="{00000000-1234-1234-1234-123412341234}" type="slidenum">
              <a:rPr kumimoji="0" lang="pt-B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/>
                <a:ea typeface="Arial Black"/>
                <a:cs typeface="Arial Black"/>
                <a:sym typeface="Arial Black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 Black"/>
                <a:buNone/>
                <a:tabLst/>
                <a:defRPr/>
              </a:pPr>
              <a:t>69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2" name="Google Shape;602;p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81887" y="50800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603" name="Google Shape;603;p73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pt-B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Aula 10 -  MySql -  Inner Join -Exerc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29351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p105"/>
          <p:cNvSpPr txBox="1">
            <a:spLocks noGrp="1"/>
          </p:cNvSpPr>
          <p:nvPr>
            <p:ph type="title"/>
          </p:nvPr>
        </p:nvSpPr>
        <p:spPr>
          <a:xfrm>
            <a:off x="684212" y="635000"/>
            <a:ext cx="593826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lnSpc>
                <a:spcPct val="85000"/>
              </a:lnSpc>
            </a:pPr>
            <a:r>
              <a:rPr lang="pt-BR" sz="2400" dirty="0"/>
              <a:t>Baixando </a:t>
            </a:r>
            <a:r>
              <a:rPr lang="pt-BR" sz="2400" dirty="0" err="1"/>
              <a:t>MySql</a:t>
            </a:r>
            <a:endParaRPr dirty="0"/>
          </a:p>
        </p:txBody>
      </p:sp>
      <p:pic>
        <p:nvPicPr>
          <p:cNvPr id="967" name="Google Shape;967;p10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81888" y="50800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968" name="Google Shape;968;p105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  <a:tabLst/>
              <a:defRPr/>
            </a:pPr>
            <a:r>
              <a:rPr kumimoji="0" lang="pt-B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Aula 10 -  MySql -  Inner Join -Exerc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9762" y="1371600"/>
            <a:ext cx="5324475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263631"/>
      </p:ext>
    </p:extLst>
  </p:cSld>
  <p:clrMapOvr>
    <a:masterClrMapping/>
  </p:clrMapOvr>
  <p:transition spd="slow">
    <p:fade thruBlk="1"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p113"/>
          <p:cNvSpPr txBox="1">
            <a:spLocks noGrp="1"/>
          </p:cNvSpPr>
          <p:nvPr>
            <p:ph type="title"/>
          </p:nvPr>
        </p:nvSpPr>
        <p:spPr>
          <a:xfrm>
            <a:off x="2916237" y="1916112"/>
            <a:ext cx="3384550" cy="1944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lang="pt-BR" sz="5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Dúvidas</a:t>
            </a:r>
            <a:endParaRPr/>
          </a:p>
        </p:txBody>
      </p:sp>
      <p:sp>
        <p:nvSpPr>
          <p:cNvPr id="991" name="Google Shape;991;p113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70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2" name="Google Shape;992;p113"/>
          <p:cNvSpPr txBox="1"/>
          <p:nvPr/>
        </p:nvSpPr>
        <p:spPr>
          <a:xfrm>
            <a:off x="2555875" y="4292600"/>
            <a:ext cx="592137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2860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r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lang="pt-BR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Jose.wellington@uniceub.br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93" name="Google Shape;993;p1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81887" y="50800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994" name="Google Shape;994;p113"/>
          <p:cNvSpPr txBox="1">
            <a:spLocks noGrp="1"/>
          </p:cNvSpPr>
          <p:nvPr>
            <p:ph type="ftr" idx="11"/>
          </p:nvPr>
        </p:nvSpPr>
        <p:spPr>
          <a:xfrm>
            <a:off x="14097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Aula 10 -  MySql -  Inner Join -Exerc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p103"/>
          <p:cNvSpPr txBox="1">
            <a:spLocks noGrp="1"/>
          </p:cNvSpPr>
          <p:nvPr>
            <p:ph type="ctrTitle"/>
          </p:nvPr>
        </p:nvSpPr>
        <p:spPr>
          <a:xfrm>
            <a:off x="2757054" y="2393229"/>
            <a:ext cx="5098472" cy="8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2800" dirty="0"/>
              <a:t>Baixando </a:t>
            </a:r>
            <a:r>
              <a:rPr lang="pt-BR" sz="2800" dirty="0" err="1"/>
              <a:t>MySql</a:t>
            </a:r>
            <a:br>
              <a:rPr lang="pt-BR" sz="2800" dirty="0"/>
            </a:br>
            <a:r>
              <a:rPr lang="pt-BR" sz="2800" dirty="0" err="1"/>
              <a:t>Classroom</a:t>
            </a:r>
            <a:endParaRPr sz="2800" dirty="0"/>
          </a:p>
        </p:txBody>
      </p:sp>
      <p:pic>
        <p:nvPicPr>
          <p:cNvPr id="948" name="Google Shape;948;p10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81888" y="47625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949" name="Google Shape;949;p103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  <a:tabLst/>
              <a:defRPr/>
            </a:pPr>
            <a:r>
              <a:rPr kumimoji="0" lang="pt-B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Aula 10 -  MySql -  Inner Join -Exerc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19457138"/>
      </p:ext>
    </p:extLst>
  </p:cSld>
  <p:clrMapOvr>
    <a:masterClrMapping/>
  </p:clrMapOvr>
  <p:transition spd="slow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p105"/>
          <p:cNvSpPr txBox="1">
            <a:spLocks noGrp="1"/>
          </p:cNvSpPr>
          <p:nvPr>
            <p:ph type="title"/>
          </p:nvPr>
        </p:nvSpPr>
        <p:spPr>
          <a:xfrm>
            <a:off x="684212" y="1003300"/>
            <a:ext cx="593826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lnSpc>
                <a:spcPct val="85000"/>
              </a:lnSpc>
            </a:pPr>
            <a:r>
              <a:rPr lang="pt-BR" sz="2400" dirty="0"/>
              <a:t>Instalando </a:t>
            </a:r>
            <a:r>
              <a:rPr lang="pt-BR" sz="2400" dirty="0" err="1"/>
              <a:t>MySql</a:t>
            </a:r>
            <a:br>
              <a:rPr lang="pt-BR" sz="2400" dirty="0"/>
            </a:br>
            <a:br>
              <a:rPr lang="pt-BR" sz="24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dirty="0"/>
          </a:p>
        </p:txBody>
      </p:sp>
      <p:pic>
        <p:nvPicPr>
          <p:cNvPr id="967" name="Google Shape;967;p10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81888" y="50800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968" name="Google Shape;968;p105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  <a:tabLst/>
              <a:defRPr/>
            </a:pPr>
            <a:r>
              <a:rPr kumimoji="0" lang="pt-B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Aula 10 -  MySql -  Inner Join -Exerc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AF84CC4-33B1-4FF2-BBD7-568AAED599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119" y="1069901"/>
            <a:ext cx="8651631" cy="478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24247"/>
      </p:ext>
    </p:extLst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name="1_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2_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4_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5_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9_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10_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11_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7_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8_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2010</Words>
  <Application>Microsoft Office PowerPoint</Application>
  <PresentationFormat>Apresentação na tela (4:3)</PresentationFormat>
  <Paragraphs>352</Paragraphs>
  <Slides>70</Slides>
  <Notes>70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11</vt:i4>
      </vt:variant>
      <vt:variant>
        <vt:lpstr>Títulos de slides</vt:lpstr>
      </vt:variant>
      <vt:variant>
        <vt:i4>70</vt:i4>
      </vt:variant>
    </vt:vector>
  </HeadingPairs>
  <TitlesOfParts>
    <vt:vector size="86" baseType="lpstr">
      <vt:lpstr>Noto Sans Symbols</vt:lpstr>
      <vt:lpstr>Consolas</vt:lpstr>
      <vt:lpstr>Arial Black</vt:lpstr>
      <vt:lpstr>Arial</vt:lpstr>
      <vt:lpstr>Times New Roman</vt:lpstr>
      <vt:lpstr>1_Pixel</vt:lpstr>
      <vt:lpstr>Pixel</vt:lpstr>
      <vt:lpstr>3_Pixel</vt:lpstr>
      <vt:lpstr>5_Pixel</vt:lpstr>
      <vt:lpstr>9_Pixel</vt:lpstr>
      <vt:lpstr>10_Pixel</vt:lpstr>
      <vt:lpstr>11_Pixel</vt:lpstr>
      <vt:lpstr>7_Pixel</vt:lpstr>
      <vt:lpstr>8_Pixel</vt:lpstr>
      <vt:lpstr>2_Pixel</vt:lpstr>
      <vt:lpstr>4_Pixel</vt:lpstr>
      <vt:lpstr>Banco de Dados  </vt:lpstr>
      <vt:lpstr>Plano de Ensino – Banco de Dados</vt:lpstr>
      <vt:lpstr>Agenda</vt:lpstr>
      <vt:lpstr>Baixando MySql Internet</vt:lpstr>
      <vt:lpstr>Baixando MySql  </vt:lpstr>
      <vt:lpstr>Baixando MySql</vt:lpstr>
      <vt:lpstr>Baixando MySql</vt:lpstr>
      <vt:lpstr>Baixando MySql Classroom</vt:lpstr>
      <vt:lpstr>Instalando MySql  </vt:lpstr>
      <vt:lpstr>Instalando MySql</vt:lpstr>
      <vt:lpstr>Instalando MySql  </vt:lpstr>
      <vt:lpstr>Instalando MySql  </vt:lpstr>
      <vt:lpstr>Instalando MySql  </vt:lpstr>
      <vt:lpstr>Instalando MySql  </vt:lpstr>
      <vt:lpstr>Instalando MySql  </vt:lpstr>
      <vt:lpstr>Instalando MySql  </vt:lpstr>
      <vt:lpstr>Instalando MySql  </vt:lpstr>
      <vt:lpstr>Instalando MySql  </vt:lpstr>
      <vt:lpstr>Instalando MySql  </vt:lpstr>
      <vt:lpstr>Instalando MySql  </vt:lpstr>
      <vt:lpstr>Instalando MySql  </vt:lpstr>
      <vt:lpstr>Instalando MySql  </vt:lpstr>
      <vt:lpstr>Instalando MySql  </vt:lpstr>
      <vt:lpstr>Instalando MySql  </vt:lpstr>
      <vt:lpstr>Instalando MySql  </vt:lpstr>
      <vt:lpstr>Instalando MySql  </vt:lpstr>
      <vt:lpstr>Instalando MySql  </vt:lpstr>
      <vt:lpstr>Instalando MySql  </vt:lpstr>
      <vt:lpstr>Instalando MySql  </vt:lpstr>
      <vt:lpstr>Instalando MySql  </vt:lpstr>
      <vt:lpstr>Banco de Dados – Bd_livro</vt:lpstr>
      <vt:lpstr>Exercício – Fazer o MER e criar o banco de dados </vt:lpstr>
      <vt:lpstr>Gabarito</vt:lpstr>
      <vt:lpstr>Bd_livro_seg</vt:lpstr>
      <vt:lpstr>Gabarito - DDL</vt:lpstr>
      <vt:lpstr>Gabarito - DDL</vt:lpstr>
      <vt:lpstr>Gabarito - DDL</vt:lpstr>
      <vt:lpstr>Engenharia reversa</vt:lpstr>
      <vt:lpstr>Engenharia reversa</vt:lpstr>
      <vt:lpstr>Engenharia reversa</vt:lpstr>
      <vt:lpstr>Engenharia reversa</vt:lpstr>
      <vt:lpstr>Engenharia reversa</vt:lpstr>
      <vt:lpstr>Engenharia reversa</vt:lpstr>
      <vt:lpstr>Engenharia reversa</vt:lpstr>
      <vt:lpstr>Popular o banco de dados</vt:lpstr>
      <vt:lpstr>Bd_rh_seg</vt:lpstr>
      <vt:lpstr>Operadores</vt:lpstr>
      <vt:lpstr>Popular o Banco de dados</vt:lpstr>
      <vt:lpstr>Bd_rh_seg</vt:lpstr>
      <vt:lpstr>Apresentação do PowerPoint</vt:lpstr>
      <vt:lpstr>Apresentação do PowerPoint</vt:lpstr>
      <vt:lpstr>Apresentação do PowerPoint</vt:lpstr>
      <vt:lpstr>Gabarito Popular o Banco de dados</vt:lpstr>
      <vt:lpstr>Apresentação do PowerPoint</vt:lpstr>
      <vt:lpstr>Apresentação do PowerPoint</vt:lpstr>
      <vt:lpstr>Apresentação do PowerPoint</vt:lpstr>
      <vt:lpstr>Inner Join</vt:lpstr>
      <vt:lpstr>Exemplo de Modelo de Dados</vt:lpstr>
      <vt:lpstr>INNER JOIN</vt:lpstr>
      <vt:lpstr>1 - Sintaxe  </vt:lpstr>
      <vt:lpstr>2 - Sintaxe  </vt:lpstr>
      <vt:lpstr>3- Sintaxe  </vt:lpstr>
      <vt:lpstr>4 -Sintaxe  </vt:lpstr>
      <vt:lpstr>5 -Sintaxe  </vt:lpstr>
      <vt:lpstr>Sintaxe  </vt:lpstr>
      <vt:lpstr>6- Sintaxe  </vt:lpstr>
      <vt:lpstr>Exercício</vt:lpstr>
      <vt:lpstr>Exercício</vt:lpstr>
      <vt:lpstr>Agenda</vt:lpstr>
      <vt:lpstr>Dúvidas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Banco de Dados</dc:title>
  <dc:creator>User</dc:creator>
  <cp:lastModifiedBy>Wellington Silva</cp:lastModifiedBy>
  <cp:revision>19</cp:revision>
  <dcterms:modified xsi:type="dcterms:W3CDTF">2021-05-09T22:53:19Z</dcterms:modified>
</cp:coreProperties>
</file>