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2" r:id="rId5"/>
    <p:sldMasterId id="2147483743" r:id="rId6"/>
    <p:sldMasterId id="2147483744" r:id="rId7"/>
    <p:sldMasterId id="2147483745" r:id="rId8"/>
    <p:sldMasterId id="2147483746" r:id="rId9"/>
    <p:sldMasterId id="2147483747" r:id="rId10"/>
    <p:sldMasterId id="2147483748" r:id="rId11"/>
    <p:sldMasterId id="2147483749" r:id="rId12"/>
    <p:sldMasterId id="2147483750" r:id="rId13"/>
    <p:sldMasterId id="2147483751" r:id="rId14"/>
    <p:sldMasterId id="2147483752" r:id="rId15"/>
    <p:sldMasterId id="2147483753" r:id="rId16"/>
    <p:sldMasterId id="2147483754" r:id="rId17"/>
    <p:sldMasterId id="2147483755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</p:sldIdLst>
  <p:sldSz cy="6858000" cx="9144000"/>
  <p:notesSz cx="6724650" cy="9774225"/>
  <p:embeddedFontLst>
    <p:embeddedFont>
      <p:font typeface="Tahoma"/>
      <p:regular r:id="rId81"/>
      <p:bold r:id="rId82"/>
    </p:embeddedFont>
    <p:embeddedFont>
      <p:font typeface="Arial Black"/>
      <p:regular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79">
          <p15:clr>
            <a:srgbClr val="000000"/>
          </p15:clr>
        </p15:guide>
        <p15:guide id="2" pos="211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1439A6-66CD-494E-955B-129B9201D4B8}">
  <a:tblStyle styleId="{6F1439A6-66CD-494E-955B-129B9201D4B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79" orient="horz"/>
        <p:guide pos="211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1.xml"/><Relationship Id="rId83" Type="http://schemas.openxmlformats.org/officeDocument/2006/relationships/font" Target="fonts/ArialBlack-regular.fntdata"/><Relationship Id="rId42" Type="http://schemas.openxmlformats.org/officeDocument/2006/relationships/slide" Target="slides/slide23.xml"/><Relationship Id="rId41" Type="http://schemas.openxmlformats.org/officeDocument/2006/relationships/slide" Target="slides/slide22.xml"/><Relationship Id="rId44" Type="http://schemas.openxmlformats.org/officeDocument/2006/relationships/slide" Target="slides/slide25.xml"/><Relationship Id="rId43" Type="http://schemas.openxmlformats.org/officeDocument/2006/relationships/slide" Target="slides/slide24.xml"/><Relationship Id="rId46" Type="http://schemas.openxmlformats.org/officeDocument/2006/relationships/slide" Target="slides/slide27.xml"/><Relationship Id="rId45" Type="http://schemas.openxmlformats.org/officeDocument/2006/relationships/slide" Target="slides/slide26.xml"/><Relationship Id="rId80" Type="http://schemas.openxmlformats.org/officeDocument/2006/relationships/slide" Target="slides/slide61.xml"/><Relationship Id="rId82" Type="http://schemas.openxmlformats.org/officeDocument/2006/relationships/font" Target="fonts/Tahoma-bold.fntdata"/><Relationship Id="rId81" Type="http://schemas.openxmlformats.org/officeDocument/2006/relationships/font" Target="fonts/Tahoma-regular.fntdata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29.xml"/><Relationship Id="rId47" Type="http://schemas.openxmlformats.org/officeDocument/2006/relationships/slide" Target="slides/slide28.xml"/><Relationship Id="rId49" Type="http://schemas.openxmlformats.org/officeDocument/2006/relationships/slide" Target="slides/slide3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54.xml"/><Relationship Id="rId72" Type="http://schemas.openxmlformats.org/officeDocument/2006/relationships/slide" Target="slides/slide53.xml"/><Relationship Id="rId31" Type="http://schemas.openxmlformats.org/officeDocument/2006/relationships/slide" Target="slides/slide12.xml"/><Relationship Id="rId75" Type="http://schemas.openxmlformats.org/officeDocument/2006/relationships/slide" Target="slides/slide56.xml"/><Relationship Id="rId30" Type="http://schemas.openxmlformats.org/officeDocument/2006/relationships/slide" Target="slides/slide11.xml"/><Relationship Id="rId74" Type="http://schemas.openxmlformats.org/officeDocument/2006/relationships/slide" Target="slides/slide55.xml"/><Relationship Id="rId33" Type="http://schemas.openxmlformats.org/officeDocument/2006/relationships/slide" Target="slides/slide14.xml"/><Relationship Id="rId77" Type="http://schemas.openxmlformats.org/officeDocument/2006/relationships/slide" Target="slides/slide58.xml"/><Relationship Id="rId32" Type="http://schemas.openxmlformats.org/officeDocument/2006/relationships/slide" Target="slides/slide13.xml"/><Relationship Id="rId76" Type="http://schemas.openxmlformats.org/officeDocument/2006/relationships/slide" Target="slides/slide57.xml"/><Relationship Id="rId35" Type="http://schemas.openxmlformats.org/officeDocument/2006/relationships/slide" Target="slides/slide16.xml"/><Relationship Id="rId79" Type="http://schemas.openxmlformats.org/officeDocument/2006/relationships/slide" Target="slides/slide60.xml"/><Relationship Id="rId34" Type="http://schemas.openxmlformats.org/officeDocument/2006/relationships/slide" Target="slides/slide15.xml"/><Relationship Id="rId78" Type="http://schemas.openxmlformats.org/officeDocument/2006/relationships/slide" Target="slides/slide59.xml"/><Relationship Id="rId71" Type="http://schemas.openxmlformats.org/officeDocument/2006/relationships/slide" Target="slides/slide52.xml"/><Relationship Id="rId70" Type="http://schemas.openxmlformats.org/officeDocument/2006/relationships/slide" Target="slides/slide51.xml"/><Relationship Id="rId37" Type="http://schemas.openxmlformats.org/officeDocument/2006/relationships/slide" Target="slides/slide18.xml"/><Relationship Id="rId36" Type="http://schemas.openxmlformats.org/officeDocument/2006/relationships/slide" Target="slides/slide17.xml"/><Relationship Id="rId39" Type="http://schemas.openxmlformats.org/officeDocument/2006/relationships/slide" Target="slides/slide20.xml"/><Relationship Id="rId38" Type="http://schemas.openxmlformats.org/officeDocument/2006/relationships/slide" Target="slides/slide19.xml"/><Relationship Id="rId62" Type="http://schemas.openxmlformats.org/officeDocument/2006/relationships/slide" Target="slides/slide43.xml"/><Relationship Id="rId61" Type="http://schemas.openxmlformats.org/officeDocument/2006/relationships/slide" Target="slides/slide42.xml"/><Relationship Id="rId20" Type="http://schemas.openxmlformats.org/officeDocument/2006/relationships/slide" Target="slides/slide1.xml"/><Relationship Id="rId64" Type="http://schemas.openxmlformats.org/officeDocument/2006/relationships/slide" Target="slides/slide45.xml"/><Relationship Id="rId63" Type="http://schemas.openxmlformats.org/officeDocument/2006/relationships/slide" Target="slides/slide44.xml"/><Relationship Id="rId22" Type="http://schemas.openxmlformats.org/officeDocument/2006/relationships/slide" Target="slides/slide3.xml"/><Relationship Id="rId66" Type="http://schemas.openxmlformats.org/officeDocument/2006/relationships/slide" Target="slides/slide47.xml"/><Relationship Id="rId21" Type="http://schemas.openxmlformats.org/officeDocument/2006/relationships/slide" Target="slides/slide2.xml"/><Relationship Id="rId65" Type="http://schemas.openxmlformats.org/officeDocument/2006/relationships/slide" Target="slides/slide46.xml"/><Relationship Id="rId24" Type="http://schemas.openxmlformats.org/officeDocument/2006/relationships/slide" Target="slides/slide5.xml"/><Relationship Id="rId68" Type="http://schemas.openxmlformats.org/officeDocument/2006/relationships/slide" Target="slides/slide49.xml"/><Relationship Id="rId23" Type="http://schemas.openxmlformats.org/officeDocument/2006/relationships/slide" Target="slides/slide4.xml"/><Relationship Id="rId67" Type="http://schemas.openxmlformats.org/officeDocument/2006/relationships/slide" Target="slides/slide48.xml"/><Relationship Id="rId60" Type="http://schemas.openxmlformats.org/officeDocument/2006/relationships/slide" Target="slides/slide41.xml"/><Relationship Id="rId26" Type="http://schemas.openxmlformats.org/officeDocument/2006/relationships/slide" Target="slides/slide7.xml"/><Relationship Id="rId25" Type="http://schemas.openxmlformats.org/officeDocument/2006/relationships/slide" Target="slides/slide6.xml"/><Relationship Id="rId69" Type="http://schemas.openxmlformats.org/officeDocument/2006/relationships/slide" Target="slides/slide50.xml"/><Relationship Id="rId28" Type="http://schemas.openxmlformats.org/officeDocument/2006/relationships/slide" Target="slides/slide9.xml"/><Relationship Id="rId27" Type="http://schemas.openxmlformats.org/officeDocument/2006/relationships/slide" Target="slides/slide8.xml"/><Relationship Id="rId29" Type="http://schemas.openxmlformats.org/officeDocument/2006/relationships/slide" Target="slides/slide10.xml"/><Relationship Id="rId51" Type="http://schemas.openxmlformats.org/officeDocument/2006/relationships/slide" Target="slides/slide32.xml"/><Relationship Id="rId50" Type="http://schemas.openxmlformats.org/officeDocument/2006/relationships/slide" Target="slides/slide31.xml"/><Relationship Id="rId53" Type="http://schemas.openxmlformats.org/officeDocument/2006/relationships/slide" Target="slides/slide34.xml"/><Relationship Id="rId52" Type="http://schemas.openxmlformats.org/officeDocument/2006/relationships/slide" Target="slides/slide33.xml"/><Relationship Id="rId11" Type="http://schemas.openxmlformats.org/officeDocument/2006/relationships/slideMaster" Target="slideMasters/slideMaster7.xml"/><Relationship Id="rId55" Type="http://schemas.openxmlformats.org/officeDocument/2006/relationships/slide" Target="slides/slide36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35.xml"/><Relationship Id="rId13" Type="http://schemas.openxmlformats.org/officeDocument/2006/relationships/slideMaster" Target="slideMasters/slideMaster9.xml"/><Relationship Id="rId57" Type="http://schemas.openxmlformats.org/officeDocument/2006/relationships/slide" Target="slides/slide38.xml"/><Relationship Id="rId12" Type="http://schemas.openxmlformats.org/officeDocument/2006/relationships/slideMaster" Target="slideMasters/slideMaster8.xml"/><Relationship Id="rId56" Type="http://schemas.openxmlformats.org/officeDocument/2006/relationships/slide" Target="slides/slide37.xml"/><Relationship Id="rId15" Type="http://schemas.openxmlformats.org/officeDocument/2006/relationships/slideMaster" Target="slideMasters/slideMaster11.xml"/><Relationship Id="rId59" Type="http://schemas.openxmlformats.org/officeDocument/2006/relationships/slide" Target="slides/slide40.xml"/><Relationship Id="rId14" Type="http://schemas.openxmlformats.org/officeDocument/2006/relationships/slideMaster" Target="slideMasters/slideMaster10.xml"/><Relationship Id="rId58" Type="http://schemas.openxmlformats.org/officeDocument/2006/relationships/slide" Target="slides/slide39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notesMaster" Target="notesMasters/notesMaster1.xml"/><Relationship Id="rId18" Type="http://schemas.openxmlformats.org/officeDocument/2006/relationships/slideMaster" Target="slideMasters/slideMaster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8412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6" name="Google Shape;876;p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0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1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2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3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4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15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6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7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0" name="Google Shape;1050;p1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9:notes"/>
          <p:cNvSpPr txBox="1"/>
          <p:nvPr>
            <p:ph idx="1" type="body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8" name="Google Shape;1058;p1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:notes"/>
          <p:cNvSpPr txBox="1"/>
          <p:nvPr/>
        </p:nvSpPr>
        <p:spPr>
          <a:xfrm>
            <a:off x="3809078" y="9283816"/>
            <a:ext cx="2913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6" name="Google Shape;886;p2:notes"/>
          <p:cNvSpPr txBox="1"/>
          <p:nvPr>
            <p:ph idx="1" type="body"/>
          </p:nvPr>
        </p:nvSpPr>
        <p:spPr>
          <a:xfrm>
            <a:off x="672465" y="4642757"/>
            <a:ext cx="53796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7" name="Google Shape;1067;p2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1:notes"/>
          <p:cNvSpPr txBox="1"/>
          <p:nvPr>
            <p:ph idx="1" type="body"/>
          </p:nvPr>
        </p:nvSpPr>
        <p:spPr>
          <a:xfrm>
            <a:off x="686448" y="4344036"/>
            <a:ext cx="54852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6" name="Google Shape;107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5" name="Google Shape;1085;p2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5" name="Google Shape;1095;p2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5" name="Google Shape;1105;p2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5" name="Google Shape;1115;p2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5" name="Google Shape;1125;p2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2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3" name="Google Shape;1133;p2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2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3" name="Google Shape;1143;p2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1" name="Google Shape;1151;p2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6" name="Google Shape;896;p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0" name="Google Shape;1160;p3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0" name="Google Shape;1170;p3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0" name="Google Shape;1180;p3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0" name="Google Shape;1190;p3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0" name="Google Shape;1200;p3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0" name="Google Shape;1210;p3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0" name="Google Shape;1220;p3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3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0" name="Google Shape;1230;p3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3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0" name="Google Shape;1240;p3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9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9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8" name="Google Shape;1248;p3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5" name="Google Shape;905;p4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0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40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9" name="Google Shape;1259;p4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1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41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0" name="Google Shape;1270;p4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2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42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1" name="Google Shape;1281;p4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3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43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3" name="Google Shape;1293;p4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44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4" name="Google Shape;1304;p44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5:notes"/>
          <p:cNvSpPr txBox="1"/>
          <p:nvPr>
            <p:ph idx="12" type="sldNum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45:notes"/>
          <p:cNvSpPr/>
          <p:nvPr>
            <p:ph idx="2" type="sldImg"/>
          </p:nvPr>
        </p:nvSpPr>
        <p:spPr>
          <a:xfrm>
            <a:off x="1131888" y="830263"/>
            <a:ext cx="4473575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5" name="Google Shape;1315;p4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5" name="Google Shape;1325;p4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2" name="Google Shape;1332;p4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2" name="Google Shape;1342;p4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4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4" name="Google Shape;1354;p4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3" name="Google Shape;913;p5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5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6" name="Google Shape;1366;p5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51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7" name="Google Shape;1377;p51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52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9" name="Google Shape;1389;p52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53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1" name="Google Shape;1401;p53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d686cbf6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gd686cbf66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5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56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57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5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58:notes"/>
          <p:cNvSpPr/>
          <p:nvPr>
            <p:ph idx="2" type="sldImg"/>
          </p:nvPr>
        </p:nvSpPr>
        <p:spPr>
          <a:xfrm>
            <a:off x="919162" y="733425"/>
            <a:ext cx="4886325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3" name="Google Shape;923;p6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5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2" name="Google Shape;1472;p5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60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1" name="Google Shape;1481;p60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2" name="Google Shape;932;p7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8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3" name="Google Shape;943;p8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9:notes"/>
          <p:cNvSpPr txBox="1"/>
          <p:nvPr>
            <p:ph idx="1" type="body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4" name="Google Shape;954;p9:notes"/>
          <p:cNvSpPr/>
          <p:nvPr>
            <p:ph idx="2" type="sldImg"/>
          </p:nvPr>
        </p:nvSpPr>
        <p:spPr>
          <a:xfrm>
            <a:off x="919163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3" name="Google Shape;103;p1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Google Shape;111;p13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82" name="Google Shape;182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3" name="Google Shape;183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90" name="Google Shape;190;p2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7" name="Google Shape;19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45" name="Google Shape;245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251" name="Google Shape;251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2" name="Google Shape;252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7" name="Google Shape;267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68" name="Google Shape;268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9" name="Google Shape;269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270" name="Google Shape;270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76" name="Google Shape;276;p36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77" name="Google Shape;277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3" name="Google Shape;283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4" name="Google Shape;304;p39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6" name="Google Shape;306;p39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07" name="Google Shape;307;p39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8" name="Google Shape;308;p39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" name="Google Shape;309;p39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" name="Google Shape;310;p39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" name="Google Shape;311;p39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" name="Google Shape;312;p39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" name="Google Shape;313;p39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" name="Google Shape;314;p39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" name="Google Shape;315;p39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" name="Google Shape;316;p39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17" name="Google Shape;317;p39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9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19" name="Google Shape;319;p3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0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0"/>
          <p:cNvSpPr txBox="1"/>
          <p:nvPr>
            <p:ph idx="12" type="sldNum"/>
          </p:nvPr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0" name="Google Shape;330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6" name="Google Shape;336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42" name="Google Shape;342;p43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43" name="Google Shape;343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49" name="Google Shape;349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50" name="Google Shape;350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1" name="Google Shape;351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52" name="Google Shape;352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367" name="Google Shape;367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68" name="Google Shape;368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75" name="Google Shape;375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49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1" name="Google Shape;381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0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7" name="Google Shape;387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51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3" name="Google Shape;393;p51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4" name="Google Shape;394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3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0" name="Google Shape;420;p5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5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6" name="Google Shape;446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5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7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2" name="Google Shape;452;p57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3" name="Google Shape;453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p5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8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58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9" name="Google Shape;459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5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59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5" name="Google Shape;465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p5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72" name="Google Shape;472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6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6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78" name="Google Shape;478;p6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79" name="Google Shape;479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6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p6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6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0" name="Google Shape;490;p6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91" name="Google Shape;491;p6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2" name="Google Shape;492;p6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93" name="Google Shape;493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6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6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99" name="Google Shape;499;p6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00" name="Google Shape;500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6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2" name="Google Shape;502;p6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6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06" name="Google Shape;506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6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6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6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8" name="Google Shape;528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6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6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4" name="Google Shape;534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9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69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8" name="Google Shape;538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0" name="Google Shape;540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70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4" name="Google Shape;544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6" name="Google Shape;546;p7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7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0" name="Google Shape;550;p7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1" name="Google Shape;551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7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3" name="Google Shape;553;p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57" name="Google Shape;557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8" name="Google Shape;558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7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7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7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5" name="Google Shape;565;p7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7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9" name="Google Shape;569;p7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70" name="Google Shape;570;p7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1" name="Google Shape;571;p7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72" name="Google Shape;572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7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4" name="Google Shape;574;p7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75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78" name="Google Shape;578;p75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79" name="Google Shape;579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7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1" name="Google Shape;581;p7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7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5" name="Google Shape;585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7" name="Google Shape;587;p7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8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78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1" name="Google Shape;611;p7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7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6" name="Google Shape;8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0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80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37" name="Google Shape;637;p8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8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9" name="Google Shape;659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8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1" name="Google Shape;661;p8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83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65" name="Google Shape;665;p83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66" name="Google Shape;666;p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8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p8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4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84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2" name="Google Shape;672;p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8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8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85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8" name="Google Shape;678;p8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0" name="Google Shape;680;p8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8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4" name="Google Shape;684;p8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5" name="Google Shape;685;p8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8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7" name="Google Shape;687;p8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8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91" name="Google Shape;691;p8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2" name="Google Shape;692;p8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8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4" name="Google Shape;694;p8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8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8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9" name="Google Shape;699;p8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8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3" name="Google Shape;703;p8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04" name="Google Shape;704;p8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5" name="Google Shape;705;p8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06" name="Google Shape;706;p8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8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8" name="Google Shape;708;p8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90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12" name="Google Shape;712;p90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13" name="Google Shape;713;p9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9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p9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9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9" name="Google Shape;719;p9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9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1" name="Google Shape;721;p9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9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40" name="Google Shape;740;p93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1" name="Google Shape;741;p93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42" name="Google Shape;742;p93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43" name="Google Shape;743;p93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4" name="Google Shape;744;p93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5" name="Google Shape;745;p93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6" name="Google Shape;746;p93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7" name="Google Shape;747;p93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8" name="Google Shape;748;p93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9" name="Google Shape;749;p93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0" name="Google Shape;750;p93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1" name="Google Shape;751;p93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2" name="Google Shape;752;p93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753" name="Google Shape;753;p93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93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5" name="Google Shape;755;p9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9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9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9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1" name="Google Shape;761;p9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9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3" name="Google Shape;763;p9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p95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67" name="Google Shape;767;p95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768" name="Google Shape;768;p9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9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0" name="Google Shape;770;p9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9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4" name="Google Shape;774;p9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9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6" name="Google Shape;776;p9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9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0" name="Google Shape;780;p9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81" name="Google Shape;781;p9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2" name="Google Shape;782;p9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83" name="Google Shape;783;p9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9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5" name="Google Shape;785;p9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9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9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0" name="Google Shape;790;p9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9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4" name="Google Shape;794;p9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10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98" name="Google Shape;798;p10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9" name="Google Shape;799;p10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10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10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10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5" name="Google Shape;805;p10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6" name="Google Shape;806;p10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10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8" name="Google Shape;808;p10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102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2" name="Google Shape;812;p10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10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4" name="Google Shape;814;p10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103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8" name="Google Shape;818;p10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0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0" name="Google Shape;820;p10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104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4" name="Google Shape;824;p104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5" name="Google Shape;825;p10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10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7" name="Google Shape;827;p10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6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106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51" name="Google Shape;851;p10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10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10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10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3" name="Google Shape;873;p10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9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theme" Target="../theme/theme6.xml"/></Relationships>
</file>

<file path=ppt/slideMasters/_rels/slideMaster11.xml.rels><?xml version="1.0" encoding="UTF-8" standalone="yes"?><Relationships xmlns="http://schemas.openxmlformats.org/package/2006/relationships"><Relationship Id="rId11" Type="http://schemas.openxmlformats.org/officeDocument/2006/relationships/theme" Target="../theme/theme7.xml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/Relationships>
</file>

<file path=ppt/slideMasters/_rels/slideMaster1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3" Type="http://schemas.openxmlformats.org/officeDocument/2006/relationships/theme" Target="../theme/theme13.xml"/><Relationship Id="rId1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3.xml"/><Relationship Id="rId2" Type="http://schemas.openxmlformats.org/officeDocument/2006/relationships/theme" Target="../theme/theme14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theme" Target="../theme/theme8.xml"/><Relationship Id="rId10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theme" Target="../theme/theme10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theme" Target="../theme/theme12.xml"/><Relationship Id="rId1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7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16" name="Google Shape;616;p79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9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8" name="Google Shape;618;p79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19" name="Google Shape;619;p79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79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79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79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79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79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79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79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79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79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9" name="Google Shape;629;p7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0" name="Google Shape;630;p7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1" name="Google Shape;631;p7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2" name="Google Shape;632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3" name="Google Shape;633;p7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2" name="Google Shape;642;p8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3" name="Google Shape;643;p8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44" name="Google Shape;644;p8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8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8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8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8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8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8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4" name="Google Shape;654;p8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5" name="Google Shape;655;p8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4" name="Google Shape;724;p9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25" name="Google Shape;725;p92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26" name="Google Shape;726;p9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92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8" name="Google Shape;728;p92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92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92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92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92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3" name="Google Shape;733;p92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92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5" name="Google Shape;735;p9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6" name="Google Shape;736;p9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7" name="Google Shape;737;p9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05"/>
          <p:cNvGrpSpPr/>
          <p:nvPr/>
        </p:nvGrpSpPr>
        <p:grpSpPr>
          <a:xfrm>
            <a:off x="0" y="0"/>
            <a:ext cx="9336088" cy="6667500"/>
            <a:chOff x="0" y="0"/>
            <a:chExt cx="5881" cy="4200"/>
          </a:xfrm>
        </p:grpSpPr>
        <p:sp>
          <p:nvSpPr>
            <p:cNvPr id="830" name="Google Shape;830;p105"/>
            <p:cNvSpPr txBox="1"/>
            <p:nvPr/>
          </p:nvSpPr>
          <p:spPr>
            <a:xfrm>
              <a:off x="0" y="0"/>
              <a:ext cx="2100" cy="42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05"/>
            <p:cNvSpPr txBox="1"/>
            <p:nvPr/>
          </p:nvSpPr>
          <p:spPr>
            <a:xfrm>
              <a:off x="1081" y="1065"/>
              <a:ext cx="4800" cy="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2" name="Google Shape;832;p105"/>
            <p:cNvGrpSpPr/>
            <p:nvPr/>
          </p:nvGrpSpPr>
          <p:grpSpPr>
            <a:xfrm>
              <a:off x="0" y="672"/>
              <a:ext cx="1737" cy="1885"/>
              <a:chOff x="0" y="672"/>
              <a:chExt cx="1737" cy="1885"/>
            </a:xfrm>
          </p:grpSpPr>
          <p:sp>
            <p:nvSpPr>
              <p:cNvPr id="833" name="Google Shape;833;p105"/>
              <p:cNvSpPr txBox="1"/>
              <p:nvPr/>
            </p:nvSpPr>
            <p:spPr>
              <a:xfrm>
                <a:off x="361" y="22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105"/>
              <p:cNvSpPr txBox="1"/>
              <p:nvPr/>
            </p:nvSpPr>
            <p:spPr>
              <a:xfrm>
                <a:off x="1081" y="1065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105"/>
              <p:cNvSpPr txBox="1"/>
              <p:nvPr/>
            </p:nvSpPr>
            <p:spPr>
              <a:xfrm>
                <a:off x="1437" y="672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105"/>
              <p:cNvSpPr txBox="1"/>
              <p:nvPr/>
            </p:nvSpPr>
            <p:spPr>
              <a:xfrm>
                <a:off x="719" y="2257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105"/>
              <p:cNvSpPr txBox="1"/>
              <p:nvPr/>
            </p:nvSpPr>
            <p:spPr>
              <a:xfrm>
                <a:off x="1437" y="1065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105"/>
              <p:cNvSpPr txBox="1"/>
              <p:nvPr/>
            </p:nvSpPr>
            <p:spPr>
              <a:xfrm>
                <a:off x="719" y="1464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105"/>
              <p:cNvSpPr txBox="1"/>
              <p:nvPr/>
            </p:nvSpPr>
            <p:spPr>
              <a:xfrm>
                <a:off x="0" y="1464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105"/>
              <p:cNvSpPr txBox="1"/>
              <p:nvPr/>
            </p:nvSpPr>
            <p:spPr>
              <a:xfrm>
                <a:off x="1081" y="1464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105"/>
              <p:cNvSpPr txBox="1"/>
              <p:nvPr/>
            </p:nvSpPr>
            <p:spPr>
              <a:xfrm>
                <a:off x="361" y="1857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105"/>
              <p:cNvSpPr txBox="1"/>
              <p:nvPr/>
            </p:nvSpPr>
            <p:spPr>
              <a:xfrm>
                <a:off x="719" y="18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3" name="Google Shape;843;p10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4" name="Google Shape;844;p10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5" name="Google Shape;845;p10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6" name="Google Shape;846;p10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7" name="Google Shape;847;p10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107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856" name="Google Shape;856;p107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07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07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07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07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07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07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07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07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10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6" name="Google Shape;866;p10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7" name="Google Shape;867;p10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8" name="Google Shape;868;p10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0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4" name="Google Shape;204;p26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6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6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6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0" name="Google Shape;290;p38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5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" name="Google Shape;399;p5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1" name="Google Shape;401;p5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02" name="Google Shape;402;p5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5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5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5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5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5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5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5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5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5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2" name="Google Shape;412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3" name="Google Shape;413;p5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Google Shape;414;p5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5" name="Google Shape;415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5" name="Google Shape;425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54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427" name="Google Shape;427;p54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4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4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4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4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4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4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4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8" name="Google Shape;438;p5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1" name="Google Shape;511;p6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p6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3" name="Google Shape;513;p66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6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6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6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6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6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6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6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6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6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3" name="Google Shape;523;p6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4" name="Google Shape;524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77"/>
          <p:cNvGrpSpPr/>
          <p:nvPr/>
        </p:nvGrpSpPr>
        <p:grpSpPr>
          <a:xfrm>
            <a:off x="0" y="0"/>
            <a:ext cx="9336088" cy="6667500"/>
            <a:chOff x="0" y="0"/>
            <a:chExt cx="5881" cy="4200"/>
          </a:xfrm>
        </p:grpSpPr>
        <p:sp>
          <p:nvSpPr>
            <p:cNvPr id="590" name="Google Shape;590;p77"/>
            <p:cNvSpPr txBox="1"/>
            <p:nvPr/>
          </p:nvSpPr>
          <p:spPr>
            <a:xfrm>
              <a:off x="0" y="0"/>
              <a:ext cx="2100" cy="42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7"/>
            <p:cNvSpPr txBox="1"/>
            <p:nvPr/>
          </p:nvSpPr>
          <p:spPr>
            <a:xfrm>
              <a:off x="1081" y="1065"/>
              <a:ext cx="4800" cy="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2" name="Google Shape;592;p77"/>
            <p:cNvGrpSpPr/>
            <p:nvPr/>
          </p:nvGrpSpPr>
          <p:grpSpPr>
            <a:xfrm>
              <a:off x="0" y="672"/>
              <a:ext cx="1737" cy="1885"/>
              <a:chOff x="0" y="672"/>
              <a:chExt cx="1737" cy="1885"/>
            </a:xfrm>
          </p:grpSpPr>
          <p:sp>
            <p:nvSpPr>
              <p:cNvPr id="593" name="Google Shape;593;p77"/>
              <p:cNvSpPr txBox="1"/>
              <p:nvPr/>
            </p:nvSpPr>
            <p:spPr>
              <a:xfrm>
                <a:off x="361" y="22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77"/>
              <p:cNvSpPr txBox="1"/>
              <p:nvPr/>
            </p:nvSpPr>
            <p:spPr>
              <a:xfrm>
                <a:off x="1081" y="1065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77"/>
              <p:cNvSpPr txBox="1"/>
              <p:nvPr/>
            </p:nvSpPr>
            <p:spPr>
              <a:xfrm>
                <a:off x="1437" y="672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77"/>
              <p:cNvSpPr txBox="1"/>
              <p:nvPr/>
            </p:nvSpPr>
            <p:spPr>
              <a:xfrm>
                <a:off x="719" y="2257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77"/>
              <p:cNvSpPr txBox="1"/>
              <p:nvPr/>
            </p:nvSpPr>
            <p:spPr>
              <a:xfrm>
                <a:off x="1437" y="1065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77"/>
              <p:cNvSpPr txBox="1"/>
              <p:nvPr/>
            </p:nvSpPr>
            <p:spPr>
              <a:xfrm>
                <a:off x="719" y="1464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77"/>
              <p:cNvSpPr txBox="1"/>
              <p:nvPr/>
            </p:nvSpPr>
            <p:spPr>
              <a:xfrm>
                <a:off x="0" y="1464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77"/>
              <p:cNvSpPr txBox="1"/>
              <p:nvPr/>
            </p:nvSpPr>
            <p:spPr>
              <a:xfrm>
                <a:off x="1081" y="1464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77"/>
              <p:cNvSpPr txBox="1"/>
              <p:nvPr/>
            </p:nvSpPr>
            <p:spPr>
              <a:xfrm>
                <a:off x="361" y="1857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77"/>
              <p:cNvSpPr txBox="1"/>
              <p:nvPr/>
            </p:nvSpPr>
            <p:spPr>
              <a:xfrm>
                <a:off x="719" y="18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3" name="Google Shape;603;p7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4" name="Google Shape;604;p7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5" name="Google Shape;605;p7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6" name="Google Shape;606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7" name="Google Shape;607;p7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5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36.png"/><Relationship Id="rId5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33.png"/><Relationship Id="rId5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37.png"/><Relationship Id="rId5" Type="http://schemas.openxmlformats.org/officeDocument/2006/relationships/image" Target="../media/image3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9"/>
          <p:cNvSpPr txBox="1"/>
          <p:nvPr>
            <p:ph idx="1" type="subTitle"/>
          </p:nvPr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Jose.wellington@ceub.edu.br</a:t>
            </a:r>
            <a:endParaRPr/>
          </a:p>
        </p:txBody>
      </p:sp>
      <p:sp>
        <p:nvSpPr>
          <p:cNvPr id="879" name="Google Shape;879;p109"/>
          <p:cNvSpPr txBox="1"/>
          <p:nvPr>
            <p:ph type="ctrTitle"/>
          </p:nvPr>
        </p:nvSpPr>
        <p:spPr>
          <a:xfrm>
            <a:off x="3716337" y="1844675"/>
            <a:ext cx="3903662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Banco de Dados </a:t>
            </a:r>
            <a:br>
              <a:rPr b="0" i="0" lang="en-US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80" name="Google Shape;880;p10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1" name="Google Shape;881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10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11 - Outer Join - funções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18"/>
          <p:cNvSpPr txBox="1"/>
          <p:nvPr>
            <p:ph type="ctrTitle"/>
          </p:nvPr>
        </p:nvSpPr>
        <p:spPr>
          <a:xfrm>
            <a:off x="4013200" y="27209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Outer Join</a:t>
            </a:r>
            <a:br>
              <a:rPr lang="en-US" sz="2800"/>
            </a:br>
            <a:br>
              <a:rPr lang="en-US" sz="2800"/>
            </a:br>
            <a:r>
              <a:rPr lang="en-US" sz="2800"/>
              <a:t>Right e Left </a:t>
            </a:r>
            <a:br>
              <a:rPr lang="en-US" sz="2800"/>
            </a:br>
            <a:endParaRPr sz="2800"/>
          </a:p>
        </p:txBody>
      </p:sp>
      <p:pic>
        <p:nvPicPr>
          <p:cNvPr id="968" name="Google Shape;968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1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19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Outer join</a:t>
            </a:r>
            <a:endParaRPr/>
          </a:p>
        </p:txBody>
      </p:sp>
      <p:pic>
        <p:nvPicPr>
          <p:cNvPr id="975" name="Google Shape;975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119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19"/>
          <p:cNvSpPr/>
          <p:nvPr/>
        </p:nvSpPr>
        <p:spPr>
          <a:xfrm>
            <a:off x="296863" y="3046413"/>
            <a:ext cx="62468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--Lista as Editora que não livro na biblioteca </a:t>
            </a:r>
            <a:endParaRPr/>
          </a:p>
        </p:txBody>
      </p:sp>
      <p:pic>
        <p:nvPicPr>
          <p:cNvPr id="978" name="Google Shape;978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1027113"/>
            <a:ext cx="59912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119"/>
          <p:cNvSpPr/>
          <p:nvPr/>
        </p:nvSpPr>
        <p:spPr>
          <a:xfrm>
            <a:off x="220663" y="3743325"/>
            <a:ext cx="5094287" cy="101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editora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tb_livro l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tb_editora 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 </a:t>
            </a:r>
            <a:endParaRPr/>
          </a:p>
        </p:txBody>
      </p:sp>
      <p:pic>
        <p:nvPicPr>
          <p:cNvPr id="980" name="Google Shape;980;p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9375" y="3649663"/>
            <a:ext cx="3911600" cy="178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0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Outer join</a:t>
            </a:r>
            <a:endParaRPr/>
          </a:p>
        </p:txBody>
      </p:sp>
      <p:pic>
        <p:nvPicPr>
          <p:cNvPr id="986" name="Google Shape;986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120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120"/>
          <p:cNvSpPr/>
          <p:nvPr/>
        </p:nvSpPr>
        <p:spPr>
          <a:xfrm>
            <a:off x="296863" y="3046413"/>
            <a:ext cx="62468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--Lista as Editora que não livro na biblioteca </a:t>
            </a:r>
            <a:endParaRPr/>
          </a:p>
        </p:txBody>
      </p:sp>
      <p:pic>
        <p:nvPicPr>
          <p:cNvPr id="989" name="Google Shape;989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1027113"/>
            <a:ext cx="59912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120"/>
          <p:cNvSpPr/>
          <p:nvPr/>
        </p:nvSpPr>
        <p:spPr>
          <a:xfrm>
            <a:off x="53975" y="3648075"/>
            <a:ext cx="5886450" cy="132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editora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tb_livro l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tb_editora 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cd_editora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/>
          </a:p>
        </p:txBody>
      </p:sp>
      <p:pic>
        <p:nvPicPr>
          <p:cNvPr id="991" name="Google Shape;991;p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0425" y="3975100"/>
            <a:ext cx="3162300" cy="161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21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Outer join</a:t>
            </a:r>
            <a:endParaRPr/>
          </a:p>
        </p:txBody>
      </p:sp>
      <p:pic>
        <p:nvPicPr>
          <p:cNvPr id="997" name="Google Shape;997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121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121"/>
          <p:cNvSpPr/>
          <p:nvPr/>
        </p:nvSpPr>
        <p:spPr>
          <a:xfrm>
            <a:off x="296863" y="3046413"/>
            <a:ext cx="62468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---- Lista os Generos que não tem na biblioteca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0" name="Google Shape;1000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1027113"/>
            <a:ext cx="59912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121"/>
          <p:cNvSpPr/>
          <p:nvPr/>
        </p:nvSpPr>
        <p:spPr>
          <a:xfrm>
            <a:off x="53975" y="3486150"/>
            <a:ext cx="502285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tb_genero g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tb_livro 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 </a:t>
            </a:r>
            <a:endParaRPr/>
          </a:p>
        </p:txBody>
      </p:sp>
      <p:pic>
        <p:nvPicPr>
          <p:cNvPr id="1002" name="Google Shape;1002;p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4025" y="4257675"/>
            <a:ext cx="4627563" cy="18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22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Outer join</a:t>
            </a:r>
            <a:endParaRPr/>
          </a:p>
        </p:txBody>
      </p:sp>
      <p:pic>
        <p:nvPicPr>
          <p:cNvPr id="1008" name="Google Shape;1008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22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22"/>
          <p:cNvSpPr/>
          <p:nvPr/>
        </p:nvSpPr>
        <p:spPr>
          <a:xfrm>
            <a:off x="296863" y="3046413"/>
            <a:ext cx="62468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---- Lista os Generos que não tem na biblioteca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1" name="Google Shape;1011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1027113"/>
            <a:ext cx="599122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9850" y="4622800"/>
            <a:ext cx="2517775" cy="1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122"/>
          <p:cNvSpPr/>
          <p:nvPr/>
        </p:nvSpPr>
        <p:spPr>
          <a:xfrm>
            <a:off x="296863" y="3694113"/>
            <a:ext cx="60706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tb_genero g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tb_livro 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23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Outer join</a:t>
            </a:r>
            <a:endParaRPr/>
          </a:p>
        </p:txBody>
      </p:sp>
      <p:pic>
        <p:nvPicPr>
          <p:cNvPr id="1019" name="Google Shape;1019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123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23"/>
          <p:cNvSpPr/>
          <p:nvPr/>
        </p:nvSpPr>
        <p:spPr>
          <a:xfrm>
            <a:off x="296863" y="3046413"/>
            <a:ext cx="62468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---- Lista os Generos que não tem na biblioteca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2" name="Google Shape;1022;p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1027113"/>
            <a:ext cx="59912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123"/>
          <p:cNvSpPr/>
          <p:nvPr/>
        </p:nvSpPr>
        <p:spPr>
          <a:xfrm>
            <a:off x="179388" y="3570288"/>
            <a:ext cx="3429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tb_livro </a:t>
            </a:r>
            <a:endParaRPr/>
          </a:p>
        </p:txBody>
      </p:sp>
      <p:pic>
        <p:nvPicPr>
          <p:cNvPr id="1024" name="Google Shape;1024;p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2738" y="4202113"/>
            <a:ext cx="73215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24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Outer join</a:t>
            </a:r>
            <a:endParaRPr/>
          </a:p>
        </p:txBody>
      </p:sp>
      <p:pic>
        <p:nvPicPr>
          <p:cNvPr id="1030" name="Google Shape;1030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124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124"/>
          <p:cNvSpPr/>
          <p:nvPr/>
        </p:nvSpPr>
        <p:spPr>
          <a:xfrm>
            <a:off x="296863" y="3046413"/>
            <a:ext cx="62468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---- Lista os Generos que não tem na biblioteca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3" name="Google Shape;1033;p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1027113"/>
            <a:ext cx="59912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124"/>
          <p:cNvSpPr/>
          <p:nvPr/>
        </p:nvSpPr>
        <p:spPr>
          <a:xfrm>
            <a:off x="179388" y="3570288"/>
            <a:ext cx="3429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tb_livro </a:t>
            </a:r>
            <a:endParaRPr/>
          </a:p>
        </p:txBody>
      </p:sp>
      <p:pic>
        <p:nvPicPr>
          <p:cNvPr id="1035" name="Google Shape;1035;p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4700" y="4127500"/>
            <a:ext cx="5627688" cy="21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124"/>
          <p:cNvSpPr/>
          <p:nvPr/>
        </p:nvSpPr>
        <p:spPr>
          <a:xfrm>
            <a:off x="188913" y="4127500"/>
            <a:ext cx="4572000" cy="101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tb_livro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cd_genero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cd_genero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25"/>
          <p:cNvSpPr txBox="1"/>
          <p:nvPr>
            <p:ph type="title"/>
          </p:nvPr>
        </p:nvSpPr>
        <p:spPr>
          <a:xfrm>
            <a:off x="609600" y="30480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Outer join</a:t>
            </a:r>
            <a:endParaRPr/>
          </a:p>
        </p:txBody>
      </p:sp>
      <p:pic>
        <p:nvPicPr>
          <p:cNvPr id="1042" name="Google Shape;1042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125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125"/>
          <p:cNvSpPr/>
          <p:nvPr/>
        </p:nvSpPr>
        <p:spPr>
          <a:xfrm>
            <a:off x="296863" y="3046413"/>
            <a:ext cx="62468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---- Lista os Generos que não tem na biblioteca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5" name="Google Shape;1045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1027113"/>
            <a:ext cx="59912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125"/>
          <p:cNvSpPr/>
          <p:nvPr/>
        </p:nvSpPr>
        <p:spPr>
          <a:xfrm>
            <a:off x="296863" y="3467100"/>
            <a:ext cx="5499100" cy="132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tb_genero g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tb_livro 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cd_genero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titulo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/>
          </a:p>
        </p:txBody>
      </p:sp>
      <p:pic>
        <p:nvPicPr>
          <p:cNvPr id="1047" name="Google Shape;1047;p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1413" y="4762500"/>
            <a:ext cx="3255962" cy="106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26"/>
          <p:cNvSpPr txBox="1"/>
          <p:nvPr>
            <p:ph type="ctrTitle"/>
          </p:nvPr>
        </p:nvSpPr>
        <p:spPr>
          <a:xfrm>
            <a:off x="3665536" y="2349500"/>
            <a:ext cx="446558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 – Bd_pedido</a:t>
            </a:r>
            <a:endParaRPr/>
          </a:p>
        </p:txBody>
      </p:sp>
      <p:pic>
        <p:nvPicPr>
          <p:cNvPr id="1053" name="Google Shape;1053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1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26"/>
          <p:cNvSpPr txBox="1"/>
          <p:nvPr>
            <p:ph idx="11" type="ftr"/>
          </p:nvPr>
        </p:nvSpPr>
        <p:spPr>
          <a:xfrm>
            <a:off x="14097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27"/>
          <p:cNvSpPr txBox="1"/>
          <p:nvPr>
            <p:ph idx="4294967295" type="title"/>
          </p:nvPr>
        </p:nvSpPr>
        <p:spPr>
          <a:xfrm>
            <a:off x="250825" y="417512"/>
            <a:ext cx="66978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Exercício – comandos de DDL </a:t>
            </a:r>
            <a:endParaRPr/>
          </a:p>
        </p:txBody>
      </p:sp>
      <p:pic>
        <p:nvPicPr>
          <p:cNvPr id="1061" name="Google Shape;1061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12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127"/>
          <p:cNvSpPr txBox="1"/>
          <p:nvPr/>
        </p:nvSpPr>
        <p:spPr>
          <a:xfrm>
            <a:off x="250825" y="1003300"/>
            <a:ext cx="7777200" cy="4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Bd_pedido_segunda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35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concessionária está querendo controlar os veiculos, vendas, vendedores.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7D"/>
              </a:buClr>
              <a:buSzPts val="1200"/>
              <a:buFont typeface="Noto Sans Symbols"/>
              <a:buChar char="■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levantados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Nr_pedido  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pedido 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veiculo char(50)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do veiculo money ou decimal(12,2)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 char(50)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Vendedor char(50)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Valor_pedido money ou decimal(12,2)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Comissão money ou decimal(12,2)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63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7D"/>
              </a:buClr>
              <a:buSzPts val="1200"/>
              <a:buFont typeface="Noto Sans Symbols"/>
              <a:buChar char="■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 de negócio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pedido só tem 1 cliente e 1 cliente pode fazer várias compras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pedido só tem 1 veiculo e 1 veiculo ser vendido várias vezes (veiculo hb20 pode ser vendido várias vezes)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99CC"/>
              </a:buClr>
              <a:buSzPts val="1120"/>
              <a:buFont typeface="Noto Sans Symbols"/>
              <a:buChar char="◻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pedido só tem 1 vendedor e 1 vendedor pode fazer várias vendas.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21" y="1163952"/>
            <a:ext cx="9003279" cy="453009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0"/>
          <p:cNvSpPr txBox="1"/>
          <p:nvPr>
            <p:ph type="title"/>
          </p:nvPr>
        </p:nvSpPr>
        <p:spPr>
          <a:xfrm>
            <a:off x="404812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de Ensino – Banco de Dados</a:t>
            </a:r>
            <a:endParaRPr/>
          </a:p>
        </p:txBody>
      </p:sp>
      <p:sp>
        <p:nvSpPr>
          <p:cNvPr id="890" name="Google Shape;890;p11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1" name="Google Shape;891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110"/>
          <p:cNvSpPr/>
          <p:nvPr/>
        </p:nvSpPr>
        <p:spPr>
          <a:xfrm>
            <a:off x="6203852" y="2676228"/>
            <a:ext cx="565198" cy="503070"/>
          </a:xfrm>
          <a:prstGeom prst="ellipse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12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28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28"/>
          <p:cNvSpPr txBox="1"/>
          <p:nvPr>
            <p:ph type="title"/>
          </p:nvPr>
        </p:nvSpPr>
        <p:spPr>
          <a:xfrm>
            <a:off x="468312" y="33337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Bd_pedido_segunda</a:t>
            </a:r>
            <a:endParaRPr/>
          </a:p>
        </p:txBody>
      </p:sp>
      <p:pic>
        <p:nvPicPr>
          <p:cNvPr id="1073" name="Google Shape;1073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2" y="1609725"/>
            <a:ext cx="90201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29"/>
          <p:cNvSpPr txBox="1"/>
          <p:nvPr>
            <p:ph type="ctrTitle"/>
          </p:nvPr>
        </p:nvSpPr>
        <p:spPr>
          <a:xfrm>
            <a:off x="1600200" y="1773237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Gabarito</a:t>
            </a:r>
            <a:endParaRPr/>
          </a:p>
        </p:txBody>
      </p:sp>
      <p:sp>
        <p:nvSpPr>
          <p:cNvPr id="1079" name="Google Shape;1079;p1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0" name="Google Shape;1080;p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1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129"/>
          <p:cNvSpPr txBox="1"/>
          <p:nvPr>
            <p:ph idx="11" type="ftr"/>
          </p:nvPr>
        </p:nvSpPr>
        <p:spPr>
          <a:xfrm>
            <a:off x="3162300" y="6128383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" name="Google Shape;1087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3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30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130"/>
          <p:cNvSpPr txBox="1"/>
          <p:nvPr>
            <p:ph type="title"/>
          </p:nvPr>
        </p:nvSpPr>
        <p:spPr>
          <a:xfrm>
            <a:off x="61913" y="23812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Gabarito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1" name="Google Shape;1091;p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5691" y="1609725"/>
            <a:ext cx="4666396" cy="188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130"/>
          <p:cNvSpPr txBox="1"/>
          <p:nvPr/>
        </p:nvSpPr>
        <p:spPr>
          <a:xfrm>
            <a:off x="1135966" y="3273830"/>
            <a:ext cx="463530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bd_pedido_segunda;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bd_pedido_segunda;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9254" y="668561"/>
            <a:ext cx="4666396" cy="188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13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131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31"/>
          <p:cNvSpPr txBox="1"/>
          <p:nvPr>
            <p:ph type="title"/>
          </p:nvPr>
        </p:nvSpPr>
        <p:spPr>
          <a:xfrm>
            <a:off x="61913" y="23812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Gabarito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2" name="Google Shape;1102;p131"/>
          <p:cNvSpPr txBox="1"/>
          <p:nvPr/>
        </p:nvSpPr>
        <p:spPr>
          <a:xfrm>
            <a:off x="728003" y="1724785"/>
            <a:ext cx="8275320" cy="448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tb_cliente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cd_cliente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cliente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tb_veiculo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cd_veiculo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veiculo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valor_veiculo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tb_vendedor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cd_vendedor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vendedor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" name="Google Shape;1107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9254" y="668561"/>
            <a:ext cx="4666396" cy="188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1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32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32"/>
          <p:cNvSpPr txBox="1"/>
          <p:nvPr>
            <p:ph type="title"/>
          </p:nvPr>
        </p:nvSpPr>
        <p:spPr>
          <a:xfrm>
            <a:off x="61913" y="23812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Gabarito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2" name="Google Shape;1112;p132"/>
          <p:cNvSpPr txBox="1"/>
          <p:nvPr/>
        </p:nvSpPr>
        <p:spPr>
          <a:xfrm>
            <a:off x="742071" y="2262611"/>
            <a:ext cx="4635304" cy="3046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nr_pedido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dt_pedido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cd_veiculo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cd_cliente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cd_vendedor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valor_pedido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comissao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7" name="Google Shape;1117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9254" y="668561"/>
            <a:ext cx="4666396" cy="188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1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133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133"/>
          <p:cNvSpPr txBox="1"/>
          <p:nvPr>
            <p:ph type="title"/>
          </p:nvPr>
        </p:nvSpPr>
        <p:spPr>
          <a:xfrm>
            <a:off x="61913" y="23812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Gabarito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2" name="Google Shape;1122;p133"/>
          <p:cNvSpPr txBox="1"/>
          <p:nvPr/>
        </p:nvSpPr>
        <p:spPr>
          <a:xfrm>
            <a:off x="742070" y="2465735"/>
            <a:ext cx="6699739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veiculo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fk_veiculo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cd_veiculo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tb_veiculo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cd_veiculo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cliente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fk_cliente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cd_cliente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cd_cliente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vendedor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fk_vendedor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cd_vendedor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tb_vendedor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cd_vendedor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34"/>
          <p:cNvSpPr txBox="1"/>
          <p:nvPr>
            <p:ph type="ctrTitle"/>
          </p:nvPr>
        </p:nvSpPr>
        <p:spPr>
          <a:xfrm>
            <a:off x="3348037" y="2276475"/>
            <a:ext cx="5256212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DML – Linguagem de Manipulação de dados</a:t>
            </a:r>
            <a:br>
              <a:rPr b="1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Insert, update</a:t>
            </a:r>
            <a:r>
              <a:rPr b="1" lang="en-US" sz="1800"/>
              <a:t> e</a:t>
            </a:r>
            <a:r>
              <a:rPr b="1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delete</a:t>
            </a:r>
            <a:endParaRPr/>
          </a:p>
        </p:txBody>
      </p:sp>
      <p:pic>
        <p:nvPicPr>
          <p:cNvPr id="1128" name="Google Shape;1128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13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134"/>
          <p:cNvSpPr txBox="1"/>
          <p:nvPr>
            <p:ph idx="11" type="ftr"/>
          </p:nvPr>
        </p:nvSpPr>
        <p:spPr>
          <a:xfrm>
            <a:off x="-381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135"/>
          <p:cNvSpPr txBox="1"/>
          <p:nvPr/>
        </p:nvSpPr>
        <p:spPr>
          <a:xfrm>
            <a:off x="611173" y="620700"/>
            <a:ext cx="76662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Insert,             select,             update,              delete 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3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9" name="Google Shape;1139;p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557" y="2321645"/>
            <a:ext cx="7666233" cy="3754660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135"/>
          <p:cNvSpPr txBox="1"/>
          <p:nvPr>
            <p:ph type="title"/>
          </p:nvPr>
        </p:nvSpPr>
        <p:spPr>
          <a:xfrm>
            <a:off x="611173" y="95895"/>
            <a:ext cx="33226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36"/>
          <p:cNvSpPr txBox="1"/>
          <p:nvPr>
            <p:ph type="ctrTitle"/>
          </p:nvPr>
        </p:nvSpPr>
        <p:spPr>
          <a:xfrm>
            <a:off x="3559054" y="2178001"/>
            <a:ext cx="3784282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Popular o Banco de dados</a:t>
            </a:r>
            <a:endParaRPr sz="3600"/>
          </a:p>
        </p:txBody>
      </p:sp>
      <p:pic>
        <p:nvPicPr>
          <p:cNvPr id="1146" name="Google Shape;1146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136"/>
          <p:cNvSpPr txBox="1"/>
          <p:nvPr>
            <p:ph idx="11" type="ftr"/>
          </p:nvPr>
        </p:nvSpPr>
        <p:spPr>
          <a:xfrm>
            <a:off x="-381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1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137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137"/>
          <p:cNvSpPr txBox="1"/>
          <p:nvPr>
            <p:ph type="title"/>
          </p:nvPr>
        </p:nvSpPr>
        <p:spPr>
          <a:xfrm>
            <a:off x="468312" y="33337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Bd_pedido_segunda</a:t>
            </a:r>
            <a:endParaRPr/>
          </a:p>
        </p:txBody>
      </p:sp>
      <p:pic>
        <p:nvPicPr>
          <p:cNvPr id="1157" name="Google Shape;1157;p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2" y="1609725"/>
            <a:ext cx="90201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1"/>
          <p:cNvSpPr txBox="1"/>
          <p:nvPr>
            <p:ph type="title"/>
          </p:nvPr>
        </p:nvSpPr>
        <p:spPr>
          <a:xfrm>
            <a:off x="468312" y="476250"/>
            <a:ext cx="8229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899" name="Google Shape;899;p111"/>
          <p:cNvSpPr txBox="1"/>
          <p:nvPr>
            <p:ph idx="1" type="body"/>
          </p:nvPr>
        </p:nvSpPr>
        <p:spPr>
          <a:xfrm>
            <a:off x="1547812" y="1700212"/>
            <a:ext cx="6429375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Revisão Inner Joins</a:t>
            </a:r>
            <a:endParaRPr b="1" sz="1400"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Right e Left  Outer Join</a:t>
            </a:r>
            <a:endParaRPr b="1" sz="1400"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Criar o banco de dados bd_pedido</a:t>
            </a:r>
            <a:endParaRPr b="1" sz="1400"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Popular o banco de dados bd_pedido</a:t>
            </a:r>
            <a:endParaRPr b="1" sz="1400"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Manipulação de data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Expressão aritméticas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Funções numéricas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Exercício – código em SQL 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Questionário Kahoot</a:t>
            </a:r>
            <a:endParaRPr b="1" sz="1400"/>
          </a:p>
          <a:p>
            <a:pPr indent="-2476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1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1" name="Google Shape;901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1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2" name="Google Shape;1162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p13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138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138"/>
          <p:cNvSpPr txBox="1"/>
          <p:nvPr>
            <p:ph type="title"/>
          </p:nvPr>
        </p:nvSpPr>
        <p:spPr>
          <a:xfrm>
            <a:off x="468312" y="33337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Bd_pedido_segunda</a:t>
            </a:r>
            <a:endParaRPr/>
          </a:p>
        </p:txBody>
      </p:sp>
      <p:pic>
        <p:nvPicPr>
          <p:cNvPr id="1166" name="Google Shape;1166;p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8278" y="1366455"/>
            <a:ext cx="5593299" cy="225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9838" y="3816267"/>
            <a:ext cx="3427908" cy="192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2" name="Google Shape;1172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13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139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139"/>
          <p:cNvSpPr txBox="1"/>
          <p:nvPr>
            <p:ph type="title"/>
          </p:nvPr>
        </p:nvSpPr>
        <p:spPr>
          <a:xfrm>
            <a:off x="468312" y="33337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Bd_pedido_segunda</a:t>
            </a:r>
            <a:endParaRPr/>
          </a:p>
        </p:txBody>
      </p:sp>
      <p:pic>
        <p:nvPicPr>
          <p:cNvPr id="1176" name="Google Shape;1176;p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034" y="1366455"/>
            <a:ext cx="5593299" cy="225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499" y="3698875"/>
            <a:ext cx="3329954" cy="200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2" name="Google Shape;1182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14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140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140"/>
          <p:cNvSpPr txBox="1"/>
          <p:nvPr>
            <p:ph type="title"/>
          </p:nvPr>
        </p:nvSpPr>
        <p:spPr>
          <a:xfrm>
            <a:off x="468312" y="33337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Bd_pedido_segunda</a:t>
            </a:r>
            <a:endParaRPr/>
          </a:p>
        </p:txBody>
      </p:sp>
      <p:pic>
        <p:nvPicPr>
          <p:cNvPr id="1186" name="Google Shape;1186;p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034" y="1366455"/>
            <a:ext cx="5593299" cy="225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4804" y="3841049"/>
            <a:ext cx="3459164" cy="203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2" name="Google Shape;1192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14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141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141"/>
          <p:cNvSpPr txBox="1"/>
          <p:nvPr>
            <p:ph type="title"/>
          </p:nvPr>
        </p:nvSpPr>
        <p:spPr>
          <a:xfrm>
            <a:off x="468312" y="33337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Bd_pedido_segunda</a:t>
            </a:r>
            <a:endParaRPr/>
          </a:p>
        </p:txBody>
      </p:sp>
      <p:pic>
        <p:nvPicPr>
          <p:cNvPr id="1196" name="Google Shape;1196;p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034" y="1366455"/>
            <a:ext cx="5593299" cy="225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3034" y="3873357"/>
            <a:ext cx="5020376" cy="2048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" name="Google Shape;1202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14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142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142"/>
          <p:cNvSpPr txBox="1"/>
          <p:nvPr>
            <p:ph type="title"/>
          </p:nvPr>
        </p:nvSpPr>
        <p:spPr>
          <a:xfrm>
            <a:off x="468312" y="33337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Bd_pedido_segunda</a:t>
            </a:r>
            <a:endParaRPr/>
          </a:p>
        </p:txBody>
      </p:sp>
      <p:pic>
        <p:nvPicPr>
          <p:cNvPr id="1206" name="Google Shape;1206;p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8278" y="1366455"/>
            <a:ext cx="5593299" cy="2256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142"/>
          <p:cNvSpPr txBox="1"/>
          <p:nvPr/>
        </p:nvSpPr>
        <p:spPr>
          <a:xfrm>
            <a:off x="562708" y="2652574"/>
            <a:ext cx="45720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vendedor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tb_vendedor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tb_vendedor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cd_vendedor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vendedor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'Anibal'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'Antonio de Moraes'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'Barbara Alcantara'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'Deise Castro'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'Eider Nascimento'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2" name="Google Shape;1212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14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143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143"/>
          <p:cNvSpPr txBox="1"/>
          <p:nvPr>
            <p:ph type="title"/>
          </p:nvPr>
        </p:nvSpPr>
        <p:spPr>
          <a:xfrm>
            <a:off x="468312" y="33337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Bd_pedido_segunda</a:t>
            </a:r>
            <a:endParaRPr/>
          </a:p>
        </p:txBody>
      </p:sp>
      <p:pic>
        <p:nvPicPr>
          <p:cNvPr id="1216" name="Google Shape;1216;p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034" y="1366455"/>
            <a:ext cx="5593299" cy="2256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143"/>
          <p:cNvSpPr txBox="1"/>
          <p:nvPr/>
        </p:nvSpPr>
        <p:spPr>
          <a:xfrm>
            <a:off x="468312" y="3429000"/>
            <a:ext cx="45720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cliente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tb_cliente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tb_cliente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cd_cliente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cliente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'Vallu Nascimento'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'Rogeria Negreti'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'Henrique Silva'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'Wellington Alves'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'Jose Pereira'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" name="Google Shape;1222;p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14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144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144"/>
          <p:cNvSpPr txBox="1"/>
          <p:nvPr>
            <p:ph type="title"/>
          </p:nvPr>
        </p:nvSpPr>
        <p:spPr>
          <a:xfrm>
            <a:off x="468312" y="33337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Bd_pedido_segunda</a:t>
            </a:r>
            <a:endParaRPr/>
          </a:p>
        </p:txBody>
      </p:sp>
      <p:pic>
        <p:nvPicPr>
          <p:cNvPr id="1226" name="Google Shape;1226;p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034" y="1366455"/>
            <a:ext cx="5593299" cy="2256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144"/>
          <p:cNvSpPr txBox="1"/>
          <p:nvPr/>
        </p:nvSpPr>
        <p:spPr>
          <a:xfrm>
            <a:off x="330591" y="3080811"/>
            <a:ext cx="4572000" cy="318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veiculo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tb_veiculo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tb_veiculo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cd_veiculo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veiculo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valor_veiculo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'Onix'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52000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'Prisma'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49000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'S10'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109000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'Cruze'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101000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'Spin'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69000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'Cobalt'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63000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1700" y="501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14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145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145"/>
          <p:cNvSpPr txBox="1"/>
          <p:nvPr>
            <p:ph type="title"/>
          </p:nvPr>
        </p:nvSpPr>
        <p:spPr>
          <a:xfrm>
            <a:off x="468312" y="333375"/>
            <a:ext cx="466639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Bd_pedido_segunda</a:t>
            </a:r>
            <a:endParaRPr/>
          </a:p>
        </p:txBody>
      </p:sp>
      <p:pic>
        <p:nvPicPr>
          <p:cNvPr id="1236" name="Google Shape;1236;p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0701" y="1361089"/>
            <a:ext cx="5593299" cy="2256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145"/>
          <p:cNvSpPr txBox="1"/>
          <p:nvPr/>
        </p:nvSpPr>
        <p:spPr>
          <a:xfrm>
            <a:off x="304801" y="1706463"/>
            <a:ext cx="457200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Pedido 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tb_pedido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cd_veiculo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cd_cliente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cd_vendedor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valor_pedido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'2019-01-10'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52000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'2019-02-20'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49000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'2019-03-30'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109000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'2019-04-10'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101000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'2019-05-20'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69000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'2019-06-30'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63000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'2019-07-10'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52000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'2019-08-20'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52000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'2019-09-30'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52000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'2019-10-10'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52000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46"/>
          <p:cNvSpPr txBox="1"/>
          <p:nvPr>
            <p:ph type="ctrTitle"/>
          </p:nvPr>
        </p:nvSpPr>
        <p:spPr>
          <a:xfrm>
            <a:off x="3708400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Manipulação de Data</a:t>
            </a:r>
            <a:endParaRPr/>
          </a:p>
        </p:txBody>
      </p:sp>
      <p:pic>
        <p:nvPicPr>
          <p:cNvPr id="1243" name="Google Shape;1243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1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47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251" name="Google Shape;1251;p147"/>
          <p:cNvSpPr/>
          <p:nvPr/>
        </p:nvSpPr>
        <p:spPr>
          <a:xfrm>
            <a:off x="763588" y="1700213"/>
            <a:ext cx="6464300" cy="3603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Year   -  recebe o ano        year(dt_nascimento)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3" name="Google Shape;1253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47"/>
          <p:cNvSpPr/>
          <p:nvPr/>
        </p:nvSpPr>
        <p:spPr>
          <a:xfrm>
            <a:off x="652958" y="2497047"/>
            <a:ext cx="75488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5" name="Google Shape;1255;p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1223" y="3003581"/>
            <a:ext cx="3052330" cy="324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2"/>
          <p:cNvSpPr txBox="1"/>
          <p:nvPr>
            <p:ph type="ctrTitle"/>
          </p:nvPr>
        </p:nvSpPr>
        <p:spPr>
          <a:xfrm>
            <a:off x="3708400" y="2276475"/>
            <a:ext cx="3773487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Revisão Inner Joins</a:t>
            </a:r>
            <a:endParaRPr/>
          </a:p>
        </p:txBody>
      </p:sp>
      <p:pic>
        <p:nvPicPr>
          <p:cNvPr id="908" name="Google Shape;908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11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12"/>
          <p:cNvSpPr txBox="1"/>
          <p:nvPr>
            <p:ph idx="11" type="ftr"/>
          </p:nvPr>
        </p:nvSpPr>
        <p:spPr>
          <a:xfrm>
            <a:off x="2957945" y="5791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11 - Outer Join - funções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48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262" name="Google Shape;1262;p148"/>
          <p:cNvSpPr/>
          <p:nvPr/>
        </p:nvSpPr>
        <p:spPr>
          <a:xfrm>
            <a:off x="750888" y="1700213"/>
            <a:ext cx="6464300" cy="3603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Month -  recebe o mês       Month(dt_nascimento)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148"/>
          <p:cNvSpPr txBox="1"/>
          <p:nvPr>
            <p:ph idx="11" type="ftr"/>
          </p:nvPr>
        </p:nvSpPr>
        <p:spPr>
          <a:xfrm>
            <a:off x="468313" y="6329363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4" name="Google Shape;1264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148"/>
          <p:cNvSpPr/>
          <p:nvPr/>
        </p:nvSpPr>
        <p:spPr>
          <a:xfrm>
            <a:off x="750888" y="2583696"/>
            <a:ext cx="7058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mes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6" name="Google Shape;1266;p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0126" y="3173123"/>
            <a:ext cx="2870056" cy="328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49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273" name="Google Shape;1273;p149"/>
          <p:cNvSpPr/>
          <p:nvPr/>
        </p:nvSpPr>
        <p:spPr>
          <a:xfrm>
            <a:off x="785813" y="1628775"/>
            <a:ext cx="6464300" cy="3587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 -   recebe o dia           day(dt_nascimento)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149"/>
          <p:cNvSpPr txBox="1"/>
          <p:nvPr>
            <p:ph idx="11" type="ftr"/>
          </p:nvPr>
        </p:nvSpPr>
        <p:spPr>
          <a:xfrm>
            <a:off x="168275" y="6310313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5" name="Google Shape;1275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149"/>
          <p:cNvSpPr/>
          <p:nvPr/>
        </p:nvSpPr>
        <p:spPr>
          <a:xfrm>
            <a:off x="785813" y="2428875"/>
            <a:ext cx="59426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day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7" name="Google Shape;1277;p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6638" y="3024620"/>
            <a:ext cx="2865726" cy="3433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50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284" name="Google Shape;1284;p150"/>
          <p:cNvSpPr/>
          <p:nvPr/>
        </p:nvSpPr>
        <p:spPr>
          <a:xfrm>
            <a:off x="865307" y="1339850"/>
            <a:ext cx="6464300" cy="3603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curdate() – recebe a data do Servidor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5" name="Google Shape;1285;p150"/>
          <p:cNvSpPr txBox="1"/>
          <p:nvPr>
            <p:ph idx="11" type="ftr"/>
          </p:nvPr>
        </p:nvSpPr>
        <p:spPr>
          <a:xfrm>
            <a:off x="209550" y="63182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6" name="Google Shape;1286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50"/>
          <p:cNvSpPr/>
          <p:nvPr/>
        </p:nvSpPr>
        <p:spPr>
          <a:xfrm>
            <a:off x="842776" y="2434407"/>
            <a:ext cx="63674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data_servidor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8" name="Google Shape;1288;p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8714" y="2933267"/>
            <a:ext cx="4450893" cy="3384983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150"/>
          <p:cNvSpPr/>
          <p:nvPr/>
        </p:nvSpPr>
        <p:spPr>
          <a:xfrm>
            <a:off x="842777" y="1935548"/>
            <a:ext cx="63674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curdate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data_servidor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51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296" name="Google Shape;1296;p151"/>
          <p:cNvSpPr/>
          <p:nvPr/>
        </p:nvSpPr>
        <p:spPr>
          <a:xfrm>
            <a:off x="252413" y="1465120"/>
            <a:ext cx="6464300" cy="727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Datediff -  verifica diferente de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Datediff(</a:t>
            </a: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dt_nascimento)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151"/>
          <p:cNvSpPr txBox="1"/>
          <p:nvPr>
            <p:ph idx="11" type="ftr"/>
          </p:nvPr>
        </p:nvSpPr>
        <p:spPr>
          <a:xfrm>
            <a:off x="252413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8" name="Google Shape;1298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151"/>
          <p:cNvSpPr/>
          <p:nvPr/>
        </p:nvSpPr>
        <p:spPr>
          <a:xfrm>
            <a:off x="252413" y="2469865"/>
            <a:ext cx="8160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data_servidor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datediff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dia_compra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0" name="Google Shape;1300;p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4552" y="3332310"/>
            <a:ext cx="5068249" cy="312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52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307" name="Google Shape;1307;p152"/>
          <p:cNvSpPr/>
          <p:nvPr/>
        </p:nvSpPr>
        <p:spPr>
          <a:xfrm>
            <a:off x="252413" y="1465120"/>
            <a:ext cx="6464300" cy="727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Datediff -  verifica diferente de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Datediff(</a:t>
            </a: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dt_nascimento) / 365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52"/>
          <p:cNvSpPr txBox="1"/>
          <p:nvPr>
            <p:ph idx="11" type="ftr"/>
          </p:nvPr>
        </p:nvSpPr>
        <p:spPr>
          <a:xfrm>
            <a:off x="252413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9" name="Google Shape;1309;p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152"/>
          <p:cNvSpPr/>
          <p:nvPr/>
        </p:nvSpPr>
        <p:spPr>
          <a:xfrm>
            <a:off x="252413" y="2469865"/>
            <a:ext cx="85199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data_servidor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datediff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 / 365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Qtd_anos_passaram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1" name="Google Shape;1311;p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3154" y="3085640"/>
            <a:ext cx="5677692" cy="243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53"/>
          <p:cNvSpPr txBox="1"/>
          <p:nvPr>
            <p:ph type="title"/>
          </p:nvPr>
        </p:nvSpPr>
        <p:spPr>
          <a:xfrm>
            <a:off x="900113" y="819150"/>
            <a:ext cx="2676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Manipulação Data</a:t>
            </a:r>
            <a:endParaRPr/>
          </a:p>
        </p:txBody>
      </p:sp>
      <p:sp>
        <p:nvSpPr>
          <p:cNvPr id="1318" name="Google Shape;1318;p153"/>
          <p:cNvSpPr/>
          <p:nvPr/>
        </p:nvSpPr>
        <p:spPr>
          <a:xfrm>
            <a:off x="252413" y="1465120"/>
            <a:ext cx="6464300" cy="727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Datediff -  verifica diferente de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datediff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dt_pedido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365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153"/>
          <p:cNvSpPr txBox="1"/>
          <p:nvPr>
            <p:ph idx="11" type="ftr"/>
          </p:nvPr>
        </p:nvSpPr>
        <p:spPr>
          <a:xfrm>
            <a:off x="252413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0" name="Google Shape;1320;p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153"/>
          <p:cNvSpPr/>
          <p:nvPr/>
        </p:nvSpPr>
        <p:spPr>
          <a:xfrm>
            <a:off x="252413" y="2469865"/>
            <a:ext cx="85199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nr_pedido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data_servidor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datediff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365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Qtd_anos_passaram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tb_pedido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pic>
        <p:nvPicPr>
          <p:cNvPr id="1322" name="Google Shape;1322;p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375" y="3332310"/>
            <a:ext cx="5715798" cy="247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54"/>
          <p:cNvSpPr txBox="1"/>
          <p:nvPr>
            <p:ph type="ctrTitle"/>
          </p:nvPr>
        </p:nvSpPr>
        <p:spPr>
          <a:xfrm>
            <a:off x="3708400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Expressões Aritméticas</a:t>
            </a:r>
            <a:endParaRPr sz="2800"/>
          </a:p>
        </p:txBody>
      </p:sp>
      <p:pic>
        <p:nvPicPr>
          <p:cNvPr id="1328" name="Google Shape;1328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1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55"/>
          <p:cNvSpPr/>
          <p:nvPr/>
        </p:nvSpPr>
        <p:spPr>
          <a:xfrm>
            <a:off x="152400" y="1412875"/>
            <a:ext cx="8837613" cy="703683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Se a sua expressão aritmética conter mais de um operador a prioridade é “*” e “/”, posteriormente a “+” e “-”.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155"/>
          <p:cNvSpPr txBox="1"/>
          <p:nvPr>
            <p:ph type="title"/>
          </p:nvPr>
        </p:nvSpPr>
        <p:spPr>
          <a:xfrm>
            <a:off x="250825" y="620713"/>
            <a:ext cx="5942013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400">
                <a:latin typeface="Times New Roman"/>
                <a:ea typeface="Times New Roman"/>
                <a:cs typeface="Times New Roman"/>
                <a:sym typeface="Times New Roman"/>
              </a:rPr>
              <a:t>Expressões Aritméticas</a:t>
            </a:r>
            <a:endParaRPr/>
          </a:p>
        </p:txBody>
      </p:sp>
      <p:pic>
        <p:nvPicPr>
          <p:cNvPr id="1336" name="Google Shape;1336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1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155"/>
          <p:cNvSpPr/>
          <p:nvPr/>
        </p:nvSpPr>
        <p:spPr>
          <a:xfrm>
            <a:off x="250825" y="2299120"/>
            <a:ext cx="83944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'+100'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'10%'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'-50%'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9" name="Google Shape;1339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1617" y="2646284"/>
            <a:ext cx="4524971" cy="360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56"/>
          <p:cNvSpPr/>
          <p:nvPr/>
        </p:nvSpPr>
        <p:spPr>
          <a:xfrm>
            <a:off x="227013" y="1252538"/>
            <a:ext cx="8304212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</a:pPr>
            <a:r>
              <a:rPr b="1" i="0" lang="en-US" sz="2400" u="sng" cap="none" strike="noStrik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SUM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sng" cap="none" strike="noStrik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5" name="Google Shape;1345;p156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/>
              <a:t>Funções Numéricas</a:t>
            </a:r>
            <a:endParaRPr/>
          </a:p>
        </p:txBody>
      </p:sp>
      <p:graphicFrame>
        <p:nvGraphicFramePr>
          <p:cNvPr id="1346" name="Google Shape;1346;p156"/>
          <p:cNvGraphicFramePr/>
          <p:nvPr/>
        </p:nvGraphicFramePr>
        <p:xfrm>
          <a:off x="179388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{6F1439A6-66CD-494E-955B-129B9201D4B8}</a:tableStyleId>
              </a:tblPr>
              <a:tblGrid>
                <a:gridCol w="2323675"/>
                <a:gridCol w="6602825"/>
              </a:tblGrid>
              <a:tr h="574675">
                <a:tc>
                  <a:txBody>
                    <a:bodyPr/>
                    <a:lstStyle/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 (N)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525" marB="43525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7025" lvl="0" marL="3270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Retorna a soma de todos os campos 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525" marB="43525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47" name="Google Shape;1347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p1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9" name="Google Shape;1349;p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2" y="3208337"/>
            <a:ext cx="2512868" cy="329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p156"/>
          <p:cNvSpPr/>
          <p:nvPr/>
        </p:nvSpPr>
        <p:spPr>
          <a:xfrm>
            <a:off x="3729303" y="2394304"/>
            <a:ext cx="51924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soma_comissao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1" name="Google Shape;1351;p1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2233" y="3349403"/>
            <a:ext cx="3875134" cy="148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57"/>
          <p:cNvSpPr/>
          <p:nvPr/>
        </p:nvSpPr>
        <p:spPr>
          <a:xfrm>
            <a:off x="227013" y="1252538"/>
            <a:ext cx="8304212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</a:pPr>
            <a:r>
              <a:rPr b="1" i="0" lang="en-US" sz="2400" u="sng" cap="none" strike="noStrik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AVG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sng" cap="none" strike="noStrik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7" name="Google Shape;1357;p157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/>
              <a:t>Funções Numéricas</a:t>
            </a:r>
            <a:endParaRPr/>
          </a:p>
        </p:txBody>
      </p:sp>
      <p:graphicFrame>
        <p:nvGraphicFramePr>
          <p:cNvPr id="1358" name="Google Shape;1358;p157"/>
          <p:cNvGraphicFramePr/>
          <p:nvPr/>
        </p:nvGraphicFramePr>
        <p:xfrm>
          <a:off x="179388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{6F1439A6-66CD-494E-955B-129B9201D4B8}</a:tableStyleId>
              </a:tblPr>
              <a:tblGrid>
                <a:gridCol w="2323675"/>
                <a:gridCol w="6602825"/>
              </a:tblGrid>
              <a:tr h="574675">
                <a:tc>
                  <a:txBody>
                    <a:bodyPr/>
                    <a:lstStyle/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 (N)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525" marB="43525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7025" lvl="0" marL="3270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Retorna a média aritmética de todos os campos 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525" marB="43525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59" name="Google Shape;1359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1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157"/>
          <p:cNvSpPr/>
          <p:nvPr/>
        </p:nvSpPr>
        <p:spPr>
          <a:xfrm>
            <a:off x="758031" y="2284701"/>
            <a:ext cx="75546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comissao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media_das_comissoes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2" name="Google Shape;1362;p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2" y="3208337"/>
            <a:ext cx="2512868" cy="32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8138" y="3193192"/>
            <a:ext cx="3603324" cy="139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Modelo de Dados</a:t>
            </a:r>
            <a:endParaRPr/>
          </a:p>
        </p:txBody>
      </p:sp>
      <p:sp>
        <p:nvSpPr>
          <p:cNvPr id="916" name="Google Shape;916;p113"/>
          <p:cNvSpPr txBox="1"/>
          <p:nvPr/>
        </p:nvSpPr>
        <p:spPr>
          <a:xfrm>
            <a:off x="1116012" y="5516562"/>
            <a:ext cx="1295400" cy="2174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7" name="Google Shape;917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975" y="1844675"/>
            <a:ext cx="8621712" cy="2125662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11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13"/>
          <p:cNvSpPr txBox="1"/>
          <p:nvPr>
            <p:ph idx="11" type="ftr"/>
          </p:nvPr>
        </p:nvSpPr>
        <p:spPr>
          <a:xfrm>
            <a:off x="2888673" y="580505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11 - Outer Join - funções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58"/>
          <p:cNvSpPr/>
          <p:nvPr/>
        </p:nvSpPr>
        <p:spPr>
          <a:xfrm>
            <a:off x="227013" y="1252538"/>
            <a:ext cx="8304212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FF"/>
              </a:buClr>
              <a:buSzPts val="2400"/>
              <a:buFont typeface="Noto Sans Symbols"/>
              <a:buNone/>
            </a:pPr>
            <a:r>
              <a:rPr b="1" i="0" lang="en-US" sz="2400" u="sng" cap="none" strike="noStrike">
                <a:solidFill>
                  <a:srgbClr val="1717FF"/>
                </a:solidFill>
                <a:latin typeface="Tahoma"/>
                <a:ea typeface="Tahoma"/>
                <a:cs typeface="Tahoma"/>
                <a:sym typeface="Tahoma"/>
              </a:rPr>
              <a:t>AVG</a:t>
            </a:r>
            <a:endParaRPr b="0" i="0" sz="2400" u="none" cap="none" strike="noStrike">
              <a:solidFill>
                <a:srgbClr val="1717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sng" cap="none" strike="noStrik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9" name="Google Shape;1369;p158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>
                <a:solidFill>
                  <a:srgbClr val="1717FF"/>
                </a:solidFill>
              </a:rPr>
              <a:t>Funções Numéricas</a:t>
            </a:r>
            <a:endParaRPr/>
          </a:p>
        </p:txBody>
      </p:sp>
      <p:pic>
        <p:nvPicPr>
          <p:cNvPr id="1370" name="Google Shape;1370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1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2" name="Google Shape;1372;p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3" y="3157896"/>
            <a:ext cx="50006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6271" y="3795501"/>
            <a:ext cx="2844954" cy="1048141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158"/>
          <p:cNvSpPr/>
          <p:nvPr/>
        </p:nvSpPr>
        <p:spPr>
          <a:xfrm>
            <a:off x="102321" y="2153126"/>
            <a:ext cx="83042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Desafio 04 – consulta  para trazer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Média das comissões –  dos carros vendidos do ANTES do mês 07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59"/>
          <p:cNvSpPr/>
          <p:nvPr/>
        </p:nvSpPr>
        <p:spPr>
          <a:xfrm>
            <a:off x="227013" y="1252538"/>
            <a:ext cx="8304212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</a:pPr>
            <a:r>
              <a:rPr b="1" i="0" lang="en-US" sz="2400" u="sng" cap="none" strike="noStrik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COUNT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sng" cap="none" strike="noStrik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0" name="Google Shape;1380;p159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/>
              <a:t>Funções Numéricas</a:t>
            </a:r>
            <a:endParaRPr/>
          </a:p>
        </p:txBody>
      </p:sp>
      <p:graphicFrame>
        <p:nvGraphicFramePr>
          <p:cNvPr id="1381" name="Google Shape;1381;p159"/>
          <p:cNvGraphicFramePr/>
          <p:nvPr/>
        </p:nvGraphicFramePr>
        <p:xfrm>
          <a:off x="179388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{6F1439A6-66CD-494E-955B-129B9201D4B8}</a:tableStyleId>
              </a:tblPr>
              <a:tblGrid>
                <a:gridCol w="2323675"/>
                <a:gridCol w="6602825"/>
              </a:tblGrid>
              <a:tr h="574675">
                <a:tc>
                  <a:txBody>
                    <a:bodyPr/>
                    <a:lstStyle/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 (*)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525" marB="43525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7025" lvl="0" marL="3270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Retorna o número de linhas da consulta.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525" marB="43525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82" name="Google Shape;1382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Google Shape;1383;p1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4" name="Google Shape;1384;p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3" y="3609219"/>
            <a:ext cx="6093076" cy="2748756"/>
          </a:xfrm>
          <a:prstGeom prst="rect">
            <a:avLst/>
          </a:prstGeom>
          <a:noFill/>
          <a:ln>
            <a:noFill/>
          </a:ln>
        </p:spPr>
      </p:pic>
      <p:sp>
        <p:nvSpPr>
          <p:cNvPr id="1385" name="Google Shape;1385;p159"/>
          <p:cNvSpPr/>
          <p:nvPr/>
        </p:nvSpPr>
        <p:spPr>
          <a:xfrm>
            <a:off x="227013" y="2375753"/>
            <a:ext cx="38026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(*)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Qtd_Reg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6" name="Google Shape;1386;p1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1447" y="2321913"/>
            <a:ext cx="2594318" cy="101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60"/>
          <p:cNvSpPr/>
          <p:nvPr/>
        </p:nvSpPr>
        <p:spPr>
          <a:xfrm>
            <a:off x="227013" y="1252538"/>
            <a:ext cx="8304212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</a:pPr>
            <a:r>
              <a:rPr b="1" i="0" lang="en-US" sz="2400" u="sng" cap="none" strike="noStrik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MAX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sng" cap="none" strike="noStrik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2" name="Google Shape;1392;p160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/>
              <a:t>Funções Numéricas</a:t>
            </a:r>
            <a:endParaRPr/>
          </a:p>
        </p:txBody>
      </p:sp>
      <p:graphicFrame>
        <p:nvGraphicFramePr>
          <p:cNvPr id="1393" name="Google Shape;1393;p160"/>
          <p:cNvGraphicFramePr/>
          <p:nvPr/>
        </p:nvGraphicFramePr>
        <p:xfrm>
          <a:off x="179388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{6F1439A6-66CD-494E-955B-129B9201D4B8}</a:tableStyleId>
              </a:tblPr>
              <a:tblGrid>
                <a:gridCol w="2323675"/>
                <a:gridCol w="6602825"/>
              </a:tblGrid>
              <a:tr h="696900">
                <a:tc>
                  <a:txBody>
                    <a:bodyPr/>
                    <a:lstStyle/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MAX(preco)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650" marB="43650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7025" lvl="0" marL="3270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Retorna o valor máximo de expr.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94" name="Google Shape;1394;p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1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160"/>
          <p:cNvSpPr/>
          <p:nvPr/>
        </p:nvSpPr>
        <p:spPr>
          <a:xfrm>
            <a:off x="241155" y="2326342"/>
            <a:ext cx="70047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Maior_valor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7" name="Google Shape;1397;p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662" y="2911612"/>
            <a:ext cx="3780672" cy="333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Google Shape;1398;p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5850" y="2997200"/>
            <a:ext cx="3754828" cy="155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61"/>
          <p:cNvSpPr/>
          <p:nvPr/>
        </p:nvSpPr>
        <p:spPr>
          <a:xfrm>
            <a:off x="227013" y="1252538"/>
            <a:ext cx="8304212" cy="82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3625" lIns="87275" spcFirstLastPara="1" rIns="87275" wrap="square" tIns="436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</a:pPr>
            <a:r>
              <a:rPr b="1" i="0" lang="en-US" sz="2400" u="sng" cap="none" strike="noStrik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MIN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1" i="0" sz="2400" u="sng" cap="none" strike="noStrik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4" name="Google Shape;1404;p161"/>
          <p:cNvSpPr txBox="1"/>
          <p:nvPr>
            <p:ph type="title"/>
          </p:nvPr>
        </p:nvSpPr>
        <p:spPr>
          <a:xfrm>
            <a:off x="455613" y="695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/>
              <a:t>Funções Numéricas</a:t>
            </a:r>
            <a:endParaRPr/>
          </a:p>
        </p:txBody>
      </p:sp>
      <p:graphicFrame>
        <p:nvGraphicFramePr>
          <p:cNvPr id="1405" name="Google Shape;1405;p161"/>
          <p:cNvGraphicFramePr/>
          <p:nvPr/>
        </p:nvGraphicFramePr>
        <p:xfrm>
          <a:off x="179388" y="177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{6F1439A6-66CD-494E-955B-129B9201D4B8}</a:tableStyleId>
              </a:tblPr>
              <a:tblGrid>
                <a:gridCol w="2323675"/>
                <a:gridCol w="6602825"/>
              </a:tblGrid>
              <a:tr h="696900">
                <a:tc>
                  <a:txBody>
                    <a:bodyPr/>
                    <a:lstStyle/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MIN(preco)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27025" lvl="0" marL="3270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650" marB="43650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7025" lvl="0" marL="3270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Retorna o valor mínimo de expr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275" marL="87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06" name="Google Shape;1406;p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1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161"/>
          <p:cNvSpPr/>
          <p:nvPr/>
        </p:nvSpPr>
        <p:spPr>
          <a:xfrm>
            <a:off x="261937" y="2308881"/>
            <a:ext cx="80369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valor_pedido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Menor_valor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tb_pedido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9" name="Google Shape;1409;p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611" y="2473325"/>
            <a:ext cx="2516553" cy="91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1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32" y="2997200"/>
            <a:ext cx="3780672" cy="333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62"/>
          <p:cNvSpPr txBox="1"/>
          <p:nvPr>
            <p:ph type="ctrTitle"/>
          </p:nvPr>
        </p:nvSpPr>
        <p:spPr>
          <a:xfrm>
            <a:off x="1600200" y="1773238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Questionário - Kahoot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16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7" name="Google Shape;1417;p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16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162"/>
          <p:cNvSpPr txBox="1"/>
          <p:nvPr>
            <p:ph idx="11" type="ftr"/>
          </p:nvPr>
        </p:nvSpPr>
        <p:spPr>
          <a:xfrm>
            <a:off x="3105150" y="6248400"/>
            <a:ext cx="4535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6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5" name="Google Shape;1425;p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50800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p163"/>
          <p:cNvSpPr txBox="1"/>
          <p:nvPr/>
        </p:nvSpPr>
        <p:spPr>
          <a:xfrm>
            <a:off x="4763" y="7556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7" name="Google Shape;1427;p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38" y="1433513"/>
            <a:ext cx="5795962" cy="30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0788" y="3032125"/>
            <a:ext cx="36766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163"/>
          <p:cNvSpPr txBox="1"/>
          <p:nvPr/>
        </p:nvSpPr>
        <p:spPr>
          <a:xfrm>
            <a:off x="307975" y="5113338"/>
            <a:ext cx="16811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+ 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0" name="Google Shape;1430;p163"/>
          <p:cNvCxnSpPr/>
          <p:nvPr/>
        </p:nvCxnSpPr>
        <p:spPr>
          <a:xfrm flipH="1" rot="10800000">
            <a:off x="2051050" y="4724400"/>
            <a:ext cx="3968750" cy="5762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31" name="Google Shape;1431;p16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163"/>
          <p:cNvSpPr txBox="1"/>
          <p:nvPr/>
        </p:nvSpPr>
        <p:spPr>
          <a:xfrm>
            <a:off x="6421438" y="1817688"/>
            <a:ext cx="19891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https://kahoot.it/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163"/>
          <p:cNvSpPr txBox="1"/>
          <p:nvPr>
            <p:ph idx="11" type="ftr"/>
          </p:nvPr>
        </p:nvSpPr>
        <p:spPr>
          <a:xfrm>
            <a:off x="2444750" y="6327775"/>
            <a:ext cx="5172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6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9" name="Google Shape;1439;p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50800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164"/>
          <p:cNvSpPr txBox="1"/>
          <p:nvPr/>
        </p:nvSpPr>
        <p:spPr>
          <a:xfrm>
            <a:off x="4763" y="7556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16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164"/>
          <p:cNvSpPr txBox="1"/>
          <p:nvPr>
            <p:ph idx="11" type="ftr"/>
          </p:nvPr>
        </p:nvSpPr>
        <p:spPr>
          <a:xfrm>
            <a:off x="2444750" y="6327775"/>
            <a:ext cx="51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/>
          </a:p>
        </p:txBody>
      </p:sp>
      <p:pic>
        <p:nvPicPr>
          <p:cNvPr id="1443" name="Google Shape;1443;p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675" y="1496302"/>
            <a:ext cx="5641101" cy="46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165"/>
          <p:cNvSpPr txBox="1"/>
          <p:nvPr>
            <p:ph type="ctrTitle"/>
          </p:nvPr>
        </p:nvSpPr>
        <p:spPr>
          <a:xfrm>
            <a:off x="3708400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Exercicio</a:t>
            </a:r>
            <a:endParaRPr sz="2800"/>
          </a:p>
        </p:txBody>
      </p:sp>
      <p:pic>
        <p:nvPicPr>
          <p:cNvPr id="1449" name="Google Shape;1449;p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1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66"/>
          <p:cNvSpPr txBox="1"/>
          <p:nvPr>
            <p:ph type="title"/>
          </p:nvPr>
        </p:nvSpPr>
        <p:spPr>
          <a:xfrm>
            <a:off x="22225" y="40005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Exercício</a:t>
            </a:r>
            <a:endParaRPr/>
          </a:p>
        </p:txBody>
      </p:sp>
      <p:pic>
        <p:nvPicPr>
          <p:cNvPr id="1456" name="Google Shape;1456;p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p166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166"/>
          <p:cNvSpPr/>
          <p:nvPr/>
        </p:nvSpPr>
        <p:spPr>
          <a:xfrm>
            <a:off x="2011363" y="476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9" name="Google Shape;1459;p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014537"/>
            <a:ext cx="83820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67"/>
          <p:cNvSpPr txBox="1"/>
          <p:nvPr>
            <p:ph type="title"/>
          </p:nvPr>
        </p:nvSpPr>
        <p:spPr>
          <a:xfrm>
            <a:off x="22225" y="400050"/>
            <a:ext cx="57578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Exercício</a:t>
            </a:r>
            <a:endParaRPr/>
          </a:p>
        </p:txBody>
      </p:sp>
      <p:pic>
        <p:nvPicPr>
          <p:cNvPr id="1465" name="Google Shape;1465;p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167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 11 - Outer Join - funções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167"/>
          <p:cNvSpPr/>
          <p:nvPr/>
        </p:nvSpPr>
        <p:spPr>
          <a:xfrm>
            <a:off x="236538" y="3246438"/>
            <a:ext cx="8670925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1 – lista os veículos que foram vendidos (veículos, dt_pedido, valor_pedido)</a:t>
            </a:r>
            <a:endParaRPr b="0" i="0" sz="16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2 – lista os veículos que NÃO FORAM VENDIDOS (veículos, valor_veiculo)</a:t>
            </a:r>
            <a:endParaRPr b="0" i="0" sz="16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3 – lista os clientes que compraram carros (veículos, cliente)</a:t>
            </a:r>
            <a:endParaRPr b="0" i="0" sz="16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4 – lista os clientes que NÃO COMPRARAM CARROS (cliente)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6 – lista os vendedores e os carros vendidos (vendedor, veiculo, dt_pedido)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7 – lista os vendedores que NÃO VENDERAM CARROS (Vendedores) </a:t>
            </a:r>
            <a:endParaRPr b="0" i="0" sz="16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8" name="Google Shape;1468;p167"/>
          <p:cNvSpPr/>
          <p:nvPr/>
        </p:nvSpPr>
        <p:spPr>
          <a:xfrm>
            <a:off x="2011363" y="476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9" name="Google Shape;1469;p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5814" y="838915"/>
            <a:ext cx="5372100" cy="1813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Joins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(Recuperando dados de várias tabelas)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926" name="Google Shape;926;p114"/>
          <p:cNvSpPr txBox="1"/>
          <p:nvPr>
            <p:ph idx="1" type="body"/>
          </p:nvPr>
        </p:nvSpPr>
        <p:spPr>
          <a:xfrm>
            <a:off x="762000" y="1905000"/>
            <a:ext cx="73390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1F1D"/>
              </a:buClr>
              <a:buSzPts val="200"/>
              <a:buFont typeface="Noto Sans Symbols"/>
              <a:buChar char="⮚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Existem consultas que necessitam realizar uma junção (JOIN) entre tabelas, para extrair dessa junção as informações necessárias para a consulta formulada.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F1F1D"/>
              </a:buClr>
              <a:buSzPts val="200"/>
              <a:buFont typeface="Noto Sans Symbols"/>
              <a:buChar char="⮚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Qualificador de Nome: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F1F1D"/>
              </a:buClr>
              <a:buSzPts val="200"/>
              <a:buFont typeface="Noto Sans Symbols"/>
              <a:buChar char="⮚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 no nome da tabela seguido de um ponto e o nome da coluna na tabela.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7" name="Google Shape;927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11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14"/>
          <p:cNvSpPr txBox="1"/>
          <p:nvPr>
            <p:ph idx="11" type="ftr"/>
          </p:nvPr>
        </p:nvSpPr>
        <p:spPr>
          <a:xfrm>
            <a:off x="2983706" y="5905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11 - Outer Join - funções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68"/>
          <p:cNvSpPr txBox="1"/>
          <p:nvPr>
            <p:ph type="title"/>
          </p:nvPr>
        </p:nvSpPr>
        <p:spPr>
          <a:xfrm>
            <a:off x="468312" y="476250"/>
            <a:ext cx="8229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475" name="Google Shape;1475;p168"/>
          <p:cNvSpPr txBox="1"/>
          <p:nvPr>
            <p:ph idx="1" type="body"/>
          </p:nvPr>
        </p:nvSpPr>
        <p:spPr>
          <a:xfrm>
            <a:off x="1547812" y="1700212"/>
            <a:ext cx="6429375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Revisão Inner Joins</a:t>
            </a:r>
            <a:endParaRPr b="1" sz="1400"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Right e Left  Outer Join</a:t>
            </a:r>
            <a:endParaRPr b="1" sz="1400"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Criar o banco de dados bd_pedido</a:t>
            </a:r>
            <a:endParaRPr b="1" sz="1400"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Popular o banco de dados bd_pedido</a:t>
            </a:r>
            <a:endParaRPr b="1" sz="1400"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Manipulação de data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Expressão aritméticas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Funções numéricas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Exercício – código em SQL 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400"/>
              <a:t>Questionário Kahoot</a:t>
            </a:r>
            <a:endParaRPr b="1" sz="1400"/>
          </a:p>
          <a:p>
            <a:pPr indent="-2476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16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7" name="Google Shape;1477;p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Google Shape;1478;p1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11 - Outer Join - funções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169"/>
          <p:cNvSpPr txBox="1"/>
          <p:nvPr>
            <p:ph type="title"/>
          </p:nvPr>
        </p:nvSpPr>
        <p:spPr>
          <a:xfrm>
            <a:off x="2916237" y="1916112"/>
            <a:ext cx="3384550" cy="194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Dúvidas</a:t>
            </a:r>
            <a:endParaRPr/>
          </a:p>
        </p:txBody>
      </p:sp>
      <p:sp>
        <p:nvSpPr>
          <p:cNvPr id="1484" name="Google Shape;1484;p16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169"/>
          <p:cNvSpPr txBox="1"/>
          <p:nvPr/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Jose.wellington@uniceub.br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6" name="Google Shape;1486;p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169"/>
          <p:cNvSpPr txBox="1"/>
          <p:nvPr>
            <p:ph idx="11" type="ftr"/>
          </p:nvPr>
        </p:nvSpPr>
        <p:spPr>
          <a:xfrm>
            <a:off x="14097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11 - Outer Join - funções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 &#10;Second level &#10;Third level &#10;Fourth level &#10;Fifth level" id="934" name="Google Shape;934;p115"/>
          <p:cNvSpPr txBox="1"/>
          <p:nvPr>
            <p:ph idx="1" type="body"/>
          </p:nvPr>
        </p:nvSpPr>
        <p:spPr>
          <a:xfrm>
            <a:off x="755650" y="1905000"/>
            <a:ext cx="7848600" cy="454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1F1D"/>
              </a:buClr>
              <a:buSzPts val="200"/>
              <a:buFont typeface="Noto Sans Symbols"/>
              <a:buChar char="⮚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o  INNER JOIN serão incluídas somente as linhas que satisfazem a condição do join.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1F1D"/>
              </a:buClr>
              <a:buSzPts val="200"/>
              <a:buFont typeface="Noto Sans Symbols"/>
              <a:buChar char="⮚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Ver os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Títulos 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Editora 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equivalente.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1F1D"/>
              </a:buClr>
              <a:buSzPts val="200"/>
              <a:buFont typeface="Noto Sans Symbols"/>
              <a:buChar char="⮚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gráfico: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35" name="Google Shape;935;p1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/>
          </a:p>
        </p:txBody>
      </p:sp>
      <p:pic>
        <p:nvPicPr>
          <p:cNvPr id="936" name="Google Shape;936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5" y="3929062"/>
            <a:ext cx="4484687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9312" y="3929062"/>
            <a:ext cx="42545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11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15"/>
          <p:cNvSpPr txBox="1"/>
          <p:nvPr>
            <p:ph idx="11" type="ftr"/>
          </p:nvPr>
        </p:nvSpPr>
        <p:spPr>
          <a:xfrm>
            <a:off x="2590800" y="597361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11 - Outer Join - funções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Sintaxe  </a:t>
            </a:r>
            <a:endParaRPr/>
          </a:p>
        </p:txBody>
      </p:sp>
      <p:pic>
        <p:nvPicPr>
          <p:cNvPr id="946" name="Google Shape;946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88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6000" y="4168775"/>
            <a:ext cx="4254500" cy="194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1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200" y="1341437"/>
            <a:ext cx="8329612" cy="2052637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116"/>
          <p:cNvSpPr txBox="1"/>
          <p:nvPr/>
        </p:nvSpPr>
        <p:spPr>
          <a:xfrm>
            <a:off x="323850" y="3429000"/>
            <a:ext cx="4171950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.titulo,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.editora from tb_livro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tb_editora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.cd_editora =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.cd_editora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1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16"/>
          <p:cNvSpPr txBox="1"/>
          <p:nvPr>
            <p:ph idx="11" type="ftr"/>
          </p:nvPr>
        </p:nvSpPr>
        <p:spPr>
          <a:xfrm>
            <a:off x="2590800" y="595233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11 - Outer Join - funções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17"/>
          <p:cNvSpPr txBox="1"/>
          <p:nvPr>
            <p:ph type="title"/>
          </p:nvPr>
        </p:nvSpPr>
        <p:spPr>
          <a:xfrm>
            <a:off x="-15875" y="476250"/>
            <a:ext cx="221138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 Sintaxe  </a:t>
            </a:r>
            <a:endParaRPr/>
          </a:p>
        </p:txBody>
      </p:sp>
      <p:pic>
        <p:nvPicPr>
          <p:cNvPr id="957" name="Google Shape;957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137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1875" y="476250"/>
            <a:ext cx="5400675" cy="13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0062" y="4581525"/>
            <a:ext cx="4608512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117"/>
          <p:cNvSpPr txBox="1"/>
          <p:nvPr/>
        </p:nvSpPr>
        <p:spPr>
          <a:xfrm>
            <a:off x="198437" y="1863725"/>
            <a:ext cx="8450262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.titulo,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.editora,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.genero     from tb_livro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tb_editora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.cd_editora =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.cd_editora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tb_genero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.cd_genero =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.cd_genero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11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117"/>
          <p:cNvSpPr txBox="1"/>
          <p:nvPr>
            <p:ph idx="11" type="ftr"/>
          </p:nvPr>
        </p:nvSpPr>
        <p:spPr>
          <a:xfrm>
            <a:off x="806450" y="585152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11 - Outer Join - funções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9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4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5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6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6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8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9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