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20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80" r:id="rId5"/>
    <p:sldMasterId id="2147483781" r:id="rId6"/>
    <p:sldMasterId id="2147483782" r:id="rId7"/>
    <p:sldMasterId id="2147483783" r:id="rId8"/>
    <p:sldMasterId id="2147483784" r:id="rId9"/>
    <p:sldMasterId id="2147483785" r:id="rId10"/>
    <p:sldMasterId id="2147483786" r:id="rId11"/>
    <p:sldMasterId id="2147483787" r:id="rId12"/>
    <p:sldMasterId id="2147483788" r:id="rId13"/>
    <p:sldMasterId id="2147483789" r:id="rId14"/>
    <p:sldMasterId id="2147483790" r:id="rId15"/>
    <p:sldMasterId id="2147483791" r:id="rId16"/>
    <p:sldMasterId id="2147483792" r:id="rId17"/>
    <p:sldMasterId id="2147483793" r:id="rId18"/>
    <p:sldMasterId id="2147483794" r:id="rId19"/>
    <p:sldMasterId id="2147483795" r:id="rId20"/>
    <p:sldMasterId id="2147483796" r:id="rId21"/>
    <p:sldMasterId id="2147483797" r:id="rId22"/>
    <p:sldMasterId id="2147483798" r:id="rId23"/>
    <p:sldMasterId id="2147483799" r:id="rId24"/>
  </p:sldMasterIdLst>
  <p:notesMasterIdLst>
    <p:notesMasterId r:id="rId25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  <p:sldId id="291" r:id="rId61"/>
    <p:sldId id="292" r:id="rId62"/>
    <p:sldId id="293" r:id="rId63"/>
    <p:sldId id="294" r:id="rId64"/>
    <p:sldId id="295" r:id="rId65"/>
    <p:sldId id="296" r:id="rId66"/>
    <p:sldId id="297" r:id="rId67"/>
    <p:sldId id="298" r:id="rId68"/>
    <p:sldId id="299" r:id="rId69"/>
    <p:sldId id="300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08" r:id="rId78"/>
    <p:sldId id="309" r:id="rId79"/>
    <p:sldId id="310" r:id="rId80"/>
    <p:sldId id="311" r:id="rId81"/>
    <p:sldId id="312" r:id="rId82"/>
    <p:sldId id="313" r:id="rId83"/>
    <p:sldId id="314" r:id="rId84"/>
    <p:sldId id="315" r:id="rId85"/>
    <p:sldId id="316" r:id="rId86"/>
    <p:sldId id="317" r:id="rId87"/>
    <p:sldId id="318" r:id="rId88"/>
    <p:sldId id="319" r:id="rId89"/>
    <p:sldId id="320" r:id="rId90"/>
    <p:sldId id="321" r:id="rId91"/>
    <p:sldId id="322" r:id="rId92"/>
    <p:sldId id="323" r:id="rId93"/>
    <p:sldId id="324" r:id="rId94"/>
    <p:sldId id="325" r:id="rId95"/>
  </p:sldIdLst>
  <p:sldSz cy="6858000" cx="9144000"/>
  <p:notesSz cx="6724650" cy="9774225"/>
  <p:embeddedFontLst>
    <p:embeddedFont>
      <p:font typeface="Tahoma"/>
      <p:regular r:id="rId96"/>
      <p:bold r:id="rId97"/>
    </p:embeddedFont>
    <p:embeddedFont>
      <p:font typeface="Arial Black"/>
      <p:regular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79">
          <p15:clr>
            <a:srgbClr val="000000"/>
          </p15:clr>
        </p15:guide>
        <p15:guide id="2" pos="2119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B365C1-8191-4318-BDCF-1C5745EED273}">
  <a:tblStyle styleId="{59B365C1-8191-4318-BDCF-1C5745EED27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025B61B-357D-4904-9528-A05FDCB6E22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79" orient="horz"/>
        <p:guide pos="211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5.xml"/><Relationship Id="rId42" Type="http://schemas.openxmlformats.org/officeDocument/2006/relationships/slide" Target="slides/slide17.xml"/><Relationship Id="rId41" Type="http://schemas.openxmlformats.org/officeDocument/2006/relationships/slide" Target="slides/slide16.xml"/><Relationship Id="rId44" Type="http://schemas.openxmlformats.org/officeDocument/2006/relationships/slide" Target="slides/slide19.xml"/><Relationship Id="rId43" Type="http://schemas.openxmlformats.org/officeDocument/2006/relationships/slide" Target="slides/slide18.xml"/><Relationship Id="rId46" Type="http://schemas.openxmlformats.org/officeDocument/2006/relationships/slide" Target="slides/slide21.xml"/><Relationship Id="rId45" Type="http://schemas.openxmlformats.org/officeDocument/2006/relationships/slide" Target="slides/slide20.xml"/><Relationship Id="rId48" Type="http://schemas.openxmlformats.org/officeDocument/2006/relationships/slide" Target="slides/slide23.xml"/><Relationship Id="rId47" Type="http://schemas.openxmlformats.org/officeDocument/2006/relationships/slide" Target="slides/slide22.xml"/><Relationship Id="rId49" Type="http://schemas.openxmlformats.org/officeDocument/2006/relationships/slide" Target="slides/slide24.xml"/><Relationship Id="rId31" Type="http://schemas.openxmlformats.org/officeDocument/2006/relationships/slide" Target="slides/slide6.xml"/><Relationship Id="rId30" Type="http://schemas.openxmlformats.org/officeDocument/2006/relationships/slide" Target="slides/slide5.xml"/><Relationship Id="rId33" Type="http://schemas.openxmlformats.org/officeDocument/2006/relationships/slide" Target="slides/slide8.xml"/><Relationship Id="rId32" Type="http://schemas.openxmlformats.org/officeDocument/2006/relationships/slide" Target="slides/slide7.xml"/><Relationship Id="rId35" Type="http://schemas.openxmlformats.org/officeDocument/2006/relationships/slide" Target="slides/slide10.xml"/><Relationship Id="rId34" Type="http://schemas.openxmlformats.org/officeDocument/2006/relationships/slide" Target="slides/slide9.xml"/><Relationship Id="rId37" Type="http://schemas.openxmlformats.org/officeDocument/2006/relationships/slide" Target="slides/slide12.xml"/><Relationship Id="rId36" Type="http://schemas.openxmlformats.org/officeDocument/2006/relationships/slide" Target="slides/slide11.xml"/><Relationship Id="rId39" Type="http://schemas.openxmlformats.org/officeDocument/2006/relationships/slide" Target="slides/slide14.xml"/><Relationship Id="rId38" Type="http://schemas.openxmlformats.org/officeDocument/2006/relationships/slide" Target="slides/slide13.xml"/><Relationship Id="rId20" Type="http://schemas.openxmlformats.org/officeDocument/2006/relationships/slideMaster" Target="slideMasters/slideMaster16.xml"/><Relationship Id="rId22" Type="http://schemas.openxmlformats.org/officeDocument/2006/relationships/slideMaster" Target="slideMasters/slideMaster18.xml"/><Relationship Id="rId21" Type="http://schemas.openxmlformats.org/officeDocument/2006/relationships/slideMaster" Target="slideMasters/slideMaster17.xml"/><Relationship Id="rId24" Type="http://schemas.openxmlformats.org/officeDocument/2006/relationships/slideMaster" Target="slideMasters/slideMaster20.xml"/><Relationship Id="rId23" Type="http://schemas.openxmlformats.org/officeDocument/2006/relationships/slideMaster" Target="slideMasters/slideMaster19.xml"/><Relationship Id="rId26" Type="http://schemas.openxmlformats.org/officeDocument/2006/relationships/slide" Target="slides/slide1.xml"/><Relationship Id="rId25" Type="http://schemas.openxmlformats.org/officeDocument/2006/relationships/notesMaster" Target="notesMasters/notesMaster1.xml"/><Relationship Id="rId28" Type="http://schemas.openxmlformats.org/officeDocument/2006/relationships/slide" Target="slides/slide3.xml"/><Relationship Id="rId27" Type="http://schemas.openxmlformats.org/officeDocument/2006/relationships/slide" Target="slides/slide2.xml"/><Relationship Id="rId29" Type="http://schemas.openxmlformats.org/officeDocument/2006/relationships/slide" Target="slides/slide4.xml"/><Relationship Id="rId95" Type="http://schemas.openxmlformats.org/officeDocument/2006/relationships/slide" Target="slides/slide70.xml"/><Relationship Id="rId94" Type="http://schemas.openxmlformats.org/officeDocument/2006/relationships/slide" Target="slides/slide69.xml"/><Relationship Id="rId97" Type="http://schemas.openxmlformats.org/officeDocument/2006/relationships/font" Target="fonts/Tahoma-bold.fntdata"/><Relationship Id="rId96" Type="http://schemas.openxmlformats.org/officeDocument/2006/relationships/font" Target="fonts/Tahoma-regular.fntdata"/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98" Type="http://schemas.openxmlformats.org/officeDocument/2006/relationships/font" Target="fonts/ArialBlack-regular.fntdata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91" Type="http://schemas.openxmlformats.org/officeDocument/2006/relationships/slide" Target="slides/slide66.xml"/><Relationship Id="rId90" Type="http://schemas.openxmlformats.org/officeDocument/2006/relationships/slide" Target="slides/slide65.xml"/><Relationship Id="rId93" Type="http://schemas.openxmlformats.org/officeDocument/2006/relationships/slide" Target="slides/slide68.xml"/><Relationship Id="rId92" Type="http://schemas.openxmlformats.org/officeDocument/2006/relationships/slide" Target="slides/slide67.xml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slideMaster" Target="slideMasters/slideMaster13.xml"/><Relationship Id="rId16" Type="http://schemas.openxmlformats.org/officeDocument/2006/relationships/slideMaster" Target="slideMasters/slideMaster12.xml"/><Relationship Id="rId19" Type="http://schemas.openxmlformats.org/officeDocument/2006/relationships/slideMaster" Target="slideMasters/slideMaster15.xml"/><Relationship Id="rId18" Type="http://schemas.openxmlformats.org/officeDocument/2006/relationships/slideMaster" Target="slideMasters/slideMaster14.xml"/><Relationship Id="rId84" Type="http://schemas.openxmlformats.org/officeDocument/2006/relationships/slide" Target="slides/slide59.xml"/><Relationship Id="rId83" Type="http://schemas.openxmlformats.org/officeDocument/2006/relationships/slide" Target="slides/slide58.xml"/><Relationship Id="rId86" Type="http://schemas.openxmlformats.org/officeDocument/2006/relationships/slide" Target="slides/slide61.xml"/><Relationship Id="rId85" Type="http://schemas.openxmlformats.org/officeDocument/2006/relationships/slide" Target="slides/slide60.xml"/><Relationship Id="rId88" Type="http://schemas.openxmlformats.org/officeDocument/2006/relationships/slide" Target="slides/slide63.xml"/><Relationship Id="rId87" Type="http://schemas.openxmlformats.org/officeDocument/2006/relationships/slide" Target="slides/slide62.xml"/><Relationship Id="rId89" Type="http://schemas.openxmlformats.org/officeDocument/2006/relationships/slide" Target="slides/slide64.xml"/><Relationship Id="rId80" Type="http://schemas.openxmlformats.org/officeDocument/2006/relationships/slide" Target="slides/slide55.xml"/><Relationship Id="rId82" Type="http://schemas.openxmlformats.org/officeDocument/2006/relationships/slide" Target="slides/slide57.xml"/><Relationship Id="rId81" Type="http://schemas.openxmlformats.org/officeDocument/2006/relationships/slide" Target="slides/slide56.xml"/><Relationship Id="rId1" Type="http://schemas.openxmlformats.org/officeDocument/2006/relationships/theme" Target="theme/theme10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48.xml"/><Relationship Id="rId72" Type="http://schemas.openxmlformats.org/officeDocument/2006/relationships/slide" Target="slides/slide47.xml"/><Relationship Id="rId75" Type="http://schemas.openxmlformats.org/officeDocument/2006/relationships/slide" Target="slides/slide50.xml"/><Relationship Id="rId74" Type="http://schemas.openxmlformats.org/officeDocument/2006/relationships/slide" Target="slides/slide49.xml"/><Relationship Id="rId77" Type="http://schemas.openxmlformats.org/officeDocument/2006/relationships/slide" Target="slides/slide52.xml"/><Relationship Id="rId76" Type="http://schemas.openxmlformats.org/officeDocument/2006/relationships/slide" Target="slides/slide51.xml"/><Relationship Id="rId79" Type="http://schemas.openxmlformats.org/officeDocument/2006/relationships/slide" Target="slides/slide54.xml"/><Relationship Id="rId78" Type="http://schemas.openxmlformats.org/officeDocument/2006/relationships/slide" Target="slides/slide53.xml"/><Relationship Id="rId71" Type="http://schemas.openxmlformats.org/officeDocument/2006/relationships/slide" Target="slides/slide46.xml"/><Relationship Id="rId70" Type="http://schemas.openxmlformats.org/officeDocument/2006/relationships/slide" Target="slides/slide45.xml"/><Relationship Id="rId62" Type="http://schemas.openxmlformats.org/officeDocument/2006/relationships/slide" Target="slides/slide37.xml"/><Relationship Id="rId61" Type="http://schemas.openxmlformats.org/officeDocument/2006/relationships/slide" Target="slides/slide36.xml"/><Relationship Id="rId64" Type="http://schemas.openxmlformats.org/officeDocument/2006/relationships/slide" Target="slides/slide39.xml"/><Relationship Id="rId63" Type="http://schemas.openxmlformats.org/officeDocument/2006/relationships/slide" Target="slides/slide38.xml"/><Relationship Id="rId66" Type="http://schemas.openxmlformats.org/officeDocument/2006/relationships/slide" Target="slides/slide41.xml"/><Relationship Id="rId65" Type="http://schemas.openxmlformats.org/officeDocument/2006/relationships/slide" Target="slides/slide40.xml"/><Relationship Id="rId68" Type="http://schemas.openxmlformats.org/officeDocument/2006/relationships/slide" Target="slides/slide43.xml"/><Relationship Id="rId67" Type="http://schemas.openxmlformats.org/officeDocument/2006/relationships/slide" Target="slides/slide42.xml"/><Relationship Id="rId60" Type="http://schemas.openxmlformats.org/officeDocument/2006/relationships/slide" Target="slides/slide35.xml"/><Relationship Id="rId69" Type="http://schemas.openxmlformats.org/officeDocument/2006/relationships/slide" Target="slides/slide44.xml"/><Relationship Id="rId51" Type="http://schemas.openxmlformats.org/officeDocument/2006/relationships/slide" Target="slides/slide26.xml"/><Relationship Id="rId50" Type="http://schemas.openxmlformats.org/officeDocument/2006/relationships/slide" Target="slides/slide25.xml"/><Relationship Id="rId53" Type="http://schemas.openxmlformats.org/officeDocument/2006/relationships/slide" Target="slides/slide28.xml"/><Relationship Id="rId52" Type="http://schemas.openxmlformats.org/officeDocument/2006/relationships/slide" Target="slides/slide27.xml"/><Relationship Id="rId55" Type="http://schemas.openxmlformats.org/officeDocument/2006/relationships/slide" Target="slides/slide30.xml"/><Relationship Id="rId54" Type="http://schemas.openxmlformats.org/officeDocument/2006/relationships/slide" Target="slides/slide29.xml"/><Relationship Id="rId57" Type="http://schemas.openxmlformats.org/officeDocument/2006/relationships/slide" Target="slides/slide32.xml"/><Relationship Id="rId56" Type="http://schemas.openxmlformats.org/officeDocument/2006/relationships/slide" Target="slides/slide31.xml"/><Relationship Id="rId59" Type="http://schemas.openxmlformats.org/officeDocument/2006/relationships/slide" Target="slides/slide34.xml"/><Relationship Id="rId58" Type="http://schemas.openxmlformats.org/officeDocument/2006/relationships/slide" Target="slides/slide3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08412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3" name="Google Shape;1243;p1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0" name="Google Shape;1330;p10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1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1" name="Google Shape;1341;p11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1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2" name="Google Shape;1352;p12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3" name="Google Shape;1363;p1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4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1" name="Google Shape;1371;p14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0" name="Google Shape;1380;p15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dc79dc14c5_0_125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gdc79dc14c5_0_125:notes"/>
          <p:cNvSpPr/>
          <p:nvPr>
            <p:ph idx="2" type="sldImg"/>
          </p:nvPr>
        </p:nvSpPr>
        <p:spPr>
          <a:xfrm>
            <a:off x="919162" y="733425"/>
            <a:ext cx="4886400" cy="366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9" name="Google Shape;1399;p16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7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17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7" name="Google Shape;1407;p1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8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18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8" name="Google Shape;1418;p1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2:notes"/>
          <p:cNvSpPr txBox="1"/>
          <p:nvPr/>
        </p:nvSpPr>
        <p:spPr>
          <a:xfrm>
            <a:off x="3809078" y="9283816"/>
            <a:ext cx="2913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2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3" name="Google Shape;1253;p2:notes"/>
          <p:cNvSpPr txBox="1"/>
          <p:nvPr>
            <p:ph idx="1" type="body"/>
          </p:nvPr>
        </p:nvSpPr>
        <p:spPr>
          <a:xfrm>
            <a:off x="672465" y="4642757"/>
            <a:ext cx="5379600" cy="4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9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19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9" name="Google Shape;1429;p1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20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20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0" name="Google Shape;1440;p2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1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21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2" name="Google Shape;1452;p2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2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22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3" name="Google Shape;1463;p2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23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23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4" name="Google Shape;1474;p2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4" name="Google Shape;1484;p24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1" name="Google Shape;1491;p25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1" name="Google Shape;1501;p26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3" name="Google Shape;1513;p27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2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5" name="Google Shape;1525;p28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3" name="Google Shape;1263;p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2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7" name="Google Shape;1537;p29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3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9" name="Google Shape;1549;p30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3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1" name="Google Shape;1561;p34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3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9" name="Google Shape;1569;p35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3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9" name="Google Shape;1579;p36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1" name="Google Shape;1591;p37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3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3" name="Google Shape;1603;p38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5" name="Google Shape;1615;p39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4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7" name="Google Shape;1627;p40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9" name="Google Shape;1639;p41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2" name="Google Shape;1272;p4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1" name="Google Shape;1651;p42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4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3" name="Google Shape;1663;p4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4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5" name="Google Shape;1675;p44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4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7" name="Google Shape;1687;p45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4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8" name="Google Shape;1698;p46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0" name="Google Shape;1710;p47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dc79dc14c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gdc79dc14c5_0_2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50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6" name="Google Shape;1756;p50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0" name="Google Shape;1280;p5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51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4" name="Google Shape;1764;p51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52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3" name="Google Shape;1773;p52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5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1" name="Google Shape;1781;p5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5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0" name="Google Shape;1790;p54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5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0" name="Google Shape;1800;p55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5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1" name="Google Shape;1811;p56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5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1" name="Google Shape;1821;p57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9" name="Google Shape;1829;p58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5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8" name="Google Shape;1838;p59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6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6" name="Google Shape;1846;p60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0" name="Google Shape;1290;p6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6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5" name="Google Shape;1855;p61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6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5" name="Google Shape;1865;p62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6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5" name="Google Shape;1875;p6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6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5" name="Google Shape;1885;p64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6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3" name="Google Shape;1893;p65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6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3" name="Google Shape;1903;p66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6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3" name="Google Shape;1913;p67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6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3" name="Google Shape;1923;p68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6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0" name="Google Shape;1930;p69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7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8" name="Google Shape;1938;p70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1" name="Google Shape;1301;p7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7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7" name="Google Shape;1947;p71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2" name="Google Shape;1312;p8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9" name="Google Shape;1319;p9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03" name="Google Shape;103;p1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1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1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p117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54" name="Google Shape;954;p1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1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6" name="Google Shape;956;p1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9" name="Google Shape;959;p1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0" name="Google Shape;960;p1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1" name="Google Shape;961;p1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2" name="Google Shape;962;p1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3" name="Google Shape;963;p1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6" name="Google Shape;966;p1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967" name="Google Shape;967;p1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8" name="Google Shape;968;p1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9" name="Google Shape;969;p1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0" name="Google Shape;970;p1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2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1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4" name="Google Shape;974;p1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5" name="Google Shape;975;p1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8" name="Google Shape;978;p1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79" name="Google Shape;979;p1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80" name="Google Shape;980;p1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81" name="Google Shape;981;p1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82" name="Google Shape;982;p1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1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4" name="Google Shape;984;p1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7" name="Google Shape;987;p122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988" name="Google Shape;988;p122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989" name="Google Shape;989;p1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p1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1" name="Google Shape;991;p1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4" name="Google Shape;994;p1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95" name="Google Shape;995;p1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6" name="Google Shape;996;p1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7" name="Google Shape;997;p1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25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0" name="Google Shape;1020;p125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21" name="Google Shape;1021;p12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2" name="Google Shape;1022;p1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3" name="Google Shape;1023;p1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Google Shape;1041;p12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2" name="Google Shape;1042;p127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3" name="Google Shape;1043;p127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044" name="Google Shape;1044;p127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45" name="Google Shape;1045;p127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6" name="Google Shape;1046;p127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7" name="Google Shape;1047;p127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8" name="Google Shape;1048;p127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9" name="Google Shape;1049;p127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0" name="Google Shape;1050;p127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1" name="Google Shape;1051;p127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2" name="Google Shape;1052;p127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3" name="Google Shape;1053;p127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4" name="Google Shape;1054;p127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055" name="Google Shape;1055;p127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6" name="Google Shape;1056;p127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57" name="Google Shape;1057;p12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1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1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2" name="Google Shape;1062;p128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63" name="Google Shape;1063;p128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64" name="Google Shape;1064;p1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5" name="Google Shape;1065;p1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6" name="Google Shape;1066;p1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1" name="Google Shape;111;p13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2" name="Google Shape;112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9" name="Google Shape;1069;p12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70" name="Google Shape;1070;p1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1" name="Google Shape;1071;p1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2" name="Google Shape;1072;p1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5" name="Google Shape;1075;p1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76" name="Google Shape;1076;p1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1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8" name="Google Shape;1078;p1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1" name="Google Shape;1081;p1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82" name="Google Shape;1082;p1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083" name="Google Shape;1083;p1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84" name="Google Shape;1084;p1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085" name="Google Shape;1085;p1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6" name="Google Shape;1086;p1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7" name="Google Shape;1087;p1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0" name="Google Shape;1090;p1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1" name="Google Shape;1091;p1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2" name="Google Shape;1092;p1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5" name="Google Shape;1095;p1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6" name="Google Shape;1096;p1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9" name="Google Shape;1099;p1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1100" name="Google Shape;1100;p1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01" name="Google Shape;1101;p1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2" name="Google Shape;1102;p1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3" name="Google Shape;1103;p1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6" name="Google Shape;1106;p1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7" name="Google Shape;1107;p1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08" name="Google Shape;1108;p1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9" name="Google Shape;1109;p1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0" name="Google Shape;1110;p1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136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14" name="Google Shape;1114;p1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1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6" name="Google Shape;1116;p1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37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9" name="Google Shape;1119;p137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20" name="Google Shape;1120;p1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1" name="Google Shape;1121;p1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2" name="Google Shape;1122;p1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5" name="Google Shape;1125;p138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26" name="Google Shape;1126;p138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27" name="Google Shape;1127;p1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8" name="Google Shape;1128;p1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9" name="Google Shape;1129;p1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" name="Google Shape;118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7" name="Google Shape;1147;p140"/>
          <p:cNvGrpSpPr/>
          <p:nvPr/>
        </p:nvGrpSpPr>
        <p:grpSpPr>
          <a:xfrm>
            <a:off x="0" y="0"/>
            <a:ext cx="9336088" cy="6667500"/>
            <a:chOff x="0" y="0"/>
            <a:chExt cx="5881" cy="4200"/>
          </a:xfrm>
        </p:grpSpPr>
        <p:sp>
          <p:nvSpPr>
            <p:cNvPr id="1148" name="Google Shape;1148;p140"/>
            <p:cNvSpPr/>
            <p:nvPr/>
          </p:nvSpPr>
          <p:spPr>
            <a:xfrm>
              <a:off x="0" y="0"/>
              <a:ext cx="2100" cy="42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9" name="Google Shape;1149;p140"/>
            <p:cNvSpPr/>
            <p:nvPr/>
          </p:nvSpPr>
          <p:spPr>
            <a:xfrm>
              <a:off x="1081" y="1065"/>
              <a:ext cx="4800" cy="1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150" name="Google Shape;1150;p140"/>
            <p:cNvGrpSpPr/>
            <p:nvPr/>
          </p:nvGrpSpPr>
          <p:grpSpPr>
            <a:xfrm>
              <a:off x="0" y="672"/>
              <a:ext cx="1737" cy="1885"/>
              <a:chOff x="0" y="672"/>
              <a:chExt cx="1737" cy="1885"/>
            </a:xfrm>
          </p:grpSpPr>
          <p:sp>
            <p:nvSpPr>
              <p:cNvPr id="1151" name="Google Shape;1151;p140"/>
              <p:cNvSpPr/>
              <p:nvPr/>
            </p:nvSpPr>
            <p:spPr>
              <a:xfrm>
                <a:off x="361" y="22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2" name="Google Shape;1152;p140"/>
              <p:cNvSpPr/>
              <p:nvPr/>
            </p:nvSpPr>
            <p:spPr>
              <a:xfrm>
                <a:off x="1081" y="1065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3" name="Google Shape;1153;p140"/>
              <p:cNvSpPr/>
              <p:nvPr/>
            </p:nvSpPr>
            <p:spPr>
              <a:xfrm>
                <a:off x="1437" y="672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4" name="Google Shape;1154;p140"/>
              <p:cNvSpPr/>
              <p:nvPr/>
            </p:nvSpPr>
            <p:spPr>
              <a:xfrm>
                <a:off x="719" y="2257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5" name="Google Shape;1155;p140"/>
              <p:cNvSpPr/>
              <p:nvPr/>
            </p:nvSpPr>
            <p:spPr>
              <a:xfrm>
                <a:off x="1437" y="1065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6" name="Google Shape;1156;p140"/>
              <p:cNvSpPr/>
              <p:nvPr/>
            </p:nvSpPr>
            <p:spPr>
              <a:xfrm>
                <a:off x="719" y="1464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7" name="Google Shape;1157;p140"/>
              <p:cNvSpPr/>
              <p:nvPr/>
            </p:nvSpPr>
            <p:spPr>
              <a:xfrm>
                <a:off x="0" y="1464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8" name="Google Shape;1158;p140"/>
              <p:cNvSpPr/>
              <p:nvPr/>
            </p:nvSpPr>
            <p:spPr>
              <a:xfrm>
                <a:off x="1081" y="1464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9" name="Google Shape;1159;p140"/>
              <p:cNvSpPr/>
              <p:nvPr/>
            </p:nvSpPr>
            <p:spPr>
              <a:xfrm>
                <a:off x="361" y="1857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0" name="Google Shape;1160;p140"/>
              <p:cNvSpPr/>
              <p:nvPr/>
            </p:nvSpPr>
            <p:spPr>
              <a:xfrm>
                <a:off x="719" y="18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161" name="Google Shape;1161;p140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2" name="Google Shape;1162;p140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rtl="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63" name="Google Shape;1163;p14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4" name="Google Shape;1164;p1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5" name="Google Shape;1165;p1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abela" type="tbl">
  <p:cSld name="TABLE"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41"/>
          <p:cNvSpPr txBox="1"/>
          <p:nvPr>
            <p:ph type="title"/>
          </p:nvPr>
        </p:nvSpPr>
        <p:spPr>
          <a:xfrm>
            <a:off x="609600" y="304800"/>
            <a:ext cx="5757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1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141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141"/>
          <p:cNvSpPr txBox="1"/>
          <p:nvPr>
            <p:ph idx="12" type="sldNum"/>
          </p:nvPr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4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3" name="Google Shape;1173;p14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74" name="Google Shape;1174;p1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1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6" name="Google Shape;1176;p14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4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9" name="Google Shape;1179;p14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0" name="Google Shape;1180;p1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1" name="Google Shape;1181;p1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2" name="Google Shape;1182;p14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4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5" name="Google Shape;1185;p144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rtl="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86" name="Google Shape;1186;p144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rtl="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87" name="Google Shape;1187;p1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8" name="Google Shape;1188;p1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9" name="Google Shape;1189;p14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2" name="Google Shape;1192;p145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93" name="Google Shape;1193;p145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rtl="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194" name="Google Shape;1194;p145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95" name="Google Shape;1195;p145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rtl="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196" name="Google Shape;1196;p1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7" name="Google Shape;1197;p1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8" name="Google Shape;1198;p14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4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1" name="Google Shape;1201;p1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2" name="Google Shape;1202;p1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3" name="Google Shape;1203;p14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6" name="Google Shape;1206;p1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7" name="Google Shape;1207;p14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48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0" name="Google Shape;1210;p14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1211" name="Google Shape;1211;p148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12" name="Google Shape;1212;p1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3" name="Google Shape;1213;p1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4" name="Google Shape;1214;p14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49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7" name="Google Shape;1217;p1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8" name="Google Shape;1218;p149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19" name="Google Shape;1219;p1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1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1" name="Google Shape;1221;p14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15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4" name="Google Shape;1224;p150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225" name="Google Shape;1225;p1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1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7" name="Google Shape;1227;p15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51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151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231" name="Google Shape;1231;p1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2" name="Google Shape;1232;p1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3" name="Google Shape;1233;p15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5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6" name="Google Shape;1236;p152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237" name="Google Shape;1237;p152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238" name="Google Shape;1238;p1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9" name="Google Shape;1239;p1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0" name="Google Shape;1240;p15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165" name="Google Shape;165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82" name="Google Shape;182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3" name="Google Shape;183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84" name="Google Shape;184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90" name="Google Shape;190;p24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7" name="Google Shape;197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46" name="Google Shape;246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2" name="Google Shape;252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8" name="Google Shape;258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4" name="Google Shape;264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1" name="Google Shape;271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277" name="Google Shape;277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8" name="Google Shape;278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93" name="Google Shape;293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294" name="Google Shape;294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95" name="Google Shape;295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296" name="Google Shape;296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02" name="Google Shape;302;p38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03" name="Google Shape;303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9" name="Google Shape;309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4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30" name="Google Shape;330;p41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32" name="Google Shape;332;p4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33" name="Google Shape;333;p41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4" name="Google Shape;334;p41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5" name="Google Shape;335;p41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6" name="Google Shape;336;p41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7" name="Google Shape;337;p41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8" name="Google Shape;338;p41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9" name="Google Shape;339;p41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0" name="Google Shape;340;p41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1" name="Google Shape;341;p41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2" name="Google Shape;342;p41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43" name="Google Shape;343;p41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1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45" name="Google Shape;345;p4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abela" type="tbl">
  <p:cSld name="TABLE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2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2"/>
          <p:cNvSpPr txBox="1"/>
          <p:nvPr>
            <p:ph idx="12" type="sldNum"/>
          </p:nvPr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6" name="Google Shape;356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62" name="Google Shape;362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45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68" name="Google Shape;368;p45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69" name="Google Shape;369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5" name="Google Shape;375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76" name="Google Shape;376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7" name="Google Shape;377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78" name="Google Shape;378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4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393" name="Google Shape;393;p4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4" name="Google Shape;394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0" name="Google Shape;400;p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01" name="Google Shape;401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51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07" name="Google Shape;407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52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13" name="Google Shape;413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" name="Google Shape;415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3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19" name="Google Shape;419;p53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20" name="Google Shape;420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55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46" name="Google Shape;446;p5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5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5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5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72" name="Google Shape;472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5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5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59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78" name="Google Shape;478;p59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79" name="Google Shape;479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5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5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0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60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85" name="Google Shape;485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6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7" name="Google Shape;487;p6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61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91" name="Google Shape;491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6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p6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6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7" name="Google Shape;497;p6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98" name="Google Shape;498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6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0" name="Google Shape;500;p6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6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504" name="Google Shape;504;p6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05" name="Google Shape;505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6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p6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6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2" name="Google Shape;512;p6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65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6" name="Google Shape;516;p65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17" name="Google Shape;517;p65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8" name="Google Shape;518;p65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19" name="Google Shape;519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6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1" name="Google Shape;521;p6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66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25" name="Google Shape;525;p66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26" name="Google Shape;526;p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6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8" name="Google Shape;528;p6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6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2" name="Google Shape;532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6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4" name="Google Shape;534;p6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6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4" name="Google Shape;554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6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6" name="Google Shape;556;p6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7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0" name="Google Shape;560;p7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1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71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64" name="Google Shape;564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7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6" name="Google Shape;566;p7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72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70" name="Google Shape;570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7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2" name="Google Shape;572;p7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6" name="Google Shape;576;p7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7" name="Google Shape;577;p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7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9" name="Google Shape;579;p7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7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583" name="Google Shape;583;p7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4" name="Google Shape;584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7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6" name="Google Shape;586;p7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7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1" name="Google Shape;591;p7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7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5" name="Google Shape;595;p7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96" name="Google Shape;596;p7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7" name="Google Shape;597;p7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98" name="Google Shape;598;p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7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0" name="Google Shape;600;p7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77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4" name="Google Shape;604;p77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5" name="Google Shape;605;p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p7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7" name="Google Shape;607;p7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7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1" name="Google Shape;611;p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7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3" name="Google Shape;613;p7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86" name="Google Shape;8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80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32" name="Google Shape;632;p80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3" name="Google Shape;633;p80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34" name="Google Shape;634;p80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35" name="Google Shape;635;p80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6" name="Google Shape;636;p80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7" name="Google Shape;637;p80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8" name="Google Shape;638;p80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9" name="Google Shape;639;p80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0" name="Google Shape;640;p80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1" name="Google Shape;641;p80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2" name="Google Shape;642;p80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3" name="Google Shape;643;p80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4" name="Google Shape;644;p80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645" name="Google Shape;645;p80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80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47" name="Google Shape;647;p8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8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8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53" name="Google Shape;653;p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8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5" name="Google Shape;655;p8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82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59" name="Google Shape;659;p82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60" name="Google Shape;660;p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8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2" name="Google Shape;662;p8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5" name="Google Shape;665;p8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6" name="Google Shape;666;p8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8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8" name="Google Shape;668;p8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8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2" name="Google Shape;672;p8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73" name="Google Shape;673;p8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4" name="Google Shape;674;p8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75" name="Google Shape;675;p8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8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7" name="Google Shape;677;p8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8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8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2" name="Google Shape;682;p8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5" name="Google Shape;685;p8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6" name="Google Shape;686;p8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8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90" name="Google Shape;690;p8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1" name="Google Shape;691;p8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8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3" name="Google Shape;693;p8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8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7" name="Google Shape;697;p8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8" name="Google Shape;698;p8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9" name="Google Shape;699;p8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0" name="Google Shape;700;p8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89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04" name="Google Shape;704;p8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8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6" name="Google Shape;706;p8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0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90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0" name="Google Shape;710;p9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9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2" name="Google Shape;712;p9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91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6" name="Google Shape;716;p91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7" name="Google Shape;717;p9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9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9" name="Google Shape;719;p9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3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93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43" name="Google Shape;743;p9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9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9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abela" type="tbl">
  <p:cSld name="TABLE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5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4" name="Google Shape;764;p9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95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6" name="Google Shape;766;p95"/>
          <p:cNvSpPr txBox="1"/>
          <p:nvPr>
            <p:ph idx="12" type="sldNum"/>
          </p:nvPr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7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97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90" name="Google Shape;790;p9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9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9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9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2" name="Google Shape;812;p9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1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101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36" name="Google Shape;836;p10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10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10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0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10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8" name="Google Shape;858;p10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0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104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62" name="Google Shape;862;p104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63" name="Google Shape;863;p10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10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5" name="Google Shape;865;p10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5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105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69" name="Google Shape;869;p10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0" name="Google Shape;870;p10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1" name="Google Shape;871;p10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0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106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75" name="Google Shape;875;p10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10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7" name="Google Shape;877;p10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0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0" name="Google Shape;880;p10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1" name="Google Shape;881;p10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82" name="Google Shape;882;p10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3" name="Google Shape;883;p10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4" name="Google Shape;884;p10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08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7" name="Google Shape;887;p10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888" name="Google Shape;888;p108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89" name="Google Shape;889;p10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0" name="Google Shape;890;p10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1" name="Google Shape;891;p10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0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10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10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6" name="Google Shape;896;p10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9" name="Google Shape;899;p11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00" name="Google Shape;900;p11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01" name="Google Shape;901;p11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02" name="Google Shape;902;p11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03" name="Google Shape;903;p1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1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5" name="Google Shape;905;p11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111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909" name="Google Shape;909;p111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910" name="Google Shape;910;p1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1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2" name="Google Shape;912;p11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1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11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6" name="Google Shape;916;p1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7" name="Google Shape;917;p1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8" name="Google Shape;918;p11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7" name="Google Shape;937;p11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38" name="Google Shape;938;p1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1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0" name="Google Shape;940;p1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1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4" name="Google Shape;944;p1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16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116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48" name="Google Shape;948;p1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1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0" name="Google Shape;950;p1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0.xml"/></Relationships>
</file>

<file path=ppt/slideMasters/_rels/slideMaster10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theme" Target="../theme/theme9.xml"/><Relationship Id="rId1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theme" Target="../theme/theme3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theme" Target="../theme/theme6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theme" Target="../theme/theme2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theme" Target="../theme/theme12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theme" Target="../theme/theme5.xml"/></Relationships>
</file>

<file path=ppt/slideMasters/_rels/slideMaster16.xml.rels><?xml version="1.0" encoding="UTF-8" standalone="yes"?><Relationships xmlns="http://schemas.openxmlformats.org/package/2006/relationships"><Relationship Id="rId11" Type="http://schemas.openxmlformats.org/officeDocument/2006/relationships/theme" Target="../theme/theme15.xml"/><Relationship Id="rId10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9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4.xml"/></Relationships>
</file>

<file path=ppt/slideMasters/_rels/slideMaster17.xml.rels><?xml version="1.0" encoding="UTF-8" standalone="yes"?><Relationships xmlns="http://schemas.openxmlformats.org/package/2006/relationships"><Relationship Id="rId11" Type="http://schemas.openxmlformats.org/officeDocument/2006/relationships/theme" Target="../theme/theme17.xml"/><Relationship Id="rId1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7.xml"/><Relationship Id="rId2" Type="http://schemas.openxmlformats.org/officeDocument/2006/relationships/theme" Target="../theme/theme18.xml"/></Relationships>
</file>

<file path=ppt/slideMasters/_rels/slideMaster19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17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20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19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11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2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theme" Target="../theme/theme14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_rels/slideMaster9.xml.rels><?xml version="1.0" encoding="UTF-8" standalone="yes"?><Relationships xmlns="http://schemas.openxmlformats.org/package/2006/relationships"><Relationship Id="rId11" Type="http://schemas.openxmlformats.org/officeDocument/2006/relationships/theme" Target="../theme/theme13.xml"/><Relationship Id="rId1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1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6" name="Google Shape;616;p7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17" name="Google Shape;617;p79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18" name="Google Shape;618;p79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9" name="Google Shape;619;p79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0" name="Google Shape;620;p79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79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79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79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79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5" name="Google Shape;625;p7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79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7" name="Google Shape;627;p7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8" name="Google Shape;628;p7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9" name="Google Shape;629;p7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92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sp>
          <p:nvSpPr>
            <p:cNvPr id="722" name="Google Shape;722;p92"/>
            <p:cNvSpPr txBox="1"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92"/>
            <p:cNvSpPr txBox="1"/>
            <p:nvPr/>
          </p:nvSpPr>
          <p:spPr>
            <a:xfrm>
              <a:off x="1716087" y="1690687"/>
              <a:ext cx="7427912" cy="25336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4" name="Google Shape;724;p92"/>
            <p:cNvGrpSpPr/>
            <p:nvPr/>
          </p:nvGrpSpPr>
          <p:grpSpPr>
            <a:xfrm>
              <a:off x="0" y="1066800"/>
              <a:ext cx="2867024" cy="3157537"/>
              <a:chOff x="0" y="1066800"/>
              <a:chExt cx="2867024" cy="3157537"/>
            </a:xfrm>
          </p:grpSpPr>
          <p:sp>
            <p:nvSpPr>
              <p:cNvPr id="725" name="Google Shape;725;p92"/>
              <p:cNvSpPr txBox="1"/>
              <p:nvPr/>
            </p:nvSpPr>
            <p:spPr>
              <a:xfrm>
                <a:off x="573087" y="3582987"/>
                <a:ext cx="576262" cy="641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92"/>
              <p:cNvSpPr txBox="1"/>
              <p:nvPr/>
            </p:nvSpPr>
            <p:spPr>
              <a:xfrm>
                <a:off x="1716087" y="1690687"/>
                <a:ext cx="574675" cy="64293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92"/>
              <p:cNvSpPr txBox="1"/>
              <p:nvPr/>
            </p:nvSpPr>
            <p:spPr>
              <a:xfrm>
                <a:off x="2281237" y="1066800"/>
                <a:ext cx="585787" cy="6350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92"/>
              <p:cNvSpPr txBox="1"/>
              <p:nvPr/>
            </p:nvSpPr>
            <p:spPr>
              <a:xfrm>
                <a:off x="1141412" y="3582987"/>
                <a:ext cx="584200" cy="6413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92"/>
              <p:cNvSpPr txBox="1"/>
              <p:nvPr/>
            </p:nvSpPr>
            <p:spPr>
              <a:xfrm>
                <a:off x="2281237" y="1690687"/>
                <a:ext cx="585787" cy="64293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92"/>
              <p:cNvSpPr txBox="1"/>
              <p:nvPr/>
            </p:nvSpPr>
            <p:spPr>
              <a:xfrm>
                <a:off x="1141412" y="2324100"/>
                <a:ext cx="584200" cy="6334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92"/>
              <p:cNvSpPr txBox="1"/>
              <p:nvPr/>
            </p:nvSpPr>
            <p:spPr>
              <a:xfrm>
                <a:off x="0" y="2324100"/>
                <a:ext cx="582612" cy="63341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92"/>
              <p:cNvSpPr txBox="1"/>
              <p:nvPr/>
            </p:nvSpPr>
            <p:spPr>
              <a:xfrm>
                <a:off x="1716087" y="2324100"/>
                <a:ext cx="574675" cy="6334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92"/>
              <p:cNvSpPr txBox="1"/>
              <p:nvPr/>
            </p:nvSpPr>
            <p:spPr>
              <a:xfrm>
                <a:off x="573087" y="2947987"/>
                <a:ext cx="576262" cy="64452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92"/>
              <p:cNvSpPr txBox="1"/>
              <p:nvPr/>
            </p:nvSpPr>
            <p:spPr>
              <a:xfrm>
                <a:off x="1141412" y="2947987"/>
                <a:ext cx="584200" cy="6445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5" name="Google Shape;735;p9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6" name="Google Shape;736;p9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7" name="Google Shape;737;p9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8" name="Google Shape;738;p9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9" name="Google Shape;739;p9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94"/>
          <p:cNvGrpSpPr/>
          <p:nvPr/>
        </p:nvGrpSpPr>
        <p:grpSpPr>
          <a:xfrm>
            <a:off x="0" y="0"/>
            <a:ext cx="9144000" cy="546100"/>
            <a:chOff x="0" y="0"/>
            <a:chExt cx="9144000" cy="546100"/>
          </a:xfrm>
        </p:grpSpPr>
        <p:sp>
          <p:nvSpPr>
            <p:cNvPr id="748" name="Google Shape;748;p94"/>
            <p:cNvSpPr txBox="1"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94"/>
            <p:cNvSpPr txBox="1"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94"/>
            <p:cNvSpPr txBox="1"/>
            <p:nvPr/>
          </p:nvSpPr>
          <p:spPr>
            <a:xfrm>
              <a:off x="409575" y="134937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94"/>
            <p:cNvSpPr txBox="1"/>
            <p:nvPr/>
          </p:nvSpPr>
          <p:spPr>
            <a:xfrm>
              <a:off x="547687" y="0"/>
              <a:ext cx="139700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94"/>
            <p:cNvSpPr txBox="1"/>
            <p:nvPr/>
          </p:nvSpPr>
          <p:spPr>
            <a:xfrm>
              <a:off x="547687" y="134937"/>
              <a:ext cx="139700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94"/>
            <p:cNvSpPr txBox="1"/>
            <p:nvPr/>
          </p:nvSpPr>
          <p:spPr>
            <a:xfrm>
              <a:off x="274637" y="274637"/>
              <a:ext cx="136525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94"/>
            <p:cNvSpPr txBox="1"/>
            <p:nvPr/>
          </p:nvSpPr>
          <p:spPr>
            <a:xfrm>
              <a:off x="131762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94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94"/>
            <p:cNvSpPr txBox="1"/>
            <p:nvPr/>
          </p:nvSpPr>
          <p:spPr>
            <a:xfrm>
              <a:off x="274637" y="409575"/>
              <a:ext cx="136525" cy="136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7" name="Google Shape;757;p9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8" name="Google Shape;758;p9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9" name="Google Shape;759;p9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0" name="Google Shape;760;p94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1" name="Google Shape;761;p94"/>
          <p:cNvSpPr txBox="1"/>
          <p:nvPr>
            <p:ph idx="12" type="sldNum"/>
          </p:nvPr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768;p96"/>
          <p:cNvGrpSpPr/>
          <p:nvPr/>
        </p:nvGrpSpPr>
        <p:grpSpPr>
          <a:xfrm>
            <a:off x="0" y="0"/>
            <a:ext cx="9336088" cy="6667500"/>
            <a:chOff x="0" y="0"/>
            <a:chExt cx="5881" cy="4200"/>
          </a:xfrm>
        </p:grpSpPr>
        <p:sp>
          <p:nvSpPr>
            <p:cNvPr id="769" name="Google Shape;769;p96"/>
            <p:cNvSpPr txBox="1"/>
            <p:nvPr/>
          </p:nvSpPr>
          <p:spPr>
            <a:xfrm>
              <a:off x="0" y="0"/>
              <a:ext cx="2100" cy="42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96"/>
            <p:cNvSpPr txBox="1"/>
            <p:nvPr/>
          </p:nvSpPr>
          <p:spPr>
            <a:xfrm>
              <a:off x="1081" y="1065"/>
              <a:ext cx="4800" cy="1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1" name="Google Shape;771;p96"/>
            <p:cNvGrpSpPr/>
            <p:nvPr/>
          </p:nvGrpSpPr>
          <p:grpSpPr>
            <a:xfrm>
              <a:off x="0" y="672"/>
              <a:ext cx="1737" cy="1885"/>
              <a:chOff x="0" y="672"/>
              <a:chExt cx="1737" cy="1885"/>
            </a:xfrm>
          </p:grpSpPr>
          <p:sp>
            <p:nvSpPr>
              <p:cNvPr id="772" name="Google Shape;772;p96"/>
              <p:cNvSpPr txBox="1"/>
              <p:nvPr/>
            </p:nvSpPr>
            <p:spPr>
              <a:xfrm>
                <a:off x="361" y="22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96"/>
              <p:cNvSpPr txBox="1"/>
              <p:nvPr/>
            </p:nvSpPr>
            <p:spPr>
              <a:xfrm>
                <a:off x="1081" y="1065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96"/>
              <p:cNvSpPr txBox="1"/>
              <p:nvPr/>
            </p:nvSpPr>
            <p:spPr>
              <a:xfrm>
                <a:off x="1437" y="672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96"/>
              <p:cNvSpPr txBox="1"/>
              <p:nvPr/>
            </p:nvSpPr>
            <p:spPr>
              <a:xfrm>
                <a:off x="719" y="2257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96"/>
              <p:cNvSpPr txBox="1"/>
              <p:nvPr/>
            </p:nvSpPr>
            <p:spPr>
              <a:xfrm>
                <a:off x="1437" y="1065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96"/>
              <p:cNvSpPr txBox="1"/>
              <p:nvPr/>
            </p:nvSpPr>
            <p:spPr>
              <a:xfrm>
                <a:off x="719" y="1464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96"/>
              <p:cNvSpPr txBox="1"/>
              <p:nvPr/>
            </p:nvSpPr>
            <p:spPr>
              <a:xfrm>
                <a:off x="0" y="1464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96"/>
              <p:cNvSpPr txBox="1"/>
              <p:nvPr/>
            </p:nvSpPr>
            <p:spPr>
              <a:xfrm>
                <a:off x="1081" y="1464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96"/>
              <p:cNvSpPr txBox="1"/>
              <p:nvPr/>
            </p:nvSpPr>
            <p:spPr>
              <a:xfrm>
                <a:off x="361" y="1857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96"/>
              <p:cNvSpPr txBox="1"/>
              <p:nvPr/>
            </p:nvSpPr>
            <p:spPr>
              <a:xfrm>
                <a:off x="719" y="18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2" name="Google Shape;782;p9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3" name="Google Shape;783;p9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4" name="Google Shape;784;p9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5" name="Google Shape;785;p9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6" name="Google Shape;786;p9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98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795" name="Google Shape;795;p98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98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98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98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98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98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98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98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98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9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5" name="Google Shape;805;p9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6" name="Google Shape;806;p9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7" name="Google Shape;807;p9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9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100"/>
          <p:cNvGrpSpPr/>
          <p:nvPr/>
        </p:nvGrpSpPr>
        <p:grpSpPr>
          <a:xfrm>
            <a:off x="0" y="0"/>
            <a:ext cx="9336088" cy="6667500"/>
            <a:chOff x="0" y="0"/>
            <a:chExt cx="5881" cy="4200"/>
          </a:xfrm>
        </p:grpSpPr>
        <p:sp>
          <p:nvSpPr>
            <p:cNvPr id="815" name="Google Shape;815;p100"/>
            <p:cNvSpPr txBox="1"/>
            <p:nvPr/>
          </p:nvSpPr>
          <p:spPr>
            <a:xfrm>
              <a:off x="0" y="0"/>
              <a:ext cx="2100" cy="42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00"/>
            <p:cNvSpPr txBox="1"/>
            <p:nvPr/>
          </p:nvSpPr>
          <p:spPr>
            <a:xfrm>
              <a:off x="1081" y="1065"/>
              <a:ext cx="4800" cy="1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7" name="Google Shape;817;p100"/>
            <p:cNvGrpSpPr/>
            <p:nvPr/>
          </p:nvGrpSpPr>
          <p:grpSpPr>
            <a:xfrm>
              <a:off x="0" y="672"/>
              <a:ext cx="1737" cy="1885"/>
              <a:chOff x="0" y="672"/>
              <a:chExt cx="1737" cy="1885"/>
            </a:xfrm>
          </p:grpSpPr>
          <p:sp>
            <p:nvSpPr>
              <p:cNvPr id="818" name="Google Shape;818;p100"/>
              <p:cNvSpPr txBox="1"/>
              <p:nvPr/>
            </p:nvSpPr>
            <p:spPr>
              <a:xfrm>
                <a:off x="361" y="22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100"/>
              <p:cNvSpPr txBox="1"/>
              <p:nvPr/>
            </p:nvSpPr>
            <p:spPr>
              <a:xfrm>
                <a:off x="1081" y="1065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100"/>
              <p:cNvSpPr txBox="1"/>
              <p:nvPr/>
            </p:nvSpPr>
            <p:spPr>
              <a:xfrm>
                <a:off x="1437" y="672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100"/>
              <p:cNvSpPr txBox="1"/>
              <p:nvPr/>
            </p:nvSpPr>
            <p:spPr>
              <a:xfrm>
                <a:off x="719" y="2257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100"/>
              <p:cNvSpPr txBox="1"/>
              <p:nvPr/>
            </p:nvSpPr>
            <p:spPr>
              <a:xfrm>
                <a:off x="1437" y="1065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100"/>
              <p:cNvSpPr txBox="1"/>
              <p:nvPr/>
            </p:nvSpPr>
            <p:spPr>
              <a:xfrm>
                <a:off x="719" y="1464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00"/>
              <p:cNvSpPr txBox="1"/>
              <p:nvPr/>
            </p:nvSpPr>
            <p:spPr>
              <a:xfrm>
                <a:off x="0" y="1464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100"/>
              <p:cNvSpPr txBox="1"/>
              <p:nvPr/>
            </p:nvSpPr>
            <p:spPr>
              <a:xfrm>
                <a:off x="1081" y="1464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100"/>
              <p:cNvSpPr txBox="1"/>
              <p:nvPr/>
            </p:nvSpPr>
            <p:spPr>
              <a:xfrm>
                <a:off x="361" y="1857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00"/>
              <p:cNvSpPr txBox="1"/>
              <p:nvPr/>
            </p:nvSpPr>
            <p:spPr>
              <a:xfrm>
                <a:off x="719" y="18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8" name="Google Shape;828;p10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9" name="Google Shape;829;p10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0" name="Google Shape;830;p10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1" name="Google Shape;831;p10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2" name="Google Shape;832;p10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1" name="Google Shape;841;p10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2" name="Google Shape;842;p102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843" name="Google Shape;843;p102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02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02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02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02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02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02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02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02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2" name="Google Shape;852;p10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3" name="Google Shape;853;p10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4" name="Google Shape;854;p10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1" name="Google Shape;921;p1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2" name="Google Shape;922;p113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23" name="Google Shape;923;p113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13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13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13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13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13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13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13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13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2" name="Google Shape;932;p1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3" name="Google Shape;933;p11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4" name="Google Shape;934;p1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12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00" name="Google Shape;1000;p124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24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2" name="Google Shape;1002;p124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03" name="Google Shape;1003;p124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124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124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124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124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124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124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124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124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124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13" name="Google Shape;1013;p1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4" name="Google Shape;1014;p12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5" name="Google Shape;1015;p12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6" name="Google Shape;1016;p1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7" name="Google Shape;1017;p1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6" name="Google Shape;1026;p1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27" name="Google Shape;1027;p126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8" name="Google Shape;1028;p126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9" name="Google Shape;1029;p126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0" name="Google Shape;1030;p126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26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2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26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26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5" name="Google Shape;1035;p126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26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7" name="Google Shape;1037;p1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8" name="Google Shape;1038;p1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9" name="Google Shape;1039;p1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39" name="Google Shape;39;p3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2" name="Google Shape;1132;p1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33" name="Google Shape;1133;p139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1134" name="Google Shape;1134;p139"/>
            <p:cNvSpPr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5" name="Google Shape;1135;p139"/>
            <p:cNvSpPr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6" name="Google Shape;1136;p139"/>
            <p:cNvSpPr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39"/>
            <p:cNvSpPr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39"/>
            <p:cNvSpPr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39"/>
            <p:cNvSpPr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39"/>
            <p:cNvSpPr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1" name="Google Shape;1141;p139"/>
            <p:cNvSpPr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39"/>
            <p:cNvSpPr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3" name="Google Shape;1143;p1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4" name="Google Shape;1144;p13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5" name="Google Shape;1145;p13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5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5" name="Google Shape;125;p15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2" name="Google Shape;202;p26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6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" name="Google Shape;204;p26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05" name="Google Shape;205;p26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6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6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6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6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6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6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6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6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6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5" name="Google Shape;215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2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28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30" name="Google Shape;230;p28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8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8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8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8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8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8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8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8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5" name="Google Shape;315;p40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16" name="Google Shape;316;p40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7" name="Google Shape;327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5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25" name="Google Shape;425;p54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4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7" name="Google Shape;427;p54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28" name="Google Shape;428;p54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54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54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54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54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54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54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54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54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54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8" name="Google Shape;438;p5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9" name="Google Shape;439;p5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0" name="Google Shape;440;p5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1" name="Google Shape;441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2" name="Google Shape;442;p5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1" name="Google Shape;451;p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" name="Google Shape;452;p56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453" name="Google Shape;453;p56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6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6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6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6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6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6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6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6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p5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3" name="Google Shape;463;p5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4" name="Google Shape;464;p5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7" name="Google Shape;537;p6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8" name="Google Shape;538;p68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39" name="Google Shape;539;p68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8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8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8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8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8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8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8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8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8" name="Google Shape;548;p6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9" name="Google Shape;549;p6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0" name="Google Shape;550;p6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27.png"/><Relationship Id="rId5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30.png"/><Relationship Id="rId5" Type="http://schemas.openxmlformats.org/officeDocument/2006/relationships/image" Target="../media/image35.png"/><Relationship Id="rId6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41.png"/><Relationship Id="rId5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38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38.png"/><Relationship Id="rId5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40.png"/><Relationship Id="rId5" Type="http://schemas.openxmlformats.org/officeDocument/2006/relationships/image" Target="../media/image4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40.png"/><Relationship Id="rId5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Relationship Id="rId4" Type="http://schemas.openxmlformats.org/officeDocument/2006/relationships/image" Target="../media/image40.png"/><Relationship Id="rId5" Type="http://schemas.openxmlformats.org/officeDocument/2006/relationships/image" Target="../media/image37.png"/><Relationship Id="rId6" Type="http://schemas.openxmlformats.org/officeDocument/2006/relationships/image" Target="../media/image4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Relationship Id="rId4" Type="http://schemas.openxmlformats.org/officeDocument/2006/relationships/image" Target="../media/image4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Relationship Id="rId4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9.png"/><Relationship Id="rId4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9.png"/><Relationship Id="rId4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9.png"/><Relationship Id="rId4" Type="http://schemas.openxmlformats.org/officeDocument/2006/relationships/image" Target="../media/image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7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png"/><Relationship Id="rId4" Type="http://schemas.openxmlformats.org/officeDocument/2006/relationships/image" Target="../media/image4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Relationship Id="rId4" Type="http://schemas.openxmlformats.org/officeDocument/2006/relationships/image" Target="../media/image4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.png"/><Relationship Id="rId4" Type="http://schemas.openxmlformats.org/officeDocument/2006/relationships/image" Target="../media/image45.png"/><Relationship Id="rId5" Type="http://schemas.openxmlformats.org/officeDocument/2006/relationships/image" Target="../media/image4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.png"/><Relationship Id="rId4" Type="http://schemas.openxmlformats.org/officeDocument/2006/relationships/image" Target="../media/image45.png"/><Relationship Id="rId5" Type="http://schemas.openxmlformats.org/officeDocument/2006/relationships/image" Target="../media/image4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5.png"/><Relationship Id="rId4" Type="http://schemas.openxmlformats.org/officeDocument/2006/relationships/image" Target="../media/image8.png"/><Relationship Id="rId5" Type="http://schemas.openxmlformats.org/officeDocument/2006/relationships/image" Target="../media/image5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7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8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53"/>
          <p:cNvSpPr txBox="1"/>
          <p:nvPr>
            <p:ph idx="1" type="subTitle"/>
          </p:nvPr>
        </p:nvSpPr>
        <p:spPr>
          <a:xfrm>
            <a:off x="2555875" y="4292600"/>
            <a:ext cx="5921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Jose.wellington@ceub.edu.br</a:t>
            </a:r>
            <a:endParaRPr/>
          </a:p>
        </p:txBody>
      </p:sp>
      <p:sp>
        <p:nvSpPr>
          <p:cNvPr id="1246" name="Google Shape;1246;p153"/>
          <p:cNvSpPr txBox="1"/>
          <p:nvPr>
            <p:ph type="ctrTitle"/>
          </p:nvPr>
        </p:nvSpPr>
        <p:spPr>
          <a:xfrm>
            <a:off x="3716337" y="1844675"/>
            <a:ext cx="3903662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Banco de Dados </a:t>
            </a:r>
            <a:br>
              <a:rPr b="0" i="0" lang="en-US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247" name="Google Shape;1247;p15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8" name="Google Shape;1248;p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1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12 -  data - funções - Agregação -Exerc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62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Outer join</a:t>
            </a:r>
            <a:endParaRPr/>
          </a:p>
        </p:txBody>
      </p:sp>
      <p:pic>
        <p:nvPicPr>
          <p:cNvPr id="1333" name="Google Shape;1333;p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p162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162"/>
          <p:cNvSpPr/>
          <p:nvPr/>
        </p:nvSpPr>
        <p:spPr>
          <a:xfrm>
            <a:off x="296863" y="3046413"/>
            <a:ext cx="62468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--Lista as Editora que não livro na biblioteca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6" name="Google Shape;1336;p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975" y="1027113"/>
            <a:ext cx="599122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162"/>
          <p:cNvSpPr/>
          <p:nvPr/>
        </p:nvSpPr>
        <p:spPr>
          <a:xfrm>
            <a:off x="53975" y="3648075"/>
            <a:ext cx="5886450" cy="132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editora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titulo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tb_livro l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tb_editora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cd_editora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cd_editora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titulo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8" name="Google Shape;1338;p1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0425" y="3975100"/>
            <a:ext cx="3162300" cy="161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63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Outer join</a:t>
            </a:r>
            <a:endParaRPr/>
          </a:p>
        </p:txBody>
      </p:sp>
      <p:pic>
        <p:nvPicPr>
          <p:cNvPr id="1344" name="Google Shape;1344;p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Google Shape;1345;p163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163"/>
          <p:cNvSpPr/>
          <p:nvPr/>
        </p:nvSpPr>
        <p:spPr>
          <a:xfrm>
            <a:off x="296863" y="3046413"/>
            <a:ext cx="62468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---- Lista os Generos que não tem na biblioteca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7" name="Google Shape;1347;p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975" y="1027113"/>
            <a:ext cx="599122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8" name="Google Shape;1348;p163"/>
          <p:cNvSpPr/>
          <p:nvPr/>
        </p:nvSpPr>
        <p:spPr>
          <a:xfrm>
            <a:off x="53975" y="3486150"/>
            <a:ext cx="502285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genero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titulo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tb_genero g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tb_livro 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cd_genero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cd_genero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9" name="Google Shape;1349;p1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4025" y="4257675"/>
            <a:ext cx="4627563" cy="18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64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Outer join</a:t>
            </a:r>
            <a:endParaRPr/>
          </a:p>
        </p:txBody>
      </p:sp>
      <p:pic>
        <p:nvPicPr>
          <p:cNvPr id="1355" name="Google Shape;1355;p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Google Shape;1356;p164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164"/>
          <p:cNvSpPr/>
          <p:nvPr/>
        </p:nvSpPr>
        <p:spPr>
          <a:xfrm>
            <a:off x="296863" y="3046413"/>
            <a:ext cx="62468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---- Lista os Generos que não tem na biblioteca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8" name="Google Shape;1358;p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975" y="1027113"/>
            <a:ext cx="599122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1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9850" y="4622800"/>
            <a:ext cx="2517775" cy="14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164"/>
          <p:cNvSpPr/>
          <p:nvPr/>
        </p:nvSpPr>
        <p:spPr>
          <a:xfrm>
            <a:off x="296863" y="3694113"/>
            <a:ext cx="60706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genero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titulo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tb_genero g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tb_livro 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cd_genero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cd_genero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titulo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65"/>
          <p:cNvSpPr txBox="1"/>
          <p:nvPr>
            <p:ph type="ctrTitle"/>
          </p:nvPr>
        </p:nvSpPr>
        <p:spPr>
          <a:xfrm>
            <a:off x="3665536" y="2349500"/>
            <a:ext cx="44655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 – Bd_pedido</a:t>
            </a:r>
            <a:endParaRPr/>
          </a:p>
        </p:txBody>
      </p:sp>
      <p:pic>
        <p:nvPicPr>
          <p:cNvPr id="1366" name="Google Shape;1366;p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16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165"/>
          <p:cNvSpPr txBox="1"/>
          <p:nvPr>
            <p:ph idx="11" type="ftr"/>
          </p:nvPr>
        </p:nvSpPr>
        <p:spPr>
          <a:xfrm>
            <a:off x="14097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66"/>
          <p:cNvSpPr txBox="1"/>
          <p:nvPr>
            <p:ph idx="4294967295" type="title"/>
          </p:nvPr>
        </p:nvSpPr>
        <p:spPr>
          <a:xfrm>
            <a:off x="250825" y="417512"/>
            <a:ext cx="66978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Exercício – comandos de DDL </a:t>
            </a:r>
            <a:endParaRPr/>
          </a:p>
        </p:txBody>
      </p:sp>
      <p:pic>
        <p:nvPicPr>
          <p:cNvPr id="1374" name="Google Shape;1374;p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16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166"/>
          <p:cNvSpPr txBox="1"/>
          <p:nvPr/>
        </p:nvSpPr>
        <p:spPr>
          <a:xfrm>
            <a:off x="250825" y="1003300"/>
            <a:ext cx="7777200" cy="4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Bd_pedido_segunda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concessionária está querendo controlar os veiculos, vendas, vendedores. 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7D"/>
              </a:buClr>
              <a:buSzPts val="1200"/>
              <a:buFont typeface="Noto Sans Symbols"/>
              <a:buChar char="■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levantados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Nr_pedido  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pedido 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veiculo char(50)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do veiculo money ou decimal(12,2)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 char(50)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Vendedor char(50)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Valor_pedido money ou decimal(12,2)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Comissão money ou decimal(12,2)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63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7D"/>
              </a:buClr>
              <a:buSzPts val="1200"/>
              <a:buFont typeface="Noto Sans Symbols"/>
              <a:buChar char="■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de negócio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pedido só tem 1 cliente e 1 cliente pode fazer várias compras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pedido só tem 1 veiculo e 1 veiculo ser vendido várias vezes (veiculo hb20 pode ser vendido várias vezes)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pedido só tem 1 vendedor e 1 vendedor pode fazer várias vendas.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1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" name="Google Shape;1382;p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3" name="Google Shape;1383;p16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167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167"/>
          <p:cNvSpPr txBox="1"/>
          <p:nvPr>
            <p:ph type="title"/>
          </p:nvPr>
        </p:nvSpPr>
        <p:spPr>
          <a:xfrm>
            <a:off x="468312" y="333375"/>
            <a:ext cx="466639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Bd_pedido_segunda</a:t>
            </a:r>
            <a:endParaRPr/>
          </a:p>
        </p:txBody>
      </p:sp>
      <p:pic>
        <p:nvPicPr>
          <p:cNvPr id="1386" name="Google Shape;1386;p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12" y="1609725"/>
            <a:ext cx="90201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68"/>
          <p:cNvSpPr txBox="1"/>
          <p:nvPr>
            <p:ph type="title"/>
          </p:nvPr>
        </p:nvSpPr>
        <p:spPr>
          <a:xfrm>
            <a:off x="22225" y="400050"/>
            <a:ext cx="5757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Exercício</a:t>
            </a:r>
            <a:endParaRPr/>
          </a:p>
        </p:txBody>
      </p:sp>
      <p:pic>
        <p:nvPicPr>
          <p:cNvPr id="1392" name="Google Shape;1392;p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168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168"/>
          <p:cNvSpPr/>
          <p:nvPr/>
        </p:nvSpPr>
        <p:spPr>
          <a:xfrm>
            <a:off x="236538" y="3246438"/>
            <a:ext cx="86709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1 – lista os veículos que foram vendidos (veículos, dt_pedido, valor_pedido)</a:t>
            </a:r>
            <a:endParaRPr b="0" i="0" sz="16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2 – lista os veículos que NÃO FORAM VENDIDOS (veículos, valor_veiculo)</a:t>
            </a:r>
            <a:endParaRPr b="0" i="0" sz="16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3 – lista os clientes que compraram carros (veículos, cliente)</a:t>
            </a:r>
            <a:endParaRPr b="0" i="0" sz="16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4 – lista os clientes que NÃO COMPRARAM CARROS (cliente)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6 – lista os vendedores e os carros vendidos (vendedor, veiculo, dt_pedido)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7 – lista os vendedores que NÃO VENDERAM CARROS (Vendedores) </a:t>
            </a:r>
            <a:endParaRPr b="0" i="0" sz="16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5" name="Google Shape;1395;p168"/>
          <p:cNvSpPr/>
          <p:nvPr/>
        </p:nvSpPr>
        <p:spPr>
          <a:xfrm>
            <a:off x="2011363" y="476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6" name="Google Shape;1396;p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5814" y="838915"/>
            <a:ext cx="5372101" cy="1813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69"/>
          <p:cNvSpPr txBox="1"/>
          <p:nvPr>
            <p:ph type="ctrTitle"/>
          </p:nvPr>
        </p:nvSpPr>
        <p:spPr>
          <a:xfrm>
            <a:off x="3708400" y="2276475"/>
            <a:ext cx="3773488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Manipulação de Data</a:t>
            </a:r>
            <a:endParaRPr/>
          </a:p>
        </p:txBody>
      </p:sp>
      <p:pic>
        <p:nvPicPr>
          <p:cNvPr id="1402" name="Google Shape;1402;p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1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70"/>
          <p:cNvSpPr txBox="1"/>
          <p:nvPr>
            <p:ph type="title"/>
          </p:nvPr>
        </p:nvSpPr>
        <p:spPr>
          <a:xfrm>
            <a:off x="900113" y="819150"/>
            <a:ext cx="26765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Manipulação Data</a:t>
            </a:r>
            <a:endParaRPr/>
          </a:p>
        </p:txBody>
      </p:sp>
      <p:sp>
        <p:nvSpPr>
          <p:cNvPr id="1410" name="Google Shape;1410;p170"/>
          <p:cNvSpPr/>
          <p:nvPr/>
        </p:nvSpPr>
        <p:spPr>
          <a:xfrm>
            <a:off x="763588" y="1700213"/>
            <a:ext cx="6464300" cy="3603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Year   -  recebe o ano        year(dt_nascimento)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1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2" name="Google Shape;1412;p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3" name="Google Shape;1413;p170"/>
          <p:cNvSpPr/>
          <p:nvPr/>
        </p:nvSpPr>
        <p:spPr>
          <a:xfrm>
            <a:off x="652958" y="2497047"/>
            <a:ext cx="75488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nr_pedido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dt_pedido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dt_pedido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4" name="Google Shape;1414;p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1223" y="3003581"/>
            <a:ext cx="3052330" cy="3244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71"/>
          <p:cNvSpPr txBox="1"/>
          <p:nvPr>
            <p:ph type="title"/>
          </p:nvPr>
        </p:nvSpPr>
        <p:spPr>
          <a:xfrm>
            <a:off x="900113" y="819150"/>
            <a:ext cx="26765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Manipulação Data</a:t>
            </a:r>
            <a:endParaRPr/>
          </a:p>
        </p:txBody>
      </p:sp>
      <p:sp>
        <p:nvSpPr>
          <p:cNvPr id="1421" name="Google Shape;1421;p171"/>
          <p:cNvSpPr/>
          <p:nvPr/>
        </p:nvSpPr>
        <p:spPr>
          <a:xfrm>
            <a:off x="750888" y="1700213"/>
            <a:ext cx="6464300" cy="3603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Month -  recebe o mês       Month(dt_nascimento)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171"/>
          <p:cNvSpPr txBox="1"/>
          <p:nvPr>
            <p:ph idx="11" type="ftr"/>
          </p:nvPr>
        </p:nvSpPr>
        <p:spPr>
          <a:xfrm>
            <a:off x="468313" y="6329363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3" name="Google Shape;1423;p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171"/>
          <p:cNvSpPr/>
          <p:nvPr/>
        </p:nvSpPr>
        <p:spPr>
          <a:xfrm>
            <a:off x="750888" y="2583696"/>
            <a:ext cx="7058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nr_pedido</a:t>
            </a: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dt_pedido</a:t>
            </a: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month</a:t>
            </a: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dt_pedido</a:t>
            </a: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mes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5" name="Google Shape;1425;p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0126" y="3173123"/>
            <a:ext cx="2870056" cy="3286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5" name="Google Shape;1255;p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21" y="1163952"/>
            <a:ext cx="9003279" cy="4530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154"/>
          <p:cNvSpPr txBox="1"/>
          <p:nvPr>
            <p:ph type="title"/>
          </p:nvPr>
        </p:nvSpPr>
        <p:spPr>
          <a:xfrm>
            <a:off x="404812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Plano de Ensino – Banco de Dados</a:t>
            </a:r>
            <a:endParaRPr/>
          </a:p>
        </p:txBody>
      </p:sp>
      <p:sp>
        <p:nvSpPr>
          <p:cNvPr id="1257" name="Google Shape;1257;p15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8" name="Google Shape;1258;p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154"/>
          <p:cNvSpPr/>
          <p:nvPr/>
        </p:nvSpPr>
        <p:spPr>
          <a:xfrm>
            <a:off x="6129925" y="2813143"/>
            <a:ext cx="565198" cy="503070"/>
          </a:xfrm>
          <a:prstGeom prst="ellipse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1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172"/>
          <p:cNvSpPr txBox="1"/>
          <p:nvPr>
            <p:ph type="title"/>
          </p:nvPr>
        </p:nvSpPr>
        <p:spPr>
          <a:xfrm>
            <a:off x="900113" y="819150"/>
            <a:ext cx="26765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Manipulação Data</a:t>
            </a:r>
            <a:endParaRPr/>
          </a:p>
        </p:txBody>
      </p:sp>
      <p:sp>
        <p:nvSpPr>
          <p:cNvPr id="1432" name="Google Shape;1432;p172"/>
          <p:cNvSpPr/>
          <p:nvPr/>
        </p:nvSpPr>
        <p:spPr>
          <a:xfrm>
            <a:off x="785813" y="1628775"/>
            <a:ext cx="6464300" cy="3587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 -   recebe o dia           day(dt_nascimento)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172"/>
          <p:cNvSpPr txBox="1"/>
          <p:nvPr>
            <p:ph idx="11" type="ftr"/>
          </p:nvPr>
        </p:nvSpPr>
        <p:spPr>
          <a:xfrm>
            <a:off x="168275" y="6310313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4" name="Google Shape;1434;p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5" name="Google Shape;1435;p172"/>
          <p:cNvSpPr/>
          <p:nvPr/>
        </p:nvSpPr>
        <p:spPr>
          <a:xfrm>
            <a:off x="785813" y="2428875"/>
            <a:ext cx="59426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nr_pedido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day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dia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6" name="Google Shape;1436;p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6638" y="3024620"/>
            <a:ext cx="2865726" cy="3433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73"/>
          <p:cNvSpPr txBox="1"/>
          <p:nvPr>
            <p:ph type="title"/>
          </p:nvPr>
        </p:nvSpPr>
        <p:spPr>
          <a:xfrm>
            <a:off x="900113" y="819150"/>
            <a:ext cx="26765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Manipulação Data</a:t>
            </a:r>
            <a:endParaRPr/>
          </a:p>
        </p:txBody>
      </p:sp>
      <p:sp>
        <p:nvSpPr>
          <p:cNvPr id="1443" name="Google Shape;1443;p173"/>
          <p:cNvSpPr/>
          <p:nvPr/>
        </p:nvSpPr>
        <p:spPr>
          <a:xfrm>
            <a:off x="865307" y="1339850"/>
            <a:ext cx="6464300" cy="3603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curdate() – recebe a data do Servidor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4" name="Google Shape;1444;p173"/>
          <p:cNvSpPr txBox="1"/>
          <p:nvPr>
            <p:ph idx="11" type="ftr"/>
          </p:nvPr>
        </p:nvSpPr>
        <p:spPr>
          <a:xfrm>
            <a:off x="209550" y="63182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5" name="Google Shape;1445;p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173"/>
          <p:cNvSpPr/>
          <p:nvPr/>
        </p:nvSpPr>
        <p:spPr>
          <a:xfrm>
            <a:off x="842776" y="2434407"/>
            <a:ext cx="63674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nr_pedido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data_servidor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7" name="Google Shape;1447;p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8714" y="2933267"/>
            <a:ext cx="4450893" cy="3384983"/>
          </a:xfrm>
          <a:prstGeom prst="rect">
            <a:avLst/>
          </a:prstGeom>
          <a:noFill/>
          <a:ln>
            <a:noFill/>
          </a:ln>
        </p:spPr>
      </p:pic>
      <p:sp>
        <p:nvSpPr>
          <p:cNvPr id="1448" name="Google Shape;1448;p173"/>
          <p:cNvSpPr/>
          <p:nvPr/>
        </p:nvSpPr>
        <p:spPr>
          <a:xfrm>
            <a:off x="842777" y="1935548"/>
            <a:ext cx="63674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nr_pedido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curdate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data_servidor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174"/>
          <p:cNvSpPr txBox="1"/>
          <p:nvPr>
            <p:ph type="title"/>
          </p:nvPr>
        </p:nvSpPr>
        <p:spPr>
          <a:xfrm>
            <a:off x="900113" y="819150"/>
            <a:ext cx="26765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Manipulação Data</a:t>
            </a:r>
            <a:endParaRPr/>
          </a:p>
        </p:txBody>
      </p:sp>
      <p:sp>
        <p:nvSpPr>
          <p:cNvPr id="1455" name="Google Shape;1455;p174"/>
          <p:cNvSpPr/>
          <p:nvPr/>
        </p:nvSpPr>
        <p:spPr>
          <a:xfrm>
            <a:off x="252413" y="1465120"/>
            <a:ext cx="6464300" cy="7270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Datediff -  verifica diferente de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Datediff(</a:t>
            </a:r>
            <a:r>
              <a:rPr b="0" i="0" lang="en-US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dt_nascimento)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174"/>
          <p:cNvSpPr txBox="1"/>
          <p:nvPr>
            <p:ph idx="11" type="ftr"/>
          </p:nvPr>
        </p:nvSpPr>
        <p:spPr>
          <a:xfrm>
            <a:off x="252413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7" name="Google Shape;1457;p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8" name="Google Shape;1458;p174"/>
          <p:cNvSpPr/>
          <p:nvPr/>
        </p:nvSpPr>
        <p:spPr>
          <a:xfrm>
            <a:off x="252413" y="2469865"/>
            <a:ext cx="81603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nr_pedido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data_servidor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datediff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(),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dia_compra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9" name="Google Shape;1459;p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4552" y="3332310"/>
            <a:ext cx="5068249" cy="312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75"/>
          <p:cNvSpPr txBox="1"/>
          <p:nvPr>
            <p:ph type="title"/>
          </p:nvPr>
        </p:nvSpPr>
        <p:spPr>
          <a:xfrm>
            <a:off x="900113" y="819150"/>
            <a:ext cx="26765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Manipulação Data</a:t>
            </a:r>
            <a:endParaRPr/>
          </a:p>
        </p:txBody>
      </p:sp>
      <p:sp>
        <p:nvSpPr>
          <p:cNvPr id="1466" name="Google Shape;1466;p175"/>
          <p:cNvSpPr/>
          <p:nvPr/>
        </p:nvSpPr>
        <p:spPr>
          <a:xfrm>
            <a:off x="252413" y="1465120"/>
            <a:ext cx="6464300" cy="7270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Datediff -  verifica diferente de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Datediff(</a:t>
            </a:r>
            <a:r>
              <a:rPr b="0" i="0" lang="en-US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dt_nascimento) / 365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175"/>
          <p:cNvSpPr txBox="1"/>
          <p:nvPr>
            <p:ph idx="11" type="ftr"/>
          </p:nvPr>
        </p:nvSpPr>
        <p:spPr>
          <a:xfrm>
            <a:off x="252413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8" name="Google Shape;1468;p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175"/>
          <p:cNvSpPr/>
          <p:nvPr/>
        </p:nvSpPr>
        <p:spPr>
          <a:xfrm>
            <a:off x="252413" y="2469865"/>
            <a:ext cx="85199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nr_pedido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data_servidor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datediff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 / 365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Qtd_anos_passaram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0" name="Google Shape;1470;p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3154" y="3085640"/>
            <a:ext cx="5677692" cy="243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76"/>
          <p:cNvSpPr txBox="1"/>
          <p:nvPr>
            <p:ph type="title"/>
          </p:nvPr>
        </p:nvSpPr>
        <p:spPr>
          <a:xfrm>
            <a:off x="900113" y="819150"/>
            <a:ext cx="26765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Manipulação Data</a:t>
            </a:r>
            <a:endParaRPr/>
          </a:p>
        </p:txBody>
      </p:sp>
      <p:sp>
        <p:nvSpPr>
          <p:cNvPr id="1477" name="Google Shape;1477;p176"/>
          <p:cNvSpPr/>
          <p:nvPr/>
        </p:nvSpPr>
        <p:spPr>
          <a:xfrm>
            <a:off x="252413" y="1465120"/>
            <a:ext cx="6464300" cy="7270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Datediff -  verifica diferente de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datediff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dt_pedido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365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176"/>
          <p:cNvSpPr txBox="1"/>
          <p:nvPr>
            <p:ph idx="11" type="ftr"/>
          </p:nvPr>
        </p:nvSpPr>
        <p:spPr>
          <a:xfrm>
            <a:off x="252413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9" name="Google Shape;1479;p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176"/>
          <p:cNvSpPr/>
          <p:nvPr/>
        </p:nvSpPr>
        <p:spPr>
          <a:xfrm>
            <a:off x="252413" y="2469865"/>
            <a:ext cx="85199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nr_pedido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dt_pedido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data_servidor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datediff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dt_pedido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365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Qtd_anos_passaram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tb_pedido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1" name="Google Shape;1481;p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8375" y="3332310"/>
            <a:ext cx="5715798" cy="247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77"/>
          <p:cNvSpPr txBox="1"/>
          <p:nvPr>
            <p:ph type="ctrTitle"/>
          </p:nvPr>
        </p:nvSpPr>
        <p:spPr>
          <a:xfrm>
            <a:off x="3708400" y="2276475"/>
            <a:ext cx="3773488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Expressões Aritméticas</a:t>
            </a:r>
            <a:endParaRPr sz="2800"/>
          </a:p>
        </p:txBody>
      </p:sp>
      <p:pic>
        <p:nvPicPr>
          <p:cNvPr id="1487" name="Google Shape;1487;p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Google Shape;1488;p1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178"/>
          <p:cNvSpPr/>
          <p:nvPr/>
        </p:nvSpPr>
        <p:spPr>
          <a:xfrm>
            <a:off x="152400" y="1412875"/>
            <a:ext cx="8837613" cy="703683"/>
          </a:xfrm>
          <a:prstGeom prst="rect">
            <a:avLst/>
          </a:prstGeom>
          <a:noFill/>
          <a:ln>
            <a:noFill/>
          </a:ln>
        </p:spPr>
        <p:txBody>
          <a:bodyPr anchorCtr="0" anchor="t" bIns="43625" lIns="87275" spcFirstLastPara="1" rIns="87275" wrap="square" tIns="43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Se a sua expressão aritmética conter mais de um operador a prioridade é “*” e “/”, posteriormente a “+” e “-”.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178"/>
          <p:cNvSpPr txBox="1"/>
          <p:nvPr>
            <p:ph type="title"/>
          </p:nvPr>
        </p:nvSpPr>
        <p:spPr>
          <a:xfrm>
            <a:off x="250825" y="620713"/>
            <a:ext cx="5942013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Expressões Aritméticas</a:t>
            </a:r>
            <a:endParaRPr/>
          </a:p>
        </p:txBody>
      </p:sp>
      <p:pic>
        <p:nvPicPr>
          <p:cNvPr id="1495" name="Google Shape;1495;p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6" name="Google Shape;1496;p1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178"/>
          <p:cNvSpPr/>
          <p:nvPr/>
        </p:nvSpPr>
        <p:spPr>
          <a:xfrm>
            <a:off x="250825" y="2299120"/>
            <a:ext cx="83944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comissao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comissao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'+100'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comissao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'10%'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comissao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'-50%'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1617" y="2646284"/>
            <a:ext cx="4524971" cy="360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79"/>
          <p:cNvSpPr/>
          <p:nvPr/>
        </p:nvSpPr>
        <p:spPr>
          <a:xfrm>
            <a:off x="227013" y="1252538"/>
            <a:ext cx="8304212" cy="82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3625" lIns="87275" spcFirstLastPara="1" rIns="87275" wrap="square" tIns="436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None/>
            </a:pPr>
            <a:r>
              <a:rPr b="1" i="0" lang="en-US" sz="2400" u="sng" cap="none" strike="noStrik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SUM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1" i="0" sz="2400" u="sng" cap="none" strike="noStrike">
              <a:solidFill>
                <a:srgbClr val="CC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4" name="Google Shape;1504;p179"/>
          <p:cNvSpPr txBox="1"/>
          <p:nvPr>
            <p:ph type="title"/>
          </p:nvPr>
        </p:nvSpPr>
        <p:spPr>
          <a:xfrm>
            <a:off x="455613" y="6953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/>
              <a:t>Funções Numéricas</a:t>
            </a:r>
            <a:endParaRPr/>
          </a:p>
        </p:txBody>
      </p:sp>
      <p:graphicFrame>
        <p:nvGraphicFramePr>
          <p:cNvPr id="1505" name="Google Shape;1505;p179"/>
          <p:cNvGraphicFramePr/>
          <p:nvPr/>
        </p:nvGraphicFramePr>
        <p:xfrm>
          <a:off x="179388" y="177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{59B365C1-8191-4318-BDCF-1C5745EED273}</a:tableStyleId>
              </a:tblPr>
              <a:tblGrid>
                <a:gridCol w="2323675"/>
                <a:gridCol w="6602825"/>
              </a:tblGrid>
              <a:tr h="574675">
                <a:tc>
                  <a:txBody>
                    <a:bodyPr/>
                    <a:lstStyle/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 (N)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525" marB="43525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7025" lvl="0" marL="3270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Retorna a soma de todos os campos 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525" marB="43525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06" name="Google Shape;1506;p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1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8" name="Google Shape;1508;p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2" y="3208337"/>
            <a:ext cx="2512868" cy="329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9" name="Google Shape;1509;p179"/>
          <p:cNvSpPr/>
          <p:nvPr/>
        </p:nvSpPr>
        <p:spPr>
          <a:xfrm>
            <a:off x="3729303" y="2394304"/>
            <a:ext cx="51924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comissao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soma_comissao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0" name="Google Shape;1510;p1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2233" y="3349403"/>
            <a:ext cx="3875134" cy="1485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180"/>
          <p:cNvSpPr/>
          <p:nvPr/>
        </p:nvSpPr>
        <p:spPr>
          <a:xfrm>
            <a:off x="227013" y="1252538"/>
            <a:ext cx="8304212" cy="82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3625" lIns="87275" spcFirstLastPara="1" rIns="87275" wrap="square" tIns="436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None/>
            </a:pPr>
            <a:r>
              <a:rPr b="1" i="0" lang="en-US" sz="2400" u="sng" cap="none" strike="noStrik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AVG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1" i="0" sz="2400" u="sng" cap="none" strike="noStrike">
              <a:solidFill>
                <a:srgbClr val="CC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6" name="Google Shape;1516;p180"/>
          <p:cNvSpPr txBox="1"/>
          <p:nvPr>
            <p:ph type="title"/>
          </p:nvPr>
        </p:nvSpPr>
        <p:spPr>
          <a:xfrm>
            <a:off x="455613" y="6953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/>
              <a:t>Funções Numéricas</a:t>
            </a:r>
            <a:endParaRPr/>
          </a:p>
        </p:txBody>
      </p:sp>
      <p:graphicFrame>
        <p:nvGraphicFramePr>
          <p:cNvPr id="1517" name="Google Shape;1517;p180"/>
          <p:cNvGraphicFramePr/>
          <p:nvPr/>
        </p:nvGraphicFramePr>
        <p:xfrm>
          <a:off x="179388" y="177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{59B365C1-8191-4318-BDCF-1C5745EED273}</a:tableStyleId>
              </a:tblPr>
              <a:tblGrid>
                <a:gridCol w="2323675"/>
                <a:gridCol w="6602825"/>
              </a:tblGrid>
              <a:tr h="574675">
                <a:tc>
                  <a:txBody>
                    <a:bodyPr/>
                    <a:lstStyle/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AVG (N)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525" marB="43525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7025" lvl="0" marL="3270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Retorna a média aritmética de todos os campos 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525" marB="43525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18" name="Google Shape;1518;p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9" name="Google Shape;1519;p1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180"/>
          <p:cNvSpPr/>
          <p:nvPr/>
        </p:nvSpPr>
        <p:spPr>
          <a:xfrm>
            <a:off x="758031" y="2284701"/>
            <a:ext cx="75546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comissao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media_das_comissoes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1" name="Google Shape;1521;p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2" y="3208337"/>
            <a:ext cx="2512868" cy="329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2" name="Google Shape;1522;p1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8138" y="3193192"/>
            <a:ext cx="3603324" cy="139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181"/>
          <p:cNvSpPr/>
          <p:nvPr/>
        </p:nvSpPr>
        <p:spPr>
          <a:xfrm>
            <a:off x="227013" y="1252538"/>
            <a:ext cx="8304212" cy="82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3625" lIns="87275" spcFirstLastPara="1" rIns="87275" wrap="square" tIns="436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None/>
            </a:pPr>
            <a:r>
              <a:rPr b="1" i="0" lang="en-US" sz="2400" u="sng" cap="none" strike="noStrik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COUNT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1" i="0" sz="2400" u="sng" cap="none" strike="noStrike">
              <a:solidFill>
                <a:srgbClr val="CC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8" name="Google Shape;1528;p181"/>
          <p:cNvSpPr txBox="1"/>
          <p:nvPr>
            <p:ph type="title"/>
          </p:nvPr>
        </p:nvSpPr>
        <p:spPr>
          <a:xfrm>
            <a:off x="455613" y="6953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/>
              <a:t>Funções Numéricas</a:t>
            </a:r>
            <a:endParaRPr/>
          </a:p>
        </p:txBody>
      </p:sp>
      <p:graphicFrame>
        <p:nvGraphicFramePr>
          <p:cNvPr id="1529" name="Google Shape;1529;p181"/>
          <p:cNvGraphicFramePr/>
          <p:nvPr/>
        </p:nvGraphicFramePr>
        <p:xfrm>
          <a:off x="179388" y="177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{59B365C1-8191-4318-BDCF-1C5745EED273}</a:tableStyleId>
              </a:tblPr>
              <a:tblGrid>
                <a:gridCol w="2323675"/>
                <a:gridCol w="6602825"/>
              </a:tblGrid>
              <a:tr h="574675">
                <a:tc>
                  <a:txBody>
                    <a:bodyPr/>
                    <a:lstStyle/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 (*)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525" marB="43525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7025" lvl="0" marL="3270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Retorna o número de linhas da consulta.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525" marB="43525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30" name="Google Shape;1530;p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1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2" name="Google Shape;1532;p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13" y="3609219"/>
            <a:ext cx="6093076" cy="2748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33" name="Google Shape;1533;p181"/>
          <p:cNvSpPr/>
          <p:nvPr/>
        </p:nvSpPr>
        <p:spPr>
          <a:xfrm>
            <a:off x="227013" y="2375753"/>
            <a:ext cx="38026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(*)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Qtd_Reg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4" name="Google Shape;1534;p1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1447" y="2321913"/>
            <a:ext cx="2594318" cy="1015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55"/>
          <p:cNvSpPr txBox="1"/>
          <p:nvPr>
            <p:ph type="title"/>
          </p:nvPr>
        </p:nvSpPr>
        <p:spPr>
          <a:xfrm>
            <a:off x="468312" y="476250"/>
            <a:ext cx="8229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266" name="Google Shape;1266;p155"/>
          <p:cNvSpPr txBox="1"/>
          <p:nvPr>
            <p:ph idx="1" type="body"/>
          </p:nvPr>
        </p:nvSpPr>
        <p:spPr>
          <a:xfrm>
            <a:off x="1368424" y="1229157"/>
            <a:ext cx="6429375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2000"/>
              <a:t>Revisão </a:t>
            </a:r>
            <a:endParaRPr/>
          </a:p>
          <a:p>
            <a:pPr indent="-314325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2000"/>
              <a:t>Inner join</a:t>
            </a:r>
            <a:endParaRPr b="1" sz="2000"/>
          </a:p>
          <a:p>
            <a:pPr indent="-314325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2000"/>
              <a:t>Outer join</a:t>
            </a:r>
            <a:endParaRPr sz="2000"/>
          </a:p>
          <a:p>
            <a:pPr indent="-314325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2000"/>
              <a:t>Funções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2000"/>
              <a:t>Exercício 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2000"/>
              <a:t>Consulta de Agregação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2000"/>
              <a:t>Questionário Kahoot</a:t>
            </a:r>
            <a:endParaRPr b="1" sz="2000"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2000"/>
              <a:t>Exercício</a:t>
            </a:r>
            <a:endParaRPr b="1" sz="2000"/>
          </a:p>
          <a:p>
            <a:pPr indent="-2476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15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8" name="Google Shape;1268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p1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182"/>
          <p:cNvSpPr/>
          <p:nvPr/>
        </p:nvSpPr>
        <p:spPr>
          <a:xfrm>
            <a:off x="227013" y="1252538"/>
            <a:ext cx="8304212" cy="82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3625" lIns="87275" spcFirstLastPara="1" rIns="87275" wrap="square" tIns="436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None/>
            </a:pPr>
            <a:r>
              <a:rPr b="1" i="0" lang="en-US" sz="2400" u="sng" cap="none" strike="noStrik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MAX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1" i="0" sz="2400" u="sng" cap="none" strike="noStrike">
              <a:solidFill>
                <a:srgbClr val="CC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0" name="Google Shape;1540;p182"/>
          <p:cNvSpPr txBox="1"/>
          <p:nvPr>
            <p:ph type="title"/>
          </p:nvPr>
        </p:nvSpPr>
        <p:spPr>
          <a:xfrm>
            <a:off x="455613" y="6953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/>
              <a:t>Funções Numéricas</a:t>
            </a:r>
            <a:endParaRPr/>
          </a:p>
        </p:txBody>
      </p:sp>
      <p:graphicFrame>
        <p:nvGraphicFramePr>
          <p:cNvPr id="1541" name="Google Shape;1541;p182"/>
          <p:cNvGraphicFramePr/>
          <p:nvPr/>
        </p:nvGraphicFramePr>
        <p:xfrm>
          <a:off x="179388" y="177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{59B365C1-8191-4318-BDCF-1C5745EED273}</a:tableStyleId>
              </a:tblPr>
              <a:tblGrid>
                <a:gridCol w="2323675"/>
                <a:gridCol w="6602825"/>
              </a:tblGrid>
              <a:tr h="696900">
                <a:tc>
                  <a:txBody>
                    <a:bodyPr/>
                    <a:lstStyle/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MAX(preco)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650" marB="43650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7025" lvl="0" marL="3270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Retorna o valor máximo de expr.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650" marB="43650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42" name="Google Shape;1542;p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3" name="Google Shape;1543;p1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182"/>
          <p:cNvSpPr/>
          <p:nvPr/>
        </p:nvSpPr>
        <p:spPr>
          <a:xfrm>
            <a:off x="241155" y="2326342"/>
            <a:ext cx="70047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Maior_valor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5" name="Google Shape;1545;p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662" y="2911612"/>
            <a:ext cx="3780672" cy="333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6" name="Google Shape;1546;p1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5850" y="2997200"/>
            <a:ext cx="3754828" cy="1557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83"/>
          <p:cNvSpPr/>
          <p:nvPr/>
        </p:nvSpPr>
        <p:spPr>
          <a:xfrm>
            <a:off x="227013" y="1252538"/>
            <a:ext cx="8304212" cy="82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3625" lIns="87275" spcFirstLastPara="1" rIns="87275" wrap="square" tIns="436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None/>
            </a:pPr>
            <a:r>
              <a:rPr b="1" i="0" lang="en-US" sz="2400" u="sng" cap="none" strike="noStrik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MIN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1" i="0" sz="2400" u="sng" cap="none" strike="noStrike">
              <a:solidFill>
                <a:srgbClr val="CC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2" name="Google Shape;1552;p183"/>
          <p:cNvSpPr txBox="1"/>
          <p:nvPr>
            <p:ph type="title"/>
          </p:nvPr>
        </p:nvSpPr>
        <p:spPr>
          <a:xfrm>
            <a:off x="455613" y="6953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/>
              <a:t>Funções Numéricas</a:t>
            </a:r>
            <a:endParaRPr/>
          </a:p>
        </p:txBody>
      </p:sp>
      <p:graphicFrame>
        <p:nvGraphicFramePr>
          <p:cNvPr id="1553" name="Google Shape;1553;p183"/>
          <p:cNvGraphicFramePr/>
          <p:nvPr/>
        </p:nvGraphicFramePr>
        <p:xfrm>
          <a:off x="179388" y="177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{59B365C1-8191-4318-BDCF-1C5745EED273}</a:tableStyleId>
              </a:tblPr>
              <a:tblGrid>
                <a:gridCol w="2323675"/>
                <a:gridCol w="6602825"/>
              </a:tblGrid>
              <a:tr h="696900">
                <a:tc>
                  <a:txBody>
                    <a:bodyPr/>
                    <a:lstStyle/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MIN(preco)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650" marB="43650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7025" lvl="0" marL="3270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Retorna o valor mínimo de expr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650" marB="43650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54" name="Google Shape;1554;p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18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183"/>
          <p:cNvSpPr/>
          <p:nvPr/>
        </p:nvSpPr>
        <p:spPr>
          <a:xfrm>
            <a:off x="261937" y="2308881"/>
            <a:ext cx="80369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Menor_valor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7" name="Google Shape;1557;p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3611" y="2473325"/>
            <a:ext cx="2516553" cy="91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8" name="Google Shape;1558;p1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32" y="2997200"/>
            <a:ext cx="3780672" cy="333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184"/>
          <p:cNvSpPr txBox="1"/>
          <p:nvPr>
            <p:ph type="ctrTitle"/>
          </p:nvPr>
        </p:nvSpPr>
        <p:spPr>
          <a:xfrm>
            <a:off x="3708400" y="2276475"/>
            <a:ext cx="467995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Consulta de Agregação</a:t>
            </a:r>
            <a:endParaRPr/>
          </a:p>
        </p:txBody>
      </p:sp>
      <p:pic>
        <p:nvPicPr>
          <p:cNvPr id="1564" name="Google Shape;1564;p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5" name="Google Shape;1565;p18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184"/>
          <p:cNvSpPr txBox="1"/>
          <p:nvPr>
            <p:ph idx="11" type="ftr"/>
          </p:nvPr>
        </p:nvSpPr>
        <p:spPr>
          <a:xfrm>
            <a:off x="3152775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85"/>
          <p:cNvSpPr txBox="1"/>
          <p:nvPr>
            <p:ph type="title"/>
          </p:nvPr>
        </p:nvSpPr>
        <p:spPr>
          <a:xfrm>
            <a:off x="609600" y="304800"/>
            <a:ext cx="5757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de Agregação</a:t>
            </a:r>
            <a:endParaRPr/>
          </a:p>
        </p:txBody>
      </p:sp>
      <p:pic>
        <p:nvPicPr>
          <p:cNvPr id="1572" name="Google Shape;1572;p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3" name="Google Shape;1573;p185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185"/>
          <p:cNvSpPr txBox="1"/>
          <p:nvPr/>
        </p:nvSpPr>
        <p:spPr>
          <a:xfrm>
            <a:off x="250825" y="4005262"/>
            <a:ext cx="8569325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funções de agregação executam um cálculo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um conjunto de valores e retornam um único valor.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funções de agregação utilizam a cláusula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 instrução 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185"/>
          <p:cNvSpPr txBox="1"/>
          <p:nvPr>
            <p:ph idx="11" type="ftr"/>
          </p:nvPr>
        </p:nvSpPr>
        <p:spPr>
          <a:xfrm>
            <a:off x="609600" y="6047509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6" name="Google Shape;1576;p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406" y="1489670"/>
            <a:ext cx="7482840" cy="216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86"/>
          <p:cNvSpPr txBox="1"/>
          <p:nvPr>
            <p:ph type="title"/>
          </p:nvPr>
        </p:nvSpPr>
        <p:spPr>
          <a:xfrm>
            <a:off x="609600" y="304800"/>
            <a:ext cx="5757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de Agregação</a:t>
            </a:r>
            <a:endParaRPr/>
          </a:p>
        </p:txBody>
      </p:sp>
      <p:pic>
        <p:nvPicPr>
          <p:cNvPr id="1582" name="Google Shape;1582;p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3" name="Google Shape;1583;p186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186"/>
          <p:cNvSpPr txBox="1"/>
          <p:nvPr/>
        </p:nvSpPr>
        <p:spPr>
          <a:xfrm>
            <a:off x="120650" y="3324226"/>
            <a:ext cx="62468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1.A)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Quais os veiculos que mais venderam?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5" name="Google Shape;1585;p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" y="4019550"/>
            <a:ext cx="51244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186"/>
          <p:cNvSpPr txBox="1"/>
          <p:nvPr>
            <p:ph idx="11" type="ftr"/>
          </p:nvPr>
        </p:nvSpPr>
        <p:spPr>
          <a:xfrm>
            <a:off x="609600" y="6086475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7" name="Google Shape;1587;p1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163" y="1447800"/>
            <a:ext cx="7100887" cy="192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8" name="Google Shape;1588;p1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9862" y="3809999"/>
            <a:ext cx="2921887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87"/>
          <p:cNvSpPr txBox="1"/>
          <p:nvPr>
            <p:ph type="title"/>
          </p:nvPr>
        </p:nvSpPr>
        <p:spPr>
          <a:xfrm>
            <a:off x="609600" y="304800"/>
            <a:ext cx="5757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de Agregação</a:t>
            </a:r>
            <a:endParaRPr/>
          </a:p>
        </p:txBody>
      </p:sp>
      <p:pic>
        <p:nvPicPr>
          <p:cNvPr id="1594" name="Google Shape;1594;p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5" name="Google Shape;1595;p187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Google Shape;1596;p187"/>
          <p:cNvSpPr txBox="1"/>
          <p:nvPr/>
        </p:nvSpPr>
        <p:spPr>
          <a:xfrm>
            <a:off x="120650" y="3409950"/>
            <a:ext cx="62468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1.B)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Quais os veiculos que mais venderam?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7" name="Google Shape;1597;p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7600" y="1235652"/>
            <a:ext cx="51244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8" name="Google Shape;1598;p187"/>
          <p:cNvSpPr/>
          <p:nvPr/>
        </p:nvSpPr>
        <p:spPr>
          <a:xfrm>
            <a:off x="120650" y="3951982"/>
            <a:ext cx="443749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veiculo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veiculo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dt_pedido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 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tb_veiculo 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cd_veiculo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cd_veiculo </a:t>
            </a:r>
            <a:endParaRPr/>
          </a:p>
        </p:txBody>
      </p:sp>
      <p:pic>
        <p:nvPicPr>
          <p:cNvPr id="1599" name="Google Shape;1599;p1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0051" y="3629457"/>
            <a:ext cx="2394239" cy="2835895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p187"/>
          <p:cNvSpPr txBox="1"/>
          <p:nvPr>
            <p:ph idx="11" type="ftr"/>
          </p:nvPr>
        </p:nvSpPr>
        <p:spPr>
          <a:xfrm>
            <a:off x="581890" y="5899676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188"/>
          <p:cNvSpPr txBox="1"/>
          <p:nvPr>
            <p:ph type="title"/>
          </p:nvPr>
        </p:nvSpPr>
        <p:spPr>
          <a:xfrm>
            <a:off x="609600" y="304800"/>
            <a:ext cx="5757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de Agregação</a:t>
            </a:r>
            <a:endParaRPr/>
          </a:p>
        </p:txBody>
      </p:sp>
      <p:pic>
        <p:nvPicPr>
          <p:cNvPr id="1606" name="Google Shape;1606;p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7" name="Google Shape;1607;p188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188"/>
          <p:cNvSpPr txBox="1"/>
          <p:nvPr/>
        </p:nvSpPr>
        <p:spPr>
          <a:xfrm>
            <a:off x="120650" y="3409950"/>
            <a:ext cx="62468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1.C)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Quais os veiculos que mais venderam?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9" name="Google Shape;1609;p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7600" y="1235652"/>
            <a:ext cx="51244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Google Shape;1610;p188"/>
          <p:cNvSpPr/>
          <p:nvPr/>
        </p:nvSpPr>
        <p:spPr>
          <a:xfrm>
            <a:off x="377825" y="4227186"/>
            <a:ext cx="45720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veiculo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veiculo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qtd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 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tb_veiculo 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cd_veiculo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cd_veiculo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veiculo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1" name="Google Shape;1611;p1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7862" y="3762374"/>
            <a:ext cx="2921887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2" name="Google Shape;1612;p188"/>
          <p:cNvSpPr txBox="1"/>
          <p:nvPr>
            <p:ph idx="11" type="ftr"/>
          </p:nvPr>
        </p:nvSpPr>
        <p:spPr>
          <a:xfrm>
            <a:off x="470601" y="5893376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89"/>
          <p:cNvSpPr txBox="1"/>
          <p:nvPr>
            <p:ph type="title"/>
          </p:nvPr>
        </p:nvSpPr>
        <p:spPr>
          <a:xfrm>
            <a:off x="609600" y="304800"/>
            <a:ext cx="5757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de Agregação</a:t>
            </a:r>
            <a:endParaRPr/>
          </a:p>
        </p:txBody>
      </p:sp>
      <p:pic>
        <p:nvPicPr>
          <p:cNvPr id="1618" name="Google Shape;1618;p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9" name="Google Shape;1619;p189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189"/>
          <p:cNvSpPr txBox="1"/>
          <p:nvPr/>
        </p:nvSpPr>
        <p:spPr>
          <a:xfrm>
            <a:off x="120650" y="3648075"/>
            <a:ext cx="62468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2.A)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Quais os vendedores que mais venderam?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189"/>
          <p:cNvSpPr txBox="1"/>
          <p:nvPr>
            <p:ph idx="11" type="ftr"/>
          </p:nvPr>
        </p:nvSpPr>
        <p:spPr>
          <a:xfrm>
            <a:off x="6096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2" name="Google Shape;1622;p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338" y="1193483"/>
            <a:ext cx="6793523" cy="220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3" name="Google Shape;1623;p1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9325" y="4175875"/>
            <a:ext cx="4095229" cy="20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4" name="Google Shape;1624;p1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4385" y="4124302"/>
            <a:ext cx="2667433" cy="217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190"/>
          <p:cNvSpPr txBox="1"/>
          <p:nvPr>
            <p:ph type="title"/>
          </p:nvPr>
        </p:nvSpPr>
        <p:spPr>
          <a:xfrm>
            <a:off x="609600" y="304800"/>
            <a:ext cx="5757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de Agregação</a:t>
            </a:r>
            <a:endParaRPr/>
          </a:p>
        </p:txBody>
      </p:sp>
      <p:pic>
        <p:nvPicPr>
          <p:cNvPr id="1630" name="Google Shape;1630;p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190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190"/>
          <p:cNvSpPr txBox="1"/>
          <p:nvPr/>
        </p:nvSpPr>
        <p:spPr>
          <a:xfrm>
            <a:off x="120650" y="3078115"/>
            <a:ext cx="62468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2.B)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Quais os vendedores que mais venderam?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190"/>
          <p:cNvSpPr/>
          <p:nvPr/>
        </p:nvSpPr>
        <p:spPr>
          <a:xfrm>
            <a:off x="120650" y="3648075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vendedor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vendedor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dt_pedido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 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tb_vendedor 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cd_vendedor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cd_vendedor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4" name="Google Shape;1634;p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3462" y="3734570"/>
            <a:ext cx="3614738" cy="2677165"/>
          </a:xfrm>
          <a:prstGeom prst="rect">
            <a:avLst/>
          </a:prstGeom>
          <a:noFill/>
          <a:ln>
            <a:noFill/>
          </a:ln>
        </p:spPr>
      </p:pic>
      <p:sp>
        <p:nvSpPr>
          <p:cNvPr id="1635" name="Google Shape;1635;p190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6" name="Google Shape;1636;p1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4341" y="1272219"/>
            <a:ext cx="3434768" cy="1738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191"/>
          <p:cNvSpPr txBox="1"/>
          <p:nvPr>
            <p:ph type="title"/>
          </p:nvPr>
        </p:nvSpPr>
        <p:spPr>
          <a:xfrm>
            <a:off x="609600" y="304800"/>
            <a:ext cx="5757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de Agregação</a:t>
            </a:r>
            <a:endParaRPr/>
          </a:p>
        </p:txBody>
      </p:sp>
      <p:pic>
        <p:nvPicPr>
          <p:cNvPr id="1642" name="Google Shape;1642;p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191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191"/>
          <p:cNvSpPr txBox="1"/>
          <p:nvPr/>
        </p:nvSpPr>
        <p:spPr>
          <a:xfrm>
            <a:off x="120650" y="3078115"/>
            <a:ext cx="62468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2.B)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Quais os vendedores que mais venderam?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191"/>
          <p:cNvSpPr/>
          <p:nvPr/>
        </p:nvSpPr>
        <p:spPr>
          <a:xfrm>
            <a:off x="360219" y="3796311"/>
            <a:ext cx="45720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vendedor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vendedor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qtd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 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tb_vendedor 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cd_vendedor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cd_vendedor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vendedor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6" name="Google Shape;1646;p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9767" y="3675392"/>
            <a:ext cx="2667433" cy="2175672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p191"/>
          <p:cNvSpPr txBox="1"/>
          <p:nvPr>
            <p:ph idx="11" type="ftr"/>
          </p:nvPr>
        </p:nvSpPr>
        <p:spPr>
          <a:xfrm>
            <a:off x="609600" y="6019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8" name="Google Shape;1648;p1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8139" y="1201131"/>
            <a:ext cx="3609443" cy="182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56"/>
          <p:cNvSpPr txBox="1"/>
          <p:nvPr>
            <p:ph type="ctrTitle"/>
          </p:nvPr>
        </p:nvSpPr>
        <p:spPr>
          <a:xfrm>
            <a:off x="3708400" y="2276475"/>
            <a:ext cx="3773487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Revisão Inner Joins</a:t>
            </a:r>
            <a:endParaRPr/>
          </a:p>
        </p:txBody>
      </p:sp>
      <p:pic>
        <p:nvPicPr>
          <p:cNvPr id="1275" name="Google Shape;1275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15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156"/>
          <p:cNvSpPr txBox="1"/>
          <p:nvPr>
            <p:ph idx="11" type="ftr"/>
          </p:nvPr>
        </p:nvSpPr>
        <p:spPr>
          <a:xfrm>
            <a:off x="2957945" y="5791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192"/>
          <p:cNvSpPr txBox="1"/>
          <p:nvPr>
            <p:ph type="title"/>
          </p:nvPr>
        </p:nvSpPr>
        <p:spPr>
          <a:xfrm>
            <a:off x="609600" y="304800"/>
            <a:ext cx="5757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de Agregação</a:t>
            </a:r>
            <a:endParaRPr/>
          </a:p>
        </p:txBody>
      </p:sp>
      <p:pic>
        <p:nvPicPr>
          <p:cNvPr id="1654" name="Google Shape;1654;p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5" name="Google Shape;1655;p192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192"/>
          <p:cNvSpPr txBox="1"/>
          <p:nvPr/>
        </p:nvSpPr>
        <p:spPr>
          <a:xfrm>
            <a:off x="120650" y="3648075"/>
            <a:ext cx="62468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3.A)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Quais os Clientes que mais compraram?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7" name="Google Shape;1657;p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15" y="4232518"/>
            <a:ext cx="38195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8" name="Google Shape;1658;p192"/>
          <p:cNvSpPr txBox="1"/>
          <p:nvPr>
            <p:ph idx="11" type="ftr"/>
          </p:nvPr>
        </p:nvSpPr>
        <p:spPr>
          <a:xfrm>
            <a:off x="609600" y="63246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9" name="Google Shape;1659;p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406" y="1300114"/>
            <a:ext cx="7482840" cy="2163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0" name="Google Shape;1660;p1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4104734"/>
            <a:ext cx="3452852" cy="2277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193"/>
          <p:cNvSpPr txBox="1"/>
          <p:nvPr>
            <p:ph type="title"/>
          </p:nvPr>
        </p:nvSpPr>
        <p:spPr>
          <a:xfrm>
            <a:off x="609600" y="304800"/>
            <a:ext cx="5757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de Agregação</a:t>
            </a:r>
            <a:endParaRPr/>
          </a:p>
        </p:txBody>
      </p:sp>
      <p:pic>
        <p:nvPicPr>
          <p:cNvPr id="1666" name="Google Shape;1666;p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193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193"/>
          <p:cNvSpPr txBox="1"/>
          <p:nvPr/>
        </p:nvSpPr>
        <p:spPr>
          <a:xfrm>
            <a:off x="120650" y="3287857"/>
            <a:ext cx="62468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3.B)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Quais os Clientes que mais compraram?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9" name="Google Shape;1669;p1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9001" y="1395413"/>
            <a:ext cx="4382933" cy="169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p193"/>
          <p:cNvSpPr/>
          <p:nvPr/>
        </p:nvSpPr>
        <p:spPr>
          <a:xfrm>
            <a:off x="120650" y="3851817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dt_pedido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 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tb_cliente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cd_cliente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cd_cliente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1" name="Google Shape;1671;p1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0222" y="3699164"/>
            <a:ext cx="3339595" cy="2627148"/>
          </a:xfrm>
          <a:prstGeom prst="rect">
            <a:avLst/>
          </a:prstGeom>
          <a:noFill/>
          <a:ln>
            <a:noFill/>
          </a:ln>
        </p:spPr>
      </p:pic>
      <p:sp>
        <p:nvSpPr>
          <p:cNvPr id="1672" name="Google Shape;1672;p193"/>
          <p:cNvSpPr txBox="1"/>
          <p:nvPr>
            <p:ph idx="11" type="ftr"/>
          </p:nvPr>
        </p:nvSpPr>
        <p:spPr>
          <a:xfrm>
            <a:off x="560533" y="5958321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194"/>
          <p:cNvSpPr txBox="1"/>
          <p:nvPr>
            <p:ph type="title"/>
          </p:nvPr>
        </p:nvSpPr>
        <p:spPr>
          <a:xfrm>
            <a:off x="609600" y="304800"/>
            <a:ext cx="5757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de Agregação</a:t>
            </a:r>
            <a:endParaRPr/>
          </a:p>
        </p:txBody>
      </p:sp>
      <p:pic>
        <p:nvPicPr>
          <p:cNvPr id="1678" name="Google Shape;1678;p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194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194"/>
          <p:cNvSpPr txBox="1"/>
          <p:nvPr/>
        </p:nvSpPr>
        <p:spPr>
          <a:xfrm>
            <a:off x="120650" y="2906424"/>
            <a:ext cx="62468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3.C)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Quais os Clientes que mais compraram?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1" name="Google Shape;1681;p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1741" y="1160535"/>
            <a:ext cx="4382933" cy="169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2" name="Google Shape;1682;p194"/>
          <p:cNvSpPr/>
          <p:nvPr/>
        </p:nvSpPr>
        <p:spPr>
          <a:xfrm>
            <a:off x="120650" y="3735935"/>
            <a:ext cx="425738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qtd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 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tb_cliente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cd_cliente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cd_cliente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3" name="Google Shape;1683;p1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2549" y="3389493"/>
            <a:ext cx="3452852" cy="2277016"/>
          </a:xfrm>
          <a:prstGeom prst="rect">
            <a:avLst/>
          </a:prstGeom>
          <a:noFill/>
          <a:ln>
            <a:noFill/>
          </a:ln>
        </p:spPr>
      </p:pic>
      <p:sp>
        <p:nvSpPr>
          <p:cNvPr id="1684" name="Google Shape;1684;p194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195"/>
          <p:cNvSpPr txBox="1"/>
          <p:nvPr>
            <p:ph type="title"/>
          </p:nvPr>
        </p:nvSpPr>
        <p:spPr>
          <a:xfrm>
            <a:off x="609600" y="304800"/>
            <a:ext cx="5757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de Agregação</a:t>
            </a:r>
            <a:endParaRPr/>
          </a:p>
        </p:txBody>
      </p:sp>
      <p:pic>
        <p:nvPicPr>
          <p:cNvPr id="1690" name="Google Shape;1690;p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195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195"/>
          <p:cNvSpPr txBox="1"/>
          <p:nvPr/>
        </p:nvSpPr>
        <p:spPr>
          <a:xfrm>
            <a:off x="95250" y="3725862"/>
            <a:ext cx="81073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4.A)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Quantidade de  Curso mais frequentado por funcionário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3" name="Google Shape;1693;p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4150" y="1412875"/>
            <a:ext cx="5389562" cy="21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4" name="Google Shape;1694;p1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7137" y="4437062"/>
            <a:ext cx="5842000" cy="1439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5" name="Google Shape;1695;p195"/>
          <p:cNvSpPr txBox="1"/>
          <p:nvPr>
            <p:ph idx="11" type="ftr"/>
          </p:nvPr>
        </p:nvSpPr>
        <p:spPr>
          <a:xfrm>
            <a:off x="609600" y="6019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196"/>
          <p:cNvSpPr txBox="1"/>
          <p:nvPr>
            <p:ph type="title"/>
          </p:nvPr>
        </p:nvSpPr>
        <p:spPr>
          <a:xfrm>
            <a:off x="609600" y="304800"/>
            <a:ext cx="5757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de Agregação</a:t>
            </a:r>
            <a:endParaRPr/>
          </a:p>
        </p:txBody>
      </p:sp>
      <p:pic>
        <p:nvPicPr>
          <p:cNvPr id="1701" name="Google Shape;1701;p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2" name="Google Shape;1702;p196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p196"/>
          <p:cNvSpPr txBox="1"/>
          <p:nvPr/>
        </p:nvSpPr>
        <p:spPr>
          <a:xfrm>
            <a:off x="107950" y="4413250"/>
            <a:ext cx="5256212" cy="150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.curso,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.curso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qtd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rl_funcionario_curso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RL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    tb_curso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RL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.cd_curso =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.cd_curso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196"/>
          <p:cNvSpPr txBox="1"/>
          <p:nvPr/>
        </p:nvSpPr>
        <p:spPr>
          <a:xfrm>
            <a:off x="95250" y="3725862"/>
            <a:ext cx="81073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4.B)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Quantidade de  Curso mais frequentado por funcionário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5" name="Google Shape;1705;p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25" y="1228725"/>
            <a:ext cx="3300412" cy="128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6" name="Google Shape;1706;p1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8137" y="2276475"/>
            <a:ext cx="4754562" cy="1173162"/>
          </a:xfrm>
          <a:prstGeom prst="rect">
            <a:avLst/>
          </a:prstGeom>
          <a:noFill/>
          <a:ln>
            <a:noFill/>
          </a:ln>
        </p:spPr>
      </p:pic>
      <p:sp>
        <p:nvSpPr>
          <p:cNvPr id="1707" name="Google Shape;1707;p196"/>
          <p:cNvSpPr txBox="1"/>
          <p:nvPr>
            <p:ph idx="11" type="ftr"/>
          </p:nvPr>
        </p:nvSpPr>
        <p:spPr>
          <a:xfrm>
            <a:off x="685800" y="6005945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97"/>
          <p:cNvSpPr txBox="1"/>
          <p:nvPr>
            <p:ph type="title"/>
          </p:nvPr>
        </p:nvSpPr>
        <p:spPr>
          <a:xfrm>
            <a:off x="609600" y="304800"/>
            <a:ext cx="5757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de Agregação</a:t>
            </a:r>
            <a:endParaRPr/>
          </a:p>
        </p:txBody>
      </p:sp>
      <p:pic>
        <p:nvPicPr>
          <p:cNvPr id="1713" name="Google Shape;1713;p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4" name="Google Shape;1714;p197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197"/>
          <p:cNvSpPr txBox="1"/>
          <p:nvPr/>
        </p:nvSpPr>
        <p:spPr>
          <a:xfrm>
            <a:off x="107950" y="4413250"/>
            <a:ext cx="5256212" cy="22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.curso,   count(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.curso)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qtd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rl_funcionario_curso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RL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    tb_curso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RL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.cd_curso =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.cd_curso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qtd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197"/>
          <p:cNvSpPr txBox="1"/>
          <p:nvPr/>
        </p:nvSpPr>
        <p:spPr>
          <a:xfrm>
            <a:off x="95250" y="3725862"/>
            <a:ext cx="81073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4.C)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Quantidade de  Curso dos funcionário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7" name="Google Shape;1717;p1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25" y="1228725"/>
            <a:ext cx="3300412" cy="128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8" name="Google Shape;1718;p1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4525" y="4298950"/>
            <a:ext cx="22320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1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8137" y="2276475"/>
            <a:ext cx="4754562" cy="1173162"/>
          </a:xfrm>
          <a:prstGeom prst="rect">
            <a:avLst/>
          </a:prstGeom>
          <a:noFill/>
          <a:ln>
            <a:noFill/>
          </a:ln>
        </p:spPr>
      </p:pic>
      <p:sp>
        <p:nvSpPr>
          <p:cNvPr id="1720" name="Google Shape;1720;p197"/>
          <p:cNvSpPr txBox="1"/>
          <p:nvPr>
            <p:ph idx="11" type="ftr"/>
          </p:nvPr>
        </p:nvSpPr>
        <p:spPr>
          <a:xfrm>
            <a:off x="692150" y="6243638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198"/>
          <p:cNvSpPr txBox="1"/>
          <p:nvPr>
            <p:ph type="ctrTitle"/>
          </p:nvPr>
        </p:nvSpPr>
        <p:spPr>
          <a:xfrm>
            <a:off x="1600200" y="1773238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Questionário - Kahoot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19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7" name="Google Shape;1727;p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8" name="Google Shape;1728;p19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198"/>
          <p:cNvSpPr txBox="1"/>
          <p:nvPr>
            <p:ph idx="11" type="ftr"/>
          </p:nvPr>
        </p:nvSpPr>
        <p:spPr>
          <a:xfrm>
            <a:off x="3105150" y="6248400"/>
            <a:ext cx="4535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19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5" name="Google Shape;1735;p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7575" y="508000"/>
            <a:ext cx="143986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6" name="Google Shape;1736;p199"/>
          <p:cNvSpPr txBox="1"/>
          <p:nvPr/>
        </p:nvSpPr>
        <p:spPr>
          <a:xfrm>
            <a:off x="4763" y="7556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7" name="Google Shape;1737;p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838" y="1433513"/>
            <a:ext cx="5795962" cy="30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8" name="Google Shape;1738;p1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0788" y="3032125"/>
            <a:ext cx="367665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199"/>
          <p:cNvSpPr txBox="1"/>
          <p:nvPr/>
        </p:nvSpPr>
        <p:spPr>
          <a:xfrm>
            <a:off x="307975" y="5113338"/>
            <a:ext cx="16811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+ 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0" name="Google Shape;1740;p199"/>
          <p:cNvCxnSpPr/>
          <p:nvPr/>
        </p:nvCxnSpPr>
        <p:spPr>
          <a:xfrm flipH="1" rot="10800000">
            <a:off x="2051050" y="4724400"/>
            <a:ext cx="3968750" cy="5762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1" name="Google Shape;1741;p19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199"/>
          <p:cNvSpPr txBox="1"/>
          <p:nvPr/>
        </p:nvSpPr>
        <p:spPr>
          <a:xfrm>
            <a:off x="6421438" y="1817688"/>
            <a:ext cx="19891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https://kahoot.it/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199"/>
          <p:cNvSpPr txBox="1"/>
          <p:nvPr>
            <p:ph idx="11" type="ftr"/>
          </p:nvPr>
        </p:nvSpPr>
        <p:spPr>
          <a:xfrm>
            <a:off x="2444750" y="6327775"/>
            <a:ext cx="5172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20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9" name="Google Shape;1749;p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7575" y="508000"/>
            <a:ext cx="143986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0" name="Google Shape;1750;p200"/>
          <p:cNvSpPr txBox="1"/>
          <p:nvPr/>
        </p:nvSpPr>
        <p:spPr>
          <a:xfrm>
            <a:off x="4763" y="7556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p20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200"/>
          <p:cNvSpPr txBox="1"/>
          <p:nvPr>
            <p:ph idx="11" type="ftr"/>
          </p:nvPr>
        </p:nvSpPr>
        <p:spPr>
          <a:xfrm>
            <a:off x="2444750" y="6327775"/>
            <a:ext cx="517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125" y="1414800"/>
            <a:ext cx="5443237" cy="389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201"/>
          <p:cNvSpPr txBox="1"/>
          <p:nvPr>
            <p:ph type="ctrTitle"/>
          </p:nvPr>
        </p:nvSpPr>
        <p:spPr>
          <a:xfrm>
            <a:off x="2422525" y="2133600"/>
            <a:ext cx="571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BD_Livro_seg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9" name="Google Shape;1759;p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7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20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20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5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Modelo de Dados</a:t>
            </a:r>
            <a:endParaRPr/>
          </a:p>
        </p:txBody>
      </p:sp>
      <p:sp>
        <p:nvSpPr>
          <p:cNvPr id="1283" name="Google Shape;1283;p157"/>
          <p:cNvSpPr txBox="1"/>
          <p:nvPr/>
        </p:nvSpPr>
        <p:spPr>
          <a:xfrm>
            <a:off x="1116012" y="5516562"/>
            <a:ext cx="1295400" cy="2174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4" name="Google Shape;1284;p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5" name="Google Shape;1285;p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975" y="1844675"/>
            <a:ext cx="8621712" cy="212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15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157"/>
          <p:cNvSpPr txBox="1"/>
          <p:nvPr>
            <p:ph idx="11" type="ftr"/>
          </p:nvPr>
        </p:nvSpPr>
        <p:spPr>
          <a:xfrm>
            <a:off x="2888673" y="580505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202"/>
          <p:cNvSpPr txBox="1"/>
          <p:nvPr>
            <p:ph idx="4294967295" type="title"/>
          </p:nvPr>
        </p:nvSpPr>
        <p:spPr>
          <a:xfrm>
            <a:off x="250825" y="417512"/>
            <a:ext cx="66978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Exercício – Fazer o MER e criar o banco de dados </a:t>
            </a:r>
            <a:endParaRPr/>
          </a:p>
        </p:txBody>
      </p:sp>
      <p:pic>
        <p:nvPicPr>
          <p:cNvPr id="1767" name="Google Shape;1767;p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8" name="Google Shape;1768;p20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202"/>
          <p:cNvSpPr txBox="1"/>
          <p:nvPr/>
        </p:nvSpPr>
        <p:spPr>
          <a:xfrm>
            <a:off x="250825" y="1003300"/>
            <a:ext cx="7777200" cy="4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BD_Livro_seg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7D"/>
              </a:buClr>
              <a:buSzPts val="12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empresa de venda de livros está querendo ter um cadastro (controle dos títulos) da sua empresa.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7D"/>
              </a:buClr>
              <a:buSzPts val="1200"/>
              <a:buFont typeface="Noto Sans Symbols"/>
              <a:buChar char="■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levantados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Isbn  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titulo char(50)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editora char(30)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genero char(30)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 money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livro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7D"/>
              </a:buClr>
              <a:buSzPts val="1200"/>
              <a:buFont typeface="Noto Sans Symbols"/>
              <a:buChar char="■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de negócio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titulo só tem um  isbn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(um) titulo só pode ter 1 (uma) editora e 1 (uma) editora por ter vários títulos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(um) titulo só pode ter 1 (um) genero e 1 (um) genero por ter vários títulos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Exemplo gênero medicina pode ter vários títulos.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20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203"/>
          <p:cNvSpPr txBox="1"/>
          <p:nvPr>
            <p:ph type="ctrTitle"/>
          </p:nvPr>
        </p:nvSpPr>
        <p:spPr>
          <a:xfrm>
            <a:off x="2422525" y="2133600"/>
            <a:ext cx="571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Gabarito</a:t>
            </a:r>
            <a:endParaRPr/>
          </a:p>
        </p:txBody>
      </p:sp>
      <p:pic>
        <p:nvPicPr>
          <p:cNvPr id="1776" name="Google Shape;1776;p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7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7" name="Google Shape;1777;p20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p20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3" name="Google Shape;1783;p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4" name="Google Shape;1784;p20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204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6" name="Google Shape;1786;p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046" y="2242972"/>
            <a:ext cx="8287907" cy="237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787" name="Google Shape;1787;p204"/>
          <p:cNvSpPr txBox="1"/>
          <p:nvPr>
            <p:ph type="title"/>
          </p:nvPr>
        </p:nvSpPr>
        <p:spPr>
          <a:xfrm>
            <a:off x="468312" y="333375"/>
            <a:ext cx="332263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Bd_rh_seg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" name="Google Shape;1792;p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5" y="709612"/>
            <a:ext cx="862965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205"/>
          <p:cNvSpPr txBox="1"/>
          <p:nvPr>
            <p:ph idx="4294967295" type="title"/>
          </p:nvPr>
        </p:nvSpPr>
        <p:spPr>
          <a:xfrm>
            <a:off x="250825" y="417512"/>
            <a:ext cx="6697662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Gabarito - DDL</a:t>
            </a:r>
            <a:endParaRPr/>
          </a:p>
        </p:txBody>
      </p:sp>
      <p:pic>
        <p:nvPicPr>
          <p:cNvPr id="1794" name="Google Shape;1794;p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5" name="Google Shape;1795;p20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p205"/>
          <p:cNvSpPr txBox="1"/>
          <p:nvPr/>
        </p:nvSpPr>
        <p:spPr>
          <a:xfrm>
            <a:off x="900112" y="3213100"/>
            <a:ext cx="4572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bd_livro_seg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bd_livro_seg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205"/>
          <p:cNvSpPr txBox="1"/>
          <p:nvPr>
            <p:ph idx="11" type="ftr"/>
          </p:nvPr>
        </p:nvSpPr>
        <p:spPr>
          <a:xfrm>
            <a:off x="3869787" y="60362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" name="Google Shape;1802;p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12" y="609600"/>
            <a:ext cx="8161337" cy="1909762"/>
          </a:xfrm>
          <a:prstGeom prst="rect">
            <a:avLst/>
          </a:prstGeom>
          <a:noFill/>
          <a:ln>
            <a:noFill/>
          </a:ln>
        </p:spPr>
      </p:pic>
      <p:sp>
        <p:nvSpPr>
          <p:cNvPr id="1803" name="Google Shape;1803;p206"/>
          <p:cNvSpPr txBox="1"/>
          <p:nvPr>
            <p:ph idx="4294967295" type="title"/>
          </p:nvPr>
        </p:nvSpPr>
        <p:spPr>
          <a:xfrm>
            <a:off x="219075" y="461962"/>
            <a:ext cx="6697662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Gabarito - DDL</a:t>
            </a:r>
            <a:endParaRPr/>
          </a:p>
        </p:txBody>
      </p:sp>
      <p:pic>
        <p:nvPicPr>
          <p:cNvPr id="1804" name="Google Shape;1804;p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5" name="Google Shape;1805;p20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206"/>
          <p:cNvSpPr txBox="1"/>
          <p:nvPr/>
        </p:nvSpPr>
        <p:spPr>
          <a:xfrm>
            <a:off x="315118" y="2114476"/>
            <a:ext cx="8004175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tb_editora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cd_editora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editora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tb_genero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cd_genero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tb_livro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isbn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titulo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cd_editora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cd_genero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preco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money,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Dt_livro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p20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06 - Comandos SQL - Eercício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206"/>
          <p:cNvSpPr txBox="1"/>
          <p:nvPr>
            <p:ph idx="11" type="ftr"/>
          </p:nvPr>
        </p:nvSpPr>
        <p:spPr>
          <a:xfrm>
            <a:off x="4317206" y="59388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3" name="Google Shape;1813;p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12" y="609600"/>
            <a:ext cx="8161337" cy="1909762"/>
          </a:xfrm>
          <a:prstGeom prst="rect">
            <a:avLst/>
          </a:prstGeom>
          <a:noFill/>
          <a:ln>
            <a:noFill/>
          </a:ln>
        </p:spPr>
      </p:pic>
      <p:sp>
        <p:nvSpPr>
          <p:cNvPr id="1814" name="Google Shape;1814;p207"/>
          <p:cNvSpPr txBox="1"/>
          <p:nvPr>
            <p:ph idx="4294967295" type="title"/>
          </p:nvPr>
        </p:nvSpPr>
        <p:spPr>
          <a:xfrm>
            <a:off x="219075" y="461962"/>
            <a:ext cx="6697662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Gabarito - DDL</a:t>
            </a:r>
            <a:endParaRPr/>
          </a:p>
        </p:txBody>
      </p:sp>
      <p:pic>
        <p:nvPicPr>
          <p:cNvPr id="1815" name="Google Shape;1815;p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p20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207"/>
          <p:cNvSpPr txBox="1"/>
          <p:nvPr/>
        </p:nvSpPr>
        <p:spPr>
          <a:xfrm>
            <a:off x="468312" y="2852737"/>
            <a:ext cx="7864475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tb_livro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fk_genero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cd_genero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tb_genero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cd_genero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tb_livro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fk_editora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cd_editora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tb_editora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cd_editora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20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208"/>
          <p:cNvSpPr txBox="1"/>
          <p:nvPr>
            <p:ph type="ctrTitle"/>
          </p:nvPr>
        </p:nvSpPr>
        <p:spPr>
          <a:xfrm>
            <a:off x="3665536" y="2349500"/>
            <a:ext cx="44655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Popular o banco de dados</a:t>
            </a:r>
            <a:endParaRPr/>
          </a:p>
        </p:txBody>
      </p:sp>
      <p:pic>
        <p:nvPicPr>
          <p:cNvPr id="1824" name="Google Shape;1824;p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5" name="Google Shape;1825;p20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p208"/>
          <p:cNvSpPr txBox="1"/>
          <p:nvPr>
            <p:ph idx="11" type="ftr"/>
          </p:nvPr>
        </p:nvSpPr>
        <p:spPr>
          <a:xfrm>
            <a:off x="14097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1" name="Google Shape;1831;p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2" name="Google Shape;1832;p20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209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4" name="Google Shape;1834;p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046" y="2242972"/>
            <a:ext cx="8287907" cy="237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835" name="Google Shape;1835;p209"/>
          <p:cNvSpPr txBox="1"/>
          <p:nvPr>
            <p:ph type="title"/>
          </p:nvPr>
        </p:nvSpPr>
        <p:spPr>
          <a:xfrm>
            <a:off x="468312" y="333375"/>
            <a:ext cx="332263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Bd_rh_seg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210"/>
          <p:cNvSpPr txBox="1"/>
          <p:nvPr>
            <p:ph type="ctrTitle"/>
          </p:nvPr>
        </p:nvSpPr>
        <p:spPr>
          <a:xfrm>
            <a:off x="4163964" y="2093595"/>
            <a:ext cx="3784282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Popular o Banco de dados</a:t>
            </a:r>
            <a:endParaRPr sz="3600"/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2" name="Google Shape;1842;p21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210"/>
          <p:cNvSpPr txBox="1"/>
          <p:nvPr>
            <p:ph idx="11" type="ftr"/>
          </p:nvPr>
        </p:nvSpPr>
        <p:spPr>
          <a:xfrm>
            <a:off x="-381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8" name="Google Shape;1848;p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9" name="Google Shape;1849;p21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211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1" name="Google Shape;1851;p2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046" y="2242972"/>
            <a:ext cx="8287907" cy="237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p211"/>
          <p:cNvSpPr txBox="1"/>
          <p:nvPr>
            <p:ph type="title"/>
          </p:nvPr>
        </p:nvSpPr>
        <p:spPr>
          <a:xfrm>
            <a:off x="468312" y="333375"/>
            <a:ext cx="332263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Bd_rh_seg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 &#10;Second level &#10;Third level &#10;Fourth level &#10;Fifth level" id="1292" name="Google Shape;1292;p158"/>
          <p:cNvSpPr txBox="1"/>
          <p:nvPr>
            <p:ph idx="1" type="body"/>
          </p:nvPr>
        </p:nvSpPr>
        <p:spPr>
          <a:xfrm>
            <a:off x="755650" y="1905000"/>
            <a:ext cx="7848600" cy="454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1F1D"/>
              </a:buClr>
              <a:buSzPts val="200"/>
              <a:buFont typeface="Noto Sans Symbols"/>
              <a:buChar char="⮚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o  INNER JOIN serão incluídas somente as linhas que satisfazem a condição do join.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1F1D"/>
              </a:buClr>
              <a:buSzPts val="200"/>
              <a:buFont typeface="Noto Sans Symbols"/>
              <a:buChar char="⮚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Problema: Ver os 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Títulos 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Editora 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equivalente.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1F1D"/>
              </a:buClr>
              <a:buSzPts val="200"/>
              <a:buFont typeface="Noto Sans Symbols"/>
              <a:buChar char="⮚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gráfico: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1293" name="Google Shape;1293;p15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endParaRPr/>
          </a:p>
        </p:txBody>
      </p:sp>
      <p:pic>
        <p:nvPicPr>
          <p:cNvPr id="1294" name="Google Shape;1294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" name="Google Shape;1295;p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75" y="3929062"/>
            <a:ext cx="4484687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9312" y="3929062"/>
            <a:ext cx="42545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15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158"/>
          <p:cNvSpPr txBox="1"/>
          <p:nvPr>
            <p:ph idx="11" type="ftr"/>
          </p:nvPr>
        </p:nvSpPr>
        <p:spPr>
          <a:xfrm>
            <a:off x="2590800" y="597361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7" name="Google Shape;1857;p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8" name="Google Shape;1858;p212"/>
          <p:cNvSpPr txBox="1"/>
          <p:nvPr/>
        </p:nvSpPr>
        <p:spPr>
          <a:xfrm>
            <a:off x="611187" y="620712"/>
            <a:ext cx="1270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21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212"/>
          <p:cNvSpPr txBox="1"/>
          <p:nvPr>
            <p:ph idx="11" type="ftr"/>
          </p:nvPr>
        </p:nvSpPr>
        <p:spPr>
          <a:xfrm>
            <a:off x="611187" y="62372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1" name="Google Shape;1861;p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489" y="1059932"/>
            <a:ext cx="8539260" cy="2443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p2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187" y="3715917"/>
            <a:ext cx="2825814" cy="246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7" name="Google Shape;1867;p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8" name="Google Shape;1868;p213"/>
          <p:cNvSpPr txBox="1"/>
          <p:nvPr/>
        </p:nvSpPr>
        <p:spPr>
          <a:xfrm>
            <a:off x="611187" y="620712"/>
            <a:ext cx="1270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21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213"/>
          <p:cNvSpPr txBox="1"/>
          <p:nvPr>
            <p:ph idx="11" type="ftr"/>
          </p:nvPr>
        </p:nvSpPr>
        <p:spPr>
          <a:xfrm>
            <a:off x="611187" y="62372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1" name="Google Shape;1871;p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908" y="1104672"/>
            <a:ext cx="8336763" cy="238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2" name="Google Shape;1872;p2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95290" y="3473249"/>
            <a:ext cx="2791510" cy="3064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7" name="Google Shape;1877;p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37" y="620712"/>
            <a:ext cx="8336763" cy="238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8" name="Google Shape;1878;p2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9" name="Google Shape;1879;p214"/>
          <p:cNvSpPr txBox="1"/>
          <p:nvPr/>
        </p:nvSpPr>
        <p:spPr>
          <a:xfrm>
            <a:off x="611187" y="620712"/>
            <a:ext cx="1270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21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214"/>
          <p:cNvSpPr txBox="1"/>
          <p:nvPr>
            <p:ph idx="11" type="ftr"/>
          </p:nvPr>
        </p:nvSpPr>
        <p:spPr>
          <a:xfrm>
            <a:off x="611187" y="62372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2" name="Google Shape;1882;p2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8630" y="2775612"/>
            <a:ext cx="6571421" cy="369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215"/>
          <p:cNvSpPr txBox="1"/>
          <p:nvPr>
            <p:ph type="ctrTitle"/>
          </p:nvPr>
        </p:nvSpPr>
        <p:spPr>
          <a:xfrm>
            <a:off x="2646485" y="2540000"/>
            <a:ext cx="6541477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Gabarito Popular o Banco de dados</a:t>
            </a:r>
            <a:endParaRPr sz="2800"/>
          </a:p>
        </p:txBody>
      </p:sp>
      <p:pic>
        <p:nvPicPr>
          <p:cNvPr id="1888" name="Google Shape;1888;p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9" name="Google Shape;1889;p21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215"/>
          <p:cNvSpPr txBox="1"/>
          <p:nvPr>
            <p:ph idx="11" type="ftr"/>
          </p:nvPr>
        </p:nvSpPr>
        <p:spPr>
          <a:xfrm>
            <a:off x="-381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5" name="Google Shape;1895;p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37" y="620712"/>
            <a:ext cx="8336763" cy="238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2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7" name="Google Shape;1897;p216"/>
          <p:cNvSpPr txBox="1"/>
          <p:nvPr/>
        </p:nvSpPr>
        <p:spPr>
          <a:xfrm>
            <a:off x="539750" y="803275"/>
            <a:ext cx="6121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Gabarito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8" name="Google Shape;1898;p21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216"/>
          <p:cNvSpPr txBox="1"/>
          <p:nvPr>
            <p:ph idx="11" type="ftr"/>
          </p:nvPr>
        </p:nvSpPr>
        <p:spPr>
          <a:xfrm>
            <a:off x="376555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p216"/>
          <p:cNvSpPr txBox="1"/>
          <p:nvPr/>
        </p:nvSpPr>
        <p:spPr>
          <a:xfrm>
            <a:off x="457200" y="2785292"/>
            <a:ext cx="4572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tb_genero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cd_genero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genero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'Computacao'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'Medicina'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'Engenharia'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'Juridico'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'Arquitetura'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'Biologia'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'Mecatronica'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5" name="Google Shape;1905;p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37" y="620712"/>
            <a:ext cx="8336763" cy="238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7" name="Google Shape;1907;p217"/>
          <p:cNvSpPr txBox="1"/>
          <p:nvPr/>
        </p:nvSpPr>
        <p:spPr>
          <a:xfrm>
            <a:off x="539750" y="803275"/>
            <a:ext cx="6121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Gabarito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21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217"/>
          <p:cNvSpPr txBox="1"/>
          <p:nvPr>
            <p:ph idx="11" type="ftr"/>
          </p:nvPr>
        </p:nvSpPr>
        <p:spPr>
          <a:xfrm>
            <a:off x="376555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217"/>
          <p:cNvSpPr txBox="1"/>
          <p:nvPr/>
        </p:nvSpPr>
        <p:spPr>
          <a:xfrm>
            <a:off x="5334000" y="2889214"/>
            <a:ext cx="4572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tb_editora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cd_editora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editora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'novatec'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'amazon'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'coopmed'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'livraria florence'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'blucher'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'Mundial'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'saraiva'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'Editora Forum'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'Dickens'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5" name="Google Shape;1915;p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37" y="620712"/>
            <a:ext cx="8336763" cy="238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6" name="Google Shape;1916;p2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7" name="Google Shape;1917;p218"/>
          <p:cNvSpPr txBox="1"/>
          <p:nvPr/>
        </p:nvSpPr>
        <p:spPr>
          <a:xfrm>
            <a:off x="539750" y="803275"/>
            <a:ext cx="6121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Gabarito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21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218"/>
          <p:cNvSpPr txBox="1"/>
          <p:nvPr>
            <p:ph idx="11" type="ftr"/>
          </p:nvPr>
        </p:nvSpPr>
        <p:spPr>
          <a:xfrm>
            <a:off x="376555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218"/>
          <p:cNvSpPr txBox="1"/>
          <p:nvPr/>
        </p:nvSpPr>
        <p:spPr>
          <a:xfrm>
            <a:off x="1395143" y="2843748"/>
            <a:ext cx="787546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tb_livro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isbn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titulo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cd_editora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cd_genero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preco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dt_livro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'banco de dados'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'10-02-2019'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'Engenharia de Software'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350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'10-03-2019'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'Ortopedia'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310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'10-04-2019'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'Cardiologia'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320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'10-05-2019'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'Estrutura Predial'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'10-06-2019'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'Estrutura Hidraulica'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'10-07-2019'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'Direito Penal'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150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'10-08-2019'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'Direito Civil'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'10-09-2019'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'Cores 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'10-10-2019'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'Paisagismo 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250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'10-11-2019'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'Virus'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'10-12-2019'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'Bacteria'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'10-12-2019'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219"/>
          <p:cNvSpPr txBox="1"/>
          <p:nvPr>
            <p:ph type="ctrTitle"/>
          </p:nvPr>
        </p:nvSpPr>
        <p:spPr>
          <a:xfrm>
            <a:off x="4572000" y="2276475"/>
            <a:ext cx="3773488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Exercício</a:t>
            </a:r>
            <a:endParaRPr sz="2800"/>
          </a:p>
        </p:txBody>
      </p:sp>
      <p:pic>
        <p:nvPicPr>
          <p:cNvPr id="1926" name="Google Shape;1926;p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7" name="Google Shape;1927;p2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220"/>
          <p:cNvSpPr txBox="1"/>
          <p:nvPr>
            <p:ph type="title"/>
          </p:nvPr>
        </p:nvSpPr>
        <p:spPr>
          <a:xfrm>
            <a:off x="455613" y="6953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/>
              <a:t>Exercício</a:t>
            </a:r>
            <a:endParaRPr/>
          </a:p>
        </p:txBody>
      </p:sp>
      <p:pic>
        <p:nvPicPr>
          <p:cNvPr id="1933" name="Google Shape;1933;p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p2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/>
          </a:p>
        </p:txBody>
      </p:sp>
      <p:graphicFrame>
        <p:nvGraphicFramePr>
          <p:cNvPr id="1935" name="Google Shape;1935;p220"/>
          <p:cNvGraphicFramePr/>
          <p:nvPr/>
        </p:nvGraphicFramePr>
        <p:xfrm>
          <a:off x="809252" y="1929465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{2025B61B-357D-4904-9528-A05FDCB6E22A}</a:tableStyleId>
              </a:tblPr>
              <a:tblGrid>
                <a:gridCol w="1011225"/>
                <a:gridCol w="6498325"/>
              </a:tblGrid>
              <a:tr h="24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 Lista total de registro (tb_livro) quando editora igual 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Lista todos registros  (tb_livro) quando o dt_livro quando o mês antes 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Lista  maior preco do livro  (tb_livro)  quando o livro é de 2014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</a:tr>
              <a:tr h="33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Lista  total preco do livro  (tb_livro)  quando o livro é de 2014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</a:tr>
              <a:tr h="3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Lista media preco (tb_livro)  quando o livro é de 2014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</a:tr>
              <a:tr h="30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Lista titulo, preco, dt_livro, 10% a mais no preco (tb_livro)  quando o livro é de 2014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07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Lista os Veículos que mais venderam (BD_PEDIDO)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</a:tr>
              <a:tr h="30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08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Lista os Vendedores que mais venderam (BD_PEDIDO)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</a:tr>
              <a:tr h="30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09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Lista os total vendido em 2019 (BD_PEDIDO)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68575" marL="6857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221"/>
          <p:cNvSpPr txBox="1"/>
          <p:nvPr>
            <p:ph type="title"/>
          </p:nvPr>
        </p:nvSpPr>
        <p:spPr>
          <a:xfrm>
            <a:off x="468312" y="476250"/>
            <a:ext cx="8229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941" name="Google Shape;1941;p221"/>
          <p:cNvSpPr txBox="1"/>
          <p:nvPr>
            <p:ph idx="1" type="body"/>
          </p:nvPr>
        </p:nvSpPr>
        <p:spPr>
          <a:xfrm>
            <a:off x="1368424" y="1229157"/>
            <a:ext cx="6429375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2000"/>
              <a:t>Revisão </a:t>
            </a:r>
            <a:endParaRPr/>
          </a:p>
          <a:p>
            <a:pPr indent="-314325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2000"/>
              <a:t>Inner join</a:t>
            </a:r>
            <a:endParaRPr b="1" sz="2000"/>
          </a:p>
          <a:p>
            <a:pPr indent="-314325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2000"/>
              <a:t>Outer join</a:t>
            </a:r>
            <a:endParaRPr sz="2000"/>
          </a:p>
          <a:p>
            <a:pPr indent="-314325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2000"/>
              <a:t>Funções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2000"/>
              <a:t>Exercício 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2000"/>
              <a:t>Consulta de Agregação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2000"/>
              <a:t>Questionário Kahoot</a:t>
            </a:r>
            <a:endParaRPr b="1" sz="2000"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2000"/>
              <a:t>Exercício</a:t>
            </a:r>
            <a:endParaRPr b="1" sz="2000"/>
          </a:p>
          <a:p>
            <a:pPr indent="-2476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22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3" name="Google Shape;1943;p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4" name="Google Shape;1944;p2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5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Sintaxe  </a:t>
            </a:r>
            <a:endParaRPr/>
          </a:p>
        </p:txBody>
      </p:sp>
      <p:pic>
        <p:nvPicPr>
          <p:cNvPr id="1304" name="Google Shape;1304;p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Google Shape;1305;p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6000" y="4168775"/>
            <a:ext cx="4254500" cy="194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6" name="Google Shape;1306;p1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0200" y="1341437"/>
            <a:ext cx="8329612" cy="2052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159"/>
          <p:cNvSpPr txBox="1"/>
          <p:nvPr/>
        </p:nvSpPr>
        <p:spPr>
          <a:xfrm>
            <a:off x="323850" y="3429000"/>
            <a:ext cx="4171950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.titulo,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.editora from tb_livro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tb_editora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.cd_editora =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.cd_editora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15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159"/>
          <p:cNvSpPr txBox="1"/>
          <p:nvPr>
            <p:ph idx="11" type="ftr"/>
          </p:nvPr>
        </p:nvSpPr>
        <p:spPr>
          <a:xfrm>
            <a:off x="2590800" y="595233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222"/>
          <p:cNvSpPr txBox="1"/>
          <p:nvPr>
            <p:ph type="title"/>
          </p:nvPr>
        </p:nvSpPr>
        <p:spPr>
          <a:xfrm>
            <a:off x="2916237" y="1916112"/>
            <a:ext cx="3384550" cy="194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Dúvidas</a:t>
            </a:r>
            <a:endParaRPr/>
          </a:p>
        </p:txBody>
      </p:sp>
      <p:sp>
        <p:nvSpPr>
          <p:cNvPr id="1950" name="Google Shape;1950;p22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1" name="Google Shape;1951;p222"/>
          <p:cNvSpPr txBox="1"/>
          <p:nvPr/>
        </p:nvSpPr>
        <p:spPr>
          <a:xfrm>
            <a:off x="2555875" y="4292600"/>
            <a:ext cx="5921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Jose.wellington@uniceub.br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2" name="Google Shape;1952;p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3" name="Google Shape;1953;p222"/>
          <p:cNvSpPr txBox="1"/>
          <p:nvPr>
            <p:ph idx="11" type="ftr"/>
          </p:nvPr>
        </p:nvSpPr>
        <p:spPr>
          <a:xfrm>
            <a:off x="14097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12 -  data - funções - Agregação -Exerc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60"/>
          <p:cNvSpPr txBox="1"/>
          <p:nvPr>
            <p:ph type="ctrTitle"/>
          </p:nvPr>
        </p:nvSpPr>
        <p:spPr>
          <a:xfrm>
            <a:off x="4013200" y="2720975"/>
            <a:ext cx="3773488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Outer Join</a:t>
            </a:r>
            <a:br>
              <a:rPr lang="en-US" sz="2800"/>
            </a:br>
            <a:br>
              <a:rPr lang="en-US" sz="2800"/>
            </a:br>
            <a:r>
              <a:rPr lang="en-US" sz="2800"/>
              <a:t>Right e Left </a:t>
            </a:r>
            <a:br>
              <a:rPr lang="en-US" sz="2800"/>
            </a:br>
            <a:endParaRPr sz="2800"/>
          </a:p>
        </p:txBody>
      </p:sp>
      <p:pic>
        <p:nvPicPr>
          <p:cNvPr id="1315" name="Google Shape;1315;p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1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61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Outer join</a:t>
            </a:r>
            <a:endParaRPr/>
          </a:p>
        </p:txBody>
      </p:sp>
      <p:pic>
        <p:nvPicPr>
          <p:cNvPr id="1322" name="Google Shape;1322;p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161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12 -  data - funções - Agregação -Exerc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161"/>
          <p:cNvSpPr/>
          <p:nvPr/>
        </p:nvSpPr>
        <p:spPr>
          <a:xfrm>
            <a:off x="296863" y="3046413"/>
            <a:ext cx="62468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--Lista as Editora que não livro na biblioteca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5" name="Google Shape;1325;p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975" y="1027113"/>
            <a:ext cx="599122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161"/>
          <p:cNvSpPr/>
          <p:nvPr/>
        </p:nvSpPr>
        <p:spPr>
          <a:xfrm>
            <a:off x="220663" y="3743325"/>
            <a:ext cx="5094287" cy="101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editora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titulo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tb_livro l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tb_editora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cd_editora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cd_editora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7" name="Google Shape;1327;p1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9375" y="3649663"/>
            <a:ext cx="3911600" cy="178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5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9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6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4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1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17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4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8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6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9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8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5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0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