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41" r:id="rId4"/>
    <p:sldMasterId id="2147483742" r:id="rId5"/>
    <p:sldMasterId id="2147483743" r:id="rId6"/>
    <p:sldMasterId id="2147483744" r:id="rId7"/>
    <p:sldMasterId id="2147483745" r:id="rId8"/>
    <p:sldMasterId id="2147483746" r:id="rId9"/>
    <p:sldMasterId id="2147483747" r:id="rId10"/>
    <p:sldMasterId id="2147483748" r:id="rId11"/>
    <p:sldMasterId id="2147483749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00" r:id="rId58"/>
    <p:sldId id="301" r:id="rId59"/>
    <p:sldId id="302" r:id="rId60"/>
    <p:sldId id="303" r:id="rId61"/>
    <p:sldId id="304" r:id="rId62"/>
    <p:sldId id="305" r:id="rId63"/>
    <p:sldId id="306" r:id="rId64"/>
    <p:sldId id="307" r:id="rId65"/>
  </p:sldIdLst>
  <p:sldSz cy="6858000" cx="9144000"/>
  <p:notesSz cx="6724650" cy="9774225"/>
  <p:embeddedFontLst>
    <p:embeddedFont>
      <p:font typeface="Work Sans"/>
      <p:regular r:id="rId66"/>
      <p:bold r:id="rId67"/>
      <p:italic r:id="rId68"/>
      <p:boldItalic r:id="rId69"/>
    </p:embeddedFont>
    <p:embeddedFont>
      <p:font typeface="Arial Black"/>
      <p:regular r:id="rId70"/>
    </p:embeddedFont>
    <p:embeddedFont>
      <p:font typeface="Work Sans Regular"/>
      <p:regular r:id="rId71"/>
      <p:bold r:id="rId72"/>
      <p:italic r:id="rId73"/>
      <p:boldItalic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079">
          <p15:clr>
            <a:srgbClr val="000000"/>
          </p15:clr>
        </p15:guide>
        <p15:guide id="2" pos="2119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79" orient="horz"/>
        <p:guide pos="211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7.xml"/><Relationship Id="rId42" Type="http://schemas.openxmlformats.org/officeDocument/2006/relationships/slide" Target="slides/slide29.xml"/><Relationship Id="rId41" Type="http://schemas.openxmlformats.org/officeDocument/2006/relationships/slide" Target="slides/slide28.xml"/><Relationship Id="rId44" Type="http://schemas.openxmlformats.org/officeDocument/2006/relationships/slide" Target="slides/slide31.xml"/><Relationship Id="rId43" Type="http://schemas.openxmlformats.org/officeDocument/2006/relationships/slide" Target="slides/slide30.xml"/><Relationship Id="rId46" Type="http://schemas.openxmlformats.org/officeDocument/2006/relationships/slide" Target="slides/slide33.xml"/><Relationship Id="rId45" Type="http://schemas.openxmlformats.org/officeDocument/2006/relationships/slide" Target="slides/slide32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slide" Target="slides/slide35.xml"/><Relationship Id="rId47" Type="http://schemas.openxmlformats.org/officeDocument/2006/relationships/slide" Target="slides/slide34.xml"/><Relationship Id="rId49" Type="http://schemas.openxmlformats.org/officeDocument/2006/relationships/slide" Target="slides/slide36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73" Type="http://schemas.openxmlformats.org/officeDocument/2006/relationships/font" Target="fonts/WorkSansRegular-italic.fntdata"/><Relationship Id="rId72" Type="http://schemas.openxmlformats.org/officeDocument/2006/relationships/font" Target="fonts/WorkSansRegular-bold.fntdata"/><Relationship Id="rId31" Type="http://schemas.openxmlformats.org/officeDocument/2006/relationships/slide" Target="slides/slide18.xml"/><Relationship Id="rId30" Type="http://schemas.openxmlformats.org/officeDocument/2006/relationships/slide" Target="slides/slide17.xml"/><Relationship Id="rId74" Type="http://schemas.openxmlformats.org/officeDocument/2006/relationships/font" Target="fonts/WorkSansRegular-boldItalic.fntdata"/><Relationship Id="rId33" Type="http://schemas.openxmlformats.org/officeDocument/2006/relationships/slide" Target="slides/slide20.xml"/><Relationship Id="rId32" Type="http://schemas.openxmlformats.org/officeDocument/2006/relationships/slide" Target="slides/slide19.xml"/><Relationship Id="rId35" Type="http://schemas.openxmlformats.org/officeDocument/2006/relationships/slide" Target="slides/slide22.xml"/><Relationship Id="rId34" Type="http://schemas.openxmlformats.org/officeDocument/2006/relationships/slide" Target="slides/slide21.xml"/><Relationship Id="rId71" Type="http://schemas.openxmlformats.org/officeDocument/2006/relationships/font" Target="fonts/WorkSansRegular-regular.fntdata"/><Relationship Id="rId70" Type="http://schemas.openxmlformats.org/officeDocument/2006/relationships/font" Target="fonts/ArialBlack-regular.fntdata"/><Relationship Id="rId37" Type="http://schemas.openxmlformats.org/officeDocument/2006/relationships/slide" Target="slides/slide24.xml"/><Relationship Id="rId36" Type="http://schemas.openxmlformats.org/officeDocument/2006/relationships/slide" Target="slides/slide23.xml"/><Relationship Id="rId39" Type="http://schemas.openxmlformats.org/officeDocument/2006/relationships/slide" Target="slides/slide26.xml"/><Relationship Id="rId38" Type="http://schemas.openxmlformats.org/officeDocument/2006/relationships/slide" Target="slides/slide25.xml"/><Relationship Id="rId62" Type="http://schemas.openxmlformats.org/officeDocument/2006/relationships/slide" Target="slides/slide49.xml"/><Relationship Id="rId61" Type="http://schemas.openxmlformats.org/officeDocument/2006/relationships/slide" Target="slides/slide48.xml"/><Relationship Id="rId20" Type="http://schemas.openxmlformats.org/officeDocument/2006/relationships/slide" Target="slides/slide7.xml"/><Relationship Id="rId64" Type="http://schemas.openxmlformats.org/officeDocument/2006/relationships/slide" Target="slides/slide51.xml"/><Relationship Id="rId63" Type="http://schemas.openxmlformats.org/officeDocument/2006/relationships/slide" Target="slides/slide50.xml"/><Relationship Id="rId22" Type="http://schemas.openxmlformats.org/officeDocument/2006/relationships/slide" Target="slides/slide9.xml"/><Relationship Id="rId66" Type="http://schemas.openxmlformats.org/officeDocument/2006/relationships/font" Target="fonts/WorkSans-regular.fntdata"/><Relationship Id="rId21" Type="http://schemas.openxmlformats.org/officeDocument/2006/relationships/slide" Target="slides/slide8.xml"/><Relationship Id="rId65" Type="http://schemas.openxmlformats.org/officeDocument/2006/relationships/slide" Target="slides/slide52.xml"/><Relationship Id="rId24" Type="http://schemas.openxmlformats.org/officeDocument/2006/relationships/slide" Target="slides/slide11.xml"/><Relationship Id="rId68" Type="http://schemas.openxmlformats.org/officeDocument/2006/relationships/font" Target="fonts/WorkSans-italic.fntdata"/><Relationship Id="rId23" Type="http://schemas.openxmlformats.org/officeDocument/2006/relationships/slide" Target="slides/slide10.xml"/><Relationship Id="rId67" Type="http://schemas.openxmlformats.org/officeDocument/2006/relationships/font" Target="fonts/WorkSans-bold.fntdata"/><Relationship Id="rId60" Type="http://schemas.openxmlformats.org/officeDocument/2006/relationships/slide" Target="slides/slide47.xml"/><Relationship Id="rId26" Type="http://schemas.openxmlformats.org/officeDocument/2006/relationships/slide" Target="slides/slide13.xml"/><Relationship Id="rId25" Type="http://schemas.openxmlformats.org/officeDocument/2006/relationships/slide" Target="slides/slide12.xml"/><Relationship Id="rId69" Type="http://schemas.openxmlformats.org/officeDocument/2006/relationships/font" Target="fonts/WorkSans-boldItalic.fntdata"/><Relationship Id="rId28" Type="http://schemas.openxmlformats.org/officeDocument/2006/relationships/slide" Target="slides/slide15.xml"/><Relationship Id="rId27" Type="http://schemas.openxmlformats.org/officeDocument/2006/relationships/slide" Target="slides/slide14.xml"/><Relationship Id="rId29" Type="http://schemas.openxmlformats.org/officeDocument/2006/relationships/slide" Target="slides/slide16.xml"/><Relationship Id="rId51" Type="http://schemas.openxmlformats.org/officeDocument/2006/relationships/slide" Target="slides/slide38.xml"/><Relationship Id="rId50" Type="http://schemas.openxmlformats.org/officeDocument/2006/relationships/slide" Target="slides/slide37.xml"/><Relationship Id="rId53" Type="http://schemas.openxmlformats.org/officeDocument/2006/relationships/slide" Target="slides/slide40.xml"/><Relationship Id="rId52" Type="http://schemas.openxmlformats.org/officeDocument/2006/relationships/slide" Target="slides/slide39.xml"/><Relationship Id="rId11" Type="http://schemas.openxmlformats.org/officeDocument/2006/relationships/slideMaster" Target="slideMasters/slideMaster8.xml"/><Relationship Id="rId55" Type="http://schemas.openxmlformats.org/officeDocument/2006/relationships/slide" Target="slides/slide42.xml"/><Relationship Id="rId10" Type="http://schemas.openxmlformats.org/officeDocument/2006/relationships/slideMaster" Target="slideMasters/slideMaster7.xml"/><Relationship Id="rId54" Type="http://schemas.openxmlformats.org/officeDocument/2006/relationships/slide" Target="slides/slide41.xml"/><Relationship Id="rId13" Type="http://schemas.openxmlformats.org/officeDocument/2006/relationships/notesMaster" Target="notesMasters/notesMaster1.xml"/><Relationship Id="rId57" Type="http://schemas.openxmlformats.org/officeDocument/2006/relationships/slide" Target="slides/slide44.xml"/><Relationship Id="rId12" Type="http://schemas.openxmlformats.org/officeDocument/2006/relationships/slideMaster" Target="slideMasters/slideMaster9.xml"/><Relationship Id="rId56" Type="http://schemas.openxmlformats.org/officeDocument/2006/relationships/slide" Target="slides/slide43.xml"/><Relationship Id="rId15" Type="http://schemas.openxmlformats.org/officeDocument/2006/relationships/slide" Target="slides/slide2.xml"/><Relationship Id="rId59" Type="http://schemas.openxmlformats.org/officeDocument/2006/relationships/slide" Target="slides/slide46.xml"/><Relationship Id="rId14" Type="http://schemas.openxmlformats.org/officeDocument/2006/relationships/slide" Target="slides/slide1.xml"/><Relationship Id="rId58" Type="http://schemas.openxmlformats.org/officeDocument/2006/relationships/slide" Target="slides/slide45.xml"/><Relationship Id="rId17" Type="http://schemas.openxmlformats.org/officeDocument/2006/relationships/slide" Target="slides/slide4.xml"/><Relationship Id="rId16" Type="http://schemas.openxmlformats.org/officeDocument/2006/relationships/slide" Target="slides/slide3.xml"/><Relationship Id="rId19" Type="http://schemas.openxmlformats.org/officeDocument/2006/relationships/slide" Target="slides/slide6.xml"/><Relationship Id="rId18" Type="http://schemas.openxmlformats.org/officeDocument/2006/relationships/slide" Target="slides/slide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08412" y="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1" name="Google Shape;801;p1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10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7" name="Google Shape;887;p10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1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7" name="Google Shape;897;p11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2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8" name="Google Shape;908;p12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3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6" name="Google Shape;916;p13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4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7" name="Google Shape;927;p14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15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7" name="Google Shape;937;p15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6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7" name="Google Shape;947;p16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7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5" name="Google Shape;955;p17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18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6" name="Google Shape;966;p18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19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7" name="Google Shape;977;p19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2:notes"/>
          <p:cNvSpPr txBox="1"/>
          <p:nvPr/>
        </p:nvSpPr>
        <p:spPr>
          <a:xfrm>
            <a:off x="3809078" y="9283816"/>
            <a:ext cx="29139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2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1" name="Google Shape;811;p2:notes"/>
          <p:cNvSpPr txBox="1"/>
          <p:nvPr>
            <p:ph idx="1" type="body"/>
          </p:nvPr>
        </p:nvSpPr>
        <p:spPr>
          <a:xfrm>
            <a:off x="672465" y="4642757"/>
            <a:ext cx="5379600" cy="43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20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5" name="Google Shape;985;p20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21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6" name="Google Shape;996;p21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2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7" name="Google Shape;1007;p22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23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5" name="Google Shape;1015;p23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24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7" name="Google Shape;1027;p24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25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5" name="Google Shape;1035;p25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6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5" name="Google Shape;1045;p26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27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5" name="Google Shape;1055;p27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28:notes"/>
          <p:cNvSpPr txBox="1"/>
          <p:nvPr>
            <p:ph idx="12" type="sldNum"/>
          </p:nvPr>
        </p:nvSpPr>
        <p:spPr>
          <a:xfrm>
            <a:off x="3808412" y="9283700"/>
            <a:ext cx="29145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28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6" name="Google Shape;1066;p28:notes"/>
          <p:cNvSpPr txBox="1"/>
          <p:nvPr>
            <p:ph idx="1" type="body"/>
          </p:nvPr>
        </p:nvSpPr>
        <p:spPr>
          <a:xfrm>
            <a:off x="673100" y="4643437"/>
            <a:ext cx="5378400" cy="4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29:notes"/>
          <p:cNvSpPr txBox="1"/>
          <p:nvPr>
            <p:ph idx="12" type="sldNum"/>
          </p:nvPr>
        </p:nvSpPr>
        <p:spPr>
          <a:xfrm>
            <a:off x="3808412" y="9283700"/>
            <a:ext cx="29145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3" name="Google Shape;1073;p29:notes"/>
          <p:cNvSpPr/>
          <p:nvPr>
            <p:ph idx="2" type="sldImg"/>
          </p:nvPr>
        </p:nvSpPr>
        <p:spPr>
          <a:xfrm>
            <a:off x="919163" y="733425"/>
            <a:ext cx="4886400" cy="366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74" name="Google Shape;1074;p29:notes"/>
          <p:cNvSpPr txBox="1"/>
          <p:nvPr>
            <p:ph idx="1" type="body"/>
          </p:nvPr>
        </p:nvSpPr>
        <p:spPr>
          <a:xfrm>
            <a:off x="673100" y="4643437"/>
            <a:ext cx="5378400" cy="43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1" name="Google Shape;821;p3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30:notes"/>
          <p:cNvSpPr txBox="1"/>
          <p:nvPr>
            <p:ph idx="1" type="body"/>
          </p:nvPr>
        </p:nvSpPr>
        <p:spPr>
          <a:xfrm>
            <a:off x="673100" y="4643437"/>
            <a:ext cx="5378400" cy="4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8" name="Google Shape;1098;p30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31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9" name="Google Shape;1109;p31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32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0" name="Google Shape;1120;p32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33:notes"/>
          <p:cNvSpPr txBox="1"/>
          <p:nvPr>
            <p:ph idx="12" type="sldNum"/>
          </p:nvPr>
        </p:nvSpPr>
        <p:spPr>
          <a:xfrm>
            <a:off x="3808412" y="9283700"/>
            <a:ext cx="29145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33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2" name="Google Shape;1132;p33:notes"/>
          <p:cNvSpPr txBox="1"/>
          <p:nvPr>
            <p:ph idx="1" type="body"/>
          </p:nvPr>
        </p:nvSpPr>
        <p:spPr>
          <a:xfrm>
            <a:off x="673100" y="4643437"/>
            <a:ext cx="5378400" cy="4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34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9" name="Google Shape;1139;p34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35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1" name="Google Shape;1151;p35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36:notes"/>
          <p:cNvSpPr txBox="1"/>
          <p:nvPr>
            <p:ph idx="12" type="sldNum"/>
          </p:nvPr>
        </p:nvSpPr>
        <p:spPr>
          <a:xfrm>
            <a:off x="3808412" y="9283700"/>
            <a:ext cx="29145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Google Shape;1163;p36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4" name="Google Shape;1164;p36:notes"/>
          <p:cNvSpPr txBox="1"/>
          <p:nvPr>
            <p:ph idx="1" type="body"/>
          </p:nvPr>
        </p:nvSpPr>
        <p:spPr>
          <a:xfrm>
            <a:off x="673100" y="4643437"/>
            <a:ext cx="5378400" cy="4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37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1" name="Google Shape;1171;p37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38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3" name="Google Shape;1183;p38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39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4" name="Google Shape;1194;p39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0" name="Google Shape;830;p4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40:notes"/>
          <p:cNvSpPr txBox="1"/>
          <p:nvPr>
            <p:ph idx="12" type="sldNum"/>
          </p:nvPr>
        </p:nvSpPr>
        <p:spPr>
          <a:xfrm>
            <a:off x="3808412" y="9283700"/>
            <a:ext cx="29145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Google Shape;1206;p40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7" name="Google Shape;1207;p40:notes"/>
          <p:cNvSpPr txBox="1"/>
          <p:nvPr>
            <p:ph idx="1" type="body"/>
          </p:nvPr>
        </p:nvSpPr>
        <p:spPr>
          <a:xfrm>
            <a:off x="673100" y="4643437"/>
            <a:ext cx="5378400" cy="4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41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4" name="Google Shape;1214;p41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42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4" name="Google Shape;1224;p42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43:notes"/>
          <p:cNvSpPr txBox="1"/>
          <p:nvPr>
            <p:ph idx="12" type="sldNum"/>
          </p:nvPr>
        </p:nvSpPr>
        <p:spPr>
          <a:xfrm>
            <a:off x="3808412" y="9283700"/>
            <a:ext cx="29145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Google Shape;1234;p43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5" name="Google Shape;1235;p43:notes"/>
          <p:cNvSpPr txBox="1"/>
          <p:nvPr>
            <p:ph idx="1" type="body"/>
          </p:nvPr>
        </p:nvSpPr>
        <p:spPr>
          <a:xfrm>
            <a:off x="673100" y="4643437"/>
            <a:ext cx="5378400" cy="4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44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2" name="Google Shape;1242;p44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45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2" name="Google Shape;1252;p45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46:notes"/>
          <p:cNvSpPr txBox="1"/>
          <p:nvPr>
            <p:ph idx="12" type="sldNum"/>
          </p:nvPr>
        </p:nvSpPr>
        <p:spPr>
          <a:xfrm>
            <a:off x="3808412" y="9283700"/>
            <a:ext cx="29145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p46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3" name="Google Shape;1263;p46:notes"/>
          <p:cNvSpPr txBox="1"/>
          <p:nvPr>
            <p:ph idx="1" type="body"/>
          </p:nvPr>
        </p:nvSpPr>
        <p:spPr>
          <a:xfrm>
            <a:off x="673100" y="4643437"/>
            <a:ext cx="5378400" cy="4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47:notes"/>
          <p:cNvSpPr txBox="1"/>
          <p:nvPr>
            <p:ph idx="1" type="body"/>
          </p:nvPr>
        </p:nvSpPr>
        <p:spPr>
          <a:xfrm>
            <a:off x="673100" y="4643437"/>
            <a:ext cx="5378400" cy="4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0" name="Google Shape;1270;p47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dfd3e80322_0_0:notes"/>
          <p:cNvSpPr txBox="1"/>
          <p:nvPr>
            <p:ph idx="1" type="body"/>
          </p:nvPr>
        </p:nvSpPr>
        <p:spPr>
          <a:xfrm>
            <a:off x="673100" y="4643437"/>
            <a:ext cx="5378400" cy="4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1" name="Google Shape;1281;gdfd3e80322_0_0:notes"/>
          <p:cNvSpPr/>
          <p:nvPr>
            <p:ph idx="2" type="sldImg"/>
          </p:nvPr>
        </p:nvSpPr>
        <p:spPr>
          <a:xfrm>
            <a:off x="919163" y="733425"/>
            <a:ext cx="4886400" cy="366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dfc22a8f08_0_0:notes"/>
          <p:cNvSpPr txBox="1"/>
          <p:nvPr>
            <p:ph idx="1" type="body"/>
          </p:nvPr>
        </p:nvSpPr>
        <p:spPr>
          <a:xfrm>
            <a:off x="673100" y="4643437"/>
            <a:ext cx="5378400" cy="4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9" name="Google Shape;1289;gdfc22a8f08_0_0:notes"/>
          <p:cNvSpPr/>
          <p:nvPr>
            <p:ph idx="2" type="sldImg"/>
          </p:nvPr>
        </p:nvSpPr>
        <p:spPr>
          <a:xfrm>
            <a:off x="919163" y="733425"/>
            <a:ext cx="4886400" cy="366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5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8" name="Google Shape;838;p5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49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8" name="Google Shape;1298;p49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50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7" name="Google Shape;1307;p50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51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4" name="Google Shape;1314;p51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6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9" name="Google Shape;849;p6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7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7" name="Google Shape;857;p7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8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7" name="Google Shape;867;p8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9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7" name="Google Shape;877;p9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02" name="Google Shape;102;p12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03" name="Google Shape;103;p12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04" name="Google Shape;104;p12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05" name="Google Shape;105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7" name="Google Shape;107;p12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11" name="Google Shape;111;p13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12" name="Google Shape;112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4" name="Google Shape;114;p13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8" name="Google Shape;118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0" name="Google Shape;120;p14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2" name="Google Shape;142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7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8" name="Google Shape;148;p1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8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4" name="Google Shape;154;p1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59" name="Google Shape;159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1" name="Google Shape;161;p1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165" name="Google Shape;165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66" name="Google Shape;166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8" name="Google Shape;168;p2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2" name="Google Shape;172;p2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7" name="Google Shape;177;p2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6" name="Google Shape;56;p4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81" name="Google Shape;181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82" name="Google Shape;182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83" name="Google Shape;183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84" name="Google Shape;184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6" name="Google Shape;186;p2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90" name="Google Shape;190;p24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91" name="Google Shape;191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3" name="Google Shape;193;p2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7" name="Google Shape;197;p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9" name="Google Shape;199;p2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27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18" name="Google Shape;218;p27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20" name="Google Shape;220;p27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21" name="Google Shape;221;p27"/>
              <p:cNvSpPr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2" name="Google Shape;222;p27"/>
              <p:cNvSpPr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3" name="Google Shape;223;p27"/>
              <p:cNvSpPr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4" name="Google Shape;224;p27"/>
              <p:cNvSpPr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5" name="Google Shape;225;p27"/>
              <p:cNvSpPr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6" name="Google Shape;226;p27"/>
              <p:cNvSpPr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7" name="Google Shape;227;p27"/>
              <p:cNvSpPr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8" name="Google Shape;228;p27"/>
              <p:cNvSpPr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9" name="Google Shape;229;p27"/>
              <p:cNvSpPr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0" name="Google Shape;230;p27"/>
              <p:cNvSpPr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231" name="Google Shape;231;p27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7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33" name="Google Shape;233;p2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2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2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39" name="Google Shape;239;p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1" name="Google Shape;241;p2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2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5" name="Google Shape;245;p2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49" name="Google Shape;249;p3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1" name="Google Shape;251;p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1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255" name="Google Shape;255;p31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256" name="Google Shape;256;p3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8" name="Google Shape;258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62" name="Google Shape;262;p3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263" name="Google Shape;263;p3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64" name="Google Shape;264;p3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265" name="Google Shape;265;p3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7" name="Google Shape;267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3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2" name="Google Shape;272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texto e conteúdo" type="txAndObj">
  <p:cSld name="TEXT_AND_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3" name="Google Shape;63;p5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276" name="Google Shape;276;p3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77" name="Google Shape;277;p3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3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9" name="Google Shape;279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3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3" name="Google Shape;283;p3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84" name="Google Shape;284;p3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3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6" name="Google Shape;286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90" name="Google Shape;290;p3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3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2" name="Google Shape;292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7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96" name="Google Shape;296;p3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8" name="Google Shape;298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texto e conteúdo" type="txAndObj">
  <p:cSld name="TEXT_AND_OBJEC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8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02" name="Google Shape;302;p38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03" name="Google Shape;303;p3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3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05" name="Google Shape;305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abela" type="tbl">
  <p:cSld name="TABLE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"/>
          <p:cNvSpPr txBox="1"/>
          <p:nvPr>
            <p:ph type="title"/>
          </p:nvPr>
        </p:nvSpPr>
        <p:spPr>
          <a:xfrm>
            <a:off x="609600" y="304800"/>
            <a:ext cx="57578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308" name="Google Shape;308;p3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9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39"/>
          <p:cNvSpPr txBox="1"/>
          <p:nvPr>
            <p:ph idx="12" type="sldNum"/>
          </p:nvPr>
        </p:nvSpPr>
        <p:spPr>
          <a:xfrm>
            <a:off x="6559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4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29" name="Google Shape;329;p41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31" name="Google Shape;331;p41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32" name="Google Shape;332;p41"/>
              <p:cNvSpPr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3" name="Google Shape;333;p41"/>
              <p:cNvSpPr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4" name="Google Shape;334;p41"/>
              <p:cNvSpPr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5" name="Google Shape;335;p41"/>
              <p:cNvSpPr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6" name="Google Shape;336;p41"/>
              <p:cNvSpPr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7" name="Google Shape;337;p41"/>
              <p:cNvSpPr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8" name="Google Shape;338;p41"/>
              <p:cNvSpPr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9" name="Google Shape;339;p41"/>
              <p:cNvSpPr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0" name="Google Shape;340;p41"/>
              <p:cNvSpPr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1" name="Google Shape;341;p41"/>
              <p:cNvSpPr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342" name="Google Shape;342;p41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41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44" name="Google Shape;344;p4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4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4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4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50" name="Google Shape;350;p4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4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2" name="Google Shape;352;p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4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56" name="Google Shape;356;p4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4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8" name="Google Shape;358;p4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44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362" name="Google Shape;362;p44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363" name="Google Shape;363;p4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4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5" name="Google Shape;365;p4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9" name="Google Shape;69;p6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69" name="Google Shape;369;p4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370" name="Google Shape;370;p4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71" name="Google Shape;371;p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372" name="Google Shape;372;p4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4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4" name="Google Shape;374;p4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4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4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9" name="Google Shape;379;p4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4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383" name="Google Shape;383;p4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84" name="Google Shape;384;p4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4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6" name="Google Shape;386;p4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4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0" name="Google Shape;390;p4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91" name="Google Shape;391;p4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4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93" name="Google Shape;393;p4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49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97" name="Google Shape;397;p4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4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99" name="Google Shape;399;p4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0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50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03" name="Google Shape;403;p5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5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5" name="Google Shape;405;p5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texto e conteúdo" type="txAndObj">
  <p:cSld name="TEXT_AND_OBJECT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51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09" name="Google Shape;409;p51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10" name="Google Shape;410;p5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5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12" name="Google Shape;412;p5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5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16" name="Google Shape;416;p5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5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36" name="Google Shape;436;p5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5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38" name="Google Shape;438;p54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p55"/>
          <p:cNvGrpSpPr/>
          <p:nvPr/>
        </p:nvGrpSpPr>
        <p:grpSpPr>
          <a:xfrm>
            <a:off x="0" y="0"/>
            <a:ext cx="9336088" cy="6667500"/>
            <a:chOff x="0" y="0"/>
            <a:chExt cx="5881" cy="4200"/>
          </a:xfrm>
        </p:grpSpPr>
        <p:sp>
          <p:nvSpPr>
            <p:cNvPr id="441" name="Google Shape;441;p55"/>
            <p:cNvSpPr/>
            <p:nvPr/>
          </p:nvSpPr>
          <p:spPr>
            <a:xfrm>
              <a:off x="0" y="0"/>
              <a:ext cx="2100" cy="420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2" name="Google Shape;442;p55"/>
            <p:cNvSpPr/>
            <p:nvPr/>
          </p:nvSpPr>
          <p:spPr>
            <a:xfrm>
              <a:off x="1081" y="1065"/>
              <a:ext cx="4800" cy="1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43" name="Google Shape;443;p55"/>
            <p:cNvGrpSpPr/>
            <p:nvPr/>
          </p:nvGrpSpPr>
          <p:grpSpPr>
            <a:xfrm>
              <a:off x="0" y="672"/>
              <a:ext cx="1737" cy="1885"/>
              <a:chOff x="0" y="672"/>
              <a:chExt cx="1737" cy="1885"/>
            </a:xfrm>
          </p:grpSpPr>
          <p:sp>
            <p:nvSpPr>
              <p:cNvPr id="444" name="Google Shape;444;p55"/>
              <p:cNvSpPr/>
              <p:nvPr/>
            </p:nvSpPr>
            <p:spPr>
              <a:xfrm>
                <a:off x="361" y="2257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5" name="Google Shape;445;p55"/>
              <p:cNvSpPr/>
              <p:nvPr/>
            </p:nvSpPr>
            <p:spPr>
              <a:xfrm>
                <a:off x="1081" y="1065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6" name="Google Shape;446;p55"/>
              <p:cNvSpPr/>
              <p:nvPr/>
            </p:nvSpPr>
            <p:spPr>
              <a:xfrm>
                <a:off x="1437" y="672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7" name="Google Shape;447;p55"/>
              <p:cNvSpPr/>
              <p:nvPr/>
            </p:nvSpPr>
            <p:spPr>
              <a:xfrm>
                <a:off x="719" y="2257"/>
                <a:ext cx="300" cy="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8" name="Google Shape;448;p55"/>
              <p:cNvSpPr/>
              <p:nvPr/>
            </p:nvSpPr>
            <p:spPr>
              <a:xfrm>
                <a:off x="1437" y="1065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9" name="Google Shape;449;p55"/>
              <p:cNvSpPr/>
              <p:nvPr/>
            </p:nvSpPr>
            <p:spPr>
              <a:xfrm>
                <a:off x="719" y="1464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0" name="Google Shape;450;p55"/>
              <p:cNvSpPr/>
              <p:nvPr/>
            </p:nvSpPr>
            <p:spPr>
              <a:xfrm>
                <a:off x="0" y="1464"/>
                <a:ext cx="300" cy="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1" name="Google Shape;451;p55"/>
              <p:cNvSpPr/>
              <p:nvPr/>
            </p:nvSpPr>
            <p:spPr>
              <a:xfrm>
                <a:off x="1081" y="1464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2" name="Google Shape;452;p55"/>
              <p:cNvSpPr/>
              <p:nvPr/>
            </p:nvSpPr>
            <p:spPr>
              <a:xfrm>
                <a:off x="361" y="1857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3" name="Google Shape;453;p55"/>
              <p:cNvSpPr/>
              <p:nvPr/>
            </p:nvSpPr>
            <p:spPr>
              <a:xfrm>
                <a:off x="719" y="1857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454" name="Google Shape;454;p55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55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56" name="Google Shape;456;p5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5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5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5" name="Google Shape;75;p7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5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62" name="Google Shape;462;p56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5" name="Google Shape;465;p5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66" name="Google Shape;466;p5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5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68" name="Google Shape;468;p57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58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472" name="Google Shape;472;p58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473" name="Google Shape;473;p5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4" name="Google Shape;474;p5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75" name="Google Shape;475;p58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5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9" name="Google Shape;479;p5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80" name="Google Shape;480;p5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1" name="Google Shape;481;p5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82" name="Google Shape;482;p5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5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84" name="Google Shape;484;p59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6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8" name="Google Shape;488;p6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89" name="Google Shape;489;p60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1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6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493" name="Google Shape;493;p6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94" name="Google Shape;494;p6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5" name="Google Shape;495;p6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96" name="Google Shape;496;p61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6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0" name="Google Shape;500;p6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01" name="Google Shape;501;p6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2" name="Google Shape;502;p6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03" name="Google Shape;503;p62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6" name="Google Shape;506;p63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07" name="Google Shape;507;p6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8" name="Google Shape;508;p6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09" name="Google Shape;509;p63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4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2" name="Google Shape;512;p64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13" name="Google Shape;513;p6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4" name="Google Shape;514;p6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15" name="Google Shape;515;p64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texto e conteúdo" type="txAndObj">
  <p:cSld name="TEXT_AND_OBJECT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8" name="Google Shape;518;p65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19" name="Google Shape;519;p65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20" name="Google Shape;520;p6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6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22" name="Google Shape;522;p65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8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2" name="Google Shape;82;p8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1" name="Google Shape;541;p6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42" name="Google Shape;542;p67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5" name="Google Shape;545;p6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46" name="Google Shape;546;p6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7" name="Google Shape;547;p6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48" name="Google Shape;548;p68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texto e conteúdo" type="txAndObj">
  <p:cSld name="TEXT_AND_OBJECT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1" name="Google Shape;551;p69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52" name="Google Shape;552;p69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53" name="Google Shape;553;p6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4" name="Google Shape;554;p6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55" name="Google Shape;555;p69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0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8" name="Google Shape;558;p70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59" name="Google Shape;559;p7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0" name="Google Shape;560;p7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61" name="Google Shape;561;p70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4" name="Google Shape;564;p71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65" name="Google Shape;565;p7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6" name="Google Shape;566;p7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67" name="Google Shape;567;p71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0" name="Google Shape;570;p7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1" name="Google Shape;571;p7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72" name="Google Shape;572;p7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7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74" name="Google Shape;574;p72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3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7" name="Google Shape;577;p73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578" name="Google Shape;578;p73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79" name="Google Shape;579;p7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0" name="Google Shape;580;p7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81" name="Google Shape;581;p73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4" name="Google Shape;584;p7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5" name="Google Shape;585;p7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86" name="Google Shape;586;p74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75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90" name="Google Shape;590;p75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91" name="Google Shape;591;p75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92" name="Google Shape;592;p75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93" name="Google Shape;593;p7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4" name="Google Shape;594;p7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95" name="Google Shape;595;p75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8" name="Google Shape;598;p76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599" name="Google Shape;599;p76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600" name="Google Shape;600;p7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1" name="Google Shape;601;p7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02" name="Google Shape;602;p76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86" name="Google Shape;86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7" name="Google Shape;87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9" name="Google Shape;89;p9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5" name="Google Shape;605;p7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06" name="Google Shape;606;p7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7" name="Google Shape;607;p7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08" name="Google Shape;608;p77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7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7" name="Google Shape;627;p7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28" name="Google Shape;628;p7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9" name="Google Shape;629;p7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30" name="Google Shape;630;p7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0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3" name="Google Shape;633;p80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34" name="Google Shape;634;p8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5" name="Google Shape;635;p8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36" name="Google Shape;636;p8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8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9" name="Google Shape;639;p81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40" name="Google Shape;640;p8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1" name="Google Shape;641;p8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42" name="Google Shape;642;p8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8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5" name="Google Shape;645;p8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6" name="Google Shape;646;p8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47" name="Google Shape;647;p8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8" name="Google Shape;648;p8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49" name="Google Shape;649;p8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8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p8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653" name="Google Shape;653;p8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4" name="Google Shape;654;p8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5" name="Google Shape;655;p8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56" name="Google Shape;656;p8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8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9" name="Google Shape;659;p8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60" name="Google Shape;660;p8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8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3" name="Google Shape;663;p8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4" name="Google Shape;664;p8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65" name="Google Shape;665;p8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8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8" name="Google Shape;668;p8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69" name="Google Shape;669;p8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670" name="Google Shape;670;p8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71" name="Google Shape;671;p8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672" name="Google Shape;672;p8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3" name="Google Shape;673;p8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74" name="Google Shape;674;p8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8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7" name="Google Shape;677;p87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678" name="Google Shape;678;p87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679" name="Google Shape;679;p8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0" name="Google Shape;680;p8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81" name="Google Shape;681;p8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3" name="Google Shape;93;p10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8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4" name="Google Shape;684;p8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85" name="Google Shape;685;p8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6" name="Google Shape;686;p8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87" name="Google Shape;687;p8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5" name="Google Shape;705;p90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706" name="Google Shape;706;p90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7" name="Google Shape;707;p90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708" name="Google Shape;708;p90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709" name="Google Shape;709;p90"/>
              <p:cNvSpPr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0" name="Google Shape;710;p90"/>
              <p:cNvSpPr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1" name="Google Shape;711;p90"/>
              <p:cNvSpPr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2" name="Google Shape;712;p90"/>
              <p:cNvSpPr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3" name="Google Shape;713;p90"/>
              <p:cNvSpPr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4" name="Google Shape;714;p90"/>
              <p:cNvSpPr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5" name="Google Shape;715;p90"/>
              <p:cNvSpPr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6" name="Google Shape;716;p90"/>
              <p:cNvSpPr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7" name="Google Shape;717;p90"/>
              <p:cNvSpPr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8" name="Google Shape;718;p90"/>
              <p:cNvSpPr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719" name="Google Shape;719;p90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0" name="Google Shape;720;p90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21" name="Google Shape;721;p90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2" name="Google Shape;722;p9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3" name="Google Shape;723;p9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9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6" name="Google Shape;726;p91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727" name="Google Shape;727;p91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728" name="Google Shape;728;p9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9" name="Google Shape;729;p9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30" name="Google Shape;730;p9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9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3" name="Google Shape;733;p9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34" name="Google Shape;734;p9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5" name="Google Shape;735;p9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36" name="Google Shape;736;p9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9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9" name="Google Shape;739;p9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40" name="Google Shape;740;p9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1" name="Google Shape;741;p9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42" name="Google Shape;742;p9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9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5" name="Google Shape;745;p9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46" name="Google Shape;746;p9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747" name="Google Shape;747;p9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48" name="Google Shape;748;p9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749" name="Google Shape;749;p9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0" name="Google Shape;750;p9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51" name="Google Shape;751;p9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9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4" name="Google Shape;754;p9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5" name="Google Shape;755;p9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56" name="Google Shape;756;p9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9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9" name="Google Shape;759;p9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60" name="Google Shape;760;p9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9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3" name="Google Shape;763;p9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764" name="Google Shape;764;p9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5" name="Google Shape;765;p9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6" name="Google Shape;766;p9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67" name="Google Shape;767;p9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9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0" name="Google Shape;770;p9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1" name="Google Shape;771;p9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72" name="Google Shape;772;p9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3" name="Google Shape;773;p9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74" name="Google Shape;774;p9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8" name="Google Shape;98;p11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9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7" name="Google Shape;777;p99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78" name="Google Shape;778;p9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9" name="Google Shape;779;p9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80" name="Google Shape;780;p9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00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3" name="Google Shape;783;p100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84" name="Google Shape;784;p10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5" name="Google Shape;785;p10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86" name="Google Shape;786;p10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texto e conteúdo" type="txAndObj">
  <p:cSld name="TEXT_AND_OBJECT"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0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9" name="Google Shape;789;p101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90" name="Google Shape;790;p101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91" name="Google Shape;791;p10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2" name="Google Shape;792;p10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93" name="Google Shape;793;p10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abela" type="tbl">
  <p:cSld name="TABLE"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02"/>
          <p:cNvSpPr txBox="1"/>
          <p:nvPr>
            <p:ph type="title"/>
          </p:nvPr>
        </p:nvSpPr>
        <p:spPr>
          <a:xfrm>
            <a:off x="609600" y="304800"/>
            <a:ext cx="57578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796" name="Google Shape;796;p10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7" name="Google Shape;797;p102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8" name="Google Shape;798;p102"/>
          <p:cNvSpPr txBox="1"/>
          <p:nvPr>
            <p:ph idx="12" type="sldNum"/>
          </p:nvPr>
        </p:nvSpPr>
        <p:spPr>
          <a:xfrm>
            <a:off x="6559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8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theme" Target="../theme/theme9.xml"/><Relationship Id="rId1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9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60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/Relationships>
</file>

<file path=ppt/slideMasters/_rels/slideMaster8.xml.rels><?xml version="1.0" encoding="UTF-8" standalone="yes"?><Relationships xmlns="http://schemas.openxmlformats.org/package/2006/relationships"><Relationship Id="rId11" Type="http://schemas.openxmlformats.org/officeDocument/2006/relationships/theme" Target="../theme/theme7.xml"/><Relationship Id="rId10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/Relationships>
</file>

<file path=ppt/slideMasters/_rels/slideMaster9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0.xml"/><Relationship Id="rId13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81.xml"/><Relationship Id="rId2" Type="http://schemas.openxmlformats.org/officeDocument/2006/relationships/slideLayout" Target="../slideLayouts/slideLayout82.xml"/><Relationship Id="rId3" Type="http://schemas.openxmlformats.org/officeDocument/2006/relationships/slideLayout" Target="../slideLayouts/slideLayout83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85.xml"/><Relationship Id="rId6" Type="http://schemas.openxmlformats.org/officeDocument/2006/relationships/slideLayout" Target="../slideLayouts/slideLayout86.xml"/><Relationship Id="rId7" Type="http://schemas.openxmlformats.org/officeDocument/2006/relationships/slideLayout" Target="../slideLayouts/slideLayout87.xml"/><Relationship Id="rId8" Type="http://schemas.openxmlformats.org/officeDocument/2006/relationships/slideLayout" Target="../slideLayouts/slideLayout8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1" name="Google Shape;11;p1"/>
            <p:cNvSpPr txBox="1"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" name="Google Shape;13;p1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4" name="Google Shape;14;p1"/>
              <p:cNvSpPr txBox="1"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1"/>
              <p:cNvSpPr txBox="1"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"/>
              <p:cNvSpPr txBox="1"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"/>
              <p:cNvSpPr txBox="1"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1"/>
              <p:cNvSpPr txBox="1"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1"/>
              <p:cNvSpPr txBox="1"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"/>
              <p:cNvSpPr txBox="1"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"/>
              <p:cNvSpPr txBox="1"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"/>
              <p:cNvSpPr txBox="1"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1"/>
              <p:cNvSpPr txBox="1"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" name="Google Shape;24;p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3"/>
          <p:cNvGrpSpPr/>
          <p:nvPr/>
        </p:nvGrpSpPr>
        <p:grpSpPr>
          <a:xfrm>
            <a:off x="0" y="0"/>
            <a:ext cx="8985250" cy="611188"/>
            <a:chOff x="0" y="0"/>
            <a:chExt cx="5660" cy="385"/>
          </a:xfrm>
        </p:grpSpPr>
        <p:sp>
          <p:nvSpPr>
            <p:cNvPr id="39" name="Google Shape;39;p3"/>
            <p:cNvSpPr txBox="1"/>
            <p:nvPr/>
          </p:nvSpPr>
          <p:spPr>
            <a:xfrm>
              <a:off x="0" y="0"/>
              <a:ext cx="300" cy="30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 txBox="1"/>
            <p:nvPr/>
          </p:nvSpPr>
          <p:spPr>
            <a:xfrm>
              <a:off x="260" y="85"/>
              <a:ext cx="5400" cy="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 txBox="1"/>
            <p:nvPr/>
          </p:nvSpPr>
          <p:spPr>
            <a:xfrm>
              <a:off x="258" y="85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 txBox="1"/>
            <p:nvPr/>
          </p:nvSpPr>
          <p:spPr>
            <a:xfrm>
              <a:off x="345" y="0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"/>
            <p:cNvSpPr txBox="1"/>
            <p:nvPr/>
          </p:nvSpPr>
          <p:spPr>
            <a:xfrm>
              <a:off x="345" y="85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"/>
            <p:cNvSpPr txBox="1"/>
            <p:nvPr/>
          </p:nvSpPr>
          <p:spPr>
            <a:xfrm>
              <a:off x="173" y="173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"/>
            <p:cNvSpPr txBox="1"/>
            <p:nvPr/>
          </p:nvSpPr>
          <p:spPr>
            <a:xfrm>
              <a:off x="83" y="86"/>
              <a:ext cx="0" cy="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"/>
            <p:cNvSpPr txBox="1"/>
            <p:nvPr/>
          </p:nvSpPr>
          <p:spPr>
            <a:xfrm>
              <a:off x="258" y="171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"/>
            <p:cNvSpPr txBox="1"/>
            <p:nvPr/>
          </p:nvSpPr>
          <p:spPr>
            <a:xfrm>
              <a:off x="173" y="258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15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25" name="Google Shape;125;p15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5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5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5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5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5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5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5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1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1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Google Shape;202;p2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203" name="Google Shape;203;p26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4" name="Google Shape;204;p26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213;p2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Google Shape;215;p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3" name="Google Shape;313;p4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314" name="Google Shape;314;p40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15" name="Google Shape;315;p40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6" name="Google Shape;316;p40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7" name="Google Shape;317;p40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40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40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40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40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2" name="Google Shape;322;p40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40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4" name="Google Shape;324;p4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5" name="Google Shape;325;p4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6" name="Google Shape;326;p4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9" name="Google Shape;419;p5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420" name="Google Shape;420;p53"/>
          <p:cNvGrpSpPr/>
          <p:nvPr/>
        </p:nvGrpSpPr>
        <p:grpSpPr>
          <a:xfrm>
            <a:off x="0" y="0"/>
            <a:ext cx="8985250" cy="611188"/>
            <a:chOff x="0" y="0"/>
            <a:chExt cx="5660" cy="385"/>
          </a:xfrm>
        </p:grpSpPr>
        <p:sp>
          <p:nvSpPr>
            <p:cNvPr id="421" name="Google Shape;421;p53"/>
            <p:cNvSpPr/>
            <p:nvPr/>
          </p:nvSpPr>
          <p:spPr>
            <a:xfrm>
              <a:off x="0" y="0"/>
              <a:ext cx="300" cy="30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2" name="Google Shape;422;p53"/>
            <p:cNvSpPr/>
            <p:nvPr/>
          </p:nvSpPr>
          <p:spPr>
            <a:xfrm>
              <a:off x="260" y="85"/>
              <a:ext cx="5400" cy="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3" name="Google Shape;423;p53"/>
            <p:cNvSpPr/>
            <p:nvPr/>
          </p:nvSpPr>
          <p:spPr>
            <a:xfrm>
              <a:off x="258" y="85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53"/>
            <p:cNvSpPr/>
            <p:nvPr/>
          </p:nvSpPr>
          <p:spPr>
            <a:xfrm>
              <a:off x="345" y="0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53"/>
            <p:cNvSpPr/>
            <p:nvPr/>
          </p:nvSpPr>
          <p:spPr>
            <a:xfrm>
              <a:off x="345" y="85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53"/>
            <p:cNvSpPr/>
            <p:nvPr/>
          </p:nvSpPr>
          <p:spPr>
            <a:xfrm>
              <a:off x="173" y="173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53"/>
            <p:cNvSpPr/>
            <p:nvPr/>
          </p:nvSpPr>
          <p:spPr>
            <a:xfrm>
              <a:off x="83" y="86"/>
              <a:ext cx="0" cy="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8" name="Google Shape;428;p53"/>
            <p:cNvSpPr/>
            <p:nvPr/>
          </p:nvSpPr>
          <p:spPr>
            <a:xfrm>
              <a:off x="258" y="171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3"/>
            <p:cNvSpPr/>
            <p:nvPr/>
          </p:nvSpPr>
          <p:spPr>
            <a:xfrm>
              <a:off x="173" y="258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0" name="Google Shape;430;p5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1" name="Google Shape;431;p5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2" name="Google Shape;432;p53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5" name="Google Shape;525;p6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6" name="Google Shape;526;p66"/>
          <p:cNvGrpSpPr/>
          <p:nvPr/>
        </p:nvGrpSpPr>
        <p:grpSpPr>
          <a:xfrm>
            <a:off x="0" y="0"/>
            <a:ext cx="8985250" cy="611188"/>
            <a:chOff x="0" y="0"/>
            <a:chExt cx="5660" cy="385"/>
          </a:xfrm>
        </p:grpSpPr>
        <p:sp>
          <p:nvSpPr>
            <p:cNvPr id="527" name="Google Shape;527;p66"/>
            <p:cNvSpPr txBox="1"/>
            <p:nvPr/>
          </p:nvSpPr>
          <p:spPr>
            <a:xfrm>
              <a:off x="0" y="0"/>
              <a:ext cx="300" cy="30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66"/>
            <p:cNvSpPr txBox="1"/>
            <p:nvPr/>
          </p:nvSpPr>
          <p:spPr>
            <a:xfrm>
              <a:off x="260" y="85"/>
              <a:ext cx="5400" cy="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66"/>
            <p:cNvSpPr txBox="1"/>
            <p:nvPr/>
          </p:nvSpPr>
          <p:spPr>
            <a:xfrm>
              <a:off x="258" y="85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66"/>
            <p:cNvSpPr txBox="1"/>
            <p:nvPr/>
          </p:nvSpPr>
          <p:spPr>
            <a:xfrm>
              <a:off x="345" y="0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66"/>
            <p:cNvSpPr txBox="1"/>
            <p:nvPr/>
          </p:nvSpPr>
          <p:spPr>
            <a:xfrm>
              <a:off x="345" y="85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66"/>
            <p:cNvSpPr txBox="1"/>
            <p:nvPr/>
          </p:nvSpPr>
          <p:spPr>
            <a:xfrm>
              <a:off x="173" y="173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66"/>
            <p:cNvSpPr txBox="1"/>
            <p:nvPr/>
          </p:nvSpPr>
          <p:spPr>
            <a:xfrm>
              <a:off x="83" y="86"/>
              <a:ext cx="0" cy="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66"/>
            <p:cNvSpPr txBox="1"/>
            <p:nvPr/>
          </p:nvSpPr>
          <p:spPr>
            <a:xfrm>
              <a:off x="258" y="171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66"/>
            <p:cNvSpPr txBox="1"/>
            <p:nvPr/>
          </p:nvSpPr>
          <p:spPr>
            <a:xfrm>
              <a:off x="173" y="258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6" name="Google Shape;536;p6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7" name="Google Shape;537;p6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8" name="Google Shape;538;p66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1" name="Google Shape;611;p7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2" name="Google Shape;612;p78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613" name="Google Shape;613;p78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78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78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78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78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78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78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78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78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2" name="Google Shape;622;p7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3" name="Google Shape;623;p7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4" name="Google Shape;624;p7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8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0" name="Google Shape;690;p8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691" name="Google Shape;691;p89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692" name="Google Shape;692;p89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3" name="Google Shape;693;p89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4" name="Google Shape;694;p89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89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89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89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89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9" name="Google Shape;699;p89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89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1" name="Google Shape;701;p8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2" name="Google Shape;702;p8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3" name="Google Shape;703;p8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26.png"/><Relationship Id="rId5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30.png"/><Relationship Id="rId5" Type="http://schemas.openxmlformats.org/officeDocument/2006/relationships/image" Target="../media/image32.png"/><Relationship Id="rId6" Type="http://schemas.openxmlformats.org/officeDocument/2006/relationships/image" Target="../media/image3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Relationship Id="rId6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Relationship Id="rId4" Type="http://schemas.openxmlformats.org/officeDocument/2006/relationships/image" Target="../media/image3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Relationship Id="rId4" Type="http://schemas.openxmlformats.org/officeDocument/2006/relationships/image" Target="../media/image3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Relationship Id="rId4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Relationship Id="rId4" Type="http://schemas.openxmlformats.org/officeDocument/2006/relationships/image" Target="../media/image3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Relationship Id="rId4" Type="http://schemas.openxmlformats.org/officeDocument/2006/relationships/image" Target="../media/image39.png"/><Relationship Id="rId5" Type="http://schemas.openxmlformats.org/officeDocument/2006/relationships/image" Target="../media/image3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Relationship Id="rId4" Type="http://schemas.openxmlformats.org/officeDocument/2006/relationships/image" Target="../media/image4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03"/>
          <p:cNvSpPr txBox="1"/>
          <p:nvPr>
            <p:ph idx="1" type="subTitle"/>
          </p:nvPr>
        </p:nvSpPr>
        <p:spPr>
          <a:xfrm>
            <a:off x="2555875" y="4292600"/>
            <a:ext cx="5921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0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Jose.wellington@ceub.edu.br</a:t>
            </a:r>
            <a:endParaRPr/>
          </a:p>
        </p:txBody>
      </p:sp>
      <p:sp>
        <p:nvSpPr>
          <p:cNvPr id="804" name="Google Shape;804;p103"/>
          <p:cNvSpPr txBox="1"/>
          <p:nvPr>
            <p:ph type="ctrTitle"/>
          </p:nvPr>
        </p:nvSpPr>
        <p:spPr>
          <a:xfrm>
            <a:off x="3716337" y="1844675"/>
            <a:ext cx="3903662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Banco de Dados </a:t>
            </a:r>
            <a:br>
              <a:rPr b="0" i="0" lang="pt-BR" sz="5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805" name="Google Shape;805;p10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6" name="Google Shape;806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5825" y="2603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103"/>
          <p:cNvSpPr txBox="1"/>
          <p:nvPr>
            <p:ph idx="11" type="ftr"/>
          </p:nvPr>
        </p:nvSpPr>
        <p:spPr>
          <a:xfrm>
            <a:off x="3124200" y="6248400"/>
            <a:ext cx="373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Aula 15 - Indice Stored Procedure </a:t>
            </a:r>
            <a:endParaRPr/>
          </a:p>
        </p:txBody>
      </p:sp>
    </p:spTree>
  </p:cSld>
  <p:clrMapOvr>
    <a:masterClrMapping/>
  </p:clrMapOvr>
  <p:transition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112"/>
          <p:cNvSpPr txBox="1"/>
          <p:nvPr>
            <p:ph type="title"/>
          </p:nvPr>
        </p:nvSpPr>
        <p:spPr>
          <a:xfrm>
            <a:off x="457200" y="698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Índices</a:t>
            </a:r>
            <a:endParaRPr/>
          </a:p>
        </p:txBody>
      </p:sp>
      <p:pic>
        <p:nvPicPr>
          <p:cNvPr id="890" name="Google Shape;890;p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p11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112"/>
          <p:cNvSpPr txBox="1"/>
          <p:nvPr>
            <p:ph idx="11" type="ftr"/>
          </p:nvPr>
        </p:nvSpPr>
        <p:spPr>
          <a:xfrm>
            <a:off x="3124200" y="6296891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15 - Indice Stored Procedure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112"/>
          <p:cNvSpPr/>
          <p:nvPr/>
        </p:nvSpPr>
        <p:spPr>
          <a:xfrm>
            <a:off x="96982" y="1134079"/>
            <a:ext cx="3588327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 Índices, o SGBD vai direto a uma linha em vez de buscar toda a tabela até encontrar os registros que importam.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4" name="Google Shape;894;p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441450"/>
            <a:ext cx="4291159" cy="2304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13"/>
          <p:cNvSpPr txBox="1"/>
          <p:nvPr>
            <p:ph type="title"/>
          </p:nvPr>
        </p:nvSpPr>
        <p:spPr>
          <a:xfrm>
            <a:off x="457200" y="698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Índices</a:t>
            </a:r>
            <a:endParaRPr/>
          </a:p>
        </p:txBody>
      </p:sp>
      <p:pic>
        <p:nvPicPr>
          <p:cNvPr id="900" name="Google Shape;900;p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11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113"/>
          <p:cNvSpPr txBox="1"/>
          <p:nvPr>
            <p:ph idx="11" type="ftr"/>
          </p:nvPr>
        </p:nvSpPr>
        <p:spPr>
          <a:xfrm>
            <a:off x="3124200" y="6296891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15 - Indice Stored Procedure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113"/>
          <p:cNvSpPr/>
          <p:nvPr/>
        </p:nvSpPr>
        <p:spPr>
          <a:xfrm>
            <a:off x="96982" y="1134079"/>
            <a:ext cx="3588327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padrão, o SGBD cria índices automaticamente para campos de: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Chave primária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Chave estrangeira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Constraint UNIQUE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Além disso, podemos criar índices para outras colunas usadas com frequência em buscas ou junções.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4" name="Google Shape;904;p1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7458" y="3534862"/>
            <a:ext cx="4291484" cy="2701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1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45527" y="1295322"/>
            <a:ext cx="4831340" cy="1947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14"/>
          <p:cNvSpPr txBox="1"/>
          <p:nvPr>
            <p:ph type="ctrTitle"/>
          </p:nvPr>
        </p:nvSpPr>
        <p:spPr>
          <a:xfrm>
            <a:off x="3770700" y="2276625"/>
            <a:ext cx="4140245" cy="8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800">
                <a:solidFill>
                  <a:schemeClr val="lt1"/>
                </a:solidFill>
              </a:rPr>
              <a:t>Árvore B (B tree)</a:t>
            </a:r>
            <a:endParaRPr/>
          </a:p>
        </p:txBody>
      </p:sp>
      <p:pic>
        <p:nvPicPr>
          <p:cNvPr id="911" name="Google Shape;911;p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Google Shape;912;p11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114"/>
          <p:cNvSpPr txBox="1"/>
          <p:nvPr>
            <p:ph idx="11" type="ftr"/>
          </p:nvPr>
        </p:nvSpPr>
        <p:spPr>
          <a:xfrm>
            <a:off x="3124200" y="6019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15 - Indice Stored Procedure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15"/>
          <p:cNvSpPr txBox="1"/>
          <p:nvPr>
            <p:ph type="title"/>
          </p:nvPr>
        </p:nvSpPr>
        <p:spPr>
          <a:xfrm>
            <a:off x="457200" y="698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Árvore B (B tree)</a:t>
            </a:r>
            <a:endParaRPr/>
          </a:p>
        </p:txBody>
      </p:sp>
      <p:pic>
        <p:nvPicPr>
          <p:cNvPr id="919" name="Google Shape;919;p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p11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115"/>
          <p:cNvSpPr txBox="1"/>
          <p:nvPr>
            <p:ph idx="11" type="ftr"/>
          </p:nvPr>
        </p:nvSpPr>
        <p:spPr>
          <a:xfrm>
            <a:off x="3124200" y="6296891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15 - Indice Stored Procedure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2" name="Google Shape;922;p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3165382"/>
            <a:ext cx="6396658" cy="33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115"/>
          <p:cNvSpPr/>
          <p:nvPr/>
        </p:nvSpPr>
        <p:spPr>
          <a:xfrm>
            <a:off x="90055" y="1144627"/>
            <a:ext cx="4105425" cy="170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árvore B (B tree)  é uma estrutura de dados em árvore, </a:t>
            </a:r>
            <a:r>
              <a:rPr b="0" i="0" lang="pt-BR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auto-balanceada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que armazena dados classificados e permite pesquisas, acesso sequencial, inserções e remoções em </a:t>
            </a:r>
            <a:r>
              <a:rPr b="0" i="0" lang="pt-BR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tempo logarítmico. </a:t>
            </a:r>
            <a:endParaRPr/>
          </a:p>
        </p:txBody>
      </p:sp>
      <p:pic>
        <p:nvPicPr>
          <p:cNvPr id="924" name="Google Shape;924;p1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21504" y="1441450"/>
            <a:ext cx="4400246" cy="1723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16"/>
          <p:cNvSpPr txBox="1"/>
          <p:nvPr>
            <p:ph type="title"/>
          </p:nvPr>
        </p:nvSpPr>
        <p:spPr>
          <a:xfrm>
            <a:off x="457200" y="698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Árvore B (B tree)</a:t>
            </a:r>
            <a:endParaRPr/>
          </a:p>
        </p:txBody>
      </p:sp>
      <p:pic>
        <p:nvPicPr>
          <p:cNvPr id="930" name="Google Shape;930;p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31" name="Google Shape;931;p11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116"/>
          <p:cNvSpPr txBox="1"/>
          <p:nvPr>
            <p:ph idx="11" type="ftr"/>
          </p:nvPr>
        </p:nvSpPr>
        <p:spPr>
          <a:xfrm>
            <a:off x="3124200" y="6296891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15 - Indice Stored Procedure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116"/>
          <p:cNvSpPr/>
          <p:nvPr/>
        </p:nvSpPr>
        <p:spPr>
          <a:xfrm>
            <a:off x="145473" y="1560264"/>
            <a:ext cx="3151909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pt-BR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tecnologia BTree 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uma espécie de índice que permite uma </a:t>
            </a:r>
            <a:r>
              <a:rPr b="0" i="1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rápida em gigantescas bases de dados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Praticamente todos os bancos de dados SQL baseiam se nesse padrão de buscas.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4" name="Google Shape;934;p1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5956" y="1630597"/>
            <a:ext cx="5652594" cy="3260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117"/>
          <p:cNvSpPr txBox="1"/>
          <p:nvPr>
            <p:ph type="title"/>
          </p:nvPr>
        </p:nvSpPr>
        <p:spPr>
          <a:xfrm>
            <a:off x="457200" y="698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Árvore B (B tree)</a:t>
            </a:r>
            <a:endParaRPr/>
          </a:p>
        </p:txBody>
      </p:sp>
      <p:pic>
        <p:nvPicPr>
          <p:cNvPr id="940" name="Google Shape;940;p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p11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117"/>
          <p:cNvSpPr txBox="1"/>
          <p:nvPr>
            <p:ph idx="11" type="ftr"/>
          </p:nvPr>
        </p:nvSpPr>
        <p:spPr>
          <a:xfrm>
            <a:off x="3124200" y="6296891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15 - Indice Stored Procedure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117"/>
          <p:cNvSpPr/>
          <p:nvPr/>
        </p:nvSpPr>
        <p:spPr>
          <a:xfrm>
            <a:off x="145473" y="1560264"/>
            <a:ext cx="2978727" cy="4651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muito interessante que você entenda este conceito, pois ele não somente é aplicável ao SGBD como irá lhe ajudar a </a:t>
            </a:r>
            <a:r>
              <a:rPr b="0" i="0" lang="pt-BR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compreender aspectos de performance em qualquer banco de dados. </a:t>
            </a:r>
            <a:endParaRPr/>
          </a:p>
        </p:txBody>
      </p:sp>
      <p:pic>
        <p:nvPicPr>
          <p:cNvPr id="944" name="Google Shape;944;p1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6722" y="1560264"/>
            <a:ext cx="5735827" cy="3274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118"/>
          <p:cNvSpPr txBox="1"/>
          <p:nvPr>
            <p:ph type="ctrTitle"/>
          </p:nvPr>
        </p:nvSpPr>
        <p:spPr>
          <a:xfrm>
            <a:off x="3124200" y="2276625"/>
            <a:ext cx="4140245" cy="8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800">
                <a:solidFill>
                  <a:schemeClr val="lt1"/>
                </a:solidFill>
              </a:rPr>
              <a:t>Índice Clusterizado </a:t>
            </a:r>
            <a:endParaRPr/>
          </a:p>
        </p:txBody>
      </p:sp>
      <p:pic>
        <p:nvPicPr>
          <p:cNvPr id="950" name="Google Shape;950;p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Google Shape;951;p11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118"/>
          <p:cNvSpPr txBox="1"/>
          <p:nvPr>
            <p:ph idx="11" type="ftr"/>
          </p:nvPr>
        </p:nvSpPr>
        <p:spPr>
          <a:xfrm>
            <a:off x="3124200" y="6019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15 - Indice Stored Procedure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19"/>
          <p:cNvSpPr txBox="1"/>
          <p:nvPr>
            <p:ph type="title"/>
          </p:nvPr>
        </p:nvSpPr>
        <p:spPr>
          <a:xfrm>
            <a:off x="457200" y="698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Índices</a:t>
            </a:r>
            <a:endParaRPr/>
          </a:p>
        </p:txBody>
      </p:sp>
      <p:pic>
        <p:nvPicPr>
          <p:cNvPr id="958" name="Google Shape;958;p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11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119"/>
          <p:cNvSpPr txBox="1"/>
          <p:nvPr>
            <p:ph idx="11" type="ftr"/>
          </p:nvPr>
        </p:nvSpPr>
        <p:spPr>
          <a:xfrm>
            <a:off x="3124200" y="6296891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15 - Indice Stored Procedure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119"/>
          <p:cNvSpPr/>
          <p:nvPr/>
        </p:nvSpPr>
        <p:spPr>
          <a:xfrm>
            <a:off x="103909" y="1003300"/>
            <a:ext cx="4653828" cy="5816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Índice Clusterizado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Índices clusterizados alteram a forma como os dados são armazenados em um banco de dados, pois ele classifica as linhas de acordo com a coluna que possui o índice.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Uma tabela </a:t>
            </a:r>
            <a:r>
              <a:rPr b="1" i="0" lang="pt-B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só pode ter um índice clusterizado.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2" name="Google Shape;962;p1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92686" y="1307512"/>
            <a:ext cx="3844840" cy="1549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3" name="Google Shape;963;p1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57737" y="3387927"/>
            <a:ext cx="4275427" cy="2304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120"/>
          <p:cNvSpPr txBox="1"/>
          <p:nvPr>
            <p:ph type="title"/>
          </p:nvPr>
        </p:nvSpPr>
        <p:spPr>
          <a:xfrm>
            <a:off x="457200" y="698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Índices</a:t>
            </a:r>
            <a:endParaRPr/>
          </a:p>
        </p:txBody>
      </p:sp>
      <p:pic>
        <p:nvPicPr>
          <p:cNvPr id="969" name="Google Shape;969;p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0" name="Google Shape;970;p120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120"/>
          <p:cNvSpPr txBox="1"/>
          <p:nvPr>
            <p:ph idx="11" type="ftr"/>
          </p:nvPr>
        </p:nvSpPr>
        <p:spPr>
          <a:xfrm>
            <a:off x="3124200" y="6296891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15 - Indice Stored Procedure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120"/>
          <p:cNvSpPr/>
          <p:nvPr/>
        </p:nvSpPr>
        <p:spPr>
          <a:xfrm>
            <a:off x="103909" y="1003300"/>
            <a:ext cx="4846420" cy="5816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Índice Clusterizado 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Geralmente está na coluna que é chave primária da tabela. </a:t>
            </a:r>
            <a:endParaRPr/>
          </a:p>
          <a:p>
            <a:pPr indent="-1905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uma tabela não possuir índice clusterizado, suas linhas são armazenadas em uma </a:t>
            </a:r>
            <a:r>
              <a:rPr b="0" i="1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estrutura não-ordenada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chamada de </a:t>
            </a:r>
            <a:r>
              <a:rPr b="1" i="0" lang="pt-B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heap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3" name="Google Shape;973;p1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4424" y="1226049"/>
            <a:ext cx="3969918" cy="1600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1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14937" y="3507514"/>
            <a:ext cx="3929063" cy="2541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121"/>
          <p:cNvSpPr txBox="1"/>
          <p:nvPr>
            <p:ph type="ctrTitle"/>
          </p:nvPr>
        </p:nvSpPr>
        <p:spPr>
          <a:xfrm>
            <a:off x="3770700" y="2276625"/>
            <a:ext cx="4140245" cy="8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800">
                <a:solidFill>
                  <a:schemeClr val="lt1"/>
                </a:solidFill>
              </a:rPr>
              <a:t>Índice Não-Clusterizado </a:t>
            </a:r>
            <a:endParaRPr/>
          </a:p>
        </p:txBody>
      </p:sp>
      <p:pic>
        <p:nvPicPr>
          <p:cNvPr id="980" name="Google Shape;980;p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12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121"/>
          <p:cNvSpPr txBox="1"/>
          <p:nvPr>
            <p:ph idx="11" type="ftr"/>
          </p:nvPr>
        </p:nvSpPr>
        <p:spPr>
          <a:xfrm>
            <a:off x="3124200" y="6019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15 - Indice Stored Procedure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3" name="Google Shape;813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721" y="1163952"/>
            <a:ext cx="9003279" cy="4530095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104"/>
          <p:cNvSpPr txBox="1"/>
          <p:nvPr>
            <p:ph type="title"/>
          </p:nvPr>
        </p:nvSpPr>
        <p:spPr>
          <a:xfrm>
            <a:off x="404812" y="698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Plano de Ensino – Banco de Dados</a:t>
            </a:r>
            <a:endParaRPr/>
          </a:p>
        </p:txBody>
      </p:sp>
      <p:sp>
        <p:nvSpPr>
          <p:cNvPr id="815" name="Google Shape;815;p10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6" name="Google Shape;816;p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104"/>
          <p:cNvSpPr/>
          <p:nvPr/>
        </p:nvSpPr>
        <p:spPr>
          <a:xfrm>
            <a:off x="7676443" y="2535552"/>
            <a:ext cx="491507" cy="376981"/>
          </a:xfrm>
          <a:prstGeom prst="ellipse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10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15 - Indice Stored Procedure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122"/>
          <p:cNvSpPr txBox="1"/>
          <p:nvPr>
            <p:ph type="title"/>
          </p:nvPr>
        </p:nvSpPr>
        <p:spPr>
          <a:xfrm>
            <a:off x="457200" y="698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Índices</a:t>
            </a:r>
            <a:endParaRPr/>
          </a:p>
        </p:txBody>
      </p:sp>
      <p:pic>
        <p:nvPicPr>
          <p:cNvPr id="988" name="Google Shape;988;p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9" name="Google Shape;989;p12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122"/>
          <p:cNvSpPr txBox="1"/>
          <p:nvPr>
            <p:ph idx="11" type="ftr"/>
          </p:nvPr>
        </p:nvSpPr>
        <p:spPr>
          <a:xfrm>
            <a:off x="3124200" y="6296891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15 - Indice Stored Procedure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122"/>
          <p:cNvSpPr/>
          <p:nvPr/>
        </p:nvSpPr>
        <p:spPr>
          <a:xfrm>
            <a:off x="103909" y="1585191"/>
            <a:ext cx="4107873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Índice Não-Clusterizado</a:t>
            </a:r>
            <a:endParaRPr b="0" i="0" sz="2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um índice não-clusterizado a forma como os dados são armazenados não é alterada, em um objeto separado é criado na tabela, apontando para as linhas da tabela original após a busca. </a:t>
            </a:r>
            <a:endParaRPr/>
          </a:p>
        </p:txBody>
      </p:sp>
      <p:pic>
        <p:nvPicPr>
          <p:cNvPr id="992" name="Google Shape;992;p1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8240" y="1385339"/>
            <a:ext cx="4564191" cy="1839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3" name="Google Shape;993;p1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1782" y="3360757"/>
            <a:ext cx="4816836" cy="2596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123"/>
          <p:cNvSpPr txBox="1"/>
          <p:nvPr>
            <p:ph type="title"/>
          </p:nvPr>
        </p:nvSpPr>
        <p:spPr>
          <a:xfrm>
            <a:off x="457200" y="698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Índices</a:t>
            </a:r>
            <a:endParaRPr/>
          </a:p>
        </p:txBody>
      </p:sp>
      <p:pic>
        <p:nvPicPr>
          <p:cNvPr id="999" name="Google Shape;999;p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0" name="Google Shape;1000;p12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123"/>
          <p:cNvSpPr txBox="1"/>
          <p:nvPr>
            <p:ph idx="11" type="ftr"/>
          </p:nvPr>
        </p:nvSpPr>
        <p:spPr>
          <a:xfrm>
            <a:off x="3124200" y="6296891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15 - Indice Stored Procedure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123"/>
          <p:cNvSpPr/>
          <p:nvPr/>
        </p:nvSpPr>
        <p:spPr>
          <a:xfrm>
            <a:off x="103909" y="1003300"/>
            <a:ext cx="3761509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Índice Não-Clusterizado</a:t>
            </a:r>
            <a:endParaRPr b="0" i="0" sz="2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Baseia-se em valores-chave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tabela pode ter </a:t>
            </a:r>
            <a:r>
              <a:rPr b="0" i="0" lang="pt-B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vários índices não-clusterizados.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3" name="Google Shape;1003;p1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8065" y="1226049"/>
            <a:ext cx="5006277" cy="2018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Google Shape;1004;p1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51424" y="4391025"/>
            <a:ext cx="5546524" cy="190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124"/>
          <p:cNvSpPr txBox="1"/>
          <p:nvPr>
            <p:ph type="ctrTitle"/>
          </p:nvPr>
        </p:nvSpPr>
        <p:spPr>
          <a:xfrm>
            <a:off x="3770700" y="2276625"/>
            <a:ext cx="4140245" cy="8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800">
                <a:solidFill>
                  <a:schemeClr val="lt1"/>
                </a:solidFill>
              </a:rPr>
              <a:t>Criando o Índice</a:t>
            </a:r>
            <a:endParaRPr/>
          </a:p>
        </p:txBody>
      </p:sp>
      <p:pic>
        <p:nvPicPr>
          <p:cNvPr id="1010" name="Google Shape;1010;p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1" name="Google Shape;1011;p12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124"/>
          <p:cNvSpPr txBox="1"/>
          <p:nvPr>
            <p:ph idx="11" type="ftr"/>
          </p:nvPr>
        </p:nvSpPr>
        <p:spPr>
          <a:xfrm>
            <a:off x="3124200" y="6019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15 - Indice Stored Procedure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125"/>
          <p:cNvSpPr txBox="1"/>
          <p:nvPr>
            <p:ph type="title"/>
          </p:nvPr>
        </p:nvSpPr>
        <p:spPr>
          <a:xfrm>
            <a:off x="457200" y="698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solidFill>
                  <a:schemeClr val="dk1"/>
                </a:solidFill>
              </a:rPr>
              <a:t>Criando o Índice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18" name="Google Shape;1018;p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9" name="Google Shape;1019;p12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125"/>
          <p:cNvSpPr txBox="1"/>
          <p:nvPr>
            <p:ph idx="11" type="ftr"/>
          </p:nvPr>
        </p:nvSpPr>
        <p:spPr>
          <a:xfrm>
            <a:off x="3124200" y="6296891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15 - Indice Stored Procedure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1" name="Google Shape;1021;p1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5480" y="1101358"/>
            <a:ext cx="4948520" cy="1994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2" name="Google Shape;1022;p1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9859" y="1215638"/>
            <a:ext cx="3650672" cy="1445731"/>
          </a:xfrm>
          <a:prstGeom prst="rect">
            <a:avLst/>
          </a:prstGeom>
          <a:noFill/>
          <a:ln>
            <a:noFill/>
          </a:ln>
        </p:spPr>
      </p:pic>
      <p:sp>
        <p:nvSpPr>
          <p:cNvPr id="1023" name="Google Shape;1023;p125"/>
          <p:cNvSpPr/>
          <p:nvPr/>
        </p:nvSpPr>
        <p:spPr>
          <a:xfrm>
            <a:off x="720436" y="3084340"/>
            <a:ext cx="5299363" cy="6987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index idx_dt_pedido ON tb_pedido (dt_pedido);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 index from tb_pedido;</a:t>
            </a:r>
            <a:endParaRPr/>
          </a:p>
        </p:txBody>
      </p:sp>
      <p:pic>
        <p:nvPicPr>
          <p:cNvPr id="1024" name="Google Shape;1024;p1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7637" y="4127618"/>
            <a:ext cx="884872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126"/>
          <p:cNvSpPr txBox="1"/>
          <p:nvPr>
            <p:ph type="ctrTitle"/>
          </p:nvPr>
        </p:nvSpPr>
        <p:spPr>
          <a:xfrm>
            <a:off x="3770700" y="2276625"/>
            <a:ext cx="4140245" cy="8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800">
                <a:solidFill>
                  <a:schemeClr val="lt1"/>
                </a:solidFill>
              </a:rPr>
              <a:t>Plano de execução</a:t>
            </a:r>
            <a:endParaRPr/>
          </a:p>
        </p:txBody>
      </p:sp>
      <p:pic>
        <p:nvPicPr>
          <p:cNvPr id="1030" name="Google Shape;1030;p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p12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126"/>
          <p:cNvSpPr txBox="1"/>
          <p:nvPr>
            <p:ph idx="11" type="ftr"/>
          </p:nvPr>
        </p:nvSpPr>
        <p:spPr>
          <a:xfrm>
            <a:off x="3124200" y="6019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15 - Indice Stored Procedure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127"/>
          <p:cNvSpPr txBox="1"/>
          <p:nvPr>
            <p:ph type="title"/>
          </p:nvPr>
        </p:nvSpPr>
        <p:spPr>
          <a:xfrm>
            <a:off x="457200" y="698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Índices –plano de execução</a:t>
            </a:r>
            <a:endParaRPr/>
          </a:p>
        </p:txBody>
      </p:sp>
      <p:pic>
        <p:nvPicPr>
          <p:cNvPr id="1038" name="Google Shape;1038;p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9" name="Google Shape;1039;p12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127"/>
          <p:cNvSpPr txBox="1"/>
          <p:nvPr>
            <p:ph idx="11" type="ftr"/>
          </p:nvPr>
        </p:nvSpPr>
        <p:spPr>
          <a:xfrm>
            <a:off x="3124200" y="6296891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15 - Indice Stored Procedure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127"/>
          <p:cNvSpPr/>
          <p:nvPr/>
        </p:nvSpPr>
        <p:spPr>
          <a:xfrm>
            <a:off x="360218" y="5117752"/>
            <a:ext cx="8326582" cy="1277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E1835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1 – O que é um plano de execução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E1835"/>
                </a:solidFill>
                <a:latin typeface="Work Sans"/>
                <a:ea typeface="Work Sans"/>
                <a:cs typeface="Work Sans"/>
                <a:sym typeface="Work Sans"/>
              </a:rPr>
              <a:t>Um plano de execução exibe de maneira gráfica os métodos de recuperação de dados que o Otimizador de Consulta do SQL Server escolheu. Além disso, mostra também o custo (em termos de uso de recursos) da execução das instruções.</a:t>
            </a:r>
            <a:endParaRPr/>
          </a:p>
        </p:txBody>
      </p:sp>
      <p:pic>
        <p:nvPicPr>
          <p:cNvPr id="1042" name="Google Shape;1042;p1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4150" y="1228332"/>
            <a:ext cx="5962650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128"/>
          <p:cNvSpPr txBox="1"/>
          <p:nvPr>
            <p:ph type="title"/>
          </p:nvPr>
        </p:nvSpPr>
        <p:spPr>
          <a:xfrm>
            <a:off x="457200" y="698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Índices –plano de execução</a:t>
            </a:r>
            <a:endParaRPr/>
          </a:p>
        </p:txBody>
      </p:sp>
      <p:pic>
        <p:nvPicPr>
          <p:cNvPr id="1048" name="Google Shape;1048;p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" name="Google Shape;1049;p12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128"/>
          <p:cNvSpPr txBox="1"/>
          <p:nvPr>
            <p:ph idx="11" type="ftr"/>
          </p:nvPr>
        </p:nvSpPr>
        <p:spPr>
          <a:xfrm>
            <a:off x="3124200" y="6296891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15 - Indice Stored Procedure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1" name="Google Shape;1051;p1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6760" y="1727568"/>
            <a:ext cx="3425726" cy="2249159"/>
          </a:xfrm>
          <a:prstGeom prst="rect">
            <a:avLst/>
          </a:prstGeom>
          <a:noFill/>
          <a:ln>
            <a:noFill/>
          </a:ln>
        </p:spPr>
      </p:pic>
      <p:sp>
        <p:nvSpPr>
          <p:cNvPr id="1052" name="Google Shape;1052;p128"/>
          <p:cNvSpPr/>
          <p:nvPr/>
        </p:nvSpPr>
        <p:spPr>
          <a:xfrm>
            <a:off x="222251" y="1369746"/>
            <a:ext cx="4572000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E1835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2 – Para que serve um plano de execução</a:t>
            </a:r>
            <a:endParaRPr/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E1835"/>
                </a:solidFill>
                <a:latin typeface="Work Sans"/>
                <a:ea typeface="Work Sans"/>
                <a:cs typeface="Work Sans"/>
                <a:sym typeface="Work Sans"/>
              </a:rPr>
              <a:t>Com esse recurso, você consegue ver as etapas de execução da sua query e assim verificar o que pode ser melhorado.</a:t>
            </a:r>
            <a:endParaRPr/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E1835"/>
                </a:solidFill>
                <a:latin typeface="Work Sans"/>
                <a:ea typeface="Work Sans"/>
                <a:cs typeface="Work Sans"/>
                <a:sym typeface="Work Sans"/>
              </a:rPr>
              <a:t>Uma outra utilidade é comparar duas queries. Imagine que você fez uma melhoria no seu sistema e alterou uma consulta.  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129"/>
          <p:cNvSpPr txBox="1"/>
          <p:nvPr>
            <p:ph type="title"/>
          </p:nvPr>
        </p:nvSpPr>
        <p:spPr>
          <a:xfrm>
            <a:off x="457200" y="698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Índices –plano de execução</a:t>
            </a:r>
            <a:endParaRPr/>
          </a:p>
        </p:txBody>
      </p:sp>
      <p:pic>
        <p:nvPicPr>
          <p:cNvPr id="1058" name="Google Shape;1058;p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9" name="Google Shape;1059;p12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129"/>
          <p:cNvSpPr txBox="1"/>
          <p:nvPr>
            <p:ph idx="11" type="ftr"/>
          </p:nvPr>
        </p:nvSpPr>
        <p:spPr>
          <a:xfrm>
            <a:off x="3124200" y="6296891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15 - Indice Stored Procedure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1" name="Google Shape;1061;p1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4360" y="3133723"/>
            <a:ext cx="3425726" cy="2249159"/>
          </a:xfrm>
          <a:prstGeom prst="rect">
            <a:avLst/>
          </a:prstGeom>
          <a:noFill/>
          <a:ln>
            <a:noFill/>
          </a:ln>
        </p:spPr>
      </p:pic>
      <p:sp>
        <p:nvSpPr>
          <p:cNvPr id="1062" name="Google Shape;1062;p129"/>
          <p:cNvSpPr/>
          <p:nvPr/>
        </p:nvSpPr>
        <p:spPr>
          <a:xfrm>
            <a:off x="222251" y="1441450"/>
            <a:ext cx="4572000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E1835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3- Quando usar um plano de execução</a:t>
            </a:r>
            <a:endParaRPr/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E1835"/>
                </a:solidFill>
                <a:latin typeface="Work Sans"/>
                <a:ea typeface="Work Sans"/>
                <a:cs typeface="Work Sans"/>
                <a:sym typeface="Work Sans"/>
              </a:rPr>
              <a:t>use o plano de execução sempre que escrever uma consulta! Assim você sempre entregará a melhor query (naquele momento).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130"/>
          <p:cNvSpPr txBox="1"/>
          <p:nvPr>
            <p:ph type="ctrTitle"/>
          </p:nvPr>
        </p:nvSpPr>
        <p:spPr>
          <a:xfrm>
            <a:off x="2655888" y="1787093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</a:pPr>
            <a:r>
              <a:rPr lang="pt-BR" sz="3200">
                <a:solidFill>
                  <a:schemeClr val="lt1"/>
                </a:solidFill>
              </a:rPr>
              <a:t>Comandos SQL dentro de aplicações C# e PHP</a:t>
            </a:r>
            <a:endParaRPr/>
          </a:p>
        </p:txBody>
      </p:sp>
      <p:sp>
        <p:nvSpPr>
          <p:cNvPr id="1069" name="Google Shape;1069;p13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15 - Indice Stored Procedure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0" name="Google Shape;1070;p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5825" y="260350"/>
            <a:ext cx="1439863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13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pt-BR" sz="2800"/>
              <a:t>Processamento com BD</a:t>
            </a:r>
            <a:endParaRPr b="1" sz="2800"/>
          </a:p>
        </p:txBody>
      </p:sp>
      <p:sp>
        <p:nvSpPr>
          <p:cNvPr id="1077" name="Google Shape;1077;p131"/>
          <p:cNvSpPr txBox="1"/>
          <p:nvPr>
            <p:ph idx="1" type="body"/>
          </p:nvPr>
        </p:nvSpPr>
        <p:spPr>
          <a:xfrm>
            <a:off x="381000" y="1430338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pt-BR" sz="2400"/>
              <a:t>Exemplo:</a:t>
            </a:r>
            <a:endParaRPr sz="2400"/>
          </a:p>
        </p:txBody>
      </p:sp>
      <p:sp>
        <p:nvSpPr>
          <p:cNvPr id="1078" name="Google Shape;1078;p131"/>
          <p:cNvSpPr/>
          <p:nvPr/>
        </p:nvSpPr>
        <p:spPr>
          <a:xfrm>
            <a:off x="1143000" y="3016250"/>
            <a:ext cx="1676400" cy="1190700"/>
          </a:xfrm>
          <a:prstGeom prst="cube">
            <a:avLst>
              <a:gd fmla="val 25000" name="adj"/>
            </a:avLst>
          </a:prstGeom>
          <a:solidFill>
            <a:schemeClr val="hlink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131"/>
          <p:cNvSpPr/>
          <p:nvPr/>
        </p:nvSpPr>
        <p:spPr>
          <a:xfrm>
            <a:off x="3505200" y="2778125"/>
            <a:ext cx="1676400" cy="1190700"/>
          </a:xfrm>
          <a:prstGeom prst="cube">
            <a:avLst>
              <a:gd fmla="val 25000" name="adj"/>
            </a:avLst>
          </a:prstGeom>
          <a:solidFill>
            <a:schemeClr val="hlink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131"/>
          <p:cNvSpPr/>
          <p:nvPr/>
        </p:nvSpPr>
        <p:spPr>
          <a:xfrm>
            <a:off x="5867400" y="3016250"/>
            <a:ext cx="1676400" cy="1190700"/>
          </a:xfrm>
          <a:prstGeom prst="cube">
            <a:avLst>
              <a:gd fmla="val 25000" name="adj"/>
            </a:avLst>
          </a:prstGeom>
          <a:solidFill>
            <a:schemeClr val="hlink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131"/>
          <p:cNvSpPr/>
          <p:nvPr/>
        </p:nvSpPr>
        <p:spPr>
          <a:xfrm>
            <a:off x="3581400" y="3214688"/>
            <a:ext cx="1219201" cy="59531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FFFF"/>
                </a:solidFill>
                <a:latin typeface="Arial Black"/>
              </a:rPr>
              <a:t>Sistema de</a:t>
            </a:r>
            <a:b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FFFF"/>
                </a:solidFill>
                <a:latin typeface="Arial Black"/>
              </a:rPr>
            </a:br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FFFF"/>
                </a:solidFill>
                <a:latin typeface="Arial Black"/>
              </a:rPr>
              <a:t>Produção</a:t>
            </a:r>
          </a:p>
        </p:txBody>
      </p:sp>
      <p:sp>
        <p:nvSpPr>
          <p:cNvPr id="1082" name="Google Shape;1082;p131"/>
          <p:cNvSpPr/>
          <p:nvPr/>
        </p:nvSpPr>
        <p:spPr>
          <a:xfrm>
            <a:off x="1200150" y="3413125"/>
            <a:ext cx="1142999" cy="59531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FFFF"/>
                </a:solidFill>
                <a:latin typeface="Arial Black"/>
              </a:rPr>
              <a:t>Sistema</a:t>
            </a:r>
            <a:b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FFFF"/>
                </a:solidFill>
                <a:latin typeface="Arial Black"/>
              </a:rPr>
            </a:br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FFFF"/>
                </a:solidFill>
                <a:latin typeface="Arial Black"/>
              </a:rPr>
              <a:t>de Vendas</a:t>
            </a:r>
          </a:p>
        </p:txBody>
      </p:sp>
      <p:sp>
        <p:nvSpPr>
          <p:cNvPr id="1083" name="Google Shape;1083;p131"/>
          <p:cNvSpPr/>
          <p:nvPr/>
        </p:nvSpPr>
        <p:spPr>
          <a:xfrm>
            <a:off x="5943600" y="3413125"/>
            <a:ext cx="1219205" cy="59531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FFFF"/>
                </a:solidFill>
                <a:latin typeface="Arial Black"/>
              </a:rPr>
              <a:t>Sistema de</a:t>
            </a:r>
            <a:b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FFFF"/>
                </a:solidFill>
                <a:latin typeface="Arial Black"/>
              </a:rPr>
            </a:br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FFFF"/>
                </a:solidFill>
                <a:latin typeface="Arial Black"/>
              </a:rPr>
              <a:t>Engenharia</a:t>
            </a:r>
          </a:p>
        </p:txBody>
      </p:sp>
      <p:sp>
        <p:nvSpPr>
          <p:cNvPr id="1084" name="Google Shape;1084;p131"/>
          <p:cNvSpPr/>
          <p:nvPr/>
        </p:nvSpPr>
        <p:spPr>
          <a:xfrm>
            <a:off x="4038600" y="4127500"/>
            <a:ext cx="457200" cy="555600"/>
          </a:xfrm>
          <a:prstGeom prst="upDownArrow">
            <a:avLst>
              <a:gd fmla="val 50000" name="adj1"/>
              <a:gd fmla="val 23332" name="adj2"/>
            </a:avLst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131"/>
          <p:cNvSpPr/>
          <p:nvPr/>
        </p:nvSpPr>
        <p:spPr>
          <a:xfrm>
            <a:off x="3200400" y="4841875"/>
            <a:ext cx="2133600" cy="1269900"/>
          </a:xfrm>
          <a:prstGeom prst="can">
            <a:avLst>
              <a:gd fmla="val 25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6" name="Google Shape;1086;p131"/>
          <p:cNvSpPr/>
          <p:nvPr/>
        </p:nvSpPr>
        <p:spPr>
          <a:xfrm>
            <a:off x="3371850" y="6191250"/>
            <a:ext cx="1885961" cy="26828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FFFF"/>
                </a:solidFill>
                <a:latin typeface="Arial Black"/>
              </a:rPr>
              <a:t>Dados de Produtos</a:t>
            </a:r>
          </a:p>
        </p:txBody>
      </p:sp>
      <p:sp>
        <p:nvSpPr>
          <p:cNvPr id="1087" name="Google Shape;1087;p131"/>
          <p:cNvSpPr/>
          <p:nvPr/>
        </p:nvSpPr>
        <p:spPr>
          <a:xfrm>
            <a:off x="3352800" y="5397500"/>
            <a:ext cx="1885946" cy="26828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FFFF"/>
                </a:solidFill>
                <a:latin typeface="Arial Black"/>
              </a:rPr>
              <a:t>Banco de Dados</a:t>
            </a:r>
          </a:p>
        </p:txBody>
      </p:sp>
      <p:sp>
        <p:nvSpPr>
          <p:cNvPr id="1088" name="Google Shape;1088;p131"/>
          <p:cNvSpPr/>
          <p:nvPr/>
        </p:nvSpPr>
        <p:spPr>
          <a:xfrm rot="1971975">
            <a:off x="5410153" y="4286266"/>
            <a:ext cx="457176" cy="555702"/>
          </a:xfrm>
          <a:prstGeom prst="upDownArrow">
            <a:avLst>
              <a:gd fmla="val 50000" name="adj1"/>
              <a:gd fmla="val 23332" name="adj2"/>
            </a:avLst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131"/>
          <p:cNvSpPr/>
          <p:nvPr/>
        </p:nvSpPr>
        <p:spPr>
          <a:xfrm rot="-2140913">
            <a:off x="2666929" y="4302152"/>
            <a:ext cx="457238" cy="539577"/>
          </a:xfrm>
          <a:prstGeom prst="upDownArrow">
            <a:avLst>
              <a:gd fmla="val 50000" name="adj1"/>
              <a:gd fmla="val 22666" name="adj2"/>
            </a:avLst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0" name="Google Shape;1090;p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1" name="Google Shape;1091;p131"/>
          <p:cNvSpPr txBox="1"/>
          <p:nvPr/>
        </p:nvSpPr>
        <p:spPr>
          <a:xfrm>
            <a:off x="684213" y="2068513"/>
            <a:ext cx="4757700" cy="9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Coleção de Dados Relacionados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13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15 - Indice Stored Procedure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3" name="Google Shape;1093;p1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4351" y="5316552"/>
            <a:ext cx="2949838" cy="9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4" name="Google Shape;1094;p1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69575" y="4509474"/>
            <a:ext cx="2133600" cy="2236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5" name="Google Shape;1095;p1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53375" y="1430978"/>
            <a:ext cx="2949850" cy="121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105"/>
          <p:cNvSpPr txBox="1"/>
          <p:nvPr>
            <p:ph type="title"/>
          </p:nvPr>
        </p:nvSpPr>
        <p:spPr>
          <a:xfrm>
            <a:off x="468312" y="476250"/>
            <a:ext cx="8229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824" name="Google Shape;824;p105"/>
          <p:cNvSpPr txBox="1"/>
          <p:nvPr>
            <p:ph idx="1" type="body"/>
          </p:nvPr>
        </p:nvSpPr>
        <p:spPr>
          <a:xfrm>
            <a:off x="1984102" y="476250"/>
            <a:ext cx="64293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5524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pt-BR" sz="1700"/>
              <a:t>Arquivo sequencial</a:t>
            </a:r>
            <a:endParaRPr sz="3700"/>
          </a:p>
          <a:p>
            <a:pPr indent="-488950" lvl="0" marL="5524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pt-BR" sz="1700"/>
              <a:t>Índices</a:t>
            </a:r>
            <a:endParaRPr sz="3700"/>
          </a:p>
          <a:p>
            <a:pPr indent="-488950" lvl="0" marL="5524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pt-BR" sz="1700"/>
              <a:t>Árvore B tree</a:t>
            </a:r>
            <a:endParaRPr sz="1700"/>
          </a:p>
          <a:p>
            <a:pPr indent="-488950" lvl="0" marL="5524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pt-BR" sz="1700"/>
              <a:t>Índice Clusterizado</a:t>
            </a:r>
            <a:endParaRPr sz="1700"/>
          </a:p>
          <a:p>
            <a:pPr indent="-488950" lvl="0" marL="5524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pt-BR" sz="1700"/>
              <a:t>Índice Não-Clusterizado</a:t>
            </a:r>
            <a:endParaRPr sz="1700"/>
          </a:p>
          <a:p>
            <a:pPr indent="-488950" lvl="0" marL="5524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pt-BR" sz="1700"/>
              <a:t>Criando o Índice</a:t>
            </a:r>
            <a:endParaRPr sz="3700"/>
          </a:p>
          <a:p>
            <a:pPr indent="-488950" lvl="0" marL="5524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pt-BR" sz="1700"/>
              <a:t>Plano de execução</a:t>
            </a:r>
            <a:endParaRPr sz="3700"/>
          </a:p>
          <a:p>
            <a:pPr indent="-488950" lvl="0" marL="5524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pt-BR" sz="1700"/>
              <a:t>O que é Stored Procedure?</a:t>
            </a:r>
            <a:endParaRPr sz="3700"/>
          </a:p>
          <a:p>
            <a:pPr indent="-488950" lvl="0" marL="5524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pt-BR" sz="1700"/>
              <a:t>Vantagens da Stored Procedure</a:t>
            </a:r>
            <a:endParaRPr sz="3700"/>
          </a:p>
          <a:p>
            <a:pPr indent="-488950" lvl="0" marL="5524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pt-BR" sz="1700"/>
              <a:t>Comandos SQL dentro de aplicações C# e PHP</a:t>
            </a:r>
            <a:endParaRPr sz="3700"/>
          </a:p>
          <a:p>
            <a:pPr indent="-488950" lvl="0" marL="5524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pt-BR" sz="1700"/>
              <a:t>Stored Procedure dentro de aplicações C# e PHP</a:t>
            </a:r>
            <a:endParaRPr sz="3700"/>
          </a:p>
          <a:p>
            <a:pPr indent="-488950" lvl="0" marL="5524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pt-BR" sz="1700"/>
              <a:t>Delimitador Stored Procedure</a:t>
            </a:r>
            <a:endParaRPr sz="3700"/>
          </a:p>
          <a:p>
            <a:pPr indent="-488950" lvl="0" marL="5524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pt-BR" sz="1700"/>
              <a:t>Stored Procedure sem Parâmetros</a:t>
            </a:r>
            <a:endParaRPr sz="3700"/>
          </a:p>
          <a:p>
            <a:pPr indent="-488950" lvl="0" marL="5524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pt-BR" sz="1700"/>
              <a:t>Questionário – Kahoot</a:t>
            </a:r>
            <a:endParaRPr sz="1700"/>
          </a:p>
        </p:txBody>
      </p:sp>
      <p:sp>
        <p:nvSpPr>
          <p:cNvPr id="825" name="Google Shape;825;p10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6" name="Google Shape;826;p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105"/>
          <p:cNvSpPr txBox="1"/>
          <p:nvPr>
            <p:ph idx="11" type="ftr"/>
          </p:nvPr>
        </p:nvSpPr>
        <p:spPr>
          <a:xfrm>
            <a:off x="5105400" y="627662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15 - Indice Stored Procedure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3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132"/>
          <p:cNvSpPr txBox="1"/>
          <p:nvPr>
            <p:ph idx="4294967295" type="ctrTitle"/>
          </p:nvPr>
        </p:nvSpPr>
        <p:spPr>
          <a:xfrm>
            <a:off x="0" y="836612"/>
            <a:ext cx="9144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Representação Física do SGBD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2" name="Google Shape;1102;p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7353" y="1182688"/>
            <a:ext cx="4968875" cy="5675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3" name="Google Shape;1103;p1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5825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4" name="Google Shape;1104;p1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674" y="3312576"/>
            <a:ext cx="2245100" cy="23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5" name="Google Shape;1105;p1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15129" y="1027633"/>
            <a:ext cx="2312706" cy="1053696"/>
          </a:xfrm>
          <a:prstGeom prst="rect">
            <a:avLst/>
          </a:prstGeom>
          <a:noFill/>
          <a:ln>
            <a:noFill/>
          </a:ln>
        </p:spPr>
      </p:pic>
      <p:sp>
        <p:nvSpPr>
          <p:cNvPr id="1106" name="Google Shape;1106;p13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15 - Indice Stored Procedure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133"/>
          <p:cNvSpPr txBox="1"/>
          <p:nvPr>
            <p:ph type="title"/>
          </p:nvPr>
        </p:nvSpPr>
        <p:spPr>
          <a:xfrm>
            <a:off x="457200" y="245269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solidFill>
                  <a:schemeClr val="dk1"/>
                </a:solidFill>
              </a:rPr>
              <a:t>1) Exemplo comandos SQL dentro da </a:t>
            </a:r>
            <a:br>
              <a:rPr lang="pt-BR" sz="2400">
                <a:solidFill>
                  <a:schemeClr val="dk1"/>
                </a:solidFill>
              </a:rPr>
            </a:br>
            <a:r>
              <a:rPr lang="pt-BR" sz="2400">
                <a:solidFill>
                  <a:schemeClr val="dk1"/>
                </a:solidFill>
              </a:rPr>
              <a:t>aplicação em C#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12" name="Google Shape;1112;p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133"/>
          <p:cNvSpPr txBox="1"/>
          <p:nvPr/>
        </p:nvSpPr>
        <p:spPr>
          <a:xfrm>
            <a:off x="1187450" y="1557337"/>
            <a:ext cx="6294437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pt-B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20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4" name="Google Shape;1114;p13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133"/>
          <p:cNvSpPr txBox="1"/>
          <p:nvPr>
            <p:ph idx="11" type="ftr"/>
          </p:nvPr>
        </p:nvSpPr>
        <p:spPr>
          <a:xfrm>
            <a:off x="1676400" y="6019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15 - Indice Stored Procedure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6" name="Google Shape;1116;p1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62" y="1557337"/>
            <a:ext cx="8934676" cy="2889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7" name="Google Shape;1117;p1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1802" y="4543664"/>
            <a:ext cx="3305380" cy="1933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134"/>
          <p:cNvSpPr txBox="1"/>
          <p:nvPr>
            <p:ph type="title"/>
          </p:nvPr>
        </p:nvSpPr>
        <p:spPr>
          <a:xfrm>
            <a:off x="457200" y="486495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solidFill>
                  <a:schemeClr val="dk1"/>
                </a:solidFill>
              </a:rPr>
              <a:t>3) Exemplo comandos SQL dentro de uma </a:t>
            </a:r>
            <a:br>
              <a:rPr lang="pt-BR" sz="2400">
                <a:solidFill>
                  <a:schemeClr val="dk1"/>
                </a:solidFill>
              </a:rPr>
            </a:br>
            <a:r>
              <a:rPr lang="pt-BR" sz="2400">
                <a:solidFill>
                  <a:schemeClr val="dk1"/>
                </a:solidFill>
              </a:rPr>
              <a:t>aplicação PHP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23" name="Google Shape;1123;p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4" name="Google Shape;1124;p134"/>
          <p:cNvSpPr txBox="1"/>
          <p:nvPr/>
        </p:nvSpPr>
        <p:spPr>
          <a:xfrm>
            <a:off x="1187450" y="1557337"/>
            <a:ext cx="6294437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pt-B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20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5" name="Google Shape;1125;p13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p134"/>
          <p:cNvSpPr txBox="1"/>
          <p:nvPr>
            <p:ph idx="11" type="ftr"/>
          </p:nvPr>
        </p:nvSpPr>
        <p:spPr>
          <a:xfrm>
            <a:off x="277091" y="6073339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15 - Indice Stored Procedure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7" name="Google Shape;1127;p1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858095"/>
            <a:ext cx="7722155" cy="2592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" name="Google Shape;1128;p1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50493" y="4223977"/>
            <a:ext cx="3999371" cy="2339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135"/>
          <p:cNvSpPr txBox="1"/>
          <p:nvPr>
            <p:ph type="ctrTitle"/>
          </p:nvPr>
        </p:nvSpPr>
        <p:spPr>
          <a:xfrm>
            <a:off x="2655888" y="1787093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</a:pPr>
            <a:r>
              <a:rPr lang="pt-BR" sz="3200">
                <a:solidFill>
                  <a:schemeClr val="lt1"/>
                </a:solidFill>
              </a:rPr>
              <a:t>Stored Procedure dentro de aplicações C# e PHP</a:t>
            </a:r>
            <a:endParaRPr/>
          </a:p>
        </p:txBody>
      </p:sp>
      <p:sp>
        <p:nvSpPr>
          <p:cNvPr id="1135" name="Google Shape;1135;p13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15 - Indice Stored Procedure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6" name="Google Shape;1136;p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5825" y="260350"/>
            <a:ext cx="1439863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136"/>
          <p:cNvSpPr txBox="1"/>
          <p:nvPr>
            <p:ph type="title"/>
          </p:nvPr>
        </p:nvSpPr>
        <p:spPr>
          <a:xfrm>
            <a:off x="457200" y="3175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solidFill>
                  <a:schemeClr val="dk1"/>
                </a:solidFill>
              </a:rPr>
              <a:t>2) Exemplo comandos BD SQL Stored procedure</a:t>
            </a:r>
            <a:br>
              <a:rPr lang="pt-BR" sz="2400">
                <a:solidFill>
                  <a:schemeClr val="dk1"/>
                </a:solidFill>
              </a:rPr>
            </a:br>
            <a:r>
              <a:rPr lang="pt-BR" sz="2400">
                <a:solidFill>
                  <a:schemeClr val="dk1"/>
                </a:solidFill>
              </a:rPr>
              <a:t>dentro de uma aplicação em C#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42" name="Google Shape;1142;p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3" name="Google Shape;1143;p13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p136"/>
          <p:cNvSpPr txBox="1"/>
          <p:nvPr>
            <p:ph idx="11" type="ftr"/>
          </p:nvPr>
        </p:nvSpPr>
        <p:spPr>
          <a:xfrm>
            <a:off x="1676400" y="6019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15 - Indice Stored Procedure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5" name="Google Shape;1145;p1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684" y="1561090"/>
            <a:ext cx="3333750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6" name="Google Shape;1146;p136"/>
          <p:cNvSpPr/>
          <p:nvPr/>
        </p:nvSpPr>
        <p:spPr>
          <a:xfrm>
            <a:off x="3591504" y="2216727"/>
            <a:ext cx="489526" cy="1939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6F6F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7" name="Google Shape;1147;p1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29100" y="1702954"/>
            <a:ext cx="44577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8" name="Google Shape;1148;p1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56147" y="3673114"/>
            <a:ext cx="3796362" cy="2575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137"/>
          <p:cNvSpPr txBox="1"/>
          <p:nvPr>
            <p:ph type="title"/>
          </p:nvPr>
        </p:nvSpPr>
        <p:spPr>
          <a:xfrm>
            <a:off x="457200" y="144317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solidFill>
                  <a:schemeClr val="dk1"/>
                </a:solidFill>
              </a:rPr>
              <a:t>4) Exemplo comandos BD </a:t>
            </a:r>
            <a:br>
              <a:rPr lang="pt-BR" sz="2400">
                <a:solidFill>
                  <a:schemeClr val="dk1"/>
                </a:solidFill>
              </a:rPr>
            </a:br>
            <a:r>
              <a:rPr lang="pt-BR" sz="2400">
                <a:solidFill>
                  <a:schemeClr val="dk1"/>
                </a:solidFill>
              </a:rPr>
              <a:t>MySql  Stored procedure em aplicação  em PHP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54" name="Google Shape;1154;p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5" name="Google Shape;1155;p13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p137"/>
          <p:cNvSpPr txBox="1"/>
          <p:nvPr>
            <p:ph idx="11" type="ftr"/>
          </p:nvPr>
        </p:nvSpPr>
        <p:spPr>
          <a:xfrm>
            <a:off x="1676400" y="6019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15 - Indice Stored Procedure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7" name="Google Shape;1157;p1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31918" y="1249795"/>
            <a:ext cx="4238625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8" name="Google Shape;1158;p1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81300" y="4440383"/>
            <a:ext cx="59055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9" name="Google Shape;1159;p137"/>
          <p:cNvSpPr/>
          <p:nvPr/>
        </p:nvSpPr>
        <p:spPr>
          <a:xfrm>
            <a:off x="4142509" y="3764395"/>
            <a:ext cx="304800" cy="41967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6F6F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0" name="Google Shape;1160;p1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9080" y="3764395"/>
            <a:ext cx="2194040" cy="1872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138"/>
          <p:cNvSpPr txBox="1"/>
          <p:nvPr>
            <p:ph type="ctrTitle"/>
          </p:nvPr>
        </p:nvSpPr>
        <p:spPr>
          <a:xfrm>
            <a:off x="2655888" y="1787093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</a:pPr>
            <a:r>
              <a:rPr lang="pt-BR" sz="3200">
                <a:solidFill>
                  <a:schemeClr val="lt1"/>
                </a:solidFill>
              </a:rPr>
              <a:t>O que é Stored Procedure?</a:t>
            </a:r>
            <a:endParaRPr/>
          </a:p>
        </p:txBody>
      </p:sp>
      <p:sp>
        <p:nvSpPr>
          <p:cNvPr id="1167" name="Google Shape;1167;p13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15 - Indice Stored Procedure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8" name="Google Shape;1168;p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5825" y="260350"/>
            <a:ext cx="1439863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139"/>
          <p:cNvSpPr txBox="1"/>
          <p:nvPr>
            <p:ph type="title"/>
          </p:nvPr>
        </p:nvSpPr>
        <p:spPr>
          <a:xfrm>
            <a:off x="457200" y="698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solidFill>
                  <a:schemeClr val="dk1"/>
                </a:solidFill>
              </a:rPr>
              <a:t>O que é Stored Procedure?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74" name="Google Shape;1174;p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139"/>
          <p:cNvSpPr txBox="1"/>
          <p:nvPr/>
        </p:nvSpPr>
        <p:spPr>
          <a:xfrm>
            <a:off x="1187450" y="1557337"/>
            <a:ext cx="6294437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pt-B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20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6" name="Google Shape;1176;p13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p139"/>
          <p:cNvSpPr txBox="1"/>
          <p:nvPr>
            <p:ph idx="11" type="ftr"/>
          </p:nvPr>
        </p:nvSpPr>
        <p:spPr>
          <a:xfrm>
            <a:off x="1746971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15 - Indice Stored Procedure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p139"/>
          <p:cNvSpPr/>
          <p:nvPr/>
        </p:nvSpPr>
        <p:spPr>
          <a:xfrm>
            <a:off x="2286000" y="3059668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Google Shape;1179;p139"/>
          <p:cNvSpPr/>
          <p:nvPr/>
        </p:nvSpPr>
        <p:spPr>
          <a:xfrm>
            <a:off x="207818" y="1215668"/>
            <a:ext cx="8478982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Stored Procedure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que traduzido significa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Procedimento Armazenado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é uma conjunto de comandos em SQL que podem ser executados de uma só vez.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 armazena tarefas repetitivas e aceita parâmetros de entrada para que a tarefa seja efetuada de acordo com a necessidade individual.</a:t>
            </a:r>
            <a:endParaRPr/>
          </a:p>
        </p:txBody>
      </p:sp>
      <p:pic>
        <p:nvPicPr>
          <p:cNvPr id="1180" name="Google Shape;1180;p1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3949" y="3616324"/>
            <a:ext cx="6357938" cy="263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140"/>
          <p:cNvSpPr txBox="1"/>
          <p:nvPr>
            <p:ph type="title"/>
          </p:nvPr>
        </p:nvSpPr>
        <p:spPr>
          <a:xfrm>
            <a:off x="457200" y="698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solidFill>
                  <a:schemeClr val="dk1"/>
                </a:solidFill>
              </a:rPr>
              <a:t>O que é Stored Procedure?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86" name="Google Shape;1186;p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7" name="Google Shape;1187;p140"/>
          <p:cNvSpPr txBox="1"/>
          <p:nvPr/>
        </p:nvSpPr>
        <p:spPr>
          <a:xfrm>
            <a:off x="1187450" y="1557337"/>
            <a:ext cx="6294437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pt-B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20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8" name="Google Shape;1188;p140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p140"/>
          <p:cNvSpPr txBox="1"/>
          <p:nvPr>
            <p:ph idx="11" type="ftr"/>
          </p:nvPr>
        </p:nvSpPr>
        <p:spPr>
          <a:xfrm>
            <a:off x="1676400" y="6019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15 - Indice Stored Procedure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p140"/>
          <p:cNvSpPr/>
          <p:nvPr/>
        </p:nvSpPr>
        <p:spPr>
          <a:xfrm>
            <a:off x="2286000" y="3059668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1" name="Google Shape;1191;p1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8446" y="1557337"/>
            <a:ext cx="6994392" cy="3652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141"/>
          <p:cNvSpPr txBox="1"/>
          <p:nvPr>
            <p:ph type="title"/>
          </p:nvPr>
        </p:nvSpPr>
        <p:spPr>
          <a:xfrm>
            <a:off x="457200" y="698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solidFill>
                  <a:schemeClr val="dk1"/>
                </a:solidFill>
              </a:rPr>
              <a:t>Vantagens da Stored Procedure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97" name="Google Shape;1197;p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8" name="Google Shape;1198;p141"/>
          <p:cNvSpPr txBox="1"/>
          <p:nvPr/>
        </p:nvSpPr>
        <p:spPr>
          <a:xfrm>
            <a:off x="1187450" y="1557337"/>
            <a:ext cx="6294437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pt-B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20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9" name="Google Shape;1199;p14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141"/>
          <p:cNvSpPr txBox="1"/>
          <p:nvPr>
            <p:ph idx="11" type="ftr"/>
          </p:nvPr>
        </p:nvSpPr>
        <p:spPr>
          <a:xfrm>
            <a:off x="1676400" y="6019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15 - Indice Stored Procedure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p141"/>
          <p:cNvSpPr/>
          <p:nvPr/>
        </p:nvSpPr>
        <p:spPr>
          <a:xfrm>
            <a:off x="2286000" y="3059668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p141"/>
          <p:cNvSpPr/>
          <p:nvPr/>
        </p:nvSpPr>
        <p:spPr>
          <a:xfrm>
            <a:off x="152400" y="1911349"/>
            <a:ext cx="5209309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Facilitar a manutenção e a alteração das aplicações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Ocultar a complexidade de acesso ao BD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Poder receber parâmetros de entrada e retornar resultados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Reduzir o tráfego de rede gerado pela aplicação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Facilitar e centralizar o gerenciamento de permissões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Melhora a velocidade de execução.</a:t>
            </a:r>
            <a:endParaRPr/>
          </a:p>
        </p:txBody>
      </p:sp>
      <p:pic>
        <p:nvPicPr>
          <p:cNvPr id="1203" name="Google Shape;1203;p1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99125" y="1381125"/>
            <a:ext cx="3105150" cy="48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06"/>
          <p:cNvSpPr txBox="1"/>
          <p:nvPr>
            <p:ph type="ctrTitle"/>
          </p:nvPr>
        </p:nvSpPr>
        <p:spPr>
          <a:xfrm>
            <a:off x="3770700" y="2276625"/>
            <a:ext cx="2921045" cy="8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b="1" lang="pt-BR" sz="2800">
                <a:solidFill>
                  <a:schemeClr val="lt1"/>
                </a:solidFill>
              </a:rPr>
              <a:t>Arquivo sequencial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33" name="Google Shape;833;p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10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106"/>
          <p:cNvSpPr txBox="1"/>
          <p:nvPr>
            <p:ph idx="11" type="ftr"/>
          </p:nvPr>
        </p:nvSpPr>
        <p:spPr>
          <a:xfrm>
            <a:off x="3124200" y="6019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15 - Indice Stored Procedure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142"/>
          <p:cNvSpPr txBox="1"/>
          <p:nvPr>
            <p:ph type="ctrTitle"/>
          </p:nvPr>
        </p:nvSpPr>
        <p:spPr>
          <a:xfrm>
            <a:off x="2667000" y="1731675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</a:pPr>
            <a:r>
              <a:rPr lang="pt-BR" sz="3200">
                <a:solidFill>
                  <a:schemeClr val="lt1"/>
                </a:solidFill>
              </a:rPr>
              <a:t>Delimitador Stored Procedure</a:t>
            </a:r>
            <a:endParaRPr/>
          </a:p>
        </p:txBody>
      </p:sp>
      <p:sp>
        <p:nvSpPr>
          <p:cNvPr id="1210" name="Google Shape;1210;p14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15 - Indice Stored Procedure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1" name="Google Shape;1211;p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5825" y="260350"/>
            <a:ext cx="1439863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143"/>
          <p:cNvSpPr txBox="1"/>
          <p:nvPr>
            <p:ph type="title"/>
          </p:nvPr>
        </p:nvSpPr>
        <p:spPr>
          <a:xfrm>
            <a:off x="457200" y="144317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solidFill>
                  <a:schemeClr val="dk1"/>
                </a:solidFill>
              </a:rPr>
              <a:t>Delimitador Stored Procedure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17" name="Google Shape;1217;p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8" name="Google Shape;1218;p14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p143"/>
          <p:cNvSpPr txBox="1"/>
          <p:nvPr>
            <p:ph idx="11" type="ftr"/>
          </p:nvPr>
        </p:nvSpPr>
        <p:spPr>
          <a:xfrm>
            <a:off x="1676400" y="6019800"/>
            <a:ext cx="5541818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15 - Indice Stored Procedure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143"/>
          <p:cNvSpPr/>
          <p:nvPr/>
        </p:nvSpPr>
        <p:spPr>
          <a:xfrm>
            <a:off x="457200" y="1692948"/>
            <a:ext cx="4239491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bd_pedido_01</a:t>
            </a:r>
            <a:r>
              <a:rPr b="0" i="0" lang="pt-BR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DELIMITER $$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PROCEDURE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sp_primeiro</a:t>
            </a:r>
            <a:r>
              <a:rPr b="0" i="0" lang="pt-BR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pt-BR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tb_cliente limit 1</a:t>
            </a:r>
            <a:r>
              <a:rPr b="0" i="0" lang="pt-BR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pt-BR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tb_pedido limit 1</a:t>
            </a:r>
            <a:r>
              <a:rPr b="0" i="0" lang="pt-BR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pt-BR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tb_veiculo limit 1</a:t>
            </a:r>
            <a:r>
              <a:rPr b="0" i="0" lang="pt-BR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pt-BR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tb_vendedor limit 1</a:t>
            </a:r>
            <a:r>
              <a:rPr b="0" i="0" lang="pt-BR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END$$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DELIMITER </a:t>
            </a:r>
            <a:r>
              <a:rPr b="0" i="0" lang="pt-BR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call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sp_primeiro</a:t>
            </a:r>
            <a:r>
              <a:rPr b="0" i="0" lang="pt-BR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/>
          </a:p>
        </p:txBody>
      </p:sp>
      <p:sp>
        <p:nvSpPr>
          <p:cNvPr id="1221" name="Google Shape;1221;p143"/>
          <p:cNvSpPr/>
          <p:nvPr/>
        </p:nvSpPr>
        <p:spPr>
          <a:xfrm>
            <a:off x="4114800" y="1744517"/>
            <a:ext cx="4572000" cy="3001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Begin...End;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São (contêineres) usados para delimitar blocos de comandos a serem executados pela stored procedure. 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declaração aninhada possui um delimitador (;)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bloco de Begin pode ser aninhado dentro de outros blocos.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44"/>
          <p:cNvSpPr txBox="1"/>
          <p:nvPr>
            <p:ph type="title"/>
          </p:nvPr>
        </p:nvSpPr>
        <p:spPr>
          <a:xfrm>
            <a:off x="457200" y="144317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solidFill>
                  <a:schemeClr val="dk1"/>
                </a:solidFill>
              </a:rPr>
              <a:t>Delimitador Stored Procedure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27" name="Google Shape;1227;p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8" name="Google Shape;1228;p14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144"/>
          <p:cNvSpPr txBox="1"/>
          <p:nvPr>
            <p:ph idx="11" type="ftr"/>
          </p:nvPr>
        </p:nvSpPr>
        <p:spPr>
          <a:xfrm>
            <a:off x="1676400" y="6019800"/>
            <a:ext cx="5541818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15 - Indice Stored Procedure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144"/>
          <p:cNvSpPr/>
          <p:nvPr/>
        </p:nvSpPr>
        <p:spPr>
          <a:xfrm>
            <a:off x="457200" y="1692948"/>
            <a:ext cx="4239491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bd_pedido_01</a:t>
            </a:r>
            <a:r>
              <a:rPr b="0" i="0" lang="pt-BR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DELIMITER $$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PROCEDURE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sp_primeiro</a:t>
            </a:r>
            <a:r>
              <a:rPr b="0" i="0" lang="pt-BR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pt-BR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tb_cliente limit 1</a:t>
            </a:r>
            <a:r>
              <a:rPr b="0" i="0" lang="pt-BR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pt-BR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tb_pedido limit 1</a:t>
            </a:r>
            <a:r>
              <a:rPr b="0" i="0" lang="pt-BR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pt-BR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tb_veiculo limit 1</a:t>
            </a:r>
            <a:r>
              <a:rPr b="0" i="0" lang="pt-BR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pt-BR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tb_vendedor limit 1</a:t>
            </a:r>
            <a:r>
              <a:rPr b="0" i="0" lang="pt-BR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END$$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DELIMITER</a:t>
            </a:r>
            <a:r>
              <a:rPr b="1" i="0" lang="pt-BR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call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sp_primeiro</a:t>
            </a:r>
            <a:r>
              <a:rPr b="0" i="0" lang="pt-BR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/>
          </a:p>
        </p:txBody>
      </p:sp>
      <p:sp>
        <p:nvSpPr>
          <p:cNvPr id="1231" name="Google Shape;1231;p144"/>
          <p:cNvSpPr/>
          <p:nvPr/>
        </p:nvSpPr>
        <p:spPr>
          <a:xfrm>
            <a:off x="4114800" y="1744517"/>
            <a:ext cx="45720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DELIMITER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criar rotinas com vários comandos. 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Porém o </a:t>
            </a: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delimitador (;) 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 ser problemático pois, ao ser encontrado em um procedimento, finaliza imediatamente. 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145"/>
          <p:cNvSpPr txBox="1"/>
          <p:nvPr>
            <p:ph type="ctrTitle"/>
          </p:nvPr>
        </p:nvSpPr>
        <p:spPr>
          <a:xfrm>
            <a:off x="2667000" y="1731675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</a:pPr>
            <a:r>
              <a:rPr lang="pt-BR" sz="3200">
                <a:solidFill>
                  <a:schemeClr val="lt1"/>
                </a:solidFill>
              </a:rPr>
              <a:t>Stored Procedure</a:t>
            </a:r>
            <a:br>
              <a:rPr lang="pt-BR" sz="3200">
                <a:solidFill>
                  <a:schemeClr val="lt1"/>
                </a:solidFill>
              </a:rPr>
            </a:br>
            <a:r>
              <a:rPr lang="pt-BR" sz="3200">
                <a:solidFill>
                  <a:schemeClr val="lt1"/>
                </a:solidFill>
              </a:rPr>
              <a:t>sem Parâmetros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238" name="Google Shape;1238;p14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15 - Indice Stored Procedure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9" name="Google Shape;1239;p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5825" y="260350"/>
            <a:ext cx="1439863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146"/>
          <p:cNvSpPr txBox="1"/>
          <p:nvPr>
            <p:ph type="title"/>
          </p:nvPr>
        </p:nvSpPr>
        <p:spPr>
          <a:xfrm>
            <a:off x="457200" y="144317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solidFill>
                  <a:schemeClr val="dk1"/>
                </a:solidFill>
              </a:rPr>
              <a:t>Stored Procedure sem parâmetros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45" name="Google Shape;1245;p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6" name="Google Shape;1246;p14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146"/>
          <p:cNvSpPr txBox="1"/>
          <p:nvPr>
            <p:ph idx="11" type="ftr"/>
          </p:nvPr>
        </p:nvSpPr>
        <p:spPr>
          <a:xfrm>
            <a:off x="1676400" y="6019800"/>
            <a:ext cx="5541818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15 - Indice Stored Procedure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146"/>
          <p:cNvSpPr/>
          <p:nvPr/>
        </p:nvSpPr>
        <p:spPr>
          <a:xfrm>
            <a:off x="900545" y="1744517"/>
            <a:ext cx="7786255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DELIMITER $$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b="0" i="0" lang="pt-B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b="0" i="0" lang="pt-B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sp_02</a:t>
            </a:r>
            <a:r>
              <a:rPr b="0" i="0" lang="pt-BR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0" i="0" lang="pt-BR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pt-B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</a:t>
            </a:r>
            <a:r>
              <a:rPr b="0" i="0" lang="pt-BR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pt-B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nr_pedido</a:t>
            </a:r>
            <a:r>
              <a:rPr b="0" i="0" lang="pt-BR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pt-B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</a:t>
            </a:r>
            <a:r>
              <a:rPr b="0" i="0" lang="pt-BR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pt-B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dt_pedido</a:t>
            </a:r>
            <a:r>
              <a:rPr b="0" i="0" lang="pt-BR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pt-B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</a:t>
            </a:r>
            <a:r>
              <a:rPr b="0" i="0" lang="pt-BR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pt-B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veiculo</a:t>
            </a:r>
            <a:r>
              <a:rPr b="0" i="0" lang="pt-BR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pt-B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</a:t>
            </a:r>
            <a:r>
              <a:rPr b="0" i="0" lang="pt-BR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pt-B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valor_pedido </a:t>
            </a:r>
            <a:r>
              <a:rPr b="0" i="0" lang="pt-BR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pt-B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tb_pedido P </a:t>
            </a:r>
            <a:r>
              <a:rPr b="0" i="0" lang="pt-BR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inner</a:t>
            </a:r>
            <a:r>
              <a:rPr b="0" i="0" lang="pt-B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b="0" i="0" lang="pt-B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tb_veiculo V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0" i="0" lang="pt-BR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b="0" i="0" lang="pt-B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</a:t>
            </a:r>
            <a:r>
              <a:rPr b="0" i="0" lang="pt-BR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pt-B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cd_veiculo </a:t>
            </a:r>
            <a:r>
              <a:rPr b="0" i="0" lang="pt-BR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</a:t>
            </a:r>
            <a:r>
              <a:rPr b="0" i="0" lang="pt-BR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pt-B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cd_veiculo</a:t>
            </a:r>
            <a:r>
              <a:rPr b="0" i="0" lang="pt-BR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0" i="0" lang="pt-B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END$$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DELIMITER </a:t>
            </a:r>
            <a:r>
              <a:rPr b="0" i="0" lang="pt-BR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call</a:t>
            </a:r>
            <a:r>
              <a:rPr b="0" i="0" lang="pt-B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sp_02</a:t>
            </a:r>
            <a:r>
              <a:rPr b="0" i="0" lang="pt-BR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</p:txBody>
      </p:sp>
      <p:pic>
        <p:nvPicPr>
          <p:cNvPr id="1249" name="Google Shape;1249;p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7324" y="3643527"/>
            <a:ext cx="3256821" cy="2376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147"/>
          <p:cNvSpPr txBox="1"/>
          <p:nvPr>
            <p:ph type="title"/>
          </p:nvPr>
        </p:nvSpPr>
        <p:spPr>
          <a:xfrm>
            <a:off x="457200" y="144317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solidFill>
                  <a:schemeClr val="dk1"/>
                </a:solidFill>
              </a:rPr>
              <a:t>Stored Procedure sem parâmetros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55" name="Google Shape;1255;p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6" name="Google Shape;1256;p14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p147"/>
          <p:cNvSpPr txBox="1"/>
          <p:nvPr>
            <p:ph idx="11" type="ftr"/>
          </p:nvPr>
        </p:nvSpPr>
        <p:spPr>
          <a:xfrm>
            <a:off x="1676400" y="6019800"/>
            <a:ext cx="5541818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15 - Indice Stored Procedure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147"/>
          <p:cNvSpPr/>
          <p:nvPr/>
        </p:nvSpPr>
        <p:spPr>
          <a:xfrm>
            <a:off x="249383" y="1541046"/>
            <a:ext cx="867236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7D"/>
                </a:solidFill>
                <a:latin typeface="Consolas"/>
                <a:ea typeface="Consolas"/>
                <a:cs typeface="Consolas"/>
                <a:sym typeface="Consolas"/>
              </a:rPr>
              <a:t>Criar uma sp_02A  para listar (nr_pedido, dt_pedido, valor_pedido, comissao</a:t>
            </a:r>
            <a:endParaRPr b="0" i="0" sz="1600" u="none" cap="none" strike="noStrike">
              <a:solidFill>
                <a:srgbClr val="0000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59" name="Google Shape;1259;p1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8810" y="2548658"/>
            <a:ext cx="3358815" cy="2397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148"/>
          <p:cNvSpPr txBox="1"/>
          <p:nvPr>
            <p:ph type="ctrTitle"/>
          </p:nvPr>
        </p:nvSpPr>
        <p:spPr>
          <a:xfrm>
            <a:off x="1600200" y="1773238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</a:pPr>
            <a:r>
              <a:rPr lang="pt-BR" sz="3200">
                <a:solidFill>
                  <a:schemeClr val="lt1"/>
                </a:solidFill>
              </a:rPr>
              <a:t>Questionário</a:t>
            </a:r>
            <a:endParaRPr/>
          </a:p>
        </p:txBody>
      </p:sp>
      <p:sp>
        <p:nvSpPr>
          <p:cNvPr id="1266" name="Google Shape;1266;p14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15 - Indice Stored Procedure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7" name="Google Shape;1267;p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5825" y="260350"/>
            <a:ext cx="1439863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2" name="Google Shape;1272;p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7575" y="508000"/>
            <a:ext cx="1439863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3" name="Google Shape;1273;p149"/>
          <p:cNvSpPr txBox="1"/>
          <p:nvPr>
            <p:ph idx="11" type="ftr"/>
          </p:nvPr>
        </p:nvSpPr>
        <p:spPr>
          <a:xfrm>
            <a:off x="457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15 - Indice Stored Procedure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4" name="Google Shape;1274;p149"/>
          <p:cNvSpPr txBox="1"/>
          <p:nvPr/>
        </p:nvSpPr>
        <p:spPr>
          <a:xfrm>
            <a:off x="4763" y="7556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Questionário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5" name="Google Shape;1275;p1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838" y="1433513"/>
            <a:ext cx="5795962" cy="30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6" name="Google Shape;1276;p1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30788" y="3032125"/>
            <a:ext cx="3676650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7" name="Google Shape;1277;p149"/>
          <p:cNvSpPr/>
          <p:nvPr/>
        </p:nvSpPr>
        <p:spPr>
          <a:xfrm>
            <a:off x="223838" y="5167313"/>
            <a:ext cx="16812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 + RA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8" name="Google Shape;1278;p149"/>
          <p:cNvCxnSpPr/>
          <p:nvPr/>
        </p:nvCxnSpPr>
        <p:spPr>
          <a:xfrm flipH="1" rot="10800000">
            <a:off x="2051050" y="4724363"/>
            <a:ext cx="3968700" cy="57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ransition spd="slow">
    <p:push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3" name="Google Shape;1283;p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7575" y="508000"/>
            <a:ext cx="1439863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4" name="Google Shape;1284;p150"/>
          <p:cNvSpPr txBox="1"/>
          <p:nvPr>
            <p:ph idx="11" type="ftr"/>
          </p:nvPr>
        </p:nvSpPr>
        <p:spPr>
          <a:xfrm>
            <a:off x="457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15 - Indice Stored Procedure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Google Shape;1285;p150"/>
          <p:cNvSpPr txBox="1"/>
          <p:nvPr/>
        </p:nvSpPr>
        <p:spPr>
          <a:xfrm>
            <a:off x="4763" y="7556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Questionário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6" name="Google Shape;1286;p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6900" y="1293425"/>
            <a:ext cx="6966225" cy="502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51"/>
          <p:cNvSpPr txBox="1"/>
          <p:nvPr>
            <p:ph type="title"/>
          </p:nvPr>
        </p:nvSpPr>
        <p:spPr>
          <a:xfrm>
            <a:off x="468312" y="476250"/>
            <a:ext cx="82296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1292" name="Google Shape;1292;p151"/>
          <p:cNvSpPr txBox="1"/>
          <p:nvPr>
            <p:ph idx="1" type="body"/>
          </p:nvPr>
        </p:nvSpPr>
        <p:spPr>
          <a:xfrm>
            <a:off x="1984102" y="476250"/>
            <a:ext cx="64293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5524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pt-BR" sz="1700"/>
              <a:t>Arquivo sequencial</a:t>
            </a:r>
            <a:endParaRPr sz="3700"/>
          </a:p>
          <a:p>
            <a:pPr indent="-488950" lvl="0" marL="5524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pt-BR" sz="1700"/>
              <a:t>Índices</a:t>
            </a:r>
            <a:endParaRPr sz="3700"/>
          </a:p>
          <a:p>
            <a:pPr indent="-488950" lvl="0" marL="5524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pt-BR" sz="1700"/>
              <a:t>Árvore B tree</a:t>
            </a:r>
            <a:endParaRPr sz="1700"/>
          </a:p>
          <a:p>
            <a:pPr indent="-488950" lvl="0" marL="5524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pt-BR" sz="1700"/>
              <a:t>Índice Clusterizado</a:t>
            </a:r>
            <a:endParaRPr sz="1700"/>
          </a:p>
          <a:p>
            <a:pPr indent="-488950" lvl="0" marL="5524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pt-BR" sz="1700"/>
              <a:t>Índice Não-Clusterizado</a:t>
            </a:r>
            <a:endParaRPr sz="1700"/>
          </a:p>
          <a:p>
            <a:pPr indent="-488950" lvl="0" marL="5524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pt-BR" sz="1700"/>
              <a:t>Criando o Índice</a:t>
            </a:r>
            <a:endParaRPr sz="3700"/>
          </a:p>
          <a:p>
            <a:pPr indent="-488950" lvl="0" marL="5524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pt-BR" sz="1700"/>
              <a:t>Plano de execução</a:t>
            </a:r>
            <a:endParaRPr sz="3700"/>
          </a:p>
          <a:p>
            <a:pPr indent="-488950" lvl="0" marL="5524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pt-BR" sz="1700"/>
              <a:t>O que é Stored Procedure?</a:t>
            </a:r>
            <a:endParaRPr sz="3700"/>
          </a:p>
          <a:p>
            <a:pPr indent="-488950" lvl="0" marL="5524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pt-BR" sz="1700"/>
              <a:t>Vantagens da Stored Procedure</a:t>
            </a:r>
            <a:endParaRPr sz="3700"/>
          </a:p>
          <a:p>
            <a:pPr indent="-488950" lvl="0" marL="5524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pt-BR" sz="1700"/>
              <a:t>Comandos SQL dentro de aplicações C# e PHP</a:t>
            </a:r>
            <a:endParaRPr sz="3700"/>
          </a:p>
          <a:p>
            <a:pPr indent="-488950" lvl="0" marL="5524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pt-BR" sz="1700"/>
              <a:t>Stored Procedure dentro de aplicações C# e PHP</a:t>
            </a:r>
            <a:endParaRPr sz="3700"/>
          </a:p>
          <a:p>
            <a:pPr indent="-488950" lvl="0" marL="5524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pt-BR" sz="1700"/>
              <a:t>Delimitador Stored Procedure</a:t>
            </a:r>
            <a:endParaRPr sz="3700"/>
          </a:p>
          <a:p>
            <a:pPr indent="-488950" lvl="0" marL="5524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pt-BR" sz="1700"/>
              <a:t>Stored Procedure sem Parâmetros</a:t>
            </a:r>
            <a:endParaRPr sz="3700"/>
          </a:p>
          <a:p>
            <a:pPr indent="-488950" lvl="0" marL="5524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pt-BR" sz="1700"/>
              <a:t>Questionário – Kahoot</a:t>
            </a:r>
            <a:endParaRPr sz="1700"/>
          </a:p>
        </p:txBody>
      </p:sp>
      <p:sp>
        <p:nvSpPr>
          <p:cNvPr id="1293" name="Google Shape;1293;p15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4" name="Google Shape;1294;p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5" name="Google Shape;1295;p151"/>
          <p:cNvSpPr txBox="1"/>
          <p:nvPr>
            <p:ph idx="11" type="ftr"/>
          </p:nvPr>
        </p:nvSpPr>
        <p:spPr>
          <a:xfrm>
            <a:off x="5105400" y="627662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15 - Indice Stored Procedure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07"/>
          <p:cNvSpPr txBox="1"/>
          <p:nvPr>
            <p:ph type="title"/>
          </p:nvPr>
        </p:nvSpPr>
        <p:spPr>
          <a:xfrm>
            <a:off x="457200" y="698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Arquivo sequencial </a:t>
            </a:r>
            <a:endParaRPr/>
          </a:p>
        </p:txBody>
      </p:sp>
      <p:pic>
        <p:nvPicPr>
          <p:cNvPr id="841" name="Google Shape;841;p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10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107"/>
          <p:cNvSpPr txBox="1"/>
          <p:nvPr>
            <p:ph idx="11" type="ftr"/>
          </p:nvPr>
        </p:nvSpPr>
        <p:spPr>
          <a:xfrm>
            <a:off x="3124200" y="6296891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15 - Indice Stored Procedure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107"/>
          <p:cNvSpPr/>
          <p:nvPr/>
        </p:nvSpPr>
        <p:spPr>
          <a:xfrm>
            <a:off x="222251" y="1233055"/>
            <a:ext cx="411422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Registros são distribuídos em uma ordem, um após o outro.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Ordem pode ser a sequencia de geração dos registros. </a:t>
            </a:r>
            <a:endParaRPr/>
          </a:p>
        </p:txBody>
      </p:sp>
      <p:sp>
        <p:nvSpPr>
          <p:cNvPr id="845" name="Google Shape;845;p107"/>
          <p:cNvSpPr/>
          <p:nvPr/>
        </p:nvSpPr>
        <p:spPr>
          <a:xfrm>
            <a:off x="222251" y="3949639"/>
            <a:ext cx="4114222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Vantagem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Simplicidade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Desvantagem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Busca de registro através de acesso sequencial.</a:t>
            </a:r>
            <a:endParaRPr/>
          </a:p>
        </p:txBody>
      </p:sp>
      <p:pic>
        <p:nvPicPr>
          <p:cNvPr id="846" name="Google Shape;846;p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84825" y="1233055"/>
            <a:ext cx="3219450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52"/>
          <p:cNvSpPr txBox="1"/>
          <p:nvPr>
            <p:ph type="title"/>
          </p:nvPr>
        </p:nvSpPr>
        <p:spPr>
          <a:xfrm>
            <a:off x="2916237" y="1916112"/>
            <a:ext cx="3384550" cy="1944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0" i="0" lang="pt-BR" sz="5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Dúvidas</a:t>
            </a:r>
            <a:endParaRPr/>
          </a:p>
        </p:txBody>
      </p:sp>
      <p:sp>
        <p:nvSpPr>
          <p:cNvPr id="1301" name="Google Shape;1301;p15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2" name="Google Shape;1302;p152"/>
          <p:cNvSpPr txBox="1"/>
          <p:nvPr/>
        </p:nvSpPr>
        <p:spPr>
          <a:xfrm>
            <a:off x="2555875" y="4292600"/>
            <a:ext cx="5921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Jose.wellington@uniceub.br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3" name="Google Shape;1303;p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4" name="Google Shape;1304;p152"/>
          <p:cNvSpPr txBox="1"/>
          <p:nvPr>
            <p:ph idx="11" type="ftr"/>
          </p:nvPr>
        </p:nvSpPr>
        <p:spPr>
          <a:xfrm>
            <a:off x="14097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Aula 15 - Indice Stored Procedure 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153"/>
          <p:cNvSpPr txBox="1"/>
          <p:nvPr>
            <p:ph type="ctrTitle"/>
          </p:nvPr>
        </p:nvSpPr>
        <p:spPr>
          <a:xfrm>
            <a:off x="4572000" y="2276475"/>
            <a:ext cx="3773488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Exercício</a:t>
            </a:r>
            <a:endParaRPr sz="2800"/>
          </a:p>
        </p:txBody>
      </p:sp>
      <p:pic>
        <p:nvPicPr>
          <p:cNvPr id="1310" name="Google Shape;1310;p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1" name="Google Shape;1311;p15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15 - Indice Stored Procedure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154"/>
          <p:cNvSpPr txBox="1"/>
          <p:nvPr>
            <p:ph type="title"/>
          </p:nvPr>
        </p:nvSpPr>
        <p:spPr>
          <a:xfrm>
            <a:off x="455613" y="695325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pt-BR" sz="3800"/>
              <a:t>Exercício</a:t>
            </a:r>
            <a:endParaRPr/>
          </a:p>
        </p:txBody>
      </p:sp>
      <p:pic>
        <p:nvPicPr>
          <p:cNvPr id="1317" name="Google Shape;1317;p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8" name="Google Shape;1318;p15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15 - Indice Stored Procedure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154"/>
          <p:cNvSpPr/>
          <p:nvPr/>
        </p:nvSpPr>
        <p:spPr>
          <a:xfrm>
            <a:off x="455613" y="1844866"/>
            <a:ext cx="8229600" cy="4630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-- 01 Criar view  Vw14_01 que Lista os campos titulo, editora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-- 02 Criar view  Vw14_02 que Lista o total de livro por editora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-- 03 Criar uma consulta que faça ROLLBACK – excluir cd_editora = 1 na tb_livro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-- 04 Criar uma consulta que faça Commit - aumentar o preço em 20%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-- 05 Lista os preços acima da média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-- 06 Lista os  livros que estão acima da média da Editora Campus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08"/>
          <p:cNvSpPr txBox="1"/>
          <p:nvPr>
            <p:ph type="ctrTitle"/>
          </p:nvPr>
        </p:nvSpPr>
        <p:spPr>
          <a:xfrm>
            <a:off x="3770700" y="2276625"/>
            <a:ext cx="2921045" cy="8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lang="pt-BR" sz="2800"/>
              <a:t>Í</a:t>
            </a:r>
            <a:r>
              <a:rPr b="1" i="0" lang="pt-BR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ndices</a:t>
            </a:r>
            <a:endParaRPr/>
          </a:p>
        </p:txBody>
      </p:sp>
      <p:pic>
        <p:nvPicPr>
          <p:cNvPr id="852" name="Google Shape;852;p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10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108"/>
          <p:cNvSpPr txBox="1"/>
          <p:nvPr>
            <p:ph idx="11" type="ftr"/>
          </p:nvPr>
        </p:nvSpPr>
        <p:spPr>
          <a:xfrm>
            <a:off x="3124200" y="6019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15 - Indice Stored Procedure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09"/>
          <p:cNvSpPr txBox="1"/>
          <p:nvPr>
            <p:ph type="title"/>
          </p:nvPr>
        </p:nvSpPr>
        <p:spPr>
          <a:xfrm>
            <a:off x="457200" y="698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Índices</a:t>
            </a:r>
            <a:endParaRPr/>
          </a:p>
        </p:txBody>
      </p:sp>
      <p:pic>
        <p:nvPicPr>
          <p:cNvPr id="860" name="Google Shape;860;p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61" name="Google Shape;861;p10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109"/>
          <p:cNvSpPr txBox="1"/>
          <p:nvPr>
            <p:ph idx="11" type="ftr"/>
          </p:nvPr>
        </p:nvSpPr>
        <p:spPr>
          <a:xfrm>
            <a:off x="3124200" y="6296891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15 - Indice Stored Procedure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3" name="Google Shape;863;p1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9272" y="1150505"/>
            <a:ext cx="4807527" cy="2964295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109"/>
          <p:cNvSpPr/>
          <p:nvPr/>
        </p:nvSpPr>
        <p:spPr>
          <a:xfrm>
            <a:off x="96982" y="1441450"/>
            <a:ext cx="3449781" cy="224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Permitir um rápido acesso aleatório aos registros num arquivo. </a:t>
            </a:r>
            <a:endParaRPr/>
          </a:p>
          <a:p>
            <a:pPr indent="0" lvl="0" marL="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10"/>
          <p:cNvSpPr txBox="1"/>
          <p:nvPr>
            <p:ph type="title"/>
          </p:nvPr>
        </p:nvSpPr>
        <p:spPr>
          <a:xfrm>
            <a:off x="457200" y="698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Índices</a:t>
            </a:r>
            <a:endParaRPr/>
          </a:p>
        </p:txBody>
      </p:sp>
      <p:pic>
        <p:nvPicPr>
          <p:cNvPr id="870" name="Google Shape;870;p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110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110"/>
          <p:cNvSpPr txBox="1"/>
          <p:nvPr>
            <p:ph idx="11" type="ftr"/>
          </p:nvPr>
        </p:nvSpPr>
        <p:spPr>
          <a:xfrm>
            <a:off x="3124200" y="6296891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15 - Indice Stored Procedure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110"/>
          <p:cNvSpPr/>
          <p:nvPr/>
        </p:nvSpPr>
        <p:spPr>
          <a:xfrm>
            <a:off x="96982" y="1441450"/>
            <a:ext cx="3449781" cy="2668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 que é um Índice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indent="0" lvl="0" marL="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estrutura de dados adicional associada ao arquivo (tabela). </a:t>
            </a:r>
            <a:endParaRPr/>
          </a:p>
        </p:txBody>
      </p:sp>
      <p:pic>
        <p:nvPicPr>
          <p:cNvPr id="874" name="Google Shape;874;p1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23764" y="1879600"/>
            <a:ext cx="4697985" cy="3227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111"/>
          <p:cNvSpPr txBox="1"/>
          <p:nvPr>
            <p:ph type="title"/>
          </p:nvPr>
        </p:nvSpPr>
        <p:spPr>
          <a:xfrm>
            <a:off x="457200" y="698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Índices</a:t>
            </a:r>
            <a:endParaRPr/>
          </a:p>
        </p:txBody>
      </p:sp>
      <p:pic>
        <p:nvPicPr>
          <p:cNvPr id="880" name="Google Shape;880;p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11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111"/>
          <p:cNvSpPr txBox="1"/>
          <p:nvPr>
            <p:ph idx="11" type="ftr"/>
          </p:nvPr>
        </p:nvSpPr>
        <p:spPr>
          <a:xfrm>
            <a:off x="3124200" y="6296891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15 - Indice Stored Procedure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111"/>
          <p:cNvSpPr/>
          <p:nvPr/>
        </p:nvSpPr>
        <p:spPr>
          <a:xfrm>
            <a:off x="0" y="1605134"/>
            <a:ext cx="3876146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Índices são empregados em consultas para ajudar a </a:t>
            </a:r>
            <a:r>
              <a:rPr b="0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encontrar registros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 um valor específico em uma coluna de forma rápida – ou seja, aumentar o desempenho na execução de consultas.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4" name="Google Shape;884;p1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9629" y="1540073"/>
            <a:ext cx="4203905" cy="2424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2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5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0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2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7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6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