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724650" cy="9774225"/>
  <p:embeddedFontLst>
    <p:embeddedFont>
      <p:font typeface="Arial Black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1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1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5" name="Google Shape;85;p1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conteúdo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7" name="Google Shape;77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09 - Join - Exercícios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>
            <p:ph type="title"/>
          </p:nvPr>
        </p:nvSpPr>
        <p:spPr>
          <a:xfrm>
            <a:off x="539750" y="508000"/>
            <a:ext cx="37957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  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714375" y="1563687"/>
            <a:ext cx="7715250" cy="425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cliente Pedro Nóbrega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vendedor Hugo Silva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pedido  - Data= 06-04-2020,  cliente = Pedro Nóbrega, Vendedor = Hugo Silva,  veiculo S10 valor R$109.000,00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 cliente Vallu Nascimento para Carlos Nascimento na tabela pedido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 vendedor Anibal para Anibal Santoro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 o valor do Pedido 1 parar cd_veiculo 4 e valor R$101.000,00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Excluir Cliente quando o cd_cliente = 1  (vê se é possível ? Explique ? 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09 - Join - Exercícios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>
            <p:ph type="title"/>
          </p:nvPr>
        </p:nvSpPr>
        <p:spPr>
          <a:xfrm>
            <a:off x="539750" y="508000"/>
            <a:ext cx="37957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  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555625" y="1374775"/>
            <a:ext cx="8429625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Excluir Cliente quando o cd_cliente = 1  (vê se é possível ? Explique ? )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Atualizar o valor da comissão em 10% do valor da venda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os nr_pedidos, dt_pedido, Cliente, veiculo, valor, comissao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os pedidos dos clientes que começa o nome com well   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 o valor do pedido, aumentando em 20%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 a comissão do pedido em 5% do valor da venda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o cd_cliente = 4 e cd_veiculo = 1 trazendo nome do cliente e veiculo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o cd_cliente = 4 ou cd_veiculo = 1 trazendo nome do cliente e veiculo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