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724650" cy="9774225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79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9" orient="horz"/>
        <p:guide pos="211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ArialBlack-regular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4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4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4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abela" type="tbl">
  <p:cSld name="TAB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716087" y="1690687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1066800"/>
              <a:ext cx="2867024" cy="3157537"/>
              <a:chOff x="0" y="1066800"/>
              <a:chExt cx="2867024" cy="3157537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716087" y="1690687"/>
                <a:ext cx="574675" cy="64293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2281237" y="1066800"/>
                <a:ext cx="585787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2281237" y="1690687"/>
                <a:ext cx="585787" cy="6429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716087" y="2324100"/>
                <a:ext cx="574675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573087" y="2947987"/>
                <a:ext cx="576262" cy="64452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1141412" y="2947987"/>
                <a:ext cx="584200" cy="644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>
            <a:off x="0" y="0"/>
            <a:ext cx="9144000" cy="546100"/>
            <a:chOff x="0" y="0"/>
            <a:chExt cx="9144000" cy="546100"/>
          </a:xfrm>
        </p:grpSpPr>
        <p:sp>
          <p:nvSpPr>
            <p:cNvPr id="37" name="Google Shape;37;p3"/>
            <p:cNvSpPr txBox="1"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 txBox="1"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 txBox="1"/>
            <p:nvPr/>
          </p:nvSpPr>
          <p:spPr>
            <a:xfrm>
              <a:off x="409575" y="134937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547687" y="0"/>
              <a:ext cx="139700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547687" y="134937"/>
              <a:ext cx="139700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274637" y="274637"/>
              <a:ext cx="136525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131762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274637" y="409575"/>
              <a:ext cx="136525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ctrTitle"/>
          </p:nvPr>
        </p:nvSpPr>
        <p:spPr>
          <a:xfrm>
            <a:off x="3394364" y="2276475"/>
            <a:ext cx="4475451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Exercício 03 - Entregar até o dia 27-04-2020 Segunda</a:t>
            </a: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3124200" y="603365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11B - Consulta de Agregação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0" y="400050"/>
            <a:ext cx="575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– Parte 01</a:t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700" y="1679575"/>
            <a:ext cx="8301050" cy="289976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11B - Consulta de Agregação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0" y="400050"/>
            <a:ext cx="575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</a:t>
            </a:r>
            <a:br>
              <a:rPr b="0" i="0" lang="pt-BR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200"/>
              <a:t>parte 01</a:t>
            </a:r>
            <a:endParaRPr/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1971" y="574937"/>
            <a:ext cx="4144528" cy="14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/>
          <p:nvPr/>
        </p:nvSpPr>
        <p:spPr>
          <a:xfrm>
            <a:off x="360219" y="2087537"/>
            <a:ext cx="8561530" cy="438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--01) lista a quantidade de livros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--02) lista a média dos preços dos livros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--03) lista o preço maior do livro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--04) lista o preço menor do livro da editora (thomson)  =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--05) lista o total de livros por editora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--06) lista o total de livros por genero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--07) Lista o titulo, ano do livro, editor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--08) Lista o titulo, quantos meses tem o livro, genero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--09) Lista o titulo, quantos dias tem o livro,  editor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--10) Lista titulo, valor do livro,  valor do livro + 100,  20% a mais no valor do livro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7"/>
          <p:cNvSpPr txBox="1"/>
          <p:nvPr>
            <p:ph idx="11" type="ftr"/>
          </p:nvPr>
        </p:nvSpPr>
        <p:spPr>
          <a:xfrm>
            <a:off x="685800" y="6043862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11B - Consulta de Agregação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0" y="400050"/>
            <a:ext cx="575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– Parte 02</a:t>
            </a:r>
            <a:endParaRPr/>
          </a:p>
        </p:txBody>
      </p:sp>
      <p:pic>
        <p:nvPicPr>
          <p:cNvPr id="88" name="Google Shape;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9510" y="1781175"/>
            <a:ext cx="6515908" cy="32618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 txBox="1"/>
          <p:nvPr>
            <p:ph idx="11" type="ftr"/>
          </p:nvPr>
        </p:nvSpPr>
        <p:spPr>
          <a:xfrm>
            <a:off x="531264" y="6019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11B - Consulta de Agregação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0" y="400050"/>
            <a:ext cx="575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</a:t>
            </a:r>
            <a:br>
              <a:rPr b="0" i="0" lang="pt-BR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200"/>
              <a:t>parte 02</a:t>
            </a:r>
            <a:endParaRPr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2010" y="601899"/>
            <a:ext cx="4447540" cy="1485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/>
          <p:nvPr/>
        </p:nvSpPr>
        <p:spPr>
          <a:xfrm>
            <a:off x="110836" y="2056686"/>
            <a:ext cx="9033164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-- 11) Lista a média das vendas antes do mês 07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-- 12) Lista o valor total da vendas depois do mês 06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-- 13) Lista a média das compras por cliente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-- 14) Lista o veículo vendido, ano do 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-- 15) Lista o veículo vendido, quantidade de meses tem a compra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-- 16) Lista as veículos e a somatória das comissões por veiculo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-- 17) Lista os vendedores e a somatória das comissões por vendedor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-- 18) Lista os clientes e quantidade de compras realizadas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-- 19) Lista o menor valor vendido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--20) Lista nr_pedido, comissao e classificacao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    Classificacao - (&lt; 4000 = normal)  (&gt;=4000 e &lt;5000 = Boa) (&gt; 5000 = Otima)</a:t>
            </a:r>
            <a:endParaRPr/>
          </a:p>
        </p:txBody>
      </p:sp>
      <p:sp>
        <p:nvSpPr>
          <p:cNvPr id="101" name="Google Shape;101;p9"/>
          <p:cNvSpPr txBox="1"/>
          <p:nvPr>
            <p:ph idx="11" type="ftr"/>
          </p:nvPr>
        </p:nvSpPr>
        <p:spPr>
          <a:xfrm>
            <a:off x="679450" y="6088559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11B - Consulta de Agregação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