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7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62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8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74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7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9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4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E87CB-B17F-4D17-B883-5F2DBF0C2B54}" type="datetimeFigureOut">
              <a:rPr lang="pt-BR" smtClean="0"/>
              <a:t>22/08/2020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F0FE7-30AA-415B-81D0-3C78474309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44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1200" y="1635184"/>
            <a:ext cx="8229600" cy="2148840"/>
          </a:xfrm>
        </p:spPr>
        <p:txBody>
          <a:bodyPr>
            <a:normAutofit/>
          </a:bodyPr>
          <a:lstStyle/>
          <a:p>
            <a:r>
              <a:rPr lang="pt-BR" sz="4860" b="1" dirty="0"/>
              <a:t>Fundamentos de </a:t>
            </a:r>
            <a:r>
              <a:rPr lang="pt-BR" sz="4860" b="1" dirty="0" err="1"/>
              <a:t>Deep</a:t>
            </a:r>
            <a:r>
              <a:rPr lang="pt-BR" sz="4860" b="1" dirty="0"/>
              <a:t> Learning </a:t>
            </a:r>
            <a:br>
              <a:rPr lang="pt-BR" sz="4860" b="1" dirty="0"/>
            </a:br>
            <a:r>
              <a:rPr lang="pt-BR" sz="2520" dirty="0"/>
              <a:t/>
            </a:r>
            <a:br>
              <a:rPr lang="pt-BR" sz="2520" dirty="0"/>
            </a:br>
            <a:r>
              <a:rPr lang="pt-BR" sz="2520" b="1" dirty="0"/>
              <a:t>Pós-graduação em Ciência de Dados e </a:t>
            </a:r>
            <a:r>
              <a:rPr lang="pt-BR" sz="2520" b="1" dirty="0" err="1"/>
              <a:t>Machine</a:t>
            </a:r>
            <a:r>
              <a:rPr lang="pt-BR" sz="2520" b="1" dirty="0"/>
              <a:t> Learning</a:t>
            </a:r>
            <a:br>
              <a:rPr lang="pt-BR" sz="2520" b="1" dirty="0"/>
            </a:br>
            <a:r>
              <a:rPr lang="pt-BR" sz="2520" b="1" dirty="0"/>
              <a:t>Módulo 3 - Data Mining e </a:t>
            </a:r>
            <a:r>
              <a:rPr lang="pt-BR" sz="2520" b="1" dirty="0" err="1"/>
              <a:t>Machine</a:t>
            </a:r>
            <a:r>
              <a:rPr lang="pt-BR" sz="2520" b="1" dirty="0"/>
              <a:t> Learning</a:t>
            </a:r>
            <a:endParaRPr lang="pt-BR" sz="486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81200" y="4125537"/>
            <a:ext cx="8229600" cy="1490186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4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Tensores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130" y="1875473"/>
            <a:ext cx="934974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8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01" y="1873627"/>
            <a:ext cx="82753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9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024" y="1730693"/>
            <a:ext cx="926973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825625"/>
            <a:ext cx="920115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27" y="1825625"/>
            <a:ext cx="92583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Fundamentos de Deep Learning   Pós-graduação em Ciência de Dados e Machine Learning Módulo 3 - Data Mining e Machine Learning</vt:lpstr>
      <vt:lpstr>Tensores</vt:lpstr>
      <vt:lpstr>Tensores</vt:lpstr>
      <vt:lpstr>Tensores</vt:lpstr>
      <vt:lpstr>Tensores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maia</dc:creator>
  <cp:lastModifiedBy>ricardo maia</cp:lastModifiedBy>
  <cp:revision>4</cp:revision>
  <dcterms:created xsi:type="dcterms:W3CDTF">2020-08-20T06:06:48Z</dcterms:created>
  <dcterms:modified xsi:type="dcterms:W3CDTF">2020-08-22T13:58:39Z</dcterms:modified>
</cp:coreProperties>
</file>