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E85BF-781A-4443-8161-E02F907C32F5}" type="datetimeFigureOut">
              <a:rPr lang="pt-BR" smtClean="0"/>
              <a:t>28/07/2020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FB386-682F-419A-A440-08204A585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27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6217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991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454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5808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143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28/07/2020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30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28/07/2020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42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28/07/2020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51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28/07/2020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84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28/07/2020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10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28/07/2020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00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28/07/2020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06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28/07/2020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96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28/07/2020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62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28/07/2020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68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643A-035F-42E2-AB97-2D434B388344}" type="datetimeFigureOut">
              <a:rPr lang="pt-BR" smtClean="0"/>
              <a:t>28/07/2020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49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643A-035F-42E2-AB97-2D434B388344}" type="datetimeFigureOut">
              <a:rPr lang="pt-BR" smtClean="0"/>
              <a:t>28/07/2020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056F4-241E-416E-A9E1-4757EB4305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81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35871"/>
            <a:ext cx="9144000" cy="2387600"/>
          </a:xfrm>
        </p:spPr>
        <p:txBody>
          <a:bodyPr>
            <a:normAutofit/>
          </a:bodyPr>
          <a:lstStyle/>
          <a:p>
            <a:r>
              <a:rPr lang="pt-BR" sz="5400" b="1" dirty="0"/>
              <a:t>Fundamentos de </a:t>
            </a:r>
            <a:r>
              <a:rPr lang="pt-BR" sz="5400" b="1" dirty="0" err="1"/>
              <a:t>Deep</a:t>
            </a:r>
            <a:r>
              <a:rPr lang="pt-BR" sz="5400" b="1" dirty="0"/>
              <a:t> Learning </a:t>
            </a:r>
            <a:r>
              <a:rPr lang="pt-BR" sz="5400" b="1" dirty="0" smtClean="0"/>
              <a:t/>
            </a:r>
            <a:br>
              <a:rPr lang="pt-BR" sz="5400" b="1" dirty="0" smtClean="0"/>
            </a:b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b="1" dirty="0" smtClean="0"/>
              <a:t>Pós-graduação em Ciência de Dados e </a:t>
            </a:r>
            <a:r>
              <a:rPr lang="pt-BR" sz="2800" b="1" dirty="0" err="1" smtClean="0"/>
              <a:t>Machine</a:t>
            </a:r>
            <a:r>
              <a:rPr lang="pt-BR" sz="2800" b="1" dirty="0" smtClean="0"/>
              <a:t> Learning</a:t>
            </a:r>
            <a:br>
              <a:rPr lang="pt-BR" sz="2800" b="1" dirty="0" smtClean="0"/>
            </a:br>
            <a:r>
              <a:rPr lang="pt-BR" sz="2800" b="1" dirty="0" smtClean="0"/>
              <a:t>Módulo 3 - Data Mining e </a:t>
            </a:r>
            <a:r>
              <a:rPr lang="pt-BR" sz="2800" b="1" dirty="0" err="1" smtClean="0"/>
              <a:t>Machine</a:t>
            </a:r>
            <a:r>
              <a:rPr lang="pt-BR" sz="2800" b="1" dirty="0" smtClean="0"/>
              <a:t> Learning</a:t>
            </a:r>
            <a:endParaRPr lang="pt-BR" sz="5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02930"/>
            <a:ext cx="9144000" cy="1655762"/>
          </a:xfrm>
        </p:spPr>
        <p:txBody>
          <a:bodyPr/>
          <a:lstStyle/>
          <a:p>
            <a:pPr algn="r"/>
            <a:r>
              <a:rPr lang="pt-BR" dirty="0" smtClean="0"/>
              <a:t>Professor </a:t>
            </a:r>
            <a:r>
              <a:rPr lang="pt-BR" dirty="0" err="1" smtClean="0"/>
              <a:t>Msc</a:t>
            </a:r>
            <a:r>
              <a:rPr lang="pt-BR" dirty="0" smtClean="0"/>
              <a:t>. Ricardo José Menezes Maia</a:t>
            </a:r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73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recomendação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 smtClean="0">
                <a:solidFill>
                  <a:schemeClr val="tx1"/>
                </a:solidFill>
              </a:rPr>
              <a:t>“</a:t>
            </a:r>
            <a:r>
              <a:rPr lang="pt-BR" sz="2400" dirty="0" err="1" smtClean="0">
                <a:solidFill>
                  <a:schemeClr val="tx1"/>
                </a:solidFill>
              </a:rPr>
              <a:t>Recommender</a:t>
            </a:r>
            <a:r>
              <a:rPr lang="pt-BR" sz="2400" dirty="0" smtClean="0">
                <a:solidFill>
                  <a:schemeClr val="tx1"/>
                </a:solidFill>
              </a:rPr>
              <a:t> Systems”, por </a:t>
            </a:r>
            <a:r>
              <a:rPr lang="pt-BR" sz="2400" dirty="0" err="1" smtClean="0">
                <a:solidFill>
                  <a:schemeClr val="tx1"/>
                </a:solidFill>
              </a:rPr>
              <a:t>Jannach</a:t>
            </a:r>
            <a:r>
              <a:rPr lang="pt-BR" sz="2400" dirty="0" smtClean="0">
                <a:solidFill>
                  <a:schemeClr val="tx1"/>
                </a:solidFill>
              </a:rPr>
              <a:t> e </a:t>
            </a:r>
            <a:r>
              <a:rPr lang="pt-BR" sz="2400" dirty="0" err="1" smtClean="0">
                <a:solidFill>
                  <a:schemeClr val="tx1"/>
                </a:solidFill>
              </a:rPr>
              <a:t>Zanker</a:t>
            </a:r>
            <a:r>
              <a:rPr lang="pt-BR" sz="2400" dirty="0">
                <a:solidFill>
                  <a:schemeClr val="tx1"/>
                </a:solidFill>
              </a:rPr>
              <a:t>.</a:t>
            </a:r>
          </a:p>
          <a:p>
            <a:r>
              <a:rPr lang="pt-BR" sz="2400" dirty="0" smtClean="0">
                <a:solidFill>
                  <a:schemeClr val="tx1"/>
                </a:solidFill>
              </a:rPr>
              <a:t>https</a:t>
            </a:r>
            <a:r>
              <a:rPr lang="pt-BR" sz="2400" dirty="0">
                <a:solidFill>
                  <a:schemeClr val="tx1"/>
                </a:solidFill>
              </a:rPr>
              <a:t>://www.ibm.com/developerworks/br/local/data/sistemas_recomendacao/</a:t>
            </a:r>
            <a:endParaRPr lang="pt-BR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6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recomendação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Um sistema	completo de recomendação é extremamente complexo e dependente de dados.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Sistemas de recomendação completos exigem um conhecimento avançado de álgebra linear.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Os dois sistemas de recomendação mais comuns são conteúdo-dependente e filtragem colaborativa: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Filtragem colaborativa produz recomendações baseadas no conhecimento das atitudes em relação aos itens. Tal modo usa o “conhecimento da massa” para recomendar itens.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Exemplo: No site da </a:t>
            </a:r>
            <a:r>
              <a:rPr lang="pt-BR" sz="2000" dirty="0" err="1" smtClean="0"/>
              <a:t>Amazon</a:t>
            </a:r>
            <a:r>
              <a:rPr lang="pt-BR" sz="2000" dirty="0" smtClean="0"/>
              <a:t> sugere que um usuários que compraram este livro/filme/música também costumam comprar este </a:t>
            </a:r>
            <a:r>
              <a:rPr lang="pt-BR" sz="2000" dirty="0"/>
              <a:t>outro livro/filme/música</a:t>
            </a:r>
            <a:endParaRPr lang="pt-BR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Sistemas baseado em conteúd</a:t>
            </a:r>
            <a:r>
              <a:rPr lang="pt-BR" sz="2000" dirty="0" smtClean="0"/>
              <a:t>o são sistemas que focam nos atributos dos itens e dão recomendações baseadas nas similaridades dos mesmos.</a:t>
            </a:r>
            <a:endParaRPr lang="pt-B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67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recomendação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No geral filtragem colaborativa é mais comumente usado que o conteúdo-dependente porque o primeiro consegue melhores resultados e é mais fácil de entender.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O algoritmo também tem a capacidade de aprender por si só, o que significa que pode começar a aprender quais parâmetros usar.</a:t>
            </a:r>
            <a:endParaRPr lang="pt-B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0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recomendação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Filtragem colaborativa pode ser dividida em filtragem colaborativa por memória e filtragem colaborativa por modelo.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O segundo notebook será implementado um sistema de recomendação que usa filtragem colaborativa por modelo. Tal sistemática fará uso de decomposição singular de valor e computando a similaridade do </a:t>
            </a:r>
            <a:r>
              <a:rPr lang="pt-BR" sz="2400" dirty="0" err="1" smtClean="0">
                <a:solidFill>
                  <a:schemeClr val="tx1"/>
                </a:solidFill>
              </a:rPr>
              <a:t>coseno</a:t>
            </a:r>
            <a:r>
              <a:rPr lang="pt-BR" sz="2400" dirty="0" smtClean="0">
                <a:solidFill>
                  <a:schemeClr val="tx1"/>
                </a:solidFill>
              </a:rPr>
              <a:t>.</a:t>
            </a:r>
            <a:endParaRPr lang="pt-B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13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recomendação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FC7195-CEE3-49B5-B7DA-E77A1F95992F}"/>
              </a:ext>
            </a:extLst>
          </p:cNvPr>
          <p:cNvSpPr txBox="1">
            <a:spLocks/>
          </p:cNvSpPr>
          <p:nvPr/>
        </p:nvSpPr>
        <p:spPr bwMode="black">
          <a:xfrm>
            <a:off x="722812" y="2097536"/>
            <a:ext cx="10406742" cy="4355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Para nossa implementação em Python, nós criamos um sistema de recomendação conteúdo-dependente para um conjunto de dados de filmes.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Esses dados de filmes é em geral o primeiro contato que estudantes tem quando começam a aprender sobre sistemas de recomendação.</a:t>
            </a:r>
            <a:endParaRPr lang="pt-B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89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000000"/>
      </a:lt2>
      <a:accent1>
        <a:srgbClr val="5B9BD5"/>
      </a:accent1>
      <a:accent2>
        <a:srgbClr val="ED7D31"/>
      </a:accent2>
      <a:accent3>
        <a:srgbClr val="00000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35038</TotalTime>
  <Words>185</Words>
  <Application>Microsoft Office PowerPoint</Application>
  <PresentationFormat>Widescreen</PresentationFormat>
  <Paragraphs>26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Fundamentos de Deep Learning   Pós-graduação em Ciência de Dados e Machine Learning Módulo 3 - Data Mining e Machine Learning</vt:lpstr>
      <vt:lpstr>Sistemas de recomendação</vt:lpstr>
      <vt:lpstr>Sistemas de recomendação</vt:lpstr>
      <vt:lpstr>Sistemas de recomendação</vt:lpstr>
      <vt:lpstr>Sistemas de recomendação</vt:lpstr>
      <vt:lpstr>Sistemas de recomendação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Aprendizagem de Máquina  Aula 03</dc:title>
  <dc:creator>William Roberto Malvezzi</dc:creator>
  <cp:lastModifiedBy>ricardo maia</cp:lastModifiedBy>
  <cp:revision>183</cp:revision>
  <dcterms:created xsi:type="dcterms:W3CDTF">2018-07-24T20:25:12Z</dcterms:created>
  <dcterms:modified xsi:type="dcterms:W3CDTF">2020-07-29T01:49:07Z</dcterms:modified>
</cp:coreProperties>
</file>