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07690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pt-BR" sz="4050" b="1" dirty="0"/>
              <a:t>Curso big data com </a:t>
            </a:r>
            <a:r>
              <a:rPr lang="pt-BR" sz="4050" b="1" dirty="0" err="1" smtClean="0"/>
              <a:t>MapReduce</a:t>
            </a:r>
            <a:r>
              <a:rPr lang="pt-BR" sz="4050" b="1" dirty="0" smtClean="0"/>
              <a:t> </a:t>
            </a:r>
            <a:r>
              <a:rPr lang="pt-BR" sz="4050" b="1" dirty="0" err="1"/>
              <a:t>spark</a:t>
            </a:r>
            <a:r>
              <a:rPr lang="pt-BR" sz="4050" b="1" dirty="0" smtClean="0"/>
              <a:t/>
            </a:r>
            <a:br>
              <a:rPr lang="pt-BR" sz="4050" b="1" dirty="0" smtClean="0"/>
            </a:br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b="1" dirty="0" smtClean="0"/>
              <a:t>Pós-graduação em Ciência de Dados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br>
              <a:rPr lang="pt-BR" sz="2100" b="1" dirty="0" smtClean="0"/>
            </a:br>
            <a:r>
              <a:rPr lang="pt-BR" sz="2100" b="1" dirty="0" smtClean="0"/>
              <a:t>Módulo 3 - Data Mining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endParaRPr lang="pt-BR" sz="405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6" y="3152197"/>
            <a:ext cx="7456714" cy="124182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3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Neste curso, a principal forma de trabalharmos com Python e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é por meio da sintaxe do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Se você já trabalhou com pandas em Python, R, SQL ou mesmo Excel, um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será muito familiar!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contém dados em formato de coluna e linha.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Cada coluna representa algum recurso ou variável.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Cada linha representa um ponto de dados individual.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começou com algo conhecido como sintaxe “RDD”, que era um pouco feia e difícil de aprender.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Agora 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2.0 e superior mudou para uma sintaxe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que é muito mais limpa e fácil de trabalhar!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são capazes de inserir e produzir dados de uma ampla variedade de fontes.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Podemos então usar esses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para aplicar várias transformações nos dados.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No final das chamadas de transformação, podemos mostrar ou coletar os resultados para exibir ou para algum processamento final</a:t>
            </a:r>
            <a:r>
              <a:rPr lang="pt-BR" sz="30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 smtClean="0">
                <a:latin typeface="Montserrat"/>
                <a:ea typeface="Montserrat"/>
                <a:cs typeface="Montserrat"/>
                <a:sym typeface="Montserrat"/>
              </a:rPr>
              <a:t>Veremos os principais recursos de trabalhar com </a:t>
            </a:r>
            <a:r>
              <a:rPr lang="pt-BR" sz="3000" dirty="0" err="1" smtClean="0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Assim que tivermos um conhecimento sólido do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, podemos passar a utilizar a API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MLlib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para aprendizado de máquina.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smtClean="0">
                <a:latin typeface="Montserrat"/>
                <a:ea typeface="Montserrat"/>
                <a:cs typeface="Montserrat"/>
                <a:sym typeface="Montserrat"/>
              </a:rPr>
              <a:t>Vamos 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começar aprendendo o básico do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Office PowerPoint</Application>
  <PresentationFormat>Apresentação na tela (16:9)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Montserrat</vt:lpstr>
      <vt:lpstr>Arial</vt:lpstr>
      <vt:lpstr>Simple Light</vt:lpstr>
      <vt:lpstr>Curso big data com MapReduce spark  Pós-graduação em Ciência de Dados e Machine Learning Módulo 3 - Data Mining e Machine Learning</vt:lpstr>
      <vt:lpstr>Spark DataFrames</vt:lpstr>
      <vt:lpstr>Python e Spark</vt:lpstr>
      <vt:lpstr>Python e Spark</vt:lpstr>
      <vt:lpstr>Python e Spark</vt:lpstr>
      <vt:lpstr>Python e Spark</vt:lpstr>
      <vt:lpstr>Python e Spark</vt:lpstr>
      <vt:lpstr>Python e Spark</vt:lpstr>
      <vt:lpstr>Python 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DataFrames</dc:title>
  <cp:lastModifiedBy>ricardo maia</cp:lastModifiedBy>
  <cp:revision>20</cp:revision>
  <dcterms:modified xsi:type="dcterms:W3CDTF">2020-10-22T01:50:02Z</dcterms:modified>
</cp:coreProperties>
</file>