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73" r:id="rId3"/>
    <p:sldId id="256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Oswald" panose="020B0604020202020204" charset="0"/>
      <p:regular r:id="rId17"/>
      <p:bold r:id="rId18"/>
    </p:embeddedFont>
    <p:embeddedFont>
      <p:font typeface="Source Code Pro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07690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pt-BR" sz="4050" b="1" dirty="0"/>
              <a:t>Curso big data com </a:t>
            </a:r>
            <a:r>
              <a:rPr lang="pt-BR" sz="4050" b="1" dirty="0" err="1" smtClean="0"/>
              <a:t>MapReduce</a:t>
            </a:r>
            <a:r>
              <a:rPr lang="pt-BR" sz="4050" b="1" dirty="0" smtClean="0"/>
              <a:t> </a:t>
            </a:r>
            <a:r>
              <a:rPr lang="pt-BR" sz="4050" b="1" dirty="0" err="1"/>
              <a:t>spark</a:t>
            </a:r>
            <a:r>
              <a:rPr lang="pt-BR" sz="4050" b="1" dirty="0" smtClean="0"/>
              <a:t/>
            </a:r>
            <a:br>
              <a:rPr lang="pt-BR" sz="4050" b="1" dirty="0" smtClean="0"/>
            </a:br>
            <a:r>
              <a:rPr lang="pt-BR" sz="2100" dirty="0" smtClean="0"/>
              <a:t/>
            </a:r>
            <a:br>
              <a:rPr lang="pt-BR" sz="2100" dirty="0" smtClean="0"/>
            </a:br>
            <a:r>
              <a:rPr lang="pt-BR" sz="2100" b="1" dirty="0" smtClean="0"/>
              <a:t>Pós-graduação em Ciência de Dados e </a:t>
            </a:r>
            <a:r>
              <a:rPr lang="pt-BR" sz="2100" b="1" dirty="0" err="1" smtClean="0"/>
              <a:t>Machine</a:t>
            </a:r>
            <a:r>
              <a:rPr lang="pt-BR" sz="2100" b="1" dirty="0" smtClean="0"/>
              <a:t> Learning</a:t>
            </a:r>
            <a:br>
              <a:rPr lang="pt-BR" sz="2100" b="1" dirty="0" smtClean="0"/>
            </a:br>
            <a:r>
              <a:rPr lang="pt-BR" sz="2100" b="1" dirty="0" smtClean="0"/>
              <a:t>Módulo 3 - Data Mining e </a:t>
            </a:r>
            <a:r>
              <a:rPr lang="pt-BR" sz="2100" b="1" dirty="0" err="1" smtClean="0"/>
              <a:t>Machine</a:t>
            </a:r>
            <a:r>
              <a:rPr lang="pt-BR" sz="2100" b="1" dirty="0" smtClean="0"/>
              <a:t> Learning</a:t>
            </a:r>
            <a:endParaRPr lang="pt-BR" sz="405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4286" y="3152197"/>
            <a:ext cx="7456714" cy="124182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3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15000"/>
              </a:lnSpc>
              <a:spcBef>
                <a:spcPts val="1100"/>
              </a:spcBef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pt-BR" sz="30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usa o algoritmo de mínimos quadrados alternados (ALS) para aprender esses fatores latentes.</a:t>
            </a:r>
          </a:p>
          <a:p>
            <a:pPr marL="457200" lvl="0" indent="-419100">
              <a:lnSpc>
                <a:spcPct val="115000"/>
              </a:lnSpc>
              <a:spcBef>
                <a:spcPts val="1100"/>
              </a:spcBef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pt-BR" sz="30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Seus dados precisam estar em um formato específico para funcionar com o Algoritmo de recomendação ALS do </a:t>
            </a:r>
            <a:r>
              <a:rPr lang="pt-BR" sz="3000" dirty="0" err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30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!...</a:t>
            </a:r>
            <a:endParaRPr sz="30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4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compreensão intuitiva de um sistema de recomendação é a seguinte:</a:t>
            </a:r>
          </a:p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4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que temos 3 clientes: 1,2,3.</a:t>
            </a:r>
          </a:p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4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Também temos alguns filmes: A, B, C</a:t>
            </a:r>
          </a:p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4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Os clientes 1 e 2 realmente gostam dos filmes A e B e classificam-nos com cinco de cinco estrelas!</a:t>
            </a:r>
          </a:p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4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 1 e # 2 não gostam do filme C e dê a ele uma classificação de uma estrela.</a:t>
            </a:r>
            <a:endParaRPr sz="2400" dirty="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8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Agora temos um novo cliente nº 3, que relata uma crítica de 5 estrelas para o filme A.</a:t>
            </a:r>
          </a:p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8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 novo filme devemos recomendar, B ou C?</a:t>
            </a:r>
          </a:p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8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Bem, com base na filtragem colaborativa, recomendamos o filme B, porque os usuários nº 1 e nº 2 também gostaram disso (e o filme A)</a:t>
            </a:r>
            <a:endParaRPr sz="2800" dirty="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8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Um sistema baseado em conteúdo não precisa levar os usuários em consideração.</a:t>
            </a:r>
          </a:p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8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Seria apenas agrupar filmes com base em recursos (duração, gênero, atores, </a:t>
            </a:r>
            <a:r>
              <a:rPr lang="pt-BR" sz="2800" dirty="0" err="1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pt-BR" sz="28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...)</a:t>
            </a:r>
          </a:p>
          <a:p>
            <a:pPr marL="457200" lvl="0" indent="-419100"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2800" smtClean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Frequentemente</a:t>
            </a:r>
            <a:r>
              <a:rPr lang="pt-BR" sz="28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os sistemas de recomendação reais têm combinações de métodos.</a:t>
            </a:r>
            <a:endParaRPr sz="2800" dirty="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Sistemas de Recomendação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 smtClean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1100"/>
              </a:spcBef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30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Os dois tipos mais comuns de sistemas de recomendação são</a:t>
            </a:r>
          </a:p>
          <a:p>
            <a:pPr marL="457200" lvl="0" indent="-419100">
              <a:spcBef>
                <a:spcPts val="1100"/>
              </a:spcBef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30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Baseado em conteúdo e</a:t>
            </a:r>
          </a:p>
          <a:p>
            <a:pPr marL="457200" lvl="0" indent="-419100">
              <a:spcBef>
                <a:spcPts val="1100"/>
              </a:spcBef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30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Filtragem colaborativa (CF).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lvl="0"/>
            <a:endParaRPr lang="pt-BR"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419100">
              <a:lnSpc>
                <a:spcPct val="115000"/>
              </a:lnSpc>
              <a:spcBef>
                <a:spcPts val="1100"/>
              </a:spcBef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30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filtragem colaborativa produz recomendações com base no conhecimento da atitude dos usuários em relação aos itens, ou seja, usa a "sabedoria da multidão" para recomendar itens.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lvl="0"/>
            <a:endParaRPr lang="pt-BR"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419100">
              <a:lnSpc>
                <a:spcPct val="115000"/>
              </a:lnSpc>
              <a:spcBef>
                <a:spcPts val="1100"/>
              </a:spcBef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pt-BR" sz="3000" dirty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Os sistemas de recomendação com base em conteúdo se concentram nos atributos dos itens e fornecem recomendações com base na semelhança entre eles.</a:t>
            </a: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15000"/>
              </a:lnSpc>
              <a:spcBef>
                <a:spcPts val="1100"/>
              </a:spcBef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pt-BR" sz="30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Em geral, a Filtragem Colaborativa (CF) é mais comumente usada do que os sistemas baseados em conteúdo porque geralmente fornece melhores resultados e é relativamente fácil de entender (de uma perspectiva de implementação geral).</a:t>
            </a:r>
            <a:endParaRPr sz="30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15000"/>
              </a:lnSpc>
              <a:spcBef>
                <a:spcPts val="1100"/>
              </a:spcBef>
              <a:buSzPts val="3000"/>
              <a:buFont typeface="Montserrat"/>
              <a:buChar char="●"/>
            </a:pPr>
            <a:r>
              <a:rPr lang="pt-BR" sz="30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algoritmo tem a capacidade de fazer aprendizado de recursos por conta própria, o que significa que pode começar a aprender por si mesmo quais recursos usar.</a:t>
            </a:r>
            <a:endParaRPr sz="30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spcBef>
                <a:spcPts val="1100"/>
              </a:spcBef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pt-BR" sz="24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Essas técnicas visam preencher as entradas que faltam em uma matriz de associação de usuário-item.</a:t>
            </a:r>
          </a:p>
          <a:p>
            <a:pPr marL="457200" lvl="0" indent="-406400">
              <a:lnSpc>
                <a:spcPct val="115000"/>
              </a:lnSpc>
              <a:spcBef>
                <a:spcPts val="1100"/>
              </a:spcBef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pt-BR" sz="24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spark.ml atualmente oferece suporte à filtragem colaborativa baseada em modelo, na qual usuários e produtos são descritos por um pequeno conjunto de fatores latentes que podem ser usados para prever entradas ausentes.</a:t>
            </a:r>
            <a:endParaRPr sz="24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Sistemas de recomendação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spcBef>
                <a:spcPts val="1100"/>
              </a:spcBef>
              <a:buSzPts val="2800"/>
              <a:buFont typeface="Montserrat"/>
              <a:buChar char="●"/>
            </a:pPr>
            <a:r>
              <a:rPr lang="pt-BR" sz="28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usa o algoritmo de mínimos quadrados alternados (ALS) para aprender esses fatores latentes.</a:t>
            </a:r>
          </a:p>
          <a:p>
            <a:pPr marL="457200" lvl="0" indent="-406400">
              <a:lnSpc>
                <a:spcPct val="115000"/>
              </a:lnSpc>
              <a:spcBef>
                <a:spcPts val="1100"/>
              </a:spcBef>
              <a:buSzPts val="2800"/>
              <a:buFont typeface="Montserrat"/>
              <a:buChar char="●"/>
            </a:pPr>
            <a:r>
              <a:rPr lang="pt-BR" sz="28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Seus dados precisam estar em um formato específico para funcionar com o Algoritmo de recomendação ALS do </a:t>
            </a:r>
            <a:r>
              <a:rPr lang="pt-BR" sz="2800" dirty="0" err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lang="pt-BR" sz="28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487</Words>
  <Application>Microsoft Office PowerPoint</Application>
  <PresentationFormat>Apresentação na tela (16:9)</PresentationFormat>
  <Paragraphs>38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Oswald</vt:lpstr>
      <vt:lpstr>Arial</vt:lpstr>
      <vt:lpstr>Source Code Pro</vt:lpstr>
      <vt:lpstr>Roboto</vt:lpstr>
      <vt:lpstr>Montserrat</vt:lpstr>
      <vt:lpstr>Simple Light</vt:lpstr>
      <vt:lpstr>Modern Writer</vt:lpstr>
      <vt:lpstr>Curso big data com MapReduce spark  Pós-graduação em Ciência de Dados e Machine Learning Módulo 3 - Data Mining e Machine Learning</vt:lpstr>
      <vt:lpstr>Sistemas de Recomendação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big data com MapReduce spark  Pós-graduação em Ciência de Dados e Machine Learning Módulo 3 - Data Mining e Machine Learning</dc:title>
  <cp:lastModifiedBy>ricardo maia</cp:lastModifiedBy>
  <cp:revision>17</cp:revision>
  <dcterms:modified xsi:type="dcterms:W3CDTF">2020-10-22T04:34:41Z</dcterms:modified>
</cp:coreProperties>
</file>