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70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07690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pt-BR" sz="4050" b="1" dirty="0"/>
              <a:t>Curso big data com </a:t>
            </a:r>
            <a:r>
              <a:rPr lang="pt-BR" sz="4050" b="1" dirty="0" err="1" smtClean="0"/>
              <a:t>MapReduce</a:t>
            </a:r>
            <a:r>
              <a:rPr lang="pt-BR" sz="4050" b="1" dirty="0" smtClean="0"/>
              <a:t> </a:t>
            </a:r>
            <a:r>
              <a:rPr lang="pt-BR" sz="4050" b="1" dirty="0" err="1"/>
              <a:t>spark</a:t>
            </a:r>
            <a:r>
              <a:rPr lang="pt-BR" sz="4050" b="1" dirty="0" smtClean="0"/>
              <a:t/>
            </a:r>
            <a:br>
              <a:rPr lang="pt-BR" sz="4050" b="1" dirty="0" smtClean="0"/>
            </a:br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b="1" dirty="0" smtClean="0"/>
              <a:t>Pós-graduação em Ciência de Dados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br>
              <a:rPr lang="pt-BR" sz="2100" b="1" dirty="0" smtClean="0"/>
            </a:br>
            <a:r>
              <a:rPr lang="pt-BR" sz="2100" b="1" dirty="0" smtClean="0"/>
              <a:t>Módulo 3 - Data Mining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endParaRPr lang="pt-BR" sz="405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6" y="3152197"/>
            <a:ext cx="7456714" cy="124182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9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pt-BR" sz="2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Um documento representado como um vetor de contagem de palavras é chamado de </a:t>
            </a:r>
            <a:r>
              <a:rPr lang="en" sz="2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“Bag of Words”</a:t>
            </a:r>
            <a:endParaRPr sz="2000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000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Red House” -&gt; (red,blue,house) -&gt; (1,0,1)</a:t>
            </a:r>
            <a:endParaRPr sz="2000" dirty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pt-BR" sz="2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Estes </a:t>
            </a:r>
            <a:r>
              <a:rPr lang="pt-BR" sz="2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não são vetores em um espaço N-dimensional, podemos comparar vetores com similaridade de cosseno</a:t>
            </a:r>
            <a:r>
              <a:rPr lang="pt-BR" sz="2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000" dirty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Podemos melhorar o Bag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Words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ajustando a contagem de palavras com base em sua frequência no corpus (o grupo de todos os documentos)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Podemos usar TF-IDF (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r>
              <a:rPr lang="pt-BR" sz="30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30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Frequência do termo - Importância do termo dentro desse documento</a:t>
            </a:r>
            <a:endParaRPr sz="2500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7350"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</a:t>
            </a: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Número de ocorrências do termo </a:t>
            </a:r>
            <a:r>
              <a:rPr lang="pt-BR" sz="2500" b="1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documento </a:t>
            </a:r>
            <a:r>
              <a:rPr lang="pt-BR" sz="2500" b="1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2500" b="1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7350"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Frequência inversa do documento - Importância do termo no corpus</a:t>
            </a:r>
            <a:endParaRPr sz="2500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onde</a:t>
            </a:r>
            <a:endParaRPr sz="2500" dirty="0" smtClean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7350">
              <a:buClr>
                <a:srgbClr val="313131"/>
              </a:buClr>
              <a:buSzPts val="2500"/>
              <a:buFont typeface="Montserrat"/>
              <a:buChar char="■"/>
            </a:pPr>
            <a:r>
              <a:rPr lang="en" sz="2500" b="1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número total de documentos</a:t>
            </a:r>
            <a:endParaRPr sz="2500" dirty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7350">
              <a:buClr>
                <a:srgbClr val="313131"/>
              </a:buClr>
              <a:buSzPts val="2500"/>
              <a:buFont typeface="Montserrat"/>
              <a:buChar char="■"/>
            </a:pPr>
            <a:r>
              <a:rPr lang="en" sz="2500" b="1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pt-BR" sz="25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número de documentos com o termo</a:t>
            </a:r>
            <a:endParaRPr sz="2500" dirty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Matematicamente</a:t>
            </a:r>
            <a:r>
              <a:rPr lang="en" sz="3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3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TF-IDF </a:t>
            </a:r>
            <a:r>
              <a:rPr lang="pt-BR" sz="3000" dirty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é então expresso </a:t>
            </a:r>
            <a:r>
              <a:rPr lang="en" sz="3000" dirty="0" smtClean="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 dirty="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tem várias ferramentas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pyspark.ml.feature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para ajudar em todo esse processo e tornar tudo mais fácil para </a:t>
            </a: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pt-BR" sz="3000" smtClean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lang="pt-BR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Procesamento de Linguagem Natural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Agora vamos aprender sobre os fundamentos do Processamento de Linguagem Natural!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Este é o campo do aprendizado de máquina que se concentra na criação de modelos a partir de uma fonte de dados de texto (direto de artigos de palavras).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Este é um campo muito grande de aprendizado de máquina com seus próprios desafios e conjuntos de algoritmos e recursos únicos, portanto, o que cobriremos aqui será apenas um começo!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 smtClean="0">
                <a:latin typeface="Montserrat"/>
                <a:ea typeface="Montserrat"/>
                <a:cs typeface="Montserrat"/>
                <a:sym typeface="Montserrat"/>
              </a:rPr>
              <a:t>Sugestões de leituras: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Wikipedia Article </a:t>
            </a:r>
            <a:r>
              <a:rPr lang="en" sz="3000" dirty="0" smtClean="0">
                <a:latin typeface="Montserrat"/>
                <a:ea typeface="Montserrat"/>
                <a:cs typeface="Montserrat"/>
                <a:sym typeface="Montserrat"/>
              </a:rPr>
              <a:t>sobre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NLP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NLTK Book </a:t>
            </a:r>
            <a:r>
              <a:rPr lang="en" sz="3000" dirty="0" smtClean="0">
                <a:latin typeface="Montserrat"/>
                <a:ea typeface="Montserrat"/>
                <a:cs typeface="Montserrat"/>
                <a:sym typeface="Montserrat"/>
              </a:rPr>
              <a:t>(Python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library)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 smtClean="0">
                <a:latin typeface="Montserrat"/>
                <a:ea typeface="Montserrat"/>
                <a:cs typeface="Montserrat"/>
                <a:sym typeface="Montserrat"/>
              </a:rPr>
              <a:t>Exemplos de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NLP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Artigos de notícias de agrupamento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Sugestão de livros semelhantes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Agrupando Documentos Legais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Analisando o feedback do consumidor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Detecção de e-mail de spam</a:t>
            </a:r>
          </a:p>
          <a:p>
            <a:pPr marL="952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Nosso processo básico para PNL</a:t>
            </a:r>
            <a:r>
              <a:rPr lang="pt-BR" sz="30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Compilar todos os documentos (Corpus)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Torne as palavras numéricas</a:t>
            </a:r>
          </a:p>
          <a:p>
            <a:pPr marL="1371600" lvl="1" indent="-419100">
              <a:spcBef>
                <a:spcPts val="0"/>
              </a:spcBef>
              <a:buSzPts val="3000"/>
              <a:buFont typeface="Montserrat"/>
              <a:buChar char="○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Compare recursos de documentos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Uma maneira padrão de fazer isso é usando o que é conhecido como métodos “TF-IDF”.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TF-IDF significa Frequência do termo - Frequência inversa do documento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Vamos explicar como funciona!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Exemplo:</a:t>
            </a:r>
            <a:endParaRPr sz="26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-393700">
              <a:spcBef>
                <a:spcPts val="1600"/>
              </a:spcBef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pt-BR" sz="26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Você tem 2 documentos</a:t>
            </a:r>
            <a:r>
              <a:rPr lang="pt-BR" sz="2600" dirty="0" smtClean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dirty="0" smtClean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 smtClean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 dirty="0" smtClean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 smtClean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6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Red House”</a:t>
            </a:r>
            <a:endParaRPr sz="26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pt-BR" sz="2600" dirty="0" err="1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</a:t>
            </a:r>
            <a:r>
              <a:rPr lang="pt-BR" sz="26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com base na contagem de palavras </a:t>
            </a:r>
            <a:r>
              <a:rPr lang="en" sz="2600" dirty="0" smtClean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 dirty="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442</Words>
  <Application>Microsoft Office PowerPoint</Application>
  <PresentationFormat>Apresentação na tela (16:9)</PresentationFormat>
  <Paragraphs>56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Montserrat</vt:lpstr>
      <vt:lpstr>Arial</vt:lpstr>
      <vt:lpstr>Source Code Pro</vt:lpstr>
      <vt:lpstr>Oswald</vt:lpstr>
      <vt:lpstr>Roboto</vt:lpstr>
      <vt:lpstr>Simple Light</vt:lpstr>
      <vt:lpstr>Modern Writer</vt:lpstr>
      <vt:lpstr>Curso big data com MapReduce spark  Pós-graduação em Ciência de Dados e Machine Learning Módulo 3 - Data Mining e Machine Learning</vt:lpstr>
      <vt:lpstr>Procesamento de Linguagem Natural</vt:lpstr>
      <vt:lpstr>Python e Spark</vt:lpstr>
      <vt:lpstr>Python e Spark</vt:lpstr>
      <vt:lpstr>Python e Spark</vt:lpstr>
      <vt:lpstr>Python e Spark</vt:lpstr>
      <vt:lpstr>Python e Spark</vt:lpstr>
      <vt:lpstr>Python e Spark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Python 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ricardo maia</cp:lastModifiedBy>
  <cp:revision>25</cp:revision>
  <dcterms:modified xsi:type="dcterms:W3CDTF">2020-10-22T05:28:04Z</dcterms:modified>
</cp:coreProperties>
</file>