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88" r:id="rId2"/>
    <p:sldId id="256" r:id="rId3"/>
    <p:sldId id="257" r:id="rId4"/>
    <p:sldId id="258" r:id="rId5"/>
    <p:sldId id="259" r:id="rId6"/>
    <p:sldId id="260" r:id="rId7"/>
    <p:sldId id="261" r:id="rId8"/>
    <p:sldId id="265" r:id="rId9"/>
  </p:sldIdLst>
  <p:sldSz cx="9144000" cy="5143500" type="screen16x9"/>
  <p:notesSz cx="6858000" cy="9144000"/>
  <p:embeddedFontLst>
    <p:embeddedFont>
      <p:font typeface="Montserrat" panose="020B0604020202020204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3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c4e07dad0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c4e07dad0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f4476ad01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f4476ad01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f4476ad01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f4476ad01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f4476ad01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f4476ad01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f4476ad01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f4476ad01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f4476ad01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f4476ad01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076903"/>
            <a:ext cx="6858000" cy="1790700"/>
          </a:xfrm>
        </p:spPr>
        <p:txBody>
          <a:bodyPr>
            <a:normAutofit fontScale="90000"/>
          </a:bodyPr>
          <a:lstStyle/>
          <a:p>
            <a:r>
              <a:rPr lang="pt-BR" sz="4050" b="1" dirty="0"/>
              <a:t>Curso big data com </a:t>
            </a:r>
            <a:r>
              <a:rPr lang="pt-BR" sz="4050" b="1" dirty="0" err="1" smtClean="0"/>
              <a:t>MapReduce</a:t>
            </a:r>
            <a:r>
              <a:rPr lang="pt-BR" sz="4050" b="1" dirty="0" smtClean="0"/>
              <a:t> </a:t>
            </a:r>
            <a:r>
              <a:rPr lang="pt-BR" sz="4050" b="1" dirty="0" err="1"/>
              <a:t>spark</a:t>
            </a:r>
            <a:r>
              <a:rPr lang="pt-BR" sz="4050" b="1" dirty="0" smtClean="0"/>
              <a:t/>
            </a:r>
            <a:br>
              <a:rPr lang="pt-BR" sz="4050" b="1" dirty="0" smtClean="0"/>
            </a:br>
            <a:r>
              <a:rPr lang="pt-BR" sz="2100" dirty="0" smtClean="0"/>
              <a:t/>
            </a:r>
            <a:br>
              <a:rPr lang="pt-BR" sz="2100" dirty="0" smtClean="0"/>
            </a:br>
            <a:r>
              <a:rPr lang="pt-BR" sz="2100" b="1" dirty="0" smtClean="0"/>
              <a:t>Pós-graduação em Ciência de Dados e </a:t>
            </a:r>
            <a:r>
              <a:rPr lang="pt-BR" sz="2100" b="1" dirty="0" err="1" smtClean="0"/>
              <a:t>Machine</a:t>
            </a:r>
            <a:r>
              <a:rPr lang="pt-BR" sz="2100" b="1" dirty="0" smtClean="0"/>
              <a:t> Learning</a:t>
            </a:r>
            <a:br>
              <a:rPr lang="pt-BR" sz="2100" b="1" dirty="0" smtClean="0"/>
            </a:br>
            <a:r>
              <a:rPr lang="pt-BR" sz="2100" b="1" dirty="0" smtClean="0"/>
              <a:t>Módulo 3 - Data Mining e </a:t>
            </a:r>
            <a:r>
              <a:rPr lang="pt-BR" sz="2100" b="1" dirty="0" err="1" smtClean="0"/>
              <a:t>Machine</a:t>
            </a:r>
            <a:r>
              <a:rPr lang="pt-BR" sz="2100" b="1" dirty="0" smtClean="0"/>
              <a:t> Learning</a:t>
            </a:r>
            <a:endParaRPr lang="pt-BR" sz="4050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44286" y="3152197"/>
            <a:ext cx="7456714" cy="1241822"/>
          </a:xfrm>
        </p:spPr>
        <p:txBody>
          <a:bodyPr/>
          <a:lstStyle/>
          <a:p>
            <a:pPr algn="r"/>
            <a:r>
              <a:rPr lang="pt-BR" dirty="0" smtClean="0"/>
              <a:t>Professor </a:t>
            </a:r>
            <a:r>
              <a:rPr lang="pt-BR" dirty="0" err="1" smtClean="0"/>
              <a:t>Msc</a:t>
            </a:r>
            <a:r>
              <a:rPr lang="pt-BR" dirty="0" smtClean="0"/>
              <a:t>. Ricardo José Menezes Maia</a:t>
            </a:r>
          </a:p>
          <a:p>
            <a:pPr algn="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22242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Spark Streaming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Montserrat"/>
                <a:ea typeface="Montserrat"/>
                <a:cs typeface="Montserrat"/>
                <a:sym typeface="Montserrat"/>
              </a:rPr>
              <a:t>Python </a:t>
            </a:r>
            <a:r>
              <a:rPr lang="en" dirty="0" smtClean="0">
                <a:latin typeface="Montserrat"/>
                <a:ea typeface="Montserrat"/>
                <a:cs typeface="Montserrat"/>
                <a:sym typeface="Montserrat"/>
              </a:rPr>
              <a:t>e </a:t>
            </a:r>
            <a:r>
              <a:rPr lang="en" dirty="0">
                <a:latin typeface="Montserrat"/>
                <a:ea typeface="Montserrat"/>
                <a:cs typeface="Montserrat"/>
                <a:sym typeface="Montserrat"/>
              </a:rPr>
              <a:t>Spark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419100">
              <a:buSzPts val="3000"/>
              <a:buFont typeface="Montserrat"/>
              <a:buChar char="●"/>
            </a:pPr>
            <a:r>
              <a:rPr lang="pt-BR" sz="3000" dirty="0" err="1">
                <a:latin typeface="Montserrat"/>
                <a:ea typeface="Montserrat"/>
                <a:cs typeface="Montserrat"/>
                <a:sym typeface="Montserrat"/>
              </a:rPr>
              <a:t>Spark</a:t>
            </a:r>
            <a:r>
              <a:rPr lang="pt-BR" sz="3000" dirty="0">
                <a:latin typeface="Montserrat"/>
                <a:ea typeface="Montserrat"/>
                <a:cs typeface="Montserrat"/>
                <a:sym typeface="Montserrat"/>
              </a:rPr>
              <a:t> Streaming é uma extensão do </a:t>
            </a:r>
            <a:r>
              <a:rPr lang="pt-BR" sz="3000" dirty="0" err="1">
                <a:latin typeface="Montserrat"/>
                <a:ea typeface="Montserrat"/>
                <a:cs typeface="Montserrat"/>
                <a:sym typeface="Montserrat"/>
              </a:rPr>
              <a:t>Spark</a:t>
            </a:r>
            <a:r>
              <a:rPr lang="pt-BR" sz="3000" dirty="0">
                <a:latin typeface="Montserrat"/>
                <a:ea typeface="Montserrat"/>
                <a:cs typeface="Montserrat"/>
                <a:sym typeface="Montserrat"/>
              </a:rPr>
              <a:t> API principal que permite o processamento </a:t>
            </a:r>
            <a:r>
              <a:rPr lang="pt-BR" sz="3000" dirty="0" err="1">
                <a:latin typeface="Montserrat"/>
                <a:ea typeface="Montserrat"/>
                <a:cs typeface="Montserrat"/>
                <a:sym typeface="Montserrat"/>
              </a:rPr>
              <a:t>escalonável</a:t>
            </a:r>
            <a:r>
              <a:rPr lang="pt-BR" sz="3000" dirty="0">
                <a:latin typeface="Montserrat"/>
                <a:ea typeface="Montserrat"/>
                <a:cs typeface="Montserrat"/>
                <a:sym typeface="Montserrat"/>
              </a:rPr>
              <a:t>, de alto rendimento e tolerante a falhas de fluxos de dados ao vivo.</a:t>
            </a:r>
            <a:endParaRPr sz="3000" dirty="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Montserrat"/>
                <a:ea typeface="Montserrat"/>
                <a:cs typeface="Montserrat"/>
                <a:sym typeface="Montserrat"/>
              </a:rPr>
              <a:t>Python </a:t>
            </a:r>
            <a:r>
              <a:rPr lang="en" dirty="0" smtClean="0">
                <a:latin typeface="Montserrat"/>
                <a:ea typeface="Montserrat"/>
                <a:cs typeface="Montserrat"/>
                <a:sym typeface="Montserrat"/>
              </a:rPr>
              <a:t>e </a:t>
            </a:r>
            <a:r>
              <a:rPr lang="en" dirty="0">
                <a:latin typeface="Montserrat"/>
                <a:ea typeface="Montserrat"/>
                <a:cs typeface="Montserrat"/>
                <a:sym typeface="Montserrat"/>
              </a:rPr>
              <a:t>Spark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419100">
              <a:buSzPts val="3000"/>
              <a:buFont typeface="Montserrat"/>
              <a:buChar char="●"/>
            </a:pPr>
            <a:r>
              <a:rPr lang="pt-BR" sz="3000" dirty="0">
                <a:latin typeface="Montserrat"/>
                <a:ea typeface="Montserrat"/>
                <a:cs typeface="Montserrat"/>
                <a:sym typeface="Montserrat"/>
              </a:rPr>
              <a:t>Os dados podem </a:t>
            </a:r>
            <a:r>
              <a:rPr lang="pt-BR" sz="3000">
                <a:latin typeface="Montserrat"/>
                <a:ea typeface="Montserrat"/>
                <a:cs typeface="Montserrat"/>
                <a:sym typeface="Montserrat"/>
              </a:rPr>
              <a:t>ser </a:t>
            </a:r>
            <a:r>
              <a:rPr lang="pt-BR" sz="3000" smtClean="0">
                <a:latin typeface="Montserrat"/>
                <a:ea typeface="Montserrat"/>
                <a:cs typeface="Montserrat"/>
                <a:sym typeface="Montserrat"/>
              </a:rPr>
              <a:t>obtidos </a:t>
            </a:r>
            <a:r>
              <a:rPr lang="pt-BR" sz="3000" dirty="0">
                <a:latin typeface="Montserrat"/>
                <a:ea typeface="Montserrat"/>
                <a:cs typeface="Montserrat"/>
                <a:sym typeface="Montserrat"/>
              </a:rPr>
              <a:t>de muitas fontes, como Kafka, </a:t>
            </a:r>
            <a:r>
              <a:rPr lang="pt-BR" sz="3000" dirty="0" err="1">
                <a:latin typeface="Montserrat"/>
                <a:ea typeface="Montserrat"/>
                <a:cs typeface="Montserrat"/>
                <a:sym typeface="Montserrat"/>
              </a:rPr>
              <a:t>Flume</a:t>
            </a:r>
            <a:r>
              <a:rPr lang="pt-BR" sz="3000" dirty="0"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pt-BR" sz="3000" dirty="0" err="1">
                <a:latin typeface="Montserrat"/>
                <a:ea typeface="Montserrat"/>
                <a:cs typeface="Montserrat"/>
                <a:sym typeface="Montserrat"/>
              </a:rPr>
              <a:t>Kinesis</a:t>
            </a:r>
            <a:r>
              <a:rPr lang="pt-BR" sz="3000" dirty="0">
                <a:latin typeface="Montserrat"/>
                <a:ea typeface="Montserrat"/>
                <a:cs typeface="Montserrat"/>
                <a:sym typeface="Montserrat"/>
              </a:rPr>
              <a:t> ou soquetes TCP, e podem ser processados usando algoritmos complexos expressos com funções de alto nível, como mapear, reduzir, juntar e janela.</a:t>
            </a:r>
            <a:endParaRPr sz="3000" dirty="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Montserrat"/>
                <a:ea typeface="Montserrat"/>
                <a:cs typeface="Montserrat"/>
                <a:sym typeface="Montserrat"/>
              </a:rPr>
              <a:t>Python </a:t>
            </a:r>
            <a:r>
              <a:rPr lang="en" dirty="0" smtClean="0">
                <a:latin typeface="Montserrat"/>
                <a:ea typeface="Montserrat"/>
                <a:cs typeface="Montserrat"/>
                <a:sym typeface="Montserrat"/>
              </a:rPr>
              <a:t>e </a:t>
            </a:r>
            <a:r>
              <a:rPr lang="en" dirty="0">
                <a:latin typeface="Montserrat"/>
                <a:ea typeface="Montserrat"/>
                <a:cs typeface="Montserrat"/>
                <a:sym typeface="Montserrat"/>
              </a:rPr>
              <a:t>Spark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97977"/>
            <a:ext cx="9144000" cy="34172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Montserrat"/>
                <a:ea typeface="Montserrat"/>
                <a:cs typeface="Montserrat"/>
                <a:sym typeface="Montserrat"/>
              </a:rPr>
              <a:t>Python </a:t>
            </a:r>
            <a:r>
              <a:rPr lang="en" dirty="0" smtClean="0">
                <a:latin typeface="Montserrat"/>
                <a:ea typeface="Montserrat"/>
                <a:cs typeface="Montserrat"/>
                <a:sym typeface="Montserrat"/>
              </a:rPr>
              <a:t>e </a:t>
            </a:r>
            <a:r>
              <a:rPr lang="en" dirty="0">
                <a:latin typeface="Montserrat"/>
                <a:ea typeface="Montserrat"/>
                <a:cs typeface="Montserrat"/>
                <a:sym typeface="Montserrat"/>
              </a:rPr>
              <a:t>Spark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8" name="Google Shape;88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419100">
              <a:buSzPts val="3000"/>
              <a:buFont typeface="Montserrat"/>
              <a:buChar char="●"/>
            </a:pPr>
            <a:r>
              <a:rPr lang="pt-BR" sz="3000" dirty="0">
                <a:latin typeface="Montserrat"/>
                <a:ea typeface="Montserrat"/>
                <a:cs typeface="Montserrat"/>
                <a:sym typeface="Montserrat"/>
              </a:rPr>
              <a:t>Internamente, o </a:t>
            </a:r>
            <a:r>
              <a:rPr lang="pt-BR" sz="3000" dirty="0" err="1">
                <a:latin typeface="Montserrat"/>
                <a:ea typeface="Montserrat"/>
                <a:cs typeface="Montserrat"/>
                <a:sym typeface="Montserrat"/>
              </a:rPr>
              <a:t>Spark</a:t>
            </a:r>
            <a:r>
              <a:rPr lang="pt-BR" sz="3000" dirty="0">
                <a:latin typeface="Montserrat"/>
                <a:ea typeface="Montserrat"/>
                <a:cs typeface="Montserrat"/>
                <a:sym typeface="Montserrat"/>
              </a:rPr>
              <a:t> Streaming recebe fluxos de dados de entrada ao vivo e divide os dados em lotes, que são então processados pelo mecanismo </a:t>
            </a:r>
            <a:r>
              <a:rPr lang="pt-BR" sz="3000" dirty="0" err="1">
                <a:latin typeface="Montserrat"/>
                <a:ea typeface="Montserrat"/>
                <a:cs typeface="Montserrat"/>
                <a:sym typeface="Montserrat"/>
              </a:rPr>
              <a:t>Spark</a:t>
            </a:r>
            <a:r>
              <a:rPr lang="pt-BR" sz="3000" dirty="0">
                <a:latin typeface="Montserrat"/>
                <a:ea typeface="Montserrat"/>
                <a:cs typeface="Montserrat"/>
                <a:sym typeface="Montserrat"/>
              </a:rPr>
              <a:t> para gerar o fluxo final de resultados em lotes.</a:t>
            </a:r>
            <a:endParaRPr sz="3000" dirty="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Montserrat"/>
                <a:ea typeface="Montserrat"/>
                <a:cs typeface="Montserrat"/>
                <a:sym typeface="Montserrat"/>
              </a:rPr>
              <a:t>Python </a:t>
            </a:r>
            <a:r>
              <a:rPr lang="en" dirty="0" smtClean="0">
                <a:latin typeface="Montserrat"/>
                <a:ea typeface="Montserrat"/>
                <a:cs typeface="Montserrat"/>
                <a:sym typeface="Montserrat"/>
              </a:rPr>
              <a:t>e </a:t>
            </a:r>
            <a:r>
              <a:rPr lang="en" dirty="0">
                <a:latin typeface="Montserrat"/>
                <a:ea typeface="Montserrat"/>
                <a:cs typeface="Montserrat"/>
                <a:sym typeface="Montserrat"/>
              </a:rPr>
              <a:t>Spark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6" name="Google Shape;96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51481"/>
            <a:ext cx="9144000" cy="20405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9" name="Google Shape;129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419100">
              <a:buSzPts val="3000"/>
              <a:buFont typeface="Montserrat"/>
              <a:buChar char="●"/>
            </a:pPr>
            <a:r>
              <a:rPr lang="pt-BR" sz="3000" dirty="0">
                <a:latin typeface="Montserrat"/>
                <a:ea typeface="Montserrat"/>
                <a:cs typeface="Montserrat"/>
                <a:sym typeface="Montserrat"/>
              </a:rPr>
              <a:t>As várias fontes de dados possíveis (Kafka, </a:t>
            </a:r>
            <a:r>
              <a:rPr lang="pt-BR" sz="3000" dirty="0" err="1">
                <a:latin typeface="Montserrat"/>
                <a:ea typeface="Montserrat"/>
                <a:cs typeface="Montserrat"/>
                <a:sym typeface="Montserrat"/>
              </a:rPr>
              <a:t>Flume</a:t>
            </a:r>
            <a:r>
              <a:rPr lang="pt-BR" sz="3000" dirty="0"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pt-BR" sz="3000" dirty="0" err="1">
                <a:latin typeface="Montserrat"/>
                <a:ea typeface="Montserrat"/>
                <a:cs typeface="Montserrat"/>
                <a:sym typeface="Montserrat"/>
              </a:rPr>
              <a:t>Kinesis</a:t>
            </a:r>
            <a:r>
              <a:rPr lang="pt-BR" sz="3000" dirty="0"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pt-BR" sz="3000" dirty="0" err="1">
                <a:latin typeface="Montserrat"/>
                <a:ea typeface="Montserrat"/>
                <a:cs typeface="Montserrat"/>
                <a:sym typeface="Montserrat"/>
              </a:rPr>
              <a:t>etc</a:t>
            </a:r>
            <a:r>
              <a:rPr lang="pt-BR" sz="3000" dirty="0">
                <a:latin typeface="Montserrat"/>
                <a:ea typeface="Montserrat"/>
                <a:cs typeface="Montserrat"/>
                <a:sym typeface="Montserrat"/>
              </a:rPr>
              <a:t>…) não podem ser mostradas de forma realista em um único computador.</a:t>
            </a:r>
          </a:p>
          <a:p>
            <a:pPr lvl="0" indent="-419100">
              <a:buSzPts val="3000"/>
              <a:buFont typeface="Montserrat"/>
              <a:buChar char="●"/>
            </a:pPr>
            <a:r>
              <a:rPr lang="pt-BR" sz="3000" dirty="0">
                <a:latin typeface="Montserrat"/>
                <a:ea typeface="Montserrat"/>
                <a:cs typeface="Montserrat"/>
                <a:sym typeface="Montserrat"/>
              </a:rPr>
              <a:t>Se o seu local de trabalho exige o uso de uma dessas fontes, o </a:t>
            </a:r>
            <a:r>
              <a:rPr lang="pt-BR" sz="3000" dirty="0" err="1">
                <a:latin typeface="Montserrat"/>
                <a:ea typeface="Montserrat"/>
                <a:cs typeface="Montserrat"/>
                <a:sym typeface="Montserrat"/>
              </a:rPr>
              <a:t>Spark</a:t>
            </a:r>
            <a:r>
              <a:rPr lang="pt-BR" sz="3000" dirty="0">
                <a:latin typeface="Montserrat"/>
                <a:ea typeface="Montserrat"/>
                <a:cs typeface="Montserrat"/>
                <a:sym typeface="Montserrat"/>
              </a:rPr>
              <a:t> fornece guias de integração completos.</a:t>
            </a:r>
            <a:endParaRPr sz="3000" dirty="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190</Words>
  <Application>Microsoft Office PowerPoint</Application>
  <PresentationFormat>Apresentação na tela (16:9)</PresentationFormat>
  <Paragraphs>14</Paragraphs>
  <Slides>8</Slides>
  <Notes>7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1" baseType="lpstr">
      <vt:lpstr>Montserrat</vt:lpstr>
      <vt:lpstr>Arial</vt:lpstr>
      <vt:lpstr>Simple Light</vt:lpstr>
      <vt:lpstr>Curso big data com MapReduce spark  Pós-graduação em Ciência de Dados e Machine Learning Módulo 3 - Data Mining e Machine Learning</vt:lpstr>
      <vt:lpstr>Spark Streaming</vt:lpstr>
      <vt:lpstr>Python e Spark</vt:lpstr>
      <vt:lpstr>Python e Spark</vt:lpstr>
      <vt:lpstr>Python e Spark</vt:lpstr>
      <vt:lpstr>Python e Spark</vt:lpstr>
      <vt:lpstr>Python e Spark</vt:lpstr>
      <vt:lpstr>Python and Spark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Spark Streaming</dc:title>
  <cp:lastModifiedBy>ricardo maia</cp:lastModifiedBy>
  <cp:revision>10</cp:revision>
  <dcterms:modified xsi:type="dcterms:W3CDTF">2020-10-24T04:44:03Z</dcterms:modified>
</cp:coreProperties>
</file>