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 id="2147483713" r:id="rId6"/>
    <p:sldMasterId id="2147483714" r:id="rId7"/>
  </p:sldMasterIdLst>
  <p:notesMasterIdLst>
    <p:notesMasterId r:id="rId53"/>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6858000" type="screen4x3"/>
  <p:notesSz cx="6858000" cy="9144000"/>
  <p:embeddedFontLst>
    <p:embeddedFont>
      <p:font typeface="Arial Black" panose="020B0A04020102020204" pitchFamily="3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font" Target="fonts/font2.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viewProps" Target="view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‹nº›</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3" name="Google Shape;55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5" name="Google Shape;6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5" name="Google Shape;6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5" name="Google Shape;6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2" name="Google Shape;67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2" name="Google Shape;68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2" name="Google Shape;70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2" name="Google Shape;71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0" name="Google Shape;7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a:t>
            </a:fld>
            <a:endParaRPr sz="1200" b="0" i="0" u="none" strike="noStrike" cap="none">
              <a:solidFill>
                <a:srgbClr val="000000"/>
              </a:solidFill>
              <a:latin typeface="Arial"/>
              <a:ea typeface="Arial"/>
              <a:cs typeface="Arial"/>
              <a:sym typeface="Arial"/>
            </a:endParaRPr>
          </a:p>
        </p:txBody>
      </p:sp>
      <p:sp>
        <p:nvSpPr>
          <p:cNvPr id="562" name="Google Shape;5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3" name="Google Shape;56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1" name="Google Shape;73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3" name="Google Shape;74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757" name="Google Shape;7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8" name="Google Shape;75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800" b="0" i="0" u="none" strike="noStrike" cap="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8" name="Google Shape;76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9" name="Google Shape;77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0" name="Google Shape;79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21: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26</a:t>
            </a:fld>
            <a:endParaRPr sz="1200" b="0" i="0" u="none" strike="noStrike" cap="none">
              <a:solidFill>
                <a:srgbClr val="000000"/>
              </a:solidFill>
              <a:latin typeface="Arial"/>
              <a:ea typeface="Arial"/>
              <a:cs typeface="Arial"/>
              <a:sym typeface="Arial"/>
            </a:endParaRPr>
          </a:p>
        </p:txBody>
      </p:sp>
      <p:sp>
        <p:nvSpPr>
          <p:cNvPr id="800" name="Google Shape;80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1" name="Google Shape;8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a:latin typeface="Arial"/>
                <a:ea typeface="Arial"/>
                <a:cs typeface="Arial"/>
                <a:sym typeface="Aria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lang="en-US" i="1">
                <a:latin typeface="Arial"/>
                <a:ea typeface="Arial"/>
                <a:cs typeface="Arial"/>
                <a:sym typeface="Arial"/>
              </a:rPr>
              <a:t>architecture</a:t>
            </a:r>
            <a:r>
              <a:rPr lang="en-US">
                <a:latin typeface="Arial"/>
                <a:ea typeface="Arial"/>
                <a:cs typeface="Arial"/>
                <a:sym typeface="Arial"/>
              </a:rPr>
              <a:t> - must be defined clearly enough that maintenance programmers can (quickly!) find and fix a bug that shows up long after the original authors have moved on to other projects. That is, these programs must be </a:t>
            </a:r>
            <a:r>
              <a:rPr lang="en-US" i="1">
                <a:latin typeface="Arial"/>
                <a:ea typeface="Arial"/>
                <a:cs typeface="Arial"/>
                <a:sym typeface="Arial"/>
              </a:rPr>
              <a:t>designed</a:t>
            </a:r>
            <a:r>
              <a:rPr lang="en-US">
                <a:latin typeface="Arial"/>
                <a:ea typeface="Arial"/>
                <a:cs typeface="Arial"/>
                <a:sym typeface="Aria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lang="en-US" i="1">
                <a:latin typeface="Arial"/>
                <a:ea typeface="Arial"/>
                <a:cs typeface="Arial"/>
                <a:sym typeface="Arial"/>
              </a:rPr>
              <a:t>code reuse</a:t>
            </a:r>
            <a:r>
              <a:rPr lang="en-US">
                <a:latin typeface="Arial"/>
                <a:ea typeface="Arial"/>
                <a:cs typeface="Arial"/>
                <a:sym typeface="Aria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9" name="Google Shape;80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2" name="Google Shape;8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4" name="Google Shape;86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5" name="Google Shape;87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7" name="Google Shape;89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8" name="Google Shape;90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9" name="Google Shape;91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9" name="Google Shape;92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7" name="Google Shape;93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4158d3b3b_0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94158d3b3b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35: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40</a:t>
            </a:fld>
            <a:endParaRPr sz="1200" b="0" i="0" u="none" strike="noStrike" cap="none">
              <a:solidFill>
                <a:srgbClr val="000000"/>
              </a:solidFill>
              <a:latin typeface="Times New Roman"/>
              <a:ea typeface="Times New Roman"/>
              <a:cs typeface="Times New Roman"/>
              <a:sym typeface="Times New Roman"/>
            </a:endParaRPr>
          </a:p>
        </p:txBody>
      </p:sp>
      <p:sp>
        <p:nvSpPr>
          <p:cNvPr id="947" name="Google Shape;947;p35:notes"/>
          <p:cNvSpPr>
            <a:spLocks noGrp="1" noRot="1" noChangeAspect="1"/>
          </p:cNvSpPr>
          <p:nvPr>
            <p:ph type="sldImg" idx="2"/>
          </p:nvPr>
        </p:nvSpPr>
        <p:spPr>
          <a:xfrm>
            <a:off x="920750" y="733425"/>
            <a:ext cx="4887913"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8" name="Google Shape;948;p35:notes"/>
          <p:cNvSpPr txBox="1">
            <a:spLocks noGrp="1"/>
          </p:cNvSpPr>
          <p:nvPr>
            <p:ph type="body" idx="1"/>
          </p:nvPr>
        </p:nvSpPr>
        <p:spPr>
          <a:xfrm>
            <a:off x="685800" y="4343400"/>
            <a:ext cx="5486400" cy="4114800"/>
          </a:xfrm>
          <a:prstGeom prst="rect">
            <a:avLst/>
          </a:prstGeom>
          <a:noFill/>
          <a:ln>
            <a:noFill/>
          </a:ln>
        </p:spPr>
        <p:txBody>
          <a:bodyPr spcFirstLastPara="1" wrap="square" lIns="91825" tIns="45900" rIns="91825" bIns="45900" anchor="t" anchorCtr="0">
            <a:noAutofit/>
          </a:bodyPr>
          <a:lstStyle/>
          <a:p>
            <a:pPr marL="457200" marR="0" lvl="0" indent="-228600" algn="l" rtl="0">
              <a:lnSpc>
                <a:spcPct val="100000"/>
              </a:lnSpc>
              <a:spcBef>
                <a:spcPts val="0"/>
              </a:spcBef>
              <a:spcAft>
                <a:spcPts val="0"/>
              </a:spcAft>
              <a:buSzPts val="1400"/>
              <a:buNone/>
            </a:pPr>
            <a:endParaRPr>
              <a:latin typeface="Arial"/>
              <a:ea typeface="Arial"/>
              <a:cs typeface="Arial"/>
              <a:sym typeface="Arial"/>
            </a:endParaRPr>
          </a:p>
        </p:txBody>
      </p:sp>
      <p:sp>
        <p:nvSpPr>
          <p:cNvPr id="949" name="Google Shape;949;p35:notes"/>
          <p:cNvSpPr txBox="1"/>
          <p:nvPr/>
        </p:nvSpPr>
        <p:spPr>
          <a:xfrm>
            <a:off x="3808413" y="9283700"/>
            <a:ext cx="2914650" cy="488950"/>
          </a:xfrm>
          <a:prstGeom prst="rect">
            <a:avLst/>
          </a:prstGeom>
          <a:noFill/>
          <a:ln>
            <a:noFill/>
          </a:ln>
        </p:spPr>
        <p:txBody>
          <a:bodyPr spcFirstLastPara="1" wrap="square" lIns="91825" tIns="45900" rIns="91825" bIns="459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40</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8" name="Google Shape;95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6" name="Google Shape;96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4158d3b3b_0_3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3" name="Google Shape;973;g94158d3b3b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0" name="Google Shape;98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9" name="Google Shape;98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4158d3b3b_0_1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g94158d3b3b_0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94158d3b3b_0_1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g94158d3b3b_0_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4158d3b3b_0_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g94158d3b3b_0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94158d3b3b_0_2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g94158d3b3b_0_2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7" name="Google Shape;6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9"/>
        <p:cNvGrpSpPr/>
        <p:nvPr/>
      </p:nvGrpSpPr>
      <p:grpSpPr>
        <a:xfrm>
          <a:off x="0" y="0"/>
          <a:ext cx="0" cy="0"/>
          <a:chOff x="0" y="0"/>
          <a:chExt cx="0" cy="0"/>
        </a:xfrm>
      </p:grpSpPr>
      <p:sp>
        <p:nvSpPr>
          <p:cNvPr id="30" name="Google Shape;30;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50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31" name="Google Shape;31;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680"/>
              </a:spcBef>
              <a:spcAft>
                <a:spcPts val="0"/>
              </a:spcAft>
              <a:buClr>
                <a:schemeClr val="lt2"/>
              </a:buClr>
              <a:buSzPts val="2550"/>
              <a:buFont typeface="Noto Sans Symbols"/>
              <a:buNone/>
              <a:defRPr sz="3400" b="0" i="0" u="none" strike="noStrike" cap="none">
                <a:solidFill>
                  <a:schemeClr val="dk1"/>
                </a:solidFill>
                <a:latin typeface="Arial"/>
                <a:ea typeface="Arial"/>
                <a:cs typeface="Arial"/>
                <a:sym typeface="Arial"/>
              </a:defRPr>
            </a:lvl1pPr>
            <a:lvl2pPr marR="0" lvl="1" algn="l">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R="0" lvl="2" algn="l">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R="0" lvl="3" algn="l">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R="0" lvl="5"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R="0" lvl="6"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R="0" lvl="7"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R="0" lvl="8"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2" name="Google Shape;32;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3" name="Google Shape;33;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34" name="Google Shape;34;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19" name="Google Shape;119;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21" name="Google Shape;121;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3"/>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5" name="Google Shape;125;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27" name="Google Shape;127;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1" name="Google Shape;13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33" name="Google Shape;133;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7" name="Google Shape;137;p1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8" name="Google Shape;13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40" name="Google Shape;140;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59" name="Google Shape;159;p1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60" name="Google Shape;160;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61" name="Google Shape;161;p1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62" name="Google Shape;162;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63"/>
        <p:cNvGrpSpPr/>
        <p:nvPr/>
      </p:nvGrpSpPr>
      <p:grpSpPr>
        <a:xfrm>
          <a:off x="0" y="0"/>
          <a:ext cx="0" cy="0"/>
          <a:chOff x="0" y="0"/>
          <a:chExt cx="0" cy="0"/>
        </a:xfrm>
      </p:grpSpPr>
      <p:sp>
        <p:nvSpPr>
          <p:cNvPr id="164" name="Google Shape;164;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65" name="Google Shape;165;p1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66" name="Google Shape;166;p1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69" name="Google Shape;169;p19"/>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70" name="Google Shape;170;p19"/>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71" name="Google Shape;171;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72" name="Google Shape;172;p1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73" name="Google Shape;173;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76" name="Google Shape;176;p20"/>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77" name="Google Shape;177;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78" name="Google Shape;178;p2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79" name="Google Shape;179;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82" name="Google Shape;182;p21"/>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83" name="Google Shape;183;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84" name="Google Shape;184;p2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85" name="Google Shape;185;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88" name="Google Shape;188;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89" name="Google Shape;189;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lt2"/>
              </a:buClr>
              <a:buSzPts val="1050"/>
              <a:buFont typeface="Noto Sans Symbols"/>
              <a:buNone/>
              <a:defRPr sz="1400" b="0" i="0" u="none" strike="noStrike" cap="none">
                <a:solidFill>
                  <a:schemeClr val="dk1"/>
                </a:solidFill>
                <a:latin typeface="Arial"/>
                <a:ea typeface="Arial"/>
                <a:cs typeface="Arial"/>
                <a:sym typeface="Arial"/>
              </a:defRPr>
            </a:lvl1pPr>
            <a:lvl2pPr marL="914400" marR="0" lvl="1" indent="-228600" algn="l">
              <a:lnSpc>
                <a:spcPct val="100000"/>
              </a:lnSpc>
              <a:spcBef>
                <a:spcPts val="240"/>
              </a:spcBef>
              <a:spcAft>
                <a:spcPts val="0"/>
              </a:spcAft>
              <a:buClr>
                <a:schemeClr val="accent2"/>
              </a:buClr>
              <a:buSzPts val="960"/>
              <a:buFont typeface="Noto Sans Symbols"/>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lt2"/>
              </a:buClr>
              <a:buSzPts val="650"/>
              <a:buFont typeface="Noto Sans Symbols"/>
              <a:buNone/>
              <a:defRPr sz="1000" b="0" i="0" u="none" strike="noStrike" cap="none">
                <a:solidFill>
                  <a:schemeClr val="dk1"/>
                </a:solidFill>
                <a:latin typeface="Arial"/>
                <a:ea typeface="Arial"/>
                <a:cs typeface="Arial"/>
                <a:sym typeface="Arial"/>
              </a:defRPr>
            </a:lvl3pPr>
            <a:lvl4pPr marL="1828800" marR="0" lvl="3" indent="-228600" algn="l">
              <a:lnSpc>
                <a:spcPct val="100000"/>
              </a:lnSpc>
              <a:spcBef>
                <a:spcPts val="180"/>
              </a:spcBef>
              <a:spcAft>
                <a:spcPts val="0"/>
              </a:spcAft>
              <a:buClr>
                <a:schemeClr val="accent2"/>
              </a:buClr>
              <a:buSzPts val="630"/>
              <a:buFont typeface="Noto Sans Symbols"/>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190" name="Google Shape;190;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91" name="Google Shape;191;p2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92" name="Google Shape;192;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6" name="Google Shape;56;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95" name="Google Shape;195;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96" name="Google Shape;196;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lt2"/>
              </a:buClr>
              <a:buSzPts val="1050"/>
              <a:buFont typeface="Noto Sans Symbols"/>
              <a:buNone/>
              <a:defRPr sz="1400" b="0" i="0" u="none" strike="noStrike" cap="none">
                <a:solidFill>
                  <a:schemeClr val="dk1"/>
                </a:solidFill>
                <a:latin typeface="Arial"/>
                <a:ea typeface="Arial"/>
                <a:cs typeface="Arial"/>
                <a:sym typeface="Arial"/>
              </a:defRPr>
            </a:lvl1pPr>
            <a:lvl2pPr marL="914400" marR="0" lvl="1" indent="-228600" algn="l">
              <a:lnSpc>
                <a:spcPct val="100000"/>
              </a:lnSpc>
              <a:spcBef>
                <a:spcPts val="240"/>
              </a:spcBef>
              <a:spcAft>
                <a:spcPts val="0"/>
              </a:spcAft>
              <a:buClr>
                <a:schemeClr val="accent2"/>
              </a:buClr>
              <a:buSzPts val="960"/>
              <a:buFont typeface="Noto Sans Symbols"/>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200"/>
              </a:spcBef>
              <a:spcAft>
                <a:spcPts val="0"/>
              </a:spcAft>
              <a:buClr>
                <a:schemeClr val="lt2"/>
              </a:buClr>
              <a:buSzPts val="650"/>
              <a:buFont typeface="Noto Sans Symbols"/>
              <a:buNone/>
              <a:defRPr sz="1000" b="0" i="0" u="none" strike="noStrike" cap="none">
                <a:solidFill>
                  <a:schemeClr val="dk1"/>
                </a:solidFill>
                <a:latin typeface="Arial"/>
                <a:ea typeface="Arial"/>
                <a:cs typeface="Arial"/>
                <a:sym typeface="Arial"/>
              </a:defRPr>
            </a:lvl3pPr>
            <a:lvl4pPr marL="1828800" marR="0" lvl="3" indent="-228600" algn="l">
              <a:lnSpc>
                <a:spcPct val="100000"/>
              </a:lnSpc>
              <a:spcBef>
                <a:spcPts val="180"/>
              </a:spcBef>
              <a:spcAft>
                <a:spcPts val="0"/>
              </a:spcAft>
              <a:buClr>
                <a:schemeClr val="accent2"/>
              </a:buClr>
              <a:buSzPts val="630"/>
              <a:buFont typeface="Noto Sans Symbols"/>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a:lnSpc>
                <a:spcPct val="100000"/>
              </a:lnSpc>
              <a:spcBef>
                <a:spcPts val="180"/>
              </a:spcBef>
              <a:spcAft>
                <a:spcPts val="0"/>
              </a:spcAft>
              <a:buClr>
                <a:schemeClr val="lt2"/>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197" name="Google Shape;197;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98" name="Google Shape;198;p2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99" name="Google Shape;199;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02" name="Google Shape;202;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03" name="Google Shape;203;p2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04" name="Google Shape;204;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07" name="Google Shape;207;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lt2"/>
              </a:buClr>
              <a:buSzPts val="1800"/>
              <a:buFont typeface="Noto Sans Symbols"/>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400"/>
              </a:spcBef>
              <a:spcAft>
                <a:spcPts val="0"/>
              </a:spcAft>
              <a:buClr>
                <a:schemeClr val="accent2"/>
              </a:buClr>
              <a:buSzPts val="1600"/>
              <a:buFont typeface="Noto Sans Symbols"/>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360"/>
              </a:spcBef>
              <a:spcAft>
                <a:spcPts val="0"/>
              </a:spcAft>
              <a:buClr>
                <a:schemeClr val="lt2"/>
              </a:buClr>
              <a:buSzPts val="1170"/>
              <a:buFont typeface="Noto Sans Symbols"/>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320"/>
              </a:spcBef>
              <a:spcAft>
                <a:spcPts val="0"/>
              </a:spcAft>
              <a:buClr>
                <a:schemeClr val="accent2"/>
              </a:buClr>
              <a:buSzPts val="1120"/>
              <a:buFont typeface="Noto Sans Symbols"/>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208" name="Google Shape;208;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42900" algn="l">
              <a:lnSpc>
                <a:spcPct val="100000"/>
              </a:lnSpc>
              <a:spcBef>
                <a:spcPts val="480"/>
              </a:spcBef>
              <a:spcAft>
                <a:spcPts val="0"/>
              </a:spcAft>
              <a:buClr>
                <a:schemeClr val="lt2"/>
              </a:buClr>
              <a:buSzPts val="1800"/>
              <a:buFont typeface="Noto Sans Symbols"/>
              <a:buChar char="■"/>
              <a:defRPr sz="2400" b="0" i="0" u="none" strike="noStrike" cap="none">
                <a:solidFill>
                  <a:schemeClr val="dk1"/>
                </a:solidFill>
                <a:latin typeface="Arial"/>
                <a:ea typeface="Arial"/>
                <a:cs typeface="Arial"/>
                <a:sym typeface="Arial"/>
              </a:defRPr>
            </a:lvl1pPr>
            <a:lvl2pPr marL="914400" marR="0" lvl="1" indent="-330200" algn="l">
              <a:lnSpc>
                <a:spcPct val="100000"/>
              </a:lnSpc>
              <a:spcBef>
                <a:spcPts val="400"/>
              </a:spcBef>
              <a:spcAft>
                <a:spcPts val="0"/>
              </a:spcAft>
              <a:buClr>
                <a:schemeClr val="accent2"/>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02894" algn="l">
              <a:lnSpc>
                <a:spcPct val="100000"/>
              </a:lnSpc>
              <a:spcBef>
                <a:spcPts val="360"/>
              </a:spcBef>
              <a:spcAft>
                <a:spcPts val="0"/>
              </a:spcAft>
              <a:buClr>
                <a:schemeClr val="lt2"/>
              </a:buClr>
              <a:buSzPts val="1170"/>
              <a:buFont typeface="Noto Sans Symbols"/>
              <a:buChar char="■"/>
              <a:defRPr sz="1800" b="0" i="0" u="none" strike="noStrike" cap="none">
                <a:solidFill>
                  <a:schemeClr val="dk1"/>
                </a:solidFill>
                <a:latin typeface="Arial"/>
                <a:ea typeface="Arial"/>
                <a:cs typeface="Arial"/>
                <a:sym typeface="Arial"/>
              </a:defRPr>
            </a:lvl3pPr>
            <a:lvl4pPr marL="1828800" marR="0" lvl="3" indent="-299719" algn="l">
              <a:lnSpc>
                <a:spcPct val="100000"/>
              </a:lnSpc>
              <a:spcBef>
                <a:spcPts val="320"/>
              </a:spcBef>
              <a:spcAft>
                <a:spcPts val="0"/>
              </a:spcAft>
              <a:buClr>
                <a:schemeClr val="accent2"/>
              </a:buClr>
              <a:buSzPts val="112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209" name="Google Shape;209;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lt2"/>
              </a:buClr>
              <a:buSzPts val="1800"/>
              <a:buFont typeface="Noto Sans Symbols"/>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400"/>
              </a:spcBef>
              <a:spcAft>
                <a:spcPts val="0"/>
              </a:spcAft>
              <a:buClr>
                <a:schemeClr val="accent2"/>
              </a:buClr>
              <a:buSzPts val="1600"/>
              <a:buFont typeface="Noto Sans Symbols"/>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360"/>
              </a:spcBef>
              <a:spcAft>
                <a:spcPts val="0"/>
              </a:spcAft>
              <a:buClr>
                <a:schemeClr val="lt2"/>
              </a:buClr>
              <a:buSzPts val="1170"/>
              <a:buFont typeface="Noto Sans Symbols"/>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320"/>
              </a:spcBef>
              <a:spcAft>
                <a:spcPts val="0"/>
              </a:spcAft>
              <a:buClr>
                <a:schemeClr val="accent2"/>
              </a:buClr>
              <a:buSzPts val="1120"/>
              <a:buFont typeface="Noto Sans Symbols"/>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lt2"/>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210" name="Google Shape;210;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42900" algn="l">
              <a:lnSpc>
                <a:spcPct val="100000"/>
              </a:lnSpc>
              <a:spcBef>
                <a:spcPts val="480"/>
              </a:spcBef>
              <a:spcAft>
                <a:spcPts val="0"/>
              </a:spcAft>
              <a:buClr>
                <a:schemeClr val="lt2"/>
              </a:buClr>
              <a:buSzPts val="1800"/>
              <a:buFont typeface="Noto Sans Symbols"/>
              <a:buChar char="■"/>
              <a:defRPr sz="2400" b="0" i="0" u="none" strike="noStrike" cap="none">
                <a:solidFill>
                  <a:schemeClr val="dk1"/>
                </a:solidFill>
                <a:latin typeface="Arial"/>
                <a:ea typeface="Arial"/>
                <a:cs typeface="Arial"/>
                <a:sym typeface="Arial"/>
              </a:defRPr>
            </a:lvl1pPr>
            <a:lvl2pPr marL="914400" marR="0" lvl="1" indent="-330200" algn="l">
              <a:lnSpc>
                <a:spcPct val="100000"/>
              </a:lnSpc>
              <a:spcBef>
                <a:spcPts val="400"/>
              </a:spcBef>
              <a:spcAft>
                <a:spcPts val="0"/>
              </a:spcAft>
              <a:buClr>
                <a:schemeClr val="accent2"/>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02894" algn="l">
              <a:lnSpc>
                <a:spcPct val="100000"/>
              </a:lnSpc>
              <a:spcBef>
                <a:spcPts val="360"/>
              </a:spcBef>
              <a:spcAft>
                <a:spcPts val="0"/>
              </a:spcAft>
              <a:buClr>
                <a:schemeClr val="lt2"/>
              </a:buClr>
              <a:buSzPts val="1170"/>
              <a:buFont typeface="Noto Sans Symbols"/>
              <a:buChar char="■"/>
              <a:defRPr sz="1800" b="0" i="0" u="none" strike="noStrike" cap="none">
                <a:solidFill>
                  <a:schemeClr val="dk1"/>
                </a:solidFill>
                <a:latin typeface="Arial"/>
                <a:ea typeface="Arial"/>
                <a:cs typeface="Arial"/>
                <a:sym typeface="Arial"/>
              </a:defRPr>
            </a:lvl3pPr>
            <a:lvl4pPr marL="1828800" marR="0" lvl="3" indent="-299719" algn="l">
              <a:lnSpc>
                <a:spcPct val="100000"/>
              </a:lnSpc>
              <a:spcBef>
                <a:spcPts val="320"/>
              </a:spcBef>
              <a:spcAft>
                <a:spcPts val="0"/>
              </a:spcAft>
              <a:buClr>
                <a:schemeClr val="accent2"/>
              </a:buClr>
              <a:buSzPts val="112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lt2"/>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211" name="Google Shape;211;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12" name="Google Shape;212;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13" name="Google Shape;213;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16" name="Google Shape;216;p26"/>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marR="0" lvl="0" indent="-361950" algn="l">
              <a:lnSpc>
                <a:spcPct val="100000"/>
              </a:lnSpc>
              <a:spcBef>
                <a:spcPts val="560"/>
              </a:spcBef>
              <a:spcAft>
                <a:spcPts val="0"/>
              </a:spcAft>
              <a:buClr>
                <a:schemeClr val="lt2"/>
              </a:buClr>
              <a:buSzPts val="2100"/>
              <a:buFont typeface="Noto Sans Symbols"/>
              <a:buChar char="■"/>
              <a:defRPr sz="2800" b="0" i="0" u="none" strike="noStrike" cap="none">
                <a:solidFill>
                  <a:schemeClr val="dk1"/>
                </a:solidFill>
                <a:latin typeface="Arial"/>
                <a:ea typeface="Arial"/>
                <a:cs typeface="Arial"/>
                <a:sym typeface="Arial"/>
              </a:defRPr>
            </a:lvl1pPr>
            <a:lvl2pPr marL="914400" marR="0" lvl="1" indent="-350519" algn="l">
              <a:lnSpc>
                <a:spcPct val="100000"/>
              </a:lnSpc>
              <a:spcBef>
                <a:spcPts val="480"/>
              </a:spcBef>
              <a:spcAft>
                <a:spcPts val="0"/>
              </a:spcAft>
              <a:buClr>
                <a:schemeClr val="accent2"/>
              </a:buClr>
              <a:buSzPts val="1920"/>
              <a:buFont typeface="Noto Sans Symbols"/>
              <a:buChar char="◻"/>
              <a:defRPr sz="2400" b="0" i="0" u="none" strike="noStrike" cap="none">
                <a:solidFill>
                  <a:schemeClr val="dk1"/>
                </a:solidFill>
                <a:latin typeface="Arial"/>
                <a:ea typeface="Arial"/>
                <a:cs typeface="Arial"/>
                <a:sym typeface="Arial"/>
              </a:defRPr>
            </a:lvl2pPr>
            <a:lvl3pPr marL="1371600" marR="0" lvl="2" indent="-311150" algn="l">
              <a:lnSpc>
                <a:spcPct val="100000"/>
              </a:lnSpc>
              <a:spcBef>
                <a:spcPts val="400"/>
              </a:spcBef>
              <a:spcAft>
                <a:spcPts val="0"/>
              </a:spcAft>
              <a:buClr>
                <a:schemeClr val="lt2"/>
              </a:buClr>
              <a:buSzPts val="1300"/>
              <a:buFont typeface="Noto Sans Symbols"/>
              <a:buChar char="■"/>
              <a:defRPr sz="2000" b="0" i="0" u="none" strike="noStrike" cap="none">
                <a:solidFill>
                  <a:schemeClr val="dk1"/>
                </a:solidFill>
                <a:latin typeface="Arial"/>
                <a:ea typeface="Arial"/>
                <a:cs typeface="Arial"/>
                <a:sym typeface="Arial"/>
              </a:defRPr>
            </a:lvl3pPr>
            <a:lvl4pPr marL="1828800" marR="0" lvl="3" indent="-308610" algn="l">
              <a:lnSpc>
                <a:spcPct val="100000"/>
              </a:lnSpc>
              <a:spcBef>
                <a:spcPts val="360"/>
              </a:spcBef>
              <a:spcAft>
                <a:spcPts val="0"/>
              </a:spcAft>
              <a:buClr>
                <a:schemeClr val="accent2"/>
              </a:buClr>
              <a:buSzPts val="126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17" name="Google Shape;217;p26"/>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marR="0" lvl="0" indent="-361950" algn="l">
              <a:lnSpc>
                <a:spcPct val="100000"/>
              </a:lnSpc>
              <a:spcBef>
                <a:spcPts val="560"/>
              </a:spcBef>
              <a:spcAft>
                <a:spcPts val="0"/>
              </a:spcAft>
              <a:buClr>
                <a:schemeClr val="lt2"/>
              </a:buClr>
              <a:buSzPts val="2100"/>
              <a:buFont typeface="Noto Sans Symbols"/>
              <a:buChar char="■"/>
              <a:defRPr sz="2800" b="0" i="0" u="none" strike="noStrike" cap="none">
                <a:solidFill>
                  <a:schemeClr val="dk1"/>
                </a:solidFill>
                <a:latin typeface="Arial"/>
                <a:ea typeface="Arial"/>
                <a:cs typeface="Arial"/>
                <a:sym typeface="Arial"/>
              </a:defRPr>
            </a:lvl1pPr>
            <a:lvl2pPr marL="914400" marR="0" lvl="1" indent="-350519" algn="l">
              <a:lnSpc>
                <a:spcPct val="100000"/>
              </a:lnSpc>
              <a:spcBef>
                <a:spcPts val="480"/>
              </a:spcBef>
              <a:spcAft>
                <a:spcPts val="0"/>
              </a:spcAft>
              <a:buClr>
                <a:schemeClr val="accent2"/>
              </a:buClr>
              <a:buSzPts val="1920"/>
              <a:buFont typeface="Noto Sans Symbols"/>
              <a:buChar char="◻"/>
              <a:defRPr sz="2400" b="0" i="0" u="none" strike="noStrike" cap="none">
                <a:solidFill>
                  <a:schemeClr val="dk1"/>
                </a:solidFill>
                <a:latin typeface="Arial"/>
                <a:ea typeface="Arial"/>
                <a:cs typeface="Arial"/>
                <a:sym typeface="Arial"/>
              </a:defRPr>
            </a:lvl2pPr>
            <a:lvl3pPr marL="1371600" marR="0" lvl="2" indent="-311150" algn="l">
              <a:lnSpc>
                <a:spcPct val="100000"/>
              </a:lnSpc>
              <a:spcBef>
                <a:spcPts val="400"/>
              </a:spcBef>
              <a:spcAft>
                <a:spcPts val="0"/>
              </a:spcAft>
              <a:buClr>
                <a:schemeClr val="lt2"/>
              </a:buClr>
              <a:buSzPts val="1300"/>
              <a:buFont typeface="Noto Sans Symbols"/>
              <a:buChar char="■"/>
              <a:defRPr sz="2000" b="0" i="0" u="none" strike="noStrike" cap="none">
                <a:solidFill>
                  <a:schemeClr val="dk1"/>
                </a:solidFill>
                <a:latin typeface="Arial"/>
                <a:ea typeface="Arial"/>
                <a:cs typeface="Arial"/>
                <a:sym typeface="Arial"/>
              </a:defRPr>
            </a:lvl3pPr>
            <a:lvl4pPr marL="1828800" marR="0" lvl="3" indent="-308610" algn="l">
              <a:lnSpc>
                <a:spcPct val="100000"/>
              </a:lnSpc>
              <a:spcBef>
                <a:spcPts val="360"/>
              </a:spcBef>
              <a:spcAft>
                <a:spcPts val="0"/>
              </a:spcAft>
              <a:buClr>
                <a:schemeClr val="accent2"/>
              </a:buClr>
              <a:buSzPts val="126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18" name="Google Shape;218;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19" name="Google Shape;219;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20" name="Google Shape;220;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23" name="Google Shape;223;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00"/>
              </a:spcBef>
              <a:spcAft>
                <a:spcPts val="0"/>
              </a:spcAft>
              <a:buClr>
                <a:schemeClr val="lt2"/>
              </a:buClr>
              <a:buSzPts val="1500"/>
              <a:buFont typeface="Noto Sans Symbols"/>
              <a:buNone/>
              <a:defRPr sz="2000" b="0" i="0" u="none" strike="noStrike" cap="none">
                <a:solidFill>
                  <a:schemeClr val="dk1"/>
                </a:solidFill>
                <a:latin typeface="Arial"/>
                <a:ea typeface="Arial"/>
                <a:cs typeface="Arial"/>
                <a:sym typeface="Arial"/>
              </a:defRPr>
            </a:lvl1pPr>
            <a:lvl2pPr marL="914400" marR="0" lvl="1" indent="-228600" algn="l">
              <a:lnSpc>
                <a:spcPct val="100000"/>
              </a:lnSpc>
              <a:spcBef>
                <a:spcPts val="360"/>
              </a:spcBef>
              <a:spcAft>
                <a:spcPts val="0"/>
              </a:spcAft>
              <a:buClr>
                <a:schemeClr val="accent2"/>
              </a:buClr>
              <a:buSzPts val="1440"/>
              <a:buFont typeface="Noto Sans Symbols"/>
              <a:buNone/>
              <a:defRPr sz="1800" b="0" i="0" u="none" strike="noStrike" cap="none">
                <a:solidFill>
                  <a:schemeClr val="dk1"/>
                </a:solidFill>
                <a:latin typeface="Arial"/>
                <a:ea typeface="Arial"/>
                <a:cs typeface="Arial"/>
                <a:sym typeface="Arial"/>
              </a:defRPr>
            </a:lvl2pPr>
            <a:lvl3pPr marL="1371600" marR="0" lvl="2" indent="-228600" algn="l">
              <a:lnSpc>
                <a:spcPct val="100000"/>
              </a:lnSpc>
              <a:spcBef>
                <a:spcPts val="320"/>
              </a:spcBef>
              <a:spcAft>
                <a:spcPts val="0"/>
              </a:spcAft>
              <a:buClr>
                <a:schemeClr val="lt2"/>
              </a:buClr>
              <a:buSzPts val="104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280"/>
              </a:spcBef>
              <a:spcAft>
                <a:spcPts val="0"/>
              </a:spcAft>
              <a:buClr>
                <a:schemeClr val="accent2"/>
              </a:buClr>
              <a:buSzPts val="980"/>
              <a:buFont typeface="Noto Sans Symbols"/>
              <a:buNone/>
              <a:defRPr sz="1400" b="0" i="0" u="none" strike="noStrike" cap="none">
                <a:solidFill>
                  <a:schemeClr val="dk1"/>
                </a:solidFill>
                <a:latin typeface="Arial"/>
                <a:ea typeface="Arial"/>
                <a:cs typeface="Arial"/>
                <a:sym typeface="Arial"/>
              </a:defRPr>
            </a:lvl4pPr>
            <a:lvl5pPr marL="2286000" marR="0" lvl="4" indent="-228600" algn="l">
              <a:lnSpc>
                <a:spcPct val="100000"/>
              </a:lnSpc>
              <a:spcBef>
                <a:spcPts val="280"/>
              </a:spcBef>
              <a:spcAft>
                <a:spcPts val="0"/>
              </a:spcAft>
              <a:buClr>
                <a:schemeClr val="lt2"/>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228600" algn="l">
              <a:lnSpc>
                <a:spcPct val="100000"/>
              </a:lnSpc>
              <a:spcBef>
                <a:spcPts val="280"/>
              </a:spcBef>
              <a:spcAft>
                <a:spcPts val="0"/>
              </a:spcAft>
              <a:buClr>
                <a:schemeClr val="lt2"/>
              </a:buClr>
              <a:buSzPts val="1400"/>
              <a:buFont typeface="Noto Sans Symbols"/>
              <a:buNone/>
              <a:defRPr sz="1400" b="0" i="0" u="none" strike="noStrike" cap="none">
                <a:solidFill>
                  <a:schemeClr val="dk1"/>
                </a:solidFill>
                <a:latin typeface="Arial"/>
                <a:ea typeface="Arial"/>
                <a:cs typeface="Arial"/>
                <a:sym typeface="Arial"/>
              </a:defRPr>
            </a:lvl6pPr>
            <a:lvl7pPr marL="3200400" marR="0" lvl="6" indent="-228600" algn="l">
              <a:lnSpc>
                <a:spcPct val="100000"/>
              </a:lnSpc>
              <a:spcBef>
                <a:spcPts val="280"/>
              </a:spcBef>
              <a:spcAft>
                <a:spcPts val="0"/>
              </a:spcAft>
              <a:buClr>
                <a:schemeClr val="lt2"/>
              </a:buClr>
              <a:buSzPts val="1400"/>
              <a:buFont typeface="Noto Sans Symbols"/>
              <a:buNone/>
              <a:defRPr sz="1400" b="0" i="0" u="none" strike="noStrike" cap="none">
                <a:solidFill>
                  <a:schemeClr val="dk1"/>
                </a:solidFill>
                <a:latin typeface="Arial"/>
                <a:ea typeface="Arial"/>
                <a:cs typeface="Arial"/>
                <a:sym typeface="Arial"/>
              </a:defRPr>
            </a:lvl7pPr>
            <a:lvl8pPr marL="3657600" marR="0" lvl="7" indent="-228600" algn="l">
              <a:lnSpc>
                <a:spcPct val="100000"/>
              </a:lnSpc>
              <a:spcBef>
                <a:spcPts val="280"/>
              </a:spcBef>
              <a:spcAft>
                <a:spcPts val="0"/>
              </a:spcAft>
              <a:buClr>
                <a:schemeClr val="lt2"/>
              </a:buClr>
              <a:buSzPts val="1400"/>
              <a:buFont typeface="Noto Sans Symbols"/>
              <a:buNone/>
              <a:defRPr sz="1400" b="0" i="0" u="none" strike="noStrike" cap="none">
                <a:solidFill>
                  <a:schemeClr val="dk1"/>
                </a:solidFill>
                <a:latin typeface="Arial"/>
                <a:ea typeface="Arial"/>
                <a:cs typeface="Arial"/>
                <a:sym typeface="Arial"/>
              </a:defRPr>
            </a:lvl8pPr>
            <a:lvl9pPr marL="4114800" marR="0" lvl="8" indent="-228600" algn="l">
              <a:lnSpc>
                <a:spcPct val="100000"/>
              </a:lnSpc>
              <a:spcBef>
                <a:spcPts val="280"/>
              </a:spcBef>
              <a:spcAft>
                <a:spcPts val="0"/>
              </a:spcAft>
              <a:buClr>
                <a:schemeClr val="lt2"/>
              </a:buClr>
              <a:buSzPts val="1400"/>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224" name="Google Shape;224;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25" name="Google Shape;225;p2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26" name="Google Shape;226;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243"/>
        <p:cNvGrpSpPr/>
        <p:nvPr/>
      </p:nvGrpSpPr>
      <p:grpSpPr>
        <a:xfrm>
          <a:off x="0" y="0"/>
          <a:ext cx="0" cy="0"/>
          <a:chOff x="0" y="0"/>
          <a:chExt cx="0" cy="0"/>
        </a:xfrm>
      </p:grpSpPr>
      <p:grpSp>
        <p:nvGrpSpPr>
          <p:cNvPr id="244" name="Google Shape;244;p29"/>
          <p:cNvGrpSpPr/>
          <p:nvPr/>
        </p:nvGrpSpPr>
        <p:grpSpPr>
          <a:xfrm>
            <a:off x="0" y="0"/>
            <a:ext cx="9144000" cy="6858000"/>
            <a:chOff x="0" y="0"/>
            <a:chExt cx="5760" cy="4320"/>
          </a:xfrm>
        </p:grpSpPr>
        <p:sp>
          <p:nvSpPr>
            <p:cNvPr id="245" name="Google Shape;245;p29"/>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46" name="Google Shape;246;p29"/>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nvGrpSpPr>
            <p:cNvPr id="247" name="Google Shape;247;p29"/>
            <p:cNvGrpSpPr/>
            <p:nvPr/>
          </p:nvGrpSpPr>
          <p:grpSpPr>
            <a:xfrm>
              <a:off x="0" y="672"/>
              <a:ext cx="1806" cy="1989"/>
              <a:chOff x="0" y="672"/>
              <a:chExt cx="1806" cy="1989"/>
            </a:xfrm>
          </p:grpSpPr>
          <p:sp>
            <p:nvSpPr>
              <p:cNvPr id="248" name="Google Shape;248;p29"/>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49" name="Google Shape;249;p29"/>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0" name="Google Shape;250;p29"/>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1" name="Google Shape;251;p29"/>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2" name="Google Shape;252;p29"/>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3" name="Google Shape;253;p29"/>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4" name="Google Shape;254;p29"/>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5" name="Google Shape;255;p29"/>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6" name="Google Shape;256;p29"/>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57" name="Google Shape;257;p29"/>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258" name="Google Shape;258;p29"/>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29"/>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60" name="Google Shape;260;p2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2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63"/>
        <p:cNvGrpSpPr/>
        <p:nvPr/>
      </p:nvGrpSpPr>
      <p:grpSpPr>
        <a:xfrm>
          <a:off x="0" y="0"/>
          <a:ext cx="0" cy="0"/>
          <a:chOff x="0" y="0"/>
          <a:chExt cx="0" cy="0"/>
        </a:xfrm>
      </p:grpSpPr>
      <p:sp>
        <p:nvSpPr>
          <p:cNvPr id="264" name="Google Shape;264;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3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66" name="Google Shape;266;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3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0" name="Google Shape;270;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72" name="Google Shape;272;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276" name="Google Shape;276;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78" name="Google Shape;278;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33"/>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82" name="Google Shape;282;p33"/>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283" name="Google Shape;283;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85" name="Google Shape;285;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57"/>
        <p:cNvGrpSpPr/>
        <p:nvPr/>
      </p:nvGrpSpPr>
      <p:grpSpPr>
        <a:xfrm>
          <a:off x="0" y="0"/>
          <a:ext cx="0" cy="0"/>
          <a:chOff x="0" y="0"/>
          <a:chExt cx="0" cy="0"/>
        </a:xfrm>
      </p:grpSpPr>
      <p:grpSp>
        <p:nvGrpSpPr>
          <p:cNvPr id="58" name="Google Shape;58;p5"/>
          <p:cNvGrpSpPr/>
          <p:nvPr/>
        </p:nvGrpSpPr>
        <p:grpSpPr>
          <a:xfrm>
            <a:off x="0" y="0"/>
            <a:ext cx="9144000" cy="6858000"/>
            <a:chOff x="0" y="0"/>
            <a:chExt cx="5760" cy="4320"/>
          </a:xfrm>
        </p:grpSpPr>
        <p:sp>
          <p:nvSpPr>
            <p:cNvPr id="59" name="Google Shape;59;p5"/>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0" name="Google Shape;60;p5"/>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nvGrpSpPr>
            <p:cNvPr id="61" name="Google Shape;61;p5"/>
            <p:cNvGrpSpPr/>
            <p:nvPr/>
          </p:nvGrpSpPr>
          <p:grpSpPr>
            <a:xfrm>
              <a:off x="0" y="672"/>
              <a:ext cx="1806" cy="1989"/>
              <a:chOff x="0" y="672"/>
              <a:chExt cx="1806" cy="1989"/>
            </a:xfrm>
          </p:grpSpPr>
          <p:sp>
            <p:nvSpPr>
              <p:cNvPr id="62" name="Google Shape;62;p5"/>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3" name="Google Shape;63;p5"/>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4" name="Google Shape;64;p5"/>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5" name="Google Shape;65;p5"/>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6" name="Google Shape;66;p5"/>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7" name="Google Shape;67;p5"/>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8" name="Google Shape;68;p5"/>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9" name="Google Shape;69;p5"/>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70" name="Google Shape;70;p5"/>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71" name="Google Shape;71;p5"/>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72" name="Google Shape;72;p5"/>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74" name="Google Shape;74;p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286"/>
        <p:cNvGrpSpPr/>
        <p:nvPr/>
      </p:nvGrpSpPr>
      <p:grpSpPr>
        <a:xfrm>
          <a:off x="0" y="0"/>
          <a:ext cx="0" cy="0"/>
          <a:chOff x="0" y="0"/>
          <a:chExt cx="0" cy="0"/>
        </a:xfrm>
      </p:grpSpPr>
      <p:sp>
        <p:nvSpPr>
          <p:cNvPr id="287" name="Google Shape;287;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289" name="Google Shape;289;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290" name="Google Shape;290;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291" name="Google Shape;291;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292" name="Google Shape;292;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94" name="Google Shape;294;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99" name="Google Shape;299;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03" name="Google Shape;303;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04" name="Google Shape;304;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5" name="Google Shape;305;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06" name="Google Shape;306;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307"/>
        <p:cNvGrpSpPr/>
        <p:nvPr/>
      </p:nvGrpSpPr>
      <p:grpSpPr>
        <a:xfrm>
          <a:off x="0" y="0"/>
          <a:ext cx="0" cy="0"/>
          <a:chOff x="0" y="0"/>
          <a:chExt cx="0" cy="0"/>
        </a:xfrm>
      </p:grpSpPr>
      <p:sp>
        <p:nvSpPr>
          <p:cNvPr id="308" name="Google Shape;308;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9" name="Google Shape;309;p3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310" name="Google Shape;310;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11" name="Google Shape;311;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2" name="Google Shape;312;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13" name="Google Shape;313;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314"/>
        <p:cNvGrpSpPr/>
        <p:nvPr/>
      </p:nvGrpSpPr>
      <p:grpSpPr>
        <a:xfrm>
          <a:off x="0" y="0"/>
          <a:ext cx="0" cy="0"/>
          <a:chOff x="0" y="0"/>
          <a:chExt cx="0" cy="0"/>
        </a:xfrm>
      </p:grpSpPr>
      <p:sp>
        <p:nvSpPr>
          <p:cNvPr id="315" name="Google Shape;315;p3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38"/>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7" name="Google Shape;317;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19" name="Google Shape;319;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320"/>
        <p:cNvGrpSpPr/>
        <p:nvPr/>
      </p:nvGrpSpPr>
      <p:grpSpPr>
        <a:xfrm>
          <a:off x="0" y="0"/>
          <a:ext cx="0" cy="0"/>
          <a:chOff x="0" y="0"/>
          <a:chExt cx="0" cy="0"/>
        </a:xfrm>
      </p:grpSpPr>
      <p:sp>
        <p:nvSpPr>
          <p:cNvPr id="321" name="Google Shape;321;p39"/>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39"/>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3" name="Google Shape;323;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3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25" name="Google Shape;325;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326"/>
        <p:cNvGrpSpPr/>
        <p:nvPr/>
      </p:nvGrpSpPr>
      <p:grpSpPr>
        <a:xfrm>
          <a:off x="0" y="0"/>
          <a:ext cx="0" cy="0"/>
          <a:chOff x="0" y="0"/>
          <a:chExt cx="0" cy="0"/>
        </a:xfrm>
      </p:grpSpPr>
      <p:sp>
        <p:nvSpPr>
          <p:cNvPr id="327" name="Google Shape;327;p4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40"/>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9" name="Google Shape;329;p40"/>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30" name="Google Shape;330;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4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32" name="Google Shape;332;p4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349"/>
        <p:cNvGrpSpPr/>
        <p:nvPr/>
      </p:nvGrpSpPr>
      <p:grpSpPr>
        <a:xfrm>
          <a:off x="0" y="0"/>
          <a:ext cx="0" cy="0"/>
          <a:chOff x="0" y="0"/>
          <a:chExt cx="0" cy="0"/>
        </a:xfrm>
      </p:grpSpPr>
      <p:sp>
        <p:nvSpPr>
          <p:cNvPr id="350" name="Google Shape;350;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1" name="Google Shape;351;p4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52" name="Google Shape;352;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353"/>
        <p:cNvGrpSpPr/>
        <p:nvPr/>
      </p:nvGrpSpPr>
      <p:grpSpPr>
        <a:xfrm>
          <a:off x="0" y="0"/>
          <a:ext cx="0" cy="0"/>
          <a:chOff x="0" y="0"/>
          <a:chExt cx="0" cy="0"/>
        </a:xfrm>
      </p:grpSpPr>
      <p:grpSp>
        <p:nvGrpSpPr>
          <p:cNvPr id="354" name="Google Shape;354;p43"/>
          <p:cNvGrpSpPr/>
          <p:nvPr/>
        </p:nvGrpSpPr>
        <p:grpSpPr>
          <a:xfrm>
            <a:off x="0" y="0"/>
            <a:ext cx="9144000" cy="6858000"/>
            <a:chOff x="0" y="0"/>
            <a:chExt cx="5760" cy="4320"/>
          </a:xfrm>
        </p:grpSpPr>
        <p:sp>
          <p:nvSpPr>
            <p:cNvPr id="355" name="Google Shape;355;p43"/>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56" name="Google Shape;356;p43"/>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nvGrpSpPr>
            <p:cNvPr id="357" name="Google Shape;357;p43"/>
            <p:cNvGrpSpPr/>
            <p:nvPr/>
          </p:nvGrpSpPr>
          <p:grpSpPr>
            <a:xfrm>
              <a:off x="0" y="672"/>
              <a:ext cx="1806" cy="1989"/>
              <a:chOff x="0" y="672"/>
              <a:chExt cx="1806" cy="1989"/>
            </a:xfrm>
          </p:grpSpPr>
          <p:sp>
            <p:nvSpPr>
              <p:cNvPr id="358" name="Google Shape;358;p43"/>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59" name="Google Shape;359;p43"/>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0" name="Google Shape;360;p43"/>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1" name="Google Shape;361;p43"/>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2" name="Google Shape;362;p43"/>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3" name="Google Shape;363;p43"/>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4" name="Google Shape;364;p43"/>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5" name="Google Shape;365;p43"/>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6" name="Google Shape;366;p43"/>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67" name="Google Shape;367;p43"/>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368" name="Google Shape;368;p43"/>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43"/>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370" name="Google Shape;370;p4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1" name="Google Shape;371;p4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4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73"/>
        <p:cNvGrpSpPr/>
        <p:nvPr/>
      </p:nvGrpSpPr>
      <p:grpSpPr>
        <a:xfrm>
          <a:off x="0" y="0"/>
          <a:ext cx="0" cy="0"/>
          <a:chOff x="0" y="0"/>
          <a:chExt cx="0" cy="0"/>
        </a:xfrm>
      </p:grpSpPr>
      <p:sp>
        <p:nvSpPr>
          <p:cNvPr id="374" name="Google Shape;374;p4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5" name="Google Shape;375;p4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6" name="Google Shape;376;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7" name="Google Shape;377;p4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78" name="Google Shape;378;p4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80" name="Google Shape;80;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82" name="Google Shape;82;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79"/>
        <p:cNvGrpSpPr/>
        <p:nvPr/>
      </p:nvGrpSpPr>
      <p:grpSpPr>
        <a:xfrm>
          <a:off x="0" y="0"/>
          <a:ext cx="0" cy="0"/>
          <a:chOff x="0" y="0"/>
          <a:chExt cx="0" cy="0"/>
        </a:xfrm>
      </p:grpSpPr>
      <p:sp>
        <p:nvSpPr>
          <p:cNvPr id="380" name="Google Shape;380;p4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4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382" name="Google Shape;382;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3" name="Google Shape;383;p4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84" name="Google Shape;384;p4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7" name="Google Shape;387;p46"/>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88" name="Google Shape;388;p46"/>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89" name="Google Shape;389;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0" name="Google Shape;390;p4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91" name="Google Shape;391;p4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92"/>
        <p:cNvGrpSpPr/>
        <p:nvPr/>
      </p:nvGrpSpPr>
      <p:grpSpPr>
        <a:xfrm>
          <a:off x="0" y="0"/>
          <a:ext cx="0" cy="0"/>
          <a:chOff x="0" y="0"/>
          <a:chExt cx="0" cy="0"/>
        </a:xfrm>
      </p:grpSpPr>
      <p:sp>
        <p:nvSpPr>
          <p:cNvPr id="393" name="Google Shape;393;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4" name="Google Shape;394;p4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395" name="Google Shape;395;p4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396" name="Google Shape;396;p4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397" name="Google Shape;397;p4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398" name="Google Shape;398;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9" name="Google Shape;399;p4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00" name="Google Shape;400;p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01"/>
        <p:cNvGrpSpPr/>
        <p:nvPr/>
      </p:nvGrpSpPr>
      <p:grpSpPr>
        <a:xfrm>
          <a:off x="0" y="0"/>
          <a:ext cx="0" cy="0"/>
          <a:chOff x="0" y="0"/>
          <a:chExt cx="0" cy="0"/>
        </a:xfrm>
      </p:grpSpPr>
      <p:sp>
        <p:nvSpPr>
          <p:cNvPr id="402" name="Google Shape;402;p4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3" name="Google Shape;403;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4" name="Google Shape;404;p4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05" name="Google Shape;405;p4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406"/>
        <p:cNvGrpSpPr/>
        <p:nvPr/>
      </p:nvGrpSpPr>
      <p:grpSpPr>
        <a:xfrm>
          <a:off x="0" y="0"/>
          <a:ext cx="0" cy="0"/>
          <a:chOff x="0" y="0"/>
          <a:chExt cx="0" cy="0"/>
        </a:xfrm>
      </p:grpSpPr>
      <p:sp>
        <p:nvSpPr>
          <p:cNvPr id="407" name="Google Shape;407;p4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8" name="Google Shape;408;p4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409" name="Google Shape;409;p4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410" name="Google Shape;410;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1" name="Google Shape;411;p4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12" name="Google Shape;412;p4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413"/>
        <p:cNvGrpSpPr/>
        <p:nvPr/>
      </p:nvGrpSpPr>
      <p:grpSpPr>
        <a:xfrm>
          <a:off x="0" y="0"/>
          <a:ext cx="0" cy="0"/>
          <a:chOff x="0" y="0"/>
          <a:chExt cx="0" cy="0"/>
        </a:xfrm>
      </p:grpSpPr>
      <p:sp>
        <p:nvSpPr>
          <p:cNvPr id="414" name="Google Shape;414;p5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5" name="Google Shape;415;p5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416" name="Google Shape;416;p5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417" name="Google Shape;417;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8" name="Google Shape;418;p5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19" name="Google Shape;419;p5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420"/>
        <p:cNvGrpSpPr/>
        <p:nvPr/>
      </p:nvGrpSpPr>
      <p:grpSpPr>
        <a:xfrm>
          <a:off x="0" y="0"/>
          <a:ext cx="0" cy="0"/>
          <a:chOff x="0" y="0"/>
          <a:chExt cx="0" cy="0"/>
        </a:xfrm>
      </p:grpSpPr>
      <p:sp>
        <p:nvSpPr>
          <p:cNvPr id="421" name="Google Shape;421;p5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51"/>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3" name="Google Shape;423;p5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4" name="Google Shape;424;p5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25" name="Google Shape;425;p5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426"/>
        <p:cNvGrpSpPr/>
        <p:nvPr/>
      </p:nvGrpSpPr>
      <p:grpSpPr>
        <a:xfrm>
          <a:off x="0" y="0"/>
          <a:ext cx="0" cy="0"/>
          <a:chOff x="0" y="0"/>
          <a:chExt cx="0" cy="0"/>
        </a:xfrm>
      </p:grpSpPr>
      <p:sp>
        <p:nvSpPr>
          <p:cNvPr id="427" name="Google Shape;427;p52"/>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8" name="Google Shape;428;p52"/>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9" name="Google Shape;429;p5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0" name="Google Shape;430;p5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31" name="Google Shape;431;p5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432"/>
        <p:cNvGrpSpPr/>
        <p:nvPr/>
      </p:nvGrpSpPr>
      <p:grpSpPr>
        <a:xfrm>
          <a:off x="0" y="0"/>
          <a:ext cx="0" cy="0"/>
          <a:chOff x="0" y="0"/>
          <a:chExt cx="0" cy="0"/>
        </a:xfrm>
      </p:grpSpPr>
      <p:sp>
        <p:nvSpPr>
          <p:cNvPr id="433" name="Google Shape;433;p5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53"/>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5" name="Google Shape;435;p53"/>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6" name="Google Shape;436;p5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5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38" name="Google Shape;438;p5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459"/>
        <p:cNvGrpSpPr/>
        <p:nvPr/>
      </p:nvGrpSpPr>
      <p:grpSpPr>
        <a:xfrm>
          <a:off x="0" y="0"/>
          <a:ext cx="0" cy="0"/>
          <a:chOff x="0" y="0"/>
          <a:chExt cx="0" cy="0"/>
        </a:xfrm>
      </p:grpSpPr>
      <p:sp>
        <p:nvSpPr>
          <p:cNvPr id="460" name="Google Shape;460;p55"/>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500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1" name="Google Shape;461;p55"/>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rtl="0">
              <a:spcBef>
                <a:spcPts val="680"/>
              </a:spcBef>
              <a:spcAft>
                <a:spcPts val="0"/>
              </a:spcAft>
              <a:buSzPts val="2550"/>
              <a:buFont typeface="Noto Sans Symbols"/>
              <a:buNone/>
              <a:defRPr sz="3400"/>
            </a:lvl1pPr>
            <a:lvl2pPr lvl="1" algn="l" rtl="0">
              <a:spcBef>
                <a:spcPts val="360"/>
              </a:spcBef>
              <a:spcAft>
                <a:spcPts val="0"/>
              </a:spcAft>
              <a:buSzPts val="1440"/>
              <a:buChar char="◻"/>
              <a:defRPr/>
            </a:lvl2pPr>
            <a:lvl3pPr lvl="2" algn="l" rtl="0">
              <a:spcBef>
                <a:spcPts val="360"/>
              </a:spcBef>
              <a:spcAft>
                <a:spcPts val="0"/>
              </a:spcAft>
              <a:buSzPts val="1170"/>
              <a:buChar char="■"/>
              <a:defRPr/>
            </a:lvl3pPr>
            <a:lvl4pPr lvl="3" algn="l" rtl="0">
              <a:spcBef>
                <a:spcPts val="360"/>
              </a:spcBef>
              <a:spcAft>
                <a:spcPts val="0"/>
              </a:spcAft>
              <a:buSzPts val="1260"/>
              <a:buChar char="◻"/>
              <a:defRPr/>
            </a:lvl4pPr>
            <a:lvl5pPr lvl="4" algn="l" rtl="0">
              <a:spcBef>
                <a:spcPts val="360"/>
              </a:spcBef>
              <a:spcAft>
                <a:spcPts val="0"/>
              </a:spcAft>
              <a:buSzPts val="1800"/>
              <a:buChar char="▪"/>
              <a:defRPr/>
            </a:lvl5pPr>
            <a:lvl6pPr lvl="5" algn="l" rtl="0">
              <a:spcBef>
                <a:spcPts val="360"/>
              </a:spcBef>
              <a:spcAft>
                <a:spcPts val="0"/>
              </a:spcAft>
              <a:buSzPts val="1800"/>
              <a:buChar char="▪"/>
              <a:defRPr/>
            </a:lvl6pPr>
            <a:lvl7pPr lvl="6" algn="l" rtl="0">
              <a:spcBef>
                <a:spcPts val="360"/>
              </a:spcBef>
              <a:spcAft>
                <a:spcPts val="0"/>
              </a:spcAft>
              <a:buSzPts val="1800"/>
              <a:buChar char="▪"/>
              <a:defRPr/>
            </a:lvl7pPr>
            <a:lvl8pPr lvl="7" algn="l" rtl="0">
              <a:spcBef>
                <a:spcPts val="360"/>
              </a:spcBef>
              <a:spcAft>
                <a:spcPts val="0"/>
              </a:spcAft>
              <a:buSzPts val="1800"/>
              <a:buChar char="▪"/>
              <a:defRPr/>
            </a:lvl8pPr>
            <a:lvl9pPr lvl="8" algn="l" rtl="0">
              <a:spcBef>
                <a:spcPts val="360"/>
              </a:spcBef>
              <a:spcAft>
                <a:spcPts val="0"/>
              </a:spcAft>
              <a:buSzPts val="1800"/>
              <a:buChar char="▪"/>
              <a:defRPr/>
            </a:lvl9pPr>
          </a:lstStyle>
          <a:p>
            <a:endParaRPr/>
          </a:p>
        </p:txBody>
      </p:sp>
      <p:sp>
        <p:nvSpPr>
          <p:cNvPr id="462" name="Google Shape;462;p5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3" name="Google Shape;463;p5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4" name="Google Shape;464;p5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86" name="Google Shape;86;p7"/>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87" name="Google Shape;8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89" name="Google Shape;89;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481"/>
        <p:cNvGrpSpPr/>
        <p:nvPr/>
      </p:nvGrpSpPr>
      <p:grpSpPr>
        <a:xfrm>
          <a:off x="0" y="0"/>
          <a:ext cx="0" cy="0"/>
          <a:chOff x="0" y="0"/>
          <a:chExt cx="0" cy="0"/>
        </a:xfrm>
      </p:grpSpPr>
      <p:sp>
        <p:nvSpPr>
          <p:cNvPr id="482" name="Google Shape;482;p5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3" name="Google Shape;483;p5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4" name="Google Shape;484;p5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5" name="Google Shape;485;p5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86" name="Google Shape;486;p5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487"/>
        <p:cNvGrpSpPr/>
        <p:nvPr/>
      </p:nvGrpSpPr>
      <p:grpSpPr>
        <a:xfrm>
          <a:off x="0" y="0"/>
          <a:ext cx="0" cy="0"/>
          <a:chOff x="0" y="0"/>
          <a:chExt cx="0" cy="0"/>
        </a:xfrm>
      </p:grpSpPr>
      <p:sp>
        <p:nvSpPr>
          <p:cNvPr id="488" name="Google Shape;488;p5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9" name="Google Shape;489;p5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90" name="Google Shape;490;p58"/>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491"/>
        <p:cNvGrpSpPr/>
        <p:nvPr/>
      </p:nvGrpSpPr>
      <p:grpSpPr>
        <a:xfrm>
          <a:off x="0" y="0"/>
          <a:ext cx="0" cy="0"/>
          <a:chOff x="0" y="0"/>
          <a:chExt cx="0" cy="0"/>
        </a:xfrm>
      </p:grpSpPr>
      <p:sp>
        <p:nvSpPr>
          <p:cNvPr id="492" name="Google Shape;492;p5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3" name="Google Shape;493;p59"/>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94" name="Google Shape;494;p59"/>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95" name="Google Shape;495;p5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6" name="Google Shape;496;p5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97" name="Google Shape;497;p59"/>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498"/>
        <p:cNvGrpSpPr/>
        <p:nvPr/>
      </p:nvGrpSpPr>
      <p:grpSpPr>
        <a:xfrm>
          <a:off x="0" y="0"/>
          <a:ext cx="0" cy="0"/>
          <a:chOff x="0" y="0"/>
          <a:chExt cx="0" cy="0"/>
        </a:xfrm>
      </p:grpSpPr>
      <p:sp>
        <p:nvSpPr>
          <p:cNvPr id="499" name="Google Shape;499;p60"/>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0" name="Google Shape;500;p60"/>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01" name="Google Shape;501;p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2" name="Google Shape;502;p6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03" name="Google Shape;503;p6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504"/>
        <p:cNvGrpSpPr/>
        <p:nvPr/>
      </p:nvGrpSpPr>
      <p:grpSpPr>
        <a:xfrm>
          <a:off x="0" y="0"/>
          <a:ext cx="0" cy="0"/>
          <a:chOff x="0" y="0"/>
          <a:chExt cx="0" cy="0"/>
        </a:xfrm>
      </p:grpSpPr>
      <p:sp>
        <p:nvSpPr>
          <p:cNvPr id="505" name="Google Shape;505;p6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6" name="Google Shape;506;p61"/>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07" name="Google Shape;507;p6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8" name="Google Shape;508;p6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09" name="Google Shape;509;p6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2" name="Google Shape;512;p6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513" name="Google Shape;513;p6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1050"/>
              <a:buNone/>
              <a:defRPr sz="1400"/>
            </a:lvl1pPr>
            <a:lvl2pPr marL="914400" lvl="1" indent="-228600" algn="l" rtl="0">
              <a:spcBef>
                <a:spcPts val="240"/>
              </a:spcBef>
              <a:spcAft>
                <a:spcPts val="0"/>
              </a:spcAft>
              <a:buSzPts val="960"/>
              <a:buNone/>
              <a:defRPr sz="1200"/>
            </a:lvl2pPr>
            <a:lvl3pPr marL="1371600" lvl="2" indent="-228600" algn="l" rtl="0">
              <a:spcBef>
                <a:spcPts val="200"/>
              </a:spcBef>
              <a:spcAft>
                <a:spcPts val="0"/>
              </a:spcAft>
              <a:buSzPts val="650"/>
              <a:buNone/>
              <a:defRPr sz="1000"/>
            </a:lvl3pPr>
            <a:lvl4pPr marL="1828800" lvl="3" indent="-228600" algn="l" rtl="0">
              <a:spcBef>
                <a:spcPts val="180"/>
              </a:spcBef>
              <a:spcAft>
                <a:spcPts val="0"/>
              </a:spcAft>
              <a:buSzPts val="63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14" name="Google Shape;514;p6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5" name="Google Shape;515;p6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16" name="Google Shape;516;p62"/>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17"/>
        <p:cNvGrpSpPr/>
        <p:nvPr/>
      </p:nvGrpSpPr>
      <p:grpSpPr>
        <a:xfrm>
          <a:off x="0" y="0"/>
          <a:ext cx="0" cy="0"/>
          <a:chOff x="0" y="0"/>
          <a:chExt cx="0" cy="0"/>
        </a:xfrm>
      </p:grpSpPr>
      <p:sp>
        <p:nvSpPr>
          <p:cNvPr id="518" name="Google Shape;518;p63"/>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9" name="Google Shape;519;p63"/>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381000" algn="l" rtl="0">
              <a:spcBef>
                <a:spcPts val="640"/>
              </a:spcBef>
              <a:spcAft>
                <a:spcPts val="0"/>
              </a:spcAft>
              <a:buSzPts val="2400"/>
              <a:buChar char="■"/>
              <a:defRPr sz="3200"/>
            </a:lvl1pPr>
            <a:lvl2pPr marL="914400" lvl="1" indent="-370840" algn="l" rtl="0">
              <a:spcBef>
                <a:spcPts val="560"/>
              </a:spcBef>
              <a:spcAft>
                <a:spcPts val="0"/>
              </a:spcAft>
              <a:buSzPts val="2240"/>
              <a:buChar char="◻"/>
              <a:defRPr sz="2800"/>
            </a:lvl2pPr>
            <a:lvl3pPr marL="1371600" lvl="2" indent="-327660" algn="l" rtl="0">
              <a:spcBef>
                <a:spcPts val="480"/>
              </a:spcBef>
              <a:spcAft>
                <a:spcPts val="0"/>
              </a:spcAft>
              <a:buSzPts val="1560"/>
              <a:buChar char="■"/>
              <a:defRPr sz="2400"/>
            </a:lvl3pPr>
            <a:lvl4pPr marL="1828800" lvl="3" indent="-317500" algn="l" rtl="0">
              <a:spcBef>
                <a:spcPts val="400"/>
              </a:spcBef>
              <a:spcAft>
                <a:spcPts val="0"/>
              </a:spcAft>
              <a:buSzPts val="1400"/>
              <a:buChar char="◻"/>
              <a:defRPr sz="2000"/>
            </a:lvl4pPr>
            <a:lvl5pPr marL="2286000" lvl="4" indent="-355600" algn="l" rtl="0">
              <a:spcBef>
                <a:spcPts val="400"/>
              </a:spcBef>
              <a:spcAft>
                <a:spcPts val="0"/>
              </a:spcAft>
              <a:buSzPts val="2000"/>
              <a:buChar char="▪"/>
              <a:defRPr sz="2000"/>
            </a:lvl5pPr>
            <a:lvl6pPr marL="2743200" lvl="5" indent="-355600" algn="l" rtl="0">
              <a:spcBef>
                <a:spcPts val="400"/>
              </a:spcBef>
              <a:spcAft>
                <a:spcPts val="0"/>
              </a:spcAft>
              <a:buSzPts val="2000"/>
              <a:buChar char="▪"/>
              <a:defRPr sz="2000"/>
            </a:lvl6pPr>
            <a:lvl7pPr marL="3200400" lvl="6" indent="-355600" algn="l" rtl="0">
              <a:spcBef>
                <a:spcPts val="400"/>
              </a:spcBef>
              <a:spcAft>
                <a:spcPts val="0"/>
              </a:spcAft>
              <a:buSzPts val="2000"/>
              <a:buChar char="▪"/>
              <a:defRPr sz="2000"/>
            </a:lvl7pPr>
            <a:lvl8pPr marL="3657600" lvl="7" indent="-355600" algn="l" rtl="0">
              <a:spcBef>
                <a:spcPts val="400"/>
              </a:spcBef>
              <a:spcAft>
                <a:spcPts val="0"/>
              </a:spcAft>
              <a:buSzPts val="2000"/>
              <a:buChar char="▪"/>
              <a:defRPr sz="2000"/>
            </a:lvl8pPr>
            <a:lvl9pPr marL="4114800" lvl="8" indent="-355600" algn="l" rtl="0">
              <a:spcBef>
                <a:spcPts val="400"/>
              </a:spcBef>
              <a:spcAft>
                <a:spcPts val="0"/>
              </a:spcAft>
              <a:buSzPts val="2000"/>
              <a:buChar char="▪"/>
              <a:defRPr sz="2000"/>
            </a:lvl9pPr>
          </a:lstStyle>
          <a:p>
            <a:endParaRPr/>
          </a:p>
        </p:txBody>
      </p:sp>
      <p:sp>
        <p:nvSpPr>
          <p:cNvPr id="520" name="Google Shape;520;p63"/>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1050"/>
              <a:buNone/>
              <a:defRPr sz="1400"/>
            </a:lvl1pPr>
            <a:lvl2pPr marL="914400" lvl="1" indent="-228600" algn="l" rtl="0">
              <a:spcBef>
                <a:spcPts val="240"/>
              </a:spcBef>
              <a:spcAft>
                <a:spcPts val="0"/>
              </a:spcAft>
              <a:buSzPts val="960"/>
              <a:buNone/>
              <a:defRPr sz="1200"/>
            </a:lvl2pPr>
            <a:lvl3pPr marL="1371600" lvl="2" indent="-228600" algn="l" rtl="0">
              <a:spcBef>
                <a:spcPts val="200"/>
              </a:spcBef>
              <a:spcAft>
                <a:spcPts val="0"/>
              </a:spcAft>
              <a:buSzPts val="650"/>
              <a:buNone/>
              <a:defRPr sz="1000"/>
            </a:lvl3pPr>
            <a:lvl4pPr marL="1828800" lvl="3" indent="-228600" algn="l" rtl="0">
              <a:spcBef>
                <a:spcPts val="180"/>
              </a:spcBef>
              <a:spcAft>
                <a:spcPts val="0"/>
              </a:spcAft>
              <a:buSzPts val="63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21" name="Google Shape;521;p6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2" name="Google Shape;522;p6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23" name="Google Shape;523;p63"/>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24"/>
        <p:cNvGrpSpPr/>
        <p:nvPr/>
      </p:nvGrpSpPr>
      <p:grpSpPr>
        <a:xfrm>
          <a:off x="0" y="0"/>
          <a:ext cx="0" cy="0"/>
          <a:chOff x="0" y="0"/>
          <a:chExt cx="0" cy="0"/>
        </a:xfrm>
      </p:grpSpPr>
      <p:sp>
        <p:nvSpPr>
          <p:cNvPr id="525" name="Google Shape;525;p6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6" name="Google Shape;526;p6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7" name="Google Shape;527;p6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28" name="Google Shape;528;p6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29"/>
        <p:cNvGrpSpPr/>
        <p:nvPr/>
      </p:nvGrpSpPr>
      <p:grpSpPr>
        <a:xfrm>
          <a:off x="0" y="0"/>
          <a:ext cx="0" cy="0"/>
          <a:chOff x="0" y="0"/>
          <a:chExt cx="0" cy="0"/>
        </a:xfrm>
      </p:grpSpPr>
      <p:sp>
        <p:nvSpPr>
          <p:cNvPr id="530" name="Google Shape;530;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1" name="Google Shape;531;p65"/>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1800"/>
              <a:buNone/>
              <a:defRPr sz="2400" b="1"/>
            </a:lvl1pPr>
            <a:lvl2pPr marL="914400" lvl="1" indent="-228600" algn="l" rtl="0">
              <a:spcBef>
                <a:spcPts val="400"/>
              </a:spcBef>
              <a:spcAft>
                <a:spcPts val="0"/>
              </a:spcAft>
              <a:buSzPts val="1600"/>
              <a:buNone/>
              <a:defRPr sz="2000" b="1"/>
            </a:lvl2pPr>
            <a:lvl3pPr marL="1371600" lvl="2" indent="-228600" algn="l" rtl="0">
              <a:spcBef>
                <a:spcPts val="360"/>
              </a:spcBef>
              <a:spcAft>
                <a:spcPts val="0"/>
              </a:spcAft>
              <a:buSzPts val="1170"/>
              <a:buNone/>
              <a:defRPr sz="1800" b="1"/>
            </a:lvl3pPr>
            <a:lvl4pPr marL="1828800" lvl="3" indent="-228600" algn="l" rtl="0">
              <a:spcBef>
                <a:spcPts val="320"/>
              </a:spcBef>
              <a:spcAft>
                <a:spcPts val="0"/>
              </a:spcAft>
              <a:buSzPts val="112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532" name="Google Shape;532;p65"/>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42900" algn="l" rtl="0">
              <a:spcBef>
                <a:spcPts val="480"/>
              </a:spcBef>
              <a:spcAft>
                <a:spcPts val="0"/>
              </a:spcAft>
              <a:buSzPts val="1800"/>
              <a:buChar char="■"/>
              <a:defRPr sz="2400"/>
            </a:lvl1pPr>
            <a:lvl2pPr marL="914400" lvl="1" indent="-330200" algn="l" rtl="0">
              <a:spcBef>
                <a:spcPts val="400"/>
              </a:spcBef>
              <a:spcAft>
                <a:spcPts val="0"/>
              </a:spcAft>
              <a:buSzPts val="1600"/>
              <a:buChar char="◻"/>
              <a:defRPr sz="2000"/>
            </a:lvl2pPr>
            <a:lvl3pPr marL="1371600" lvl="2" indent="-302894" algn="l" rtl="0">
              <a:spcBef>
                <a:spcPts val="360"/>
              </a:spcBef>
              <a:spcAft>
                <a:spcPts val="0"/>
              </a:spcAft>
              <a:buSzPts val="1170"/>
              <a:buChar char="■"/>
              <a:defRPr sz="1800"/>
            </a:lvl3pPr>
            <a:lvl4pPr marL="1828800" lvl="3" indent="-299719" algn="l" rtl="0">
              <a:spcBef>
                <a:spcPts val="320"/>
              </a:spcBef>
              <a:spcAft>
                <a:spcPts val="0"/>
              </a:spcAft>
              <a:buSzPts val="112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533" name="Google Shape;533;p65"/>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1800"/>
              <a:buNone/>
              <a:defRPr sz="2400" b="1"/>
            </a:lvl1pPr>
            <a:lvl2pPr marL="914400" lvl="1" indent="-228600" algn="l" rtl="0">
              <a:spcBef>
                <a:spcPts val="400"/>
              </a:spcBef>
              <a:spcAft>
                <a:spcPts val="0"/>
              </a:spcAft>
              <a:buSzPts val="1600"/>
              <a:buNone/>
              <a:defRPr sz="2000" b="1"/>
            </a:lvl2pPr>
            <a:lvl3pPr marL="1371600" lvl="2" indent="-228600" algn="l" rtl="0">
              <a:spcBef>
                <a:spcPts val="360"/>
              </a:spcBef>
              <a:spcAft>
                <a:spcPts val="0"/>
              </a:spcAft>
              <a:buSzPts val="1170"/>
              <a:buNone/>
              <a:defRPr sz="1800" b="1"/>
            </a:lvl3pPr>
            <a:lvl4pPr marL="1828800" lvl="3" indent="-228600" algn="l" rtl="0">
              <a:spcBef>
                <a:spcPts val="320"/>
              </a:spcBef>
              <a:spcAft>
                <a:spcPts val="0"/>
              </a:spcAft>
              <a:buSzPts val="112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534" name="Google Shape;534;p65"/>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42900" algn="l" rtl="0">
              <a:spcBef>
                <a:spcPts val="480"/>
              </a:spcBef>
              <a:spcAft>
                <a:spcPts val="0"/>
              </a:spcAft>
              <a:buSzPts val="1800"/>
              <a:buChar char="■"/>
              <a:defRPr sz="2400"/>
            </a:lvl1pPr>
            <a:lvl2pPr marL="914400" lvl="1" indent="-330200" algn="l" rtl="0">
              <a:spcBef>
                <a:spcPts val="400"/>
              </a:spcBef>
              <a:spcAft>
                <a:spcPts val="0"/>
              </a:spcAft>
              <a:buSzPts val="1600"/>
              <a:buChar char="◻"/>
              <a:defRPr sz="2000"/>
            </a:lvl2pPr>
            <a:lvl3pPr marL="1371600" lvl="2" indent="-302894" algn="l" rtl="0">
              <a:spcBef>
                <a:spcPts val="360"/>
              </a:spcBef>
              <a:spcAft>
                <a:spcPts val="0"/>
              </a:spcAft>
              <a:buSzPts val="1170"/>
              <a:buChar char="■"/>
              <a:defRPr sz="1800"/>
            </a:lvl3pPr>
            <a:lvl4pPr marL="1828800" lvl="3" indent="-299719" algn="l" rtl="0">
              <a:spcBef>
                <a:spcPts val="320"/>
              </a:spcBef>
              <a:spcAft>
                <a:spcPts val="0"/>
              </a:spcAft>
              <a:buSzPts val="112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535" name="Google Shape;535;p6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6" name="Google Shape;536;p6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37" name="Google Shape;537;p6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538"/>
        <p:cNvGrpSpPr/>
        <p:nvPr/>
      </p:nvGrpSpPr>
      <p:grpSpPr>
        <a:xfrm>
          <a:off x="0" y="0"/>
          <a:ext cx="0" cy="0"/>
          <a:chOff x="0" y="0"/>
          <a:chExt cx="0" cy="0"/>
        </a:xfrm>
      </p:grpSpPr>
      <p:sp>
        <p:nvSpPr>
          <p:cNvPr id="539" name="Google Shape;539;p6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0" name="Google Shape;540;p66"/>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rtl="0">
              <a:spcBef>
                <a:spcPts val="560"/>
              </a:spcBef>
              <a:spcAft>
                <a:spcPts val="0"/>
              </a:spcAft>
              <a:buSzPts val="2100"/>
              <a:buChar char="■"/>
              <a:defRPr sz="2800"/>
            </a:lvl1pPr>
            <a:lvl2pPr marL="914400" lvl="1" indent="-350519" algn="l" rtl="0">
              <a:spcBef>
                <a:spcPts val="480"/>
              </a:spcBef>
              <a:spcAft>
                <a:spcPts val="0"/>
              </a:spcAft>
              <a:buSzPts val="1920"/>
              <a:buChar char="◻"/>
              <a:defRPr sz="2400"/>
            </a:lvl2pPr>
            <a:lvl3pPr marL="1371600" lvl="2" indent="-311150" algn="l" rtl="0">
              <a:spcBef>
                <a:spcPts val="400"/>
              </a:spcBef>
              <a:spcAft>
                <a:spcPts val="0"/>
              </a:spcAft>
              <a:buSzPts val="1300"/>
              <a:buChar char="■"/>
              <a:defRPr sz="2000"/>
            </a:lvl3pPr>
            <a:lvl4pPr marL="1828800" lvl="3" indent="-308610" algn="l" rtl="0">
              <a:spcBef>
                <a:spcPts val="360"/>
              </a:spcBef>
              <a:spcAft>
                <a:spcPts val="0"/>
              </a:spcAft>
              <a:buSzPts val="126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41" name="Google Shape;541;p66"/>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rtl="0">
              <a:spcBef>
                <a:spcPts val="560"/>
              </a:spcBef>
              <a:spcAft>
                <a:spcPts val="0"/>
              </a:spcAft>
              <a:buSzPts val="2100"/>
              <a:buChar char="■"/>
              <a:defRPr sz="2800"/>
            </a:lvl1pPr>
            <a:lvl2pPr marL="914400" lvl="1" indent="-350519" algn="l" rtl="0">
              <a:spcBef>
                <a:spcPts val="480"/>
              </a:spcBef>
              <a:spcAft>
                <a:spcPts val="0"/>
              </a:spcAft>
              <a:buSzPts val="1920"/>
              <a:buChar char="◻"/>
              <a:defRPr sz="2400"/>
            </a:lvl2pPr>
            <a:lvl3pPr marL="1371600" lvl="2" indent="-311150" algn="l" rtl="0">
              <a:spcBef>
                <a:spcPts val="400"/>
              </a:spcBef>
              <a:spcAft>
                <a:spcPts val="0"/>
              </a:spcAft>
              <a:buSzPts val="1300"/>
              <a:buChar char="■"/>
              <a:defRPr sz="2000"/>
            </a:lvl3pPr>
            <a:lvl4pPr marL="1828800" lvl="3" indent="-308610" algn="l" rtl="0">
              <a:spcBef>
                <a:spcPts val="360"/>
              </a:spcBef>
              <a:spcAft>
                <a:spcPts val="0"/>
              </a:spcAft>
              <a:buSzPts val="126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42" name="Google Shape;542;p6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3" name="Google Shape;543;p6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44" name="Google Shape;544;p66"/>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93" name="Google Shape;93;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94" name="Google Shape;94;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95" name="Google Shape;95;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96" name="Google Shape;96;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98" name="Google Shape;98;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545"/>
        <p:cNvGrpSpPr/>
        <p:nvPr/>
      </p:nvGrpSpPr>
      <p:grpSpPr>
        <a:xfrm>
          <a:off x="0" y="0"/>
          <a:ext cx="0" cy="0"/>
          <a:chOff x="0" y="0"/>
          <a:chExt cx="0" cy="0"/>
        </a:xfrm>
      </p:grpSpPr>
      <p:sp>
        <p:nvSpPr>
          <p:cNvPr id="546" name="Google Shape;546;p67"/>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7" name="Google Shape;547;p67"/>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1500"/>
              <a:buNone/>
              <a:defRPr sz="2000"/>
            </a:lvl1pPr>
            <a:lvl2pPr marL="914400" lvl="1" indent="-228600" algn="l" rtl="0">
              <a:spcBef>
                <a:spcPts val="360"/>
              </a:spcBef>
              <a:spcAft>
                <a:spcPts val="0"/>
              </a:spcAft>
              <a:buSzPts val="1440"/>
              <a:buNone/>
              <a:defRPr sz="1800"/>
            </a:lvl2pPr>
            <a:lvl3pPr marL="1371600" lvl="2" indent="-228600" algn="l" rtl="0">
              <a:spcBef>
                <a:spcPts val="320"/>
              </a:spcBef>
              <a:spcAft>
                <a:spcPts val="0"/>
              </a:spcAft>
              <a:buSzPts val="1040"/>
              <a:buNone/>
              <a:defRPr sz="1600"/>
            </a:lvl3pPr>
            <a:lvl4pPr marL="1828800" lvl="3" indent="-228600" algn="l" rtl="0">
              <a:spcBef>
                <a:spcPts val="280"/>
              </a:spcBef>
              <a:spcAft>
                <a:spcPts val="0"/>
              </a:spcAft>
              <a:buSzPts val="980"/>
              <a:buNone/>
              <a:defRPr sz="1400"/>
            </a:lvl4pPr>
            <a:lvl5pPr marL="2286000" lvl="4" indent="-228600" algn="l" rtl="0">
              <a:spcBef>
                <a:spcPts val="280"/>
              </a:spcBef>
              <a:spcAft>
                <a:spcPts val="0"/>
              </a:spcAft>
              <a:buSzPts val="1400"/>
              <a:buNone/>
              <a:defRPr sz="1400"/>
            </a:lvl5pPr>
            <a:lvl6pPr marL="2743200" lvl="5" indent="-228600" algn="l" rtl="0">
              <a:spcBef>
                <a:spcPts val="280"/>
              </a:spcBef>
              <a:spcAft>
                <a:spcPts val="0"/>
              </a:spcAft>
              <a:buSzPts val="1400"/>
              <a:buNone/>
              <a:defRPr sz="1400"/>
            </a:lvl6pPr>
            <a:lvl7pPr marL="3200400" lvl="6" indent="-228600" algn="l" rtl="0">
              <a:spcBef>
                <a:spcPts val="280"/>
              </a:spcBef>
              <a:spcAft>
                <a:spcPts val="0"/>
              </a:spcAft>
              <a:buSzPts val="1400"/>
              <a:buNone/>
              <a:defRPr sz="1400"/>
            </a:lvl7pPr>
            <a:lvl8pPr marL="3657600" lvl="7" indent="-228600" algn="l" rtl="0">
              <a:spcBef>
                <a:spcPts val="280"/>
              </a:spcBef>
              <a:spcAft>
                <a:spcPts val="0"/>
              </a:spcAft>
              <a:buSzPts val="1400"/>
              <a:buNone/>
              <a:defRPr sz="1400"/>
            </a:lvl8pPr>
            <a:lvl9pPr marL="4114800" lvl="8" indent="-228600" algn="l" rtl="0">
              <a:spcBef>
                <a:spcPts val="280"/>
              </a:spcBef>
              <a:spcAft>
                <a:spcPts val="0"/>
              </a:spcAft>
              <a:buSzPts val="1400"/>
              <a:buNone/>
              <a:defRPr sz="1400"/>
            </a:lvl9pPr>
          </a:lstStyle>
          <a:p>
            <a:endParaRPr/>
          </a:p>
        </p:txBody>
      </p:sp>
      <p:sp>
        <p:nvSpPr>
          <p:cNvPr id="548" name="Google Shape;548;p6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9" name="Google Shape;549;p6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50" name="Google Shape;550;p6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03" name="Google Shape;103;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04"/>
        <p:cNvGrpSpPr/>
        <p:nvPr/>
      </p:nvGrpSpPr>
      <p:grpSpPr>
        <a:xfrm>
          <a:off x="0" y="0"/>
          <a:ext cx="0" cy="0"/>
          <a:chOff x="0" y="0"/>
          <a:chExt cx="0" cy="0"/>
        </a:xfrm>
      </p:grpSpPr>
      <p:sp>
        <p:nvSpPr>
          <p:cNvPr id="105" name="Google Shape;105;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07" name="Google Shape;107;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111" name="Google Shape;111;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12" name="Google Shape;11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14" name="Google Shape;114;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3999" cy="6858000"/>
            <a:chOff x="0" y="0"/>
            <a:chExt cx="9143999" cy="6858000"/>
          </a:xfrm>
        </p:grpSpPr>
        <p:sp>
          <p:nvSpPr>
            <p:cNvPr id="11" name="Google Shape;11;p1"/>
            <p:cNvSpPr txBox="1"/>
            <p:nvPr/>
          </p:nvSpPr>
          <p:spPr>
            <a:xfrm>
              <a:off x="0" y="0"/>
              <a:ext cx="3505200" cy="68580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2" name="Google Shape;12;p1"/>
            <p:cNvSpPr txBox="1"/>
            <p:nvPr/>
          </p:nvSpPr>
          <p:spPr>
            <a:xfrm>
              <a:off x="1716087" y="1690687"/>
              <a:ext cx="7427912" cy="253365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13" name="Google Shape;13;p1"/>
            <p:cNvGrpSpPr/>
            <p:nvPr/>
          </p:nvGrpSpPr>
          <p:grpSpPr>
            <a:xfrm>
              <a:off x="0" y="1066800"/>
              <a:ext cx="2867024" cy="3157537"/>
              <a:chOff x="0" y="1066800"/>
              <a:chExt cx="2867024" cy="3157537"/>
            </a:xfrm>
          </p:grpSpPr>
          <p:sp>
            <p:nvSpPr>
              <p:cNvPr id="14" name="Google Shape;14;p1"/>
              <p:cNvSpPr txBox="1"/>
              <p:nvPr/>
            </p:nvSpPr>
            <p:spPr>
              <a:xfrm>
                <a:off x="573087" y="3582987"/>
                <a:ext cx="576262" cy="6413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 name="Google Shape;15;p1"/>
              <p:cNvSpPr txBox="1"/>
              <p:nvPr/>
            </p:nvSpPr>
            <p:spPr>
              <a:xfrm>
                <a:off x="1716087" y="1690687"/>
                <a:ext cx="574675" cy="64293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 name="Google Shape;16;p1"/>
              <p:cNvSpPr txBox="1"/>
              <p:nvPr/>
            </p:nvSpPr>
            <p:spPr>
              <a:xfrm>
                <a:off x="2281237" y="1066800"/>
                <a:ext cx="585787" cy="6350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7" name="Google Shape;17;p1"/>
              <p:cNvSpPr txBox="1"/>
              <p:nvPr/>
            </p:nvSpPr>
            <p:spPr>
              <a:xfrm>
                <a:off x="1141412" y="3582987"/>
                <a:ext cx="584200" cy="64135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8" name="Google Shape;18;p1"/>
              <p:cNvSpPr txBox="1"/>
              <p:nvPr/>
            </p:nvSpPr>
            <p:spPr>
              <a:xfrm>
                <a:off x="2281237" y="1690687"/>
                <a:ext cx="585787" cy="64293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 name="Google Shape;19;p1"/>
              <p:cNvSpPr txBox="1"/>
              <p:nvPr/>
            </p:nvSpPr>
            <p:spPr>
              <a:xfrm>
                <a:off x="1141412" y="2324100"/>
                <a:ext cx="584200" cy="633412"/>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0" name="Google Shape;20;p1"/>
              <p:cNvSpPr txBox="1"/>
              <p:nvPr/>
            </p:nvSpPr>
            <p:spPr>
              <a:xfrm>
                <a:off x="0" y="2324100"/>
                <a:ext cx="582612" cy="63341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1" name="Google Shape;21;p1"/>
              <p:cNvSpPr txBox="1"/>
              <p:nvPr/>
            </p:nvSpPr>
            <p:spPr>
              <a:xfrm>
                <a:off x="1716087" y="2324100"/>
                <a:ext cx="574675" cy="63341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2" name="Google Shape;22;p1"/>
              <p:cNvSpPr txBox="1"/>
              <p:nvPr/>
            </p:nvSpPr>
            <p:spPr>
              <a:xfrm>
                <a:off x="573087" y="2947987"/>
                <a:ext cx="576262" cy="64452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3" name="Google Shape;23;p1"/>
              <p:cNvSpPr txBox="1"/>
              <p:nvPr/>
            </p:nvSpPr>
            <p:spPr>
              <a:xfrm>
                <a:off x="1141412" y="2947987"/>
                <a:ext cx="584200" cy="64452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grpSp>
      <p:sp>
        <p:nvSpPr>
          <p:cNvPr id="24" name="Google Shape;24;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5" name="Google Shape;25;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28" name="Google Shape;28;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38" name="Google Shape;38;p3"/>
          <p:cNvGrpSpPr/>
          <p:nvPr/>
        </p:nvGrpSpPr>
        <p:grpSpPr>
          <a:xfrm>
            <a:off x="0" y="0"/>
            <a:ext cx="9144000" cy="546100"/>
            <a:chOff x="0" y="0"/>
            <a:chExt cx="5760" cy="344"/>
          </a:xfrm>
        </p:grpSpPr>
        <p:sp>
          <p:nvSpPr>
            <p:cNvPr id="39" name="Google Shape;39;p3"/>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40" name="Google Shape;40;p3"/>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41" name="Google Shape;41;p3"/>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42" name="Google Shape;42;p3"/>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43" name="Google Shape;43;p3"/>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44" name="Google Shape;44;p3"/>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45" name="Google Shape;45;p3"/>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46" name="Google Shape;46;p3"/>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47" name="Google Shape;47;p3"/>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grpSp>
      <p:sp>
        <p:nvSpPr>
          <p:cNvPr id="48" name="Google Shape;48;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9" name="Google Shape;49;p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0" name="Google Shape;50;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143" name="Google Shape;143;p1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grpSp>
        <p:nvGrpSpPr>
          <p:cNvPr id="144" name="Google Shape;144;p16"/>
          <p:cNvGrpSpPr/>
          <p:nvPr/>
        </p:nvGrpSpPr>
        <p:grpSpPr>
          <a:xfrm>
            <a:off x="0" y="0"/>
            <a:ext cx="9144000" cy="546100"/>
            <a:chOff x="0" y="0"/>
            <a:chExt cx="9144000" cy="546100"/>
          </a:xfrm>
        </p:grpSpPr>
        <p:sp>
          <p:nvSpPr>
            <p:cNvPr id="145" name="Google Shape;145;p16"/>
            <p:cNvSpPr txBox="1"/>
            <p:nvPr/>
          </p:nvSpPr>
          <p:spPr>
            <a:xfrm>
              <a:off x="0" y="0"/>
              <a:ext cx="285750" cy="5334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46" name="Google Shape;146;p16"/>
            <p:cNvSpPr txBox="1"/>
            <p:nvPr/>
          </p:nvSpPr>
          <p:spPr>
            <a:xfrm>
              <a:off x="412750" y="134937"/>
              <a:ext cx="8731250" cy="274637"/>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47" name="Google Shape;147;p16"/>
            <p:cNvSpPr txBox="1"/>
            <p:nvPr/>
          </p:nvSpPr>
          <p:spPr>
            <a:xfrm>
              <a:off x="409575" y="134937"/>
              <a:ext cx="138112" cy="1412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48" name="Google Shape;148;p16"/>
            <p:cNvSpPr txBox="1"/>
            <p:nvPr/>
          </p:nvSpPr>
          <p:spPr>
            <a:xfrm>
              <a:off x="547687" y="0"/>
              <a:ext cx="139700" cy="138112"/>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49" name="Google Shape;149;p16"/>
            <p:cNvSpPr txBox="1"/>
            <p:nvPr/>
          </p:nvSpPr>
          <p:spPr>
            <a:xfrm>
              <a:off x="547687" y="134937"/>
              <a:ext cx="139700" cy="1412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0" name="Google Shape;150;p16"/>
            <p:cNvSpPr txBox="1"/>
            <p:nvPr/>
          </p:nvSpPr>
          <p:spPr>
            <a:xfrm>
              <a:off x="274637" y="274637"/>
              <a:ext cx="136525" cy="138112"/>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1" name="Google Shape;151;p16"/>
            <p:cNvSpPr txBox="1"/>
            <p:nvPr/>
          </p:nvSpPr>
          <p:spPr>
            <a:xfrm>
              <a:off x="131762" y="136525"/>
              <a:ext cx="141287" cy="13811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2" name="Google Shape;152;p16"/>
            <p:cNvSpPr txBox="1"/>
            <p:nvPr/>
          </p:nvSpPr>
          <p:spPr>
            <a:xfrm>
              <a:off x="409575" y="271462"/>
              <a:ext cx="138112" cy="13811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53" name="Google Shape;153;p16"/>
            <p:cNvSpPr txBox="1"/>
            <p:nvPr/>
          </p:nvSpPr>
          <p:spPr>
            <a:xfrm>
              <a:off x="274637" y="409575"/>
              <a:ext cx="136525" cy="13652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154" name="Google Shape;154;p1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55" name="Google Shape;155;p1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9" name="Google Shape;229;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230" name="Google Shape;230;p28"/>
          <p:cNvGrpSpPr/>
          <p:nvPr/>
        </p:nvGrpSpPr>
        <p:grpSpPr>
          <a:xfrm>
            <a:off x="0" y="0"/>
            <a:ext cx="9144000" cy="546100"/>
            <a:chOff x="0" y="0"/>
            <a:chExt cx="5760" cy="344"/>
          </a:xfrm>
        </p:grpSpPr>
        <p:sp>
          <p:nvSpPr>
            <p:cNvPr id="231" name="Google Shape;231;p28"/>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2" name="Google Shape;232;p28"/>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3" name="Google Shape;233;p28"/>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234" name="Google Shape;234;p28"/>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235" name="Google Shape;235;p28"/>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236" name="Google Shape;236;p28"/>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237" name="Google Shape;237;p28"/>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8" name="Google Shape;238;p28"/>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239" name="Google Shape;239;p28"/>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grpSp>
      <p:sp>
        <p:nvSpPr>
          <p:cNvPr id="240" name="Google Shape;240;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41" name="Google Shape;241;p2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42" name="Google Shape;242;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4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5" name="Google Shape;335;p4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336" name="Google Shape;336;p41"/>
          <p:cNvGrpSpPr/>
          <p:nvPr/>
        </p:nvGrpSpPr>
        <p:grpSpPr>
          <a:xfrm>
            <a:off x="0" y="0"/>
            <a:ext cx="9144000" cy="546100"/>
            <a:chOff x="0" y="0"/>
            <a:chExt cx="5760" cy="344"/>
          </a:xfrm>
        </p:grpSpPr>
        <p:sp>
          <p:nvSpPr>
            <p:cNvPr id="337" name="Google Shape;337;p41"/>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38" name="Google Shape;338;p41"/>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39" name="Google Shape;339;p41"/>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340" name="Google Shape;340;p41"/>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341" name="Google Shape;341;p41"/>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342" name="Google Shape;342;p41"/>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343" name="Google Shape;343;p41"/>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44" name="Google Shape;344;p41"/>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345" name="Google Shape;345;p41"/>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accent2"/>
                </a:solidFill>
                <a:latin typeface="Arial"/>
                <a:ea typeface="Arial"/>
                <a:cs typeface="Arial"/>
                <a:sym typeface="Arial"/>
              </a:endParaRPr>
            </a:p>
          </p:txBody>
        </p:sp>
      </p:grpSp>
      <p:sp>
        <p:nvSpPr>
          <p:cNvPr id="346" name="Google Shape;346;p4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347" name="Google Shape;347;p4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48" name="Google Shape;348;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9"/>
        <p:cNvGrpSpPr/>
        <p:nvPr/>
      </p:nvGrpSpPr>
      <p:grpSpPr>
        <a:xfrm>
          <a:off x="0" y="0"/>
          <a:ext cx="0" cy="0"/>
          <a:chOff x="0" y="0"/>
          <a:chExt cx="0" cy="0"/>
        </a:xfrm>
      </p:grpSpPr>
      <p:grpSp>
        <p:nvGrpSpPr>
          <p:cNvPr id="440" name="Google Shape;440;p54"/>
          <p:cNvGrpSpPr/>
          <p:nvPr/>
        </p:nvGrpSpPr>
        <p:grpSpPr>
          <a:xfrm>
            <a:off x="0" y="0"/>
            <a:ext cx="9336088" cy="6667500"/>
            <a:chOff x="0" y="0"/>
            <a:chExt cx="5881" cy="4200"/>
          </a:xfrm>
        </p:grpSpPr>
        <p:sp>
          <p:nvSpPr>
            <p:cNvPr id="441" name="Google Shape;441;p54"/>
            <p:cNvSpPr txBox="1"/>
            <p:nvPr/>
          </p:nvSpPr>
          <p:spPr>
            <a:xfrm>
              <a:off x="0" y="0"/>
              <a:ext cx="2100" cy="42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2" name="Google Shape;442;p54"/>
            <p:cNvSpPr txBox="1"/>
            <p:nvPr/>
          </p:nvSpPr>
          <p:spPr>
            <a:xfrm>
              <a:off x="1081" y="1065"/>
              <a:ext cx="4800" cy="1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443" name="Google Shape;443;p54"/>
            <p:cNvGrpSpPr/>
            <p:nvPr/>
          </p:nvGrpSpPr>
          <p:grpSpPr>
            <a:xfrm>
              <a:off x="0" y="672"/>
              <a:ext cx="1737" cy="1885"/>
              <a:chOff x="0" y="672"/>
              <a:chExt cx="1737" cy="1885"/>
            </a:xfrm>
          </p:grpSpPr>
          <p:sp>
            <p:nvSpPr>
              <p:cNvPr id="444" name="Google Shape;444;p54"/>
              <p:cNvSpPr txBox="1"/>
              <p:nvPr/>
            </p:nvSpPr>
            <p:spPr>
              <a:xfrm>
                <a:off x="361" y="22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5" name="Google Shape;445;p54"/>
              <p:cNvSpPr txBox="1"/>
              <p:nvPr/>
            </p:nvSpPr>
            <p:spPr>
              <a:xfrm>
                <a:off x="1081" y="1065"/>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6" name="Google Shape;446;p54"/>
              <p:cNvSpPr txBox="1"/>
              <p:nvPr/>
            </p:nvSpPr>
            <p:spPr>
              <a:xfrm>
                <a:off x="1437" y="672"/>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7" name="Google Shape;447;p54"/>
              <p:cNvSpPr txBox="1"/>
              <p:nvPr/>
            </p:nvSpPr>
            <p:spPr>
              <a:xfrm>
                <a:off x="719" y="2257"/>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8" name="Google Shape;448;p54"/>
              <p:cNvSpPr txBox="1"/>
              <p:nvPr/>
            </p:nvSpPr>
            <p:spPr>
              <a:xfrm>
                <a:off x="1437" y="1065"/>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9" name="Google Shape;449;p54"/>
              <p:cNvSpPr txBox="1"/>
              <p:nvPr/>
            </p:nvSpPr>
            <p:spPr>
              <a:xfrm>
                <a:off x="719" y="1464"/>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0" name="Google Shape;450;p54"/>
              <p:cNvSpPr txBox="1"/>
              <p:nvPr/>
            </p:nvSpPr>
            <p:spPr>
              <a:xfrm>
                <a:off x="0" y="1464"/>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1" name="Google Shape;451;p54"/>
              <p:cNvSpPr txBox="1"/>
              <p:nvPr/>
            </p:nvSpPr>
            <p:spPr>
              <a:xfrm>
                <a:off x="1081" y="1464"/>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2" name="Google Shape;452;p54"/>
              <p:cNvSpPr txBox="1"/>
              <p:nvPr/>
            </p:nvSpPr>
            <p:spPr>
              <a:xfrm>
                <a:off x="361" y="1857"/>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3" name="Google Shape;453;p54"/>
              <p:cNvSpPr txBox="1"/>
              <p:nvPr/>
            </p:nvSpPr>
            <p:spPr>
              <a:xfrm>
                <a:off x="719" y="18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454" name="Google Shape;454;p5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55" name="Google Shape;455;p5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456" name="Google Shape;456;p5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57" name="Google Shape;457;p5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58" name="Google Shape;458;p5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sp>
        <p:nvSpPr>
          <p:cNvPr id="466" name="Google Shape;466;p5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67" name="Google Shape;467;p5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468" name="Google Shape;468;p56"/>
          <p:cNvGrpSpPr/>
          <p:nvPr/>
        </p:nvGrpSpPr>
        <p:grpSpPr>
          <a:xfrm>
            <a:off x="0" y="0"/>
            <a:ext cx="8985250" cy="611188"/>
            <a:chOff x="0" y="0"/>
            <a:chExt cx="5660" cy="385"/>
          </a:xfrm>
        </p:grpSpPr>
        <p:sp>
          <p:nvSpPr>
            <p:cNvPr id="469" name="Google Shape;469;p56"/>
            <p:cNvSpPr txBox="1"/>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0" name="Google Shape;470;p56"/>
            <p:cNvSpPr txBox="1"/>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1" name="Google Shape;471;p56"/>
            <p:cNvSpPr txBox="1"/>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2" name="Google Shape;472;p56"/>
            <p:cNvSpPr txBox="1"/>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3" name="Google Shape;473;p56"/>
            <p:cNvSpPr txBox="1"/>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4" name="Google Shape;474;p56"/>
            <p:cNvSpPr txBox="1"/>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5" name="Google Shape;475;p56"/>
            <p:cNvSpPr txBox="1"/>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6" name="Google Shape;476;p56"/>
            <p:cNvSpPr txBox="1"/>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7" name="Google Shape;477;p56"/>
            <p:cNvSpPr txBox="1"/>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78" name="Google Shape;478;p5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79" name="Google Shape;479;p5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480" name="Google Shape;480;p56"/>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6.xml"/><Relationship Id="rId5" Type="http://schemas.openxmlformats.org/officeDocument/2006/relationships/image" Target="../media/image1.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2.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6.xml"/><Relationship Id="rId5" Type="http://schemas.openxmlformats.org/officeDocument/2006/relationships/image" Target="../media/image1.png"/><Relationship Id="rId4" Type="http://schemas.openxmlformats.org/officeDocument/2006/relationships/image" Target="../media/image31.jp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5.xml"/><Relationship Id="rId5" Type="http://schemas.openxmlformats.org/officeDocument/2006/relationships/image" Target="../media/image33.jpg"/><Relationship Id="rId4" Type="http://schemas.openxmlformats.org/officeDocument/2006/relationships/hyperlink" Target="http://www.youtube.com/watch?v=EWY9rToxtR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8"/>
          <p:cNvSpPr txBox="1">
            <a:spLocks noGrp="1"/>
          </p:cNvSpPr>
          <p:nvPr>
            <p:ph type="subTitle" idx="1"/>
          </p:nvPr>
        </p:nvSpPr>
        <p:spPr>
          <a:xfrm>
            <a:off x="2555875" y="4292600"/>
            <a:ext cx="5921375" cy="4572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2"/>
              </a:buClr>
              <a:buSzPts val="1800"/>
              <a:buFont typeface="Noto Sans Symbols"/>
              <a:buNone/>
            </a:pPr>
            <a:r>
              <a:rPr lang="en-US" sz="2400" b="0" i="0" u="none" strike="noStrike" cap="none">
                <a:solidFill>
                  <a:schemeClr val="dk1"/>
                </a:solidFill>
                <a:latin typeface="Arial"/>
                <a:ea typeface="Arial"/>
                <a:cs typeface="Arial"/>
                <a:sym typeface="Arial"/>
              </a:rPr>
              <a:t> </a:t>
            </a:r>
            <a:endParaRPr/>
          </a:p>
          <a:p>
            <a:pPr marL="0" marR="0" lvl="0" indent="0" algn="r" rtl="0">
              <a:lnSpc>
                <a:spcPct val="90000"/>
              </a:lnSpc>
              <a:spcBef>
                <a:spcPts val="480"/>
              </a:spcBef>
              <a:spcAft>
                <a:spcPts val="0"/>
              </a:spcAft>
              <a:buClr>
                <a:schemeClr val="lt2"/>
              </a:buClr>
              <a:buSzPts val="1800"/>
              <a:buFont typeface="Noto Sans Symbols"/>
              <a:buNone/>
            </a:pPr>
            <a:r>
              <a:rPr lang="en-US" sz="2400" b="0" i="0" u="none" strike="noStrike" cap="none">
                <a:solidFill>
                  <a:schemeClr val="dk1"/>
                </a:solidFill>
                <a:latin typeface="Arial"/>
                <a:ea typeface="Arial"/>
                <a:cs typeface="Arial"/>
                <a:sym typeface="Arial"/>
              </a:rPr>
              <a:t>Prof Wellington</a:t>
            </a:r>
            <a:endParaRPr/>
          </a:p>
          <a:p>
            <a:pPr marL="0" marR="0" lvl="0" indent="0" algn="r" rtl="0">
              <a:lnSpc>
                <a:spcPct val="90000"/>
              </a:lnSpc>
              <a:spcBef>
                <a:spcPts val="480"/>
              </a:spcBef>
              <a:spcAft>
                <a:spcPts val="0"/>
              </a:spcAft>
              <a:buClr>
                <a:schemeClr val="lt2"/>
              </a:buClr>
              <a:buSzPts val="1800"/>
              <a:buFont typeface="Noto Sans Symbols"/>
              <a:buNone/>
            </a:pPr>
            <a:r>
              <a:rPr lang="en-US" sz="2400" b="0" i="0" u="none" strike="noStrike" cap="none">
                <a:solidFill>
                  <a:schemeClr val="dk1"/>
                </a:solidFill>
                <a:latin typeface="Arial"/>
                <a:ea typeface="Arial"/>
                <a:cs typeface="Arial"/>
                <a:sym typeface="Arial"/>
              </a:rPr>
              <a:t>Jose.wellington@ceub.edu.br</a:t>
            </a:r>
            <a:endParaRPr/>
          </a:p>
        </p:txBody>
      </p:sp>
      <p:sp>
        <p:nvSpPr>
          <p:cNvPr id="556" name="Google Shape;556;p68"/>
          <p:cNvSpPr txBox="1">
            <a:spLocks noGrp="1"/>
          </p:cNvSpPr>
          <p:nvPr>
            <p:ph type="ctrTitle"/>
          </p:nvPr>
        </p:nvSpPr>
        <p:spPr>
          <a:xfrm>
            <a:off x="2916237" y="1989137"/>
            <a:ext cx="6019800" cy="22098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
            </a:r>
            <a:br>
              <a:rPr lang="en-US" sz="3200" b="0" i="0" u="none" strike="noStrike" cap="none">
                <a:solidFill>
                  <a:schemeClr val="lt1"/>
                </a:solidFill>
                <a:latin typeface="Arial"/>
                <a:ea typeface="Arial"/>
                <a:cs typeface="Arial"/>
                <a:sym typeface="Arial"/>
              </a:rPr>
            </a:br>
            <a:r>
              <a:rPr lang="en-US" sz="3200" b="0" i="0" u="none" strike="noStrike" cap="none">
                <a:solidFill>
                  <a:schemeClr val="lt1"/>
                </a:solidFill>
                <a:latin typeface="Arial"/>
                <a:ea typeface="Arial"/>
                <a:cs typeface="Arial"/>
                <a:sym typeface="Arial"/>
              </a:rPr>
              <a:t>Conceitos de Modelagem de Dados</a:t>
            </a:r>
            <a:r>
              <a:rPr lang="en-US" sz="5400" b="0" i="0" u="none" strike="noStrike" cap="none">
                <a:solidFill>
                  <a:schemeClr val="dk1"/>
                </a:solidFill>
                <a:latin typeface="Arial"/>
                <a:ea typeface="Arial"/>
                <a:cs typeface="Arial"/>
                <a:sym typeface="Arial"/>
              </a:rPr>
              <a:t/>
            </a:r>
            <a:br>
              <a:rPr lang="en-US" sz="5400" b="0" i="0" u="none" strike="noStrike" cap="none">
                <a:solidFill>
                  <a:schemeClr val="dk1"/>
                </a:solidFill>
                <a:latin typeface="Arial"/>
                <a:ea typeface="Arial"/>
                <a:cs typeface="Arial"/>
                <a:sym typeface="Arial"/>
              </a:rPr>
            </a:br>
            <a:endParaRPr/>
          </a:p>
        </p:txBody>
      </p:sp>
      <p:sp>
        <p:nvSpPr>
          <p:cNvPr id="557" name="Google Shape;557;p6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
        <p:nvSpPr>
          <p:cNvPr id="558" name="Google Shape;558;p68"/>
          <p:cNvSpPr txBox="1"/>
          <p:nvPr/>
        </p:nvSpPr>
        <p:spPr>
          <a:xfrm>
            <a:off x="107950" y="6237287"/>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559" name="Google Shape;559;p68"/>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
        <p:nvSpPr>
          <p:cNvPr id="638" name="Google Shape;638;p77"/>
          <p:cNvSpPr txBox="1">
            <a:spLocks noGrp="1"/>
          </p:cNvSpPr>
          <p:nvPr>
            <p:ph type="ctrTitle" idx="4294967295"/>
          </p:nvPr>
        </p:nvSpPr>
        <p:spPr>
          <a:xfrm>
            <a:off x="0" y="107156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S.G.D.B. (Sistema Gerenciador de Banco de Dados) </a:t>
            </a:r>
            <a:endParaRPr sz="4400" b="0" i="0" u="none" strike="noStrike" cap="none">
              <a:solidFill>
                <a:schemeClr val="dk1"/>
              </a:solidFill>
              <a:latin typeface="Arial"/>
              <a:ea typeface="Arial"/>
              <a:cs typeface="Arial"/>
              <a:sym typeface="Arial"/>
            </a:endParaRPr>
          </a:p>
        </p:txBody>
      </p:sp>
      <p:sp>
        <p:nvSpPr>
          <p:cNvPr id="639" name="Google Shape;639;p77"/>
          <p:cNvSpPr txBox="1"/>
          <p:nvPr/>
        </p:nvSpPr>
        <p:spPr>
          <a:xfrm>
            <a:off x="250825" y="2420937"/>
            <a:ext cx="4321175" cy="9477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É o software responsável pelo gerenciamento (armazenamento e recuperação) dos dados no Banco de Dados.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640" name="Google Shape;640;p77"/>
          <p:cNvPicPr preferRelativeResize="0"/>
          <p:nvPr/>
        </p:nvPicPr>
        <p:blipFill rotWithShape="1">
          <a:blip r:embed="rId3">
            <a:alphaModFix/>
          </a:blip>
          <a:srcRect/>
          <a:stretch/>
        </p:blipFill>
        <p:spPr>
          <a:xfrm>
            <a:off x="5435600" y="2492375"/>
            <a:ext cx="3290887" cy="1584325"/>
          </a:xfrm>
          <a:prstGeom prst="rect">
            <a:avLst/>
          </a:prstGeom>
          <a:noFill/>
          <a:ln>
            <a:noFill/>
          </a:ln>
        </p:spPr>
      </p:pic>
      <p:sp>
        <p:nvSpPr>
          <p:cNvPr id="641" name="Google Shape;641;p77"/>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42" name="Google Shape;642;p77"/>
          <p:cNvPicPr preferRelativeResize="0"/>
          <p:nvPr/>
        </p:nvPicPr>
        <p:blipFill rotWithShape="1">
          <a:blip r:embed="rId4">
            <a:alphaModFix/>
          </a:blip>
          <a:srcRect/>
          <a:stretch/>
        </p:blipFill>
        <p:spPr>
          <a:xfrm>
            <a:off x="7235825" y="466725"/>
            <a:ext cx="1439862" cy="495300"/>
          </a:xfrm>
          <a:prstGeom prst="rect">
            <a:avLst/>
          </a:prstGeom>
          <a:noFill/>
          <a:ln>
            <a:noFill/>
          </a:ln>
        </p:spPr>
      </p:pic>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7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
        <p:nvSpPr>
          <p:cNvPr id="648" name="Google Shape;648;p78"/>
          <p:cNvSpPr txBox="1">
            <a:spLocks noGrp="1"/>
          </p:cNvSpPr>
          <p:nvPr>
            <p:ph type="ctrTitle" idx="4294967295"/>
          </p:nvPr>
        </p:nvSpPr>
        <p:spPr>
          <a:xfrm>
            <a:off x="0" y="107156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S.G.D.B. (Sistema Gerenciador de Banco de Dados) </a:t>
            </a:r>
            <a:endParaRPr sz="4400" b="0" i="0" u="none" strike="noStrike" cap="none">
              <a:solidFill>
                <a:schemeClr val="dk1"/>
              </a:solidFill>
              <a:latin typeface="Arial"/>
              <a:ea typeface="Arial"/>
              <a:cs typeface="Arial"/>
              <a:sym typeface="Arial"/>
            </a:endParaRPr>
          </a:p>
        </p:txBody>
      </p:sp>
      <p:pic>
        <p:nvPicPr>
          <p:cNvPr id="649" name="Google Shape;649;p78"/>
          <p:cNvPicPr preferRelativeResize="0"/>
          <p:nvPr/>
        </p:nvPicPr>
        <p:blipFill rotWithShape="1">
          <a:blip r:embed="rId3">
            <a:alphaModFix/>
          </a:blip>
          <a:srcRect/>
          <a:stretch/>
        </p:blipFill>
        <p:spPr>
          <a:xfrm>
            <a:off x="4427537" y="4724400"/>
            <a:ext cx="3290887" cy="1584325"/>
          </a:xfrm>
          <a:prstGeom prst="rect">
            <a:avLst/>
          </a:prstGeom>
          <a:noFill/>
          <a:ln>
            <a:noFill/>
          </a:ln>
        </p:spPr>
      </p:pic>
      <p:pic>
        <p:nvPicPr>
          <p:cNvPr id="650" name="Google Shape;650;p78"/>
          <p:cNvPicPr preferRelativeResize="0"/>
          <p:nvPr/>
        </p:nvPicPr>
        <p:blipFill rotWithShape="1">
          <a:blip r:embed="rId4">
            <a:alphaModFix/>
          </a:blip>
          <a:srcRect/>
          <a:stretch/>
        </p:blipFill>
        <p:spPr>
          <a:xfrm>
            <a:off x="250825" y="1700212"/>
            <a:ext cx="5886450" cy="2857500"/>
          </a:xfrm>
          <a:prstGeom prst="rect">
            <a:avLst/>
          </a:prstGeom>
          <a:noFill/>
          <a:ln>
            <a:noFill/>
          </a:ln>
        </p:spPr>
      </p:pic>
      <p:sp>
        <p:nvSpPr>
          <p:cNvPr id="651" name="Google Shape;651;p78"/>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52" name="Google Shape;652;p78"/>
          <p:cNvPicPr preferRelativeResize="0"/>
          <p:nvPr/>
        </p:nvPicPr>
        <p:blipFill rotWithShape="1">
          <a:blip r:embed="rId5">
            <a:alphaModFix/>
          </a:blip>
          <a:srcRect/>
          <a:stretch/>
        </p:blipFill>
        <p:spPr>
          <a:xfrm>
            <a:off x="7235825" y="508000"/>
            <a:ext cx="1439862" cy="495300"/>
          </a:xfrm>
          <a:prstGeom prst="rect">
            <a:avLst/>
          </a:prstGeom>
          <a:noFill/>
          <a:ln>
            <a:noFill/>
          </a:ln>
        </p:spPr>
      </p:pic>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79"/>
          <p:cNvSpPr txBox="1">
            <a:spLocks noGrp="1"/>
          </p:cNvSpPr>
          <p:nvPr>
            <p:ph type="ctrTitle"/>
          </p:nvPr>
        </p:nvSpPr>
        <p:spPr>
          <a:xfrm>
            <a:off x="2195512" y="1989137"/>
            <a:ext cx="7272337" cy="220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Representação Física do SGBD</a:t>
            </a:r>
            <a:endParaRPr/>
          </a:p>
        </p:txBody>
      </p:sp>
      <p:sp>
        <p:nvSpPr>
          <p:cNvPr id="658" name="Google Shape;658;p7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
        <p:nvSpPr>
          <p:cNvPr id="659" name="Google Shape;659;p79"/>
          <p:cNvSpPr txBox="1"/>
          <p:nvPr/>
        </p:nvSpPr>
        <p:spPr>
          <a:xfrm>
            <a:off x="107950" y="6237287"/>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60" name="Google Shape;660;p79"/>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8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
        <p:nvSpPr>
          <p:cNvPr id="666" name="Google Shape;666;p80"/>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Representação Física do SGBD</a:t>
            </a:r>
            <a:endParaRPr sz="4400" b="0" i="0" u="none" strike="noStrike" cap="none">
              <a:solidFill>
                <a:schemeClr val="dk1"/>
              </a:solidFill>
              <a:latin typeface="Arial"/>
              <a:ea typeface="Arial"/>
              <a:cs typeface="Arial"/>
              <a:sym typeface="Arial"/>
            </a:endParaRPr>
          </a:p>
        </p:txBody>
      </p:sp>
      <p:pic>
        <p:nvPicPr>
          <p:cNvPr id="667" name="Google Shape;667;p80"/>
          <p:cNvPicPr preferRelativeResize="0"/>
          <p:nvPr/>
        </p:nvPicPr>
        <p:blipFill rotWithShape="1">
          <a:blip r:embed="rId3">
            <a:alphaModFix/>
          </a:blip>
          <a:srcRect/>
          <a:stretch/>
        </p:blipFill>
        <p:spPr>
          <a:xfrm>
            <a:off x="1835150" y="1182687"/>
            <a:ext cx="4968875" cy="5675312"/>
          </a:xfrm>
          <a:prstGeom prst="rect">
            <a:avLst/>
          </a:prstGeom>
          <a:noFill/>
          <a:ln>
            <a:noFill/>
          </a:ln>
        </p:spPr>
      </p:pic>
      <p:sp>
        <p:nvSpPr>
          <p:cNvPr id="668" name="Google Shape;668;p8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69" name="Google Shape;669;p80"/>
          <p:cNvPicPr preferRelativeResize="0"/>
          <p:nvPr/>
        </p:nvPicPr>
        <p:blipFill rotWithShape="1">
          <a:blip r:embed="rId4">
            <a:alphaModFix/>
          </a:blip>
          <a:srcRect/>
          <a:stretch/>
        </p:blipFill>
        <p:spPr>
          <a:xfrm>
            <a:off x="7235825" y="508000"/>
            <a:ext cx="1439862" cy="495300"/>
          </a:xfrm>
          <a:prstGeom prst="rect">
            <a:avLst/>
          </a:prstGeom>
          <a:noFill/>
          <a:ln>
            <a:noFill/>
          </a:ln>
        </p:spPr>
      </p:pic>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675" name="Google Shape;675;p81"/>
          <p:cNvSpPr txBox="1">
            <a:spLocks noGrp="1"/>
          </p:cNvSpPr>
          <p:nvPr>
            <p:ph type="ctrTitle" idx="4294967295"/>
          </p:nvPr>
        </p:nvSpPr>
        <p:spPr>
          <a:xfrm>
            <a:off x="215900" y="620712"/>
            <a:ext cx="8243887"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Representação Física do SGBD</a:t>
            </a:r>
            <a:endParaRPr sz="4400" b="0" i="0" u="none" strike="noStrike" cap="none">
              <a:solidFill>
                <a:schemeClr val="dk1"/>
              </a:solidFill>
              <a:latin typeface="Arial"/>
              <a:ea typeface="Arial"/>
              <a:cs typeface="Arial"/>
              <a:sym typeface="Arial"/>
            </a:endParaRPr>
          </a:p>
        </p:txBody>
      </p:sp>
      <p:pic>
        <p:nvPicPr>
          <p:cNvPr id="676" name="Google Shape;676;p81"/>
          <p:cNvPicPr preferRelativeResize="0"/>
          <p:nvPr/>
        </p:nvPicPr>
        <p:blipFill rotWithShape="1">
          <a:blip r:embed="rId3">
            <a:alphaModFix/>
          </a:blip>
          <a:srcRect/>
          <a:stretch/>
        </p:blipFill>
        <p:spPr>
          <a:xfrm>
            <a:off x="5181600" y="1628775"/>
            <a:ext cx="3783012" cy="4321175"/>
          </a:xfrm>
          <a:prstGeom prst="rect">
            <a:avLst/>
          </a:prstGeom>
          <a:noFill/>
          <a:ln>
            <a:noFill/>
          </a:ln>
        </p:spPr>
      </p:pic>
      <p:sp>
        <p:nvSpPr>
          <p:cNvPr id="677" name="Google Shape;677;p81"/>
          <p:cNvSpPr txBox="1"/>
          <p:nvPr/>
        </p:nvSpPr>
        <p:spPr>
          <a:xfrm>
            <a:off x="250825" y="1412875"/>
            <a:ext cx="4930775" cy="9477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a - Visão Interna</a:t>
            </a:r>
            <a:r>
              <a:rPr lang="en-US"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Criação </a:t>
            </a:r>
            <a:r>
              <a:rPr lang="en-US" sz="2000" b="1" i="0" u="none" strike="noStrike" cap="none">
                <a:solidFill>
                  <a:schemeClr val="dk1"/>
                </a:solidFill>
                <a:latin typeface="Arial"/>
                <a:ea typeface="Arial"/>
                <a:cs typeface="Arial"/>
                <a:sym typeface="Arial"/>
              </a:rPr>
              <a:t>índice, definição dos dados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É aquela vista pelo responsável pela manutenção e desenvolvimento do SGBD. Existe a preocupação com a forma de </a:t>
            </a:r>
            <a:r>
              <a:rPr lang="en-US" sz="2000" b="1" i="0" u="none" strike="noStrike" cap="none">
                <a:solidFill>
                  <a:schemeClr val="dk1"/>
                </a:solidFill>
                <a:latin typeface="Arial"/>
                <a:ea typeface="Arial"/>
                <a:cs typeface="Arial"/>
                <a:sym typeface="Arial"/>
              </a:rPr>
              <a:t>recuperação</a:t>
            </a:r>
            <a:r>
              <a:rPr lang="en-US" sz="2000" b="0" i="0" u="none" strike="noStrike" cap="none">
                <a:solidFill>
                  <a:schemeClr val="dk1"/>
                </a:solidFill>
                <a:latin typeface="Arial"/>
                <a:ea typeface="Arial"/>
                <a:cs typeface="Arial"/>
                <a:sym typeface="Arial"/>
              </a:rPr>
              <a:t> e </a:t>
            </a:r>
            <a:r>
              <a:rPr lang="en-US" sz="2000" b="1" i="0" u="none" strike="noStrike" cap="none">
                <a:solidFill>
                  <a:schemeClr val="dk1"/>
                </a:solidFill>
                <a:latin typeface="Arial"/>
                <a:ea typeface="Arial"/>
                <a:cs typeface="Arial"/>
                <a:sym typeface="Arial"/>
              </a:rPr>
              <a:t>manipulação</a:t>
            </a:r>
            <a:r>
              <a:rPr lang="en-US" sz="2000" b="0" i="0" u="none" strike="noStrike" cap="none">
                <a:solidFill>
                  <a:schemeClr val="dk1"/>
                </a:solidFill>
                <a:latin typeface="Arial"/>
                <a:ea typeface="Arial"/>
                <a:cs typeface="Arial"/>
                <a:sym typeface="Arial"/>
              </a:rPr>
              <a:t> dos dados dentro do Banco de Dados.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Descreve a estrutura de </a:t>
            </a:r>
            <a:r>
              <a:rPr lang="en-US" sz="2000" b="1" i="0" u="none" strike="noStrike" cap="none">
                <a:solidFill>
                  <a:schemeClr val="dk1"/>
                </a:solidFill>
                <a:latin typeface="Arial"/>
                <a:ea typeface="Arial"/>
                <a:cs typeface="Arial"/>
                <a:sym typeface="Arial"/>
              </a:rPr>
              <a:t>armazenamento físico </a:t>
            </a:r>
            <a:r>
              <a:rPr lang="en-US" sz="2000" b="0" i="0" u="none" strike="noStrike" cap="none">
                <a:solidFill>
                  <a:schemeClr val="dk1"/>
                </a:solidFill>
                <a:latin typeface="Arial"/>
                <a:ea typeface="Arial"/>
                <a:cs typeface="Arial"/>
                <a:sym typeface="Arial"/>
              </a:rPr>
              <a:t>do banco de dados; utiliza um modelo de dados e descreve detalhadamente os dados armazenados e os caminhos de acesso ao banco de dados.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78" name="Google Shape;678;p81"/>
          <p:cNvSpPr txBox="1"/>
          <p:nvPr/>
        </p:nvSpPr>
        <p:spPr>
          <a:xfrm>
            <a:off x="4356100" y="64008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79" name="Google Shape;679;p81"/>
          <p:cNvPicPr preferRelativeResize="0"/>
          <p:nvPr/>
        </p:nvPicPr>
        <p:blipFill rotWithShape="1">
          <a:blip r:embed="rId4">
            <a:alphaModFix/>
          </a:blip>
          <a:srcRect/>
          <a:stretch/>
        </p:blipFill>
        <p:spPr>
          <a:xfrm>
            <a:off x="7235825" y="508000"/>
            <a:ext cx="1439862" cy="495300"/>
          </a:xfrm>
          <a:prstGeom prst="rect">
            <a:avLst/>
          </a:prstGeom>
          <a:noFill/>
          <a:ln>
            <a:noFill/>
          </a:ln>
        </p:spPr>
      </p:pic>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8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
        <p:nvSpPr>
          <p:cNvPr id="685" name="Google Shape;685;p82"/>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Representação Física do SGBD</a:t>
            </a:r>
            <a:endParaRPr sz="4400" b="0" i="0" u="none" strike="noStrike" cap="none">
              <a:solidFill>
                <a:schemeClr val="dk1"/>
              </a:solidFill>
              <a:latin typeface="Arial"/>
              <a:ea typeface="Arial"/>
              <a:cs typeface="Arial"/>
              <a:sym typeface="Arial"/>
            </a:endParaRPr>
          </a:p>
        </p:txBody>
      </p:sp>
      <p:pic>
        <p:nvPicPr>
          <p:cNvPr id="686" name="Google Shape;686;p82"/>
          <p:cNvPicPr preferRelativeResize="0"/>
          <p:nvPr/>
        </p:nvPicPr>
        <p:blipFill rotWithShape="1">
          <a:blip r:embed="rId3">
            <a:alphaModFix/>
          </a:blip>
          <a:srcRect/>
          <a:stretch/>
        </p:blipFill>
        <p:spPr>
          <a:xfrm>
            <a:off x="5181600" y="1628775"/>
            <a:ext cx="3783012" cy="4321175"/>
          </a:xfrm>
          <a:prstGeom prst="rect">
            <a:avLst/>
          </a:prstGeom>
          <a:noFill/>
          <a:ln>
            <a:noFill/>
          </a:ln>
        </p:spPr>
      </p:pic>
      <p:sp>
        <p:nvSpPr>
          <p:cNvPr id="687" name="Google Shape;687;p82"/>
          <p:cNvSpPr txBox="1"/>
          <p:nvPr/>
        </p:nvSpPr>
        <p:spPr>
          <a:xfrm>
            <a:off x="250825" y="1557337"/>
            <a:ext cx="4321175" cy="9477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b - Visão Conceitual</a:t>
            </a:r>
            <a:r>
              <a:rPr lang="en-US"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Garantir segurança, </a:t>
            </a:r>
            <a:r>
              <a:rPr lang="en-US" sz="2000" b="1" i="0" u="none" strike="noStrike" cap="none">
                <a:solidFill>
                  <a:schemeClr val="dk1"/>
                </a:solidFill>
                <a:latin typeface="Arial"/>
                <a:ea typeface="Arial"/>
                <a:cs typeface="Arial"/>
                <a:sym typeface="Arial"/>
              </a:rPr>
              <a:t>manipular dados.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É uma descrição </a:t>
            </a:r>
            <a:r>
              <a:rPr lang="en-US" sz="2000" b="1" i="0" u="none" strike="noStrike" cap="none">
                <a:solidFill>
                  <a:schemeClr val="dk1"/>
                </a:solidFill>
                <a:latin typeface="Arial"/>
                <a:ea typeface="Arial"/>
                <a:cs typeface="Arial"/>
                <a:sym typeface="Arial"/>
              </a:rPr>
              <a:t>global do banco de dados</a:t>
            </a:r>
            <a:r>
              <a:rPr lang="en-US" sz="2000" b="0" i="0" u="none" strike="noStrike" cap="none">
                <a:solidFill>
                  <a:schemeClr val="dk1"/>
                </a:solidFill>
                <a:latin typeface="Arial"/>
                <a:ea typeface="Arial"/>
                <a:cs typeface="Arial"/>
                <a:sym typeface="Arial"/>
              </a:rPr>
              <a:t>, que </a:t>
            </a:r>
            <a:r>
              <a:rPr lang="en-US" sz="2000" b="1" i="0" u="none" strike="noStrike" cap="none">
                <a:solidFill>
                  <a:schemeClr val="dk1"/>
                </a:solidFill>
                <a:latin typeface="Arial"/>
                <a:ea typeface="Arial"/>
                <a:cs typeface="Arial"/>
                <a:sym typeface="Arial"/>
              </a:rPr>
              <a:t>não fornece detalhes </a:t>
            </a:r>
            <a:r>
              <a:rPr lang="en-US" sz="2000" b="0" i="0" u="none" strike="noStrike" cap="none">
                <a:solidFill>
                  <a:schemeClr val="dk1"/>
                </a:solidFill>
                <a:latin typeface="Arial"/>
                <a:ea typeface="Arial"/>
                <a:cs typeface="Arial"/>
                <a:sym typeface="Arial"/>
              </a:rPr>
              <a:t>do modo como os dados estão fisicamente armazenados;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88" name="Google Shape;688;p82"/>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89" name="Google Shape;689;p82"/>
          <p:cNvPicPr preferRelativeResize="0"/>
          <p:nvPr/>
        </p:nvPicPr>
        <p:blipFill rotWithShape="1">
          <a:blip r:embed="rId4">
            <a:alphaModFix/>
          </a:blip>
          <a:srcRect/>
          <a:stretch/>
        </p:blipFill>
        <p:spPr>
          <a:xfrm>
            <a:off x="7235825" y="508000"/>
            <a:ext cx="1439862" cy="495300"/>
          </a:xfrm>
          <a:prstGeom prst="rect">
            <a:avLst/>
          </a:prstGeom>
          <a:noFill/>
          <a:ln>
            <a:noFill/>
          </a:ln>
        </p:spPr>
      </p:pic>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8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695" name="Google Shape;695;p83"/>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Representação Física do SGBD</a:t>
            </a:r>
            <a:endParaRPr sz="4400" b="0" i="0" u="none" strike="noStrike" cap="none">
              <a:solidFill>
                <a:schemeClr val="dk1"/>
              </a:solidFill>
              <a:latin typeface="Arial"/>
              <a:ea typeface="Arial"/>
              <a:cs typeface="Arial"/>
              <a:sym typeface="Arial"/>
            </a:endParaRPr>
          </a:p>
        </p:txBody>
      </p:sp>
      <p:pic>
        <p:nvPicPr>
          <p:cNvPr id="696" name="Google Shape;696;p83"/>
          <p:cNvPicPr preferRelativeResize="0"/>
          <p:nvPr/>
        </p:nvPicPr>
        <p:blipFill rotWithShape="1">
          <a:blip r:embed="rId3">
            <a:alphaModFix/>
          </a:blip>
          <a:srcRect/>
          <a:stretch/>
        </p:blipFill>
        <p:spPr>
          <a:xfrm>
            <a:off x="5181600" y="1628775"/>
            <a:ext cx="3783012" cy="4321175"/>
          </a:xfrm>
          <a:prstGeom prst="rect">
            <a:avLst/>
          </a:prstGeom>
          <a:noFill/>
          <a:ln>
            <a:noFill/>
          </a:ln>
        </p:spPr>
      </p:pic>
      <p:sp>
        <p:nvSpPr>
          <p:cNvPr id="697" name="Google Shape;697;p83"/>
          <p:cNvSpPr txBox="1"/>
          <p:nvPr/>
        </p:nvSpPr>
        <p:spPr>
          <a:xfrm>
            <a:off x="250825" y="1557337"/>
            <a:ext cx="4321175" cy="9477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b - Visão Conceitual</a:t>
            </a:r>
            <a:r>
              <a:rPr lang="en-US"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É aquela vista pelo analista de desenvolvimento e pelo administrador das bases de dados.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Existe a preocupação na definição de normas e procedimentos para manipulação dos dados, para garantir a sua </a:t>
            </a:r>
            <a:r>
              <a:rPr lang="en-US" sz="2000" b="1" i="0" u="none" strike="noStrike" cap="none">
                <a:solidFill>
                  <a:schemeClr val="dk1"/>
                </a:solidFill>
                <a:latin typeface="Arial"/>
                <a:ea typeface="Arial"/>
                <a:cs typeface="Arial"/>
                <a:sym typeface="Arial"/>
              </a:rPr>
              <a:t>segurança</a:t>
            </a:r>
            <a:r>
              <a:rPr lang="en-US" sz="2000" b="0" i="0" u="none" strike="noStrike" cap="none">
                <a:solidFill>
                  <a:schemeClr val="dk1"/>
                </a:solidFill>
                <a:latin typeface="Arial"/>
                <a:ea typeface="Arial"/>
                <a:cs typeface="Arial"/>
                <a:sym typeface="Arial"/>
              </a:rPr>
              <a:t> e </a:t>
            </a:r>
            <a:r>
              <a:rPr lang="en-US" sz="2000" b="1" i="0" u="none" strike="noStrike" cap="none">
                <a:solidFill>
                  <a:schemeClr val="dk1"/>
                </a:solidFill>
                <a:latin typeface="Arial"/>
                <a:ea typeface="Arial"/>
                <a:cs typeface="Arial"/>
                <a:sym typeface="Arial"/>
              </a:rPr>
              <a:t>confiabilidade</a:t>
            </a:r>
            <a:r>
              <a:rPr lang="en-US" sz="2000" b="0" i="0" u="none" strike="noStrike" cap="none">
                <a:solidFill>
                  <a:schemeClr val="dk1"/>
                </a:solidFill>
                <a:latin typeface="Arial"/>
                <a:ea typeface="Arial"/>
                <a:cs typeface="Arial"/>
                <a:sym typeface="Arial"/>
              </a:rPr>
              <a:t>, o desenvolvimento de sistemas e programas aplicativos e a definição no banco de dados de novos arquivos e campos.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98" name="Google Shape;698;p83"/>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99" name="Google Shape;699;p83"/>
          <p:cNvPicPr preferRelativeResize="0"/>
          <p:nvPr/>
        </p:nvPicPr>
        <p:blipFill rotWithShape="1">
          <a:blip r:embed="rId4">
            <a:alphaModFix/>
          </a:blip>
          <a:srcRect/>
          <a:stretch/>
        </p:blipFill>
        <p:spPr>
          <a:xfrm>
            <a:off x="7235825" y="360362"/>
            <a:ext cx="1439862" cy="495300"/>
          </a:xfrm>
          <a:prstGeom prst="rect">
            <a:avLst/>
          </a:prstGeom>
          <a:noFill/>
          <a:ln>
            <a:noFill/>
          </a:ln>
        </p:spPr>
      </p:pic>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8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
        <p:nvSpPr>
          <p:cNvPr id="705" name="Google Shape;705;p84"/>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Representação Física do SGBD</a:t>
            </a:r>
            <a:endParaRPr sz="4400" b="0" i="0" u="none" strike="noStrike" cap="none">
              <a:solidFill>
                <a:schemeClr val="dk1"/>
              </a:solidFill>
              <a:latin typeface="Arial"/>
              <a:ea typeface="Arial"/>
              <a:cs typeface="Arial"/>
              <a:sym typeface="Arial"/>
            </a:endParaRPr>
          </a:p>
        </p:txBody>
      </p:sp>
      <p:pic>
        <p:nvPicPr>
          <p:cNvPr id="706" name="Google Shape;706;p84"/>
          <p:cNvPicPr preferRelativeResize="0"/>
          <p:nvPr/>
        </p:nvPicPr>
        <p:blipFill rotWithShape="1">
          <a:blip r:embed="rId3">
            <a:alphaModFix/>
          </a:blip>
          <a:srcRect/>
          <a:stretch/>
        </p:blipFill>
        <p:spPr>
          <a:xfrm>
            <a:off x="5181600" y="1628775"/>
            <a:ext cx="3783012" cy="4321175"/>
          </a:xfrm>
          <a:prstGeom prst="rect">
            <a:avLst/>
          </a:prstGeom>
          <a:noFill/>
          <a:ln>
            <a:noFill/>
          </a:ln>
        </p:spPr>
      </p:pic>
      <p:sp>
        <p:nvSpPr>
          <p:cNvPr id="707" name="Google Shape;707;p84"/>
          <p:cNvSpPr txBox="1"/>
          <p:nvPr/>
        </p:nvSpPr>
        <p:spPr>
          <a:xfrm>
            <a:off x="250825" y="1557337"/>
            <a:ext cx="4321175" cy="9477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c - Visão Externa</a:t>
            </a:r>
            <a:r>
              <a:rPr lang="en-US"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Visões do bd – Acesso através das </a:t>
            </a:r>
            <a:r>
              <a:rPr lang="en-US" sz="2000" b="1" i="0" u="none" strike="noStrike" cap="none">
                <a:solidFill>
                  <a:schemeClr val="dk1"/>
                </a:solidFill>
                <a:latin typeface="Arial"/>
                <a:ea typeface="Arial"/>
                <a:cs typeface="Arial"/>
                <a:sym typeface="Arial"/>
              </a:rPr>
              <a:t>aplicações</a:t>
            </a: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É aquela vista pelo usuário que opera os sistemas aplicativos, através de interfaces desenvolvidas pelo analista (programas), buscando o atendimento de suas necessidades.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Descreve as </a:t>
            </a:r>
            <a:r>
              <a:rPr lang="en-US" sz="2000" b="1" i="0" u="none" strike="noStrike" cap="none">
                <a:solidFill>
                  <a:schemeClr val="dk1"/>
                </a:solidFill>
                <a:latin typeface="Arial"/>
                <a:ea typeface="Arial"/>
                <a:cs typeface="Arial"/>
                <a:sym typeface="Arial"/>
              </a:rPr>
              <a:t>visões do banco de dados</a:t>
            </a:r>
            <a:r>
              <a:rPr lang="en-US" sz="2000" b="0" i="0" u="none" strike="noStrike" cap="none">
                <a:solidFill>
                  <a:schemeClr val="dk1"/>
                </a:solidFill>
                <a:latin typeface="Arial"/>
                <a:ea typeface="Arial"/>
                <a:cs typeface="Arial"/>
                <a:sym typeface="Arial"/>
              </a:rPr>
              <a:t> para um grupo de usuários; </a:t>
            </a:r>
            <a:r>
              <a:rPr lang="en-US" sz="2000" b="1" i="0" u="none" strike="noStrike" cap="none">
                <a:solidFill>
                  <a:schemeClr val="dk1"/>
                </a:solidFill>
                <a:latin typeface="Arial"/>
                <a:ea typeface="Arial"/>
                <a:cs typeface="Arial"/>
                <a:sym typeface="Arial"/>
              </a:rPr>
              <a:t>cada visão descreve quais porções </a:t>
            </a:r>
            <a:r>
              <a:rPr lang="en-US" sz="2000" b="0" i="0" u="none" strike="noStrike" cap="none">
                <a:solidFill>
                  <a:schemeClr val="dk1"/>
                </a:solidFill>
                <a:latin typeface="Arial"/>
                <a:ea typeface="Arial"/>
                <a:cs typeface="Arial"/>
                <a:sym typeface="Arial"/>
              </a:rPr>
              <a:t>do banco de dados um grupo de usuários terá acesso.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708" name="Google Shape;708;p84"/>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09" name="Google Shape;709;p84"/>
          <p:cNvPicPr preferRelativeResize="0"/>
          <p:nvPr/>
        </p:nvPicPr>
        <p:blipFill rotWithShape="1">
          <a:blip r:embed="rId4">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85"/>
          <p:cNvSpPr txBox="1">
            <a:spLocks noGrp="1"/>
          </p:cNvSpPr>
          <p:nvPr>
            <p:ph type="ctrTitle"/>
          </p:nvPr>
        </p:nvSpPr>
        <p:spPr>
          <a:xfrm>
            <a:off x="2195512" y="1989137"/>
            <a:ext cx="7272337" cy="220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SQL -  Structured Query Language</a:t>
            </a:r>
            <a:r>
              <a:rPr lang="en-US" sz="2400" b="0" i="0" u="none" strike="noStrike" cap="none">
                <a:solidFill>
                  <a:srgbClr val="FFFFFF"/>
                </a:solidFill>
                <a:latin typeface="Arial"/>
                <a:ea typeface="Arial"/>
                <a:cs typeface="Arial"/>
                <a:sym typeface="Arial"/>
              </a:rPr>
              <a:t>, </a:t>
            </a:r>
            <a:br>
              <a:rPr lang="en-US" sz="2400" b="0" i="0" u="none" strike="noStrike" cap="none">
                <a:solidFill>
                  <a:srgbClr val="FFFFFF"/>
                </a:solidFill>
                <a:latin typeface="Arial"/>
                <a:ea typeface="Arial"/>
                <a:cs typeface="Arial"/>
                <a:sym typeface="Arial"/>
              </a:rPr>
            </a:br>
            <a:r>
              <a:rPr lang="en-US" sz="2400" b="0" i="0" u="none" strike="noStrike" cap="none">
                <a:solidFill>
                  <a:srgbClr val="FFFFFF"/>
                </a:solidFill>
                <a:latin typeface="Arial"/>
                <a:ea typeface="Arial"/>
                <a:cs typeface="Arial"/>
                <a:sym typeface="Arial"/>
              </a:rPr>
              <a:t>ou </a:t>
            </a:r>
            <a:br>
              <a:rPr lang="en-US" sz="2400" b="0" i="0" u="none" strike="noStrike" cap="none">
                <a:solidFill>
                  <a:srgbClr val="FFFFFF"/>
                </a:solidFill>
                <a:latin typeface="Arial"/>
                <a:ea typeface="Arial"/>
                <a:cs typeface="Arial"/>
                <a:sym typeface="Arial"/>
              </a:rPr>
            </a:br>
            <a:r>
              <a:rPr lang="en-US" sz="2400" b="1" i="0" u="none" strike="noStrike" cap="none">
                <a:solidFill>
                  <a:srgbClr val="FFFFFF"/>
                </a:solidFill>
                <a:latin typeface="Arial"/>
                <a:ea typeface="Arial"/>
                <a:cs typeface="Arial"/>
                <a:sym typeface="Arial"/>
              </a:rPr>
              <a:t>Linguagem de Consulta Estruturada</a:t>
            </a:r>
            <a:r>
              <a:rPr lang="en-US" sz="2400" b="0" i="0" u="none" strike="noStrike" cap="none">
                <a:solidFill>
                  <a:srgbClr val="FFFFFF"/>
                </a:solidFill>
                <a:latin typeface="Arial"/>
                <a:ea typeface="Arial"/>
                <a:cs typeface="Arial"/>
                <a:sym typeface="Arial"/>
              </a:rPr>
              <a:t>  </a:t>
            </a:r>
            <a:endParaRPr/>
          </a:p>
        </p:txBody>
      </p:sp>
      <p:sp>
        <p:nvSpPr>
          <p:cNvPr id="715" name="Google Shape;715;p8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
        <p:nvSpPr>
          <p:cNvPr id="716" name="Google Shape;716;p85"/>
          <p:cNvSpPr txBox="1"/>
          <p:nvPr/>
        </p:nvSpPr>
        <p:spPr>
          <a:xfrm>
            <a:off x="107950" y="6237287"/>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17" name="Google Shape;717;p85"/>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6"/>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
        <p:nvSpPr>
          <p:cNvPr id="723" name="Google Shape;723;p8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SQL -  Structured Query Language</a:t>
            </a:r>
            <a:endParaRPr/>
          </a:p>
        </p:txBody>
      </p:sp>
      <p:sp>
        <p:nvSpPr>
          <p:cNvPr id="724" name="Google Shape;724;p86"/>
          <p:cNvSpPr txBox="1">
            <a:spLocks noGrp="1"/>
          </p:cNvSpPr>
          <p:nvPr>
            <p:ph type="body" idx="1"/>
          </p:nvPr>
        </p:nvSpPr>
        <p:spPr>
          <a:xfrm>
            <a:off x="179387" y="1981200"/>
            <a:ext cx="6840537" cy="44481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lt2"/>
              </a:buClr>
              <a:buSzPts val="1800"/>
              <a:buFont typeface="Arial"/>
              <a:buChar char="•"/>
            </a:pPr>
            <a:r>
              <a:rPr lang="en-US" sz="2400" b="0" i="0" u="none" strike="noStrike" cap="none">
                <a:solidFill>
                  <a:schemeClr val="dk1"/>
                </a:solidFill>
                <a:latin typeface="Arial"/>
                <a:ea typeface="Arial"/>
                <a:cs typeface="Arial"/>
                <a:sym typeface="Arial"/>
              </a:rPr>
              <a:t> O SQL foi desenvolvido originalmente no início dos anos 70 nos laboratórios da IBM em San Jose, dentro do projeto System R, que </a:t>
            </a:r>
            <a:r>
              <a:rPr lang="en-US" sz="2400" b="0" i="0" u="none" strike="noStrike" cap="none">
                <a:solidFill>
                  <a:srgbClr val="FF0000"/>
                </a:solidFill>
                <a:latin typeface="Arial"/>
                <a:ea typeface="Arial"/>
                <a:cs typeface="Arial"/>
                <a:sym typeface="Arial"/>
              </a:rPr>
              <a:t>tinha por objetivo demonstrar a viabilidade da implementação do modelo relaciona</a:t>
            </a:r>
            <a:r>
              <a:rPr lang="en-US" sz="2400" b="0" i="0" u="none" strike="noStrike" cap="none">
                <a:solidFill>
                  <a:schemeClr val="dk1"/>
                </a:solidFill>
                <a:latin typeface="Arial"/>
                <a:ea typeface="Arial"/>
                <a:cs typeface="Arial"/>
                <a:sym typeface="Arial"/>
              </a:rPr>
              <a:t>l proposto por </a:t>
            </a:r>
            <a:r>
              <a:rPr lang="en-US" sz="2400" b="0" i="0" u="none" strike="noStrike" cap="none">
                <a:solidFill>
                  <a:srgbClr val="FF0000"/>
                </a:solidFill>
                <a:latin typeface="Arial"/>
                <a:ea typeface="Arial"/>
                <a:cs typeface="Arial"/>
                <a:sym typeface="Arial"/>
              </a:rPr>
              <a:t>E. F. Codd. </a:t>
            </a:r>
            <a:endParaRPr/>
          </a:p>
        </p:txBody>
      </p:sp>
      <p:pic>
        <p:nvPicPr>
          <p:cNvPr id="725" name="Google Shape;725;p86"/>
          <p:cNvPicPr preferRelativeResize="0"/>
          <p:nvPr/>
        </p:nvPicPr>
        <p:blipFill rotWithShape="1">
          <a:blip r:embed="rId3">
            <a:alphaModFix/>
          </a:blip>
          <a:srcRect/>
          <a:stretch/>
        </p:blipFill>
        <p:spPr>
          <a:xfrm>
            <a:off x="7380287" y="692150"/>
            <a:ext cx="1439862" cy="495300"/>
          </a:xfrm>
          <a:prstGeom prst="rect">
            <a:avLst/>
          </a:prstGeom>
          <a:noFill/>
          <a:ln>
            <a:noFill/>
          </a:ln>
        </p:spPr>
      </p:pic>
      <p:pic>
        <p:nvPicPr>
          <p:cNvPr id="726" name="Google Shape;726;p86"/>
          <p:cNvPicPr preferRelativeResize="0"/>
          <p:nvPr/>
        </p:nvPicPr>
        <p:blipFill rotWithShape="1">
          <a:blip r:embed="rId4">
            <a:alphaModFix/>
          </a:blip>
          <a:srcRect/>
          <a:stretch/>
        </p:blipFill>
        <p:spPr>
          <a:xfrm>
            <a:off x="7718425" y="1343025"/>
            <a:ext cx="1317625" cy="1890712"/>
          </a:xfrm>
          <a:prstGeom prst="rect">
            <a:avLst/>
          </a:prstGeom>
          <a:noFill/>
          <a:ln>
            <a:noFill/>
          </a:ln>
        </p:spPr>
      </p:pic>
      <p:sp>
        <p:nvSpPr>
          <p:cNvPr id="727" name="Google Shape;727;p86"/>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28" name="Google Shape;728;p86"/>
          <p:cNvPicPr preferRelativeResize="0"/>
          <p:nvPr/>
        </p:nvPicPr>
        <p:blipFill rotWithShape="1">
          <a:blip r:embed="rId5">
            <a:alphaModFix/>
          </a:blip>
          <a:srcRect/>
          <a:stretch/>
        </p:blipFill>
        <p:spPr>
          <a:xfrm>
            <a:off x="4618037" y="4724400"/>
            <a:ext cx="3759200" cy="1698625"/>
          </a:xfrm>
          <a:prstGeom prst="rect">
            <a:avLst/>
          </a:prstGeom>
          <a:noFill/>
          <a:ln>
            <a:noFill/>
          </a:ln>
        </p:spPr>
      </p:pic>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565" name="Google Shape;565;p69"/>
          <p:cNvPicPr preferRelativeResize="0"/>
          <p:nvPr/>
        </p:nvPicPr>
        <p:blipFill rotWithShape="1">
          <a:blip r:embed="rId3">
            <a:alphaModFix/>
          </a:blip>
          <a:srcRect/>
          <a:stretch/>
        </p:blipFill>
        <p:spPr>
          <a:xfrm>
            <a:off x="177800" y="1530350"/>
            <a:ext cx="8748713" cy="4851400"/>
          </a:xfrm>
          <a:prstGeom prst="rect">
            <a:avLst/>
          </a:prstGeom>
          <a:noFill/>
          <a:ln>
            <a:noFill/>
          </a:ln>
        </p:spPr>
      </p:pic>
      <p:sp>
        <p:nvSpPr>
          <p:cNvPr id="566" name="Google Shape;566;p6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2</a:t>
            </a:fld>
            <a:endParaRPr sz="1200" b="0" i="0" u="none" strike="noStrike" cap="none">
              <a:solidFill>
                <a:srgbClr val="000000"/>
              </a:solidFill>
              <a:latin typeface="Arial Black"/>
              <a:ea typeface="Arial Black"/>
              <a:cs typeface="Arial Black"/>
              <a:sym typeface="Arial Black"/>
            </a:endParaRPr>
          </a:p>
        </p:txBody>
      </p:sp>
      <p:sp>
        <p:nvSpPr>
          <p:cNvPr id="567" name="Google Shape;567;p6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02 - Introdução a Modelagem de Dados</a:t>
            </a:r>
            <a:endParaRPr/>
          </a:p>
        </p:txBody>
      </p:sp>
      <p:pic>
        <p:nvPicPr>
          <p:cNvPr id="568" name="Google Shape;568;p69"/>
          <p:cNvPicPr preferRelativeResize="0"/>
          <p:nvPr/>
        </p:nvPicPr>
        <p:blipFill rotWithShape="1">
          <a:blip r:embed="rId4">
            <a:alphaModFix/>
          </a:blip>
          <a:srcRect/>
          <a:stretch/>
        </p:blipFill>
        <p:spPr>
          <a:xfrm>
            <a:off x="7235825" y="755650"/>
            <a:ext cx="1439863" cy="495300"/>
          </a:xfrm>
          <a:prstGeom prst="rect">
            <a:avLst/>
          </a:prstGeom>
          <a:noFill/>
          <a:ln>
            <a:noFill/>
          </a:ln>
        </p:spPr>
      </p:pic>
      <p:sp>
        <p:nvSpPr>
          <p:cNvPr id="569" name="Google Shape;569;p69"/>
          <p:cNvSpPr/>
          <p:nvPr/>
        </p:nvSpPr>
        <p:spPr>
          <a:xfrm>
            <a:off x="2627784" y="2636912"/>
            <a:ext cx="496416" cy="360040"/>
          </a:xfrm>
          <a:prstGeom prst="ellipse">
            <a:avLst/>
          </a:prstGeom>
          <a:noFill/>
          <a:ln w="25400" cap="flat" cmpd="sng">
            <a:solidFill>
              <a:srgbClr val="6F6F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endParaRPr sz="2000" b="0" i="0" u="none" strike="noStrike" cap="none">
              <a:solidFill>
                <a:srgbClr val="000000"/>
              </a:solidFill>
              <a:latin typeface="Arial"/>
              <a:ea typeface="Arial"/>
              <a:cs typeface="Arial"/>
              <a:sym typeface="Arial"/>
            </a:endParaRPr>
          </a:p>
        </p:txBody>
      </p:sp>
      <p:sp>
        <p:nvSpPr>
          <p:cNvPr id="570" name="Google Shape;570;p69"/>
          <p:cNvSpPr/>
          <p:nvPr/>
        </p:nvSpPr>
        <p:spPr>
          <a:xfrm>
            <a:off x="3904456" y="2574244"/>
            <a:ext cx="647700" cy="360363"/>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endParaRPr sz="2000" b="0" i="0" u="none" strike="noStrike" cap="none">
              <a:solidFill>
                <a:srgbClr val="FFFFFF"/>
              </a:solidFill>
              <a:latin typeface="Arial"/>
              <a:ea typeface="Arial"/>
              <a:cs typeface="Arial"/>
              <a:sym typeface="Arial"/>
            </a:endParaRPr>
          </a:p>
        </p:txBody>
      </p:sp>
      <p:sp>
        <p:nvSpPr>
          <p:cNvPr id="571" name="Google Shape;571;p69"/>
          <p:cNvSpPr txBox="1">
            <a:spLocks noGrp="1"/>
          </p:cNvSpPr>
          <p:nvPr>
            <p:ph type="title"/>
          </p:nvPr>
        </p:nvSpPr>
        <p:spPr>
          <a:xfrm>
            <a:off x="395288" y="19050"/>
            <a:ext cx="3455987"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b="1"/>
              <a:t>Planejamento</a:t>
            </a:r>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87"/>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
        <p:nvSpPr>
          <p:cNvPr id="734" name="Google Shape;734;p8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SQL -  Structured Query Language</a:t>
            </a:r>
            <a:endParaRPr/>
          </a:p>
        </p:txBody>
      </p:sp>
      <p:sp>
        <p:nvSpPr>
          <p:cNvPr id="735" name="Google Shape;735;p87"/>
          <p:cNvSpPr txBox="1">
            <a:spLocks noGrp="1"/>
          </p:cNvSpPr>
          <p:nvPr>
            <p:ph type="body" idx="1"/>
          </p:nvPr>
        </p:nvSpPr>
        <p:spPr>
          <a:xfrm>
            <a:off x="179387" y="1981200"/>
            <a:ext cx="5292725" cy="44481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lt2"/>
              </a:buClr>
              <a:buSzPts val="1800"/>
              <a:buFont typeface="Noto Sans Symbols"/>
              <a:buChar char="▪"/>
            </a:pPr>
            <a:r>
              <a:rPr lang="en-US" sz="2400" b="0" i="0" u="none" strike="noStrike" cap="none">
                <a:solidFill>
                  <a:schemeClr val="dk1"/>
                </a:solidFill>
                <a:latin typeface="Arial"/>
                <a:ea typeface="Arial"/>
                <a:cs typeface="Arial"/>
                <a:sym typeface="Arial"/>
              </a:rPr>
              <a:t>Surgiu dos trabalhos teóricos de </a:t>
            </a:r>
            <a:r>
              <a:rPr lang="en-US" sz="2400" b="1" i="0" u="none" strike="noStrike" cap="none">
                <a:solidFill>
                  <a:srgbClr val="FF0000"/>
                </a:solidFill>
                <a:latin typeface="Arial"/>
                <a:ea typeface="Arial"/>
                <a:cs typeface="Arial"/>
                <a:sym typeface="Arial"/>
              </a:rPr>
              <a:t>Edgard F. Codd </a:t>
            </a:r>
            <a:r>
              <a:rPr lang="en-US" sz="2400" b="0" i="0" u="none" strike="noStrike" cap="none">
                <a:solidFill>
                  <a:schemeClr val="dk1"/>
                </a:solidFill>
                <a:latin typeface="Arial"/>
                <a:ea typeface="Arial"/>
                <a:cs typeface="Arial"/>
                <a:sym typeface="Arial"/>
              </a:rPr>
              <a:t>(IBM) procurando um modelo lógico independente de detalhes de implementação.</a:t>
            </a:r>
            <a:endParaRPr/>
          </a:p>
          <a:p>
            <a:pPr marL="342900" marR="0" lvl="0" indent="-342900" algn="just" rtl="0">
              <a:lnSpc>
                <a:spcPct val="150000"/>
              </a:lnSpc>
              <a:spcBef>
                <a:spcPts val="480"/>
              </a:spcBef>
              <a:spcAft>
                <a:spcPts val="0"/>
              </a:spcAft>
              <a:buClr>
                <a:schemeClr val="lt2"/>
              </a:buClr>
              <a:buSzPts val="1800"/>
              <a:buFont typeface="Noto Sans Symbols"/>
              <a:buChar char="▪"/>
            </a:pPr>
            <a:r>
              <a:rPr lang="en-US" sz="2400" b="0" i="0" u="none" strike="noStrike" cap="none">
                <a:solidFill>
                  <a:schemeClr val="dk1"/>
                </a:solidFill>
                <a:latin typeface="Arial"/>
                <a:ea typeface="Arial"/>
                <a:cs typeface="Arial"/>
                <a:sym typeface="Arial"/>
              </a:rPr>
              <a:t>Teoria dos conjuntos</a:t>
            </a:r>
            <a:endParaRPr/>
          </a:p>
          <a:p>
            <a:pPr marL="342900" marR="0" lvl="0" indent="-342900" algn="just" rtl="0">
              <a:lnSpc>
                <a:spcPct val="150000"/>
              </a:lnSpc>
              <a:spcBef>
                <a:spcPts val="480"/>
              </a:spcBef>
              <a:spcAft>
                <a:spcPts val="0"/>
              </a:spcAft>
              <a:buClr>
                <a:schemeClr val="lt2"/>
              </a:buClr>
              <a:buSzPts val="1800"/>
              <a:buFont typeface="Noto Sans Symbols"/>
              <a:buChar char="▪"/>
            </a:pPr>
            <a:r>
              <a:rPr lang="en-US" sz="2400" b="0" i="0" u="none" strike="noStrike" cap="none">
                <a:solidFill>
                  <a:schemeClr val="dk1"/>
                </a:solidFill>
                <a:latin typeface="Arial"/>
                <a:ea typeface="Arial"/>
                <a:cs typeface="Arial"/>
                <a:sym typeface="Arial"/>
              </a:rPr>
              <a:t> Baseado na álgebra relacional.</a:t>
            </a:r>
            <a:endParaRPr/>
          </a:p>
        </p:txBody>
      </p:sp>
      <p:pic>
        <p:nvPicPr>
          <p:cNvPr id="736" name="Google Shape;736;p87"/>
          <p:cNvPicPr preferRelativeResize="0"/>
          <p:nvPr/>
        </p:nvPicPr>
        <p:blipFill rotWithShape="1">
          <a:blip r:embed="rId3">
            <a:alphaModFix/>
          </a:blip>
          <a:srcRect/>
          <a:stretch/>
        </p:blipFill>
        <p:spPr>
          <a:xfrm>
            <a:off x="7380287" y="692150"/>
            <a:ext cx="1439862" cy="495300"/>
          </a:xfrm>
          <a:prstGeom prst="rect">
            <a:avLst/>
          </a:prstGeom>
          <a:noFill/>
          <a:ln>
            <a:noFill/>
          </a:ln>
        </p:spPr>
      </p:pic>
      <p:pic>
        <p:nvPicPr>
          <p:cNvPr id="737" name="Google Shape;737;p87"/>
          <p:cNvPicPr preferRelativeResize="0"/>
          <p:nvPr/>
        </p:nvPicPr>
        <p:blipFill rotWithShape="1">
          <a:blip r:embed="rId4">
            <a:alphaModFix/>
          </a:blip>
          <a:srcRect/>
          <a:stretch/>
        </p:blipFill>
        <p:spPr>
          <a:xfrm>
            <a:off x="7373937" y="1341437"/>
            <a:ext cx="1317625" cy="1890712"/>
          </a:xfrm>
          <a:prstGeom prst="rect">
            <a:avLst/>
          </a:prstGeom>
          <a:noFill/>
          <a:ln>
            <a:noFill/>
          </a:ln>
        </p:spPr>
      </p:pic>
      <p:pic>
        <p:nvPicPr>
          <p:cNvPr id="738" name="Google Shape;738;p87"/>
          <p:cNvPicPr preferRelativeResize="0"/>
          <p:nvPr/>
        </p:nvPicPr>
        <p:blipFill rotWithShape="1">
          <a:blip r:embed="rId5">
            <a:alphaModFix/>
          </a:blip>
          <a:srcRect/>
          <a:stretch/>
        </p:blipFill>
        <p:spPr>
          <a:xfrm>
            <a:off x="5508625" y="3573462"/>
            <a:ext cx="3527425" cy="893762"/>
          </a:xfrm>
          <a:prstGeom prst="rect">
            <a:avLst/>
          </a:prstGeom>
          <a:noFill/>
          <a:ln>
            <a:noFill/>
          </a:ln>
        </p:spPr>
      </p:pic>
      <p:sp>
        <p:nvSpPr>
          <p:cNvPr id="739" name="Google Shape;739;p87"/>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40" name="Google Shape;740;p87"/>
          <p:cNvPicPr preferRelativeResize="0"/>
          <p:nvPr/>
        </p:nvPicPr>
        <p:blipFill rotWithShape="1">
          <a:blip r:embed="rId6">
            <a:alphaModFix/>
          </a:blip>
          <a:srcRect/>
          <a:stretch/>
        </p:blipFill>
        <p:spPr>
          <a:xfrm>
            <a:off x="5853112" y="4521200"/>
            <a:ext cx="2838450" cy="2038350"/>
          </a:xfrm>
          <a:prstGeom prst="rect">
            <a:avLst/>
          </a:prstGeom>
          <a:noFill/>
          <a:ln>
            <a:noFill/>
          </a:ln>
        </p:spPr>
      </p:pic>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88"/>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
        <p:nvSpPr>
          <p:cNvPr id="746" name="Google Shape;746;p88"/>
          <p:cNvSpPr txBox="1">
            <a:spLocks noGrp="1"/>
          </p:cNvSpPr>
          <p:nvPr>
            <p:ph type="title"/>
          </p:nvPr>
        </p:nvSpPr>
        <p:spPr>
          <a:xfrm>
            <a:off x="379412" y="254000"/>
            <a:ext cx="8229600" cy="1371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Banco de dados Relacional</a:t>
            </a:r>
            <a:endParaRPr/>
          </a:p>
        </p:txBody>
      </p:sp>
      <p:sp>
        <p:nvSpPr>
          <p:cNvPr id="747" name="Google Shape;747;p88"/>
          <p:cNvSpPr txBox="1">
            <a:spLocks noGrp="1"/>
          </p:cNvSpPr>
          <p:nvPr>
            <p:ph type="body" idx="1"/>
          </p:nvPr>
        </p:nvSpPr>
        <p:spPr>
          <a:xfrm>
            <a:off x="-11112" y="1341437"/>
            <a:ext cx="6229350" cy="44481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lt2"/>
              </a:buClr>
              <a:buSzPts val="1800"/>
              <a:buFont typeface="Noto Sans Symbols"/>
              <a:buChar char="▪"/>
            </a:pPr>
            <a:r>
              <a:rPr lang="en-US" sz="2400" b="0" i="0" u="none" strike="noStrike" cap="none">
                <a:solidFill>
                  <a:schemeClr val="dk1"/>
                </a:solidFill>
                <a:latin typeface="Arial"/>
                <a:ea typeface="Arial"/>
                <a:cs typeface="Arial"/>
                <a:sym typeface="Arial"/>
              </a:rPr>
              <a:t>Esta tarefa foi realizada pela </a:t>
            </a:r>
            <a:r>
              <a:rPr lang="en-US" sz="2400" b="0" i="0" u="none" strike="noStrike" cap="none">
                <a:solidFill>
                  <a:srgbClr val="FF0000"/>
                </a:solidFill>
                <a:latin typeface="Arial"/>
                <a:ea typeface="Arial"/>
                <a:cs typeface="Arial"/>
                <a:sym typeface="Arial"/>
              </a:rPr>
              <a:t>American National Standards Institute (ANSI) </a:t>
            </a:r>
            <a:r>
              <a:rPr lang="en-US" sz="2400" b="0" i="0" u="none" strike="noStrike" cap="none">
                <a:solidFill>
                  <a:schemeClr val="dk1"/>
                </a:solidFill>
                <a:latin typeface="Arial"/>
                <a:ea typeface="Arial"/>
                <a:cs typeface="Arial"/>
                <a:sym typeface="Arial"/>
              </a:rPr>
              <a:t>em 1986 e ISO em 1987.</a:t>
            </a:r>
            <a:endParaRPr/>
          </a:p>
          <a:p>
            <a:pPr marL="342900" marR="0" lvl="0" indent="-342900" algn="just" rtl="0">
              <a:lnSpc>
                <a:spcPct val="150000"/>
              </a:lnSpc>
              <a:spcBef>
                <a:spcPts val="480"/>
              </a:spcBef>
              <a:spcAft>
                <a:spcPts val="0"/>
              </a:spcAft>
              <a:buClr>
                <a:schemeClr val="lt2"/>
              </a:buClr>
              <a:buSzPts val="1800"/>
              <a:buFont typeface="Noto Sans Symbols"/>
              <a:buChar char="▪"/>
            </a:pPr>
            <a:r>
              <a:rPr lang="en-US" sz="2400" b="0" i="0" u="none" strike="noStrike" cap="none">
                <a:solidFill>
                  <a:schemeClr val="dk1"/>
                </a:solidFill>
                <a:latin typeface="Arial"/>
                <a:ea typeface="Arial"/>
                <a:cs typeface="Arial"/>
                <a:sym typeface="Arial"/>
              </a:rPr>
              <a:t>O SQL foi revisto em 1992 e a esta versão foi dado o nome de SQL-92. Foi revisto novamente em 1999 e 2003 para se tornar SQL:1999 (SQL3) e SQL:2003, respectivamente.</a:t>
            </a:r>
            <a:endParaRPr/>
          </a:p>
        </p:txBody>
      </p:sp>
      <p:pic>
        <p:nvPicPr>
          <p:cNvPr id="748" name="Google Shape;748;p88"/>
          <p:cNvPicPr preferRelativeResize="0"/>
          <p:nvPr/>
        </p:nvPicPr>
        <p:blipFill rotWithShape="1">
          <a:blip r:embed="rId3">
            <a:alphaModFix/>
          </a:blip>
          <a:srcRect/>
          <a:stretch/>
        </p:blipFill>
        <p:spPr>
          <a:xfrm>
            <a:off x="7380287" y="692150"/>
            <a:ext cx="1439862" cy="495300"/>
          </a:xfrm>
          <a:prstGeom prst="rect">
            <a:avLst/>
          </a:prstGeom>
          <a:noFill/>
          <a:ln>
            <a:noFill/>
          </a:ln>
        </p:spPr>
      </p:pic>
      <p:pic>
        <p:nvPicPr>
          <p:cNvPr id="749" name="Google Shape;749;p88"/>
          <p:cNvPicPr preferRelativeResize="0"/>
          <p:nvPr/>
        </p:nvPicPr>
        <p:blipFill rotWithShape="1">
          <a:blip r:embed="rId4">
            <a:alphaModFix/>
          </a:blip>
          <a:srcRect/>
          <a:stretch/>
        </p:blipFill>
        <p:spPr>
          <a:xfrm>
            <a:off x="8101012" y="1341437"/>
            <a:ext cx="719137" cy="1033462"/>
          </a:xfrm>
          <a:prstGeom prst="rect">
            <a:avLst/>
          </a:prstGeom>
          <a:noFill/>
          <a:ln>
            <a:noFill/>
          </a:ln>
        </p:spPr>
      </p:pic>
      <p:sp>
        <p:nvSpPr>
          <p:cNvPr id="750" name="Google Shape;750;p88"/>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51" name="Google Shape;751;p88"/>
          <p:cNvPicPr preferRelativeResize="0"/>
          <p:nvPr/>
        </p:nvPicPr>
        <p:blipFill rotWithShape="1">
          <a:blip r:embed="rId5">
            <a:alphaModFix/>
          </a:blip>
          <a:srcRect/>
          <a:stretch/>
        </p:blipFill>
        <p:spPr>
          <a:xfrm>
            <a:off x="6305550" y="4149725"/>
            <a:ext cx="2627312" cy="582612"/>
          </a:xfrm>
          <a:prstGeom prst="rect">
            <a:avLst/>
          </a:prstGeom>
          <a:noFill/>
          <a:ln>
            <a:noFill/>
          </a:ln>
        </p:spPr>
      </p:pic>
      <p:pic>
        <p:nvPicPr>
          <p:cNvPr id="752" name="Google Shape;752;p88"/>
          <p:cNvPicPr preferRelativeResize="0"/>
          <p:nvPr/>
        </p:nvPicPr>
        <p:blipFill rotWithShape="1">
          <a:blip r:embed="rId6">
            <a:alphaModFix/>
          </a:blip>
          <a:srcRect/>
          <a:stretch/>
        </p:blipFill>
        <p:spPr>
          <a:xfrm>
            <a:off x="6424612" y="3429000"/>
            <a:ext cx="2605087" cy="544512"/>
          </a:xfrm>
          <a:prstGeom prst="rect">
            <a:avLst/>
          </a:prstGeom>
          <a:noFill/>
          <a:ln>
            <a:noFill/>
          </a:ln>
        </p:spPr>
      </p:pic>
      <p:pic>
        <p:nvPicPr>
          <p:cNvPr id="753" name="Google Shape;753;p88"/>
          <p:cNvPicPr preferRelativeResize="0"/>
          <p:nvPr/>
        </p:nvPicPr>
        <p:blipFill rotWithShape="1">
          <a:blip r:embed="rId7">
            <a:alphaModFix/>
          </a:blip>
          <a:srcRect/>
          <a:stretch/>
        </p:blipFill>
        <p:spPr>
          <a:xfrm>
            <a:off x="6457950" y="2636837"/>
            <a:ext cx="2117725" cy="581025"/>
          </a:xfrm>
          <a:prstGeom prst="rect">
            <a:avLst/>
          </a:prstGeom>
          <a:noFill/>
          <a:ln>
            <a:noFill/>
          </a:ln>
        </p:spPr>
      </p:pic>
      <p:pic>
        <p:nvPicPr>
          <p:cNvPr id="754" name="Google Shape;754;p88"/>
          <p:cNvPicPr preferRelativeResize="0"/>
          <p:nvPr/>
        </p:nvPicPr>
        <p:blipFill rotWithShape="1">
          <a:blip r:embed="rId8">
            <a:alphaModFix/>
          </a:blip>
          <a:srcRect/>
          <a:stretch/>
        </p:blipFill>
        <p:spPr>
          <a:xfrm>
            <a:off x="5083175" y="5373687"/>
            <a:ext cx="3833812" cy="1023937"/>
          </a:xfrm>
          <a:prstGeom prst="rect">
            <a:avLst/>
          </a:prstGeom>
          <a:noFill/>
          <a:ln>
            <a:noFill/>
          </a:ln>
        </p:spPr>
      </p:pic>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89"/>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761" name="Google Shape;761;p89"/>
          <p:cNvSpPr txBox="1">
            <a:spLocks noGrp="1"/>
          </p:cNvSpPr>
          <p:nvPr>
            <p:ph type="title"/>
          </p:nvPr>
        </p:nvSpPr>
        <p:spPr>
          <a:xfrm>
            <a:off x="395287" y="298450"/>
            <a:ext cx="6553200" cy="889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SQL -  Structured Query Language</a:t>
            </a:r>
            <a:endParaRPr/>
          </a:p>
        </p:txBody>
      </p:sp>
      <p:sp>
        <p:nvSpPr>
          <p:cNvPr id="762" name="Google Shape;762;p89"/>
          <p:cNvSpPr txBox="1">
            <a:spLocks noGrp="1"/>
          </p:cNvSpPr>
          <p:nvPr>
            <p:ph type="body" idx="1"/>
          </p:nvPr>
        </p:nvSpPr>
        <p:spPr>
          <a:xfrm>
            <a:off x="395287" y="822325"/>
            <a:ext cx="5292725" cy="73025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lt2"/>
              </a:buClr>
              <a:buSzPts val="1800"/>
              <a:buFont typeface="Noto Sans Symbols"/>
              <a:buNone/>
            </a:pPr>
            <a:r>
              <a:rPr lang="en-US" sz="2400" b="0" i="0" u="none" strike="noStrike" cap="none">
                <a:solidFill>
                  <a:schemeClr val="dk1"/>
                </a:solidFill>
                <a:latin typeface="Arial"/>
                <a:ea typeface="Arial"/>
                <a:cs typeface="Arial"/>
                <a:sym typeface="Arial"/>
              </a:rPr>
              <a:t>Teoria dos conjuntos</a:t>
            </a:r>
            <a:endParaRPr/>
          </a:p>
        </p:txBody>
      </p:sp>
      <p:pic>
        <p:nvPicPr>
          <p:cNvPr id="763" name="Google Shape;763;p89"/>
          <p:cNvPicPr preferRelativeResize="0"/>
          <p:nvPr/>
        </p:nvPicPr>
        <p:blipFill rotWithShape="1">
          <a:blip r:embed="rId3">
            <a:alphaModFix/>
          </a:blip>
          <a:srcRect/>
          <a:stretch/>
        </p:blipFill>
        <p:spPr>
          <a:xfrm>
            <a:off x="7380287" y="692150"/>
            <a:ext cx="1439862" cy="495300"/>
          </a:xfrm>
          <a:prstGeom prst="rect">
            <a:avLst/>
          </a:prstGeom>
          <a:noFill/>
          <a:ln>
            <a:noFill/>
          </a:ln>
        </p:spPr>
      </p:pic>
      <p:sp>
        <p:nvSpPr>
          <p:cNvPr id="764" name="Google Shape;764;p89"/>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65" name="Google Shape;765;p89"/>
          <p:cNvPicPr preferRelativeResize="0"/>
          <p:nvPr/>
        </p:nvPicPr>
        <p:blipFill rotWithShape="1">
          <a:blip r:embed="rId4">
            <a:alphaModFix/>
          </a:blip>
          <a:srcRect/>
          <a:stretch/>
        </p:blipFill>
        <p:spPr>
          <a:xfrm>
            <a:off x="1403350" y="1557337"/>
            <a:ext cx="6105525" cy="4810125"/>
          </a:xfrm>
          <a:prstGeom prst="rect">
            <a:avLst/>
          </a:prstGeom>
          <a:noFill/>
          <a:ln>
            <a:noFill/>
          </a:ln>
        </p:spPr>
      </p:pic>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9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
        <p:nvSpPr>
          <p:cNvPr id="771" name="Google Shape;771;p90"/>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Linguagem de definição dos dados (DDL)</a:t>
            </a:r>
            <a:r>
              <a:rPr lang="en-US" sz="2800" b="0" i="0" u="none" strike="noStrike" cap="none">
                <a:solidFill>
                  <a:schemeClr val="dk1"/>
                </a:solidFill>
                <a:latin typeface="Arial"/>
                <a:ea typeface="Arial"/>
                <a:cs typeface="Arial"/>
                <a:sym typeface="Arial"/>
              </a:rPr>
              <a:t> </a:t>
            </a:r>
            <a:endParaRPr sz="4400" b="0" i="0" u="none" strike="noStrike" cap="none">
              <a:solidFill>
                <a:schemeClr val="dk1"/>
              </a:solidFill>
              <a:latin typeface="Arial"/>
              <a:ea typeface="Arial"/>
              <a:cs typeface="Arial"/>
              <a:sym typeface="Arial"/>
            </a:endParaRPr>
          </a:p>
        </p:txBody>
      </p:sp>
      <p:sp>
        <p:nvSpPr>
          <p:cNvPr id="772" name="Google Shape;772;p90"/>
          <p:cNvSpPr txBox="1"/>
          <p:nvPr/>
        </p:nvSpPr>
        <p:spPr>
          <a:xfrm>
            <a:off x="250825" y="1557337"/>
            <a:ext cx="4608512" cy="9477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Linguagem que </a:t>
            </a:r>
            <a:r>
              <a:rPr lang="en-US" sz="2000" b="1" i="0" u="none" strike="noStrike" cap="none">
                <a:solidFill>
                  <a:schemeClr val="dk1"/>
                </a:solidFill>
                <a:latin typeface="Arial"/>
                <a:ea typeface="Arial"/>
                <a:cs typeface="Arial"/>
                <a:sym typeface="Arial"/>
              </a:rPr>
              <a:t>define</a:t>
            </a:r>
            <a:r>
              <a:rPr lang="en-US" sz="2000" b="0" i="0" u="none" strike="noStrike" cap="none">
                <a:solidFill>
                  <a:schemeClr val="dk1"/>
                </a:solidFill>
                <a:latin typeface="Arial"/>
                <a:ea typeface="Arial"/>
                <a:cs typeface="Arial"/>
                <a:sym typeface="Arial"/>
              </a:rPr>
              <a:t> as aplicações, </a:t>
            </a:r>
            <a:r>
              <a:rPr lang="en-US" sz="2000" b="1" i="0" u="none" strike="noStrike" cap="none">
                <a:solidFill>
                  <a:schemeClr val="dk1"/>
                </a:solidFill>
                <a:latin typeface="Arial"/>
                <a:ea typeface="Arial"/>
                <a:cs typeface="Arial"/>
                <a:sym typeface="Arial"/>
              </a:rPr>
              <a:t>arquivos</a:t>
            </a:r>
            <a:r>
              <a:rPr lang="en-US" sz="2000" b="0" i="0" u="none" strike="noStrike" cap="none">
                <a:solidFill>
                  <a:schemeClr val="dk1"/>
                </a:solidFill>
                <a:latin typeface="Arial"/>
                <a:ea typeface="Arial"/>
                <a:cs typeface="Arial"/>
                <a:sym typeface="Arial"/>
              </a:rPr>
              <a:t> e </a:t>
            </a:r>
            <a:r>
              <a:rPr lang="en-US" sz="2000" b="1" i="0" u="none" strike="noStrike" cap="none">
                <a:solidFill>
                  <a:schemeClr val="dk1"/>
                </a:solidFill>
                <a:latin typeface="Arial"/>
                <a:ea typeface="Arial"/>
                <a:cs typeface="Arial"/>
                <a:sym typeface="Arial"/>
              </a:rPr>
              <a:t>campos</a:t>
            </a:r>
            <a:r>
              <a:rPr lang="en-US" sz="2000" b="0" i="0" u="none" strike="noStrike" cap="none">
                <a:solidFill>
                  <a:schemeClr val="dk1"/>
                </a:solidFill>
                <a:latin typeface="Arial"/>
                <a:ea typeface="Arial"/>
                <a:cs typeface="Arial"/>
                <a:sym typeface="Arial"/>
              </a:rPr>
              <a:t> que irão compor o banco de dados. </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Comandos de </a:t>
            </a:r>
            <a:r>
              <a:rPr lang="en-US" sz="2000" b="1" i="0" u="none" strike="noStrike" cap="none">
                <a:solidFill>
                  <a:schemeClr val="dk1"/>
                </a:solidFill>
                <a:latin typeface="Arial"/>
                <a:ea typeface="Arial"/>
                <a:cs typeface="Arial"/>
                <a:sym typeface="Arial"/>
              </a:rPr>
              <a:t>criação e atualização da estrutura</a:t>
            </a:r>
            <a:r>
              <a:rPr lang="en-US" sz="2000" b="0" i="0" u="none" strike="noStrike" cap="none">
                <a:solidFill>
                  <a:schemeClr val="dk1"/>
                </a:solidFill>
                <a:latin typeface="Arial"/>
                <a:ea typeface="Arial"/>
                <a:cs typeface="Arial"/>
                <a:sym typeface="Arial"/>
              </a:rPr>
              <a:t> dos campos dos arquivos.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773" name="Google Shape;773;p90"/>
          <p:cNvPicPr preferRelativeResize="0"/>
          <p:nvPr/>
        </p:nvPicPr>
        <p:blipFill rotWithShape="1">
          <a:blip r:embed="rId3">
            <a:alphaModFix/>
          </a:blip>
          <a:srcRect/>
          <a:stretch/>
        </p:blipFill>
        <p:spPr>
          <a:xfrm>
            <a:off x="5003800" y="1700212"/>
            <a:ext cx="3592512" cy="1873250"/>
          </a:xfrm>
          <a:prstGeom prst="rect">
            <a:avLst/>
          </a:prstGeom>
          <a:noFill/>
          <a:ln>
            <a:noFill/>
          </a:ln>
        </p:spPr>
      </p:pic>
      <p:pic>
        <p:nvPicPr>
          <p:cNvPr id="774" name="Google Shape;774;p90"/>
          <p:cNvPicPr preferRelativeResize="0"/>
          <p:nvPr/>
        </p:nvPicPr>
        <p:blipFill rotWithShape="1">
          <a:blip r:embed="rId4">
            <a:alphaModFix/>
          </a:blip>
          <a:srcRect/>
          <a:stretch/>
        </p:blipFill>
        <p:spPr>
          <a:xfrm>
            <a:off x="1187450" y="3933825"/>
            <a:ext cx="4191000" cy="2724150"/>
          </a:xfrm>
          <a:prstGeom prst="rect">
            <a:avLst/>
          </a:prstGeom>
          <a:noFill/>
          <a:ln>
            <a:noFill/>
          </a:ln>
        </p:spPr>
      </p:pic>
      <p:sp>
        <p:nvSpPr>
          <p:cNvPr id="775" name="Google Shape;775;p9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76" name="Google Shape;776;p90"/>
          <p:cNvPicPr preferRelativeResize="0"/>
          <p:nvPr/>
        </p:nvPicPr>
        <p:blipFill rotWithShape="1">
          <a:blip r:embed="rId5">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9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782" name="Google Shape;782;p91"/>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Linguagem de manipulação dos dados (DML)</a:t>
            </a:r>
            <a:r>
              <a:rPr lang="en-US" sz="2800" b="0" i="0" u="none" strike="noStrike" cap="none">
                <a:solidFill>
                  <a:schemeClr val="dk1"/>
                </a:solidFill>
                <a:latin typeface="Arial"/>
                <a:ea typeface="Arial"/>
                <a:cs typeface="Arial"/>
                <a:sym typeface="Arial"/>
              </a:rPr>
              <a:t> </a:t>
            </a:r>
            <a:endParaRPr sz="4400" b="0" i="0" u="none" strike="noStrike" cap="none">
              <a:solidFill>
                <a:schemeClr val="dk1"/>
              </a:solidFill>
              <a:latin typeface="Arial"/>
              <a:ea typeface="Arial"/>
              <a:cs typeface="Arial"/>
              <a:sym typeface="Arial"/>
            </a:endParaRPr>
          </a:p>
        </p:txBody>
      </p:sp>
      <p:sp>
        <p:nvSpPr>
          <p:cNvPr id="783" name="Google Shape;783;p91"/>
          <p:cNvSpPr txBox="1"/>
          <p:nvPr/>
        </p:nvSpPr>
        <p:spPr>
          <a:xfrm>
            <a:off x="250825" y="1557337"/>
            <a:ext cx="4321175" cy="9477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Linguagem que define os comandos de </a:t>
            </a:r>
            <a:r>
              <a:rPr lang="en-US" sz="2000" b="1" i="0" u="none" strike="noStrike" cap="none">
                <a:solidFill>
                  <a:schemeClr val="dk1"/>
                </a:solidFill>
                <a:latin typeface="Arial"/>
                <a:ea typeface="Arial"/>
                <a:cs typeface="Arial"/>
                <a:sym typeface="Arial"/>
              </a:rPr>
              <a:t>manipulação</a:t>
            </a:r>
            <a:r>
              <a:rPr lang="en-US" sz="2000" b="0" i="0" u="none" strike="noStrike" cap="none">
                <a:solidFill>
                  <a:schemeClr val="dk1"/>
                </a:solidFill>
                <a:latin typeface="Arial"/>
                <a:ea typeface="Arial"/>
                <a:cs typeface="Arial"/>
                <a:sym typeface="Arial"/>
              </a:rPr>
              <a:t> e </a:t>
            </a:r>
            <a:r>
              <a:rPr lang="en-US" sz="2000" b="1" i="0" u="none" strike="noStrike" cap="none">
                <a:solidFill>
                  <a:schemeClr val="dk1"/>
                </a:solidFill>
                <a:latin typeface="Arial"/>
                <a:ea typeface="Arial"/>
                <a:cs typeface="Arial"/>
                <a:sym typeface="Arial"/>
              </a:rPr>
              <a:t>operação dos dados </a:t>
            </a:r>
            <a:r>
              <a:rPr lang="en-US" sz="2000" b="0" i="0" u="none" strike="noStrike" cap="none">
                <a:solidFill>
                  <a:schemeClr val="dk1"/>
                </a:solidFill>
                <a:latin typeface="Arial"/>
                <a:ea typeface="Arial"/>
                <a:cs typeface="Arial"/>
                <a:sym typeface="Arial"/>
              </a:rPr>
              <a:t>(comandos de consulta e atualização dos dados dos arquivos).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784" name="Google Shape;784;p91"/>
          <p:cNvPicPr preferRelativeResize="0"/>
          <p:nvPr/>
        </p:nvPicPr>
        <p:blipFill rotWithShape="1">
          <a:blip r:embed="rId3">
            <a:alphaModFix/>
          </a:blip>
          <a:srcRect/>
          <a:stretch/>
        </p:blipFill>
        <p:spPr>
          <a:xfrm>
            <a:off x="4716462" y="1700212"/>
            <a:ext cx="4062412" cy="2154237"/>
          </a:xfrm>
          <a:prstGeom prst="rect">
            <a:avLst/>
          </a:prstGeom>
          <a:noFill/>
          <a:ln>
            <a:noFill/>
          </a:ln>
        </p:spPr>
      </p:pic>
      <p:pic>
        <p:nvPicPr>
          <p:cNvPr id="785" name="Google Shape;785;p91"/>
          <p:cNvPicPr preferRelativeResize="0"/>
          <p:nvPr/>
        </p:nvPicPr>
        <p:blipFill rotWithShape="1">
          <a:blip r:embed="rId4">
            <a:alphaModFix/>
          </a:blip>
          <a:srcRect/>
          <a:stretch/>
        </p:blipFill>
        <p:spPr>
          <a:xfrm>
            <a:off x="395287" y="4005262"/>
            <a:ext cx="3905250" cy="2505075"/>
          </a:xfrm>
          <a:prstGeom prst="rect">
            <a:avLst/>
          </a:prstGeom>
          <a:noFill/>
          <a:ln>
            <a:noFill/>
          </a:ln>
        </p:spPr>
      </p:pic>
      <p:sp>
        <p:nvSpPr>
          <p:cNvPr id="786" name="Google Shape;786;p9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87" name="Google Shape;787;p91"/>
          <p:cNvPicPr preferRelativeResize="0"/>
          <p:nvPr/>
        </p:nvPicPr>
        <p:blipFill rotWithShape="1">
          <a:blip r:embed="rId5">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9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
        <p:nvSpPr>
          <p:cNvPr id="793" name="Google Shape;793;p92"/>
          <p:cNvSpPr txBox="1">
            <a:spLocks noGrp="1"/>
          </p:cNvSpPr>
          <p:nvPr>
            <p:ph type="ctrTitle" idx="4294967295"/>
          </p:nvPr>
        </p:nvSpPr>
        <p:spPr>
          <a:xfrm>
            <a:off x="0" y="836612"/>
            <a:ext cx="9144000" cy="374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Linguagem de controle dos dados (DCL)</a:t>
            </a:r>
            <a:r>
              <a:rPr lang="en-US" sz="2800" b="0" i="0" u="none" strike="noStrike" cap="none">
                <a:solidFill>
                  <a:schemeClr val="dk1"/>
                </a:solidFill>
                <a:latin typeface="Arial"/>
                <a:ea typeface="Arial"/>
                <a:cs typeface="Arial"/>
                <a:sym typeface="Arial"/>
              </a:rPr>
              <a:t> </a:t>
            </a:r>
            <a:endParaRPr sz="4400" b="0" i="0" u="none" strike="noStrike" cap="none">
              <a:solidFill>
                <a:schemeClr val="dk1"/>
              </a:solidFill>
              <a:latin typeface="Arial"/>
              <a:ea typeface="Arial"/>
              <a:cs typeface="Arial"/>
              <a:sym typeface="Arial"/>
            </a:endParaRPr>
          </a:p>
        </p:txBody>
      </p:sp>
      <p:sp>
        <p:nvSpPr>
          <p:cNvPr id="794" name="Google Shape;794;p92"/>
          <p:cNvSpPr txBox="1"/>
          <p:nvPr/>
        </p:nvSpPr>
        <p:spPr>
          <a:xfrm>
            <a:off x="250825" y="1557337"/>
            <a:ext cx="4321175" cy="9477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Usado para </a:t>
            </a:r>
            <a:r>
              <a:rPr lang="en-US" sz="2000" b="1" i="0" u="none" strike="noStrike" cap="none">
                <a:solidFill>
                  <a:schemeClr val="dk1"/>
                </a:solidFill>
                <a:latin typeface="Arial"/>
                <a:ea typeface="Arial"/>
                <a:cs typeface="Arial"/>
                <a:sym typeface="Arial"/>
              </a:rPr>
              <a:t>controle de acesso </a:t>
            </a:r>
            <a:r>
              <a:rPr lang="en-US" sz="2000" b="0" i="0" u="none" strike="noStrike" cap="none">
                <a:solidFill>
                  <a:schemeClr val="dk1"/>
                </a:solidFill>
                <a:latin typeface="Arial"/>
                <a:ea typeface="Arial"/>
                <a:cs typeface="Arial"/>
                <a:sym typeface="Arial"/>
              </a:rPr>
              <a:t>aos dados em um banco de dados.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Todos acessos podem ser sobre, por exemplo, tabelas, views,  functions.</a:t>
            </a:r>
            <a:endParaRPr sz="1400" b="0" i="0" u="none" strike="noStrike" cap="none">
              <a:solidFill>
                <a:srgbClr val="000000"/>
              </a:solidFill>
              <a:latin typeface="Arial"/>
              <a:ea typeface="Arial"/>
              <a:cs typeface="Arial"/>
              <a:sym typeface="Arial"/>
            </a:endParaRPr>
          </a:p>
        </p:txBody>
      </p:sp>
      <p:pic>
        <p:nvPicPr>
          <p:cNvPr id="795" name="Google Shape;795;p92"/>
          <p:cNvPicPr preferRelativeResize="0"/>
          <p:nvPr/>
        </p:nvPicPr>
        <p:blipFill rotWithShape="1">
          <a:blip r:embed="rId3">
            <a:alphaModFix/>
          </a:blip>
          <a:srcRect/>
          <a:stretch/>
        </p:blipFill>
        <p:spPr>
          <a:xfrm>
            <a:off x="5076825" y="1989137"/>
            <a:ext cx="3743325" cy="2546350"/>
          </a:xfrm>
          <a:prstGeom prst="rect">
            <a:avLst/>
          </a:prstGeom>
          <a:noFill/>
          <a:ln>
            <a:noFill/>
          </a:ln>
        </p:spPr>
      </p:pic>
      <p:sp>
        <p:nvSpPr>
          <p:cNvPr id="796" name="Google Shape;796;p92"/>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797" name="Google Shape;797;p92"/>
          <p:cNvPicPr preferRelativeResize="0"/>
          <p:nvPr/>
        </p:nvPicPr>
        <p:blipFill rotWithShape="1">
          <a:blip r:embed="rId4">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93"/>
          <p:cNvSpPr txBox="1">
            <a:spLocks noGrp="1"/>
          </p:cNvSpPr>
          <p:nvPr>
            <p:ph type="ctrTitle"/>
          </p:nvPr>
        </p:nvSpPr>
        <p:spPr>
          <a:xfrm>
            <a:off x="2195513" y="1989138"/>
            <a:ext cx="5616575" cy="2209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t>SGBD - Regras</a:t>
            </a:r>
            <a:endParaRPr sz="2400"/>
          </a:p>
        </p:txBody>
      </p:sp>
      <p:sp>
        <p:nvSpPr>
          <p:cNvPr id="804" name="Google Shape;804;p9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26</a:t>
            </a:fld>
            <a:endParaRPr sz="1200" b="0" i="0" u="none" strike="noStrike" cap="none">
              <a:solidFill>
                <a:srgbClr val="000000"/>
              </a:solidFill>
              <a:latin typeface="Arial Black"/>
              <a:ea typeface="Arial Black"/>
              <a:cs typeface="Arial Black"/>
              <a:sym typeface="Arial Black"/>
            </a:endParaRPr>
          </a:p>
        </p:txBody>
      </p:sp>
      <p:sp>
        <p:nvSpPr>
          <p:cNvPr id="805" name="Google Shape;805;p93"/>
          <p:cNvSpPr txBox="1">
            <a:spLocks noGrp="1"/>
          </p:cNvSpPr>
          <p:nvPr>
            <p:ph type="ftr" idx="11"/>
          </p:nvPr>
        </p:nvSpPr>
        <p:spPr>
          <a:xfrm>
            <a:off x="107950" y="6237288"/>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06" name="Google Shape;806;p93"/>
          <p:cNvPicPr preferRelativeResize="0"/>
          <p:nvPr/>
        </p:nvPicPr>
        <p:blipFill rotWithShape="1">
          <a:blip r:embed="rId3">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9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27</a:t>
            </a:fld>
            <a:endParaRPr sz="1200" b="0" i="0" u="none" strike="noStrike" cap="none">
              <a:solidFill>
                <a:srgbClr val="000000"/>
              </a:solidFill>
              <a:latin typeface="Arial Black"/>
              <a:ea typeface="Arial Black"/>
              <a:cs typeface="Arial Black"/>
              <a:sym typeface="Arial Black"/>
            </a:endParaRPr>
          </a:p>
        </p:txBody>
      </p:sp>
      <p:sp>
        <p:nvSpPr>
          <p:cNvPr id="812" name="Google Shape;812;p94"/>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13" name="Google Shape;813;p94"/>
          <p:cNvSpPr txBox="1"/>
          <p:nvPr/>
        </p:nvSpPr>
        <p:spPr>
          <a:xfrm>
            <a:off x="250825" y="1557338"/>
            <a:ext cx="43211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1: Auto-Contenção</a:t>
            </a:r>
            <a:r>
              <a:rPr lang="en-US" sz="2000" b="0" i="0" u="none" strike="noStrike" cap="none">
                <a:solidFill>
                  <a:srgbClr val="000000"/>
                </a:solidFill>
                <a:latin typeface="Arial"/>
                <a:ea typeface="Arial"/>
                <a:cs typeface="Arial"/>
                <a:sym typeface="Arial"/>
              </a:rPr>
              <a:t> </a:t>
            </a:r>
            <a:endParaRPr/>
          </a:p>
        </p:txBody>
      </p:sp>
      <p:sp>
        <p:nvSpPr>
          <p:cNvPr id="814" name="Google Shape;814;p94"/>
          <p:cNvSpPr txBox="1"/>
          <p:nvPr/>
        </p:nvSpPr>
        <p:spPr>
          <a:xfrm>
            <a:off x="250825" y="2824163"/>
            <a:ext cx="3600450"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Um SGBD não contém apenas os dados em si, mas </a:t>
            </a:r>
            <a:r>
              <a:rPr lang="en-US" sz="2000" b="1" i="0" u="none" strike="noStrike" cap="none">
                <a:solidFill>
                  <a:srgbClr val="000000"/>
                </a:solidFill>
                <a:latin typeface="Arial"/>
                <a:ea typeface="Arial"/>
                <a:cs typeface="Arial"/>
                <a:sym typeface="Arial"/>
              </a:rPr>
              <a:t>armazena completamente toda a descrição dos dados</a:t>
            </a:r>
            <a:r>
              <a:rPr lang="en-US" sz="2000" b="0" i="0" u="none" strike="noStrike" cap="none">
                <a:solidFill>
                  <a:srgbClr val="000000"/>
                </a:solidFill>
                <a:latin typeface="Arial"/>
                <a:ea typeface="Arial"/>
                <a:cs typeface="Arial"/>
                <a:sym typeface="Arial"/>
              </a:rPr>
              <a:t>, seus </a:t>
            </a:r>
            <a:r>
              <a:rPr lang="en-US" sz="2000" b="1" i="0" u="none" strike="noStrike" cap="none">
                <a:solidFill>
                  <a:srgbClr val="000000"/>
                </a:solidFill>
                <a:latin typeface="Arial"/>
                <a:ea typeface="Arial"/>
                <a:cs typeface="Arial"/>
                <a:sym typeface="Arial"/>
              </a:rPr>
              <a:t>relacionamentos</a:t>
            </a:r>
            <a:r>
              <a:rPr lang="en-US" sz="2000" b="0" i="0" u="none" strike="noStrike" cap="none">
                <a:solidFill>
                  <a:srgbClr val="000000"/>
                </a:solidFill>
                <a:latin typeface="Arial"/>
                <a:ea typeface="Arial"/>
                <a:cs typeface="Arial"/>
                <a:sym typeface="Arial"/>
              </a:rPr>
              <a:t> e formas de acesso. Normalmente esta regra é chamada de Meta-Base de Dados. </a:t>
            </a:r>
            <a:endParaRPr/>
          </a:p>
        </p:txBody>
      </p:sp>
      <p:pic>
        <p:nvPicPr>
          <p:cNvPr id="815" name="Google Shape;815;p94"/>
          <p:cNvPicPr preferRelativeResize="0"/>
          <p:nvPr/>
        </p:nvPicPr>
        <p:blipFill rotWithShape="1">
          <a:blip r:embed="rId3">
            <a:alphaModFix/>
          </a:blip>
          <a:srcRect/>
          <a:stretch/>
        </p:blipFill>
        <p:spPr>
          <a:xfrm>
            <a:off x="4187825" y="1916113"/>
            <a:ext cx="4727575" cy="3602037"/>
          </a:xfrm>
          <a:prstGeom prst="rect">
            <a:avLst/>
          </a:prstGeom>
          <a:noFill/>
          <a:ln>
            <a:noFill/>
          </a:ln>
        </p:spPr>
      </p:pic>
      <p:sp>
        <p:nvSpPr>
          <p:cNvPr id="816" name="Google Shape;816;p9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17" name="Google Shape;817;p94"/>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9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28</a:t>
            </a:fld>
            <a:endParaRPr sz="1200" b="0" i="0" u="none" strike="noStrike" cap="none">
              <a:solidFill>
                <a:srgbClr val="000000"/>
              </a:solidFill>
              <a:latin typeface="Arial Black"/>
              <a:ea typeface="Arial Black"/>
              <a:cs typeface="Arial Black"/>
              <a:sym typeface="Arial Black"/>
            </a:endParaRPr>
          </a:p>
        </p:txBody>
      </p:sp>
      <p:sp>
        <p:nvSpPr>
          <p:cNvPr id="823" name="Google Shape;823;p95"/>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24" name="Google Shape;824;p95"/>
          <p:cNvSpPr txBox="1"/>
          <p:nvPr/>
        </p:nvSpPr>
        <p:spPr>
          <a:xfrm>
            <a:off x="250825" y="1557338"/>
            <a:ext cx="43211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1: Auto-Contenção</a:t>
            </a:r>
            <a:r>
              <a:rPr lang="en-US" sz="2000" b="0" i="0" u="none" strike="noStrike" cap="none">
                <a:solidFill>
                  <a:srgbClr val="000000"/>
                </a:solidFill>
                <a:latin typeface="Arial"/>
                <a:ea typeface="Arial"/>
                <a:cs typeface="Arial"/>
                <a:sym typeface="Arial"/>
              </a:rPr>
              <a:t> </a:t>
            </a:r>
            <a:endParaRPr/>
          </a:p>
        </p:txBody>
      </p:sp>
      <p:pic>
        <p:nvPicPr>
          <p:cNvPr id="825" name="Google Shape;825;p95"/>
          <p:cNvPicPr preferRelativeResize="0"/>
          <p:nvPr/>
        </p:nvPicPr>
        <p:blipFill rotWithShape="1">
          <a:blip r:embed="rId3">
            <a:alphaModFix/>
          </a:blip>
          <a:srcRect/>
          <a:stretch/>
        </p:blipFill>
        <p:spPr>
          <a:xfrm>
            <a:off x="1824038" y="2060575"/>
            <a:ext cx="6049962" cy="4608513"/>
          </a:xfrm>
          <a:prstGeom prst="rect">
            <a:avLst/>
          </a:prstGeom>
          <a:noFill/>
          <a:ln>
            <a:noFill/>
          </a:ln>
        </p:spPr>
      </p:pic>
      <p:sp>
        <p:nvSpPr>
          <p:cNvPr id="826" name="Google Shape;826;p95"/>
          <p:cNvSpPr txBox="1">
            <a:spLocks noGrp="1"/>
          </p:cNvSpPr>
          <p:nvPr>
            <p:ph type="ftr" idx="11"/>
          </p:nvPr>
        </p:nvSpPr>
        <p:spPr>
          <a:xfrm>
            <a:off x="0" y="6342063"/>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27" name="Google Shape;827;p95"/>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9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29</a:t>
            </a:fld>
            <a:endParaRPr sz="1200" b="0" i="0" u="none" strike="noStrike" cap="none">
              <a:solidFill>
                <a:srgbClr val="000000"/>
              </a:solidFill>
              <a:latin typeface="Arial Black"/>
              <a:ea typeface="Arial Black"/>
              <a:cs typeface="Arial Black"/>
              <a:sym typeface="Arial Black"/>
            </a:endParaRPr>
          </a:p>
        </p:txBody>
      </p:sp>
      <p:sp>
        <p:nvSpPr>
          <p:cNvPr id="833" name="Google Shape;833;p96"/>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34" name="Google Shape;834;p96"/>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2: Independência dos Dados </a:t>
            </a:r>
            <a:endParaRPr sz="2000" b="0" i="0" u="none" strike="noStrike" cap="none">
              <a:solidFill>
                <a:srgbClr val="000000"/>
              </a:solidFill>
              <a:latin typeface="Arial"/>
              <a:ea typeface="Arial"/>
              <a:cs typeface="Arial"/>
              <a:sym typeface="Arial"/>
            </a:endParaRPr>
          </a:p>
        </p:txBody>
      </p:sp>
      <p:sp>
        <p:nvSpPr>
          <p:cNvPr id="835" name="Google Shape;835;p96"/>
          <p:cNvSpPr txBox="1"/>
          <p:nvPr/>
        </p:nvSpPr>
        <p:spPr>
          <a:xfrm>
            <a:off x="250825" y="2420938"/>
            <a:ext cx="3600450"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Quando as aplicações estiverem realmente </a:t>
            </a:r>
            <a:r>
              <a:rPr lang="en-US" sz="2000" b="1" i="0" u="none" strike="noStrike" cap="none">
                <a:solidFill>
                  <a:srgbClr val="000000"/>
                </a:solidFill>
                <a:latin typeface="Arial"/>
                <a:ea typeface="Arial"/>
                <a:cs typeface="Arial"/>
                <a:sym typeface="Arial"/>
              </a:rPr>
              <a:t>imunes a mudanças</a:t>
            </a:r>
            <a:r>
              <a:rPr lang="en-US" sz="2000" b="0" i="0" u="none" strike="noStrike" cap="none">
                <a:solidFill>
                  <a:srgbClr val="000000"/>
                </a:solidFill>
                <a:latin typeface="Arial"/>
                <a:ea typeface="Arial"/>
                <a:cs typeface="Arial"/>
                <a:sym typeface="Arial"/>
              </a:rPr>
              <a:t> na estrutura de armazenamento ou na estratégia de acesso aos dados, podemos dizer que esta regra foi atingida. </a:t>
            </a:r>
            <a:endParaRPr/>
          </a:p>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p:txBody>
      </p:sp>
      <p:pic>
        <p:nvPicPr>
          <p:cNvPr id="836" name="Google Shape;836;p96"/>
          <p:cNvPicPr preferRelativeResize="0"/>
          <p:nvPr/>
        </p:nvPicPr>
        <p:blipFill rotWithShape="1">
          <a:blip r:embed="rId3">
            <a:alphaModFix/>
          </a:blip>
          <a:srcRect/>
          <a:stretch/>
        </p:blipFill>
        <p:spPr>
          <a:xfrm>
            <a:off x="4067175" y="2349500"/>
            <a:ext cx="4867275" cy="1619250"/>
          </a:xfrm>
          <a:prstGeom prst="rect">
            <a:avLst/>
          </a:prstGeom>
          <a:noFill/>
          <a:ln>
            <a:noFill/>
          </a:ln>
        </p:spPr>
      </p:pic>
      <p:sp>
        <p:nvSpPr>
          <p:cNvPr id="837" name="Google Shape;837;p9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38" name="Google Shape;838;p96"/>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0"/>
          <p:cNvSpPr txBox="1">
            <a:spLocks noGrp="1"/>
          </p:cNvSpPr>
          <p:nvPr>
            <p:ph type="title"/>
          </p:nvPr>
        </p:nvSpPr>
        <p:spPr>
          <a:xfrm>
            <a:off x="468312" y="476250"/>
            <a:ext cx="8229600" cy="1371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Agenda</a:t>
            </a:r>
            <a:endParaRPr/>
          </a:p>
        </p:txBody>
      </p:sp>
      <p:sp>
        <p:nvSpPr>
          <p:cNvPr id="577" name="Google Shape;577;p70"/>
          <p:cNvSpPr txBox="1">
            <a:spLocks noGrp="1"/>
          </p:cNvSpPr>
          <p:nvPr>
            <p:ph type="body" idx="1"/>
          </p:nvPr>
        </p:nvSpPr>
        <p:spPr>
          <a:xfrm>
            <a:off x="1908175" y="1773237"/>
            <a:ext cx="5543550" cy="2590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lt2"/>
              </a:buClr>
              <a:buSzPts val="1650"/>
              <a:buFont typeface="Noto Sans Symbols"/>
              <a:buChar char="■"/>
            </a:pPr>
            <a:r>
              <a:rPr lang="en-US" sz="2200"/>
              <a:t>Correção do Exercício</a:t>
            </a:r>
            <a:endParaRPr sz="2200"/>
          </a:p>
          <a:p>
            <a:pPr marL="342900" marR="0" lvl="0" indent="-342900" algn="l" rtl="0">
              <a:lnSpc>
                <a:spcPct val="150000"/>
              </a:lnSpc>
              <a:spcBef>
                <a:spcPts val="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SGBD</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SGBD – Representação Física</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Visão Interna / Conceitual / Externa</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DDL / DML / DCL</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SGBD - Regras</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DBA</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Exercício</a:t>
            </a:r>
            <a:endParaRPr/>
          </a:p>
          <a:p>
            <a:pPr marL="342900" marR="0" lvl="0" indent="-342900" algn="l" rtl="0">
              <a:lnSpc>
                <a:spcPct val="100000"/>
              </a:lnSpc>
              <a:spcBef>
                <a:spcPts val="440"/>
              </a:spcBef>
              <a:spcAft>
                <a:spcPts val="0"/>
              </a:spcAft>
              <a:buClr>
                <a:schemeClr val="lt2"/>
              </a:buClr>
              <a:buSzPts val="1650"/>
              <a:buFont typeface="Noto Sans Symbols"/>
              <a:buNone/>
            </a:pPr>
            <a:endParaRPr sz="2200" b="0" i="0" u="none" strike="noStrike" cap="none">
              <a:solidFill>
                <a:schemeClr val="dk1"/>
              </a:solidFill>
              <a:latin typeface="Arial"/>
              <a:ea typeface="Arial"/>
              <a:cs typeface="Arial"/>
              <a:sym typeface="Arial"/>
            </a:endParaRPr>
          </a:p>
          <a:p>
            <a:pPr marL="342900" marR="0" lvl="0" indent="-238125" algn="l" rtl="0">
              <a:lnSpc>
                <a:spcPct val="100000"/>
              </a:lnSpc>
              <a:spcBef>
                <a:spcPts val="440"/>
              </a:spcBef>
              <a:spcAft>
                <a:spcPts val="0"/>
              </a:spcAft>
              <a:buClr>
                <a:schemeClr val="lt2"/>
              </a:buClr>
              <a:buSzPts val="1650"/>
              <a:buFont typeface="Noto Sans Symbols"/>
              <a:buNone/>
            </a:pPr>
            <a:endParaRPr sz="2200" b="0" i="0" u="none" strike="noStrike" cap="none">
              <a:solidFill>
                <a:schemeClr val="dk1"/>
              </a:solidFill>
              <a:latin typeface="Arial"/>
              <a:ea typeface="Arial"/>
              <a:cs typeface="Arial"/>
              <a:sym typeface="Arial"/>
            </a:endParaRPr>
          </a:p>
        </p:txBody>
      </p:sp>
      <p:sp>
        <p:nvSpPr>
          <p:cNvPr id="578" name="Google Shape;578;p7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579" name="Google Shape;579;p7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580" name="Google Shape;580;p70"/>
          <p:cNvPicPr preferRelativeResize="0"/>
          <p:nvPr/>
        </p:nvPicPr>
        <p:blipFill rotWithShape="1">
          <a:blip r:embed="rId3">
            <a:alphaModFix/>
          </a:blip>
          <a:srcRect/>
          <a:stretch/>
        </p:blipFill>
        <p:spPr>
          <a:xfrm>
            <a:off x="7229475" y="508000"/>
            <a:ext cx="1439862" cy="495300"/>
          </a:xfrm>
          <a:prstGeom prst="rect">
            <a:avLst/>
          </a:prstGeom>
          <a:noFill/>
          <a:ln>
            <a:noFill/>
          </a:ln>
        </p:spPr>
      </p:pic>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9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30</a:t>
            </a:fld>
            <a:endParaRPr sz="1200" b="0" i="0" u="none" strike="noStrike" cap="none">
              <a:solidFill>
                <a:srgbClr val="000000"/>
              </a:solidFill>
              <a:latin typeface="Arial Black"/>
              <a:ea typeface="Arial Black"/>
              <a:cs typeface="Arial Black"/>
              <a:sym typeface="Arial Black"/>
            </a:endParaRPr>
          </a:p>
        </p:txBody>
      </p:sp>
      <p:sp>
        <p:nvSpPr>
          <p:cNvPr id="844" name="Google Shape;844;p97"/>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45" name="Google Shape;845;p97"/>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2: Independência dos Dados </a:t>
            </a:r>
            <a:endParaRPr sz="2000" b="0" i="0" u="none" strike="noStrike" cap="none">
              <a:solidFill>
                <a:srgbClr val="000000"/>
              </a:solidFill>
              <a:latin typeface="Arial"/>
              <a:ea typeface="Arial"/>
              <a:cs typeface="Arial"/>
              <a:sym typeface="Arial"/>
            </a:endParaRPr>
          </a:p>
        </p:txBody>
      </p:sp>
      <p:sp>
        <p:nvSpPr>
          <p:cNvPr id="846" name="Google Shape;846;p97"/>
          <p:cNvSpPr txBox="1"/>
          <p:nvPr/>
        </p:nvSpPr>
        <p:spPr>
          <a:xfrm>
            <a:off x="250825" y="2205038"/>
            <a:ext cx="3600450"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Portanto, nenhuma definição dos dados deverá estar contida nos programas da aplicação. Quando você resolve criar uma nova forma de acesso, um novo índice, </a:t>
            </a:r>
            <a:r>
              <a:rPr lang="en-US" sz="2000" b="0" i="1" u="none" strike="noStrike" cap="none">
                <a:solidFill>
                  <a:srgbClr val="000000"/>
                </a:solidFill>
                <a:latin typeface="Arial"/>
                <a:ea typeface="Arial"/>
                <a:cs typeface="Arial"/>
                <a:sym typeface="Arial"/>
              </a:rPr>
              <a:t>se precisar alterar o código de seu aplicativo</a:t>
            </a:r>
            <a:r>
              <a:rPr lang="en-US" sz="2000" b="0" i="0" u="none" strike="noStrike" cap="none">
                <a:solidFill>
                  <a:srgbClr val="000000"/>
                </a:solidFill>
                <a:latin typeface="Arial"/>
                <a:ea typeface="Arial"/>
                <a:cs typeface="Arial"/>
                <a:sym typeface="Arial"/>
              </a:rPr>
              <a:t>, você não está lidando com um SGBD.</a:t>
            </a:r>
            <a:endParaRPr/>
          </a:p>
        </p:txBody>
      </p:sp>
      <p:pic>
        <p:nvPicPr>
          <p:cNvPr id="847" name="Google Shape;847;p97"/>
          <p:cNvPicPr preferRelativeResize="0"/>
          <p:nvPr/>
        </p:nvPicPr>
        <p:blipFill rotWithShape="1">
          <a:blip r:embed="rId3">
            <a:alphaModFix/>
          </a:blip>
          <a:srcRect/>
          <a:stretch/>
        </p:blipFill>
        <p:spPr>
          <a:xfrm>
            <a:off x="4067175" y="2205038"/>
            <a:ext cx="4705350" cy="3752850"/>
          </a:xfrm>
          <a:prstGeom prst="rect">
            <a:avLst/>
          </a:prstGeom>
          <a:noFill/>
          <a:ln>
            <a:noFill/>
          </a:ln>
        </p:spPr>
      </p:pic>
      <p:sp>
        <p:nvSpPr>
          <p:cNvPr id="848" name="Google Shape;848;p9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49" name="Google Shape;849;p97"/>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9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31</a:t>
            </a:fld>
            <a:endParaRPr sz="1200" b="0" i="0" u="none" strike="noStrike" cap="none">
              <a:solidFill>
                <a:srgbClr val="000000"/>
              </a:solidFill>
              <a:latin typeface="Arial Black"/>
              <a:ea typeface="Arial Black"/>
              <a:cs typeface="Arial Black"/>
              <a:sym typeface="Arial Black"/>
            </a:endParaRPr>
          </a:p>
        </p:txBody>
      </p:sp>
      <p:sp>
        <p:nvSpPr>
          <p:cNvPr id="855" name="Google Shape;855;p98"/>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56" name="Google Shape;856;p98"/>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3: Abstração dos Dados</a:t>
            </a:r>
            <a:endParaRPr sz="2000" b="0" i="0" u="none" strike="noStrike" cap="none">
              <a:solidFill>
                <a:srgbClr val="000000"/>
              </a:solidFill>
              <a:latin typeface="Arial"/>
              <a:ea typeface="Arial"/>
              <a:cs typeface="Arial"/>
              <a:sym typeface="Arial"/>
            </a:endParaRPr>
          </a:p>
        </p:txBody>
      </p:sp>
      <p:sp>
        <p:nvSpPr>
          <p:cNvPr id="857" name="Google Shape;857;p98"/>
          <p:cNvSpPr txBox="1"/>
          <p:nvPr/>
        </p:nvSpPr>
        <p:spPr>
          <a:xfrm>
            <a:off x="250825" y="2205038"/>
            <a:ext cx="3600450"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Em um SGBD real é fornecida ao usuário somente uma representação conceitual dos dados, o que não inclui maiores detalhes sobre sua forma de armazenamento real. </a:t>
            </a:r>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O chamado Modelo de Dados é um tipo de abstração utilizada para fornecer esta representação conceitual.</a:t>
            </a:r>
            <a:endParaRPr/>
          </a:p>
        </p:txBody>
      </p:sp>
      <p:pic>
        <p:nvPicPr>
          <p:cNvPr id="858" name="Google Shape;858;p98"/>
          <p:cNvPicPr preferRelativeResize="0"/>
          <p:nvPr/>
        </p:nvPicPr>
        <p:blipFill rotWithShape="1">
          <a:blip r:embed="rId3">
            <a:alphaModFix/>
          </a:blip>
          <a:srcRect/>
          <a:stretch/>
        </p:blipFill>
        <p:spPr>
          <a:xfrm>
            <a:off x="3949700" y="2420938"/>
            <a:ext cx="4900613" cy="2087562"/>
          </a:xfrm>
          <a:prstGeom prst="rect">
            <a:avLst/>
          </a:prstGeom>
          <a:noFill/>
          <a:ln>
            <a:noFill/>
          </a:ln>
        </p:spPr>
      </p:pic>
      <p:pic>
        <p:nvPicPr>
          <p:cNvPr id="859" name="Google Shape;859;p98"/>
          <p:cNvPicPr preferRelativeResize="0"/>
          <p:nvPr/>
        </p:nvPicPr>
        <p:blipFill rotWithShape="1">
          <a:blip r:embed="rId4">
            <a:alphaModFix/>
          </a:blip>
          <a:srcRect/>
          <a:stretch/>
        </p:blipFill>
        <p:spPr>
          <a:xfrm>
            <a:off x="6732588" y="1484313"/>
            <a:ext cx="1943100" cy="936625"/>
          </a:xfrm>
          <a:prstGeom prst="rect">
            <a:avLst/>
          </a:prstGeom>
          <a:noFill/>
          <a:ln>
            <a:noFill/>
          </a:ln>
        </p:spPr>
      </p:pic>
      <p:sp>
        <p:nvSpPr>
          <p:cNvPr id="860" name="Google Shape;860;p9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61" name="Google Shape;861;p98"/>
          <p:cNvPicPr preferRelativeResize="0"/>
          <p:nvPr/>
        </p:nvPicPr>
        <p:blipFill rotWithShape="1">
          <a:blip r:embed="rId5">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9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32</a:t>
            </a:fld>
            <a:endParaRPr sz="1200" b="0" i="0" u="none" strike="noStrike" cap="none">
              <a:solidFill>
                <a:srgbClr val="000000"/>
              </a:solidFill>
              <a:latin typeface="Arial Black"/>
              <a:ea typeface="Arial Black"/>
              <a:cs typeface="Arial Black"/>
              <a:sym typeface="Arial Black"/>
            </a:endParaRPr>
          </a:p>
        </p:txBody>
      </p:sp>
      <p:sp>
        <p:nvSpPr>
          <p:cNvPr id="867" name="Google Shape;867;p99"/>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68" name="Google Shape;868;p99"/>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4: Visões</a:t>
            </a:r>
            <a:endParaRPr sz="2000" b="0" i="0" u="none" strike="noStrike" cap="none">
              <a:solidFill>
                <a:srgbClr val="000000"/>
              </a:solidFill>
              <a:latin typeface="Arial"/>
              <a:ea typeface="Arial"/>
              <a:cs typeface="Arial"/>
              <a:sym typeface="Arial"/>
            </a:endParaRPr>
          </a:p>
        </p:txBody>
      </p:sp>
      <p:sp>
        <p:nvSpPr>
          <p:cNvPr id="869" name="Google Shape;869;p99"/>
          <p:cNvSpPr txBox="1"/>
          <p:nvPr/>
        </p:nvSpPr>
        <p:spPr>
          <a:xfrm>
            <a:off x="179388" y="1989138"/>
            <a:ext cx="3600450"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Um SGBD deve permitir que </a:t>
            </a:r>
            <a:r>
              <a:rPr lang="en-US" sz="2000" b="1" i="0" u="none" strike="noStrike" cap="none">
                <a:solidFill>
                  <a:srgbClr val="000000"/>
                </a:solidFill>
                <a:latin typeface="Arial"/>
                <a:ea typeface="Arial"/>
                <a:cs typeface="Arial"/>
                <a:sym typeface="Arial"/>
              </a:rPr>
              <a:t>cada usuário visualize os dados de forma diferente </a:t>
            </a:r>
            <a:r>
              <a:rPr lang="en-US" sz="2000" b="0" i="0" u="none" strike="noStrike" cap="none">
                <a:solidFill>
                  <a:srgbClr val="000000"/>
                </a:solidFill>
                <a:latin typeface="Arial"/>
                <a:ea typeface="Arial"/>
                <a:cs typeface="Arial"/>
                <a:sym typeface="Arial"/>
              </a:rPr>
              <a:t>daquela existente previamente no Banco de Dados. </a:t>
            </a:r>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Uma visão consiste de um subconjunto de dados do Banco de Dados, necessariamente derivados dos existentes no Banco de Dados, porém estes não deverão estar explicitamente armazenados. </a:t>
            </a:r>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a:t>
            </a:r>
            <a:endParaRPr/>
          </a:p>
        </p:txBody>
      </p:sp>
      <p:pic>
        <p:nvPicPr>
          <p:cNvPr id="870" name="Google Shape;870;p99"/>
          <p:cNvPicPr preferRelativeResize="0"/>
          <p:nvPr/>
        </p:nvPicPr>
        <p:blipFill rotWithShape="1">
          <a:blip r:embed="rId3">
            <a:alphaModFix/>
          </a:blip>
          <a:srcRect/>
          <a:stretch/>
        </p:blipFill>
        <p:spPr>
          <a:xfrm>
            <a:off x="4027488" y="1700213"/>
            <a:ext cx="4794250" cy="2881312"/>
          </a:xfrm>
          <a:prstGeom prst="rect">
            <a:avLst/>
          </a:prstGeom>
          <a:noFill/>
          <a:ln>
            <a:noFill/>
          </a:ln>
        </p:spPr>
      </p:pic>
      <p:sp>
        <p:nvSpPr>
          <p:cNvPr id="871" name="Google Shape;871;p9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72" name="Google Shape;872;p99"/>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0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33</a:t>
            </a:fld>
            <a:endParaRPr sz="1200" b="0" i="0" u="none" strike="noStrike" cap="none">
              <a:solidFill>
                <a:srgbClr val="000000"/>
              </a:solidFill>
              <a:latin typeface="Arial Black"/>
              <a:ea typeface="Arial Black"/>
              <a:cs typeface="Arial Black"/>
              <a:sym typeface="Arial Black"/>
            </a:endParaRPr>
          </a:p>
        </p:txBody>
      </p:sp>
      <p:sp>
        <p:nvSpPr>
          <p:cNvPr id="878" name="Google Shape;878;p100"/>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79" name="Google Shape;879;p100"/>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5: Transações </a:t>
            </a:r>
            <a:endParaRPr sz="2000" b="0" i="0" u="none" strike="noStrike" cap="none">
              <a:solidFill>
                <a:srgbClr val="000000"/>
              </a:solidFill>
              <a:latin typeface="Arial"/>
              <a:ea typeface="Arial"/>
              <a:cs typeface="Arial"/>
              <a:sym typeface="Arial"/>
            </a:endParaRPr>
          </a:p>
        </p:txBody>
      </p:sp>
      <p:sp>
        <p:nvSpPr>
          <p:cNvPr id="880" name="Google Shape;880;p100"/>
          <p:cNvSpPr txBox="1"/>
          <p:nvPr/>
        </p:nvSpPr>
        <p:spPr>
          <a:xfrm>
            <a:off x="179388" y="1989138"/>
            <a:ext cx="3600450"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Desta forma exige-se que o banco de dados tenha ao menos uma instrução que permita a gravação de uma série modificações simultâneas e uma instrução capaz de cancelar um série modificações. </a:t>
            </a:r>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a:t>
            </a:r>
            <a:endParaRPr/>
          </a:p>
        </p:txBody>
      </p:sp>
      <p:sp>
        <p:nvSpPr>
          <p:cNvPr id="881" name="Google Shape;881;p10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82" name="Google Shape;882;p100"/>
          <p:cNvPicPr preferRelativeResize="0"/>
          <p:nvPr/>
        </p:nvPicPr>
        <p:blipFill rotWithShape="1">
          <a:blip r:embed="rId3">
            <a:alphaModFix/>
          </a:blip>
          <a:srcRect/>
          <a:stretch/>
        </p:blipFill>
        <p:spPr>
          <a:xfrm>
            <a:off x="4356100" y="2001838"/>
            <a:ext cx="4564063" cy="3078162"/>
          </a:xfrm>
          <a:prstGeom prst="rect">
            <a:avLst/>
          </a:prstGeom>
          <a:noFill/>
          <a:ln>
            <a:noFill/>
          </a:ln>
        </p:spPr>
      </p:pic>
      <p:pic>
        <p:nvPicPr>
          <p:cNvPr id="883" name="Google Shape;883;p100"/>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0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34</a:t>
            </a:fld>
            <a:endParaRPr sz="1200" b="0" i="0" u="none" strike="noStrike" cap="none">
              <a:solidFill>
                <a:srgbClr val="000000"/>
              </a:solidFill>
              <a:latin typeface="Arial Black"/>
              <a:ea typeface="Arial Black"/>
              <a:cs typeface="Arial Black"/>
              <a:sym typeface="Arial Black"/>
            </a:endParaRPr>
          </a:p>
        </p:txBody>
      </p:sp>
      <p:sp>
        <p:nvSpPr>
          <p:cNvPr id="889" name="Google Shape;889;p101"/>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890" name="Google Shape;890;p101"/>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5: Transações </a:t>
            </a:r>
            <a:endParaRPr sz="2000" b="0" i="0" u="none" strike="noStrike" cap="none">
              <a:solidFill>
                <a:srgbClr val="000000"/>
              </a:solidFill>
              <a:latin typeface="Arial"/>
              <a:ea typeface="Arial"/>
              <a:cs typeface="Arial"/>
              <a:sym typeface="Arial"/>
            </a:endParaRPr>
          </a:p>
        </p:txBody>
      </p:sp>
      <p:sp>
        <p:nvSpPr>
          <p:cNvPr id="891" name="Google Shape;891;p101"/>
          <p:cNvSpPr txBox="1"/>
          <p:nvPr/>
        </p:nvSpPr>
        <p:spPr>
          <a:xfrm>
            <a:off x="179388" y="1989138"/>
            <a:ext cx="3600450"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Desta forma exige-se que o banco de dados tenha ao menos uma instrução que permita a gravação de uma série modificações simultâneas e uma instrução capaz de cancelar um série modificações. </a:t>
            </a:r>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a:t>
            </a:r>
            <a:endParaRPr/>
          </a:p>
        </p:txBody>
      </p:sp>
      <p:pic>
        <p:nvPicPr>
          <p:cNvPr id="892" name="Google Shape;892;p101"/>
          <p:cNvPicPr preferRelativeResize="0"/>
          <p:nvPr/>
        </p:nvPicPr>
        <p:blipFill rotWithShape="1">
          <a:blip r:embed="rId3">
            <a:alphaModFix/>
          </a:blip>
          <a:srcRect/>
          <a:stretch/>
        </p:blipFill>
        <p:spPr>
          <a:xfrm>
            <a:off x="4427538" y="1557338"/>
            <a:ext cx="4476750" cy="3267075"/>
          </a:xfrm>
          <a:prstGeom prst="rect">
            <a:avLst/>
          </a:prstGeom>
          <a:noFill/>
          <a:ln>
            <a:noFill/>
          </a:ln>
        </p:spPr>
      </p:pic>
      <p:sp>
        <p:nvSpPr>
          <p:cNvPr id="893" name="Google Shape;893;p10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894" name="Google Shape;894;p101"/>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0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35</a:t>
            </a:fld>
            <a:endParaRPr sz="1200" b="0" i="0" u="none" strike="noStrike" cap="none">
              <a:solidFill>
                <a:srgbClr val="000000"/>
              </a:solidFill>
              <a:latin typeface="Arial Black"/>
              <a:ea typeface="Arial Black"/>
              <a:cs typeface="Arial Black"/>
              <a:sym typeface="Arial Black"/>
            </a:endParaRPr>
          </a:p>
        </p:txBody>
      </p:sp>
      <p:sp>
        <p:nvSpPr>
          <p:cNvPr id="900" name="Google Shape;900;p102"/>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901" name="Google Shape;901;p102"/>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6: Integridade referencial </a:t>
            </a:r>
            <a:endParaRPr sz="2000" b="0" i="0" u="none" strike="noStrike" cap="none">
              <a:solidFill>
                <a:srgbClr val="000000"/>
              </a:solidFill>
              <a:latin typeface="Arial"/>
              <a:ea typeface="Arial"/>
              <a:cs typeface="Arial"/>
              <a:sym typeface="Arial"/>
            </a:endParaRPr>
          </a:p>
        </p:txBody>
      </p:sp>
      <p:sp>
        <p:nvSpPr>
          <p:cNvPr id="902" name="Google Shape;902;p102"/>
          <p:cNvSpPr txBox="1"/>
          <p:nvPr/>
        </p:nvSpPr>
        <p:spPr>
          <a:xfrm>
            <a:off x="179387" y="1989138"/>
            <a:ext cx="7468321"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-Um SGBD deve gerenciar completamente a </a:t>
            </a:r>
            <a:r>
              <a:rPr lang="en-US" sz="2000" b="1" i="0" u="none" strike="noStrike" cap="none">
                <a:solidFill>
                  <a:srgbClr val="000000"/>
                </a:solidFill>
                <a:latin typeface="Arial"/>
                <a:ea typeface="Arial"/>
                <a:cs typeface="Arial"/>
                <a:sym typeface="Arial"/>
              </a:rPr>
              <a:t>integridade referencial definida em seu esquema</a:t>
            </a:r>
            <a:r>
              <a:rPr lang="en-US" sz="2000" b="0" i="0" u="none" strike="noStrike" cap="none">
                <a:solidFill>
                  <a:srgbClr val="000000"/>
                </a:solidFill>
                <a:latin typeface="Arial"/>
                <a:ea typeface="Arial"/>
                <a:cs typeface="Arial"/>
                <a:sym typeface="Arial"/>
              </a:rPr>
              <a:t>, sem precisar em tempo algum, do auxílio do programa aplicativo. </a:t>
            </a:r>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a:t>
            </a:r>
            <a:endParaRPr/>
          </a:p>
        </p:txBody>
      </p:sp>
      <p:sp>
        <p:nvSpPr>
          <p:cNvPr id="903" name="Google Shape;903;p10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904" name="Google Shape;904;p102"/>
          <p:cNvPicPr preferRelativeResize="0"/>
          <p:nvPr/>
        </p:nvPicPr>
        <p:blipFill rotWithShape="1">
          <a:blip r:embed="rId3">
            <a:alphaModFix/>
          </a:blip>
          <a:srcRect/>
          <a:stretch/>
        </p:blipFill>
        <p:spPr>
          <a:xfrm>
            <a:off x="7235825" y="260350"/>
            <a:ext cx="1439863" cy="495300"/>
          </a:xfrm>
          <a:prstGeom prst="rect">
            <a:avLst/>
          </a:prstGeom>
          <a:noFill/>
          <a:ln>
            <a:noFill/>
          </a:ln>
        </p:spPr>
      </p:pic>
      <p:pic>
        <p:nvPicPr>
          <p:cNvPr id="905" name="Google Shape;905;p102"/>
          <p:cNvPicPr preferRelativeResize="0"/>
          <p:nvPr/>
        </p:nvPicPr>
        <p:blipFill rotWithShape="1">
          <a:blip r:embed="rId4">
            <a:alphaModFix/>
          </a:blip>
          <a:srcRect/>
          <a:stretch/>
        </p:blipFill>
        <p:spPr>
          <a:xfrm>
            <a:off x="1164431" y="3697287"/>
            <a:ext cx="6791325" cy="2095500"/>
          </a:xfrm>
          <a:prstGeom prst="rect">
            <a:avLst/>
          </a:prstGeom>
          <a:noFill/>
          <a:ln>
            <a:noFill/>
          </a:ln>
        </p:spPr>
      </p:pic>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10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36</a:t>
            </a:fld>
            <a:endParaRPr sz="1200" b="0" i="0" u="none" strike="noStrike" cap="none">
              <a:solidFill>
                <a:srgbClr val="000000"/>
              </a:solidFill>
              <a:latin typeface="Arial Black"/>
              <a:ea typeface="Arial Black"/>
              <a:cs typeface="Arial Black"/>
              <a:sym typeface="Arial Black"/>
            </a:endParaRPr>
          </a:p>
        </p:txBody>
      </p:sp>
      <p:sp>
        <p:nvSpPr>
          <p:cNvPr id="911" name="Google Shape;911;p103"/>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SGBD - Regras</a:t>
            </a:r>
            <a:endParaRPr sz="2800" b="0" i="0" u="none" strike="noStrike" cap="none">
              <a:solidFill>
                <a:schemeClr val="dk1"/>
              </a:solidFill>
              <a:latin typeface="Arial"/>
              <a:ea typeface="Arial"/>
              <a:cs typeface="Arial"/>
              <a:sym typeface="Arial"/>
            </a:endParaRPr>
          </a:p>
        </p:txBody>
      </p:sp>
      <p:sp>
        <p:nvSpPr>
          <p:cNvPr id="912" name="Google Shape;912;p103"/>
          <p:cNvSpPr txBox="1"/>
          <p:nvPr/>
        </p:nvSpPr>
        <p:spPr>
          <a:xfrm>
            <a:off x="250825" y="1557338"/>
            <a:ext cx="4752975" cy="50323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Regra 7: Acesso Automático</a:t>
            </a: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1" i="0" u="none" strike="noStrike" cap="none">
                <a:solidFill>
                  <a:srgbClr val="000000"/>
                </a:solidFill>
                <a:latin typeface="Arial"/>
                <a:ea typeface="Arial"/>
                <a:cs typeface="Arial"/>
                <a:sym typeface="Arial"/>
              </a:rPr>
              <a:t> </a:t>
            </a:r>
            <a:endParaRPr sz="2000" b="0" i="0" u="none" strike="noStrike" cap="none">
              <a:solidFill>
                <a:srgbClr val="000000"/>
              </a:solidFill>
              <a:latin typeface="Arial"/>
              <a:ea typeface="Arial"/>
              <a:cs typeface="Arial"/>
              <a:sym typeface="Arial"/>
            </a:endParaRPr>
          </a:p>
        </p:txBody>
      </p:sp>
      <p:pic>
        <p:nvPicPr>
          <p:cNvPr id="913" name="Google Shape;913;p103"/>
          <p:cNvPicPr preferRelativeResize="0"/>
          <p:nvPr/>
        </p:nvPicPr>
        <p:blipFill rotWithShape="1">
          <a:blip r:embed="rId3">
            <a:alphaModFix/>
          </a:blip>
          <a:srcRect/>
          <a:stretch/>
        </p:blipFill>
        <p:spPr>
          <a:xfrm>
            <a:off x="179388" y="2276475"/>
            <a:ext cx="6029325" cy="2962275"/>
          </a:xfrm>
          <a:prstGeom prst="rect">
            <a:avLst/>
          </a:prstGeom>
          <a:noFill/>
          <a:ln>
            <a:noFill/>
          </a:ln>
        </p:spPr>
      </p:pic>
      <p:pic>
        <p:nvPicPr>
          <p:cNvPr id="914" name="Google Shape;914;p103"/>
          <p:cNvPicPr preferRelativeResize="0"/>
          <p:nvPr/>
        </p:nvPicPr>
        <p:blipFill rotWithShape="1">
          <a:blip r:embed="rId4">
            <a:alphaModFix/>
          </a:blip>
          <a:srcRect/>
          <a:stretch/>
        </p:blipFill>
        <p:spPr>
          <a:xfrm>
            <a:off x="5940425" y="2133600"/>
            <a:ext cx="2916238" cy="1906588"/>
          </a:xfrm>
          <a:prstGeom prst="rect">
            <a:avLst/>
          </a:prstGeom>
          <a:noFill/>
          <a:ln>
            <a:noFill/>
          </a:ln>
        </p:spPr>
      </p:pic>
      <p:sp>
        <p:nvSpPr>
          <p:cNvPr id="915" name="Google Shape;915;p10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916" name="Google Shape;916;p103"/>
          <p:cNvPicPr preferRelativeResize="0"/>
          <p:nvPr/>
        </p:nvPicPr>
        <p:blipFill rotWithShape="1">
          <a:blip r:embed="rId5">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10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37</a:t>
            </a:fld>
            <a:endParaRPr sz="1200" b="0" i="0" u="none" strike="noStrike" cap="none">
              <a:solidFill>
                <a:srgbClr val="000000"/>
              </a:solidFill>
              <a:latin typeface="Arial Black"/>
              <a:ea typeface="Arial Black"/>
              <a:cs typeface="Arial Black"/>
              <a:sym typeface="Arial Black"/>
            </a:endParaRPr>
          </a:p>
        </p:txBody>
      </p:sp>
      <p:sp>
        <p:nvSpPr>
          <p:cNvPr id="922" name="Google Shape;922;p104"/>
          <p:cNvSpPr txBox="1">
            <a:spLocks noGrp="1"/>
          </p:cNvSpPr>
          <p:nvPr>
            <p:ph type="ctrTitle" idx="4294967295"/>
          </p:nvPr>
        </p:nvSpPr>
        <p:spPr>
          <a:xfrm>
            <a:off x="0" y="836613"/>
            <a:ext cx="9144000" cy="3746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Administradores de Banco de Dados (DBA) </a:t>
            </a:r>
            <a:endParaRPr/>
          </a:p>
        </p:txBody>
      </p:sp>
      <p:sp>
        <p:nvSpPr>
          <p:cNvPr id="923" name="Google Shape;923;p104"/>
          <p:cNvSpPr txBox="1"/>
          <p:nvPr/>
        </p:nvSpPr>
        <p:spPr>
          <a:xfrm>
            <a:off x="179388" y="1268413"/>
            <a:ext cx="4679950" cy="5048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-São responsáveis pelo controle ao acesso aos dados e pela coordenação da utilização do BD. </a:t>
            </a:r>
            <a:endParaRPr/>
          </a:p>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1270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Responsável por autorizar o acesso,   coordenar e monitorar sua utilização, adquirir recursos de hardware e   software quando necessário, avaliar desempenho e problemas de segurança  do sistema.</a:t>
            </a:r>
            <a:endParaRPr/>
          </a:p>
          <a:p>
            <a:pPr marL="0" marR="0" lvl="0" indent="0" algn="just"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É a pessoa que fornece o suporte técnico necessário para implementar essas decisões.</a:t>
            </a:r>
            <a:endParaRPr/>
          </a:p>
          <a:p>
            <a:pPr marL="0" marR="0" lvl="0" indent="0" algn="just" rtl="0">
              <a:lnSpc>
                <a:spcPct val="100000"/>
              </a:lnSpc>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 </a:t>
            </a:r>
            <a:endParaRPr/>
          </a:p>
        </p:txBody>
      </p:sp>
      <p:pic>
        <p:nvPicPr>
          <p:cNvPr id="924" name="Google Shape;924;p104"/>
          <p:cNvPicPr preferRelativeResize="0"/>
          <p:nvPr/>
        </p:nvPicPr>
        <p:blipFill rotWithShape="1">
          <a:blip r:embed="rId3">
            <a:alphaModFix/>
          </a:blip>
          <a:srcRect/>
          <a:stretch/>
        </p:blipFill>
        <p:spPr>
          <a:xfrm>
            <a:off x="5219700" y="1844675"/>
            <a:ext cx="3732213" cy="2786063"/>
          </a:xfrm>
          <a:prstGeom prst="rect">
            <a:avLst/>
          </a:prstGeom>
          <a:noFill/>
          <a:ln>
            <a:noFill/>
          </a:ln>
        </p:spPr>
      </p:pic>
      <p:sp>
        <p:nvSpPr>
          <p:cNvPr id="925" name="Google Shape;925;p10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03 - SGBD</a:t>
            </a:r>
            <a:endParaRPr/>
          </a:p>
        </p:txBody>
      </p:sp>
      <p:pic>
        <p:nvPicPr>
          <p:cNvPr id="926" name="Google Shape;926;p104"/>
          <p:cNvPicPr preferRelativeResize="0"/>
          <p:nvPr/>
        </p:nvPicPr>
        <p:blipFill rotWithShape="1">
          <a:blip r:embed="rId4">
            <a:alphaModFix/>
          </a:blip>
          <a:srcRect/>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05"/>
          <p:cNvSpPr txBox="1">
            <a:spLocks noGrp="1"/>
          </p:cNvSpPr>
          <p:nvPr>
            <p:ph type="ctrTitle"/>
          </p:nvPr>
        </p:nvSpPr>
        <p:spPr>
          <a:xfrm>
            <a:off x="2555875" y="2286000"/>
            <a:ext cx="64087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Vídeo - </a:t>
            </a:r>
            <a:r>
              <a:rPr lang="en-US" sz="2800" b="0" i="0" u="none" strike="noStrike" cap="none">
                <a:solidFill>
                  <a:srgbClr val="FFFFFF"/>
                </a:solidFill>
                <a:latin typeface="Arial"/>
                <a:ea typeface="Arial"/>
                <a:cs typeface="Arial"/>
                <a:sym typeface="Arial"/>
              </a:rPr>
              <a:t>Histórico do Banco de Dados</a:t>
            </a:r>
            <a:endParaRPr/>
          </a:p>
        </p:txBody>
      </p:sp>
      <p:pic>
        <p:nvPicPr>
          <p:cNvPr id="932" name="Google Shape;932;p105"/>
          <p:cNvPicPr preferRelativeResize="0"/>
          <p:nvPr/>
        </p:nvPicPr>
        <p:blipFill rotWithShape="1">
          <a:blip r:embed="rId3">
            <a:alphaModFix/>
          </a:blip>
          <a:srcRect/>
          <a:stretch/>
        </p:blipFill>
        <p:spPr>
          <a:xfrm>
            <a:off x="7380287" y="692150"/>
            <a:ext cx="1439862" cy="495300"/>
          </a:xfrm>
          <a:prstGeom prst="rect">
            <a:avLst/>
          </a:prstGeom>
          <a:noFill/>
          <a:ln>
            <a:noFill/>
          </a:ln>
        </p:spPr>
      </p:pic>
      <p:sp>
        <p:nvSpPr>
          <p:cNvPr id="933" name="Google Shape;933;p105"/>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02 - Introdução BD</a:t>
            </a:r>
            <a:endParaRPr sz="1400" b="0" i="0" u="none" strike="noStrike" cap="none">
              <a:solidFill>
                <a:srgbClr val="000000"/>
              </a:solidFill>
              <a:latin typeface="Arial"/>
              <a:ea typeface="Arial"/>
              <a:cs typeface="Arial"/>
              <a:sym typeface="Arial"/>
            </a:endParaRPr>
          </a:p>
        </p:txBody>
      </p:sp>
      <p:sp>
        <p:nvSpPr>
          <p:cNvPr id="934" name="Google Shape;934;p10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106"/>
          <p:cNvSpPr txBox="1">
            <a:spLocks noGrp="1"/>
          </p:cNvSpPr>
          <p:nvPr>
            <p:ph type="title" idx="4294967295"/>
          </p:nvPr>
        </p:nvSpPr>
        <p:spPr>
          <a:xfrm>
            <a:off x="339869" y="417400"/>
            <a:ext cx="5760900" cy="5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200"/>
              <a:buFont typeface="Arial"/>
              <a:buNone/>
            </a:pPr>
            <a:r>
              <a:rPr lang="en-US" sz="3200">
                <a:solidFill>
                  <a:srgbClr val="FF0000"/>
                </a:solidFill>
              </a:rPr>
              <a:t>Profissional de TIC</a:t>
            </a:r>
            <a:endParaRPr/>
          </a:p>
        </p:txBody>
      </p:sp>
      <p:pic>
        <p:nvPicPr>
          <p:cNvPr id="940" name="Google Shape;940;p106"/>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941" name="Google Shape;941;p10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
        <p:nvSpPr>
          <p:cNvPr id="942" name="Google Shape;942;p106"/>
          <p:cNvSpPr txBox="1"/>
          <p:nvPr/>
        </p:nvSpPr>
        <p:spPr>
          <a:xfrm>
            <a:off x="0" y="6237287"/>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02 - Introdução BD</a:t>
            </a:r>
            <a:endParaRPr sz="1400" b="0" i="0" u="none" strike="noStrike" cap="none">
              <a:solidFill>
                <a:srgbClr val="000000"/>
              </a:solidFill>
              <a:latin typeface="Arial"/>
              <a:ea typeface="Arial"/>
              <a:cs typeface="Arial"/>
              <a:sym typeface="Arial"/>
            </a:endParaRPr>
          </a:p>
        </p:txBody>
      </p:sp>
      <p:pic>
        <p:nvPicPr>
          <p:cNvPr id="943" name="Google Shape;943;p106" descr="SBT Interior - Matéria sobre a profissão de TI no mercado brasileiro. Também com o foco na área de jogos digitais, que hoje é o mercado que mais cresce em todo o mundo." title="SBT - Profissão TI">
            <a:hlinkClick r:id="rId4"/>
          </p:cNvPr>
          <p:cNvPicPr preferRelativeResize="0"/>
          <p:nvPr/>
        </p:nvPicPr>
        <p:blipFill rotWithShape="1">
          <a:blip r:embed="rId5">
            <a:alphaModFix/>
          </a:blip>
          <a:srcRect/>
          <a:stretch/>
        </p:blipFill>
        <p:spPr>
          <a:xfrm>
            <a:off x="1139126" y="1537363"/>
            <a:ext cx="5635746" cy="4488873"/>
          </a:xfrm>
          <a:prstGeom prst="rect">
            <a:avLst/>
          </a:prstGeom>
          <a:noFill/>
          <a:ln>
            <a:noFill/>
          </a:ln>
        </p:spPr>
      </p:pic>
      <p:sp>
        <p:nvSpPr>
          <p:cNvPr id="944" name="Google Shape;944;p106"/>
          <p:cNvSpPr/>
          <p:nvPr/>
        </p:nvSpPr>
        <p:spPr>
          <a:xfrm>
            <a:off x="339869" y="1018536"/>
            <a:ext cx="414248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https://www.youtube.com/watch?v=EWY9rToxtR4</a:t>
            </a:r>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1"/>
          <p:cNvSpPr txBox="1">
            <a:spLocks noGrp="1"/>
          </p:cNvSpPr>
          <p:nvPr>
            <p:ph type="ctrTitle"/>
          </p:nvPr>
        </p:nvSpPr>
        <p:spPr>
          <a:xfrm>
            <a:off x="3492500" y="1989137"/>
            <a:ext cx="5038800" cy="1441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3200"/>
              <a:buFont typeface="Arial"/>
              <a:buNone/>
            </a:pPr>
            <a:r>
              <a:rPr lang="en-US" sz="3200" b="0" i="0" u="none">
                <a:solidFill>
                  <a:srgbClr val="FFFFFF"/>
                </a:solidFill>
                <a:latin typeface="Arial"/>
                <a:ea typeface="Arial"/>
                <a:cs typeface="Arial"/>
                <a:sym typeface="Arial"/>
              </a:rPr>
              <a:t>Exercício</a:t>
            </a:r>
            <a:br>
              <a:rPr lang="en-US" sz="3200" b="0" i="0" u="none">
                <a:solidFill>
                  <a:srgbClr val="FFFFFF"/>
                </a:solidFill>
                <a:latin typeface="Arial"/>
                <a:ea typeface="Arial"/>
                <a:cs typeface="Arial"/>
                <a:sym typeface="Arial"/>
              </a:rPr>
            </a:br>
            <a:r>
              <a:rPr lang="en-US" sz="3200" b="0" i="0" u="none">
                <a:solidFill>
                  <a:srgbClr val="FFFFFF"/>
                </a:solidFill>
                <a:latin typeface="Arial"/>
                <a:ea typeface="Arial"/>
                <a:cs typeface="Arial"/>
                <a:sym typeface="Arial"/>
              </a:rPr>
              <a:t>Modelagem de dados</a:t>
            </a:r>
            <a:endParaRPr/>
          </a:p>
        </p:txBody>
      </p:sp>
      <p:sp>
        <p:nvSpPr>
          <p:cNvPr id="586" name="Google Shape;586;p7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a:t>
            </a:fld>
            <a:endParaRPr/>
          </a:p>
        </p:txBody>
      </p:sp>
      <p:sp>
        <p:nvSpPr>
          <p:cNvPr id="587" name="Google Shape;587;p7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02 - Introdução a Modelagem de Dados</a:t>
            </a:r>
            <a:endParaRPr/>
          </a:p>
        </p:txBody>
      </p:sp>
      <p:pic>
        <p:nvPicPr>
          <p:cNvPr id="588" name="Google Shape;588;p71"/>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07"/>
          <p:cNvSpPr txBox="1">
            <a:spLocks noGrp="1"/>
          </p:cNvSpPr>
          <p:nvPr>
            <p:ph type="title" idx="4294967295"/>
          </p:nvPr>
        </p:nvSpPr>
        <p:spPr>
          <a:xfrm>
            <a:off x="395288" y="508000"/>
            <a:ext cx="6985000" cy="5857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a:solidFill>
                  <a:srgbClr val="FF0000"/>
                </a:solidFill>
              </a:rPr>
              <a:t>Modelagem de Dados - Regras</a:t>
            </a:r>
            <a:endParaRPr/>
          </a:p>
        </p:txBody>
      </p:sp>
      <p:pic>
        <p:nvPicPr>
          <p:cNvPr id="952" name="Google Shape;952;p107"/>
          <p:cNvPicPr preferRelativeResize="0"/>
          <p:nvPr/>
        </p:nvPicPr>
        <p:blipFill rotWithShape="1">
          <a:blip r:embed="rId3">
            <a:alphaModFix/>
          </a:blip>
          <a:srcRect/>
          <a:stretch/>
        </p:blipFill>
        <p:spPr>
          <a:xfrm>
            <a:off x="7481888" y="508000"/>
            <a:ext cx="1439862" cy="495300"/>
          </a:xfrm>
          <a:prstGeom prst="rect">
            <a:avLst/>
          </a:prstGeom>
          <a:noFill/>
          <a:ln>
            <a:noFill/>
          </a:ln>
        </p:spPr>
      </p:pic>
      <p:sp>
        <p:nvSpPr>
          <p:cNvPr id="953" name="Google Shape;953;p10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0" i="0" u="none" strike="noStrike" cap="none">
                <a:solidFill>
                  <a:srgbClr val="000000"/>
                </a:solidFill>
                <a:latin typeface="Arial Black"/>
                <a:ea typeface="Arial Black"/>
                <a:cs typeface="Arial Black"/>
                <a:sym typeface="Arial Black"/>
              </a:rPr>
              <a:t>40</a:t>
            </a:fld>
            <a:endParaRPr sz="1200" b="0" i="0" u="none" strike="noStrike" cap="none">
              <a:solidFill>
                <a:srgbClr val="000000"/>
              </a:solidFill>
              <a:latin typeface="Arial Black"/>
              <a:ea typeface="Arial Black"/>
              <a:cs typeface="Arial Black"/>
              <a:sym typeface="Arial Black"/>
            </a:endParaRPr>
          </a:p>
        </p:txBody>
      </p:sp>
      <p:sp>
        <p:nvSpPr>
          <p:cNvPr id="954" name="Google Shape;954;p107"/>
          <p:cNvSpPr txBox="1">
            <a:spLocks noGrp="1"/>
          </p:cNvSpPr>
          <p:nvPr>
            <p:ph type="ftr" idx="11"/>
          </p:nvPr>
        </p:nvSpPr>
        <p:spPr>
          <a:xfrm>
            <a:off x="1512888" y="6248400"/>
            <a:ext cx="58674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a:solidFill>
                  <a:srgbClr val="000000"/>
                </a:solidFill>
                <a:latin typeface="Arial"/>
                <a:ea typeface="Arial"/>
                <a:cs typeface="Arial"/>
                <a:sym typeface="Arial"/>
              </a:rPr>
              <a:t>Aula 03B - MER BD</a:t>
            </a:r>
            <a:endParaRPr/>
          </a:p>
        </p:txBody>
      </p:sp>
      <p:sp>
        <p:nvSpPr>
          <p:cNvPr id="955" name="Google Shape;955;p107"/>
          <p:cNvSpPr/>
          <p:nvPr/>
        </p:nvSpPr>
        <p:spPr>
          <a:xfrm>
            <a:off x="244475" y="1123950"/>
            <a:ext cx="8893175" cy="532453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err="1">
                <a:solidFill>
                  <a:srgbClr val="000000"/>
                </a:solidFill>
                <a:latin typeface="Arial"/>
                <a:ea typeface="Arial"/>
                <a:cs typeface="Arial"/>
                <a:sym typeface="Arial"/>
              </a:rPr>
              <a:t>Entidade</a:t>
            </a:r>
            <a:r>
              <a:rPr lang="en-US" sz="2000" b="0" i="0" u="none" strike="noStrike" cap="none" dirty="0">
                <a:solidFill>
                  <a:srgbClr val="000000"/>
                </a:solidFill>
                <a:latin typeface="Arial"/>
                <a:ea typeface="Arial"/>
                <a:cs typeface="Arial"/>
                <a:sym typeface="Arial"/>
              </a:rPr>
              <a:t> é o </a:t>
            </a:r>
            <a:r>
              <a:rPr lang="en-US" sz="2000" b="0" i="0" u="none" strike="noStrike" cap="none" dirty="0" err="1">
                <a:solidFill>
                  <a:srgbClr val="000000"/>
                </a:solidFill>
                <a:latin typeface="Arial"/>
                <a:ea typeface="Arial"/>
                <a:cs typeface="Arial"/>
                <a:sym typeface="Arial"/>
              </a:rPr>
              <a:t>objeto</a:t>
            </a:r>
            <a:r>
              <a:rPr lang="en-US" sz="2000" b="0" i="0" u="none" strike="noStrike" cap="none" dirty="0">
                <a:solidFill>
                  <a:srgbClr val="000000"/>
                </a:solidFill>
                <a:latin typeface="Arial"/>
                <a:ea typeface="Arial"/>
                <a:cs typeface="Arial"/>
                <a:sym typeface="Arial"/>
              </a:rPr>
              <a:t> do </a:t>
            </a:r>
            <a:r>
              <a:rPr lang="en-US" sz="2000" b="0" i="0" u="none" strike="noStrike" cap="none" dirty="0" err="1">
                <a:solidFill>
                  <a:srgbClr val="000000"/>
                </a:solidFill>
                <a:latin typeface="Arial"/>
                <a:ea typeface="Arial"/>
                <a:cs typeface="Arial"/>
                <a:sym typeface="Arial"/>
              </a:rPr>
              <a:t>mundo</a:t>
            </a:r>
            <a:r>
              <a:rPr lang="en-US" sz="2000" b="0" i="0" u="none" strike="noStrike" cap="none" dirty="0">
                <a:solidFill>
                  <a:srgbClr val="000000"/>
                </a:solidFill>
                <a:latin typeface="Arial"/>
                <a:ea typeface="Arial"/>
                <a:cs typeface="Arial"/>
                <a:sym typeface="Arial"/>
              </a:rPr>
              <a:t> real que </a:t>
            </a:r>
            <a:r>
              <a:rPr lang="en-US" sz="2000" b="0" i="0" u="none" strike="noStrike" cap="none" dirty="0" err="1">
                <a:solidFill>
                  <a:srgbClr val="000000"/>
                </a:solidFill>
                <a:latin typeface="Arial"/>
                <a:ea typeface="Arial"/>
                <a:cs typeface="Arial"/>
                <a:sym typeface="Arial"/>
              </a:rPr>
              <a:t>só</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vai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ter</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informação</a:t>
            </a:r>
            <a:r>
              <a:rPr lang="en-US" sz="2000" b="0" i="0" u="none" strike="noStrike" cap="none" dirty="0">
                <a:solidFill>
                  <a:srgbClr val="000000"/>
                </a:solidFill>
                <a:latin typeface="Arial"/>
                <a:ea typeface="Arial"/>
                <a:cs typeface="Arial"/>
                <a:sym typeface="Arial"/>
              </a:rPr>
              <a:t> do </a:t>
            </a:r>
            <a:r>
              <a:rPr lang="en-US" sz="2000" b="0" i="0" u="none" strike="noStrike" cap="none" dirty="0" err="1">
                <a:solidFill>
                  <a:srgbClr val="000000"/>
                </a:solidFill>
                <a:latin typeface="Arial"/>
                <a:ea typeface="Arial"/>
                <a:cs typeface="Arial"/>
                <a:sym typeface="Arial"/>
              </a:rPr>
              <a:t>objeto</a:t>
            </a:r>
            <a:r>
              <a:rPr lang="en-US" sz="2000" b="0" i="0" u="none" strike="noStrike" cap="none" dirty="0">
                <a:solidFill>
                  <a:srgbClr val="000000"/>
                </a:solidFill>
                <a:latin typeface="Arial"/>
                <a:ea typeface="Arial"/>
                <a:cs typeface="Arial"/>
                <a:sym typeface="Arial"/>
              </a:rPr>
              <a:t>.</a:t>
            </a:r>
            <a:endParaRPr dirty="0"/>
          </a:p>
          <a:p>
            <a:pPr marL="584200" marR="0" lvl="0" indent="-457200" algn="l" rtl="0">
              <a:lnSpc>
                <a:spcPct val="100000"/>
              </a:lnSpc>
              <a:spcBef>
                <a:spcPts val="0"/>
              </a:spcBef>
              <a:spcAft>
                <a:spcPts val="0"/>
              </a:spcAft>
              <a:buClr>
                <a:schemeClr val="dk1"/>
              </a:buClr>
              <a:buSzPts val="2000"/>
              <a:buFont typeface="+mj-lt"/>
              <a:buAutoNum type="arabicPeriod"/>
            </a:pP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a:solidFill>
                  <a:srgbClr val="000000"/>
                </a:solidFill>
                <a:latin typeface="Arial"/>
                <a:ea typeface="Arial"/>
                <a:cs typeface="Arial"/>
                <a:sym typeface="Arial"/>
              </a:rPr>
              <a:t>Toda </a:t>
            </a:r>
            <a:r>
              <a:rPr lang="en-US" sz="2000" b="0" i="0" u="none" strike="noStrike" cap="none" dirty="0" err="1">
                <a:solidFill>
                  <a:srgbClr val="000000"/>
                </a:solidFill>
                <a:latin typeface="Arial"/>
                <a:ea typeface="Arial"/>
                <a:cs typeface="Arial"/>
                <a:sym typeface="Arial"/>
              </a:rPr>
              <a:t>Entidade</a:t>
            </a:r>
            <a:r>
              <a:rPr lang="en-US" sz="2000" b="0" i="0" u="none" strike="noStrike" cap="none" dirty="0">
                <a:solidFill>
                  <a:srgbClr val="000000"/>
                </a:solidFill>
                <a:latin typeface="Arial"/>
                <a:ea typeface="Arial"/>
                <a:cs typeface="Arial"/>
                <a:sym typeface="Arial"/>
              </a:rPr>
              <a:t> tem um campo </a:t>
            </a:r>
            <a:r>
              <a:rPr lang="en-US" sz="2000" b="0" i="0" u="none" strike="noStrike" cap="none" dirty="0" err="1">
                <a:solidFill>
                  <a:srgbClr val="000000"/>
                </a:solidFill>
                <a:latin typeface="Arial"/>
                <a:ea typeface="Arial"/>
                <a:cs typeface="Arial"/>
                <a:sym typeface="Arial"/>
              </a:rPr>
              <a:t>chave</a:t>
            </a:r>
            <a:r>
              <a:rPr lang="en-US" sz="2000" b="0" i="0" u="none" strike="noStrike" cap="none" dirty="0">
                <a:solidFill>
                  <a:srgbClr val="000000"/>
                </a:solidFill>
                <a:latin typeface="Arial"/>
                <a:ea typeface="Arial"/>
                <a:cs typeface="Arial"/>
                <a:sym typeface="Arial"/>
              </a:rPr>
              <a:t> que </a:t>
            </a:r>
            <a:r>
              <a:rPr lang="en-US" sz="2000" b="0" i="0" u="none" strike="noStrike" cap="none" dirty="0" err="1">
                <a:solidFill>
                  <a:srgbClr val="000000"/>
                </a:solidFill>
                <a:latin typeface="Arial"/>
                <a:ea typeface="Arial"/>
                <a:cs typeface="Arial"/>
                <a:sym typeface="Arial"/>
              </a:rPr>
              <a:t>diferencia</a:t>
            </a:r>
            <a:r>
              <a:rPr lang="en-US" sz="2000" b="0" i="0" u="none" strike="noStrike" cap="none" dirty="0">
                <a:solidFill>
                  <a:srgbClr val="000000"/>
                </a:solidFill>
                <a:latin typeface="Arial"/>
                <a:ea typeface="Arial"/>
                <a:cs typeface="Arial"/>
                <a:sym typeface="Arial"/>
              </a:rPr>
              <a:t> e </a:t>
            </a:r>
            <a:r>
              <a:rPr lang="en-US" sz="2000" b="0" i="0" u="none" strike="noStrike" cap="none" dirty="0" err="1">
                <a:solidFill>
                  <a:srgbClr val="000000"/>
                </a:solidFill>
                <a:latin typeface="Arial"/>
                <a:ea typeface="Arial"/>
                <a:cs typeface="Arial"/>
                <a:sym typeface="Arial"/>
              </a:rPr>
              <a:t>identifica</a:t>
            </a:r>
            <a:r>
              <a:rPr lang="en-US" sz="2000" b="0" i="0" u="none" strike="noStrike" cap="none" dirty="0">
                <a:solidFill>
                  <a:srgbClr val="000000"/>
                </a:solidFill>
                <a:latin typeface="Arial"/>
                <a:ea typeface="Arial"/>
                <a:cs typeface="Arial"/>
                <a:sym typeface="Arial"/>
              </a:rPr>
              <a:t>. </a:t>
            </a:r>
            <a:endParaRPr dirty="0"/>
          </a:p>
          <a:p>
            <a:pPr marL="584200" marR="0" lvl="0" indent="-457200" algn="l" rtl="0">
              <a:lnSpc>
                <a:spcPct val="100000"/>
              </a:lnSpc>
              <a:spcBef>
                <a:spcPts val="0"/>
              </a:spcBef>
              <a:spcAft>
                <a:spcPts val="0"/>
              </a:spcAft>
              <a:buClr>
                <a:schemeClr val="dk1"/>
              </a:buClr>
              <a:buSzPts val="2000"/>
              <a:buFont typeface="+mj-lt"/>
              <a:buAutoNum type="arabicPeriod"/>
            </a:pP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err="1">
                <a:solidFill>
                  <a:srgbClr val="000000"/>
                </a:solidFill>
                <a:latin typeface="Arial"/>
                <a:ea typeface="Arial"/>
                <a:cs typeface="Arial"/>
                <a:sym typeface="Arial"/>
              </a:rPr>
              <a:t>Quando</a:t>
            </a:r>
            <a:r>
              <a:rPr lang="en-US" sz="2000" b="0" i="0" u="none" strike="noStrike" cap="none" dirty="0">
                <a:solidFill>
                  <a:srgbClr val="000000"/>
                </a:solidFill>
                <a:latin typeface="Arial"/>
                <a:ea typeface="Arial"/>
                <a:cs typeface="Arial"/>
                <a:sym typeface="Arial"/>
              </a:rPr>
              <a:t> for um campo </a:t>
            </a:r>
            <a:r>
              <a:rPr lang="en-US" sz="2000" b="0" i="0" u="none" strike="noStrike" cap="none" dirty="0" err="1">
                <a:solidFill>
                  <a:srgbClr val="000000"/>
                </a:solidFill>
                <a:latin typeface="Arial"/>
                <a:ea typeface="Arial"/>
                <a:cs typeface="Arial"/>
                <a:sym typeface="Arial"/>
              </a:rPr>
              <a:t>repetido</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estado</a:t>
            </a:r>
            <a:r>
              <a:rPr lang="en-US" sz="2000" b="0" i="0" u="none" strike="noStrike" cap="none" dirty="0">
                <a:solidFill>
                  <a:srgbClr val="000000"/>
                </a:solidFill>
                <a:latin typeface="Arial"/>
                <a:ea typeface="Arial"/>
                <a:cs typeface="Arial"/>
                <a:sym typeface="Arial"/>
              </a:rPr>
              <a:t> civil </a:t>
            </a:r>
            <a:r>
              <a:rPr lang="en-US" sz="2000" b="0" i="0" u="none" strike="noStrike" cap="none" dirty="0" err="1">
                <a:solidFill>
                  <a:srgbClr val="000000"/>
                </a:solidFill>
                <a:latin typeface="Arial"/>
                <a:ea typeface="Arial"/>
                <a:cs typeface="Arial"/>
                <a:sym typeface="Arial"/>
              </a:rPr>
              <a:t>solteiro</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cria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uma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tabela</a:t>
            </a:r>
            <a:r>
              <a:rPr lang="en-US" sz="2000" b="0" i="0" u="none" strike="noStrike" cap="none" dirty="0">
                <a:solidFill>
                  <a:srgbClr val="000000"/>
                </a:solidFill>
                <a:latin typeface="Arial"/>
                <a:ea typeface="Arial"/>
                <a:cs typeface="Arial"/>
                <a:sym typeface="Arial"/>
              </a:rPr>
              <a:t>. </a:t>
            </a:r>
            <a:endParaRPr dirty="0"/>
          </a:p>
          <a:p>
            <a:pPr marL="584200" marR="0" lvl="0" indent="-457200" algn="l" rtl="0">
              <a:lnSpc>
                <a:spcPct val="100000"/>
              </a:lnSpc>
              <a:spcBef>
                <a:spcPts val="0"/>
              </a:spcBef>
              <a:spcAft>
                <a:spcPts val="0"/>
              </a:spcAft>
              <a:buClr>
                <a:schemeClr val="dk1"/>
              </a:buClr>
              <a:buSzPts val="2000"/>
              <a:buFont typeface="+mj-lt"/>
              <a:buAutoNum type="arabicPeriod"/>
            </a:pP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err="1">
                <a:solidFill>
                  <a:srgbClr val="000000"/>
                </a:solidFill>
                <a:latin typeface="Arial"/>
                <a:ea typeface="Arial"/>
                <a:cs typeface="Arial"/>
                <a:sym typeface="Arial"/>
              </a:rPr>
              <a:t>Quando</a:t>
            </a:r>
            <a:r>
              <a:rPr lang="en-US" sz="2000" b="0" i="0" u="none" strike="noStrike" cap="none" dirty="0">
                <a:solidFill>
                  <a:srgbClr val="000000"/>
                </a:solidFill>
                <a:latin typeface="Arial"/>
                <a:ea typeface="Arial"/>
                <a:cs typeface="Arial"/>
                <a:sym typeface="Arial"/>
              </a:rPr>
              <a:t> o </a:t>
            </a:r>
            <a:r>
              <a:rPr lang="en-US" sz="2000" b="0" i="0" u="none" strike="noStrike" cap="none" dirty="0" err="1">
                <a:solidFill>
                  <a:srgbClr val="000000"/>
                </a:solidFill>
                <a:latin typeface="Arial"/>
                <a:ea typeface="Arial"/>
                <a:cs typeface="Arial"/>
                <a:sym typeface="Arial"/>
              </a:rPr>
              <a:t>relacionamento</a:t>
            </a:r>
            <a:r>
              <a:rPr lang="en-US" sz="2000" b="0" i="0" u="none" strike="noStrike" cap="none" dirty="0">
                <a:solidFill>
                  <a:srgbClr val="000000"/>
                </a:solidFill>
                <a:latin typeface="Arial"/>
                <a:ea typeface="Arial"/>
                <a:cs typeface="Arial"/>
                <a:sym typeface="Arial"/>
              </a:rPr>
              <a:t> é </a:t>
            </a:r>
            <a:r>
              <a:rPr lang="en-US" sz="2000" b="0" i="0" u="none" strike="noStrike" cap="none" dirty="0" err="1">
                <a:solidFill>
                  <a:srgbClr val="000000"/>
                </a:solidFill>
                <a:latin typeface="Arial"/>
                <a:ea typeface="Arial"/>
                <a:cs typeface="Arial"/>
                <a:sym typeface="Arial"/>
              </a:rPr>
              <a:t>vários</a:t>
            </a:r>
            <a:r>
              <a:rPr lang="en-US" sz="2000" b="0" i="0" u="none" strike="noStrike" cap="none" dirty="0">
                <a:solidFill>
                  <a:srgbClr val="000000"/>
                </a:solidFill>
                <a:latin typeface="Arial"/>
                <a:ea typeface="Arial"/>
                <a:cs typeface="Arial"/>
                <a:sym typeface="Arial"/>
              </a:rPr>
              <a:t> para </a:t>
            </a:r>
            <a:r>
              <a:rPr lang="en-US" sz="2000" b="0" i="0" u="none" strike="noStrike" cap="none" dirty="0" err="1">
                <a:solidFill>
                  <a:srgbClr val="000000"/>
                </a:solidFill>
                <a:latin typeface="Arial"/>
                <a:ea typeface="Arial"/>
                <a:cs typeface="Arial"/>
                <a:sym typeface="Arial"/>
              </a:rPr>
              <a:t>vários</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cria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uma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tabela</a:t>
            </a:r>
            <a:r>
              <a:rPr lang="en-US" sz="2000" b="0" i="0" u="none" strike="noStrike" cap="none" dirty="0">
                <a:solidFill>
                  <a:srgbClr val="000000"/>
                </a:solidFill>
                <a:latin typeface="Arial"/>
                <a:ea typeface="Arial"/>
                <a:cs typeface="Arial"/>
                <a:sym typeface="Arial"/>
              </a:rPr>
              <a:t> de </a:t>
            </a:r>
            <a:r>
              <a:rPr lang="en-US" sz="2000" b="0" i="0" u="none" strike="noStrike" cap="none" dirty="0" err="1">
                <a:solidFill>
                  <a:srgbClr val="000000"/>
                </a:solidFill>
                <a:latin typeface="Arial"/>
                <a:ea typeface="Arial"/>
                <a:cs typeface="Arial"/>
                <a:sym typeface="Arial"/>
              </a:rPr>
              <a:t>relacionamento</a:t>
            </a:r>
            <a:r>
              <a:rPr lang="en-US" sz="2000" b="0" i="0" u="none" strike="noStrike" cap="none" dirty="0">
                <a:solidFill>
                  <a:srgbClr val="000000"/>
                </a:solidFill>
                <a:latin typeface="Arial"/>
                <a:ea typeface="Arial"/>
                <a:cs typeface="Arial"/>
                <a:sym typeface="Arial"/>
              </a:rPr>
              <a:t>. </a:t>
            </a:r>
            <a:endParaRPr dirty="0"/>
          </a:p>
          <a:p>
            <a:pPr marL="584200" marR="0" lvl="0" indent="-457200" algn="l" rtl="0">
              <a:lnSpc>
                <a:spcPct val="100000"/>
              </a:lnSpc>
              <a:spcBef>
                <a:spcPts val="0"/>
              </a:spcBef>
              <a:spcAft>
                <a:spcPts val="0"/>
              </a:spcAft>
              <a:buClr>
                <a:schemeClr val="dk1"/>
              </a:buClr>
              <a:buSzPts val="2000"/>
              <a:buFont typeface="+mj-lt"/>
              <a:buAutoNum type="arabicPeriod"/>
            </a:pP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a:solidFill>
                  <a:srgbClr val="000000"/>
                </a:solidFill>
                <a:latin typeface="Arial"/>
                <a:ea typeface="Arial"/>
                <a:cs typeface="Arial"/>
                <a:sym typeface="Arial"/>
              </a:rPr>
              <a:t>Toda </a:t>
            </a:r>
            <a:r>
              <a:rPr lang="en-US" sz="2000" b="0" i="0" u="none" strike="noStrike" cap="none" dirty="0" err="1">
                <a:solidFill>
                  <a:srgbClr val="000000"/>
                </a:solidFill>
                <a:latin typeface="Arial"/>
                <a:ea typeface="Arial"/>
                <a:cs typeface="Arial"/>
                <a:sym typeface="Arial"/>
              </a:rPr>
              <a:t>Chave</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Estrangeira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está</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relacionada</a:t>
            </a:r>
            <a:r>
              <a:rPr lang="en-US" sz="2000" b="0" i="0" u="none" strike="noStrike" cap="none" dirty="0">
                <a:solidFill>
                  <a:srgbClr val="000000"/>
                </a:solidFill>
                <a:latin typeface="Arial"/>
                <a:ea typeface="Arial"/>
                <a:cs typeface="Arial"/>
                <a:sym typeface="Arial"/>
              </a:rPr>
              <a:t> com a </a:t>
            </a:r>
            <a:r>
              <a:rPr lang="en-US" sz="2000" b="0" i="0" u="none" strike="noStrike" cap="none" dirty="0" err="1">
                <a:solidFill>
                  <a:srgbClr val="000000"/>
                </a:solidFill>
                <a:latin typeface="Arial"/>
                <a:ea typeface="Arial"/>
                <a:cs typeface="Arial"/>
                <a:sym typeface="Arial"/>
              </a:rPr>
              <a:t>chave</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primária</a:t>
            </a:r>
            <a:r>
              <a:rPr lang="en-US" sz="2000" b="0" i="0" u="none" strike="noStrike" cap="none" dirty="0">
                <a:solidFill>
                  <a:srgbClr val="000000"/>
                </a:solidFill>
                <a:latin typeface="Arial"/>
                <a:ea typeface="Arial"/>
                <a:cs typeface="Arial"/>
                <a:sym typeface="Arial"/>
              </a:rPr>
              <a:t>  de </a:t>
            </a:r>
            <a:r>
              <a:rPr lang="en-US" sz="2000" b="0" i="0" u="none" strike="noStrike" cap="none" dirty="0" err="1">
                <a:solidFill>
                  <a:srgbClr val="000000"/>
                </a:solidFill>
                <a:latin typeface="Arial"/>
                <a:ea typeface="Arial"/>
                <a:cs typeface="Arial"/>
                <a:sym typeface="Arial"/>
              </a:rPr>
              <a:t>outra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tabela</a:t>
            </a:r>
            <a:r>
              <a:rPr lang="en-US" sz="2000" b="0" i="0" u="none" strike="noStrike" cap="none" dirty="0">
                <a:solidFill>
                  <a:srgbClr val="000000"/>
                </a:solidFill>
                <a:latin typeface="Arial"/>
                <a:ea typeface="Arial"/>
                <a:cs typeface="Arial"/>
                <a:sym typeface="Arial"/>
              </a:rPr>
              <a:t>. </a:t>
            </a:r>
            <a:endParaRPr dirty="0"/>
          </a:p>
          <a:p>
            <a:pPr marL="584200" marR="0" lvl="0" indent="-457200" algn="l" rtl="0">
              <a:lnSpc>
                <a:spcPct val="100000"/>
              </a:lnSpc>
              <a:spcBef>
                <a:spcPts val="0"/>
              </a:spcBef>
              <a:spcAft>
                <a:spcPts val="0"/>
              </a:spcAft>
              <a:buClr>
                <a:schemeClr val="dk1"/>
              </a:buClr>
              <a:buSzPts val="2000"/>
              <a:buFont typeface="+mj-lt"/>
              <a:buAutoNum type="arabicPeriod"/>
            </a:pP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err="1">
                <a:solidFill>
                  <a:srgbClr val="000000"/>
                </a:solidFill>
                <a:latin typeface="Arial"/>
                <a:ea typeface="Arial"/>
                <a:cs typeface="Arial"/>
                <a:sym typeface="Arial"/>
              </a:rPr>
              <a:t>Cardinalidade</a:t>
            </a:r>
            <a:r>
              <a:rPr lang="en-US" sz="2000" b="0" i="0" u="none" strike="noStrike" cap="none" dirty="0">
                <a:solidFill>
                  <a:srgbClr val="000000"/>
                </a:solidFill>
                <a:latin typeface="Arial"/>
                <a:ea typeface="Arial"/>
                <a:cs typeface="Arial"/>
                <a:sym typeface="Arial"/>
              </a:rPr>
              <a:t> é a </a:t>
            </a:r>
            <a:r>
              <a:rPr lang="en-US" sz="2000" b="0" i="0" u="none" strike="noStrike" cap="none" dirty="0" err="1">
                <a:solidFill>
                  <a:srgbClr val="000000"/>
                </a:solidFill>
                <a:latin typeface="Arial"/>
                <a:ea typeface="Arial"/>
                <a:cs typeface="Arial"/>
                <a:sym typeface="Arial"/>
              </a:rPr>
              <a:t>frequência</a:t>
            </a:r>
            <a:r>
              <a:rPr lang="en-US" sz="2000" b="0" i="0" u="none" strike="noStrike" cap="none" dirty="0">
                <a:solidFill>
                  <a:srgbClr val="000000"/>
                </a:solidFill>
                <a:latin typeface="Arial"/>
                <a:ea typeface="Arial"/>
                <a:cs typeface="Arial"/>
                <a:sym typeface="Arial"/>
              </a:rPr>
              <a:t> do </a:t>
            </a:r>
            <a:r>
              <a:rPr lang="en-US" sz="2000" b="0" i="0" u="none" strike="noStrike" cap="none" dirty="0" err="1">
                <a:solidFill>
                  <a:srgbClr val="000000"/>
                </a:solidFill>
                <a:latin typeface="Arial"/>
                <a:ea typeface="Arial"/>
                <a:cs typeface="Arial"/>
                <a:sym typeface="Arial"/>
              </a:rPr>
              <a:t>relacionamento</a:t>
            </a:r>
            <a:r>
              <a:rPr lang="en-US" sz="2000" b="0" i="0" u="none" strike="noStrike" cap="none" dirty="0">
                <a:solidFill>
                  <a:srgbClr val="000000"/>
                </a:solidFill>
                <a:latin typeface="Arial"/>
                <a:ea typeface="Arial"/>
                <a:cs typeface="Arial"/>
                <a:sym typeface="Arial"/>
              </a:rPr>
              <a:t> </a:t>
            </a:r>
            <a:endParaRPr dirty="0"/>
          </a:p>
          <a:p>
            <a:pPr marL="584200" marR="0" lvl="0" indent="-457200" algn="l" rtl="0">
              <a:lnSpc>
                <a:spcPct val="100000"/>
              </a:lnSpc>
              <a:spcBef>
                <a:spcPts val="0"/>
              </a:spcBef>
              <a:spcAft>
                <a:spcPts val="0"/>
              </a:spcAft>
              <a:buClr>
                <a:schemeClr val="dk1"/>
              </a:buClr>
              <a:buSzPts val="2000"/>
              <a:buFont typeface="+mj-lt"/>
              <a:buAutoNum type="arabicPeriod"/>
            </a:pP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err="1">
                <a:solidFill>
                  <a:srgbClr val="000000"/>
                </a:solidFill>
                <a:latin typeface="Arial"/>
                <a:ea typeface="Arial"/>
                <a:cs typeface="Arial"/>
                <a:sym typeface="Arial"/>
              </a:rPr>
              <a:t>Todo</a:t>
            </a:r>
            <a:r>
              <a:rPr lang="en-US" sz="2000" b="0" i="0" u="none" strike="noStrike" cap="none" dirty="0">
                <a:solidFill>
                  <a:srgbClr val="000000"/>
                </a:solidFill>
                <a:latin typeface="Arial"/>
                <a:ea typeface="Arial"/>
                <a:cs typeface="Arial"/>
                <a:sym typeface="Arial"/>
              </a:rPr>
              <a:t> campo </a:t>
            </a:r>
            <a:r>
              <a:rPr lang="en-US" sz="2000" b="0" i="0" u="none" strike="noStrike" cap="none" dirty="0" err="1">
                <a:solidFill>
                  <a:srgbClr val="000000"/>
                </a:solidFill>
                <a:latin typeface="Arial"/>
                <a:ea typeface="Arial"/>
                <a:cs typeface="Arial"/>
                <a:sym typeface="Arial"/>
              </a:rPr>
              <a:t>chave</a:t>
            </a:r>
            <a:r>
              <a:rPr lang="en-US" sz="2000" b="0" i="0" u="none" strike="noStrike" cap="none" dirty="0">
                <a:solidFill>
                  <a:srgbClr val="000000"/>
                </a:solidFill>
                <a:latin typeface="Arial"/>
                <a:ea typeface="Arial"/>
                <a:cs typeface="Arial"/>
                <a:sym typeface="Arial"/>
              </a:rPr>
              <a:t> tem a </a:t>
            </a:r>
            <a:r>
              <a:rPr lang="en-US" sz="2000" b="0" i="0" u="none" strike="noStrike" cap="none" dirty="0" err="1">
                <a:solidFill>
                  <a:srgbClr val="000000"/>
                </a:solidFill>
                <a:latin typeface="Arial"/>
                <a:ea typeface="Arial"/>
                <a:cs typeface="Arial"/>
                <a:sym typeface="Arial"/>
              </a:rPr>
              <a:t>cardinalidade</a:t>
            </a:r>
            <a:r>
              <a:rPr lang="en-US" sz="2000" b="0" i="0" u="none" strike="noStrike" cap="none" dirty="0">
                <a:solidFill>
                  <a:srgbClr val="000000"/>
                </a:solidFill>
                <a:latin typeface="Arial"/>
                <a:ea typeface="Arial"/>
                <a:cs typeface="Arial"/>
                <a:sym typeface="Arial"/>
              </a:rPr>
              <a:t> 1 x N</a:t>
            </a:r>
            <a:endParaRPr dirty="0"/>
          </a:p>
          <a:p>
            <a:pPr marL="584200" marR="0" lvl="0" indent="-457200" algn="l" rtl="0">
              <a:lnSpc>
                <a:spcPct val="100000"/>
              </a:lnSpc>
              <a:spcBef>
                <a:spcPts val="0"/>
              </a:spcBef>
              <a:spcAft>
                <a:spcPts val="0"/>
              </a:spcAft>
              <a:buClr>
                <a:schemeClr val="dk1"/>
              </a:buClr>
              <a:buSzPts val="2000"/>
              <a:buFont typeface="+mj-lt"/>
              <a:buAutoNum type="arabicPeriod"/>
            </a:pP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mj-lt"/>
              <a:buAutoNum type="arabicPeriod"/>
            </a:pPr>
            <a:r>
              <a:rPr lang="en-US" sz="2000" b="0" i="0" u="none" strike="noStrike" cap="none" dirty="0" err="1">
                <a:solidFill>
                  <a:srgbClr val="000000"/>
                </a:solidFill>
                <a:latin typeface="Arial"/>
                <a:ea typeface="Arial"/>
                <a:cs typeface="Arial"/>
                <a:sym typeface="Arial"/>
              </a:rPr>
              <a:t>Nunca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criar</a:t>
            </a:r>
            <a:r>
              <a:rPr lang="en-US" sz="2000" b="0" i="0" u="none" strike="noStrike" cap="none" dirty="0">
                <a:solidFill>
                  <a:srgbClr val="000000"/>
                </a:solidFill>
                <a:latin typeface="Arial"/>
                <a:ea typeface="Arial"/>
                <a:cs typeface="Arial"/>
                <a:sym typeface="Arial"/>
              </a:rPr>
              <a:t> no campo data </a:t>
            </a:r>
            <a:r>
              <a:rPr lang="en-US" sz="2000" b="0" i="0" u="none" strike="noStrike" cap="none" dirty="0" err="1">
                <a:solidFill>
                  <a:srgbClr val="000000"/>
                </a:solidFill>
                <a:latin typeface="Arial"/>
                <a:ea typeface="Arial"/>
                <a:cs typeface="Arial"/>
                <a:sym typeface="Arial"/>
              </a:rPr>
              <a:t>uma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tabela</a:t>
            </a:r>
            <a:r>
              <a:rPr lang="en-US" sz="2000" b="0" i="0" u="none" strike="noStrike" cap="none" dirty="0">
                <a:solidFill>
                  <a:srgbClr val="000000"/>
                </a:solidFill>
                <a:latin typeface="Arial"/>
                <a:ea typeface="Arial"/>
                <a:cs typeface="Arial"/>
                <a:sym typeface="Arial"/>
              </a:rPr>
              <a:t>. </a:t>
            </a:r>
            <a:endParaRPr dirty="0"/>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08"/>
          <p:cNvSpPr txBox="1">
            <a:spLocks noGrp="1"/>
          </p:cNvSpPr>
          <p:nvPr>
            <p:ph type="ctrTitle"/>
          </p:nvPr>
        </p:nvSpPr>
        <p:spPr>
          <a:xfrm>
            <a:off x="2195512" y="1989137"/>
            <a:ext cx="5905500" cy="220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Exercício 11-09-2020  </a:t>
            </a:r>
            <a:endParaRPr/>
          </a:p>
        </p:txBody>
      </p:sp>
      <p:sp>
        <p:nvSpPr>
          <p:cNvPr id="961" name="Google Shape;961;p10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
        <p:nvSpPr>
          <p:cNvPr id="962" name="Google Shape;962;p108"/>
          <p:cNvSpPr txBox="1"/>
          <p:nvPr/>
        </p:nvSpPr>
        <p:spPr>
          <a:xfrm>
            <a:off x="107950" y="6237287"/>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963" name="Google Shape;963;p108"/>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10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
        <p:nvSpPr>
          <p:cNvPr id="969" name="Google Shape;969;p109"/>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970" name="Google Shape;970;p109"/>
          <p:cNvPicPr preferRelativeResize="0"/>
          <p:nvPr/>
        </p:nvPicPr>
        <p:blipFill rotWithShape="1">
          <a:blip r:embed="rId3">
            <a:alphaModFix/>
          </a:blip>
          <a:srcRect/>
          <a:stretch/>
        </p:blipFill>
        <p:spPr>
          <a:xfrm>
            <a:off x="9525" y="0"/>
            <a:ext cx="8511020" cy="6467664"/>
          </a:xfrm>
          <a:prstGeom prst="rect">
            <a:avLst/>
          </a:prstGeom>
          <a:noFill/>
          <a:ln>
            <a:noFill/>
          </a:ln>
        </p:spPr>
      </p:pic>
    </p:spTree>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11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
        <p:nvSpPr>
          <p:cNvPr id="976" name="Google Shape;976;p11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977" name="Google Shape;977;p110"/>
          <p:cNvPicPr preferRelativeResize="0"/>
          <p:nvPr/>
        </p:nvPicPr>
        <p:blipFill>
          <a:blip r:embed="rId3">
            <a:alphaModFix/>
          </a:blip>
          <a:stretch>
            <a:fillRect/>
          </a:stretch>
        </p:blipFill>
        <p:spPr>
          <a:xfrm>
            <a:off x="304800" y="1035925"/>
            <a:ext cx="8839201" cy="4398890"/>
          </a:xfrm>
          <a:prstGeom prst="rect">
            <a:avLst/>
          </a:prstGeom>
          <a:noFill/>
          <a:ln>
            <a:noFill/>
          </a:ln>
        </p:spPr>
      </p:pic>
    </p:spTree>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11"/>
          <p:cNvSpPr txBox="1">
            <a:spLocks noGrp="1"/>
          </p:cNvSpPr>
          <p:nvPr>
            <p:ph type="title"/>
          </p:nvPr>
        </p:nvSpPr>
        <p:spPr>
          <a:xfrm>
            <a:off x="468312" y="476250"/>
            <a:ext cx="8229600" cy="1371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Agenda</a:t>
            </a:r>
            <a:endParaRPr/>
          </a:p>
        </p:txBody>
      </p:sp>
      <p:sp>
        <p:nvSpPr>
          <p:cNvPr id="983" name="Google Shape;983;p111"/>
          <p:cNvSpPr txBox="1">
            <a:spLocks noGrp="1"/>
          </p:cNvSpPr>
          <p:nvPr>
            <p:ph type="body" idx="1"/>
          </p:nvPr>
        </p:nvSpPr>
        <p:spPr>
          <a:xfrm>
            <a:off x="1908175" y="1773237"/>
            <a:ext cx="5543550" cy="2590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SGBD</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SGBD – Representação Física</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Visão Interna / Conceitual / Externa</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DDL / DML / DCL</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SGBD - Regras</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 DBA</a:t>
            </a:r>
            <a:endParaRPr/>
          </a:p>
          <a:p>
            <a:pPr marL="342900" marR="0" lvl="0" indent="-342900" algn="l" rtl="0">
              <a:lnSpc>
                <a:spcPct val="15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Arial"/>
                <a:ea typeface="Arial"/>
                <a:cs typeface="Arial"/>
                <a:sym typeface="Arial"/>
              </a:rPr>
              <a:t>Exercício</a:t>
            </a:r>
            <a:endParaRPr/>
          </a:p>
          <a:p>
            <a:pPr marL="342900" marR="0" lvl="0" indent="-342900" algn="l" rtl="0">
              <a:lnSpc>
                <a:spcPct val="100000"/>
              </a:lnSpc>
              <a:spcBef>
                <a:spcPts val="440"/>
              </a:spcBef>
              <a:spcAft>
                <a:spcPts val="0"/>
              </a:spcAft>
              <a:buClr>
                <a:schemeClr val="lt2"/>
              </a:buClr>
              <a:buSzPts val="1650"/>
              <a:buFont typeface="Noto Sans Symbols"/>
              <a:buNone/>
            </a:pPr>
            <a:endParaRPr sz="2200" b="0" i="0" u="none" strike="noStrike" cap="none">
              <a:solidFill>
                <a:schemeClr val="dk1"/>
              </a:solidFill>
              <a:latin typeface="Arial"/>
              <a:ea typeface="Arial"/>
              <a:cs typeface="Arial"/>
              <a:sym typeface="Arial"/>
            </a:endParaRPr>
          </a:p>
          <a:p>
            <a:pPr marL="342900" marR="0" lvl="0" indent="-238125" algn="l" rtl="0">
              <a:lnSpc>
                <a:spcPct val="100000"/>
              </a:lnSpc>
              <a:spcBef>
                <a:spcPts val="440"/>
              </a:spcBef>
              <a:spcAft>
                <a:spcPts val="0"/>
              </a:spcAft>
              <a:buClr>
                <a:schemeClr val="lt2"/>
              </a:buClr>
              <a:buSzPts val="1650"/>
              <a:buFont typeface="Noto Sans Symbols"/>
              <a:buNone/>
            </a:pPr>
            <a:endParaRPr sz="2200" b="0" i="0" u="none" strike="noStrike" cap="none">
              <a:solidFill>
                <a:schemeClr val="dk1"/>
              </a:solidFill>
              <a:latin typeface="Arial"/>
              <a:ea typeface="Arial"/>
              <a:cs typeface="Arial"/>
              <a:sym typeface="Arial"/>
            </a:endParaRPr>
          </a:p>
        </p:txBody>
      </p:sp>
      <p:sp>
        <p:nvSpPr>
          <p:cNvPr id="984" name="Google Shape;984;p11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
        <p:nvSpPr>
          <p:cNvPr id="985" name="Google Shape;985;p11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986" name="Google Shape;986;p111"/>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12"/>
          <p:cNvSpPr txBox="1">
            <a:spLocks noGrp="1"/>
          </p:cNvSpPr>
          <p:nvPr>
            <p:ph type="title"/>
          </p:nvPr>
        </p:nvSpPr>
        <p:spPr>
          <a:xfrm>
            <a:off x="2916237" y="1916112"/>
            <a:ext cx="3384550" cy="19446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Arial"/>
              <a:buNone/>
            </a:pPr>
            <a:r>
              <a:rPr lang="en-US" sz="5400" b="0" i="0" u="none" strike="noStrike" cap="none">
                <a:solidFill>
                  <a:schemeClr val="dk1"/>
                </a:solidFill>
                <a:latin typeface="Arial"/>
                <a:ea typeface="Arial"/>
                <a:cs typeface="Arial"/>
                <a:sym typeface="Arial"/>
              </a:rPr>
              <a:t>Dúvidas</a:t>
            </a:r>
            <a:endParaRPr/>
          </a:p>
        </p:txBody>
      </p:sp>
      <p:sp>
        <p:nvSpPr>
          <p:cNvPr id="992" name="Google Shape;992;p11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
        <p:nvSpPr>
          <p:cNvPr id="993" name="Google Shape;993;p112"/>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sp>
        <p:nvSpPr>
          <p:cNvPr id="994" name="Google Shape;994;p112"/>
          <p:cNvSpPr txBox="1"/>
          <p:nvPr/>
        </p:nvSpPr>
        <p:spPr>
          <a:xfrm>
            <a:off x="3486150" y="3952875"/>
            <a:ext cx="4752975" cy="19446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Jose.wellington@ceub.edu.br</a:t>
            </a:r>
            <a:endParaRPr sz="1400" b="0" i="0" u="none" strike="noStrike" cap="none">
              <a:solidFill>
                <a:srgbClr val="000000"/>
              </a:solidFill>
              <a:latin typeface="Arial"/>
              <a:ea typeface="Arial"/>
              <a:cs typeface="Arial"/>
              <a:sym typeface="Arial"/>
            </a:endParaRPr>
          </a:p>
        </p:txBody>
      </p:sp>
      <p:pic>
        <p:nvPicPr>
          <p:cNvPr id="995" name="Google Shape;995;p112"/>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2"/>
          <p:cNvSpPr txBox="1">
            <a:spLocks noGrp="1"/>
          </p:cNvSpPr>
          <p:nvPr>
            <p:ph type="title" idx="4294967295"/>
          </p:nvPr>
        </p:nvSpPr>
        <p:spPr>
          <a:xfrm>
            <a:off x="468312" y="674687"/>
            <a:ext cx="2314500" cy="657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200"/>
              <a:buFont typeface="Arial"/>
              <a:buNone/>
            </a:pPr>
            <a:r>
              <a:rPr lang="en-US" sz="3200" b="0" i="0" u="none" strike="noStrike" cap="none">
                <a:solidFill>
                  <a:srgbClr val="FF0000"/>
                </a:solidFill>
                <a:latin typeface="Arial"/>
                <a:ea typeface="Arial"/>
                <a:cs typeface="Arial"/>
                <a:sym typeface="Arial"/>
              </a:rPr>
              <a:t>Exercício </a:t>
            </a:r>
            <a:endParaRPr/>
          </a:p>
        </p:txBody>
      </p:sp>
      <p:sp>
        <p:nvSpPr>
          <p:cNvPr id="594" name="Google Shape;594;p72"/>
          <p:cNvSpPr txBox="1">
            <a:spLocks noGrp="1"/>
          </p:cNvSpPr>
          <p:nvPr>
            <p:ph type="body" idx="4294967295"/>
          </p:nvPr>
        </p:nvSpPr>
        <p:spPr>
          <a:xfrm>
            <a:off x="395287" y="1557337"/>
            <a:ext cx="8229600" cy="4752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lt2"/>
              </a:buClr>
              <a:buSzPts val="1200"/>
              <a:buFont typeface="Noto Sans Symbols"/>
              <a:buChar char="■"/>
            </a:pPr>
            <a:r>
              <a:rPr lang="en-US" sz="1600" b="1" i="0" u="none" strike="noStrike" cap="none">
                <a:solidFill>
                  <a:schemeClr val="dk1"/>
                </a:solidFill>
                <a:latin typeface="Arial"/>
                <a:ea typeface="Arial"/>
                <a:cs typeface="Arial"/>
                <a:sym typeface="Arial"/>
              </a:rPr>
              <a:t>Vídeo Locadora</a:t>
            </a:r>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0" i="0" u="none" strike="noStrike" cap="none">
                <a:solidFill>
                  <a:schemeClr val="dk1"/>
                </a:solidFill>
                <a:latin typeface="Arial"/>
                <a:ea typeface="Arial"/>
                <a:cs typeface="Arial"/>
                <a:sym typeface="Arial"/>
              </a:rPr>
              <a:t>Uma vídeo locadora trabalha com aluguel DVD para os clientes cadastrados, com data do aluguel. Uma entrevista com o gerente da vídeo locadora resultou nas seguintes informações:</a:t>
            </a:r>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0" i="0" u="none" strike="noStrike" cap="none">
                <a:solidFill>
                  <a:schemeClr val="dk1"/>
                </a:solidFill>
                <a:latin typeface="Arial"/>
                <a:ea typeface="Arial"/>
                <a:cs typeface="Arial"/>
                <a:sym typeface="Arial"/>
              </a:rPr>
              <a:t>Precisa controlar os DVD alugados pelos clientes.</a:t>
            </a:r>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0" i="0" u="none" strike="noStrike" cap="none">
                <a:solidFill>
                  <a:schemeClr val="dk1"/>
                </a:solidFill>
                <a:latin typeface="Arial"/>
                <a:ea typeface="Arial"/>
                <a:cs typeface="Arial"/>
                <a:sym typeface="Arial"/>
              </a:rPr>
              <a:t>Precisa ter o cadastro de clientes.</a:t>
            </a:r>
            <a:endParaRPr/>
          </a:p>
          <a:p>
            <a:pPr marL="742950" marR="0" lvl="1" indent="-285750" algn="just" rtl="0">
              <a:lnSpc>
                <a:spcPct val="100000"/>
              </a:lnSpc>
              <a:spcBef>
                <a:spcPts val="320"/>
              </a:spcBef>
              <a:spcAft>
                <a:spcPts val="0"/>
              </a:spcAft>
              <a:buClr>
                <a:schemeClr val="accent2"/>
              </a:buClr>
              <a:buSzPts val="1280"/>
              <a:buFont typeface="Noto Sans Symbols"/>
              <a:buNone/>
            </a:pPr>
            <a:endParaRPr sz="1600" b="0" i="0" u="none" strike="noStrike" cap="none">
              <a:solidFill>
                <a:schemeClr val="dk1"/>
              </a:solidFill>
              <a:latin typeface="Arial"/>
              <a:ea typeface="Arial"/>
              <a:cs typeface="Arial"/>
              <a:sym typeface="Arial"/>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1" i="0" u="none" strike="noStrike" cap="none">
                <a:solidFill>
                  <a:schemeClr val="dk1"/>
                </a:solidFill>
                <a:latin typeface="Arial"/>
                <a:ea typeface="Arial"/>
                <a:cs typeface="Arial"/>
                <a:sym typeface="Arial"/>
              </a:rPr>
              <a:t>Dados levantados:</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Titulo do DVD, gênero, distribuidora  e dublada</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Cliente, Data nascimento, endereço e telefone.</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Data do aluguel</a:t>
            </a:r>
            <a:endParaRPr/>
          </a:p>
          <a:p>
            <a:pPr marL="1143000" marR="0" lvl="2" indent="-228600" algn="just" rtl="0">
              <a:lnSpc>
                <a:spcPct val="100000"/>
              </a:lnSpc>
              <a:spcBef>
                <a:spcPts val="280"/>
              </a:spcBef>
              <a:spcAft>
                <a:spcPts val="0"/>
              </a:spcAft>
              <a:buClr>
                <a:schemeClr val="lt2"/>
              </a:buClr>
              <a:buSzPts val="910"/>
              <a:buFont typeface="Noto Sans Symbols"/>
              <a:buNone/>
            </a:pPr>
            <a:endParaRPr sz="1400" b="0" i="0" u="none" strike="noStrike" cap="none">
              <a:solidFill>
                <a:schemeClr val="dk1"/>
              </a:solidFill>
              <a:latin typeface="Arial"/>
              <a:ea typeface="Arial"/>
              <a:cs typeface="Arial"/>
              <a:sym typeface="Arial"/>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1" i="0" u="none" strike="noStrike" cap="none">
                <a:solidFill>
                  <a:schemeClr val="dk1"/>
                </a:solidFill>
                <a:latin typeface="Arial"/>
                <a:ea typeface="Arial"/>
                <a:cs typeface="Arial"/>
                <a:sym typeface="Arial"/>
              </a:rPr>
              <a:t>Regras de negócio</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DVD pode ter 1 gênero</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DVD pode ter 1 distribuidora</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DVD pode ser dublada ou não  dublada</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cliente pode alugar vários DVD em momentos distintos</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Vídeo locadora  tem somente 1 titulo e só tem um  DVD. </a:t>
            </a:r>
            <a:endParaRPr/>
          </a:p>
        </p:txBody>
      </p:sp>
      <p:pic>
        <p:nvPicPr>
          <p:cNvPr id="595" name="Google Shape;595;p72"/>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96" name="Google Shape;596;p7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a:t>
            </a:fld>
            <a:endParaRPr/>
          </a:p>
        </p:txBody>
      </p:sp>
      <p:sp>
        <p:nvSpPr>
          <p:cNvPr id="597" name="Google Shape;597;p72"/>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02 - Introdução a Modelagem de Dados</a:t>
            </a:r>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3"/>
          <p:cNvSpPr txBox="1">
            <a:spLocks noGrp="1"/>
          </p:cNvSpPr>
          <p:nvPr>
            <p:ph type="title" idx="4294967295"/>
          </p:nvPr>
        </p:nvSpPr>
        <p:spPr>
          <a:xfrm>
            <a:off x="468312" y="674687"/>
            <a:ext cx="2314500" cy="657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200"/>
              <a:buFont typeface="Arial"/>
              <a:buNone/>
            </a:pPr>
            <a:r>
              <a:rPr lang="en-US" sz="3200" b="0" i="0" u="none" strike="noStrike" cap="none">
                <a:solidFill>
                  <a:srgbClr val="FF0000"/>
                </a:solidFill>
                <a:latin typeface="Arial"/>
                <a:ea typeface="Arial"/>
                <a:cs typeface="Arial"/>
                <a:sym typeface="Arial"/>
              </a:rPr>
              <a:t>Exercício </a:t>
            </a:r>
            <a:endParaRPr/>
          </a:p>
        </p:txBody>
      </p:sp>
      <p:pic>
        <p:nvPicPr>
          <p:cNvPr id="603" name="Google Shape;603;p73"/>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04" name="Google Shape;604;p7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6</a:t>
            </a:fld>
            <a:endParaRPr/>
          </a:p>
        </p:txBody>
      </p:sp>
      <p:sp>
        <p:nvSpPr>
          <p:cNvPr id="605" name="Google Shape;605;p73"/>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02 - Introdução a Modelagem de Dados</a:t>
            </a:r>
            <a:endParaRPr/>
          </a:p>
        </p:txBody>
      </p:sp>
      <p:pic>
        <p:nvPicPr>
          <p:cNvPr id="606" name="Google Shape;606;p73"/>
          <p:cNvPicPr preferRelativeResize="0"/>
          <p:nvPr/>
        </p:nvPicPr>
        <p:blipFill>
          <a:blip r:embed="rId4">
            <a:alphaModFix/>
          </a:blip>
          <a:stretch>
            <a:fillRect/>
          </a:stretch>
        </p:blipFill>
        <p:spPr>
          <a:xfrm>
            <a:off x="612400" y="1484387"/>
            <a:ext cx="8166077" cy="4611612"/>
          </a:xfrm>
          <a:prstGeom prst="rect">
            <a:avLst/>
          </a:prstGeom>
          <a:noFill/>
          <a:ln>
            <a:noFill/>
          </a:ln>
        </p:spPr>
      </p:pic>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4"/>
          <p:cNvSpPr txBox="1">
            <a:spLocks noGrp="1"/>
          </p:cNvSpPr>
          <p:nvPr>
            <p:ph type="title" idx="4294967295"/>
          </p:nvPr>
        </p:nvSpPr>
        <p:spPr>
          <a:xfrm>
            <a:off x="468273" y="674675"/>
            <a:ext cx="7122000" cy="657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200"/>
              <a:buFont typeface="Arial"/>
              <a:buNone/>
            </a:pPr>
            <a:r>
              <a:rPr lang="en-US" sz="3200" b="0" i="0" u="none" strike="noStrike" cap="none">
                <a:solidFill>
                  <a:srgbClr val="FF0000"/>
                </a:solidFill>
                <a:latin typeface="Arial"/>
                <a:ea typeface="Arial"/>
                <a:cs typeface="Arial"/>
                <a:sym typeface="Arial"/>
              </a:rPr>
              <a:t>Exercício para entregar 04-09-2020</a:t>
            </a:r>
            <a:endParaRPr/>
          </a:p>
        </p:txBody>
      </p:sp>
      <p:sp>
        <p:nvSpPr>
          <p:cNvPr id="612" name="Google Shape;612;p74"/>
          <p:cNvSpPr txBox="1">
            <a:spLocks noGrp="1"/>
          </p:cNvSpPr>
          <p:nvPr>
            <p:ph type="body" idx="4294967295"/>
          </p:nvPr>
        </p:nvSpPr>
        <p:spPr>
          <a:xfrm>
            <a:off x="395287" y="1557337"/>
            <a:ext cx="8229600" cy="4752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lt2"/>
              </a:buClr>
              <a:buSzPts val="1200"/>
              <a:buFont typeface="Noto Sans Symbols"/>
              <a:buChar char="■"/>
            </a:pPr>
            <a:r>
              <a:rPr lang="en-US" sz="1600" b="1" i="0" u="none" strike="noStrike" cap="none">
                <a:solidFill>
                  <a:schemeClr val="dk1"/>
                </a:solidFill>
                <a:latin typeface="Arial"/>
                <a:ea typeface="Arial"/>
                <a:cs typeface="Arial"/>
                <a:sym typeface="Arial"/>
              </a:rPr>
              <a:t>Vídeo Locadora</a:t>
            </a:r>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0" i="0" u="none" strike="noStrike" cap="none">
                <a:solidFill>
                  <a:schemeClr val="dk1"/>
                </a:solidFill>
                <a:latin typeface="Arial"/>
                <a:ea typeface="Arial"/>
                <a:cs typeface="Arial"/>
                <a:sym typeface="Arial"/>
              </a:rPr>
              <a:t>Uma vídeo locadora trabalha com aluguel DVD para os clientes cadastrados, com data do aluguel. Uma entrevista com o gerente da vídeo locadora resultou nas seguintes informações:</a:t>
            </a:r>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0" i="0" u="none" strike="noStrike" cap="none">
                <a:solidFill>
                  <a:schemeClr val="dk1"/>
                </a:solidFill>
                <a:latin typeface="Arial"/>
                <a:ea typeface="Arial"/>
                <a:cs typeface="Arial"/>
                <a:sym typeface="Arial"/>
              </a:rPr>
              <a:t>Precisa controlar os DVD alugados pelos clientes.</a:t>
            </a:r>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0" i="0" u="none" strike="noStrike" cap="none">
                <a:solidFill>
                  <a:schemeClr val="dk1"/>
                </a:solidFill>
                <a:latin typeface="Arial"/>
                <a:ea typeface="Arial"/>
                <a:cs typeface="Arial"/>
                <a:sym typeface="Arial"/>
              </a:rPr>
              <a:t>Precisa ter o cadastro de clientes.</a:t>
            </a:r>
            <a:endParaRPr/>
          </a:p>
          <a:p>
            <a:pPr marL="742950" marR="0" lvl="1" indent="-285750" algn="just" rtl="0">
              <a:lnSpc>
                <a:spcPct val="100000"/>
              </a:lnSpc>
              <a:spcBef>
                <a:spcPts val="320"/>
              </a:spcBef>
              <a:spcAft>
                <a:spcPts val="0"/>
              </a:spcAft>
              <a:buClr>
                <a:schemeClr val="accent2"/>
              </a:buClr>
              <a:buSzPts val="1280"/>
              <a:buFont typeface="Noto Sans Symbols"/>
              <a:buNone/>
            </a:pPr>
            <a:endParaRPr sz="1600" b="0" i="0" u="none" strike="noStrike" cap="none">
              <a:solidFill>
                <a:schemeClr val="dk1"/>
              </a:solidFill>
              <a:latin typeface="Arial"/>
              <a:ea typeface="Arial"/>
              <a:cs typeface="Arial"/>
              <a:sym typeface="Arial"/>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1" i="0" u="none" strike="noStrike" cap="none">
                <a:solidFill>
                  <a:schemeClr val="dk1"/>
                </a:solidFill>
                <a:latin typeface="Arial"/>
                <a:ea typeface="Arial"/>
                <a:cs typeface="Arial"/>
                <a:sym typeface="Arial"/>
              </a:rPr>
              <a:t>Dados levantados:</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Titulo do DVD, gênero, distribuidora  e dublada</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Cliente, Data nascimento, endereço e telefone.</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Data do aluguel</a:t>
            </a:r>
            <a:endParaRPr/>
          </a:p>
          <a:p>
            <a:pPr marL="1143000" marR="0" lvl="2" indent="-228600" algn="just" rtl="0">
              <a:lnSpc>
                <a:spcPct val="100000"/>
              </a:lnSpc>
              <a:spcBef>
                <a:spcPts val="280"/>
              </a:spcBef>
              <a:spcAft>
                <a:spcPts val="0"/>
              </a:spcAft>
              <a:buClr>
                <a:schemeClr val="lt2"/>
              </a:buClr>
              <a:buSzPts val="910"/>
              <a:buFont typeface="Noto Sans Symbols"/>
              <a:buNone/>
            </a:pPr>
            <a:endParaRPr sz="1400" b="0" i="0" u="none" strike="noStrike" cap="none">
              <a:solidFill>
                <a:schemeClr val="dk1"/>
              </a:solidFill>
              <a:latin typeface="Arial"/>
              <a:ea typeface="Arial"/>
              <a:cs typeface="Arial"/>
              <a:sym typeface="Arial"/>
            </a:endParaRPr>
          </a:p>
          <a:p>
            <a:pPr marL="742950" marR="0" lvl="1" indent="-285750" algn="just" rtl="0">
              <a:lnSpc>
                <a:spcPct val="100000"/>
              </a:lnSpc>
              <a:spcBef>
                <a:spcPts val="320"/>
              </a:spcBef>
              <a:spcAft>
                <a:spcPts val="0"/>
              </a:spcAft>
              <a:buClr>
                <a:schemeClr val="accent2"/>
              </a:buClr>
              <a:buSzPts val="1280"/>
              <a:buFont typeface="Noto Sans Symbols"/>
              <a:buChar char="◻"/>
            </a:pPr>
            <a:r>
              <a:rPr lang="en-US" sz="1600" b="1" i="0" u="none" strike="noStrike" cap="none">
                <a:solidFill>
                  <a:schemeClr val="dk1"/>
                </a:solidFill>
                <a:latin typeface="Arial"/>
                <a:ea typeface="Arial"/>
                <a:cs typeface="Arial"/>
                <a:sym typeface="Arial"/>
              </a:rPr>
              <a:t>Regras de negócio</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DVD pode ter 1 gênero</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DVD pode ter 1 distribuidora</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DVD pode ser dublada ou não  dublada</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1 cliente pode alugar vários DVD em momentos distintos</a:t>
            </a:r>
            <a:endParaRPr/>
          </a:p>
          <a:p>
            <a:pPr marL="1143000" marR="0" lvl="2" indent="-228600" algn="just" rtl="0">
              <a:lnSpc>
                <a:spcPct val="100000"/>
              </a:lnSpc>
              <a:spcBef>
                <a:spcPts val="280"/>
              </a:spcBef>
              <a:spcAft>
                <a:spcPts val="0"/>
              </a:spcAft>
              <a:buClr>
                <a:schemeClr val="lt2"/>
              </a:buClr>
              <a:buSzPts val="910"/>
              <a:buFont typeface="Noto Sans Symbols"/>
              <a:buChar char="■"/>
            </a:pPr>
            <a:r>
              <a:rPr lang="en-US" sz="1400" b="0" i="0" u="none" strike="noStrike" cap="none">
                <a:solidFill>
                  <a:schemeClr val="dk1"/>
                </a:solidFill>
                <a:latin typeface="Arial"/>
                <a:ea typeface="Arial"/>
                <a:cs typeface="Arial"/>
                <a:sym typeface="Arial"/>
              </a:rPr>
              <a:t>Vídeo locadora só tem 1 titulo </a:t>
            </a:r>
            <a:r>
              <a:rPr lang="en-US" sz="1400"/>
              <a:t>PODE TER VÁRIOS DVDs</a:t>
            </a:r>
            <a:r>
              <a:rPr lang="en-US" sz="1400" b="0" i="0" u="none" strike="noStrike" cap="none">
                <a:solidFill>
                  <a:schemeClr val="dk1"/>
                </a:solidFill>
                <a:latin typeface="Arial"/>
                <a:ea typeface="Arial"/>
                <a:cs typeface="Arial"/>
                <a:sym typeface="Arial"/>
              </a:rPr>
              <a:t> </a:t>
            </a:r>
            <a:endParaRPr/>
          </a:p>
        </p:txBody>
      </p:sp>
      <p:pic>
        <p:nvPicPr>
          <p:cNvPr id="613" name="Google Shape;613;p74"/>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14" name="Google Shape;614;p7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7</a:t>
            </a:fld>
            <a:endParaRPr/>
          </a:p>
        </p:txBody>
      </p:sp>
      <p:sp>
        <p:nvSpPr>
          <p:cNvPr id="615" name="Google Shape;615;p74"/>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02 - Introdução a Modelagem de Dados</a:t>
            </a:r>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5"/>
          <p:cNvSpPr txBox="1">
            <a:spLocks noGrp="1"/>
          </p:cNvSpPr>
          <p:nvPr>
            <p:ph type="title" idx="4294967295"/>
          </p:nvPr>
        </p:nvSpPr>
        <p:spPr>
          <a:xfrm>
            <a:off x="468273" y="674675"/>
            <a:ext cx="7122000" cy="657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200"/>
              <a:buFont typeface="Arial"/>
              <a:buNone/>
            </a:pPr>
            <a:r>
              <a:rPr lang="en-US" sz="3200" b="0" i="0" u="none" strike="noStrike" cap="none">
                <a:solidFill>
                  <a:srgbClr val="FF0000"/>
                </a:solidFill>
                <a:latin typeface="Arial"/>
                <a:ea typeface="Arial"/>
                <a:cs typeface="Arial"/>
                <a:sym typeface="Arial"/>
              </a:rPr>
              <a:t>Exercício para entregar 04-09-2020</a:t>
            </a:r>
            <a:endParaRPr/>
          </a:p>
        </p:txBody>
      </p:sp>
      <p:pic>
        <p:nvPicPr>
          <p:cNvPr id="621" name="Google Shape;621;p75"/>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22" name="Google Shape;622;p7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8</a:t>
            </a:fld>
            <a:endParaRPr/>
          </a:p>
        </p:txBody>
      </p:sp>
      <p:sp>
        <p:nvSpPr>
          <p:cNvPr id="623" name="Google Shape;623;p75"/>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02 - Introdução a Modelagem de Dados</a:t>
            </a:r>
            <a:endParaRPr/>
          </a:p>
        </p:txBody>
      </p:sp>
      <p:pic>
        <p:nvPicPr>
          <p:cNvPr id="624" name="Google Shape;624;p75"/>
          <p:cNvPicPr preferRelativeResize="0"/>
          <p:nvPr/>
        </p:nvPicPr>
        <p:blipFill>
          <a:blip r:embed="rId4">
            <a:alphaModFix/>
          </a:blip>
          <a:stretch>
            <a:fillRect/>
          </a:stretch>
        </p:blipFill>
        <p:spPr>
          <a:xfrm>
            <a:off x="152400" y="1484375"/>
            <a:ext cx="8839200" cy="4380488"/>
          </a:xfrm>
          <a:prstGeom prst="rect">
            <a:avLst/>
          </a:prstGeom>
          <a:noFill/>
          <a:ln>
            <a:noFill/>
          </a:ln>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6"/>
          <p:cNvSpPr txBox="1">
            <a:spLocks noGrp="1"/>
          </p:cNvSpPr>
          <p:nvPr>
            <p:ph type="ctrTitle"/>
          </p:nvPr>
        </p:nvSpPr>
        <p:spPr>
          <a:xfrm>
            <a:off x="2195512" y="1989137"/>
            <a:ext cx="7272337" cy="220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S.G.B.D. </a:t>
            </a:r>
            <a:br>
              <a:rPr lang="en-US" sz="2400" b="1" i="0" u="none" strike="noStrike" cap="none">
                <a:solidFill>
                  <a:srgbClr val="FFFFFF"/>
                </a:solidFill>
                <a:latin typeface="Arial"/>
                <a:ea typeface="Arial"/>
                <a:cs typeface="Arial"/>
                <a:sym typeface="Arial"/>
              </a:rPr>
            </a:br>
            <a:r>
              <a:rPr lang="en-US" sz="2400" b="1" i="0" u="none" strike="noStrike" cap="none">
                <a:solidFill>
                  <a:srgbClr val="FFFFFF"/>
                </a:solidFill>
                <a:latin typeface="Arial"/>
                <a:ea typeface="Arial"/>
                <a:cs typeface="Arial"/>
                <a:sym typeface="Arial"/>
              </a:rPr>
              <a:t>(Sistema Gerenciador de Banco de Dados) </a:t>
            </a:r>
            <a:endParaRPr/>
          </a:p>
        </p:txBody>
      </p:sp>
      <p:sp>
        <p:nvSpPr>
          <p:cNvPr id="630" name="Google Shape;630;p7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
        <p:nvSpPr>
          <p:cNvPr id="631" name="Google Shape;631;p76"/>
          <p:cNvSpPr txBox="1"/>
          <p:nvPr/>
        </p:nvSpPr>
        <p:spPr>
          <a:xfrm>
            <a:off x="107950" y="6237287"/>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Aula 03 - SGBD</a:t>
            </a:r>
            <a:endParaRPr sz="1400" b="0" i="0" u="none" strike="noStrike" cap="none">
              <a:solidFill>
                <a:srgbClr val="000000"/>
              </a:solidFill>
              <a:latin typeface="Arial"/>
              <a:ea typeface="Arial"/>
              <a:cs typeface="Arial"/>
              <a:sym typeface="Arial"/>
            </a:endParaRPr>
          </a:p>
        </p:txBody>
      </p:sp>
      <p:pic>
        <p:nvPicPr>
          <p:cNvPr id="632" name="Google Shape;632;p76"/>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transition>
    <p:push/>
  </p:transition>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1943</Words>
  <Application>Microsoft Office PowerPoint</Application>
  <PresentationFormat>Apresentação na tela (4:3)</PresentationFormat>
  <Paragraphs>281</Paragraphs>
  <Slides>45</Slides>
  <Notes>45</Notes>
  <HiddenSlides>0</HiddenSlides>
  <MMClips>0</MMClips>
  <ScaleCrop>false</ScaleCrop>
  <HeadingPairs>
    <vt:vector size="6" baseType="variant">
      <vt:variant>
        <vt:lpstr>Fontes usadas</vt:lpstr>
      </vt:variant>
      <vt:variant>
        <vt:i4>4</vt:i4>
      </vt:variant>
      <vt:variant>
        <vt:lpstr>Tema</vt:lpstr>
      </vt:variant>
      <vt:variant>
        <vt:i4>7</vt:i4>
      </vt:variant>
      <vt:variant>
        <vt:lpstr>Títulos de slides</vt:lpstr>
      </vt:variant>
      <vt:variant>
        <vt:i4>45</vt:i4>
      </vt:variant>
    </vt:vector>
  </HeadingPairs>
  <TitlesOfParts>
    <vt:vector size="56" baseType="lpstr">
      <vt:lpstr>Noto Sans Symbols</vt:lpstr>
      <vt:lpstr>Times New Roman</vt:lpstr>
      <vt:lpstr>Arial Black</vt:lpstr>
      <vt:lpstr>Arial</vt:lpstr>
      <vt:lpstr>1_Pixel</vt:lpstr>
      <vt:lpstr>3_Pixel</vt:lpstr>
      <vt:lpstr>Pixel</vt:lpstr>
      <vt:lpstr>4_Pixel</vt:lpstr>
      <vt:lpstr>2_Pixel</vt:lpstr>
      <vt:lpstr>2_Pixel</vt:lpstr>
      <vt:lpstr>Pixel</vt:lpstr>
      <vt:lpstr> Conceitos de Modelagem de Dados </vt:lpstr>
      <vt:lpstr>Planejamento</vt:lpstr>
      <vt:lpstr>Agenda</vt:lpstr>
      <vt:lpstr>Exercício Modelagem de dados</vt:lpstr>
      <vt:lpstr>Exercício </vt:lpstr>
      <vt:lpstr>Exercício </vt:lpstr>
      <vt:lpstr>Exercício para entregar 04-09-2020</vt:lpstr>
      <vt:lpstr>Exercício para entregar 04-09-2020</vt:lpstr>
      <vt:lpstr>S.G.B.D.  (Sistema Gerenciador de Banco de Dados) </vt:lpstr>
      <vt:lpstr>S.G.D.B. (Sistema Gerenciador de Banco de Dados) </vt:lpstr>
      <vt:lpstr>S.G.D.B. (Sistema Gerenciador de Banco de Dados) </vt:lpstr>
      <vt:lpstr>Representação Física do SGBD</vt:lpstr>
      <vt:lpstr>Representação Física do SGBD</vt:lpstr>
      <vt:lpstr>Representação Física do SGBD</vt:lpstr>
      <vt:lpstr>Representação Física do SGBD</vt:lpstr>
      <vt:lpstr>Representação Física do SGBD</vt:lpstr>
      <vt:lpstr>Representação Física do SGBD</vt:lpstr>
      <vt:lpstr>SQL -  Structured Query Language,  ou  Linguagem de Consulta Estruturada  </vt:lpstr>
      <vt:lpstr>SQL -  Structured Query Language</vt:lpstr>
      <vt:lpstr>SQL -  Structured Query Language</vt:lpstr>
      <vt:lpstr>Banco de dados Relacional</vt:lpstr>
      <vt:lpstr>SQL -  Structured Query Language</vt:lpstr>
      <vt:lpstr>Linguagem de definição dos dados (DDL) </vt:lpstr>
      <vt:lpstr>Linguagem de manipulação dos dados (DML) </vt:lpstr>
      <vt:lpstr>Linguagem de controle dos dados (DCL) </vt:lpstr>
      <vt:lpstr>SGBD - Regras</vt:lpstr>
      <vt:lpstr>SGBD - Regras</vt:lpstr>
      <vt:lpstr>SGBD - Regras</vt:lpstr>
      <vt:lpstr>SGBD - Regras</vt:lpstr>
      <vt:lpstr>SGBD - Regras</vt:lpstr>
      <vt:lpstr>SGBD - Regras</vt:lpstr>
      <vt:lpstr>SGBD - Regras</vt:lpstr>
      <vt:lpstr>SGBD - Regras</vt:lpstr>
      <vt:lpstr>SGBD - Regras</vt:lpstr>
      <vt:lpstr>SGBD - Regras</vt:lpstr>
      <vt:lpstr>SGBD - Regras</vt:lpstr>
      <vt:lpstr>Administradores de Banco de Dados (DBA) </vt:lpstr>
      <vt:lpstr>Vídeo - Histórico do Banco de Dados</vt:lpstr>
      <vt:lpstr>Profissional de TIC</vt:lpstr>
      <vt:lpstr>Modelagem de Dados - Regras</vt:lpstr>
      <vt:lpstr>Exercício 11-09-2020  </vt:lpstr>
      <vt:lpstr>Apresentação do PowerPoint</vt:lpstr>
      <vt:lpstr>Apresentação do PowerPoint</vt:lpstr>
      <vt:lpstr>Agenda</vt:lpstr>
      <vt:lpstr>Dúvidas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Conceitos de Modelagem de Dados </dc:title>
  <cp:lastModifiedBy>User</cp:lastModifiedBy>
  <cp:revision>2</cp:revision>
  <dcterms:modified xsi:type="dcterms:W3CDTF">2020-10-26T13:32:02Z</dcterms:modified>
</cp:coreProperties>
</file>