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8.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9.xml" ContentType="application/vnd.openxmlformats-officedocument.theme+xml"/>
  <Override PartName="/ppt/slideLayouts/slideLayout41.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 id="2147483691" r:id="rId2"/>
    <p:sldMasterId id="2147483692" r:id="rId3"/>
    <p:sldMasterId id="2147483693" r:id="rId4"/>
    <p:sldMasterId id="2147483694" r:id="rId5"/>
    <p:sldMasterId id="2147483695" r:id="rId6"/>
    <p:sldMasterId id="2147483696" r:id="rId7"/>
    <p:sldMasterId id="2147483697" r:id="rId8"/>
    <p:sldMasterId id="2147483698" r:id="rId9"/>
    <p:sldMasterId id="2147483699" r:id="rId10"/>
  </p:sldMasterIdLst>
  <p:notesMasterIdLst>
    <p:notesMasterId r:id="rId46"/>
  </p:notesMasterIdLst>
  <p:sldIdLst>
    <p:sldId id="256" r:id="rId11"/>
    <p:sldId id="296"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4" r:id="rId38"/>
    <p:sldId id="285" r:id="rId39"/>
    <p:sldId id="290" r:id="rId40"/>
    <p:sldId id="291" r:id="rId41"/>
    <p:sldId id="292" r:id="rId42"/>
    <p:sldId id="293" r:id="rId43"/>
    <p:sldId id="294" r:id="rId44"/>
    <p:sldId id="295" r:id="rId45"/>
  </p:sldIdLst>
  <p:sldSz cx="9144000" cy="6858000" type="screen4x3"/>
  <p:notesSz cx="6724650" cy="9774238"/>
  <p:embeddedFontLst>
    <p:embeddedFont>
      <p:font typeface="Arial Black" panose="020B0A04020102020204" pitchFamily="34"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3079">
          <p15:clr>
            <a:srgbClr val="000000"/>
          </p15:clr>
        </p15:guide>
        <p15:guide id="2" pos="2119">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79"/>
        <p:guide pos="211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font" Target="fonts/font1.fntdata"/><Relationship Id="rId50"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font" Target="fonts/font2.fntdata"/><Relationship Id="rId8" Type="http://schemas.openxmlformats.org/officeDocument/2006/relationships/slideMaster" Target="slideMasters/slideMaster8.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4650" cy="4889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08412" y="0"/>
            <a:ext cx="2914650" cy="4889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19162" y="733425"/>
            <a:ext cx="4886325" cy="36655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73100" y="4643437"/>
            <a:ext cx="5378450" cy="43973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283700"/>
            <a:ext cx="2914650" cy="4889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08412" y="9283700"/>
            <a:ext cx="2914650" cy="4889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‹nº›</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1:notes"/>
          <p:cNvSpPr txBox="1"/>
          <p:nvPr/>
        </p:nvSpPr>
        <p:spPr>
          <a:xfrm>
            <a:off x="3808412" y="9283700"/>
            <a:ext cx="2914650" cy="4889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a:solidFill>
                  <a:srgbClr val="000000"/>
                </a:solidFill>
                <a:latin typeface="Arial"/>
                <a:ea typeface="Arial"/>
                <a:cs typeface="Arial"/>
                <a:sym typeface="Arial"/>
              </a:rPr>
              <a:t>1</a:t>
            </a:fld>
            <a:endParaRPr/>
          </a:p>
        </p:txBody>
      </p:sp>
      <p:sp>
        <p:nvSpPr>
          <p:cNvPr id="449" name="Google Shape;449;p1:notes"/>
          <p:cNvSpPr>
            <a:spLocks noGrp="1" noRot="1" noChangeAspect="1"/>
          </p:cNvSpPr>
          <p:nvPr>
            <p:ph type="sldImg" idx="2"/>
          </p:nvPr>
        </p:nvSpPr>
        <p:spPr>
          <a:xfrm>
            <a:off x="919162" y="733425"/>
            <a:ext cx="4886325" cy="36655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0" name="Google Shape;450;p1:notes"/>
          <p:cNvSpPr txBox="1">
            <a:spLocks noGrp="1"/>
          </p:cNvSpPr>
          <p:nvPr>
            <p:ph type="body" idx="1"/>
          </p:nvPr>
        </p:nvSpPr>
        <p:spPr>
          <a:xfrm>
            <a:off x="673100" y="4643437"/>
            <a:ext cx="5378450" cy="43973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lang="en-US" i="1"/>
              <a:t>architecture</a:t>
            </a:r>
            <a:r>
              <a:rPr lang="en-US"/>
              <a:t> - must be defined clearly enough that maintenance programmers can (quickly!) find and fix a bug that shows up long after the original authors have moved on to other projects. That is, these programs must be </a:t>
            </a:r>
            <a:r>
              <a:rPr lang="en-US" i="1"/>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lang="en-US" i="1"/>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10: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10</a:t>
            </a:fld>
            <a:endParaRPr/>
          </a:p>
        </p:txBody>
      </p:sp>
      <p:sp>
        <p:nvSpPr>
          <p:cNvPr id="559" name="Google Shape;559;p10:notes"/>
          <p:cNvSpPr>
            <a:spLocks noGrp="1" noRot="1" noChangeAspect="1"/>
          </p:cNvSpPr>
          <p:nvPr>
            <p:ph type="sldImg" idx="2"/>
          </p:nvPr>
        </p:nvSpPr>
        <p:spPr>
          <a:xfrm>
            <a:off x="920750"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0" name="Google Shape;560;p10:notes"/>
          <p:cNvSpPr txBox="1">
            <a:spLocks noGrp="1"/>
          </p:cNvSpPr>
          <p:nvPr>
            <p:ph type="body" idx="1"/>
          </p:nvPr>
        </p:nvSpPr>
        <p:spPr>
          <a:xfrm>
            <a:off x="673100" y="4643437"/>
            <a:ext cx="5378450" cy="4397375"/>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61" name="Google Shape;561;p10: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11: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11</a:t>
            </a:fld>
            <a:endParaRPr/>
          </a:p>
        </p:txBody>
      </p:sp>
      <p:sp>
        <p:nvSpPr>
          <p:cNvPr id="571" name="Google Shape;571;p11:notes"/>
          <p:cNvSpPr>
            <a:spLocks noGrp="1" noRot="1" noChangeAspect="1"/>
          </p:cNvSpPr>
          <p:nvPr>
            <p:ph type="sldImg" idx="2"/>
          </p:nvPr>
        </p:nvSpPr>
        <p:spPr>
          <a:xfrm>
            <a:off x="920750"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2" name="Google Shape;572;p11:notes"/>
          <p:cNvSpPr txBox="1">
            <a:spLocks noGrp="1"/>
          </p:cNvSpPr>
          <p:nvPr>
            <p:ph type="body" idx="1"/>
          </p:nvPr>
        </p:nvSpPr>
        <p:spPr>
          <a:xfrm>
            <a:off x="673100" y="4643437"/>
            <a:ext cx="5378450" cy="4397375"/>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73" name="Google Shape;573;p11: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12: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12</a:t>
            </a:fld>
            <a:endParaRPr/>
          </a:p>
        </p:txBody>
      </p:sp>
      <p:sp>
        <p:nvSpPr>
          <p:cNvPr id="585" name="Google Shape;585;p12:notes"/>
          <p:cNvSpPr>
            <a:spLocks noGrp="1" noRot="1" noChangeAspect="1"/>
          </p:cNvSpPr>
          <p:nvPr>
            <p:ph type="sldImg" idx="2"/>
          </p:nvPr>
        </p:nvSpPr>
        <p:spPr>
          <a:xfrm>
            <a:off x="920750"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6" name="Google Shape;586;p12:notes"/>
          <p:cNvSpPr txBox="1">
            <a:spLocks noGrp="1"/>
          </p:cNvSpPr>
          <p:nvPr>
            <p:ph type="body" idx="1"/>
          </p:nvPr>
        </p:nvSpPr>
        <p:spPr>
          <a:xfrm>
            <a:off x="673100" y="4643437"/>
            <a:ext cx="5378450" cy="4397375"/>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87" name="Google Shape;587;p12: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13: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13</a:t>
            </a:fld>
            <a:endParaRPr/>
          </a:p>
        </p:txBody>
      </p:sp>
      <p:sp>
        <p:nvSpPr>
          <p:cNvPr id="598" name="Google Shape;598;p13:notes"/>
          <p:cNvSpPr>
            <a:spLocks noGrp="1" noRot="1" noChangeAspect="1"/>
          </p:cNvSpPr>
          <p:nvPr>
            <p:ph type="sldImg" idx="2"/>
          </p:nvPr>
        </p:nvSpPr>
        <p:spPr>
          <a:xfrm>
            <a:off x="920750"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9" name="Google Shape;599;p13:notes"/>
          <p:cNvSpPr txBox="1">
            <a:spLocks noGrp="1"/>
          </p:cNvSpPr>
          <p:nvPr>
            <p:ph type="body" idx="1"/>
          </p:nvPr>
        </p:nvSpPr>
        <p:spPr>
          <a:xfrm>
            <a:off x="673100" y="4643437"/>
            <a:ext cx="5378450" cy="4397375"/>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00" name="Google Shape;600;p13: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14: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14</a:t>
            </a:fld>
            <a:endParaRPr/>
          </a:p>
        </p:txBody>
      </p:sp>
      <p:sp>
        <p:nvSpPr>
          <p:cNvPr id="613" name="Google Shape;613;p14:notes"/>
          <p:cNvSpPr>
            <a:spLocks noGrp="1" noRot="1" noChangeAspect="1"/>
          </p:cNvSpPr>
          <p:nvPr>
            <p:ph type="sldImg" idx="2"/>
          </p:nvPr>
        </p:nvSpPr>
        <p:spPr>
          <a:xfrm>
            <a:off x="920750"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4" name="Google Shape;614;p14:notes"/>
          <p:cNvSpPr txBox="1">
            <a:spLocks noGrp="1"/>
          </p:cNvSpPr>
          <p:nvPr>
            <p:ph type="body" idx="1"/>
          </p:nvPr>
        </p:nvSpPr>
        <p:spPr>
          <a:xfrm>
            <a:off x="673100" y="4643437"/>
            <a:ext cx="5378450" cy="4397375"/>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15" name="Google Shape;615;p14: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15: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15</a:t>
            </a:fld>
            <a:endParaRPr/>
          </a:p>
        </p:txBody>
      </p:sp>
      <p:sp>
        <p:nvSpPr>
          <p:cNvPr id="631" name="Google Shape;631;p15:notes"/>
          <p:cNvSpPr>
            <a:spLocks noGrp="1" noRot="1" noChangeAspect="1"/>
          </p:cNvSpPr>
          <p:nvPr>
            <p:ph type="sldImg" idx="2"/>
          </p:nvPr>
        </p:nvSpPr>
        <p:spPr>
          <a:xfrm>
            <a:off x="920750"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2" name="Google Shape;632;p15:notes"/>
          <p:cNvSpPr txBox="1">
            <a:spLocks noGrp="1"/>
          </p:cNvSpPr>
          <p:nvPr>
            <p:ph type="body" idx="1"/>
          </p:nvPr>
        </p:nvSpPr>
        <p:spPr>
          <a:xfrm>
            <a:off x="673100" y="4643437"/>
            <a:ext cx="5378450" cy="4397375"/>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33" name="Google Shape;633;p15: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16:notes"/>
          <p:cNvSpPr txBox="1"/>
          <p:nvPr/>
        </p:nvSpPr>
        <p:spPr>
          <a:xfrm>
            <a:off x="3808412" y="9283700"/>
            <a:ext cx="2914650" cy="4889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a:solidFill>
                  <a:srgbClr val="000000"/>
                </a:solidFill>
                <a:latin typeface="Arial"/>
                <a:ea typeface="Arial"/>
                <a:cs typeface="Arial"/>
                <a:sym typeface="Arial"/>
              </a:rPr>
              <a:t>16</a:t>
            </a:fld>
            <a:endParaRPr/>
          </a:p>
        </p:txBody>
      </p:sp>
      <p:sp>
        <p:nvSpPr>
          <p:cNvPr id="644" name="Google Shape;644;p16: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5" name="Google Shape;645;p16:notes"/>
          <p:cNvSpPr txBox="1">
            <a:spLocks noGrp="1"/>
          </p:cNvSpPr>
          <p:nvPr>
            <p:ph type="body" idx="1"/>
          </p:nvPr>
        </p:nvSpPr>
        <p:spPr>
          <a:xfrm>
            <a:off x="673100" y="4643437"/>
            <a:ext cx="5378450" cy="43973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lang="en-US" i="1"/>
              <a:t>architecture</a:t>
            </a:r>
            <a:r>
              <a:rPr lang="en-US"/>
              <a:t> - must be defined clearly enough that maintenance programmers can (quickly!) find and fix a bug that shows up long after the original authors have moved on to other projects. That is, these programs must be </a:t>
            </a:r>
            <a:r>
              <a:rPr lang="en-US" i="1"/>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lang="en-US" i="1"/>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17: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17</a:t>
            </a:fld>
            <a:endParaRPr/>
          </a:p>
        </p:txBody>
      </p:sp>
      <p:sp>
        <p:nvSpPr>
          <p:cNvPr id="654" name="Google Shape;654;p17:notes"/>
          <p:cNvSpPr>
            <a:spLocks noGrp="1" noRot="1" noChangeAspect="1"/>
          </p:cNvSpPr>
          <p:nvPr>
            <p:ph type="sldImg" idx="2"/>
          </p:nvPr>
        </p:nvSpPr>
        <p:spPr>
          <a:xfrm>
            <a:off x="920750"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5" name="Google Shape;655;p17:notes"/>
          <p:cNvSpPr txBox="1">
            <a:spLocks noGrp="1"/>
          </p:cNvSpPr>
          <p:nvPr>
            <p:ph type="body" idx="1"/>
          </p:nvPr>
        </p:nvSpPr>
        <p:spPr>
          <a:xfrm>
            <a:off x="673100" y="4643437"/>
            <a:ext cx="5378450" cy="4397375"/>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56" name="Google Shape;656;p17: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18: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18</a:t>
            </a:fld>
            <a:endParaRPr/>
          </a:p>
        </p:txBody>
      </p:sp>
      <p:sp>
        <p:nvSpPr>
          <p:cNvPr id="667" name="Google Shape;667;p18:notes"/>
          <p:cNvSpPr>
            <a:spLocks noGrp="1" noRot="1" noChangeAspect="1"/>
          </p:cNvSpPr>
          <p:nvPr>
            <p:ph type="sldImg" idx="2"/>
          </p:nvPr>
        </p:nvSpPr>
        <p:spPr>
          <a:xfrm>
            <a:off x="920750"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8" name="Google Shape;668;p18:notes"/>
          <p:cNvSpPr txBox="1">
            <a:spLocks noGrp="1"/>
          </p:cNvSpPr>
          <p:nvPr>
            <p:ph type="body" idx="1"/>
          </p:nvPr>
        </p:nvSpPr>
        <p:spPr>
          <a:xfrm>
            <a:off x="673100" y="4643437"/>
            <a:ext cx="5378450" cy="4397375"/>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69" name="Google Shape;669;p18: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19: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19</a:t>
            </a:fld>
            <a:endParaRPr/>
          </a:p>
        </p:txBody>
      </p:sp>
      <p:sp>
        <p:nvSpPr>
          <p:cNvPr id="680" name="Google Shape;680;p19:notes"/>
          <p:cNvSpPr>
            <a:spLocks noGrp="1" noRot="1" noChangeAspect="1"/>
          </p:cNvSpPr>
          <p:nvPr>
            <p:ph type="sldImg" idx="2"/>
          </p:nvPr>
        </p:nvSpPr>
        <p:spPr>
          <a:xfrm>
            <a:off x="920750"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1" name="Google Shape;681;p19:notes"/>
          <p:cNvSpPr txBox="1">
            <a:spLocks noGrp="1"/>
          </p:cNvSpPr>
          <p:nvPr>
            <p:ph type="body" idx="1"/>
          </p:nvPr>
        </p:nvSpPr>
        <p:spPr>
          <a:xfrm>
            <a:off x="673100" y="4643437"/>
            <a:ext cx="5378450" cy="4397375"/>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82" name="Google Shape;682;p19: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notes"/>
          <p:cNvSpPr txBox="1"/>
          <p:nvPr/>
        </p:nvSpPr>
        <p:spPr>
          <a:xfrm>
            <a:off x="3808412" y="9283700"/>
            <a:ext cx="2914650" cy="48895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2000"/>
              <a:buFont typeface="Arial"/>
              <a:buNone/>
              <a:tabLst/>
              <a:defRPr/>
            </a:pPr>
            <a:fld id="{00000000-1234-1234-1234-123412341234}" type="slidenum">
              <a:rPr kumimoji="0" lang="en-US" sz="20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2000"/>
                <a:buFont typeface="Arial"/>
                <a:buNone/>
                <a:tabLst/>
                <a:defRPr/>
              </a:pPr>
              <a:t>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1" name="Google Shape;241;p2: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2" name="Google Shape;242;p2:notes"/>
          <p:cNvSpPr txBox="1">
            <a:spLocks noGrp="1"/>
          </p:cNvSpPr>
          <p:nvPr>
            <p:ph type="body" idx="1"/>
          </p:nvPr>
        </p:nvSpPr>
        <p:spPr>
          <a:xfrm>
            <a:off x="673100" y="4643437"/>
            <a:ext cx="5378450" cy="43973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20: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20</a:t>
            </a:fld>
            <a:endParaRPr/>
          </a:p>
        </p:txBody>
      </p:sp>
      <p:sp>
        <p:nvSpPr>
          <p:cNvPr id="692" name="Google Shape;692;p20:notes"/>
          <p:cNvSpPr>
            <a:spLocks noGrp="1" noRot="1" noChangeAspect="1"/>
          </p:cNvSpPr>
          <p:nvPr>
            <p:ph type="sldImg" idx="2"/>
          </p:nvPr>
        </p:nvSpPr>
        <p:spPr>
          <a:xfrm>
            <a:off x="920750"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3" name="Google Shape;693;p20:notes"/>
          <p:cNvSpPr txBox="1">
            <a:spLocks noGrp="1"/>
          </p:cNvSpPr>
          <p:nvPr>
            <p:ph type="body" idx="1"/>
          </p:nvPr>
        </p:nvSpPr>
        <p:spPr>
          <a:xfrm>
            <a:off x="673100" y="4643437"/>
            <a:ext cx="5378450" cy="4397375"/>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94" name="Google Shape;694;p20: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21: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21</a:t>
            </a:fld>
            <a:endParaRPr/>
          </a:p>
        </p:txBody>
      </p:sp>
      <p:sp>
        <p:nvSpPr>
          <p:cNvPr id="706" name="Google Shape;706;p21:notes"/>
          <p:cNvSpPr>
            <a:spLocks noGrp="1" noRot="1" noChangeAspect="1"/>
          </p:cNvSpPr>
          <p:nvPr>
            <p:ph type="sldImg" idx="2"/>
          </p:nvPr>
        </p:nvSpPr>
        <p:spPr>
          <a:xfrm>
            <a:off x="920750"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7" name="Google Shape;707;p21:notes"/>
          <p:cNvSpPr txBox="1">
            <a:spLocks noGrp="1"/>
          </p:cNvSpPr>
          <p:nvPr>
            <p:ph type="body" idx="1"/>
          </p:nvPr>
        </p:nvSpPr>
        <p:spPr>
          <a:xfrm>
            <a:off x="673100" y="4643437"/>
            <a:ext cx="5378450" cy="4397375"/>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08" name="Google Shape;708;p21: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22: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22</a:t>
            </a:fld>
            <a:endParaRPr/>
          </a:p>
        </p:txBody>
      </p:sp>
      <p:sp>
        <p:nvSpPr>
          <p:cNvPr id="723" name="Google Shape;723;p22:notes"/>
          <p:cNvSpPr>
            <a:spLocks noGrp="1" noRot="1" noChangeAspect="1"/>
          </p:cNvSpPr>
          <p:nvPr>
            <p:ph type="sldImg" idx="2"/>
          </p:nvPr>
        </p:nvSpPr>
        <p:spPr>
          <a:xfrm>
            <a:off x="920750"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4" name="Google Shape;724;p22:notes"/>
          <p:cNvSpPr txBox="1">
            <a:spLocks noGrp="1"/>
          </p:cNvSpPr>
          <p:nvPr>
            <p:ph type="body" idx="1"/>
          </p:nvPr>
        </p:nvSpPr>
        <p:spPr>
          <a:xfrm>
            <a:off x="673100" y="4643437"/>
            <a:ext cx="5378450" cy="4397375"/>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25" name="Google Shape;725;p22: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23: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23</a:t>
            </a:fld>
            <a:endParaRPr/>
          </a:p>
        </p:txBody>
      </p:sp>
      <p:sp>
        <p:nvSpPr>
          <p:cNvPr id="737" name="Google Shape;737;p23:notes"/>
          <p:cNvSpPr>
            <a:spLocks noGrp="1" noRot="1" noChangeAspect="1"/>
          </p:cNvSpPr>
          <p:nvPr>
            <p:ph type="sldImg" idx="2"/>
          </p:nvPr>
        </p:nvSpPr>
        <p:spPr>
          <a:xfrm>
            <a:off x="920750"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8" name="Google Shape;738;p23:notes"/>
          <p:cNvSpPr txBox="1">
            <a:spLocks noGrp="1"/>
          </p:cNvSpPr>
          <p:nvPr>
            <p:ph type="body" idx="1"/>
          </p:nvPr>
        </p:nvSpPr>
        <p:spPr>
          <a:xfrm>
            <a:off x="673100" y="4643437"/>
            <a:ext cx="5378450" cy="4397375"/>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39" name="Google Shape;739;p23: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24: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24</a:t>
            </a:fld>
            <a:endParaRPr/>
          </a:p>
        </p:txBody>
      </p:sp>
      <p:sp>
        <p:nvSpPr>
          <p:cNvPr id="751" name="Google Shape;751;p24:notes"/>
          <p:cNvSpPr>
            <a:spLocks noGrp="1" noRot="1" noChangeAspect="1"/>
          </p:cNvSpPr>
          <p:nvPr>
            <p:ph type="sldImg" idx="2"/>
          </p:nvPr>
        </p:nvSpPr>
        <p:spPr>
          <a:xfrm>
            <a:off x="920750"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2" name="Google Shape;752;p24:notes"/>
          <p:cNvSpPr txBox="1">
            <a:spLocks noGrp="1"/>
          </p:cNvSpPr>
          <p:nvPr>
            <p:ph type="body" idx="1"/>
          </p:nvPr>
        </p:nvSpPr>
        <p:spPr>
          <a:xfrm>
            <a:off x="673100" y="4643437"/>
            <a:ext cx="5378450" cy="4397375"/>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53" name="Google Shape;753;p24: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25: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25</a:t>
            </a:fld>
            <a:endParaRPr/>
          </a:p>
        </p:txBody>
      </p:sp>
      <p:sp>
        <p:nvSpPr>
          <p:cNvPr id="765" name="Google Shape;765;p25:notes"/>
          <p:cNvSpPr>
            <a:spLocks noGrp="1" noRot="1" noChangeAspect="1"/>
          </p:cNvSpPr>
          <p:nvPr>
            <p:ph type="sldImg" idx="2"/>
          </p:nvPr>
        </p:nvSpPr>
        <p:spPr>
          <a:xfrm>
            <a:off x="920750"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6" name="Google Shape;766;p25:notes"/>
          <p:cNvSpPr txBox="1">
            <a:spLocks noGrp="1"/>
          </p:cNvSpPr>
          <p:nvPr>
            <p:ph type="body" idx="1"/>
          </p:nvPr>
        </p:nvSpPr>
        <p:spPr>
          <a:xfrm>
            <a:off x="673100" y="4643437"/>
            <a:ext cx="5378450" cy="4397375"/>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67" name="Google Shape;767;p25: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26:notes"/>
          <p:cNvSpPr txBox="1">
            <a:spLocks noGrp="1"/>
          </p:cNvSpPr>
          <p:nvPr>
            <p:ph type="body" idx="1"/>
          </p:nvPr>
        </p:nvSpPr>
        <p:spPr>
          <a:xfrm>
            <a:off x="685800" y="4343400"/>
            <a:ext cx="5486400" cy="4114800"/>
          </a:xfrm>
          <a:prstGeom prst="rect">
            <a:avLst/>
          </a:prstGeom>
          <a:noFill/>
          <a:ln>
            <a:noFill/>
          </a:ln>
        </p:spPr>
        <p:txBody>
          <a:bodyPr spcFirstLastPara="1" wrap="square" lIns="91850" tIns="45925" rIns="91850" bIns="45925" anchor="t" anchorCtr="0">
            <a:noAutofit/>
          </a:bodyPr>
          <a:lstStyle/>
          <a:p>
            <a:pPr marL="0" lvl="0" indent="0" algn="l" rtl="0">
              <a:spcBef>
                <a:spcPts val="0"/>
              </a:spcBef>
              <a:spcAft>
                <a:spcPts val="0"/>
              </a:spcAft>
              <a:buNone/>
            </a:pPr>
            <a:endParaRPr/>
          </a:p>
        </p:txBody>
      </p:sp>
      <p:sp>
        <p:nvSpPr>
          <p:cNvPr id="779" name="Google Shape;77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27:notes"/>
          <p:cNvSpPr txBox="1">
            <a:spLocks noGrp="1"/>
          </p:cNvSpPr>
          <p:nvPr>
            <p:ph type="body" idx="1"/>
          </p:nvPr>
        </p:nvSpPr>
        <p:spPr>
          <a:xfrm>
            <a:off x="685800" y="4343400"/>
            <a:ext cx="5486400" cy="4114800"/>
          </a:xfrm>
          <a:prstGeom prst="rect">
            <a:avLst/>
          </a:prstGeom>
          <a:noFill/>
          <a:ln>
            <a:noFill/>
          </a:ln>
        </p:spPr>
        <p:txBody>
          <a:bodyPr spcFirstLastPara="1" wrap="square" lIns="91850" tIns="45925" rIns="91850" bIns="45925" anchor="t" anchorCtr="0">
            <a:noAutofit/>
          </a:bodyPr>
          <a:lstStyle/>
          <a:p>
            <a:pPr marL="0" lvl="0" indent="0" algn="l" rtl="0">
              <a:spcBef>
                <a:spcPts val="0"/>
              </a:spcBef>
              <a:spcAft>
                <a:spcPts val="0"/>
              </a:spcAft>
              <a:buNone/>
            </a:pPr>
            <a:endParaRPr/>
          </a:p>
        </p:txBody>
      </p:sp>
      <p:sp>
        <p:nvSpPr>
          <p:cNvPr id="789" name="Google Shape;78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p28:notes"/>
          <p:cNvSpPr txBox="1"/>
          <p:nvPr/>
        </p:nvSpPr>
        <p:spPr>
          <a:xfrm>
            <a:off x="3808412" y="9283700"/>
            <a:ext cx="2914650" cy="4889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a:solidFill>
                  <a:srgbClr val="000000"/>
                </a:solidFill>
                <a:latin typeface="Arial"/>
                <a:ea typeface="Arial"/>
                <a:cs typeface="Arial"/>
                <a:sym typeface="Arial"/>
              </a:rPr>
              <a:t>28</a:t>
            </a:fld>
            <a:endParaRPr/>
          </a:p>
        </p:txBody>
      </p:sp>
      <p:sp>
        <p:nvSpPr>
          <p:cNvPr id="815" name="Google Shape;815;p28: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6" name="Google Shape;816;p28:notes"/>
          <p:cNvSpPr txBox="1">
            <a:spLocks noGrp="1"/>
          </p:cNvSpPr>
          <p:nvPr>
            <p:ph type="body" idx="1"/>
          </p:nvPr>
        </p:nvSpPr>
        <p:spPr>
          <a:xfrm>
            <a:off x="673100" y="4643437"/>
            <a:ext cx="5378450" cy="43973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lang="en-US" i="1"/>
              <a:t>architecture</a:t>
            </a:r>
            <a:r>
              <a:rPr lang="en-US"/>
              <a:t> - must be defined clearly enough that maintenance programmers can (quickly!) find and fix a bug that shows up long after the original authors have moved on to other projects. That is, these programs must be </a:t>
            </a:r>
            <a:r>
              <a:rPr lang="en-US" i="1"/>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lang="en-US" i="1"/>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29:notes"/>
          <p:cNvSpPr txBox="1"/>
          <p:nvPr/>
        </p:nvSpPr>
        <p:spPr>
          <a:xfrm>
            <a:off x="3808412" y="9283700"/>
            <a:ext cx="2914650" cy="4889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Times New Roman"/>
              <a:buNone/>
            </a:pPr>
            <a:fld id="{00000000-1234-1234-1234-123412341234}" type="slidenum">
              <a:rPr lang="en-US" sz="2000" b="0" i="0" u="none">
                <a:solidFill>
                  <a:srgbClr val="000000"/>
                </a:solidFill>
                <a:latin typeface="Times New Roman"/>
                <a:ea typeface="Times New Roman"/>
                <a:cs typeface="Times New Roman"/>
                <a:sym typeface="Times New Roman"/>
              </a:rPr>
              <a:t>29</a:t>
            </a:fld>
            <a:endParaRPr/>
          </a:p>
        </p:txBody>
      </p:sp>
      <p:sp>
        <p:nvSpPr>
          <p:cNvPr id="824" name="Google Shape;824;p29:notes"/>
          <p:cNvSpPr>
            <a:spLocks noGrp="1" noRot="1" noChangeAspect="1"/>
          </p:cNvSpPr>
          <p:nvPr>
            <p:ph type="sldImg" idx="2"/>
          </p:nvPr>
        </p:nvSpPr>
        <p:spPr>
          <a:xfrm>
            <a:off x="920750"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5" name="Google Shape;825;p29:notes"/>
          <p:cNvSpPr txBox="1">
            <a:spLocks noGrp="1"/>
          </p:cNvSpPr>
          <p:nvPr>
            <p:ph type="body" idx="1"/>
          </p:nvPr>
        </p:nvSpPr>
        <p:spPr>
          <a:xfrm>
            <a:off x="673100" y="4643437"/>
            <a:ext cx="5378450" cy="4397375"/>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826" name="Google Shape;826;p29:notes"/>
          <p:cNvSpPr txBox="1"/>
          <p:nvPr/>
        </p:nvSpPr>
        <p:spPr>
          <a:xfrm>
            <a:off x="3808412" y="9283700"/>
            <a:ext cx="2914650" cy="488950"/>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a:solidFill>
                  <a:srgbClr val="000000"/>
                </a:solidFill>
                <a:latin typeface="Arial"/>
                <a:ea typeface="Arial"/>
                <a:cs typeface="Arial"/>
                <a:sym typeface="Arial"/>
              </a:rP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3:notes"/>
          <p:cNvSpPr txBox="1"/>
          <p:nvPr/>
        </p:nvSpPr>
        <p:spPr>
          <a:xfrm>
            <a:off x="3808412" y="9283700"/>
            <a:ext cx="2914650" cy="4889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a:solidFill>
                  <a:srgbClr val="000000"/>
                </a:solidFill>
                <a:latin typeface="Arial"/>
                <a:ea typeface="Arial"/>
                <a:cs typeface="Arial"/>
                <a:sym typeface="Arial"/>
              </a:rPr>
              <a:t>3</a:t>
            </a:fld>
            <a:endParaRPr/>
          </a:p>
        </p:txBody>
      </p:sp>
      <p:sp>
        <p:nvSpPr>
          <p:cNvPr id="475" name="Google Shape;475;p3: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6" name="Google Shape;476;p3:notes"/>
          <p:cNvSpPr txBox="1">
            <a:spLocks noGrp="1"/>
          </p:cNvSpPr>
          <p:nvPr>
            <p:ph type="body" idx="1"/>
          </p:nvPr>
        </p:nvSpPr>
        <p:spPr>
          <a:xfrm>
            <a:off x="673100" y="4643437"/>
            <a:ext cx="5378450" cy="43973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dcaf6f6fd4_0_203:notes"/>
          <p:cNvSpPr txBox="1">
            <a:spLocks noGrp="1"/>
          </p:cNvSpPr>
          <p:nvPr>
            <p:ph type="body" idx="1"/>
          </p:nvPr>
        </p:nvSpPr>
        <p:spPr>
          <a:xfrm>
            <a:off x="673100" y="4643437"/>
            <a:ext cx="5378400" cy="4397400"/>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879" name="Google Shape;879;gdcaf6f6fd4_0_203:notes"/>
          <p:cNvSpPr>
            <a:spLocks noGrp="1" noRot="1" noChangeAspect="1"/>
          </p:cNvSpPr>
          <p:nvPr>
            <p:ph type="sldImg" idx="2"/>
          </p:nvPr>
        </p:nvSpPr>
        <p:spPr>
          <a:xfrm>
            <a:off x="919163" y="733425"/>
            <a:ext cx="4886400" cy="3665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dcaf6f6fd4_0_211:notes"/>
          <p:cNvSpPr txBox="1">
            <a:spLocks noGrp="1"/>
          </p:cNvSpPr>
          <p:nvPr>
            <p:ph type="sldNum" idx="12"/>
          </p:nvPr>
        </p:nvSpPr>
        <p:spPr>
          <a:xfrm>
            <a:off x="3808412" y="9283700"/>
            <a:ext cx="2914500" cy="489000"/>
          </a:xfrm>
          <a:prstGeom prst="rect">
            <a:avLst/>
          </a:prstGeom>
          <a:noFill/>
          <a:ln>
            <a:noFill/>
          </a:ln>
        </p:spPr>
        <p:txBody>
          <a:bodyPr spcFirstLastPara="1" wrap="square" lIns="91850" tIns="45925" rIns="91850" bIns="4592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31</a:t>
            </a:fld>
            <a:endParaRPr sz="1200" b="0" i="0" u="none" strike="noStrike" cap="none">
              <a:solidFill>
                <a:srgbClr val="000000"/>
              </a:solidFill>
              <a:latin typeface="Times New Roman"/>
              <a:ea typeface="Times New Roman"/>
              <a:cs typeface="Times New Roman"/>
              <a:sym typeface="Times New Roman"/>
            </a:endParaRPr>
          </a:p>
        </p:txBody>
      </p:sp>
      <p:sp>
        <p:nvSpPr>
          <p:cNvPr id="888" name="Google Shape;888;gdcaf6f6fd4_0_211:notes"/>
          <p:cNvSpPr>
            <a:spLocks noGrp="1" noRot="1" noChangeAspect="1"/>
          </p:cNvSpPr>
          <p:nvPr>
            <p:ph type="sldImg" idx="2"/>
          </p:nvPr>
        </p:nvSpPr>
        <p:spPr>
          <a:xfrm>
            <a:off x="919163" y="733425"/>
            <a:ext cx="4886400" cy="36654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889" name="Google Shape;889;gdcaf6f6fd4_0_211:notes"/>
          <p:cNvSpPr txBox="1">
            <a:spLocks noGrp="1"/>
          </p:cNvSpPr>
          <p:nvPr>
            <p:ph type="body" idx="1"/>
          </p:nvPr>
        </p:nvSpPr>
        <p:spPr>
          <a:xfrm>
            <a:off x="673100" y="4643437"/>
            <a:ext cx="5378400" cy="43974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850" tIns="45925" rIns="91850" bIns="45925" anchor="t" anchorCtr="0">
            <a:noAutofit/>
          </a:bodyPr>
          <a:lstStyle/>
          <a:p>
            <a:pPr marL="457200" marR="0" lvl="0" indent="-228600" algn="l" rtl="0">
              <a:lnSpc>
                <a:spcPct val="100000"/>
              </a:lnSpc>
              <a:spcBef>
                <a:spcPts val="0"/>
              </a:spcBef>
              <a:spcAft>
                <a:spcPts val="0"/>
              </a:spcAft>
              <a:buSzPts val="1400"/>
              <a:buNone/>
            </a:pPr>
            <a:endParaRPr>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dcaf6f6fd4_0_445:notes"/>
          <p:cNvSpPr txBox="1">
            <a:spLocks noGrp="1"/>
          </p:cNvSpPr>
          <p:nvPr>
            <p:ph type="body" idx="1"/>
          </p:nvPr>
        </p:nvSpPr>
        <p:spPr>
          <a:xfrm>
            <a:off x="673100" y="4643437"/>
            <a:ext cx="5378400" cy="4397400"/>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913" name="Google Shape;913;gdcaf6f6fd4_0_445: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dcaf6f6fd4_0_235:notes"/>
          <p:cNvSpPr txBox="1">
            <a:spLocks noGrp="1"/>
          </p:cNvSpPr>
          <p:nvPr>
            <p:ph type="body" idx="1"/>
          </p:nvPr>
        </p:nvSpPr>
        <p:spPr>
          <a:xfrm>
            <a:off x="673100" y="4643437"/>
            <a:ext cx="5378400" cy="4397400"/>
          </a:xfrm>
          <a:prstGeom prst="rect">
            <a:avLst/>
          </a:prstGeom>
          <a:noFill/>
          <a:ln>
            <a:noFill/>
          </a:ln>
        </p:spPr>
        <p:txBody>
          <a:bodyPr spcFirstLastPara="1" wrap="square" lIns="91850" tIns="45925" rIns="91850" bIns="45925" anchor="t" anchorCtr="0">
            <a:noAutofit/>
          </a:bodyPr>
          <a:lstStyle/>
          <a:p>
            <a:pPr marL="0" lvl="0" indent="0" algn="l" rtl="0">
              <a:lnSpc>
                <a:spcPct val="100000"/>
              </a:lnSpc>
              <a:spcBef>
                <a:spcPts val="0"/>
              </a:spcBef>
              <a:spcAft>
                <a:spcPts val="0"/>
              </a:spcAft>
              <a:buSzPts val="1400"/>
              <a:buNone/>
            </a:pPr>
            <a:endParaRPr/>
          </a:p>
        </p:txBody>
      </p:sp>
      <p:sp>
        <p:nvSpPr>
          <p:cNvPr id="924" name="Google Shape;924;gdcaf6f6fd4_0_235:notes"/>
          <p:cNvSpPr>
            <a:spLocks noGrp="1" noRot="1" noChangeAspect="1"/>
          </p:cNvSpPr>
          <p:nvPr>
            <p:ph type="sldImg" idx="2"/>
          </p:nvPr>
        </p:nvSpPr>
        <p:spPr>
          <a:xfrm>
            <a:off x="919163" y="733425"/>
            <a:ext cx="4886400" cy="3665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p30:notes"/>
          <p:cNvSpPr txBox="1"/>
          <p:nvPr/>
        </p:nvSpPr>
        <p:spPr>
          <a:xfrm>
            <a:off x="3808412" y="9283700"/>
            <a:ext cx="2914650" cy="4889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a:solidFill>
                  <a:srgbClr val="000000"/>
                </a:solidFill>
                <a:latin typeface="Arial"/>
                <a:ea typeface="Arial"/>
                <a:cs typeface="Arial"/>
                <a:sym typeface="Arial"/>
              </a:rPr>
              <a:t>34</a:t>
            </a:fld>
            <a:endParaRPr/>
          </a:p>
        </p:txBody>
      </p:sp>
      <p:sp>
        <p:nvSpPr>
          <p:cNvPr id="933" name="Google Shape;933;p30: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4" name="Google Shape;934;p30:notes"/>
          <p:cNvSpPr txBox="1">
            <a:spLocks noGrp="1"/>
          </p:cNvSpPr>
          <p:nvPr>
            <p:ph type="body" idx="1"/>
          </p:nvPr>
        </p:nvSpPr>
        <p:spPr>
          <a:xfrm>
            <a:off x="673100" y="4643437"/>
            <a:ext cx="5378450" cy="43973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p31: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3" name="Google Shape;943;p31:notes"/>
          <p:cNvSpPr txBox="1">
            <a:spLocks noGrp="1"/>
          </p:cNvSpPr>
          <p:nvPr>
            <p:ph type="body" idx="1"/>
          </p:nvPr>
        </p:nvSpPr>
        <p:spPr>
          <a:xfrm>
            <a:off x="673100" y="4643437"/>
            <a:ext cx="5378450" cy="43973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4" name="Google Shape;944;p31:notes"/>
          <p:cNvSpPr txBox="1"/>
          <p:nvPr/>
        </p:nvSpPr>
        <p:spPr>
          <a:xfrm>
            <a:off x="3808412" y="9283700"/>
            <a:ext cx="2914650" cy="4889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a:solidFill>
                  <a:srgbClr val="000000"/>
                </a:solidFill>
                <a:latin typeface="Arial"/>
                <a:ea typeface="Arial"/>
                <a:cs typeface="Arial"/>
                <a:sym typeface="Arial"/>
              </a:rPr>
              <a:t>35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4:notes"/>
          <p:cNvSpPr txBox="1"/>
          <p:nvPr/>
        </p:nvSpPr>
        <p:spPr>
          <a:xfrm>
            <a:off x="3808412" y="9283700"/>
            <a:ext cx="2914650" cy="4889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a:t>
            </a:fld>
            <a:endParaRPr/>
          </a:p>
        </p:txBody>
      </p:sp>
      <p:sp>
        <p:nvSpPr>
          <p:cNvPr id="485" name="Google Shape;485;p4:notes"/>
          <p:cNvSpPr>
            <a:spLocks noGrp="1" noRot="1" noChangeAspect="1"/>
          </p:cNvSpPr>
          <p:nvPr>
            <p:ph type="sldImg" idx="2"/>
          </p:nvPr>
        </p:nvSpPr>
        <p:spPr>
          <a:xfrm>
            <a:off x="920750"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6" name="Google Shape;486;p4:notes"/>
          <p:cNvSpPr txBox="1">
            <a:spLocks noGrp="1"/>
          </p:cNvSpPr>
          <p:nvPr>
            <p:ph type="body" idx="1"/>
          </p:nvPr>
        </p:nvSpPr>
        <p:spPr>
          <a:xfrm>
            <a:off x="673100" y="4643437"/>
            <a:ext cx="5378450" cy="4397375"/>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87" name="Google Shape;487;p4: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5:notes"/>
          <p:cNvSpPr txBox="1"/>
          <p:nvPr/>
        </p:nvSpPr>
        <p:spPr>
          <a:xfrm>
            <a:off x="3808412" y="9283700"/>
            <a:ext cx="2914650" cy="4889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5</a:t>
            </a:fld>
            <a:endParaRPr/>
          </a:p>
        </p:txBody>
      </p:sp>
      <p:sp>
        <p:nvSpPr>
          <p:cNvPr id="496" name="Google Shape;496;p5:notes"/>
          <p:cNvSpPr>
            <a:spLocks noGrp="1" noRot="1" noChangeAspect="1"/>
          </p:cNvSpPr>
          <p:nvPr>
            <p:ph type="sldImg" idx="2"/>
          </p:nvPr>
        </p:nvSpPr>
        <p:spPr>
          <a:xfrm>
            <a:off x="920750"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7" name="Google Shape;497;p5:notes"/>
          <p:cNvSpPr txBox="1">
            <a:spLocks noGrp="1"/>
          </p:cNvSpPr>
          <p:nvPr>
            <p:ph type="body" idx="1"/>
          </p:nvPr>
        </p:nvSpPr>
        <p:spPr>
          <a:xfrm>
            <a:off x="673100" y="4643437"/>
            <a:ext cx="5378450" cy="4397375"/>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98" name="Google Shape;498;p5: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6: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6</a:t>
            </a:fld>
            <a:endParaRPr/>
          </a:p>
        </p:txBody>
      </p:sp>
      <p:sp>
        <p:nvSpPr>
          <p:cNvPr id="508" name="Google Shape;508;p6:notes"/>
          <p:cNvSpPr>
            <a:spLocks noGrp="1" noRot="1" noChangeAspect="1"/>
          </p:cNvSpPr>
          <p:nvPr>
            <p:ph type="sldImg" idx="2"/>
          </p:nvPr>
        </p:nvSpPr>
        <p:spPr>
          <a:xfrm>
            <a:off x="920750"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9" name="Google Shape;509;p6:notes"/>
          <p:cNvSpPr txBox="1">
            <a:spLocks noGrp="1"/>
          </p:cNvSpPr>
          <p:nvPr>
            <p:ph type="body" idx="1"/>
          </p:nvPr>
        </p:nvSpPr>
        <p:spPr>
          <a:xfrm>
            <a:off x="673100" y="4643437"/>
            <a:ext cx="5378450" cy="4397375"/>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10" name="Google Shape;510;p6: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7: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7</a:t>
            </a:fld>
            <a:endParaRPr/>
          </a:p>
        </p:txBody>
      </p:sp>
      <p:sp>
        <p:nvSpPr>
          <p:cNvPr id="520" name="Google Shape;520;p7:notes"/>
          <p:cNvSpPr>
            <a:spLocks noGrp="1" noRot="1" noChangeAspect="1"/>
          </p:cNvSpPr>
          <p:nvPr>
            <p:ph type="sldImg" idx="2"/>
          </p:nvPr>
        </p:nvSpPr>
        <p:spPr>
          <a:xfrm>
            <a:off x="920750"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1" name="Google Shape;521;p7:notes"/>
          <p:cNvSpPr txBox="1">
            <a:spLocks noGrp="1"/>
          </p:cNvSpPr>
          <p:nvPr>
            <p:ph type="body" idx="1"/>
          </p:nvPr>
        </p:nvSpPr>
        <p:spPr>
          <a:xfrm>
            <a:off x="673100" y="4643437"/>
            <a:ext cx="5378450" cy="4397375"/>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22" name="Google Shape;522;p7: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8: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8</a:t>
            </a:fld>
            <a:endParaRPr/>
          </a:p>
        </p:txBody>
      </p:sp>
      <p:sp>
        <p:nvSpPr>
          <p:cNvPr id="533" name="Google Shape;533;p8:notes"/>
          <p:cNvSpPr>
            <a:spLocks noGrp="1" noRot="1" noChangeAspect="1"/>
          </p:cNvSpPr>
          <p:nvPr>
            <p:ph type="sldImg" idx="2"/>
          </p:nvPr>
        </p:nvSpPr>
        <p:spPr>
          <a:xfrm>
            <a:off x="920750"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4" name="Google Shape;534;p8:notes"/>
          <p:cNvSpPr txBox="1">
            <a:spLocks noGrp="1"/>
          </p:cNvSpPr>
          <p:nvPr>
            <p:ph type="body" idx="1"/>
          </p:nvPr>
        </p:nvSpPr>
        <p:spPr>
          <a:xfrm>
            <a:off x="673100" y="4643437"/>
            <a:ext cx="5378450" cy="4397375"/>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35" name="Google Shape;535;p8:notes"/>
          <p:cNvSpPr txBox="1"/>
          <p:nvPr/>
        </p:nvSpPr>
        <p:spPr>
          <a:xfrm>
            <a:off x="3808412" y="9285287"/>
            <a:ext cx="2914650" cy="487362"/>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9:notes"/>
          <p:cNvSpPr txBox="1"/>
          <p:nvPr/>
        </p:nvSpPr>
        <p:spPr>
          <a:xfrm>
            <a:off x="3808412" y="9283700"/>
            <a:ext cx="2914650" cy="4889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a:solidFill>
                  <a:srgbClr val="000000"/>
                </a:solidFill>
                <a:latin typeface="Arial"/>
                <a:ea typeface="Arial"/>
                <a:cs typeface="Arial"/>
                <a:sym typeface="Arial"/>
              </a:rPr>
              <a:t>9</a:t>
            </a:fld>
            <a:endParaRPr/>
          </a:p>
        </p:txBody>
      </p:sp>
      <p:sp>
        <p:nvSpPr>
          <p:cNvPr id="548" name="Google Shape;548;p9:notes"/>
          <p:cNvSpPr>
            <a:spLocks noGrp="1" noRot="1" noChangeAspect="1"/>
          </p:cNvSpPr>
          <p:nvPr>
            <p:ph type="sldImg" idx="2"/>
          </p:nvPr>
        </p:nvSpPr>
        <p:spPr>
          <a:xfrm>
            <a:off x="919163" y="733425"/>
            <a:ext cx="4886325" cy="3665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9" name="Google Shape;549;p9:notes"/>
          <p:cNvSpPr txBox="1">
            <a:spLocks noGrp="1"/>
          </p:cNvSpPr>
          <p:nvPr>
            <p:ph type="body" idx="1"/>
          </p:nvPr>
        </p:nvSpPr>
        <p:spPr>
          <a:xfrm>
            <a:off x="673100" y="4643437"/>
            <a:ext cx="5378450" cy="43973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lang="en-US" i="1"/>
              <a:t>architecture</a:t>
            </a:r>
            <a:r>
              <a:rPr lang="en-US"/>
              <a:t> - must be defined clearly enough that maintenance programmers can (quickly!) find and fix a bug that shows up long after the original authors have moved on to other projects. That is, these programs must be </a:t>
            </a:r>
            <a:r>
              <a:rPr lang="en-US" i="1"/>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lang="en-US" i="1"/>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29"/>
        <p:cNvGrpSpPr/>
        <p:nvPr/>
      </p:nvGrpSpPr>
      <p:grpSpPr>
        <a:xfrm>
          <a:off x="0" y="0"/>
          <a:ext cx="0" cy="0"/>
          <a:chOff x="0" y="0"/>
          <a:chExt cx="0" cy="0"/>
        </a:xfrm>
      </p:grpSpPr>
      <p:sp>
        <p:nvSpPr>
          <p:cNvPr id="30" name="Google Shape;30;p2"/>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32" name="Google Shape;32;p2"/>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121"/>
        <p:cNvGrpSpPr/>
        <p:nvPr/>
      </p:nvGrpSpPr>
      <p:grpSpPr>
        <a:xfrm>
          <a:off x="0" y="0"/>
          <a:ext cx="0" cy="0"/>
          <a:chOff x="0" y="0"/>
          <a:chExt cx="0" cy="0"/>
        </a:xfrm>
      </p:grpSpPr>
      <p:sp>
        <p:nvSpPr>
          <p:cNvPr id="122" name="Google Shape;12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124" name="Google Shape;124;p1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30200" algn="l">
              <a:spcBef>
                <a:spcPts val="400"/>
              </a:spcBef>
              <a:spcAft>
                <a:spcPts val="0"/>
              </a:spcAft>
              <a:buSzPts val="16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125" name="Google Shape;125;p1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126" name="Google Shape;126;p1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30200" algn="l">
              <a:spcBef>
                <a:spcPts val="400"/>
              </a:spcBef>
              <a:spcAft>
                <a:spcPts val="0"/>
              </a:spcAft>
              <a:buSzPts val="16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127" name="Google Shape;127;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1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29" name="Google Shape;129;p1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130"/>
        <p:cNvGrpSpPr/>
        <p:nvPr/>
      </p:nvGrpSpPr>
      <p:grpSpPr>
        <a:xfrm>
          <a:off x="0" y="0"/>
          <a:ext cx="0" cy="0"/>
          <a:chOff x="0" y="0"/>
          <a:chExt cx="0" cy="0"/>
        </a:xfrm>
      </p:grpSpPr>
      <p:sp>
        <p:nvSpPr>
          <p:cNvPr id="131" name="Google Shape;131;p1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5"/>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50519" algn="l">
              <a:spcBef>
                <a:spcPts val="480"/>
              </a:spcBef>
              <a:spcAft>
                <a:spcPts val="0"/>
              </a:spcAft>
              <a:buSzPts val="192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133" name="Google Shape;133;p15"/>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50519" algn="l">
              <a:spcBef>
                <a:spcPts val="480"/>
              </a:spcBef>
              <a:spcAft>
                <a:spcPts val="0"/>
              </a:spcAft>
              <a:buSzPts val="192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134" name="Google Shape;134;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1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36" name="Google Shape;136;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137"/>
        <p:cNvGrpSpPr/>
        <p:nvPr/>
      </p:nvGrpSpPr>
      <p:grpSpPr>
        <a:xfrm>
          <a:off x="0" y="0"/>
          <a:ext cx="0" cy="0"/>
          <a:chOff x="0" y="0"/>
          <a:chExt cx="0" cy="0"/>
        </a:xfrm>
      </p:grpSpPr>
      <p:sp>
        <p:nvSpPr>
          <p:cNvPr id="138" name="Google Shape;138;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500"/>
              <a:buNone/>
              <a:defRPr sz="2000"/>
            </a:lvl1pPr>
            <a:lvl2pPr marL="914400" lvl="1" indent="-228600" algn="l">
              <a:spcBef>
                <a:spcPts val="360"/>
              </a:spcBef>
              <a:spcAft>
                <a:spcPts val="0"/>
              </a:spcAft>
              <a:buSzPts val="144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400"/>
              <a:buNone/>
              <a:defRPr sz="1400"/>
            </a:lvl5pPr>
            <a:lvl6pPr marL="2743200" lvl="5" indent="-228600" algn="l">
              <a:spcBef>
                <a:spcPts val="280"/>
              </a:spcBef>
              <a:spcAft>
                <a:spcPts val="0"/>
              </a:spcAft>
              <a:buSzPts val="1400"/>
              <a:buNone/>
              <a:defRPr sz="1400"/>
            </a:lvl6pPr>
            <a:lvl7pPr marL="3200400" lvl="6" indent="-228600" algn="l">
              <a:spcBef>
                <a:spcPts val="280"/>
              </a:spcBef>
              <a:spcAft>
                <a:spcPts val="0"/>
              </a:spcAft>
              <a:buSzPts val="1400"/>
              <a:buNone/>
              <a:defRPr sz="1400"/>
            </a:lvl7pPr>
            <a:lvl8pPr marL="3657600" lvl="7" indent="-228600" algn="l">
              <a:spcBef>
                <a:spcPts val="280"/>
              </a:spcBef>
              <a:spcAft>
                <a:spcPts val="0"/>
              </a:spcAft>
              <a:buSzPts val="1400"/>
              <a:buNone/>
              <a:defRPr sz="1400"/>
            </a:lvl8pPr>
            <a:lvl9pPr marL="4114800" lvl="8" indent="-228600" algn="l">
              <a:spcBef>
                <a:spcPts val="280"/>
              </a:spcBef>
              <a:spcAft>
                <a:spcPts val="0"/>
              </a:spcAft>
              <a:buSzPts val="1400"/>
              <a:buNone/>
              <a:defRPr sz="1400"/>
            </a:lvl9pPr>
          </a:lstStyle>
          <a:p>
            <a:endParaRPr/>
          </a:p>
        </p:txBody>
      </p:sp>
      <p:sp>
        <p:nvSpPr>
          <p:cNvPr id="140" name="Google Shape;140;p1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1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42" name="Google Shape;142;p1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159"/>
        <p:cNvGrpSpPr/>
        <p:nvPr/>
      </p:nvGrpSpPr>
      <p:grpSpPr>
        <a:xfrm>
          <a:off x="0" y="0"/>
          <a:ext cx="0" cy="0"/>
          <a:chOff x="0" y="0"/>
          <a:chExt cx="0" cy="0"/>
        </a:xfrm>
      </p:grpSpPr>
      <p:sp>
        <p:nvSpPr>
          <p:cNvPr id="160" name="Google Shape;160;p1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1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62" name="Google Shape;162;p1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83"/>
        <p:cNvGrpSpPr/>
        <p:nvPr/>
      </p:nvGrpSpPr>
      <p:grpSpPr>
        <a:xfrm>
          <a:off x="0" y="0"/>
          <a:ext cx="0" cy="0"/>
          <a:chOff x="0" y="0"/>
          <a:chExt cx="0" cy="0"/>
        </a:xfrm>
      </p:grpSpPr>
      <p:sp>
        <p:nvSpPr>
          <p:cNvPr id="184" name="Google Shape;184;p20"/>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20"/>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sp>
        <p:nvSpPr>
          <p:cNvPr id="186" name="Google Shape;186;p20"/>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2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205"/>
        <p:cNvGrpSpPr/>
        <p:nvPr/>
      </p:nvGrpSpPr>
      <p:grpSpPr>
        <a:xfrm>
          <a:off x="0" y="0"/>
          <a:ext cx="0" cy="0"/>
          <a:chOff x="0" y="0"/>
          <a:chExt cx="0" cy="0"/>
        </a:xfrm>
      </p:grpSpPr>
      <p:sp>
        <p:nvSpPr>
          <p:cNvPr id="206" name="Google Shape;206;p2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2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08" name="Google Shape;208;p2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229"/>
        <p:cNvGrpSpPr/>
        <p:nvPr/>
      </p:nvGrpSpPr>
      <p:grpSpPr>
        <a:xfrm>
          <a:off x="0" y="0"/>
          <a:ext cx="0" cy="0"/>
          <a:chOff x="0" y="0"/>
          <a:chExt cx="0" cy="0"/>
        </a:xfrm>
      </p:grpSpPr>
      <p:sp>
        <p:nvSpPr>
          <p:cNvPr id="230" name="Google Shape;230;p24"/>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1" name="Google Shape;231;p24"/>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sp>
        <p:nvSpPr>
          <p:cNvPr id="232" name="Google Shape;232;p24"/>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 name="Google Shape;233;p2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2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251"/>
        <p:cNvGrpSpPr/>
        <p:nvPr/>
      </p:nvGrpSpPr>
      <p:grpSpPr>
        <a:xfrm>
          <a:off x="0" y="0"/>
          <a:ext cx="0" cy="0"/>
          <a:chOff x="0" y="0"/>
          <a:chExt cx="0" cy="0"/>
        </a:xfrm>
      </p:grpSpPr>
      <p:sp>
        <p:nvSpPr>
          <p:cNvPr id="252" name="Google Shape;252;p2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2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54" name="Google Shape;254;p2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Slide de título" type="title">
  <p:cSld name="TITLE">
    <p:spTree>
      <p:nvGrpSpPr>
        <p:cNvPr id="1" name="Shape 271"/>
        <p:cNvGrpSpPr/>
        <p:nvPr/>
      </p:nvGrpSpPr>
      <p:grpSpPr>
        <a:xfrm>
          <a:off x="0" y="0"/>
          <a:ext cx="0" cy="0"/>
          <a:chOff x="0" y="0"/>
          <a:chExt cx="0" cy="0"/>
        </a:xfrm>
      </p:grpSpPr>
      <p:grpSp>
        <p:nvGrpSpPr>
          <p:cNvPr id="272" name="Google Shape;272;p28"/>
          <p:cNvGrpSpPr/>
          <p:nvPr/>
        </p:nvGrpSpPr>
        <p:grpSpPr>
          <a:xfrm>
            <a:off x="0" y="0"/>
            <a:ext cx="9336088" cy="6667500"/>
            <a:chOff x="0" y="0"/>
            <a:chExt cx="5881" cy="4200"/>
          </a:xfrm>
        </p:grpSpPr>
        <p:sp>
          <p:nvSpPr>
            <p:cNvPr id="273" name="Google Shape;273;p28"/>
            <p:cNvSpPr/>
            <p:nvPr/>
          </p:nvSpPr>
          <p:spPr>
            <a:xfrm>
              <a:off x="0" y="0"/>
              <a:ext cx="2100" cy="420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74" name="Google Shape;274;p28"/>
            <p:cNvSpPr/>
            <p:nvPr/>
          </p:nvSpPr>
          <p:spPr>
            <a:xfrm>
              <a:off x="1081" y="1065"/>
              <a:ext cx="4800" cy="1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nvGrpSpPr>
            <p:cNvPr id="275" name="Google Shape;275;p28"/>
            <p:cNvGrpSpPr/>
            <p:nvPr/>
          </p:nvGrpSpPr>
          <p:grpSpPr>
            <a:xfrm>
              <a:off x="0" y="672"/>
              <a:ext cx="1737" cy="1885"/>
              <a:chOff x="0" y="672"/>
              <a:chExt cx="1737" cy="1885"/>
            </a:xfrm>
          </p:grpSpPr>
          <p:sp>
            <p:nvSpPr>
              <p:cNvPr id="276" name="Google Shape;276;p28"/>
              <p:cNvSpPr/>
              <p:nvPr/>
            </p:nvSpPr>
            <p:spPr>
              <a:xfrm>
                <a:off x="361" y="2257"/>
                <a:ext cx="300" cy="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77" name="Google Shape;277;p28"/>
              <p:cNvSpPr/>
              <p:nvPr/>
            </p:nvSpPr>
            <p:spPr>
              <a:xfrm>
                <a:off x="1081" y="1065"/>
                <a:ext cx="300" cy="3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78" name="Google Shape;278;p28"/>
              <p:cNvSpPr/>
              <p:nvPr/>
            </p:nvSpPr>
            <p:spPr>
              <a:xfrm>
                <a:off x="1437" y="672"/>
                <a:ext cx="300" cy="3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79" name="Google Shape;279;p28"/>
              <p:cNvSpPr/>
              <p:nvPr/>
            </p:nvSpPr>
            <p:spPr>
              <a:xfrm>
                <a:off x="719" y="2257"/>
                <a:ext cx="300" cy="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80" name="Google Shape;280;p28"/>
              <p:cNvSpPr/>
              <p:nvPr/>
            </p:nvSpPr>
            <p:spPr>
              <a:xfrm>
                <a:off x="1437" y="1065"/>
                <a:ext cx="300" cy="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81" name="Google Shape;281;p28"/>
              <p:cNvSpPr/>
              <p:nvPr/>
            </p:nvSpPr>
            <p:spPr>
              <a:xfrm>
                <a:off x="719" y="1464"/>
                <a:ext cx="300" cy="3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82" name="Google Shape;282;p28"/>
              <p:cNvSpPr/>
              <p:nvPr/>
            </p:nvSpPr>
            <p:spPr>
              <a:xfrm>
                <a:off x="0" y="1464"/>
                <a:ext cx="300" cy="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83" name="Google Shape;283;p28"/>
              <p:cNvSpPr/>
              <p:nvPr/>
            </p:nvSpPr>
            <p:spPr>
              <a:xfrm>
                <a:off x="1081" y="1464"/>
                <a:ext cx="300" cy="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84" name="Google Shape;284;p28"/>
              <p:cNvSpPr/>
              <p:nvPr/>
            </p:nvSpPr>
            <p:spPr>
              <a:xfrm>
                <a:off x="361" y="1857"/>
                <a:ext cx="300" cy="3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85" name="Google Shape;285;p28"/>
              <p:cNvSpPr/>
              <p:nvPr/>
            </p:nvSpPr>
            <p:spPr>
              <a:xfrm>
                <a:off x="719" y="1857"/>
                <a:ext cx="300" cy="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sp>
        <p:nvSpPr>
          <p:cNvPr id="286" name="Google Shape;286;p28"/>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5000">
                <a:solidFill>
                  <a:srgbClr val="FFFFFF"/>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7" name="Google Shape;287;p28"/>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680"/>
              </a:spcBef>
              <a:spcAft>
                <a:spcPts val="0"/>
              </a:spcAft>
              <a:buSzPts val="2550"/>
              <a:buFont typeface="Noto Sans Symbols"/>
              <a:buNone/>
              <a:defRPr sz="3400"/>
            </a:lvl1pPr>
            <a:lvl2pPr lvl="1" algn="l" rtl="0">
              <a:lnSpc>
                <a:spcPct val="100000"/>
              </a:lnSpc>
              <a:spcBef>
                <a:spcPts val="360"/>
              </a:spcBef>
              <a:spcAft>
                <a:spcPts val="0"/>
              </a:spcAft>
              <a:buSzPts val="1440"/>
              <a:buChar char="◻"/>
              <a:defRPr/>
            </a:lvl2pPr>
            <a:lvl3pPr lvl="2" algn="l" rtl="0">
              <a:lnSpc>
                <a:spcPct val="100000"/>
              </a:lnSpc>
              <a:spcBef>
                <a:spcPts val="360"/>
              </a:spcBef>
              <a:spcAft>
                <a:spcPts val="0"/>
              </a:spcAft>
              <a:buSzPts val="1170"/>
              <a:buChar char="■"/>
              <a:defRPr/>
            </a:lvl3pPr>
            <a:lvl4pPr lvl="3" algn="l" rtl="0">
              <a:lnSpc>
                <a:spcPct val="100000"/>
              </a:lnSpc>
              <a:spcBef>
                <a:spcPts val="360"/>
              </a:spcBef>
              <a:spcAft>
                <a:spcPts val="0"/>
              </a:spcAft>
              <a:buSzPts val="1260"/>
              <a:buChar char="◻"/>
              <a:defRPr/>
            </a:lvl4pPr>
            <a:lvl5pPr lvl="4" algn="l" rtl="0">
              <a:lnSpc>
                <a:spcPct val="100000"/>
              </a:lnSpc>
              <a:spcBef>
                <a:spcPts val="360"/>
              </a:spcBef>
              <a:spcAft>
                <a:spcPts val="0"/>
              </a:spcAft>
              <a:buSzPts val="1800"/>
              <a:buChar char="▪"/>
              <a:defRPr/>
            </a:lvl5pPr>
            <a:lvl6pPr lvl="5" algn="l" rtl="0">
              <a:lnSpc>
                <a:spcPct val="100000"/>
              </a:lnSpc>
              <a:spcBef>
                <a:spcPts val="360"/>
              </a:spcBef>
              <a:spcAft>
                <a:spcPts val="0"/>
              </a:spcAft>
              <a:buSzPts val="1800"/>
              <a:buChar char="▪"/>
              <a:defRPr/>
            </a:lvl6pPr>
            <a:lvl7pPr lvl="6" algn="l" rtl="0">
              <a:lnSpc>
                <a:spcPct val="100000"/>
              </a:lnSpc>
              <a:spcBef>
                <a:spcPts val="360"/>
              </a:spcBef>
              <a:spcAft>
                <a:spcPts val="0"/>
              </a:spcAft>
              <a:buSzPts val="1800"/>
              <a:buChar char="▪"/>
              <a:defRPr/>
            </a:lvl7pPr>
            <a:lvl8pPr lvl="7" algn="l" rtl="0">
              <a:lnSpc>
                <a:spcPct val="100000"/>
              </a:lnSpc>
              <a:spcBef>
                <a:spcPts val="360"/>
              </a:spcBef>
              <a:spcAft>
                <a:spcPts val="0"/>
              </a:spcAft>
              <a:buSzPts val="1800"/>
              <a:buChar char="▪"/>
              <a:defRPr/>
            </a:lvl8pPr>
            <a:lvl9pPr lvl="8" algn="l" rtl="0">
              <a:lnSpc>
                <a:spcPct val="100000"/>
              </a:lnSpc>
              <a:spcBef>
                <a:spcPts val="360"/>
              </a:spcBef>
              <a:spcAft>
                <a:spcPts val="0"/>
              </a:spcAft>
              <a:buSzPts val="1800"/>
              <a:buChar char="▪"/>
              <a:defRPr/>
            </a:lvl9pPr>
          </a:lstStyle>
          <a:p>
            <a:endParaRPr/>
          </a:p>
        </p:txBody>
      </p:sp>
      <p:sp>
        <p:nvSpPr>
          <p:cNvPr id="288" name="Google Shape;288;p28"/>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9" name="Google Shape;289;p2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0" name="Google Shape;290;p2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291"/>
        <p:cNvGrpSpPr/>
        <p:nvPr/>
      </p:nvGrpSpPr>
      <p:grpSpPr>
        <a:xfrm>
          <a:off x="0" y="0"/>
          <a:ext cx="0" cy="0"/>
          <a:chOff x="0" y="0"/>
          <a:chExt cx="0" cy="0"/>
        </a:xfrm>
      </p:grpSpPr>
      <p:sp>
        <p:nvSpPr>
          <p:cNvPr id="292" name="Google Shape;292;p2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3" name="Google Shape;293;p2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294" name="Google Shape;294;p29"/>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73"/>
        <p:cNvGrpSpPr/>
        <p:nvPr/>
      </p:nvGrpSpPr>
      <p:grpSpPr>
        <a:xfrm>
          <a:off x="0" y="0"/>
          <a:ext cx="0" cy="0"/>
          <a:chOff x="0" y="0"/>
          <a:chExt cx="0" cy="0"/>
        </a:xfrm>
      </p:grpSpPr>
      <p:sp>
        <p:nvSpPr>
          <p:cNvPr id="74" name="Google Shape;74;p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6"/>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6" name="Google Shape;76;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78" name="Google Shape;78;p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95"/>
        <p:cNvGrpSpPr/>
        <p:nvPr/>
      </p:nvGrpSpPr>
      <p:grpSpPr>
        <a:xfrm>
          <a:off x="0" y="0"/>
          <a:ext cx="0" cy="0"/>
          <a:chOff x="0" y="0"/>
          <a:chExt cx="0" cy="0"/>
        </a:xfrm>
      </p:grpSpPr>
      <p:sp>
        <p:nvSpPr>
          <p:cNvPr id="296" name="Google Shape;296;p3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7" name="Google Shape;297;p30"/>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rtl="0">
              <a:lnSpc>
                <a:spcPct val="100000"/>
              </a:lnSpc>
              <a:spcBef>
                <a:spcPts val="360"/>
              </a:spcBef>
              <a:spcAft>
                <a:spcPts val="0"/>
              </a:spcAft>
              <a:buSzPts val="1350"/>
              <a:buChar char="■"/>
              <a:defRPr/>
            </a:lvl1pPr>
            <a:lvl2pPr marL="914400" lvl="1" indent="-320040" algn="l" rtl="0">
              <a:lnSpc>
                <a:spcPct val="100000"/>
              </a:lnSpc>
              <a:spcBef>
                <a:spcPts val="360"/>
              </a:spcBef>
              <a:spcAft>
                <a:spcPts val="0"/>
              </a:spcAft>
              <a:buSzPts val="1440"/>
              <a:buChar char="◻"/>
              <a:defRPr/>
            </a:lvl2pPr>
            <a:lvl3pPr marL="1371600" lvl="2" indent="-302894" algn="l" rtl="0">
              <a:lnSpc>
                <a:spcPct val="100000"/>
              </a:lnSpc>
              <a:spcBef>
                <a:spcPts val="360"/>
              </a:spcBef>
              <a:spcAft>
                <a:spcPts val="0"/>
              </a:spcAft>
              <a:buSzPts val="1170"/>
              <a:buChar char="■"/>
              <a:defRPr/>
            </a:lvl3pPr>
            <a:lvl4pPr marL="1828800" lvl="3" indent="-308610" algn="l" rtl="0">
              <a:lnSpc>
                <a:spcPct val="100000"/>
              </a:lnSpc>
              <a:spcBef>
                <a:spcPts val="360"/>
              </a:spcBef>
              <a:spcAft>
                <a:spcPts val="0"/>
              </a:spcAft>
              <a:buSzPts val="1260"/>
              <a:buChar char="◻"/>
              <a:defRPr/>
            </a:lvl4pPr>
            <a:lvl5pPr marL="2286000" lvl="4" indent="-342900" algn="l" rtl="0">
              <a:lnSpc>
                <a:spcPct val="100000"/>
              </a:lnSpc>
              <a:spcBef>
                <a:spcPts val="360"/>
              </a:spcBef>
              <a:spcAft>
                <a:spcPts val="0"/>
              </a:spcAft>
              <a:buSzPts val="180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298" name="Google Shape;298;p3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9" name="Google Shape;299;p3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00" name="Google Shape;300;p30"/>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301"/>
        <p:cNvGrpSpPr/>
        <p:nvPr/>
      </p:nvGrpSpPr>
      <p:grpSpPr>
        <a:xfrm>
          <a:off x="0" y="0"/>
          <a:ext cx="0" cy="0"/>
          <a:chOff x="0" y="0"/>
          <a:chExt cx="0" cy="0"/>
        </a:xfrm>
      </p:grpSpPr>
      <p:sp>
        <p:nvSpPr>
          <p:cNvPr id="302" name="Google Shape;302;p31"/>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sz="4000" b="1"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03" name="Google Shape;303;p31"/>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400"/>
              </a:spcBef>
              <a:spcAft>
                <a:spcPts val="0"/>
              </a:spcAft>
              <a:buSzPts val="1500"/>
              <a:buNone/>
              <a:defRPr sz="2000"/>
            </a:lvl1pPr>
            <a:lvl2pPr marL="914400" lvl="1" indent="-228600" algn="l" rtl="0">
              <a:lnSpc>
                <a:spcPct val="100000"/>
              </a:lnSpc>
              <a:spcBef>
                <a:spcPts val="360"/>
              </a:spcBef>
              <a:spcAft>
                <a:spcPts val="0"/>
              </a:spcAft>
              <a:buSzPts val="1440"/>
              <a:buNone/>
              <a:defRPr sz="1800"/>
            </a:lvl2pPr>
            <a:lvl3pPr marL="1371600" lvl="2" indent="-228600" algn="l" rtl="0">
              <a:lnSpc>
                <a:spcPct val="100000"/>
              </a:lnSpc>
              <a:spcBef>
                <a:spcPts val="320"/>
              </a:spcBef>
              <a:spcAft>
                <a:spcPts val="0"/>
              </a:spcAft>
              <a:buSzPts val="1040"/>
              <a:buNone/>
              <a:defRPr sz="1600"/>
            </a:lvl3pPr>
            <a:lvl4pPr marL="1828800" lvl="3" indent="-228600" algn="l" rtl="0">
              <a:lnSpc>
                <a:spcPct val="100000"/>
              </a:lnSpc>
              <a:spcBef>
                <a:spcPts val="280"/>
              </a:spcBef>
              <a:spcAft>
                <a:spcPts val="0"/>
              </a:spcAft>
              <a:buSzPts val="980"/>
              <a:buNone/>
              <a:defRPr sz="1400"/>
            </a:lvl4pPr>
            <a:lvl5pPr marL="2286000" lvl="4" indent="-228600" algn="l" rtl="0">
              <a:lnSpc>
                <a:spcPct val="100000"/>
              </a:lnSpc>
              <a:spcBef>
                <a:spcPts val="280"/>
              </a:spcBef>
              <a:spcAft>
                <a:spcPts val="0"/>
              </a:spcAft>
              <a:buSzPts val="1400"/>
              <a:buNone/>
              <a:defRPr sz="1400"/>
            </a:lvl5pPr>
            <a:lvl6pPr marL="2743200" lvl="5" indent="-228600" algn="l" rtl="0">
              <a:lnSpc>
                <a:spcPct val="100000"/>
              </a:lnSpc>
              <a:spcBef>
                <a:spcPts val="280"/>
              </a:spcBef>
              <a:spcAft>
                <a:spcPts val="0"/>
              </a:spcAft>
              <a:buSzPts val="1400"/>
              <a:buNone/>
              <a:defRPr sz="1400"/>
            </a:lvl6pPr>
            <a:lvl7pPr marL="3200400" lvl="6" indent="-228600" algn="l" rtl="0">
              <a:lnSpc>
                <a:spcPct val="100000"/>
              </a:lnSpc>
              <a:spcBef>
                <a:spcPts val="280"/>
              </a:spcBef>
              <a:spcAft>
                <a:spcPts val="0"/>
              </a:spcAft>
              <a:buSzPts val="1400"/>
              <a:buNone/>
              <a:defRPr sz="1400"/>
            </a:lvl7pPr>
            <a:lvl8pPr marL="3657600" lvl="7" indent="-228600" algn="l" rtl="0">
              <a:lnSpc>
                <a:spcPct val="100000"/>
              </a:lnSpc>
              <a:spcBef>
                <a:spcPts val="280"/>
              </a:spcBef>
              <a:spcAft>
                <a:spcPts val="0"/>
              </a:spcAft>
              <a:buSzPts val="1400"/>
              <a:buNone/>
              <a:defRPr sz="1400"/>
            </a:lvl8pPr>
            <a:lvl9pPr marL="4114800" lvl="8" indent="-228600" algn="l" rtl="0">
              <a:lnSpc>
                <a:spcPct val="100000"/>
              </a:lnSpc>
              <a:spcBef>
                <a:spcPts val="280"/>
              </a:spcBef>
              <a:spcAft>
                <a:spcPts val="0"/>
              </a:spcAft>
              <a:buSzPts val="1400"/>
              <a:buNone/>
              <a:defRPr sz="1400"/>
            </a:lvl9pPr>
          </a:lstStyle>
          <a:p>
            <a:endParaRPr/>
          </a:p>
        </p:txBody>
      </p:sp>
      <p:sp>
        <p:nvSpPr>
          <p:cNvPr id="304" name="Google Shape;304;p3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05" name="Google Shape;305;p3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06" name="Google Shape;306;p31"/>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09" name="Google Shape;309;p32"/>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rtl="0">
              <a:lnSpc>
                <a:spcPct val="100000"/>
              </a:lnSpc>
              <a:spcBef>
                <a:spcPts val="560"/>
              </a:spcBef>
              <a:spcAft>
                <a:spcPts val="0"/>
              </a:spcAft>
              <a:buSzPts val="2100"/>
              <a:buChar char="■"/>
              <a:defRPr sz="2800"/>
            </a:lvl1pPr>
            <a:lvl2pPr marL="914400" lvl="1" indent="-350519" algn="l" rtl="0">
              <a:lnSpc>
                <a:spcPct val="100000"/>
              </a:lnSpc>
              <a:spcBef>
                <a:spcPts val="480"/>
              </a:spcBef>
              <a:spcAft>
                <a:spcPts val="0"/>
              </a:spcAft>
              <a:buSzPts val="1920"/>
              <a:buChar char="◻"/>
              <a:defRPr sz="2400"/>
            </a:lvl2pPr>
            <a:lvl3pPr marL="1371600" lvl="2" indent="-311150" algn="l" rtl="0">
              <a:lnSpc>
                <a:spcPct val="100000"/>
              </a:lnSpc>
              <a:spcBef>
                <a:spcPts val="400"/>
              </a:spcBef>
              <a:spcAft>
                <a:spcPts val="0"/>
              </a:spcAft>
              <a:buSzPts val="1300"/>
              <a:buChar char="■"/>
              <a:defRPr sz="2000"/>
            </a:lvl3pPr>
            <a:lvl4pPr marL="1828800" lvl="3" indent="-308610" algn="l" rtl="0">
              <a:lnSpc>
                <a:spcPct val="100000"/>
              </a:lnSpc>
              <a:spcBef>
                <a:spcPts val="360"/>
              </a:spcBef>
              <a:spcAft>
                <a:spcPts val="0"/>
              </a:spcAft>
              <a:buSzPts val="1260"/>
              <a:buChar char="◻"/>
              <a:defRPr sz="1800"/>
            </a:lvl4pPr>
            <a:lvl5pPr marL="2286000" lvl="4" indent="-342900" algn="l" rtl="0">
              <a:lnSpc>
                <a:spcPct val="100000"/>
              </a:lnSpc>
              <a:spcBef>
                <a:spcPts val="360"/>
              </a:spcBef>
              <a:spcAft>
                <a:spcPts val="0"/>
              </a:spcAft>
              <a:buSzPts val="1800"/>
              <a:buChar char="▪"/>
              <a:defRPr sz="1800"/>
            </a:lvl5pPr>
            <a:lvl6pPr marL="2743200" lvl="5" indent="-342900" algn="l" rtl="0">
              <a:lnSpc>
                <a:spcPct val="100000"/>
              </a:lnSpc>
              <a:spcBef>
                <a:spcPts val="360"/>
              </a:spcBef>
              <a:spcAft>
                <a:spcPts val="0"/>
              </a:spcAft>
              <a:buSzPts val="1800"/>
              <a:buChar char="▪"/>
              <a:defRPr sz="1800"/>
            </a:lvl6pPr>
            <a:lvl7pPr marL="3200400" lvl="6" indent="-342900" algn="l" rtl="0">
              <a:lnSpc>
                <a:spcPct val="100000"/>
              </a:lnSpc>
              <a:spcBef>
                <a:spcPts val="360"/>
              </a:spcBef>
              <a:spcAft>
                <a:spcPts val="0"/>
              </a:spcAft>
              <a:buSzPts val="1800"/>
              <a:buChar char="▪"/>
              <a:defRPr sz="1800"/>
            </a:lvl7pPr>
            <a:lvl8pPr marL="3657600" lvl="7" indent="-342900" algn="l" rtl="0">
              <a:lnSpc>
                <a:spcPct val="100000"/>
              </a:lnSpc>
              <a:spcBef>
                <a:spcPts val="360"/>
              </a:spcBef>
              <a:spcAft>
                <a:spcPts val="0"/>
              </a:spcAft>
              <a:buSzPts val="1800"/>
              <a:buChar char="▪"/>
              <a:defRPr sz="1800"/>
            </a:lvl8pPr>
            <a:lvl9pPr marL="4114800" lvl="8" indent="-342900" algn="l" rtl="0">
              <a:lnSpc>
                <a:spcPct val="100000"/>
              </a:lnSpc>
              <a:spcBef>
                <a:spcPts val="360"/>
              </a:spcBef>
              <a:spcAft>
                <a:spcPts val="0"/>
              </a:spcAft>
              <a:buSzPts val="1800"/>
              <a:buChar char="▪"/>
              <a:defRPr sz="1800"/>
            </a:lvl9pPr>
          </a:lstStyle>
          <a:p>
            <a:endParaRPr/>
          </a:p>
        </p:txBody>
      </p:sp>
      <p:sp>
        <p:nvSpPr>
          <p:cNvPr id="310" name="Google Shape;310;p32"/>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rtl="0">
              <a:lnSpc>
                <a:spcPct val="100000"/>
              </a:lnSpc>
              <a:spcBef>
                <a:spcPts val="560"/>
              </a:spcBef>
              <a:spcAft>
                <a:spcPts val="0"/>
              </a:spcAft>
              <a:buSzPts val="2100"/>
              <a:buChar char="■"/>
              <a:defRPr sz="2800"/>
            </a:lvl1pPr>
            <a:lvl2pPr marL="914400" lvl="1" indent="-350519" algn="l" rtl="0">
              <a:lnSpc>
                <a:spcPct val="100000"/>
              </a:lnSpc>
              <a:spcBef>
                <a:spcPts val="480"/>
              </a:spcBef>
              <a:spcAft>
                <a:spcPts val="0"/>
              </a:spcAft>
              <a:buSzPts val="1920"/>
              <a:buChar char="◻"/>
              <a:defRPr sz="2400"/>
            </a:lvl2pPr>
            <a:lvl3pPr marL="1371600" lvl="2" indent="-311150" algn="l" rtl="0">
              <a:lnSpc>
                <a:spcPct val="100000"/>
              </a:lnSpc>
              <a:spcBef>
                <a:spcPts val="400"/>
              </a:spcBef>
              <a:spcAft>
                <a:spcPts val="0"/>
              </a:spcAft>
              <a:buSzPts val="1300"/>
              <a:buChar char="■"/>
              <a:defRPr sz="2000"/>
            </a:lvl3pPr>
            <a:lvl4pPr marL="1828800" lvl="3" indent="-308610" algn="l" rtl="0">
              <a:lnSpc>
                <a:spcPct val="100000"/>
              </a:lnSpc>
              <a:spcBef>
                <a:spcPts val="360"/>
              </a:spcBef>
              <a:spcAft>
                <a:spcPts val="0"/>
              </a:spcAft>
              <a:buSzPts val="1260"/>
              <a:buChar char="◻"/>
              <a:defRPr sz="1800"/>
            </a:lvl4pPr>
            <a:lvl5pPr marL="2286000" lvl="4" indent="-342900" algn="l" rtl="0">
              <a:lnSpc>
                <a:spcPct val="100000"/>
              </a:lnSpc>
              <a:spcBef>
                <a:spcPts val="360"/>
              </a:spcBef>
              <a:spcAft>
                <a:spcPts val="0"/>
              </a:spcAft>
              <a:buSzPts val="1800"/>
              <a:buChar char="▪"/>
              <a:defRPr sz="1800"/>
            </a:lvl5pPr>
            <a:lvl6pPr marL="2743200" lvl="5" indent="-342900" algn="l" rtl="0">
              <a:lnSpc>
                <a:spcPct val="100000"/>
              </a:lnSpc>
              <a:spcBef>
                <a:spcPts val="360"/>
              </a:spcBef>
              <a:spcAft>
                <a:spcPts val="0"/>
              </a:spcAft>
              <a:buSzPts val="1800"/>
              <a:buChar char="▪"/>
              <a:defRPr sz="1800"/>
            </a:lvl6pPr>
            <a:lvl7pPr marL="3200400" lvl="6" indent="-342900" algn="l" rtl="0">
              <a:lnSpc>
                <a:spcPct val="100000"/>
              </a:lnSpc>
              <a:spcBef>
                <a:spcPts val="360"/>
              </a:spcBef>
              <a:spcAft>
                <a:spcPts val="0"/>
              </a:spcAft>
              <a:buSzPts val="1800"/>
              <a:buChar char="▪"/>
              <a:defRPr sz="1800"/>
            </a:lvl7pPr>
            <a:lvl8pPr marL="3657600" lvl="7" indent="-342900" algn="l" rtl="0">
              <a:lnSpc>
                <a:spcPct val="100000"/>
              </a:lnSpc>
              <a:spcBef>
                <a:spcPts val="360"/>
              </a:spcBef>
              <a:spcAft>
                <a:spcPts val="0"/>
              </a:spcAft>
              <a:buSzPts val="1800"/>
              <a:buChar char="▪"/>
              <a:defRPr sz="1800"/>
            </a:lvl8pPr>
            <a:lvl9pPr marL="4114800" lvl="8" indent="-342900" algn="l" rtl="0">
              <a:lnSpc>
                <a:spcPct val="100000"/>
              </a:lnSpc>
              <a:spcBef>
                <a:spcPts val="360"/>
              </a:spcBef>
              <a:spcAft>
                <a:spcPts val="0"/>
              </a:spcAft>
              <a:buSzPts val="1800"/>
              <a:buChar char="▪"/>
              <a:defRPr sz="1800"/>
            </a:lvl9pPr>
          </a:lstStyle>
          <a:p>
            <a:endParaRPr/>
          </a:p>
        </p:txBody>
      </p:sp>
      <p:sp>
        <p:nvSpPr>
          <p:cNvPr id="311" name="Google Shape;311;p3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2" name="Google Shape;312;p3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13" name="Google Shape;313;p32"/>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14"/>
        <p:cNvGrpSpPr/>
        <p:nvPr/>
      </p:nvGrpSpPr>
      <p:grpSpPr>
        <a:xfrm>
          <a:off x="0" y="0"/>
          <a:ext cx="0" cy="0"/>
          <a:chOff x="0" y="0"/>
          <a:chExt cx="0" cy="0"/>
        </a:xfrm>
      </p:grpSpPr>
      <p:sp>
        <p:nvSpPr>
          <p:cNvPr id="315" name="Google Shape;315;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6" name="Google Shape;316;p33"/>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480"/>
              </a:spcBef>
              <a:spcAft>
                <a:spcPts val="0"/>
              </a:spcAft>
              <a:buSzPts val="1800"/>
              <a:buNone/>
              <a:defRPr sz="2400" b="1"/>
            </a:lvl1pPr>
            <a:lvl2pPr marL="914400" lvl="1" indent="-228600" algn="l" rtl="0">
              <a:lnSpc>
                <a:spcPct val="100000"/>
              </a:lnSpc>
              <a:spcBef>
                <a:spcPts val="400"/>
              </a:spcBef>
              <a:spcAft>
                <a:spcPts val="0"/>
              </a:spcAft>
              <a:buSzPts val="1600"/>
              <a:buNone/>
              <a:defRPr sz="2000" b="1"/>
            </a:lvl2pPr>
            <a:lvl3pPr marL="1371600" lvl="2" indent="-228600" algn="l" rtl="0">
              <a:lnSpc>
                <a:spcPct val="100000"/>
              </a:lnSpc>
              <a:spcBef>
                <a:spcPts val="360"/>
              </a:spcBef>
              <a:spcAft>
                <a:spcPts val="0"/>
              </a:spcAft>
              <a:buSzPts val="1170"/>
              <a:buNone/>
              <a:defRPr sz="1800" b="1"/>
            </a:lvl3pPr>
            <a:lvl4pPr marL="1828800" lvl="3" indent="-228600" algn="l" rtl="0">
              <a:lnSpc>
                <a:spcPct val="100000"/>
              </a:lnSpc>
              <a:spcBef>
                <a:spcPts val="320"/>
              </a:spcBef>
              <a:spcAft>
                <a:spcPts val="0"/>
              </a:spcAft>
              <a:buSzPts val="1120"/>
              <a:buNone/>
              <a:defRPr sz="1600" b="1"/>
            </a:lvl4pPr>
            <a:lvl5pPr marL="2286000" lvl="4" indent="-228600" algn="l" rtl="0">
              <a:lnSpc>
                <a:spcPct val="100000"/>
              </a:lnSpc>
              <a:spcBef>
                <a:spcPts val="320"/>
              </a:spcBef>
              <a:spcAft>
                <a:spcPts val="0"/>
              </a:spcAft>
              <a:buSzPts val="1600"/>
              <a:buNone/>
              <a:defRPr sz="1600" b="1"/>
            </a:lvl5pPr>
            <a:lvl6pPr marL="2743200" lvl="5" indent="-228600" algn="l" rtl="0">
              <a:lnSpc>
                <a:spcPct val="100000"/>
              </a:lnSpc>
              <a:spcBef>
                <a:spcPts val="320"/>
              </a:spcBef>
              <a:spcAft>
                <a:spcPts val="0"/>
              </a:spcAft>
              <a:buSzPts val="1600"/>
              <a:buNone/>
              <a:defRPr sz="1600" b="1"/>
            </a:lvl6pPr>
            <a:lvl7pPr marL="3200400" lvl="6" indent="-228600" algn="l" rtl="0">
              <a:lnSpc>
                <a:spcPct val="100000"/>
              </a:lnSpc>
              <a:spcBef>
                <a:spcPts val="320"/>
              </a:spcBef>
              <a:spcAft>
                <a:spcPts val="0"/>
              </a:spcAft>
              <a:buSzPts val="1600"/>
              <a:buNone/>
              <a:defRPr sz="1600" b="1"/>
            </a:lvl7pPr>
            <a:lvl8pPr marL="3657600" lvl="7" indent="-228600" algn="l" rtl="0">
              <a:lnSpc>
                <a:spcPct val="100000"/>
              </a:lnSpc>
              <a:spcBef>
                <a:spcPts val="320"/>
              </a:spcBef>
              <a:spcAft>
                <a:spcPts val="0"/>
              </a:spcAft>
              <a:buSzPts val="1600"/>
              <a:buNone/>
              <a:defRPr sz="1600" b="1"/>
            </a:lvl8pPr>
            <a:lvl9pPr marL="4114800" lvl="8" indent="-228600" algn="l" rtl="0">
              <a:lnSpc>
                <a:spcPct val="100000"/>
              </a:lnSpc>
              <a:spcBef>
                <a:spcPts val="320"/>
              </a:spcBef>
              <a:spcAft>
                <a:spcPts val="0"/>
              </a:spcAft>
              <a:buSzPts val="1600"/>
              <a:buNone/>
              <a:defRPr sz="1600" b="1"/>
            </a:lvl9pPr>
          </a:lstStyle>
          <a:p>
            <a:endParaRPr/>
          </a:p>
        </p:txBody>
      </p:sp>
      <p:sp>
        <p:nvSpPr>
          <p:cNvPr id="317" name="Google Shape;317;p33"/>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42900" algn="l" rtl="0">
              <a:lnSpc>
                <a:spcPct val="100000"/>
              </a:lnSpc>
              <a:spcBef>
                <a:spcPts val="480"/>
              </a:spcBef>
              <a:spcAft>
                <a:spcPts val="0"/>
              </a:spcAft>
              <a:buSzPts val="1800"/>
              <a:buChar char="■"/>
              <a:defRPr sz="2400"/>
            </a:lvl1pPr>
            <a:lvl2pPr marL="914400" lvl="1" indent="-330200" algn="l" rtl="0">
              <a:lnSpc>
                <a:spcPct val="100000"/>
              </a:lnSpc>
              <a:spcBef>
                <a:spcPts val="400"/>
              </a:spcBef>
              <a:spcAft>
                <a:spcPts val="0"/>
              </a:spcAft>
              <a:buSzPts val="1600"/>
              <a:buChar char="◻"/>
              <a:defRPr sz="2000"/>
            </a:lvl2pPr>
            <a:lvl3pPr marL="1371600" lvl="2" indent="-302894" algn="l" rtl="0">
              <a:lnSpc>
                <a:spcPct val="100000"/>
              </a:lnSpc>
              <a:spcBef>
                <a:spcPts val="360"/>
              </a:spcBef>
              <a:spcAft>
                <a:spcPts val="0"/>
              </a:spcAft>
              <a:buSzPts val="1170"/>
              <a:buChar char="■"/>
              <a:defRPr sz="1800"/>
            </a:lvl3pPr>
            <a:lvl4pPr marL="1828800" lvl="3" indent="-299719" algn="l" rtl="0">
              <a:lnSpc>
                <a:spcPct val="100000"/>
              </a:lnSpc>
              <a:spcBef>
                <a:spcPts val="320"/>
              </a:spcBef>
              <a:spcAft>
                <a:spcPts val="0"/>
              </a:spcAft>
              <a:buSzPts val="1120"/>
              <a:buChar char="◻"/>
              <a:defRPr sz="1600"/>
            </a:lvl4pPr>
            <a:lvl5pPr marL="2286000" lvl="4" indent="-330200" algn="l" rtl="0">
              <a:lnSpc>
                <a:spcPct val="100000"/>
              </a:lnSpc>
              <a:spcBef>
                <a:spcPts val="320"/>
              </a:spcBef>
              <a:spcAft>
                <a:spcPts val="0"/>
              </a:spcAft>
              <a:buSzPts val="1600"/>
              <a:buChar char="▪"/>
              <a:defRPr sz="1600"/>
            </a:lvl5pPr>
            <a:lvl6pPr marL="2743200" lvl="5" indent="-330200" algn="l" rtl="0">
              <a:lnSpc>
                <a:spcPct val="100000"/>
              </a:lnSpc>
              <a:spcBef>
                <a:spcPts val="320"/>
              </a:spcBef>
              <a:spcAft>
                <a:spcPts val="0"/>
              </a:spcAft>
              <a:buSzPts val="1600"/>
              <a:buChar char="▪"/>
              <a:defRPr sz="1600"/>
            </a:lvl6pPr>
            <a:lvl7pPr marL="3200400" lvl="6" indent="-330200" algn="l" rtl="0">
              <a:lnSpc>
                <a:spcPct val="100000"/>
              </a:lnSpc>
              <a:spcBef>
                <a:spcPts val="320"/>
              </a:spcBef>
              <a:spcAft>
                <a:spcPts val="0"/>
              </a:spcAft>
              <a:buSzPts val="1600"/>
              <a:buChar char="▪"/>
              <a:defRPr sz="1600"/>
            </a:lvl7pPr>
            <a:lvl8pPr marL="3657600" lvl="7" indent="-330200" algn="l" rtl="0">
              <a:lnSpc>
                <a:spcPct val="100000"/>
              </a:lnSpc>
              <a:spcBef>
                <a:spcPts val="320"/>
              </a:spcBef>
              <a:spcAft>
                <a:spcPts val="0"/>
              </a:spcAft>
              <a:buSzPts val="1600"/>
              <a:buChar char="▪"/>
              <a:defRPr sz="1600"/>
            </a:lvl8pPr>
            <a:lvl9pPr marL="4114800" lvl="8" indent="-330200" algn="l" rtl="0">
              <a:lnSpc>
                <a:spcPct val="100000"/>
              </a:lnSpc>
              <a:spcBef>
                <a:spcPts val="320"/>
              </a:spcBef>
              <a:spcAft>
                <a:spcPts val="0"/>
              </a:spcAft>
              <a:buSzPts val="1600"/>
              <a:buChar char="▪"/>
              <a:defRPr sz="1600"/>
            </a:lvl9pPr>
          </a:lstStyle>
          <a:p>
            <a:endParaRPr/>
          </a:p>
        </p:txBody>
      </p:sp>
      <p:sp>
        <p:nvSpPr>
          <p:cNvPr id="318" name="Google Shape;318;p33"/>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480"/>
              </a:spcBef>
              <a:spcAft>
                <a:spcPts val="0"/>
              </a:spcAft>
              <a:buSzPts val="1800"/>
              <a:buNone/>
              <a:defRPr sz="2400" b="1"/>
            </a:lvl1pPr>
            <a:lvl2pPr marL="914400" lvl="1" indent="-228600" algn="l" rtl="0">
              <a:lnSpc>
                <a:spcPct val="100000"/>
              </a:lnSpc>
              <a:spcBef>
                <a:spcPts val="400"/>
              </a:spcBef>
              <a:spcAft>
                <a:spcPts val="0"/>
              </a:spcAft>
              <a:buSzPts val="1600"/>
              <a:buNone/>
              <a:defRPr sz="2000" b="1"/>
            </a:lvl2pPr>
            <a:lvl3pPr marL="1371600" lvl="2" indent="-228600" algn="l" rtl="0">
              <a:lnSpc>
                <a:spcPct val="100000"/>
              </a:lnSpc>
              <a:spcBef>
                <a:spcPts val="360"/>
              </a:spcBef>
              <a:spcAft>
                <a:spcPts val="0"/>
              </a:spcAft>
              <a:buSzPts val="1170"/>
              <a:buNone/>
              <a:defRPr sz="1800" b="1"/>
            </a:lvl3pPr>
            <a:lvl4pPr marL="1828800" lvl="3" indent="-228600" algn="l" rtl="0">
              <a:lnSpc>
                <a:spcPct val="100000"/>
              </a:lnSpc>
              <a:spcBef>
                <a:spcPts val="320"/>
              </a:spcBef>
              <a:spcAft>
                <a:spcPts val="0"/>
              </a:spcAft>
              <a:buSzPts val="1120"/>
              <a:buNone/>
              <a:defRPr sz="1600" b="1"/>
            </a:lvl4pPr>
            <a:lvl5pPr marL="2286000" lvl="4" indent="-228600" algn="l" rtl="0">
              <a:lnSpc>
                <a:spcPct val="100000"/>
              </a:lnSpc>
              <a:spcBef>
                <a:spcPts val="320"/>
              </a:spcBef>
              <a:spcAft>
                <a:spcPts val="0"/>
              </a:spcAft>
              <a:buSzPts val="1600"/>
              <a:buNone/>
              <a:defRPr sz="1600" b="1"/>
            </a:lvl5pPr>
            <a:lvl6pPr marL="2743200" lvl="5" indent="-228600" algn="l" rtl="0">
              <a:lnSpc>
                <a:spcPct val="100000"/>
              </a:lnSpc>
              <a:spcBef>
                <a:spcPts val="320"/>
              </a:spcBef>
              <a:spcAft>
                <a:spcPts val="0"/>
              </a:spcAft>
              <a:buSzPts val="1600"/>
              <a:buNone/>
              <a:defRPr sz="1600" b="1"/>
            </a:lvl6pPr>
            <a:lvl7pPr marL="3200400" lvl="6" indent="-228600" algn="l" rtl="0">
              <a:lnSpc>
                <a:spcPct val="100000"/>
              </a:lnSpc>
              <a:spcBef>
                <a:spcPts val="320"/>
              </a:spcBef>
              <a:spcAft>
                <a:spcPts val="0"/>
              </a:spcAft>
              <a:buSzPts val="1600"/>
              <a:buNone/>
              <a:defRPr sz="1600" b="1"/>
            </a:lvl7pPr>
            <a:lvl8pPr marL="3657600" lvl="7" indent="-228600" algn="l" rtl="0">
              <a:lnSpc>
                <a:spcPct val="100000"/>
              </a:lnSpc>
              <a:spcBef>
                <a:spcPts val="320"/>
              </a:spcBef>
              <a:spcAft>
                <a:spcPts val="0"/>
              </a:spcAft>
              <a:buSzPts val="1600"/>
              <a:buNone/>
              <a:defRPr sz="1600" b="1"/>
            </a:lvl8pPr>
            <a:lvl9pPr marL="4114800" lvl="8" indent="-228600" algn="l" rtl="0">
              <a:lnSpc>
                <a:spcPct val="100000"/>
              </a:lnSpc>
              <a:spcBef>
                <a:spcPts val="320"/>
              </a:spcBef>
              <a:spcAft>
                <a:spcPts val="0"/>
              </a:spcAft>
              <a:buSzPts val="1600"/>
              <a:buNone/>
              <a:defRPr sz="1600" b="1"/>
            </a:lvl9pPr>
          </a:lstStyle>
          <a:p>
            <a:endParaRPr/>
          </a:p>
        </p:txBody>
      </p:sp>
      <p:sp>
        <p:nvSpPr>
          <p:cNvPr id="319" name="Google Shape;319;p33"/>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42900" algn="l" rtl="0">
              <a:lnSpc>
                <a:spcPct val="100000"/>
              </a:lnSpc>
              <a:spcBef>
                <a:spcPts val="480"/>
              </a:spcBef>
              <a:spcAft>
                <a:spcPts val="0"/>
              </a:spcAft>
              <a:buSzPts val="1800"/>
              <a:buChar char="■"/>
              <a:defRPr sz="2400"/>
            </a:lvl1pPr>
            <a:lvl2pPr marL="914400" lvl="1" indent="-330200" algn="l" rtl="0">
              <a:lnSpc>
                <a:spcPct val="100000"/>
              </a:lnSpc>
              <a:spcBef>
                <a:spcPts val="400"/>
              </a:spcBef>
              <a:spcAft>
                <a:spcPts val="0"/>
              </a:spcAft>
              <a:buSzPts val="1600"/>
              <a:buChar char="◻"/>
              <a:defRPr sz="2000"/>
            </a:lvl2pPr>
            <a:lvl3pPr marL="1371600" lvl="2" indent="-302894" algn="l" rtl="0">
              <a:lnSpc>
                <a:spcPct val="100000"/>
              </a:lnSpc>
              <a:spcBef>
                <a:spcPts val="360"/>
              </a:spcBef>
              <a:spcAft>
                <a:spcPts val="0"/>
              </a:spcAft>
              <a:buSzPts val="1170"/>
              <a:buChar char="■"/>
              <a:defRPr sz="1800"/>
            </a:lvl3pPr>
            <a:lvl4pPr marL="1828800" lvl="3" indent="-299719" algn="l" rtl="0">
              <a:lnSpc>
                <a:spcPct val="100000"/>
              </a:lnSpc>
              <a:spcBef>
                <a:spcPts val="320"/>
              </a:spcBef>
              <a:spcAft>
                <a:spcPts val="0"/>
              </a:spcAft>
              <a:buSzPts val="1120"/>
              <a:buChar char="◻"/>
              <a:defRPr sz="1600"/>
            </a:lvl4pPr>
            <a:lvl5pPr marL="2286000" lvl="4" indent="-330200" algn="l" rtl="0">
              <a:lnSpc>
                <a:spcPct val="100000"/>
              </a:lnSpc>
              <a:spcBef>
                <a:spcPts val="320"/>
              </a:spcBef>
              <a:spcAft>
                <a:spcPts val="0"/>
              </a:spcAft>
              <a:buSzPts val="1600"/>
              <a:buChar char="▪"/>
              <a:defRPr sz="1600"/>
            </a:lvl5pPr>
            <a:lvl6pPr marL="2743200" lvl="5" indent="-330200" algn="l" rtl="0">
              <a:lnSpc>
                <a:spcPct val="100000"/>
              </a:lnSpc>
              <a:spcBef>
                <a:spcPts val="320"/>
              </a:spcBef>
              <a:spcAft>
                <a:spcPts val="0"/>
              </a:spcAft>
              <a:buSzPts val="1600"/>
              <a:buChar char="▪"/>
              <a:defRPr sz="1600"/>
            </a:lvl6pPr>
            <a:lvl7pPr marL="3200400" lvl="6" indent="-330200" algn="l" rtl="0">
              <a:lnSpc>
                <a:spcPct val="100000"/>
              </a:lnSpc>
              <a:spcBef>
                <a:spcPts val="320"/>
              </a:spcBef>
              <a:spcAft>
                <a:spcPts val="0"/>
              </a:spcAft>
              <a:buSzPts val="1600"/>
              <a:buChar char="▪"/>
              <a:defRPr sz="1600"/>
            </a:lvl7pPr>
            <a:lvl8pPr marL="3657600" lvl="7" indent="-330200" algn="l" rtl="0">
              <a:lnSpc>
                <a:spcPct val="100000"/>
              </a:lnSpc>
              <a:spcBef>
                <a:spcPts val="320"/>
              </a:spcBef>
              <a:spcAft>
                <a:spcPts val="0"/>
              </a:spcAft>
              <a:buSzPts val="1600"/>
              <a:buChar char="▪"/>
              <a:defRPr sz="1600"/>
            </a:lvl8pPr>
            <a:lvl9pPr marL="4114800" lvl="8" indent="-330200" algn="l" rtl="0">
              <a:lnSpc>
                <a:spcPct val="100000"/>
              </a:lnSpc>
              <a:spcBef>
                <a:spcPts val="320"/>
              </a:spcBef>
              <a:spcAft>
                <a:spcPts val="0"/>
              </a:spcAft>
              <a:buSzPts val="1600"/>
              <a:buChar char="▪"/>
              <a:defRPr sz="1600"/>
            </a:lvl9pPr>
          </a:lstStyle>
          <a:p>
            <a:endParaRPr/>
          </a:p>
        </p:txBody>
      </p:sp>
      <p:sp>
        <p:nvSpPr>
          <p:cNvPr id="320" name="Google Shape;320;p3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1" name="Google Shape;321;p3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22" name="Google Shape;322;p33"/>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323"/>
        <p:cNvGrpSpPr/>
        <p:nvPr/>
      </p:nvGrpSpPr>
      <p:grpSpPr>
        <a:xfrm>
          <a:off x="0" y="0"/>
          <a:ext cx="0" cy="0"/>
          <a:chOff x="0" y="0"/>
          <a:chExt cx="0" cy="0"/>
        </a:xfrm>
      </p:grpSpPr>
      <p:sp>
        <p:nvSpPr>
          <p:cNvPr id="324" name="Google Shape;324;p3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5" name="Google Shape;325;p3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6" name="Google Shape;326;p3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27" name="Google Shape;327;p34"/>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328"/>
        <p:cNvGrpSpPr/>
        <p:nvPr/>
      </p:nvGrpSpPr>
      <p:grpSpPr>
        <a:xfrm>
          <a:off x="0" y="0"/>
          <a:ext cx="0" cy="0"/>
          <a:chOff x="0" y="0"/>
          <a:chExt cx="0" cy="0"/>
        </a:xfrm>
      </p:grpSpPr>
      <p:sp>
        <p:nvSpPr>
          <p:cNvPr id="329" name="Google Shape;329;p35"/>
          <p:cNvSpPr txBox="1">
            <a:spLocks noGrp="1"/>
          </p:cNvSpPr>
          <p:nvPr>
            <p:ph type="title"/>
          </p:nvPr>
        </p:nvSpPr>
        <p:spPr>
          <a:xfrm>
            <a:off x="457200" y="273050"/>
            <a:ext cx="3008400" cy="11619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2000" b="1"/>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30" name="Google Shape;330;p35"/>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381000" algn="l" rtl="0">
              <a:lnSpc>
                <a:spcPct val="100000"/>
              </a:lnSpc>
              <a:spcBef>
                <a:spcPts val="640"/>
              </a:spcBef>
              <a:spcAft>
                <a:spcPts val="0"/>
              </a:spcAft>
              <a:buSzPts val="2400"/>
              <a:buChar char="■"/>
              <a:defRPr sz="3200"/>
            </a:lvl1pPr>
            <a:lvl2pPr marL="914400" lvl="1" indent="-370840" algn="l" rtl="0">
              <a:lnSpc>
                <a:spcPct val="100000"/>
              </a:lnSpc>
              <a:spcBef>
                <a:spcPts val="560"/>
              </a:spcBef>
              <a:spcAft>
                <a:spcPts val="0"/>
              </a:spcAft>
              <a:buSzPts val="2240"/>
              <a:buChar char="◻"/>
              <a:defRPr sz="2800"/>
            </a:lvl2pPr>
            <a:lvl3pPr marL="1371600" lvl="2" indent="-327660" algn="l" rtl="0">
              <a:lnSpc>
                <a:spcPct val="100000"/>
              </a:lnSpc>
              <a:spcBef>
                <a:spcPts val="480"/>
              </a:spcBef>
              <a:spcAft>
                <a:spcPts val="0"/>
              </a:spcAft>
              <a:buSzPts val="1560"/>
              <a:buChar char="■"/>
              <a:defRPr sz="2400"/>
            </a:lvl3pPr>
            <a:lvl4pPr marL="1828800" lvl="3" indent="-317500" algn="l" rtl="0">
              <a:lnSpc>
                <a:spcPct val="100000"/>
              </a:lnSpc>
              <a:spcBef>
                <a:spcPts val="400"/>
              </a:spcBef>
              <a:spcAft>
                <a:spcPts val="0"/>
              </a:spcAft>
              <a:buSzPts val="1400"/>
              <a:buChar char="◻"/>
              <a:defRPr sz="2000"/>
            </a:lvl4pPr>
            <a:lvl5pPr marL="2286000" lvl="4" indent="-355600" algn="l" rtl="0">
              <a:lnSpc>
                <a:spcPct val="100000"/>
              </a:lnSpc>
              <a:spcBef>
                <a:spcPts val="400"/>
              </a:spcBef>
              <a:spcAft>
                <a:spcPts val="0"/>
              </a:spcAft>
              <a:buSzPts val="2000"/>
              <a:buChar char="▪"/>
              <a:defRPr sz="2000"/>
            </a:lvl5pPr>
            <a:lvl6pPr marL="2743200" lvl="5" indent="-355600" algn="l" rtl="0">
              <a:lnSpc>
                <a:spcPct val="100000"/>
              </a:lnSpc>
              <a:spcBef>
                <a:spcPts val="400"/>
              </a:spcBef>
              <a:spcAft>
                <a:spcPts val="0"/>
              </a:spcAft>
              <a:buSzPts val="2000"/>
              <a:buChar char="▪"/>
              <a:defRPr sz="2000"/>
            </a:lvl6pPr>
            <a:lvl7pPr marL="3200400" lvl="6" indent="-355600" algn="l" rtl="0">
              <a:lnSpc>
                <a:spcPct val="100000"/>
              </a:lnSpc>
              <a:spcBef>
                <a:spcPts val="400"/>
              </a:spcBef>
              <a:spcAft>
                <a:spcPts val="0"/>
              </a:spcAft>
              <a:buSzPts val="2000"/>
              <a:buChar char="▪"/>
              <a:defRPr sz="2000"/>
            </a:lvl7pPr>
            <a:lvl8pPr marL="3657600" lvl="7" indent="-355600" algn="l" rtl="0">
              <a:lnSpc>
                <a:spcPct val="100000"/>
              </a:lnSpc>
              <a:spcBef>
                <a:spcPts val="400"/>
              </a:spcBef>
              <a:spcAft>
                <a:spcPts val="0"/>
              </a:spcAft>
              <a:buSzPts val="2000"/>
              <a:buChar char="▪"/>
              <a:defRPr sz="2000"/>
            </a:lvl8pPr>
            <a:lvl9pPr marL="4114800" lvl="8" indent="-355600" algn="l" rtl="0">
              <a:lnSpc>
                <a:spcPct val="100000"/>
              </a:lnSpc>
              <a:spcBef>
                <a:spcPts val="400"/>
              </a:spcBef>
              <a:spcAft>
                <a:spcPts val="0"/>
              </a:spcAft>
              <a:buSzPts val="2000"/>
              <a:buChar char="▪"/>
              <a:defRPr sz="2000"/>
            </a:lvl9pPr>
          </a:lstStyle>
          <a:p>
            <a:endParaRPr/>
          </a:p>
        </p:txBody>
      </p:sp>
      <p:sp>
        <p:nvSpPr>
          <p:cNvPr id="331" name="Google Shape;331;p35"/>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280"/>
              </a:spcBef>
              <a:spcAft>
                <a:spcPts val="0"/>
              </a:spcAft>
              <a:buSzPts val="1050"/>
              <a:buNone/>
              <a:defRPr sz="1400"/>
            </a:lvl1pPr>
            <a:lvl2pPr marL="914400" lvl="1" indent="-228600" algn="l" rtl="0">
              <a:lnSpc>
                <a:spcPct val="100000"/>
              </a:lnSpc>
              <a:spcBef>
                <a:spcPts val="240"/>
              </a:spcBef>
              <a:spcAft>
                <a:spcPts val="0"/>
              </a:spcAft>
              <a:buSzPts val="960"/>
              <a:buNone/>
              <a:defRPr sz="1200"/>
            </a:lvl2pPr>
            <a:lvl3pPr marL="1371600" lvl="2" indent="-228600" algn="l" rtl="0">
              <a:lnSpc>
                <a:spcPct val="100000"/>
              </a:lnSpc>
              <a:spcBef>
                <a:spcPts val="200"/>
              </a:spcBef>
              <a:spcAft>
                <a:spcPts val="0"/>
              </a:spcAft>
              <a:buSzPts val="650"/>
              <a:buNone/>
              <a:defRPr sz="1000"/>
            </a:lvl3pPr>
            <a:lvl4pPr marL="1828800" lvl="3" indent="-228600" algn="l" rtl="0">
              <a:lnSpc>
                <a:spcPct val="100000"/>
              </a:lnSpc>
              <a:spcBef>
                <a:spcPts val="180"/>
              </a:spcBef>
              <a:spcAft>
                <a:spcPts val="0"/>
              </a:spcAft>
              <a:buSzPts val="630"/>
              <a:buNone/>
              <a:defRPr sz="900"/>
            </a:lvl4pPr>
            <a:lvl5pPr marL="2286000" lvl="4" indent="-228600" algn="l" rtl="0">
              <a:lnSpc>
                <a:spcPct val="100000"/>
              </a:lnSpc>
              <a:spcBef>
                <a:spcPts val="180"/>
              </a:spcBef>
              <a:spcAft>
                <a:spcPts val="0"/>
              </a:spcAft>
              <a:buSzPts val="900"/>
              <a:buNone/>
              <a:defRPr sz="900"/>
            </a:lvl5pPr>
            <a:lvl6pPr marL="2743200" lvl="5" indent="-228600" algn="l" rtl="0">
              <a:lnSpc>
                <a:spcPct val="100000"/>
              </a:lnSpc>
              <a:spcBef>
                <a:spcPts val="180"/>
              </a:spcBef>
              <a:spcAft>
                <a:spcPts val="0"/>
              </a:spcAft>
              <a:buSzPts val="900"/>
              <a:buNone/>
              <a:defRPr sz="900"/>
            </a:lvl6pPr>
            <a:lvl7pPr marL="3200400" lvl="6" indent="-228600" algn="l" rtl="0">
              <a:lnSpc>
                <a:spcPct val="100000"/>
              </a:lnSpc>
              <a:spcBef>
                <a:spcPts val="180"/>
              </a:spcBef>
              <a:spcAft>
                <a:spcPts val="0"/>
              </a:spcAft>
              <a:buSzPts val="900"/>
              <a:buNone/>
              <a:defRPr sz="900"/>
            </a:lvl7pPr>
            <a:lvl8pPr marL="3657600" lvl="7" indent="-228600" algn="l" rtl="0">
              <a:lnSpc>
                <a:spcPct val="100000"/>
              </a:lnSpc>
              <a:spcBef>
                <a:spcPts val="180"/>
              </a:spcBef>
              <a:spcAft>
                <a:spcPts val="0"/>
              </a:spcAft>
              <a:buSzPts val="900"/>
              <a:buNone/>
              <a:defRPr sz="900"/>
            </a:lvl8pPr>
            <a:lvl9pPr marL="4114800" lvl="8" indent="-228600" algn="l" rtl="0">
              <a:lnSpc>
                <a:spcPct val="100000"/>
              </a:lnSpc>
              <a:spcBef>
                <a:spcPts val="180"/>
              </a:spcBef>
              <a:spcAft>
                <a:spcPts val="0"/>
              </a:spcAft>
              <a:buSzPts val="900"/>
              <a:buNone/>
              <a:defRPr sz="900"/>
            </a:lvl9pPr>
          </a:lstStyle>
          <a:p>
            <a:endParaRPr/>
          </a:p>
        </p:txBody>
      </p:sp>
      <p:sp>
        <p:nvSpPr>
          <p:cNvPr id="332" name="Google Shape;332;p3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33" name="Google Shape;333;p3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34" name="Google Shape;334;p35"/>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2000" b="1"/>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37" name="Google Shape;337;p3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lt2"/>
              </a:buClr>
              <a:buSzPts val="2400"/>
              <a:buFont typeface="Noto Sans Symbols"/>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accent2"/>
              </a:buClr>
              <a:buSzPts val="2240"/>
              <a:buFont typeface="Noto Sans Symbols"/>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lt2"/>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338" name="Google Shape;338;p36"/>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280"/>
              </a:spcBef>
              <a:spcAft>
                <a:spcPts val="0"/>
              </a:spcAft>
              <a:buSzPts val="1050"/>
              <a:buNone/>
              <a:defRPr sz="1400"/>
            </a:lvl1pPr>
            <a:lvl2pPr marL="914400" lvl="1" indent="-228600" algn="l" rtl="0">
              <a:lnSpc>
                <a:spcPct val="100000"/>
              </a:lnSpc>
              <a:spcBef>
                <a:spcPts val="240"/>
              </a:spcBef>
              <a:spcAft>
                <a:spcPts val="0"/>
              </a:spcAft>
              <a:buSzPts val="960"/>
              <a:buNone/>
              <a:defRPr sz="1200"/>
            </a:lvl2pPr>
            <a:lvl3pPr marL="1371600" lvl="2" indent="-228600" algn="l" rtl="0">
              <a:lnSpc>
                <a:spcPct val="100000"/>
              </a:lnSpc>
              <a:spcBef>
                <a:spcPts val="200"/>
              </a:spcBef>
              <a:spcAft>
                <a:spcPts val="0"/>
              </a:spcAft>
              <a:buSzPts val="650"/>
              <a:buNone/>
              <a:defRPr sz="1000"/>
            </a:lvl3pPr>
            <a:lvl4pPr marL="1828800" lvl="3" indent="-228600" algn="l" rtl="0">
              <a:lnSpc>
                <a:spcPct val="100000"/>
              </a:lnSpc>
              <a:spcBef>
                <a:spcPts val="180"/>
              </a:spcBef>
              <a:spcAft>
                <a:spcPts val="0"/>
              </a:spcAft>
              <a:buSzPts val="630"/>
              <a:buNone/>
              <a:defRPr sz="900"/>
            </a:lvl4pPr>
            <a:lvl5pPr marL="2286000" lvl="4" indent="-228600" algn="l" rtl="0">
              <a:lnSpc>
                <a:spcPct val="100000"/>
              </a:lnSpc>
              <a:spcBef>
                <a:spcPts val="180"/>
              </a:spcBef>
              <a:spcAft>
                <a:spcPts val="0"/>
              </a:spcAft>
              <a:buSzPts val="900"/>
              <a:buNone/>
              <a:defRPr sz="900"/>
            </a:lvl5pPr>
            <a:lvl6pPr marL="2743200" lvl="5" indent="-228600" algn="l" rtl="0">
              <a:lnSpc>
                <a:spcPct val="100000"/>
              </a:lnSpc>
              <a:spcBef>
                <a:spcPts val="180"/>
              </a:spcBef>
              <a:spcAft>
                <a:spcPts val="0"/>
              </a:spcAft>
              <a:buSzPts val="900"/>
              <a:buNone/>
              <a:defRPr sz="900"/>
            </a:lvl6pPr>
            <a:lvl7pPr marL="3200400" lvl="6" indent="-228600" algn="l" rtl="0">
              <a:lnSpc>
                <a:spcPct val="100000"/>
              </a:lnSpc>
              <a:spcBef>
                <a:spcPts val="180"/>
              </a:spcBef>
              <a:spcAft>
                <a:spcPts val="0"/>
              </a:spcAft>
              <a:buSzPts val="900"/>
              <a:buNone/>
              <a:defRPr sz="900"/>
            </a:lvl7pPr>
            <a:lvl8pPr marL="3657600" lvl="7" indent="-228600" algn="l" rtl="0">
              <a:lnSpc>
                <a:spcPct val="100000"/>
              </a:lnSpc>
              <a:spcBef>
                <a:spcPts val="180"/>
              </a:spcBef>
              <a:spcAft>
                <a:spcPts val="0"/>
              </a:spcAft>
              <a:buSzPts val="900"/>
              <a:buNone/>
              <a:defRPr sz="900"/>
            </a:lvl8pPr>
            <a:lvl9pPr marL="4114800" lvl="8" indent="-228600" algn="l" rtl="0">
              <a:lnSpc>
                <a:spcPct val="100000"/>
              </a:lnSpc>
              <a:spcBef>
                <a:spcPts val="180"/>
              </a:spcBef>
              <a:spcAft>
                <a:spcPts val="0"/>
              </a:spcAft>
              <a:buSzPts val="900"/>
              <a:buNone/>
              <a:defRPr sz="900"/>
            </a:lvl9pPr>
          </a:lstStyle>
          <a:p>
            <a:endParaRPr/>
          </a:p>
        </p:txBody>
      </p:sp>
      <p:sp>
        <p:nvSpPr>
          <p:cNvPr id="339" name="Google Shape;339;p3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40" name="Google Shape;340;p3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41" name="Google Shape;341;p36"/>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44" name="Google Shape;344;p37"/>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rtl="0">
              <a:lnSpc>
                <a:spcPct val="100000"/>
              </a:lnSpc>
              <a:spcBef>
                <a:spcPts val="360"/>
              </a:spcBef>
              <a:spcAft>
                <a:spcPts val="0"/>
              </a:spcAft>
              <a:buSzPts val="1350"/>
              <a:buChar char="■"/>
              <a:defRPr/>
            </a:lvl1pPr>
            <a:lvl2pPr marL="914400" lvl="1" indent="-320040" algn="l" rtl="0">
              <a:lnSpc>
                <a:spcPct val="100000"/>
              </a:lnSpc>
              <a:spcBef>
                <a:spcPts val="360"/>
              </a:spcBef>
              <a:spcAft>
                <a:spcPts val="0"/>
              </a:spcAft>
              <a:buSzPts val="1440"/>
              <a:buChar char="◻"/>
              <a:defRPr/>
            </a:lvl2pPr>
            <a:lvl3pPr marL="1371600" lvl="2" indent="-302894" algn="l" rtl="0">
              <a:lnSpc>
                <a:spcPct val="100000"/>
              </a:lnSpc>
              <a:spcBef>
                <a:spcPts val="360"/>
              </a:spcBef>
              <a:spcAft>
                <a:spcPts val="0"/>
              </a:spcAft>
              <a:buSzPts val="1170"/>
              <a:buChar char="■"/>
              <a:defRPr/>
            </a:lvl3pPr>
            <a:lvl4pPr marL="1828800" lvl="3" indent="-308610" algn="l" rtl="0">
              <a:lnSpc>
                <a:spcPct val="100000"/>
              </a:lnSpc>
              <a:spcBef>
                <a:spcPts val="360"/>
              </a:spcBef>
              <a:spcAft>
                <a:spcPts val="0"/>
              </a:spcAft>
              <a:buSzPts val="1260"/>
              <a:buChar char="◻"/>
              <a:defRPr/>
            </a:lvl4pPr>
            <a:lvl5pPr marL="2286000" lvl="4" indent="-342900" algn="l" rtl="0">
              <a:lnSpc>
                <a:spcPct val="100000"/>
              </a:lnSpc>
              <a:spcBef>
                <a:spcPts val="360"/>
              </a:spcBef>
              <a:spcAft>
                <a:spcPts val="0"/>
              </a:spcAft>
              <a:buSzPts val="180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345" name="Google Shape;345;p3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46" name="Google Shape;346;p3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47" name="Google Shape;347;p37"/>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348"/>
        <p:cNvGrpSpPr/>
        <p:nvPr/>
      </p:nvGrpSpPr>
      <p:grpSpPr>
        <a:xfrm>
          <a:off x="0" y="0"/>
          <a:ext cx="0" cy="0"/>
          <a:chOff x="0" y="0"/>
          <a:chExt cx="0" cy="0"/>
        </a:xfrm>
      </p:grpSpPr>
      <p:sp>
        <p:nvSpPr>
          <p:cNvPr id="349" name="Google Shape;349;p38"/>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0" name="Google Shape;350;p38"/>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rtl="0">
              <a:lnSpc>
                <a:spcPct val="100000"/>
              </a:lnSpc>
              <a:spcBef>
                <a:spcPts val="360"/>
              </a:spcBef>
              <a:spcAft>
                <a:spcPts val="0"/>
              </a:spcAft>
              <a:buSzPts val="1350"/>
              <a:buChar char="■"/>
              <a:defRPr/>
            </a:lvl1pPr>
            <a:lvl2pPr marL="914400" lvl="1" indent="-320040" algn="l" rtl="0">
              <a:lnSpc>
                <a:spcPct val="100000"/>
              </a:lnSpc>
              <a:spcBef>
                <a:spcPts val="360"/>
              </a:spcBef>
              <a:spcAft>
                <a:spcPts val="0"/>
              </a:spcAft>
              <a:buSzPts val="1440"/>
              <a:buChar char="◻"/>
              <a:defRPr/>
            </a:lvl2pPr>
            <a:lvl3pPr marL="1371600" lvl="2" indent="-302894" algn="l" rtl="0">
              <a:lnSpc>
                <a:spcPct val="100000"/>
              </a:lnSpc>
              <a:spcBef>
                <a:spcPts val="360"/>
              </a:spcBef>
              <a:spcAft>
                <a:spcPts val="0"/>
              </a:spcAft>
              <a:buSzPts val="1170"/>
              <a:buChar char="■"/>
              <a:defRPr/>
            </a:lvl3pPr>
            <a:lvl4pPr marL="1828800" lvl="3" indent="-308610" algn="l" rtl="0">
              <a:lnSpc>
                <a:spcPct val="100000"/>
              </a:lnSpc>
              <a:spcBef>
                <a:spcPts val="360"/>
              </a:spcBef>
              <a:spcAft>
                <a:spcPts val="0"/>
              </a:spcAft>
              <a:buSzPts val="1260"/>
              <a:buChar char="◻"/>
              <a:defRPr/>
            </a:lvl4pPr>
            <a:lvl5pPr marL="2286000" lvl="4" indent="-342900" algn="l" rtl="0">
              <a:lnSpc>
                <a:spcPct val="100000"/>
              </a:lnSpc>
              <a:spcBef>
                <a:spcPts val="360"/>
              </a:spcBef>
              <a:spcAft>
                <a:spcPts val="0"/>
              </a:spcAft>
              <a:buSzPts val="180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351" name="Google Shape;351;p3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2" name="Google Shape;352;p3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53" name="Google Shape;353;p38"/>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ítulo, texto e conteúdo" type="txAndObj">
  <p:cSld name="TEXT_AND_OBJECT">
    <p:spTree>
      <p:nvGrpSpPr>
        <p:cNvPr id="1" name="Shape 354"/>
        <p:cNvGrpSpPr/>
        <p:nvPr/>
      </p:nvGrpSpPr>
      <p:grpSpPr>
        <a:xfrm>
          <a:off x="0" y="0"/>
          <a:ext cx="0" cy="0"/>
          <a:chOff x="0" y="0"/>
          <a:chExt cx="0" cy="0"/>
        </a:xfrm>
      </p:grpSpPr>
      <p:sp>
        <p:nvSpPr>
          <p:cNvPr id="355" name="Google Shape;355;p3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6" name="Google Shape;356;p39"/>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rtl="0">
              <a:lnSpc>
                <a:spcPct val="100000"/>
              </a:lnSpc>
              <a:spcBef>
                <a:spcPts val="360"/>
              </a:spcBef>
              <a:spcAft>
                <a:spcPts val="0"/>
              </a:spcAft>
              <a:buSzPts val="1350"/>
              <a:buChar char="■"/>
              <a:defRPr/>
            </a:lvl1pPr>
            <a:lvl2pPr marL="914400" lvl="1" indent="-320040" algn="l" rtl="0">
              <a:lnSpc>
                <a:spcPct val="100000"/>
              </a:lnSpc>
              <a:spcBef>
                <a:spcPts val="360"/>
              </a:spcBef>
              <a:spcAft>
                <a:spcPts val="0"/>
              </a:spcAft>
              <a:buSzPts val="1440"/>
              <a:buChar char="◻"/>
              <a:defRPr/>
            </a:lvl2pPr>
            <a:lvl3pPr marL="1371600" lvl="2" indent="-302894" algn="l" rtl="0">
              <a:lnSpc>
                <a:spcPct val="100000"/>
              </a:lnSpc>
              <a:spcBef>
                <a:spcPts val="360"/>
              </a:spcBef>
              <a:spcAft>
                <a:spcPts val="0"/>
              </a:spcAft>
              <a:buSzPts val="1170"/>
              <a:buChar char="■"/>
              <a:defRPr/>
            </a:lvl3pPr>
            <a:lvl4pPr marL="1828800" lvl="3" indent="-308610" algn="l" rtl="0">
              <a:lnSpc>
                <a:spcPct val="100000"/>
              </a:lnSpc>
              <a:spcBef>
                <a:spcPts val="360"/>
              </a:spcBef>
              <a:spcAft>
                <a:spcPts val="0"/>
              </a:spcAft>
              <a:buSzPts val="1260"/>
              <a:buChar char="◻"/>
              <a:defRPr/>
            </a:lvl4pPr>
            <a:lvl5pPr marL="2286000" lvl="4" indent="-342900" algn="l" rtl="0">
              <a:lnSpc>
                <a:spcPct val="100000"/>
              </a:lnSpc>
              <a:spcBef>
                <a:spcPts val="360"/>
              </a:spcBef>
              <a:spcAft>
                <a:spcPts val="0"/>
              </a:spcAft>
              <a:buSzPts val="180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357" name="Google Shape;357;p39"/>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rtl="0">
              <a:lnSpc>
                <a:spcPct val="100000"/>
              </a:lnSpc>
              <a:spcBef>
                <a:spcPts val="360"/>
              </a:spcBef>
              <a:spcAft>
                <a:spcPts val="0"/>
              </a:spcAft>
              <a:buSzPts val="1350"/>
              <a:buChar char="■"/>
              <a:defRPr/>
            </a:lvl1pPr>
            <a:lvl2pPr marL="914400" lvl="1" indent="-320040" algn="l" rtl="0">
              <a:lnSpc>
                <a:spcPct val="100000"/>
              </a:lnSpc>
              <a:spcBef>
                <a:spcPts val="360"/>
              </a:spcBef>
              <a:spcAft>
                <a:spcPts val="0"/>
              </a:spcAft>
              <a:buSzPts val="1440"/>
              <a:buChar char="◻"/>
              <a:defRPr/>
            </a:lvl2pPr>
            <a:lvl3pPr marL="1371600" lvl="2" indent="-302894" algn="l" rtl="0">
              <a:lnSpc>
                <a:spcPct val="100000"/>
              </a:lnSpc>
              <a:spcBef>
                <a:spcPts val="360"/>
              </a:spcBef>
              <a:spcAft>
                <a:spcPts val="0"/>
              </a:spcAft>
              <a:buSzPts val="1170"/>
              <a:buChar char="■"/>
              <a:defRPr/>
            </a:lvl3pPr>
            <a:lvl4pPr marL="1828800" lvl="3" indent="-308610" algn="l" rtl="0">
              <a:lnSpc>
                <a:spcPct val="100000"/>
              </a:lnSpc>
              <a:spcBef>
                <a:spcPts val="360"/>
              </a:spcBef>
              <a:spcAft>
                <a:spcPts val="0"/>
              </a:spcAft>
              <a:buSzPts val="1260"/>
              <a:buChar char="◻"/>
              <a:defRPr/>
            </a:lvl4pPr>
            <a:lvl5pPr marL="2286000" lvl="4" indent="-342900" algn="l" rtl="0">
              <a:lnSpc>
                <a:spcPct val="100000"/>
              </a:lnSpc>
              <a:spcBef>
                <a:spcPts val="360"/>
              </a:spcBef>
              <a:spcAft>
                <a:spcPts val="0"/>
              </a:spcAft>
              <a:buSzPts val="180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358" name="Google Shape;358;p3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9" name="Google Shape;359;p3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60" name="Google Shape;360;p39"/>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79"/>
        <p:cNvGrpSpPr/>
        <p:nvPr/>
      </p:nvGrpSpPr>
      <p:grpSpPr>
        <a:xfrm>
          <a:off x="0" y="0"/>
          <a:ext cx="0" cy="0"/>
          <a:chOff x="0" y="0"/>
          <a:chExt cx="0" cy="0"/>
        </a:xfrm>
      </p:grpSpPr>
      <p:sp>
        <p:nvSpPr>
          <p:cNvPr id="80" name="Google Shape;80;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82" name="Google Shape;82;p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377"/>
        <p:cNvGrpSpPr/>
        <p:nvPr/>
      </p:nvGrpSpPr>
      <p:grpSpPr>
        <a:xfrm>
          <a:off x="0" y="0"/>
          <a:ext cx="0" cy="0"/>
          <a:chOff x="0" y="0"/>
          <a:chExt cx="0" cy="0"/>
        </a:xfrm>
      </p:grpSpPr>
      <p:sp>
        <p:nvSpPr>
          <p:cNvPr id="378" name="Google Shape;378;p4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9" name="Google Shape;379;p4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80" name="Google Shape;380;p41"/>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381"/>
        <p:cNvGrpSpPr/>
        <p:nvPr/>
      </p:nvGrpSpPr>
      <p:grpSpPr>
        <a:xfrm>
          <a:off x="0" y="0"/>
          <a:ext cx="0" cy="0"/>
          <a:chOff x="0" y="0"/>
          <a:chExt cx="0" cy="0"/>
        </a:xfrm>
      </p:grpSpPr>
      <p:sp>
        <p:nvSpPr>
          <p:cNvPr id="382" name="Google Shape;382;p4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3" name="Google Shape;383;p42"/>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rtl="0">
              <a:lnSpc>
                <a:spcPct val="100000"/>
              </a:lnSpc>
              <a:spcBef>
                <a:spcPts val="360"/>
              </a:spcBef>
              <a:spcAft>
                <a:spcPts val="0"/>
              </a:spcAft>
              <a:buSzPts val="1350"/>
              <a:buChar char="■"/>
              <a:defRPr/>
            </a:lvl1pPr>
            <a:lvl2pPr marL="914400" lvl="1" indent="-320040" algn="l" rtl="0">
              <a:lnSpc>
                <a:spcPct val="100000"/>
              </a:lnSpc>
              <a:spcBef>
                <a:spcPts val="360"/>
              </a:spcBef>
              <a:spcAft>
                <a:spcPts val="0"/>
              </a:spcAft>
              <a:buSzPts val="1440"/>
              <a:buChar char="◻"/>
              <a:defRPr/>
            </a:lvl2pPr>
            <a:lvl3pPr marL="1371600" lvl="2" indent="-302894" algn="l" rtl="0">
              <a:lnSpc>
                <a:spcPct val="100000"/>
              </a:lnSpc>
              <a:spcBef>
                <a:spcPts val="360"/>
              </a:spcBef>
              <a:spcAft>
                <a:spcPts val="0"/>
              </a:spcAft>
              <a:buSzPts val="1170"/>
              <a:buChar char="■"/>
              <a:defRPr/>
            </a:lvl3pPr>
            <a:lvl4pPr marL="1828800" lvl="3" indent="-308610" algn="l" rtl="0">
              <a:lnSpc>
                <a:spcPct val="100000"/>
              </a:lnSpc>
              <a:spcBef>
                <a:spcPts val="360"/>
              </a:spcBef>
              <a:spcAft>
                <a:spcPts val="0"/>
              </a:spcAft>
              <a:buSzPts val="1260"/>
              <a:buChar char="◻"/>
              <a:defRPr/>
            </a:lvl4pPr>
            <a:lvl5pPr marL="2286000" lvl="4" indent="-342900" algn="l" rtl="0">
              <a:lnSpc>
                <a:spcPct val="100000"/>
              </a:lnSpc>
              <a:spcBef>
                <a:spcPts val="360"/>
              </a:spcBef>
              <a:spcAft>
                <a:spcPts val="0"/>
              </a:spcAft>
              <a:buSzPts val="180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384" name="Google Shape;384;p4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5" name="Google Shape;385;p4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86" name="Google Shape;386;p42"/>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ítulo, texto e conteúdo" type="txAndObj">
  <p:cSld name="TEXT_AND_OBJECT">
    <p:spTree>
      <p:nvGrpSpPr>
        <p:cNvPr id="1" name="Shape 387"/>
        <p:cNvGrpSpPr/>
        <p:nvPr/>
      </p:nvGrpSpPr>
      <p:grpSpPr>
        <a:xfrm>
          <a:off x="0" y="0"/>
          <a:ext cx="0" cy="0"/>
          <a:chOff x="0" y="0"/>
          <a:chExt cx="0" cy="0"/>
        </a:xfrm>
      </p:grpSpPr>
      <p:sp>
        <p:nvSpPr>
          <p:cNvPr id="388" name="Google Shape;388;p4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9" name="Google Shape;389;p43"/>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rtl="0">
              <a:lnSpc>
                <a:spcPct val="100000"/>
              </a:lnSpc>
              <a:spcBef>
                <a:spcPts val="360"/>
              </a:spcBef>
              <a:spcAft>
                <a:spcPts val="0"/>
              </a:spcAft>
              <a:buSzPts val="1350"/>
              <a:buChar char="■"/>
              <a:defRPr/>
            </a:lvl1pPr>
            <a:lvl2pPr marL="914400" lvl="1" indent="-320040" algn="l" rtl="0">
              <a:lnSpc>
                <a:spcPct val="100000"/>
              </a:lnSpc>
              <a:spcBef>
                <a:spcPts val="360"/>
              </a:spcBef>
              <a:spcAft>
                <a:spcPts val="0"/>
              </a:spcAft>
              <a:buSzPts val="1440"/>
              <a:buChar char="◻"/>
              <a:defRPr/>
            </a:lvl2pPr>
            <a:lvl3pPr marL="1371600" lvl="2" indent="-302894" algn="l" rtl="0">
              <a:lnSpc>
                <a:spcPct val="100000"/>
              </a:lnSpc>
              <a:spcBef>
                <a:spcPts val="360"/>
              </a:spcBef>
              <a:spcAft>
                <a:spcPts val="0"/>
              </a:spcAft>
              <a:buSzPts val="1170"/>
              <a:buChar char="■"/>
              <a:defRPr/>
            </a:lvl3pPr>
            <a:lvl4pPr marL="1828800" lvl="3" indent="-308610" algn="l" rtl="0">
              <a:lnSpc>
                <a:spcPct val="100000"/>
              </a:lnSpc>
              <a:spcBef>
                <a:spcPts val="360"/>
              </a:spcBef>
              <a:spcAft>
                <a:spcPts val="0"/>
              </a:spcAft>
              <a:buSzPts val="1260"/>
              <a:buChar char="◻"/>
              <a:defRPr/>
            </a:lvl4pPr>
            <a:lvl5pPr marL="2286000" lvl="4" indent="-342900" algn="l" rtl="0">
              <a:lnSpc>
                <a:spcPct val="100000"/>
              </a:lnSpc>
              <a:spcBef>
                <a:spcPts val="360"/>
              </a:spcBef>
              <a:spcAft>
                <a:spcPts val="0"/>
              </a:spcAft>
              <a:buSzPts val="180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390" name="Google Shape;390;p43"/>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rtl="0">
              <a:lnSpc>
                <a:spcPct val="100000"/>
              </a:lnSpc>
              <a:spcBef>
                <a:spcPts val="360"/>
              </a:spcBef>
              <a:spcAft>
                <a:spcPts val="0"/>
              </a:spcAft>
              <a:buSzPts val="1350"/>
              <a:buChar char="■"/>
              <a:defRPr/>
            </a:lvl1pPr>
            <a:lvl2pPr marL="914400" lvl="1" indent="-320040" algn="l" rtl="0">
              <a:lnSpc>
                <a:spcPct val="100000"/>
              </a:lnSpc>
              <a:spcBef>
                <a:spcPts val="360"/>
              </a:spcBef>
              <a:spcAft>
                <a:spcPts val="0"/>
              </a:spcAft>
              <a:buSzPts val="1440"/>
              <a:buChar char="◻"/>
              <a:defRPr/>
            </a:lvl2pPr>
            <a:lvl3pPr marL="1371600" lvl="2" indent="-302894" algn="l" rtl="0">
              <a:lnSpc>
                <a:spcPct val="100000"/>
              </a:lnSpc>
              <a:spcBef>
                <a:spcPts val="360"/>
              </a:spcBef>
              <a:spcAft>
                <a:spcPts val="0"/>
              </a:spcAft>
              <a:buSzPts val="1170"/>
              <a:buChar char="■"/>
              <a:defRPr/>
            </a:lvl3pPr>
            <a:lvl4pPr marL="1828800" lvl="3" indent="-308610" algn="l" rtl="0">
              <a:lnSpc>
                <a:spcPct val="100000"/>
              </a:lnSpc>
              <a:spcBef>
                <a:spcPts val="360"/>
              </a:spcBef>
              <a:spcAft>
                <a:spcPts val="0"/>
              </a:spcAft>
              <a:buSzPts val="1260"/>
              <a:buChar char="◻"/>
              <a:defRPr/>
            </a:lvl4pPr>
            <a:lvl5pPr marL="2286000" lvl="4" indent="-342900" algn="l" rtl="0">
              <a:lnSpc>
                <a:spcPct val="100000"/>
              </a:lnSpc>
              <a:spcBef>
                <a:spcPts val="360"/>
              </a:spcBef>
              <a:spcAft>
                <a:spcPts val="0"/>
              </a:spcAft>
              <a:buSzPts val="180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391" name="Google Shape;391;p4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2" name="Google Shape;392;p4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93" name="Google Shape;393;p43"/>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394"/>
        <p:cNvGrpSpPr/>
        <p:nvPr/>
      </p:nvGrpSpPr>
      <p:grpSpPr>
        <a:xfrm>
          <a:off x="0" y="0"/>
          <a:ext cx="0" cy="0"/>
          <a:chOff x="0" y="0"/>
          <a:chExt cx="0" cy="0"/>
        </a:xfrm>
      </p:grpSpPr>
      <p:sp>
        <p:nvSpPr>
          <p:cNvPr id="395" name="Google Shape;395;p44"/>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6" name="Google Shape;396;p44"/>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rtl="0">
              <a:lnSpc>
                <a:spcPct val="100000"/>
              </a:lnSpc>
              <a:spcBef>
                <a:spcPts val="360"/>
              </a:spcBef>
              <a:spcAft>
                <a:spcPts val="0"/>
              </a:spcAft>
              <a:buSzPts val="1350"/>
              <a:buChar char="■"/>
              <a:defRPr/>
            </a:lvl1pPr>
            <a:lvl2pPr marL="914400" lvl="1" indent="-320040" algn="l" rtl="0">
              <a:lnSpc>
                <a:spcPct val="100000"/>
              </a:lnSpc>
              <a:spcBef>
                <a:spcPts val="360"/>
              </a:spcBef>
              <a:spcAft>
                <a:spcPts val="0"/>
              </a:spcAft>
              <a:buSzPts val="1440"/>
              <a:buChar char="◻"/>
              <a:defRPr/>
            </a:lvl2pPr>
            <a:lvl3pPr marL="1371600" lvl="2" indent="-302894" algn="l" rtl="0">
              <a:lnSpc>
                <a:spcPct val="100000"/>
              </a:lnSpc>
              <a:spcBef>
                <a:spcPts val="360"/>
              </a:spcBef>
              <a:spcAft>
                <a:spcPts val="0"/>
              </a:spcAft>
              <a:buSzPts val="1170"/>
              <a:buChar char="■"/>
              <a:defRPr/>
            </a:lvl3pPr>
            <a:lvl4pPr marL="1828800" lvl="3" indent="-308610" algn="l" rtl="0">
              <a:lnSpc>
                <a:spcPct val="100000"/>
              </a:lnSpc>
              <a:spcBef>
                <a:spcPts val="360"/>
              </a:spcBef>
              <a:spcAft>
                <a:spcPts val="0"/>
              </a:spcAft>
              <a:buSzPts val="1260"/>
              <a:buChar char="◻"/>
              <a:defRPr/>
            </a:lvl4pPr>
            <a:lvl5pPr marL="2286000" lvl="4" indent="-342900" algn="l" rtl="0">
              <a:lnSpc>
                <a:spcPct val="100000"/>
              </a:lnSpc>
              <a:spcBef>
                <a:spcPts val="360"/>
              </a:spcBef>
              <a:spcAft>
                <a:spcPts val="0"/>
              </a:spcAft>
              <a:buSzPts val="180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397" name="Google Shape;397;p4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8" name="Google Shape;398;p4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399" name="Google Shape;399;p44"/>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400"/>
        <p:cNvGrpSpPr/>
        <p:nvPr/>
      </p:nvGrpSpPr>
      <p:grpSpPr>
        <a:xfrm>
          <a:off x="0" y="0"/>
          <a:ext cx="0" cy="0"/>
          <a:chOff x="0" y="0"/>
          <a:chExt cx="0" cy="0"/>
        </a:xfrm>
      </p:grpSpPr>
      <p:sp>
        <p:nvSpPr>
          <p:cNvPr id="401" name="Google Shape;401;p4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2" name="Google Shape;402;p45"/>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rtl="0">
              <a:lnSpc>
                <a:spcPct val="100000"/>
              </a:lnSpc>
              <a:spcBef>
                <a:spcPts val="360"/>
              </a:spcBef>
              <a:spcAft>
                <a:spcPts val="0"/>
              </a:spcAft>
              <a:buSzPts val="1350"/>
              <a:buChar char="■"/>
              <a:defRPr/>
            </a:lvl1pPr>
            <a:lvl2pPr marL="914400" lvl="1" indent="-320040" algn="l" rtl="0">
              <a:lnSpc>
                <a:spcPct val="100000"/>
              </a:lnSpc>
              <a:spcBef>
                <a:spcPts val="360"/>
              </a:spcBef>
              <a:spcAft>
                <a:spcPts val="0"/>
              </a:spcAft>
              <a:buSzPts val="1440"/>
              <a:buChar char="◻"/>
              <a:defRPr/>
            </a:lvl2pPr>
            <a:lvl3pPr marL="1371600" lvl="2" indent="-302894" algn="l" rtl="0">
              <a:lnSpc>
                <a:spcPct val="100000"/>
              </a:lnSpc>
              <a:spcBef>
                <a:spcPts val="360"/>
              </a:spcBef>
              <a:spcAft>
                <a:spcPts val="0"/>
              </a:spcAft>
              <a:buSzPts val="1170"/>
              <a:buChar char="■"/>
              <a:defRPr/>
            </a:lvl3pPr>
            <a:lvl4pPr marL="1828800" lvl="3" indent="-308610" algn="l" rtl="0">
              <a:lnSpc>
                <a:spcPct val="100000"/>
              </a:lnSpc>
              <a:spcBef>
                <a:spcPts val="360"/>
              </a:spcBef>
              <a:spcAft>
                <a:spcPts val="0"/>
              </a:spcAft>
              <a:buSzPts val="1260"/>
              <a:buChar char="◻"/>
              <a:defRPr/>
            </a:lvl4pPr>
            <a:lvl5pPr marL="2286000" lvl="4" indent="-342900" algn="l" rtl="0">
              <a:lnSpc>
                <a:spcPct val="100000"/>
              </a:lnSpc>
              <a:spcBef>
                <a:spcPts val="360"/>
              </a:spcBef>
              <a:spcAft>
                <a:spcPts val="0"/>
              </a:spcAft>
              <a:buSzPts val="1800"/>
              <a:buChar char="▪"/>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360"/>
              </a:spcBef>
              <a:spcAft>
                <a:spcPts val="0"/>
              </a:spcAft>
              <a:buSzPts val="1800"/>
              <a:buChar char="▪"/>
              <a:defRPr/>
            </a:lvl7pPr>
            <a:lvl8pPr marL="3657600" lvl="7" indent="-342900" algn="l" rtl="0">
              <a:lnSpc>
                <a:spcPct val="100000"/>
              </a:lnSpc>
              <a:spcBef>
                <a:spcPts val="360"/>
              </a:spcBef>
              <a:spcAft>
                <a:spcPts val="0"/>
              </a:spcAft>
              <a:buSzPts val="1800"/>
              <a:buChar char="▪"/>
              <a:defRPr/>
            </a:lvl8pPr>
            <a:lvl9pPr marL="4114800" lvl="8" indent="-342900" algn="l" rtl="0">
              <a:lnSpc>
                <a:spcPct val="100000"/>
              </a:lnSpc>
              <a:spcBef>
                <a:spcPts val="360"/>
              </a:spcBef>
              <a:spcAft>
                <a:spcPts val="0"/>
              </a:spcAft>
              <a:buSzPts val="1800"/>
              <a:buChar char="▪"/>
              <a:defRPr/>
            </a:lvl9pPr>
          </a:lstStyle>
          <a:p>
            <a:endParaRPr/>
          </a:p>
        </p:txBody>
      </p:sp>
      <p:sp>
        <p:nvSpPr>
          <p:cNvPr id="403" name="Google Shape;403;p4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4" name="Google Shape;404;p4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05" name="Google Shape;405;p45"/>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406"/>
        <p:cNvGrpSpPr/>
        <p:nvPr/>
      </p:nvGrpSpPr>
      <p:grpSpPr>
        <a:xfrm>
          <a:off x="0" y="0"/>
          <a:ext cx="0" cy="0"/>
          <a:chOff x="0" y="0"/>
          <a:chExt cx="0" cy="0"/>
        </a:xfrm>
      </p:grpSpPr>
      <p:sp>
        <p:nvSpPr>
          <p:cNvPr id="407" name="Google Shape;407;p46"/>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2000" b="1"/>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8" name="Google Shape;408;p4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lt2"/>
              </a:buClr>
              <a:buSzPts val="2400"/>
              <a:buFont typeface="Noto Sans Symbols"/>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accent2"/>
              </a:buClr>
              <a:buSzPts val="2240"/>
              <a:buFont typeface="Noto Sans Symbols"/>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lt2"/>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409" name="Google Shape;409;p46"/>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280"/>
              </a:spcBef>
              <a:spcAft>
                <a:spcPts val="0"/>
              </a:spcAft>
              <a:buSzPts val="1050"/>
              <a:buNone/>
              <a:defRPr sz="1400"/>
            </a:lvl1pPr>
            <a:lvl2pPr marL="914400" lvl="1" indent="-228600" algn="l" rtl="0">
              <a:lnSpc>
                <a:spcPct val="100000"/>
              </a:lnSpc>
              <a:spcBef>
                <a:spcPts val="240"/>
              </a:spcBef>
              <a:spcAft>
                <a:spcPts val="0"/>
              </a:spcAft>
              <a:buSzPts val="960"/>
              <a:buNone/>
              <a:defRPr sz="1200"/>
            </a:lvl2pPr>
            <a:lvl3pPr marL="1371600" lvl="2" indent="-228600" algn="l" rtl="0">
              <a:lnSpc>
                <a:spcPct val="100000"/>
              </a:lnSpc>
              <a:spcBef>
                <a:spcPts val="200"/>
              </a:spcBef>
              <a:spcAft>
                <a:spcPts val="0"/>
              </a:spcAft>
              <a:buSzPts val="650"/>
              <a:buNone/>
              <a:defRPr sz="1000"/>
            </a:lvl3pPr>
            <a:lvl4pPr marL="1828800" lvl="3" indent="-228600" algn="l" rtl="0">
              <a:lnSpc>
                <a:spcPct val="100000"/>
              </a:lnSpc>
              <a:spcBef>
                <a:spcPts val="180"/>
              </a:spcBef>
              <a:spcAft>
                <a:spcPts val="0"/>
              </a:spcAft>
              <a:buSzPts val="630"/>
              <a:buNone/>
              <a:defRPr sz="900"/>
            </a:lvl4pPr>
            <a:lvl5pPr marL="2286000" lvl="4" indent="-228600" algn="l" rtl="0">
              <a:lnSpc>
                <a:spcPct val="100000"/>
              </a:lnSpc>
              <a:spcBef>
                <a:spcPts val="180"/>
              </a:spcBef>
              <a:spcAft>
                <a:spcPts val="0"/>
              </a:spcAft>
              <a:buSzPts val="900"/>
              <a:buNone/>
              <a:defRPr sz="900"/>
            </a:lvl5pPr>
            <a:lvl6pPr marL="2743200" lvl="5" indent="-228600" algn="l" rtl="0">
              <a:lnSpc>
                <a:spcPct val="100000"/>
              </a:lnSpc>
              <a:spcBef>
                <a:spcPts val="180"/>
              </a:spcBef>
              <a:spcAft>
                <a:spcPts val="0"/>
              </a:spcAft>
              <a:buSzPts val="900"/>
              <a:buNone/>
              <a:defRPr sz="900"/>
            </a:lvl6pPr>
            <a:lvl7pPr marL="3200400" lvl="6" indent="-228600" algn="l" rtl="0">
              <a:lnSpc>
                <a:spcPct val="100000"/>
              </a:lnSpc>
              <a:spcBef>
                <a:spcPts val="180"/>
              </a:spcBef>
              <a:spcAft>
                <a:spcPts val="0"/>
              </a:spcAft>
              <a:buSzPts val="900"/>
              <a:buNone/>
              <a:defRPr sz="900"/>
            </a:lvl7pPr>
            <a:lvl8pPr marL="3657600" lvl="7" indent="-228600" algn="l" rtl="0">
              <a:lnSpc>
                <a:spcPct val="100000"/>
              </a:lnSpc>
              <a:spcBef>
                <a:spcPts val="180"/>
              </a:spcBef>
              <a:spcAft>
                <a:spcPts val="0"/>
              </a:spcAft>
              <a:buSzPts val="900"/>
              <a:buNone/>
              <a:defRPr sz="900"/>
            </a:lvl8pPr>
            <a:lvl9pPr marL="4114800" lvl="8" indent="-228600" algn="l" rtl="0">
              <a:lnSpc>
                <a:spcPct val="100000"/>
              </a:lnSpc>
              <a:spcBef>
                <a:spcPts val="180"/>
              </a:spcBef>
              <a:spcAft>
                <a:spcPts val="0"/>
              </a:spcAft>
              <a:buSzPts val="900"/>
              <a:buNone/>
              <a:defRPr sz="900"/>
            </a:lvl9pPr>
          </a:lstStyle>
          <a:p>
            <a:endParaRPr/>
          </a:p>
        </p:txBody>
      </p:sp>
      <p:sp>
        <p:nvSpPr>
          <p:cNvPr id="410" name="Google Shape;410;p4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1" name="Google Shape;411;p4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12" name="Google Shape;412;p46"/>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413"/>
        <p:cNvGrpSpPr/>
        <p:nvPr/>
      </p:nvGrpSpPr>
      <p:grpSpPr>
        <a:xfrm>
          <a:off x="0" y="0"/>
          <a:ext cx="0" cy="0"/>
          <a:chOff x="0" y="0"/>
          <a:chExt cx="0" cy="0"/>
        </a:xfrm>
      </p:grpSpPr>
      <p:sp>
        <p:nvSpPr>
          <p:cNvPr id="414" name="Google Shape;414;p47"/>
          <p:cNvSpPr txBox="1">
            <a:spLocks noGrp="1"/>
          </p:cNvSpPr>
          <p:nvPr>
            <p:ph type="title"/>
          </p:nvPr>
        </p:nvSpPr>
        <p:spPr>
          <a:xfrm>
            <a:off x="457200" y="273050"/>
            <a:ext cx="3008400" cy="11619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2000" b="1"/>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5" name="Google Shape;415;p47"/>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381000" algn="l" rtl="0">
              <a:lnSpc>
                <a:spcPct val="100000"/>
              </a:lnSpc>
              <a:spcBef>
                <a:spcPts val="640"/>
              </a:spcBef>
              <a:spcAft>
                <a:spcPts val="0"/>
              </a:spcAft>
              <a:buSzPts val="2400"/>
              <a:buChar char="■"/>
              <a:defRPr sz="3200"/>
            </a:lvl1pPr>
            <a:lvl2pPr marL="914400" lvl="1" indent="-370840" algn="l" rtl="0">
              <a:lnSpc>
                <a:spcPct val="100000"/>
              </a:lnSpc>
              <a:spcBef>
                <a:spcPts val="560"/>
              </a:spcBef>
              <a:spcAft>
                <a:spcPts val="0"/>
              </a:spcAft>
              <a:buSzPts val="2240"/>
              <a:buChar char="◻"/>
              <a:defRPr sz="2800"/>
            </a:lvl2pPr>
            <a:lvl3pPr marL="1371600" lvl="2" indent="-327660" algn="l" rtl="0">
              <a:lnSpc>
                <a:spcPct val="100000"/>
              </a:lnSpc>
              <a:spcBef>
                <a:spcPts val="480"/>
              </a:spcBef>
              <a:spcAft>
                <a:spcPts val="0"/>
              </a:spcAft>
              <a:buSzPts val="1560"/>
              <a:buChar char="■"/>
              <a:defRPr sz="2400"/>
            </a:lvl3pPr>
            <a:lvl4pPr marL="1828800" lvl="3" indent="-317500" algn="l" rtl="0">
              <a:lnSpc>
                <a:spcPct val="100000"/>
              </a:lnSpc>
              <a:spcBef>
                <a:spcPts val="400"/>
              </a:spcBef>
              <a:spcAft>
                <a:spcPts val="0"/>
              </a:spcAft>
              <a:buSzPts val="1400"/>
              <a:buChar char="◻"/>
              <a:defRPr sz="2000"/>
            </a:lvl4pPr>
            <a:lvl5pPr marL="2286000" lvl="4" indent="-355600" algn="l" rtl="0">
              <a:lnSpc>
                <a:spcPct val="100000"/>
              </a:lnSpc>
              <a:spcBef>
                <a:spcPts val="400"/>
              </a:spcBef>
              <a:spcAft>
                <a:spcPts val="0"/>
              </a:spcAft>
              <a:buSzPts val="2000"/>
              <a:buChar char="▪"/>
              <a:defRPr sz="2000"/>
            </a:lvl5pPr>
            <a:lvl6pPr marL="2743200" lvl="5" indent="-355600" algn="l" rtl="0">
              <a:lnSpc>
                <a:spcPct val="100000"/>
              </a:lnSpc>
              <a:spcBef>
                <a:spcPts val="400"/>
              </a:spcBef>
              <a:spcAft>
                <a:spcPts val="0"/>
              </a:spcAft>
              <a:buSzPts val="2000"/>
              <a:buChar char="▪"/>
              <a:defRPr sz="2000"/>
            </a:lvl6pPr>
            <a:lvl7pPr marL="3200400" lvl="6" indent="-355600" algn="l" rtl="0">
              <a:lnSpc>
                <a:spcPct val="100000"/>
              </a:lnSpc>
              <a:spcBef>
                <a:spcPts val="400"/>
              </a:spcBef>
              <a:spcAft>
                <a:spcPts val="0"/>
              </a:spcAft>
              <a:buSzPts val="2000"/>
              <a:buChar char="▪"/>
              <a:defRPr sz="2000"/>
            </a:lvl7pPr>
            <a:lvl8pPr marL="3657600" lvl="7" indent="-355600" algn="l" rtl="0">
              <a:lnSpc>
                <a:spcPct val="100000"/>
              </a:lnSpc>
              <a:spcBef>
                <a:spcPts val="400"/>
              </a:spcBef>
              <a:spcAft>
                <a:spcPts val="0"/>
              </a:spcAft>
              <a:buSzPts val="2000"/>
              <a:buChar char="▪"/>
              <a:defRPr sz="2000"/>
            </a:lvl8pPr>
            <a:lvl9pPr marL="4114800" lvl="8" indent="-355600" algn="l" rtl="0">
              <a:lnSpc>
                <a:spcPct val="100000"/>
              </a:lnSpc>
              <a:spcBef>
                <a:spcPts val="400"/>
              </a:spcBef>
              <a:spcAft>
                <a:spcPts val="0"/>
              </a:spcAft>
              <a:buSzPts val="2000"/>
              <a:buChar char="▪"/>
              <a:defRPr sz="2000"/>
            </a:lvl9pPr>
          </a:lstStyle>
          <a:p>
            <a:endParaRPr/>
          </a:p>
        </p:txBody>
      </p:sp>
      <p:sp>
        <p:nvSpPr>
          <p:cNvPr id="416" name="Google Shape;416;p47"/>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280"/>
              </a:spcBef>
              <a:spcAft>
                <a:spcPts val="0"/>
              </a:spcAft>
              <a:buSzPts val="1050"/>
              <a:buNone/>
              <a:defRPr sz="1400"/>
            </a:lvl1pPr>
            <a:lvl2pPr marL="914400" lvl="1" indent="-228600" algn="l" rtl="0">
              <a:lnSpc>
                <a:spcPct val="100000"/>
              </a:lnSpc>
              <a:spcBef>
                <a:spcPts val="240"/>
              </a:spcBef>
              <a:spcAft>
                <a:spcPts val="0"/>
              </a:spcAft>
              <a:buSzPts val="960"/>
              <a:buNone/>
              <a:defRPr sz="1200"/>
            </a:lvl2pPr>
            <a:lvl3pPr marL="1371600" lvl="2" indent="-228600" algn="l" rtl="0">
              <a:lnSpc>
                <a:spcPct val="100000"/>
              </a:lnSpc>
              <a:spcBef>
                <a:spcPts val="200"/>
              </a:spcBef>
              <a:spcAft>
                <a:spcPts val="0"/>
              </a:spcAft>
              <a:buSzPts val="650"/>
              <a:buNone/>
              <a:defRPr sz="1000"/>
            </a:lvl3pPr>
            <a:lvl4pPr marL="1828800" lvl="3" indent="-228600" algn="l" rtl="0">
              <a:lnSpc>
                <a:spcPct val="100000"/>
              </a:lnSpc>
              <a:spcBef>
                <a:spcPts val="180"/>
              </a:spcBef>
              <a:spcAft>
                <a:spcPts val="0"/>
              </a:spcAft>
              <a:buSzPts val="630"/>
              <a:buNone/>
              <a:defRPr sz="900"/>
            </a:lvl4pPr>
            <a:lvl5pPr marL="2286000" lvl="4" indent="-228600" algn="l" rtl="0">
              <a:lnSpc>
                <a:spcPct val="100000"/>
              </a:lnSpc>
              <a:spcBef>
                <a:spcPts val="180"/>
              </a:spcBef>
              <a:spcAft>
                <a:spcPts val="0"/>
              </a:spcAft>
              <a:buSzPts val="900"/>
              <a:buNone/>
              <a:defRPr sz="900"/>
            </a:lvl5pPr>
            <a:lvl6pPr marL="2743200" lvl="5" indent="-228600" algn="l" rtl="0">
              <a:lnSpc>
                <a:spcPct val="100000"/>
              </a:lnSpc>
              <a:spcBef>
                <a:spcPts val="180"/>
              </a:spcBef>
              <a:spcAft>
                <a:spcPts val="0"/>
              </a:spcAft>
              <a:buSzPts val="900"/>
              <a:buNone/>
              <a:defRPr sz="900"/>
            </a:lvl6pPr>
            <a:lvl7pPr marL="3200400" lvl="6" indent="-228600" algn="l" rtl="0">
              <a:lnSpc>
                <a:spcPct val="100000"/>
              </a:lnSpc>
              <a:spcBef>
                <a:spcPts val="180"/>
              </a:spcBef>
              <a:spcAft>
                <a:spcPts val="0"/>
              </a:spcAft>
              <a:buSzPts val="900"/>
              <a:buNone/>
              <a:defRPr sz="900"/>
            </a:lvl7pPr>
            <a:lvl8pPr marL="3657600" lvl="7" indent="-228600" algn="l" rtl="0">
              <a:lnSpc>
                <a:spcPct val="100000"/>
              </a:lnSpc>
              <a:spcBef>
                <a:spcPts val="180"/>
              </a:spcBef>
              <a:spcAft>
                <a:spcPts val="0"/>
              </a:spcAft>
              <a:buSzPts val="900"/>
              <a:buNone/>
              <a:defRPr sz="900"/>
            </a:lvl8pPr>
            <a:lvl9pPr marL="4114800" lvl="8" indent="-228600" algn="l" rtl="0">
              <a:lnSpc>
                <a:spcPct val="100000"/>
              </a:lnSpc>
              <a:spcBef>
                <a:spcPts val="180"/>
              </a:spcBef>
              <a:spcAft>
                <a:spcPts val="0"/>
              </a:spcAft>
              <a:buSzPts val="900"/>
              <a:buNone/>
              <a:defRPr sz="900"/>
            </a:lvl9pPr>
          </a:lstStyle>
          <a:p>
            <a:endParaRPr/>
          </a:p>
        </p:txBody>
      </p:sp>
      <p:sp>
        <p:nvSpPr>
          <p:cNvPr id="417" name="Google Shape;417;p4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8" name="Google Shape;418;p4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19" name="Google Shape;419;p47"/>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20"/>
        <p:cNvGrpSpPr/>
        <p:nvPr/>
      </p:nvGrpSpPr>
      <p:grpSpPr>
        <a:xfrm>
          <a:off x="0" y="0"/>
          <a:ext cx="0" cy="0"/>
          <a:chOff x="0" y="0"/>
          <a:chExt cx="0" cy="0"/>
        </a:xfrm>
      </p:grpSpPr>
      <p:sp>
        <p:nvSpPr>
          <p:cNvPr id="421" name="Google Shape;421;p4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2" name="Google Shape;422;p4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3" name="Google Shape;423;p4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24" name="Google Shape;424;p48"/>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25"/>
        <p:cNvGrpSpPr/>
        <p:nvPr/>
      </p:nvGrpSpPr>
      <p:grpSpPr>
        <a:xfrm>
          <a:off x="0" y="0"/>
          <a:ext cx="0" cy="0"/>
          <a:chOff x="0" y="0"/>
          <a:chExt cx="0" cy="0"/>
        </a:xfrm>
      </p:grpSpPr>
      <p:sp>
        <p:nvSpPr>
          <p:cNvPr id="426" name="Google Shape;426;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7" name="Google Shape;427;p49"/>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480"/>
              </a:spcBef>
              <a:spcAft>
                <a:spcPts val="0"/>
              </a:spcAft>
              <a:buSzPts val="1800"/>
              <a:buNone/>
              <a:defRPr sz="2400" b="1"/>
            </a:lvl1pPr>
            <a:lvl2pPr marL="914400" lvl="1" indent="-228600" algn="l" rtl="0">
              <a:lnSpc>
                <a:spcPct val="100000"/>
              </a:lnSpc>
              <a:spcBef>
                <a:spcPts val="400"/>
              </a:spcBef>
              <a:spcAft>
                <a:spcPts val="0"/>
              </a:spcAft>
              <a:buSzPts val="1600"/>
              <a:buNone/>
              <a:defRPr sz="2000" b="1"/>
            </a:lvl2pPr>
            <a:lvl3pPr marL="1371600" lvl="2" indent="-228600" algn="l" rtl="0">
              <a:lnSpc>
                <a:spcPct val="100000"/>
              </a:lnSpc>
              <a:spcBef>
                <a:spcPts val="360"/>
              </a:spcBef>
              <a:spcAft>
                <a:spcPts val="0"/>
              </a:spcAft>
              <a:buSzPts val="1170"/>
              <a:buNone/>
              <a:defRPr sz="1800" b="1"/>
            </a:lvl3pPr>
            <a:lvl4pPr marL="1828800" lvl="3" indent="-228600" algn="l" rtl="0">
              <a:lnSpc>
                <a:spcPct val="100000"/>
              </a:lnSpc>
              <a:spcBef>
                <a:spcPts val="320"/>
              </a:spcBef>
              <a:spcAft>
                <a:spcPts val="0"/>
              </a:spcAft>
              <a:buSzPts val="1120"/>
              <a:buNone/>
              <a:defRPr sz="1600" b="1"/>
            </a:lvl4pPr>
            <a:lvl5pPr marL="2286000" lvl="4" indent="-228600" algn="l" rtl="0">
              <a:lnSpc>
                <a:spcPct val="100000"/>
              </a:lnSpc>
              <a:spcBef>
                <a:spcPts val="320"/>
              </a:spcBef>
              <a:spcAft>
                <a:spcPts val="0"/>
              </a:spcAft>
              <a:buSzPts val="1600"/>
              <a:buNone/>
              <a:defRPr sz="1600" b="1"/>
            </a:lvl5pPr>
            <a:lvl6pPr marL="2743200" lvl="5" indent="-228600" algn="l" rtl="0">
              <a:lnSpc>
                <a:spcPct val="100000"/>
              </a:lnSpc>
              <a:spcBef>
                <a:spcPts val="320"/>
              </a:spcBef>
              <a:spcAft>
                <a:spcPts val="0"/>
              </a:spcAft>
              <a:buSzPts val="1600"/>
              <a:buNone/>
              <a:defRPr sz="1600" b="1"/>
            </a:lvl6pPr>
            <a:lvl7pPr marL="3200400" lvl="6" indent="-228600" algn="l" rtl="0">
              <a:lnSpc>
                <a:spcPct val="100000"/>
              </a:lnSpc>
              <a:spcBef>
                <a:spcPts val="320"/>
              </a:spcBef>
              <a:spcAft>
                <a:spcPts val="0"/>
              </a:spcAft>
              <a:buSzPts val="1600"/>
              <a:buNone/>
              <a:defRPr sz="1600" b="1"/>
            </a:lvl7pPr>
            <a:lvl8pPr marL="3657600" lvl="7" indent="-228600" algn="l" rtl="0">
              <a:lnSpc>
                <a:spcPct val="100000"/>
              </a:lnSpc>
              <a:spcBef>
                <a:spcPts val="320"/>
              </a:spcBef>
              <a:spcAft>
                <a:spcPts val="0"/>
              </a:spcAft>
              <a:buSzPts val="1600"/>
              <a:buNone/>
              <a:defRPr sz="1600" b="1"/>
            </a:lvl8pPr>
            <a:lvl9pPr marL="4114800" lvl="8" indent="-228600" algn="l" rtl="0">
              <a:lnSpc>
                <a:spcPct val="100000"/>
              </a:lnSpc>
              <a:spcBef>
                <a:spcPts val="320"/>
              </a:spcBef>
              <a:spcAft>
                <a:spcPts val="0"/>
              </a:spcAft>
              <a:buSzPts val="1600"/>
              <a:buNone/>
              <a:defRPr sz="1600" b="1"/>
            </a:lvl9pPr>
          </a:lstStyle>
          <a:p>
            <a:endParaRPr/>
          </a:p>
        </p:txBody>
      </p:sp>
      <p:sp>
        <p:nvSpPr>
          <p:cNvPr id="428" name="Google Shape;428;p49"/>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42900" algn="l" rtl="0">
              <a:lnSpc>
                <a:spcPct val="100000"/>
              </a:lnSpc>
              <a:spcBef>
                <a:spcPts val="480"/>
              </a:spcBef>
              <a:spcAft>
                <a:spcPts val="0"/>
              </a:spcAft>
              <a:buSzPts val="1800"/>
              <a:buChar char="■"/>
              <a:defRPr sz="2400"/>
            </a:lvl1pPr>
            <a:lvl2pPr marL="914400" lvl="1" indent="-330200" algn="l" rtl="0">
              <a:lnSpc>
                <a:spcPct val="100000"/>
              </a:lnSpc>
              <a:spcBef>
                <a:spcPts val="400"/>
              </a:spcBef>
              <a:spcAft>
                <a:spcPts val="0"/>
              </a:spcAft>
              <a:buSzPts val="1600"/>
              <a:buChar char="◻"/>
              <a:defRPr sz="2000"/>
            </a:lvl2pPr>
            <a:lvl3pPr marL="1371600" lvl="2" indent="-302894" algn="l" rtl="0">
              <a:lnSpc>
                <a:spcPct val="100000"/>
              </a:lnSpc>
              <a:spcBef>
                <a:spcPts val="360"/>
              </a:spcBef>
              <a:spcAft>
                <a:spcPts val="0"/>
              </a:spcAft>
              <a:buSzPts val="1170"/>
              <a:buChar char="■"/>
              <a:defRPr sz="1800"/>
            </a:lvl3pPr>
            <a:lvl4pPr marL="1828800" lvl="3" indent="-299719" algn="l" rtl="0">
              <a:lnSpc>
                <a:spcPct val="100000"/>
              </a:lnSpc>
              <a:spcBef>
                <a:spcPts val="320"/>
              </a:spcBef>
              <a:spcAft>
                <a:spcPts val="0"/>
              </a:spcAft>
              <a:buSzPts val="1120"/>
              <a:buChar char="◻"/>
              <a:defRPr sz="1600"/>
            </a:lvl4pPr>
            <a:lvl5pPr marL="2286000" lvl="4" indent="-330200" algn="l" rtl="0">
              <a:lnSpc>
                <a:spcPct val="100000"/>
              </a:lnSpc>
              <a:spcBef>
                <a:spcPts val="320"/>
              </a:spcBef>
              <a:spcAft>
                <a:spcPts val="0"/>
              </a:spcAft>
              <a:buSzPts val="1600"/>
              <a:buChar char="▪"/>
              <a:defRPr sz="1600"/>
            </a:lvl5pPr>
            <a:lvl6pPr marL="2743200" lvl="5" indent="-330200" algn="l" rtl="0">
              <a:lnSpc>
                <a:spcPct val="100000"/>
              </a:lnSpc>
              <a:spcBef>
                <a:spcPts val="320"/>
              </a:spcBef>
              <a:spcAft>
                <a:spcPts val="0"/>
              </a:spcAft>
              <a:buSzPts val="1600"/>
              <a:buChar char="▪"/>
              <a:defRPr sz="1600"/>
            </a:lvl6pPr>
            <a:lvl7pPr marL="3200400" lvl="6" indent="-330200" algn="l" rtl="0">
              <a:lnSpc>
                <a:spcPct val="100000"/>
              </a:lnSpc>
              <a:spcBef>
                <a:spcPts val="320"/>
              </a:spcBef>
              <a:spcAft>
                <a:spcPts val="0"/>
              </a:spcAft>
              <a:buSzPts val="1600"/>
              <a:buChar char="▪"/>
              <a:defRPr sz="1600"/>
            </a:lvl7pPr>
            <a:lvl8pPr marL="3657600" lvl="7" indent="-330200" algn="l" rtl="0">
              <a:lnSpc>
                <a:spcPct val="100000"/>
              </a:lnSpc>
              <a:spcBef>
                <a:spcPts val="320"/>
              </a:spcBef>
              <a:spcAft>
                <a:spcPts val="0"/>
              </a:spcAft>
              <a:buSzPts val="1600"/>
              <a:buChar char="▪"/>
              <a:defRPr sz="1600"/>
            </a:lvl8pPr>
            <a:lvl9pPr marL="4114800" lvl="8" indent="-330200" algn="l" rtl="0">
              <a:lnSpc>
                <a:spcPct val="100000"/>
              </a:lnSpc>
              <a:spcBef>
                <a:spcPts val="320"/>
              </a:spcBef>
              <a:spcAft>
                <a:spcPts val="0"/>
              </a:spcAft>
              <a:buSzPts val="1600"/>
              <a:buChar char="▪"/>
              <a:defRPr sz="1600"/>
            </a:lvl9pPr>
          </a:lstStyle>
          <a:p>
            <a:endParaRPr/>
          </a:p>
        </p:txBody>
      </p:sp>
      <p:sp>
        <p:nvSpPr>
          <p:cNvPr id="429" name="Google Shape;429;p49"/>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480"/>
              </a:spcBef>
              <a:spcAft>
                <a:spcPts val="0"/>
              </a:spcAft>
              <a:buSzPts val="1800"/>
              <a:buNone/>
              <a:defRPr sz="2400" b="1"/>
            </a:lvl1pPr>
            <a:lvl2pPr marL="914400" lvl="1" indent="-228600" algn="l" rtl="0">
              <a:lnSpc>
                <a:spcPct val="100000"/>
              </a:lnSpc>
              <a:spcBef>
                <a:spcPts val="400"/>
              </a:spcBef>
              <a:spcAft>
                <a:spcPts val="0"/>
              </a:spcAft>
              <a:buSzPts val="1600"/>
              <a:buNone/>
              <a:defRPr sz="2000" b="1"/>
            </a:lvl2pPr>
            <a:lvl3pPr marL="1371600" lvl="2" indent="-228600" algn="l" rtl="0">
              <a:lnSpc>
                <a:spcPct val="100000"/>
              </a:lnSpc>
              <a:spcBef>
                <a:spcPts val="360"/>
              </a:spcBef>
              <a:spcAft>
                <a:spcPts val="0"/>
              </a:spcAft>
              <a:buSzPts val="1170"/>
              <a:buNone/>
              <a:defRPr sz="1800" b="1"/>
            </a:lvl3pPr>
            <a:lvl4pPr marL="1828800" lvl="3" indent="-228600" algn="l" rtl="0">
              <a:lnSpc>
                <a:spcPct val="100000"/>
              </a:lnSpc>
              <a:spcBef>
                <a:spcPts val="320"/>
              </a:spcBef>
              <a:spcAft>
                <a:spcPts val="0"/>
              </a:spcAft>
              <a:buSzPts val="1120"/>
              <a:buNone/>
              <a:defRPr sz="1600" b="1"/>
            </a:lvl4pPr>
            <a:lvl5pPr marL="2286000" lvl="4" indent="-228600" algn="l" rtl="0">
              <a:lnSpc>
                <a:spcPct val="100000"/>
              </a:lnSpc>
              <a:spcBef>
                <a:spcPts val="320"/>
              </a:spcBef>
              <a:spcAft>
                <a:spcPts val="0"/>
              </a:spcAft>
              <a:buSzPts val="1600"/>
              <a:buNone/>
              <a:defRPr sz="1600" b="1"/>
            </a:lvl5pPr>
            <a:lvl6pPr marL="2743200" lvl="5" indent="-228600" algn="l" rtl="0">
              <a:lnSpc>
                <a:spcPct val="100000"/>
              </a:lnSpc>
              <a:spcBef>
                <a:spcPts val="320"/>
              </a:spcBef>
              <a:spcAft>
                <a:spcPts val="0"/>
              </a:spcAft>
              <a:buSzPts val="1600"/>
              <a:buNone/>
              <a:defRPr sz="1600" b="1"/>
            </a:lvl6pPr>
            <a:lvl7pPr marL="3200400" lvl="6" indent="-228600" algn="l" rtl="0">
              <a:lnSpc>
                <a:spcPct val="100000"/>
              </a:lnSpc>
              <a:spcBef>
                <a:spcPts val="320"/>
              </a:spcBef>
              <a:spcAft>
                <a:spcPts val="0"/>
              </a:spcAft>
              <a:buSzPts val="1600"/>
              <a:buNone/>
              <a:defRPr sz="1600" b="1"/>
            </a:lvl7pPr>
            <a:lvl8pPr marL="3657600" lvl="7" indent="-228600" algn="l" rtl="0">
              <a:lnSpc>
                <a:spcPct val="100000"/>
              </a:lnSpc>
              <a:spcBef>
                <a:spcPts val="320"/>
              </a:spcBef>
              <a:spcAft>
                <a:spcPts val="0"/>
              </a:spcAft>
              <a:buSzPts val="1600"/>
              <a:buNone/>
              <a:defRPr sz="1600" b="1"/>
            </a:lvl8pPr>
            <a:lvl9pPr marL="4114800" lvl="8" indent="-228600" algn="l" rtl="0">
              <a:lnSpc>
                <a:spcPct val="100000"/>
              </a:lnSpc>
              <a:spcBef>
                <a:spcPts val="320"/>
              </a:spcBef>
              <a:spcAft>
                <a:spcPts val="0"/>
              </a:spcAft>
              <a:buSzPts val="1600"/>
              <a:buNone/>
              <a:defRPr sz="1600" b="1"/>
            </a:lvl9pPr>
          </a:lstStyle>
          <a:p>
            <a:endParaRPr/>
          </a:p>
        </p:txBody>
      </p:sp>
      <p:sp>
        <p:nvSpPr>
          <p:cNvPr id="430" name="Google Shape;430;p49"/>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42900" algn="l" rtl="0">
              <a:lnSpc>
                <a:spcPct val="100000"/>
              </a:lnSpc>
              <a:spcBef>
                <a:spcPts val="480"/>
              </a:spcBef>
              <a:spcAft>
                <a:spcPts val="0"/>
              </a:spcAft>
              <a:buSzPts val="1800"/>
              <a:buChar char="■"/>
              <a:defRPr sz="2400"/>
            </a:lvl1pPr>
            <a:lvl2pPr marL="914400" lvl="1" indent="-330200" algn="l" rtl="0">
              <a:lnSpc>
                <a:spcPct val="100000"/>
              </a:lnSpc>
              <a:spcBef>
                <a:spcPts val="400"/>
              </a:spcBef>
              <a:spcAft>
                <a:spcPts val="0"/>
              </a:spcAft>
              <a:buSzPts val="1600"/>
              <a:buChar char="◻"/>
              <a:defRPr sz="2000"/>
            </a:lvl2pPr>
            <a:lvl3pPr marL="1371600" lvl="2" indent="-302894" algn="l" rtl="0">
              <a:lnSpc>
                <a:spcPct val="100000"/>
              </a:lnSpc>
              <a:spcBef>
                <a:spcPts val="360"/>
              </a:spcBef>
              <a:spcAft>
                <a:spcPts val="0"/>
              </a:spcAft>
              <a:buSzPts val="1170"/>
              <a:buChar char="■"/>
              <a:defRPr sz="1800"/>
            </a:lvl3pPr>
            <a:lvl4pPr marL="1828800" lvl="3" indent="-299719" algn="l" rtl="0">
              <a:lnSpc>
                <a:spcPct val="100000"/>
              </a:lnSpc>
              <a:spcBef>
                <a:spcPts val="320"/>
              </a:spcBef>
              <a:spcAft>
                <a:spcPts val="0"/>
              </a:spcAft>
              <a:buSzPts val="1120"/>
              <a:buChar char="◻"/>
              <a:defRPr sz="1600"/>
            </a:lvl4pPr>
            <a:lvl5pPr marL="2286000" lvl="4" indent="-330200" algn="l" rtl="0">
              <a:lnSpc>
                <a:spcPct val="100000"/>
              </a:lnSpc>
              <a:spcBef>
                <a:spcPts val="320"/>
              </a:spcBef>
              <a:spcAft>
                <a:spcPts val="0"/>
              </a:spcAft>
              <a:buSzPts val="1600"/>
              <a:buChar char="▪"/>
              <a:defRPr sz="1600"/>
            </a:lvl5pPr>
            <a:lvl6pPr marL="2743200" lvl="5" indent="-330200" algn="l" rtl="0">
              <a:lnSpc>
                <a:spcPct val="100000"/>
              </a:lnSpc>
              <a:spcBef>
                <a:spcPts val="320"/>
              </a:spcBef>
              <a:spcAft>
                <a:spcPts val="0"/>
              </a:spcAft>
              <a:buSzPts val="1600"/>
              <a:buChar char="▪"/>
              <a:defRPr sz="1600"/>
            </a:lvl6pPr>
            <a:lvl7pPr marL="3200400" lvl="6" indent="-330200" algn="l" rtl="0">
              <a:lnSpc>
                <a:spcPct val="100000"/>
              </a:lnSpc>
              <a:spcBef>
                <a:spcPts val="320"/>
              </a:spcBef>
              <a:spcAft>
                <a:spcPts val="0"/>
              </a:spcAft>
              <a:buSzPts val="1600"/>
              <a:buChar char="▪"/>
              <a:defRPr sz="1600"/>
            </a:lvl7pPr>
            <a:lvl8pPr marL="3657600" lvl="7" indent="-330200" algn="l" rtl="0">
              <a:lnSpc>
                <a:spcPct val="100000"/>
              </a:lnSpc>
              <a:spcBef>
                <a:spcPts val="320"/>
              </a:spcBef>
              <a:spcAft>
                <a:spcPts val="0"/>
              </a:spcAft>
              <a:buSzPts val="1600"/>
              <a:buChar char="▪"/>
              <a:defRPr sz="1600"/>
            </a:lvl8pPr>
            <a:lvl9pPr marL="4114800" lvl="8" indent="-330200" algn="l" rtl="0">
              <a:lnSpc>
                <a:spcPct val="100000"/>
              </a:lnSpc>
              <a:spcBef>
                <a:spcPts val="320"/>
              </a:spcBef>
              <a:spcAft>
                <a:spcPts val="0"/>
              </a:spcAft>
              <a:buSzPts val="1600"/>
              <a:buChar char="▪"/>
              <a:defRPr sz="1600"/>
            </a:lvl9pPr>
          </a:lstStyle>
          <a:p>
            <a:endParaRPr/>
          </a:p>
        </p:txBody>
      </p:sp>
      <p:sp>
        <p:nvSpPr>
          <p:cNvPr id="431" name="Google Shape;431;p4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2" name="Google Shape;432;p4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33" name="Google Shape;433;p49"/>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434"/>
        <p:cNvGrpSpPr/>
        <p:nvPr/>
      </p:nvGrpSpPr>
      <p:grpSpPr>
        <a:xfrm>
          <a:off x="0" y="0"/>
          <a:ext cx="0" cy="0"/>
          <a:chOff x="0" y="0"/>
          <a:chExt cx="0" cy="0"/>
        </a:xfrm>
      </p:grpSpPr>
      <p:sp>
        <p:nvSpPr>
          <p:cNvPr id="435" name="Google Shape;435;p5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6" name="Google Shape;436;p50"/>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rtl="0">
              <a:lnSpc>
                <a:spcPct val="100000"/>
              </a:lnSpc>
              <a:spcBef>
                <a:spcPts val="560"/>
              </a:spcBef>
              <a:spcAft>
                <a:spcPts val="0"/>
              </a:spcAft>
              <a:buSzPts val="2100"/>
              <a:buChar char="■"/>
              <a:defRPr sz="2800"/>
            </a:lvl1pPr>
            <a:lvl2pPr marL="914400" lvl="1" indent="-350519" algn="l" rtl="0">
              <a:lnSpc>
                <a:spcPct val="100000"/>
              </a:lnSpc>
              <a:spcBef>
                <a:spcPts val="480"/>
              </a:spcBef>
              <a:spcAft>
                <a:spcPts val="0"/>
              </a:spcAft>
              <a:buSzPts val="1920"/>
              <a:buChar char="◻"/>
              <a:defRPr sz="2400"/>
            </a:lvl2pPr>
            <a:lvl3pPr marL="1371600" lvl="2" indent="-311150" algn="l" rtl="0">
              <a:lnSpc>
                <a:spcPct val="100000"/>
              </a:lnSpc>
              <a:spcBef>
                <a:spcPts val="400"/>
              </a:spcBef>
              <a:spcAft>
                <a:spcPts val="0"/>
              </a:spcAft>
              <a:buSzPts val="1300"/>
              <a:buChar char="■"/>
              <a:defRPr sz="2000"/>
            </a:lvl3pPr>
            <a:lvl4pPr marL="1828800" lvl="3" indent="-308610" algn="l" rtl="0">
              <a:lnSpc>
                <a:spcPct val="100000"/>
              </a:lnSpc>
              <a:spcBef>
                <a:spcPts val="360"/>
              </a:spcBef>
              <a:spcAft>
                <a:spcPts val="0"/>
              </a:spcAft>
              <a:buSzPts val="1260"/>
              <a:buChar char="◻"/>
              <a:defRPr sz="1800"/>
            </a:lvl4pPr>
            <a:lvl5pPr marL="2286000" lvl="4" indent="-342900" algn="l" rtl="0">
              <a:lnSpc>
                <a:spcPct val="100000"/>
              </a:lnSpc>
              <a:spcBef>
                <a:spcPts val="360"/>
              </a:spcBef>
              <a:spcAft>
                <a:spcPts val="0"/>
              </a:spcAft>
              <a:buSzPts val="1800"/>
              <a:buChar char="▪"/>
              <a:defRPr sz="1800"/>
            </a:lvl5pPr>
            <a:lvl6pPr marL="2743200" lvl="5" indent="-342900" algn="l" rtl="0">
              <a:lnSpc>
                <a:spcPct val="100000"/>
              </a:lnSpc>
              <a:spcBef>
                <a:spcPts val="360"/>
              </a:spcBef>
              <a:spcAft>
                <a:spcPts val="0"/>
              </a:spcAft>
              <a:buSzPts val="1800"/>
              <a:buChar char="▪"/>
              <a:defRPr sz="1800"/>
            </a:lvl6pPr>
            <a:lvl7pPr marL="3200400" lvl="6" indent="-342900" algn="l" rtl="0">
              <a:lnSpc>
                <a:spcPct val="100000"/>
              </a:lnSpc>
              <a:spcBef>
                <a:spcPts val="360"/>
              </a:spcBef>
              <a:spcAft>
                <a:spcPts val="0"/>
              </a:spcAft>
              <a:buSzPts val="1800"/>
              <a:buChar char="▪"/>
              <a:defRPr sz="1800"/>
            </a:lvl7pPr>
            <a:lvl8pPr marL="3657600" lvl="7" indent="-342900" algn="l" rtl="0">
              <a:lnSpc>
                <a:spcPct val="100000"/>
              </a:lnSpc>
              <a:spcBef>
                <a:spcPts val="360"/>
              </a:spcBef>
              <a:spcAft>
                <a:spcPts val="0"/>
              </a:spcAft>
              <a:buSzPts val="1800"/>
              <a:buChar char="▪"/>
              <a:defRPr sz="1800"/>
            </a:lvl8pPr>
            <a:lvl9pPr marL="4114800" lvl="8" indent="-342900" algn="l" rtl="0">
              <a:lnSpc>
                <a:spcPct val="100000"/>
              </a:lnSpc>
              <a:spcBef>
                <a:spcPts val="360"/>
              </a:spcBef>
              <a:spcAft>
                <a:spcPts val="0"/>
              </a:spcAft>
              <a:buSzPts val="1800"/>
              <a:buChar char="▪"/>
              <a:defRPr sz="1800"/>
            </a:lvl9pPr>
          </a:lstStyle>
          <a:p>
            <a:endParaRPr/>
          </a:p>
        </p:txBody>
      </p:sp>
      <p:sp>
        <p:nvSpPr>
          <p:cNvPr id="437" name="Google Shape;437;p50"/>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rtl="0">
              <a:lnSpc>
                <a:spcPct val="100000"/>
              </a:lnSpc>
              <a:spcBef>
                <a:spcPts val="560"/>
              </a:spcBef>
              <a:spcAft>
                <a:spcPts val="0"/>
              </a:spcAft>
              <a:buSzPts val="2100"/>
              <a:buChar char="■"/>
              <a:defRPr sz="2800"/>
            </a:lvl1pPr>
            <a:lvl2pPr marL="914400" lvl="1" indent="-350519" algn="l" rtl="0">
              <a:lnSpc>
                <a:spcPct val="100000"/>
              </a:lnSpc>
              <a:spcBef>
                <a:spcPts val="480"/>
              </a:spcBef>
              <a:spcAft>
                <a:spcPts val="0"/>
              </a:spcAft>
              <a:buSzPts val="1920"/>
              <a:buChar char="◻"/>
              <a:defRPr sz="2400"/>
            </a:lvl2pPr>
            <a:lvl3pPr marL="1371600" lvl="2" indent="-311150" algn="l" rtl="0">
              <a:lnSpc>
                <a:spcPct val="100000"/>
              </a:lnSpc>
              <a:spcBef>
                <a:spcPts val="400"/>
              </a:spcBef>
              <a:spcAft>
                <a:spcPts val="0"/>
              </a:spcAft>
              <a:buSzPts val="1300"/>
              <a:buChar char="■"/>
              <a:defRPr sz="2000"/>
            </a:lvl3pPr>
            <a:lvl4pPr marL="1828800" lvl="3" indent="-308610" algn="l" rtl="0">
              <a:lnSpc>
                <a:spcPct val="100000"/>
              </a:lnSpc>
              <a:spcBef>
                <a:spcPts val="360"/>
              </a:spcBef>
              <a:spcAft>
                <a:spcPts val="0"/>
              </a:spcAft>
              <a:buSzPts val="1260"/>
              <a:buChar char="◻"/>
              <a:defRPr sz="1800"/>
            </a:lvl4pPr>
            <a:lvl5pPr marL="2286000" lvl="4" indent="-342900" algn="l" rtl="0">
              <a:lnSpc>
                <a:spcPct val="100000"/>
              </a:lnSpc>
              <a:spcBef>
                <a:spcPts val="360"/>
              </a:spcBef>
              <a:spcAft>
                <a:spcPts val="0"/>
              </a:spcAft>
              <a:buSzPts val="1800"/>
              <a:buChar char="▪"/>
              <a:defRPr sz="1800"/>
            </a:lvl5pPr>
            <a:lvl6pPr marL="2743200" lvl="5" indent="-342900" algn="l" rtl="0">
              <a:lnSpc>
                <a:spcPct val="100000"/>
              </a:lnSpc>
              <a:spcBef>
                <a:spcPts val="360"/>
              </a:spcBef>
              <a:spcAft>
                <a:spcPts val="0"/>
              </a:spcAft>
              <a:buSzPts val="1800"/>
              <a:buChar char="▪"/>
              <a:defRPr sz="1800"/>
            </a:lvl6pPr>
            <a:lvl7pPr marL="3200400" lvl="6" indent="-342900" algn="l" rtl="0">
              <a:lnSpc>
                <a:spcPct val="100000"/>
              </a:lnSpc>
              <a:spcBef>
                <a:spcPts val="360"/>
              </a:spcBef>
              <a:spcAft>
                <a:spcPts val="0"/>
              </a:spcAft>
              <a:buSzPts val="1800"/>
              <a:buChar char="▪"/>
              <a:defRPr sz="1800"/>
            </a:lvl7pPr>
            <a:lvl8pPr marL="3657600" lvl="7" indent="-342900" algn="l" rtl="0">
              <a:lnSpc>
                <a:spcPct val="100000"/>
              </a:lnSpc>
              <a:spcBef>
                <a:spcPts val="360"/>
              </a:spcBef>
              <a:spcAft>
                <a:spcPts val="0"/>
              </a:spcAft>
              <a:buSzPts val="1800"/>
              <a:buChar char="▪"/>
              <a:defRPr sz="1800"/>
            </a:lvl8pPr>
            <a:lvl9pPr marL="4114800" lvl="8" indent="-342900" algn="l" rtl="0">
              <a:lnSpc>
                <a:spcPct val="100000"/>
              </a:lnSpc>
              <a:spcBef>
                <a:spcPts val="360"/>
              </a:spcBef>
              <a:spcAft>
                <a:spcPts val="0"/>
              </a:spcAft>
              <a:buSzPts val="1800"/>
              <a:buChar char="▪"/>
              <a:defRPr sz="1800"/>
            </a:lvl9pPr>
          </a:lstStyle>
          <a:p>
            <a:endParaRPr/>
          </a:p>
        </p:txBody>
      </p:sp>
      <p:sp>
        <p:nvSpPr>
          <p:cNvPr id="438" name="Google Shape;438;p5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9" name="Google Shape;439;p5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40" name="Google Shape;440;p50"/>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texto e conteúdo" type="txAndObj">
  <p:cSld name="TEXT_AND_OBJEC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6" name="Google Shape;86;p8"/>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7" name="Google Shape;87;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89" name="Google Shape;89;p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441"/>
        <p:cNvGrpSpPr/>
        <p:nvPr/>
      </p:nvGrpSpPr>
      <p:grpSpPr>
        <a:xfrm>
          <a:off x="0" y="0"/>
          <a:ext cx="0" cy="0"/>
          <a:chOff x="0" y="0"/>
          <a:chExt cx="0" cy="0"/>
        </a:xfrm>
      </p:grpSpPr>
      <p:sp>
        <p:nvSpPr>
          <p:cNvPr id="442" name="Google Shape;442;p51"/>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sz="4000" b="1"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3" name="Google Shape;443;p51"/>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400"/>
              </a:spcBef>
              <a:spcAft>
                <a:spcPts val="0"/>
              </a:spcAft>
              <a:buSzPts val="1500"/>
              <a:buNone/>
              <a:defRPr sz="2000"/>
            </a:lvl1pPr>
            <a:lvl2pPr marL="914400" lvl="1" indent="-228600" algn="l" rtl="0">
              <a:lnSpc>
                <a:spcPct val="100000"/>
              </a:lnSpc>
              <a:spcBef>
                <a:spcPts val="360"/>
              </a:spcBef>
              <a:spcAft>
                <a:spcPts val="0"/>
              </a:spcAft>
              <a:buSzPts val="1440"/>
              <a:buNone/>
              <a:defRPr sz="1800"/>
            </a:lvl2pPr>
            <a:lvl3pPr marL="1371600" lvl="2" indent="-228600" algn="l" rtl="0">
              <a:lnSpc>
                <a:spcPct val="100000"/>
              </a:lnSpc>
              <a:spcBef>
                <a:spcPts val="320"/>
              </a:spcBef>
              <a:spcAft>
                <a:spcPts val="0"/>
              </a:spcAft>
              <a:buSzPts val="1040"/>
              <a:buNone/>
              <a:defRPr sz="1600"/>
            </a:lvl3pPr>
            <a:lvl4pPr marL="1828800" lvl="3" indent="-228600" algn="l" rtl="0">
              <a:lnSpc>
                <a:spcPct val="100000"/>
              </a:lnSpc>
              <a:spcBef>
                <a:spcPts val="280"/>
              </a:spcBef>
              <a:spcAft>
                <a:spcPts val="0"/>
              </a:spcAft>
              <a:buSzPts val="980"/>
              <a:buNone/>
              <a:defRPr sz="1400"/>
            </a:lvl4pPr>
            <a:lvl5pPr marL="2286000" lvl="4" indent="-228600" algn="l" rtl="0">
              <a:lnSpc>
                <a:spcPct val="100000"/>
              </a:lnSpc>
              <a:spcBef>
                <a:spcPts val="280"/>
              </a:spcBef>
              <a:spcAft>
                <a:spcPts val="0"/>
              </a:spcAft>
              <a:buSzPts val="1400"/>
              <a:buNone/>
              <a:defRPr sz="1400"/>
            </a:lvl5pPr>
            <a:lvl6pPr marL="2743200" lvl="5" indent="-228600" algn="l" rtl="0">
              <a:lnSpc>
                <a:spcPct val="100000"/>
              </a:lnSpc>
              <a:spcBef>
                <a:spcPts val="280"/>
              </a:spcBef>
              <a:spcAft>
                <a:spcPts val="0"/>
              </a:spcAft>
              <a:buSzPts val="1400"/>
              <a:buNone/>
              <a:defRPr sz="1400"/>
            </a:lvl6pPr>
            <a:lvl7pPr marL="3200400" lvl="6" indent="-228600" algn="l" rtl="0">
              <a:lnSpc>
                <a:spcPct val="100000"/>
              </a:lnSpc>
              <a:spcBef>
                <a:spcPts val="280"/>
              </a:spcBef>
              <a:spcAft>
                <a:spcPts val="0"/>
              </a:spcAft>
              <a:buSzPts val="1400"/>
              <a:buNone/>
              <a:defRPr sz="1400"/>
            </a:lvl7pPr>
            <a:lvl8pPr marL="3657600" lvl="7" indent="-228600" algn="l" rtl="0">
              <a:lnSpc>
                <a:spcPct val="100000"/>
              </a:lnSpc>
              <a:spcBef>
                <a:spcPts val="280"/>
              </a:spcBef>
              <a:spcAft>
                <a:spcPts val="0"/>
              </a:spcAft>
              <a:buSzPts val="1400"/>
              <a:buNone/>
              <a:defRPr sz="1400"/>
            </a:lvl8pPr>
            <a:lvl9pPr marL="4114800" lvl="8" indent="-228600" algn="l" rtl="0">
              <a:lnSpc>
                <a:spcPct val="100000"/>
              </a:lnSpc>
              <a:spcBef>
                <a:spcPts val="280"/>
              </a:spcBef>
              <a:spcAft>
                <a:spcPts val="0"/>
              </a:spcAft>
              <a:buSzPts val="1400"/>
              <a:buNone/>
              <a:defRPr sz="1400"/>
            </a:lvl9pPr>
          </a:lstStyle>
          <a:p>
            <a:endParaRPr/>
          </a:p>
        </p:txBody>
      </p:sp>
      <p:sp>
        <p:nvSpPr>
          <p:cNvPr id="444" name="Google Shape;444;p5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5" name="Google Shape;445;p5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446" name="Google Shape;446;p51"/>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ítulo e conteúdo" type="obj">
  <p:cSld name="Título e conteúdo">
    <p:spTree>
      <p:nvGrpSpPr>
        <p:cNvPr id="1" name="Shape 51"/>
        <p:cNvGrpSpPr/>
        <p:nvPr/>
      </p:nvGrpSpPr>
      <p:grpSpPr>
        <a:xfrm>
          <a:off x="0" y="0"/>
          <a:ext cx="0" cy="0"/>
          <a:chOff x="0" y="0"/>
          <a:chExt cx="0" cy="0"/>
        </a:xfrm>
      </p:grpSpPr>
      <p:sp>
        <p:nvSpPr>
          <p:cNvPr id="52" name="Google Shape;52;p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56" name="Google Shape;56;p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876787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90"/>
        <p:cNvGrpSpPr/>
        <p:nvPr/>
      </p:nvGrpSpPr>
      <p:grpSpPr>
        <a:xfrm>
          <a:off x="0" y="0"/>
          <a:ext cx="0" cy="0"/>
          <a:chOff x="0" y="0"/>
          <a:chExt cx="0" cy="0"/>
        </a:xfrm>
      </p:grpSpPr>
      <p:sp>
        <p:nvSpPr>
          <p:cNvPr id="91" name="Google Shape;91;p9"/>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9"/>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3" name="Google Shape;93;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95" name="Google Shape;95;p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96"/>
        <p:cNvGrpSpPr/>
        <p:nvPr/>
      </p:nvGrpSpPr>
      <p:grpSpPr>
        <a:xfrm>
          <a:off x="0" y="0"/>
          <a:ext cx="0" cy="0"/>
          <a:chOff x="0" y="0"/>
          <a:chExt cx="0" cy="0"/>
        </a:xfrm>
      </p:grpSpPr>
      <p:sp>
        <p:nvSpPr>
          <p:cNvPr id="97" name="Google Shape;97;p1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0"/>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9" name="Google Shape;99;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01" name="Google Shape;101;p1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102"/>
        <p:cNvGrpSpPr/>
        <p:nvPr/>
      </p:nvGrpSpPr>
      <p:grpSpPr>
        <a:xfrm>
          <a:off x="0" y="0"/>
          <a:ext cx="0" cy="0"/>
          <a:chOff x="0" y="0"/>
          <a:chExt cx="0" cy="0"/>
        </a:xfrm>
      </p:grpSpPr>
      <p:sp>
        <p:nvSpPr>
          <p:cNvPr id="103" name="Google Shape;103;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lt2"/>
              </a:buClr>
              <a:buSzPts val="240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2"/>
              </a:buClr>
              <a:buSzPts val="224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lt2"/>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105" name="Google Shape;105;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96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106" name="Google Shape;106;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08" name="Google Shape;108;p1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109"/>
        <p:cNvGrpSpPr/>
        <p:nvPr/>
      </p:nvGrpSpPr>
      <p:grpSpPr>
        <a:xfrm>
          <a:off x="0" y="0"/>
          <a:ext cx="0" cy="0"/>
          <a:chOff x="0" y="0"/>
          <a:chExt cx="0" cy="0"/>
        </a:xfrm>
      </p:grpSpPr>
      <p:sp>
        <p:nvSpPr>
          <p:cNvPr id="110" name="Google Shape;110;p1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81000" algn="l">
              <a:spcBef>
                <a:spcPts val="640"/>
              </a:spcBef>
              <a:spcAft>
                <a:spcPts val="0"/>
              </a:spcAft>
              <a:buSzPts val="2400"/>
              <a:buChar char="■"/>
              <a:defRPr sz="3200"/>
            </a:lvl1pPr>
            <a:lvl2pPr marL="914400" lvl="1" indent="-370840" algn="l">
              <a:spcBef>
                <a:spcPts val="560"/>
              </a:spcBef>
              <a:spcAft>
                <a:spcPts val="0"/>
              </a:spcAft>
              <a:buSzPts val="224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112" name="Google Shape;112;p1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96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113" name="Google Shape;113;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15" name="Google Shape;115;p1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116"/>
        <p:cNvGrpSpPr/>
        <p:nvPr/>
      </p:nvGrpSpPr>
      <p:grpSpPr>
        <a:xfrm>
          <a:off x="0" y="0"/>
          <a:ext cx="0" cy="0"/>
          <a:chOff x="0" y="0"/>
          <a:chExt cx="0" cy="0"/>
        </a:xfrm>
      </p:grpSpPr>
      <p:sp>
        <p:nvSpPr>
          <p:cNvPr id="117" name="Google Shape;117;p1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1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20" name="Google Shape;120;p1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8.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9.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0"/>
            <a:ext cx="9144000" cy="6858000"/>
            <a:chOff x="0" y="0"/>
            <a:chExt cx="5760" cy="4320"/>
          </a:xfrm>
        </p:grpSpPr>
        <p:sp>
          <p:nvSpPr>
            <p:cNvPr id="11" name="Google Shape;11;p1"/>
            <p:cNvSpPr txBox="1"/>
            <p:nvPr/>
          </p:nvSpPr>
          <p:spPr>
            <a:xfrm>
              <a:off x="0" y="0"/>
              <a:ext cx="2208" cy="432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 name="Google Shape;12;p1"/>
            <p:cNvSpPr txBox="1"/>
            <p:nvPr/>
          </p:nvSpPr>
          <p:spPr>
            <a:xfrm>
              <a:off x="1081" y="1065"/>
              <a:ext cx="4679" cy="1596"/>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3" name="Google Shape;13;p1"/>
            <p:cNvGrpSpPr/>
            <p:nvPr/>
          </p:nvGrpSpPr>
          <p:grpSpPr>
            <a:xfrm>
              <a:off x="0" y="672"/>
              <a:ext cx="1806" cy="1989"/>
              <a:chOff x="0" y="672"/>
              <a:chExt cx="1806" cy="1989"/>
            </a:xfrm>
          </p:grpSpPr>
          <p:sp>
            <p:nvSpPr>
              <p:cNvPr id="14" name="Google Shape;14;p1"/>
              <p:cNvSpPr txBox="1"/>
              <p:nvPr/>
            </p:nvSpPr>
            <p:spPr>
              <a:xfrm>
                <a:off x="361" y="2257"/>
                <a:ext cx="363" cy="40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 name="Google Shape;15;p1"/>
              <p:cNvSpPr txBox="1"/>
              <p:nvPr/>
            </p:nvSpPr>
            <p:spPr>
              <a:xfrm>
                <a:off x="1081" y="1065"/>
                <a:ext cx="362" cy="405"/>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 name="Google Shape;16;p1"/>
              <p:cNvSpPr txBox="1"/>
              <p:nvPr/>
            </p:nvSpPr>
            <p:spPr>
              <a:xfrm>
                <a:off x="1437" y="672"/>
                <a:ext cx="369" cy="4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7" name="Google Shape;17;p1"/>
              <p:cNvSpPr txBox="1"/>
              <p:nvPr/>
            </p:nvSpPr>
            <p:spPr>
              <a:xfrm>
                <a:off x="719" y="2257"/>
                <a:ext cx="368" cy="40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8" name="Google Shape;18;p1"/>
              <p:cNvSpPr txBox="1"/>
              <p:nvPr/>
            </p:nvSpPr>
            <p:spPr>
              <a:xfrm>
                <a:off x="1437" y="1065"/>
                <a:ext cx="369" cy="40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 name="Google Shape;19;p1"/>
              <p:cNvSpPr txBox="1"/>
              <p:nvPr/>
            </p:nvSpPr>
            <p:spPr>
              <a:xfrm>
                <a:off x="719" y="1464"/>
                <a:ext cx="368" cy="39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 name="Google Shape;20;p1"/>
              <p:cNvSpPr txBox="1"/>
              <p:nvPr/>
            </p:nvSpPr>
            <p:spPr>
              <a:xfrm>
                <a:off x="0" y="1464"/>
                <a:ext cx="367" cy="39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1" name="Google Shape;21;p1"/>
              <p:cNvSpPr txBox="1"/>
              <p:nvPr/>
            </p:nvSpPr>
            <p:spPr>
              <a:xfrm>
                <a:off x="1081" y="1464"/>
                <a:ext cx="362" cy="39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2" name="Google Shape;22;p1"/>
              <p:cNvSpPr txBox="1"/>
              <p:nvPr/>
            </p:nvSpPr>
            <p:spPr>
              <a:xfrm>
                <a:off x="361" y="1857"/>
                <a:ext cx="363" cy="406"/>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 name="Google Shape;23;p1"/>
              <p:cNvSpPr txBox="1"/>
              <p:nvPr/>
            </p:nvSpPr>
            <p:spPr>
              <a:xfrm>
                <a:off x="719" y="1857"/>
                <a:ext cx="368" cy="40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sp>
        <p:nvSpPr>
          <p:cNvPr id="24" name="Google Shape;24;p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5" name="Google Shape;25;p1"/>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26" name="Google Shape;26;p1"/>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7" name="Google Shape;27;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2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8" name="Google Shape;28;p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grpSp>
        <p:nvGrpSpPr>
          <p:cNvPr id="36" name="Google Shape;36;p3"/>
          <p:cNvGrpSpPr/>
          <p:nvPr/>
        </p:nvGrpSpPr>
        <p:grpSpPr>
          <a:xfrm>
            <a:off x="0" y="0"/>
            <a:ext cx="8985250" cy="611187"/>
            <a:chOff x="0" y="0"/>
            <a:chExt cx="5660" cy="385"/>
          </a:xfrm>
        </p:grpSpPr>
        <p:sp>
          <p:nvSpPr>
            <p:cNvPr id="37" name="Google Shape;37;p3"/>
            <p:cNvSpPr txBox="1"/>
            <p:nvPr/>
          </p:nvSpPr>
          <p:spPr>
            <a:xfrm>
              <a:off x="0" y="0"/>
              <a:ext cx="300" cy="30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8" name="Google Shape;38;p3"/>
            <p:cNvSpPr txBox="1"/>
            <p:nvPr/>
          </p:nvSpPr>
          <p:spPr>
            <a:xfrm>
              <a:off x="260" y="85"/>
              <a:ext cx="5400" cy="300"/>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39" name="Google Shape;39;p3"/>
            <p:cNvSpPr txBox="1"/>
            <p:nvPr/>
          </p:nvSpPr>
          <p:spPr>
            <a:xfrm>
              <a:off x="258" y="85"/>
              <a:ext cx="0" cy="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 name="Google Shape;40;p3"/>
            <p:cNvSpPr txBox="1"/>
            <p:nvPr/>
          </p:nvSpPr>
          <p:spPr>
            <a:xfrm>
              <a:off x="345" y="0"/>
              <a:ext cx="0" cy="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1" name="Google Shape;41;p3"/>
            <p:cNvSpPr txBox="1"/>
            <p:nvPr/>
          </p:nvSpPr>
          <p:spPr>
            <a:xfrm>
              <a:off x="345" y="85"/>
              <a:ext cx="0" cy="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 name="Google Shape;42;p3"/>
            <p:cNvSpPr txBox="1"/>
            <p:nvPr/>
          </p:nvSpPr>
          <p:spPr>
            <a:xfrm>
              <a:off x="173" y="173"/>
              <a:ext cx="0" cy="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 name="Google Shape;43;p3"/>
            <p:cNvSpPr txBox="1"/>
            <p:nvPr/>
          </p:nvSpPr>
          <p:spPr>
            <a:xfrm>
              <a:off x="83" y="86"/>
              <a:ext cx="0" cy="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 name="Google Shape;44;p3"/>
            <p:cNvSpPr txBox="1"/>
            <p:nvPr/>
          </p:nvSpPr>
          <p:spPr>
            <a:xfrm>
              <a:off x="258" y="171"/>
              <a:ext cx="0" cy="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5" name="Google Shape;45;p3"/>
            <p:cNvSpPr txBox="1"/>
            <p:nvPr/>
          </p:nvSpPr>
          <p:spPr>
            <a:xfrm>
              <a:off x="173" y="258"/>
              <a:ext cx="0" cy="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6" name="Google Shape;46;p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7" name="Google Shape;47;p3"/>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8" name="Google Shape;48;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2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49" name="Google Shape;49;p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latin typeface="Arial"/>
              <a:ea typeface="Arial"/>
              <a:cs typeface="Arial"/>
              <a:sym typeface="Arial"/>
            </a:endParaRPr>
          </a:p>
        </p:txBody>
      </p:sp>
      <p:sp>
        <p:nvSpPr>
          <p:cNvPr id="50" name="Google Shape;50;p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804588748"/>
      </p:ext>
    </p:extLst>
  </p:cSld>
  <p:clrMap bg1="lt1" tx1="dk1" bg2="dk2" tx2="lt2" accent1="accent1" accent2="accent2" accent3="accent3" accent4="accent4" accent5="accent5" accent6="accent6" hlink="hlink" folHlink="folHlink"/>
  <p:sldLayoutIdLst>
    <p:sldLayoutId id="214748370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
        <p:cNvGrpSpPr/>
        <p:nvPr/>
      </p:nvGrpSpPr>
      <p:grpSpPr>
        <a:xfrm>
          <a:off x="0" y="0"/>
          <a:ext cx="0" cy="0"/>
          <a:chOff x="0" y="0"/>
          <a:chExt cx="0" cy="0"/>
        </a:xfrm>
      </p:grpSpPr>
      <p:sp>
        <p:nvSpPr>
          <p:cNvPr id="58" name="Google Shape;58;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2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59" name="Google Shape;59;p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grpSp>
        <p:nvGrpSpPr>
          <p:cNvPr id="60" name="Google Shape;60;p5"/>
          <p:cNvGrpSpPr/>
          <p:nvPr/>
        </p:nvGrpSpPr>
        <p:grpSpPr>
          <a:xfrm>
            <a:off x="0" y="0"/>
            <a:ext cx="9144000" cy="546100"/>
            <a:chOff x="0" y="0"/>
            <a:chExt cx="5760" cy="344"/>
          </a:xfrm>
        </p:grpSpPr>
        <p:sp>
          <p:nvSpPr>
            <p:cNvPr id="61" name="Google Shape;61;p5"/>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 name="Google Shape;62;p5"/>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3" name="Google Shape;63;p5"/>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4" name="Google Shape;64;p5"/>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5" name="Google Shape;65;p5"/>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6" name="Google Shape;66;p5"/>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7" name="Google Shape;67;p5"/>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8" name="Google Shape;68;p5"/>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9" name="Google Shape;69;p5"/>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70" name="Google Shape;70;p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71" name="Google Shape;71;p5"/>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72" name="Google Shape;72;p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
        <p:cNvGrpSpPr/>
        <p:nvPr/>
      </p:nvGrpSpPr>
      <p:grpSpPr>
        <a:xfrm>
          <a:off x="0" y="0"/>
          <a:ext cx="0" cy="0"/>
          <a:chOff x="0" y="0"/>
          <a:chExt cx="0" cy="0"/>
        </a:xfrm>
      </p:grpSpPr>
      <p:grpSp>
        <p:nvGrpSpPr>
          <p:cNvPr id="144" name="Google Shape;144;p17"/>
          <p:cNvGrpSpPr/>
          <p:nvPr/>
        </p:nvGrpSpPr>
        <p:grpSpPr>
          <a:xfrm>
            <a:off x="0" y="0"/>
            <a:ext cx="9144000" cy="546100"/>
            <a:chOff x="0" y="0"/>
            <a:chExt cx="5760" cy="344"/>
          </a:xfrm>
        </p:grpSpPr>
        <p:sp>
          <p:nvSpPr>
            <p:cNvPr id="145" name="Google Shape;145;p17"/>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6" name="Google Shape;146;p17"/>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7" name="Google Shape;147;p17"/>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8" name="Google Shape;148;p17"/>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49" name="Google Shape;149;p17"/>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0" name="Google Shape;150;p17"/>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1" name="Google Shape;151;p17"/>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2" name="Google Shape;152;p17"/>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3" name="Google Shape;153;p17"/>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154" name="Google Shape;154;p1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5" name="Google Shape;155;p17"/>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6" name="Google Shape;156;p1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2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157" name="Google Shape;157;p1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latin typeface="Arial"/>
              <a:ea typeface="Arial"/>
              <a:cs typeface="Arial"/>
              <a:sym typeface="Arial"/>
            </a:endParaRPr>
          </a:p>
        </p:txBody>
      </p:sp>
      <p:sp>
        <p:nvSpPr>
          <p:cNvPr id="158" name="Google Shape;158;p1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grpSp>
        <p:nvGrpSpPr>
          <p:cNvPr id="164" name="Google Shape;164;p19"/>
          <p:cNvGrpSpPr/>
          <p:nvPr/>
        </p:nvGrpSpPr>
        <p:grpSpPr>
          <a:xfrm>
            <a:off x="0" y="0"/>
            <a:ext cx="9144000" cy="6858000"/>
            <a:chOff x="0" y="0"/>
            <a:chExt cx="5760" cy="4320"/>
          </a:xfrm>
        </p:grpSpPr>
        <p:sp>
          <p:nvSpPr>
            <p:cNvPr id="165" name="Google Shape;165;p19"/>
            <p:cNvSpPr txBox="1"/>
            <p:nvPr/>
          </p:nvSpPr>
          <p:spPr>
            <a:xfrm>
              <a:off x="0" y="0"/>
              <a:ext cx="2208" cy="432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6" name="Google Shape;166;p19"/>
            <p:cNvSpPr txBox="1"/>
            <p:nvPr/>
          </p:nvSpPr>
          <p:spPr>
            <a:xfrm>
              <a:off x="1081" y="1065"/>
              <a:ext cx="4679" cy="1596"/>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67" name="Google Shape;167;p19"/>
            <p:cNvGrpSpPr/>
            <p:nvPr/>
          </p:nvGrpSpPr>
          <p:grpSpPr>
            <a:xfrm>
              <a:off x="0" y="672"/>
              <a:ext cx="1806" cy="1989"/>
              <a:chOff x="0" y="672"/>
              <a:chExt cx="1806" cy="1989"/>
            </a:xfrm>
          </p:grpSpPr>
          <p:sp>
            <p:nvSpPr>
              <p:cNvPr id="168" name="Google Shape;168;p19"/>
              <p:cNvSpPr txBox="1"/>
              <p:nvPr/>
            </p:nvSpPr>
            <p:spPr>
              <a:xfrm>
                <a:off x="361" y="2257"/>
                <a:ext cx="363" cy="40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9" name="Google Shape;169;p19"/>
              <p:cNvSpPr txBox="1"/>
              <p:nvPr/>
            </p:nvSpPr>
            <p:spPr>
              <a:xfrm>
                <a:off x="1081" y="1065"/>
                <a:ext cx="362" cy="405"/>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70" name="Google Shape;170;p19"/>
              <p:cNvSpPr txBox="1"/>
              <p:nvPr/>
            </p:nvSpPr>
            <p:spPr>
              <a:xfrm>
                <a:off x="1437" y="672"/>
                <a:ext cx="369" cy="4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71" name="Google Shape;171;p19"/>
              <p:cNvSpPr txBox="1"/>
              <p:nvPr/>
            </p:nvSpPr>
            <p:spPr>
              <a:xfrm>
                <a:off x="719" y="2257"/>
                <a:ext cx="368" cy="40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72" name="Google Shape;172;p19"/>
              <p:cNvSpPr txBox="1"/>
              <p:nvPr/>
            </p:nvSpPr>
            <p:spPr>
              <a:xfrm>
                <a:off x="1437" y="1065"/>
                <a:ext cx="369" cy="40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73" name="Google Shape;173;p19"/>
              <p:cNvSpPr txBox="1"/>
              <p:nvPr/>
            </p:nvSpPr>
            <p:spPr>
              <a:xfrm>
                <a:off x="719" y="1464"/>
                <a:ext cx="368" cy="39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74" name="Google Shape;174;p19"/>
              <p:cNvSpPr txBox="1"/>
              <p:nvPr/>
            </p:nvSpPr>
            <p:spPr>
              <a:xfrm>
                <a:off x="0" y="1464"/>
                <a:ext cx="367" cy="39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75" name="Google Shape;175;p19"/>
              <p:cNvSpPr txBox="1"/>
              <p:nvPr/>
            </p:nvSpPr>
            <p:spPr>
              <a:xfrm>
                <a:off x="1081" y="1464"/>
                <a:ext cx="362" cy="39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76" name="Google Shape;176;p19"/>
              <p:cNvSpPr txBox="1"/>
              <p:nvPr/>
            </p:nvSpPr>
            <p:spPr>
              <a:xfrm>
                <a:off x="361" y="1857"/>
                <a:ext cx="363" cy="406"/>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77" name="Google Shape;177;p19"/>
              <p:cNvSpPr txBox="1"/>
              <p:nvPr/>
            </p:nvSpPr>
            <p:spPr>
              <a:xfrm>
                <a:off x="719" y="1857"/>
                <a:ext cx="368" cy="40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sp>
        <p:nvSpPr>
          <p:cNvPr id="178" name="Google Shape;178;p1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9" name="Google Shape;179;p19"/>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0" name="Google Shape;180;p19"/>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181" name="Google Shape;181;p1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2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182" name="Google Shape;182;p1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grpSp>
        <p:nvGrpSpPr>
          <p:cNvPr id="190" name="Google Shape;190;p21"/>
          <p:cNvGrpSpPr/>
          <p:nvPr/>
        </p:nvGrpSpPr>
        <p:grpSpPr>
          <a:xfrm>
            <a:off x="0" y="0"/>
            <a:ext cx="9144000" cy="546100"/>
            <a:chOff x="0" y="0"/>
            <a:chExt cx="5760" cy="344"/>
          </a:xfrm>
        </p:grpSpPr>
        <p:sp>
          <p:nvSpPr>
            <p:cNvPr id="191" name="Google Shape;191;p21"/>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2" name="Google Shape;192;p21"/>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3" name="Google Shape;193;p21"/>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4" name="Google Shape;194;p21"/>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5" name="Google Shape;195;p21"/>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6" name="Google Shape;196;p21"/>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7" name="Google Shape;197;p21"/>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8" name="Google Shape;198;p21"/>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9" name="Google Shape;199;p21"/>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00" name="Google Shape;200;p2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1" name="Google Shape;201;p21"/>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2" name="Google Shape;202;p2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03" name="Google Shape;203;p2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latin typeface="Arial"/>
              <a:ea typeface="Arial"/>
              <a:cs typeface="Arial"/>
              <a:sym typeface="Arial"/>
            </a:endParaRPr>
          </a:p>
        </p:txBody>
      </p:sp>
      <p:sp>
        <p:nvSpPr>
          <p:cNvPr id="204" name="Google Shape;204;p2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9"/>
        <p:cNvGrpSpPr/>
        <p:nvPr/>
      </p:nvGrpSpPr>
      <p:grpSpPr>
        <a:xfrm>
          <a:off x="0" y="0"/>
          <a:ext cx="0" cy="0"/>
          <a:chOff x="0" y="0"/>
          <a:chExt cx="0" cy="0"/>
        </a:xfrm>
      </p:grpSpPr>
      <p:grpSp>
        <p:nvGrpSpPr>
          <p:cNvPr id="210" name="Google Shape;210;p23"/>
          <p:cNvGrpSpPr/>
          <p:nvPr/>
        </p:nvGrpSpPr>
        <p:grpSpPr>
          <a:xfrm>
            <a:off x="0" y="0"/>
            <a:ext cx="9336087" cy="6667500"/>
            <a:chOff x="0" y="0"/>
            <a:chExt cx="5881" cy="4200"/>
          </a:xfrm>
        </p:grpSpPr>
        <p:sp>
          <p:nvSpPr>
            <p:cNvPr id="211" name="Google Shape;211;p23"/>
            <p:cNvSpPr txBox="1"/>
            <p:nvPr/>
          </p:nvSpPr>
          <p:spPr>
            <a:xfrm>
              <a:off x="0" y="0"/>
              <a:ext cx="2100" cy="420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12" name="Google Shape;212;p23"/>
            <p:cNvSpPr txBox="1"/>
            <p:nvPr/>
          </p:nvSpPr>
          <p:spPr>
            <a:xfrm>
              <a:off x="1081" y="1065"/>
              <a:ext cx="4800" cy="1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213" name="Google Shape;213;p23"/>
            <p:cNvGrpSpPr/>
            <p:nvPr/>
          </p:nvGrpSpPr>
          <p:grpSpPr>
            <a:xfrm>
              <a:off x="0" y="672"/>
              <a:ext cx="1737" cy="1885"/>
              <a:chOff x="0" y="672"/>
              <a:chExt cx="1737" cy="1885"/>
            </a:xfrm>
          </p:grpSpPr>
          <p:sp>
            <p:nvSpPr>
              <p:cNvPr id="214" name="Google Shape;214;p23"/>
              <p:cNvSpPr txBox="1"/>
              <p:nvPr/>
            </p:nvSpPr>
            <p:spPr>
              <a:xfrm>
                <a:off x="361" y="2257"/>
                <a:ext cx="300" cy="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15" name="Google Shape;215;p23"/>
              <p:cNvSpPr txBox="1"/>
              <p:nvPr/>
            </p:nvSpPr>
            <p:spPr>
              <a:xfrm>
                <a:off x="1081" y="1065"/>
                <a:ext cx="300" cy="3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16" name="Google Shape;216;p23"/>
              <p:cNvSpPr txBox="1"/>
              <p:nvPr/>
            </p:nvSpPr>
            <p:spPr>
              <a:xfrm>
                <a:off x="1437" y="672"/>
                <a:ext cx="300" cy="3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17" name="Google Shape;217;p23"/>
              <p:cNvSpPr txBox="1"/>
              <p:nvPr/>
            </p:nvSpPr>
            <p:spPr>
              <a:xfrm>
                <a:off x="719" y="2257"/>
                <a:ext cx="300" cy="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18" name="Google Shape;218;p23"/>
              <p:cNvSpPr txBox="1"/>
              <p:nvPr/>
            </p:nvSpPr>
            <p:spPr>
              <a:xfrm>
                <a:off x="1437" y="1065"/>
                <a:ext cx="300" cy="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19" name="Google Shape;219;p23"/>
              <p:cNvSpPr txBox="1"/>
              <p:nvPr/>
            </p:nvSpPr>
            <p:spPr>
              <a:xfrm>
                <a:off x="719" y="1464"/>
                <a:ext cx="300" cy="3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20" name="Google Shape;220;p23"/>
              <p:cNvSpPr txBox="1"/>
              <p:nvPr/>
            </p:nvSpPr>
            <p:spPr>
              <a:xfrm>
                <a:off x="0" y="1464"/>
                <a:ext cx="300" cy="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21" name="Google Shape;221;p23"/>
              <p:cNvSpPr txBox="1"/>
              <p:nvPr/>
            </p:nvSpPr>
            <p:spPr>
              <a:xfrm>
                <a:off x="1081" y="1464"/>
                <a:ext cx="300" cy="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22" name="Google Shape;222;p23"/>
              <p:cNvSpPr txBox="1"/>
              <p:nvPr/>
            </p:nvSpPr>
            <p:spPr>
              <a:xfrm>
                <a:off x="361" y="1857"/>
                <a:ext cx="300" cy="3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23" name="Google Shape;223;p23"/>
              <p:cNvSpPr txBox="1"/>
              <p:nvPr/>
            </p:nvSpPr>
            <p:spPr>
              <a:xfrm>
                <a:off x="719" y="1857"/>
                <a:ext cx="300" cy="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sp>
        <p:nvSpPr>
          <p:cNvPr id="224" name="Google Shape;224;p2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 name="Google Shape;225;p23"/>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 name="Google Shape;226;p23"/>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27" name="Google Shape;227;p2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28" name="Google Shape;228;p2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5"/>
        <p:cNvGrpSpPr/>
        <p:nvPr/>
      </p:nvGrpSpPr>
      <p:grpSpPr>
        <a:xfrm>
          <a:off x="0" y="0"/>
          <a:ext cx="0" cy="0"/>
          <a:chOff x="0" y="0"/>
          <a:chExt cx="0" cy="0"/>
        </a:xfrm>
      </p:grpSpPr>
      <p:grpSp>
        <p:nvGrpSpPr>
          <p:cNvPr id="236" name="Google Shape;236;p25"/>
          <p:cNvGrpSpPr/>
          <p:nvPr/>
        </p:nvGrpSpPr>
        <p:grpSpPr>
          <a:xfrm>
            <a:off x="0" y="0"/>
            <a:ext cx="8985250" cy="611187"/>
            <a:chOff x="0" y="0"/>
            <a:chExt cx="5660" cy="385"/>
          </a:xfrm>
        </p:grpSpPr>
        <p:sp>
          <p:nvSpPr>
            <p:cNvPr id="237" name="Google Shape;237;p25"/>
            <p:cNvSpPr txBox="1"/>
            <p:nvPr/>
          </p:nvSpPr>
          <p:spPr>
            <a:xfrm>
              <a:off x="0" y="0"/>
              <a:ext cx="300" cy="30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8" name="Google Shape;238;p25"/>
            <p:cNvSpPr txBox="1"/>
            <p:nvPr/>
          </p:nvSpPr>
          <p:spPr>
            <a:xfrm>
              <a:off x="260" y="85"/>
              <a:ext cx="5400" cy="300"/>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9" name="Google Shape;239;p25"/>
            <p:cNvSpPr txBox="1"/>
            <p:nvPr/>
          </p:nvSpPr>
          <p:spPr>
            <a:xfrm>
              <a:off x="258" y="85"/>
              <a:ext cx="0" cy="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0" name="Google Shape;240;p25"/>
            <p:cNvSpPr txBox="1"/>
            <p:nvPr/>
          </p:nvSpPr>
          <p:spPr>
            <a:xfrm>
              <a:off x="345" y="0"/>
              <a:ext cx="0" cy="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1" name="Google Shape;241;p25"/>
            <p:cNvSpPr txBox="1"/>
            <p:nvPr/>
          </p:nvSpPr>
          <p:spPr>
            <a:xfrm>
              <a:off x="345" y="85"/>
              <a:ext cx="0" cy="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2" name="Google Shape;242;p25"/>
            <p:cNvSpPr txBox="1"/>
            <p:nvPr/>
          </p:nvSpPr>
          <p:spPr>
            <a:xfrm>
              <a:off x="173" y="173"/>
              <a:ext cx="0" cy="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3" name="Google Shape;243;p25"/>
            <p:cNvSpPr txBox="1"/>
            <p:nvPr/>
          </p:nvSpPr>
          <p:spPr>
            <a:xfrm>
              <a:off x="83" y="86"/>
              <a:ext cx="0" cy="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4" name="Google Shape;244;p25"/>
            <p:cNvSpPr txBox="1"/>
            <p:nvPr/>
          </p:nvSpPr>
          <p:spPr>
            <a:xfrm>
              <a:off x="258" y="171"/>
              <a:ext cx="0" cy="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45" name="Google Shape;245;p25"/>
            <p:cNvSpPr txBox="1"/>
            <p:nvPr/>
          </p:nvSpPr>
          <p:spPr>
            <a:xfrm>
              <a:off x="173" y="258"/>
              <a:ext cx="0" cy="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246" name="Google Shape;246;p2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7" name="Google Shape;247;p25"/>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8" name="Google Shape;248;p2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49" name="Google Shape;249;p2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Clr>
                <a:srgbClr val="000000"/>
              </a:buClr>
              <a:buSzPts val="1200"/>
              <a:buFont typeface="Arial Black"/>
              <a:buNone/>
              <a:defRPr sz="1200" b="0" i="0" u="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latin typeface="Arial"/>
              <a:ea typeface="Arial"/>
              <a:cs typeface="Arial"/>
              <a:sym typeface="Arial"/>
            </a:endParaRPr>
          </a:p>
        </p:txBody>
      </p:sp>
      <p:sp>
        <p:nvSpPr>
          <p:cNvPr id="250" name="Google Shape;250;p2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2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 name="Google Shape;257;p2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grpSp>
        <p:nvGrpSpPr>
          <p:cNvPr id="258" name="Google Shape;258;p27"/>
          <p:cNvGrpSpPr/>
          <p:nvPr/>
        </p:nvGrpSpPr>
        <p:grpSpPr>
          <a:xfrm>
            <a:off x="0" y="0"/>
            <a:ext cx="8985250" cy="611188"/>
            <a:chOff x="0" y="0"/>
            <a:chExt cx="5660" cy="385"/>
          </a:xfrm>
        </p:grpSpPr>
        <p:sp>
          <p:nvSpPr>
            <p:cNvPr id="259" name="Google Shape;259;p27"/>
            <p:cNvSpPr/>
            <p:nvPr/>
          </p:nvSpPr>
          <p:spPr>
            <a:xfrm>
              <a:off x="0" y="0"/>
              <a:ext cx="300" cy="30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60" name="Google Shape;260;p27"/>
            <p:cNvSpPr/>
            <p:nvPr/>
          </p:nvSpPr>
          <p:spPr>
            <a:xfrm>
              <a:off x="260" y="85"/>
              <a:ext cx="5400" cy="300"/>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61" name="Google Shape;261;p27"/>
            <p:cNvSpPr/>
            <p:nvPr/>
          </p:nvSpPr>
          <p:spPr>
            <a:xfrm>
              <a:off x="258" y="85"/>
              <a:ext cx="0" cy="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hlink"/>
                </a:solidFill>
                <a:latin typeface="Arial"/>
                <a:ea typeface="Arial"/>
                <a:cs typeface="Arial"/>
                <a:sym typeface="Arial"/>
              </a:endParaRPr>
            </a:p>
          </p:txBody>
        </p:sp>
        <p:sp>
          <p:nvSpPr>
            <p:cNvPr id="262" name="Google Shape;262;p27"/>
            <p:cNvSpPr/>
            <p:nvPr/>
          </p:nvSpPr>
          <p:spPr>
            <a:xfrm>
              <a:off x="345" y="0"/>
              <a:ext cx="0" cy="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hlink"/>
                </a:solidFill>
                <a:latin typeface="Arial"/>
                <a:ea typeface="Arial"/>
                <a:cs typeface="Arial"/>
                <a:sym typeface="Arial"/>
              </a:endParaRPr>
            </a:p>
          </p:txBody>
        </p:sp>
        <p:sp>
          <p:nvSpPr>
            <p:cNvPr id="263" name="Google Shape;263;p27"/>
            <p:cNvSpPr/>
            <p:nvPr/>
          </p:nvSpPr>
          <p:spPr>
            <a:xfrm>
              <a:off x="345" y="85"/>
              <a:ext cx="0" cy="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2"/>
                </a:solidFill>
                <a:latin typeface="Arial"/>
                <a:ea typeface="Arial"/>
                <a:cs typeface="Arial"/>
                <a:sym typeface="Arial"/>
              </a:endParaRPr>
            </a:p>
          </p:txBody>
        </p:sp>
        <p:sp>
          <p:nvSpPr>
            <p:cNvPr id="264" name="Google Shape;264;p27"/>
            <p:cNvSpPr/>
            <p:nvPr/>
          </p:nvSpPr>
          <p:spPr>
            <a:xfrm>
              <a:off x="173" y="173"/>
              <a:ext cx="0" cy="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hlink"/>
                </a:solidFill>
                <a:latin typeface="Arial"/>
                <a:ea typeface="Arial"/>
                <a:cs typeface="Arial"/>
                <a:sym typeface="Arial"/>
              </a:endParaRPr>
            </a:p>
          </p:txBody>
        </p:sp>
        <p:sp>
          <p:nvSpPr>
            <p:cNvPr id="265" name="Google Shape;265;p27"/>
            <p:cNvSpPr/>
            <p:nvPr/>
          </p:nvSpPr>
          <p:spPr>
            <a:xfrm>
              <a:off x="83" y="86"/>
              <a:ext cx="0" cy="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66" name="Google Shape;266;p27"/>
            <p:cNvSpPr/>
            <p:nvPr/>
          </p:nvSpPr>
          <p:spPr>
            <a:xfrm>
              <a:off x="258" y="171"/>
              <a:ext cx="0" cy="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2"/>
                </a:solidFill>
                <a:latin typeface="Arial"/>
                <a:ea typeface="Arial"/>
                <a:cs typeface="Arial"/>
                <a:sym typeface="Arial"/>
              </a:endParaRPr>
            </a:p>
          </p:txBody>
        </p:sp>
        <p:sp>
          <p:nvSpPr>
            <p:cNvPr id="267" name="Google Shape;267;p27"/>
            <p:cNvSpPr/>
            <p:nvPr/>
          </p:nvSpPr>
          <p:spPr>
            <a:xfrm>
              <a:off x="173" y="258"/>
              <a:ext cx="0" cy="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2"/>
                </a:solidFill>
                <a:latin typeface="Arial"/>
                <a:ea typeface="Arial"/>
                <a:cs typeface="Arial"/>
                <a:sym typeface="Arial"/>
              </a:endParaRPr>
            </a:p>
          </p:txBody>
        </p:sp>
      </p:grpSp>
      <p:sp>
        <p:nvSpPr>
          <p:cNvPr id="268" name="Google Shape;268;p2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269" name="Google Shape;269;p27"/>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270" name="Google Shape;270;p27"/>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1"/>
        <p:cNvGrpSpPr/>
        <p:nvPr/>
      </p:nvGrpSpPr>
      <p:grpSpPr>
        <a:xfrm>
          <a:off x="0" y="0"/>
          <a:ext cx="0" cy="0"/>
          <a:chOff x="0" y="0"/>
          <a:chExt cx="0" cy="0"/>
        </a:xfrm>
      </p:grpSpPr>
      <p:sp>
        <p:nvSpPr>
          <p:cNvPr id="362" name="Google Shape;362;p4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363" name="Google Shape;363;p4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grpSp>
        <p:nvGrpSpPr>
          <p:cNvPr id="364" name="Google Shape;364;p40"/>
          <p:cNvGrpSpPr/>
          <p:nvPr/>
        </p:nvGrpSpPr>
        <p:grpSpPr>
          <a:xfrm>
            <a:off x="0" y="0"/>
            <a:ext cx="8985250" cy="611188"/>
            <a:chOff x="0" y="0"/>
            <a:chExt cx="5660" cy="385"/>
          </a:xfrm>
        </p:grpSpPr>
        <p:sp>
          <p:nvSpPr>
            <p:cNvPr id="365" name="Google Shape;365;p40"/>
            <p:cNvSpPr txBox="1"/>
            <p:nvPr/>
          </p:nvSpPr>
          <p:spPr>
            <a:xfrm>
              <a:off x="0" y="0"/>
              <a:ext cx="300" cy="30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66" name="Google Shape;366;p40"/>
            <p:cNvSpPr txBox="1"/>
            <p:nvPr/>
          </p:nvSpPr>
          <p:spPr>
            <a:xfrm>
              <a:off x="260" y="85"/>
              <a:ext cx="5400" cy="300"/>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67" name="Google Shape;367;p40"/>
            <p:cNvSpPr txBox="1"/>
            <p:nvPr/>
          </p:nvSpPr>
          <p:spPr>
            <a:xfrm>
              <a:off x="258" y="85"/>
              <a:ext cx="0" cy="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68" name="Google Shape;368;p40"/>
            <p:cNvSpPr txBox="1"/>
            <p:nvPr/>
          </p:nvSpPr>
          <p:spPr>
            <a:xfrm>
              <a:off x="345" y="0"/>
              <a:ext cx="0" cy="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69" name="Google Shape;369;p40"/>
            <p:cNvSpPr txBox="1"/>
            <p:nvPr/>
          </p:nvSpPr>
          <p:spPr>
            <a:xfrm>
              <a:off x="345" y="85"/>
              <a:ext cx="0" cy="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70" name="Google Shape;370;p40"/>
            <p:cNvSpPr txBox="1"/>
            <p:nvPr/>
          </p:nvSpPr>
          <p:spPr>
            <a:xfrm>
              <a:off x="173" y="173"/>
              <a:ext cx="0" cy="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71" name="Google Shape;371;p40"/>
            <p:cNvSpPr txBox="1"/>
            <p:nvPr/>
          </p:nvSpPr>
          <p:spPr>
            <a:xfrm>
              <a:off x="83" y="86"/>
              <a:ext cx="0" cy="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72" name="Google Shape;372;p40"/>
            <p:cNvSpPr txBox="1"/>
            <p:nvPr/>
          </p:nvSpPr>
          <p:spPr>
            <a:xfrm>
              <a:off x="258" y="171"/>
              <a:ext cx="0" cy="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73" name="Google Shape;373;p40"/>
            <p:cNvSpPr txBox="1"/>
            <p:nvPr/>
          </p:nvSpPr>
          <p:spPr>
            <a:xfrm>
              <a:off x="173" y="258"/>
              <a:ext cx="0" cy="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sp>
        <p:nvSpPr>
          <p:cNvPr id="374" name="Google Shape;374;p4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375" name="Google Shape;375;p40"/>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lnSpc>
                <a:spcPct val="100000"/>
              </a:lnSpc>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lnSpc>
                <a:spcPct val="100000"/>
              </a:lnSpc>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376" name="Google Shape;376;p40"/>
          <p:cNvSpPr txBox="1">
            <a:spLocks noGrp="1"/>
          </p:cNvSpPr>
          <p:nvPr>
            <p:ph type="dt" idx="10"/>
          </p:nvPr>
        </p:nvSpPr>
        <p:spPr>
          <a:xfrm>
            <a:off x="457200" y="6245225"/>
            <a:ext cx="2133600" cy="476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7.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9.xml"/><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30.xml"/><Relationship Id="rId6" Type="http://schemas.openxmlformats.org/officeDocument/2006/relationships/image" Target="../media/image28.png"/><Relationship Id="rId5" Type="http://schemas.openxmlformats.org/officeDocument/2006/relationships/image" Target="../media/image25.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0.xml"/><Relationship Id="rId5" Type="http://schemas.openxmlformats.org/officeDocument/2006/relationships/image" Target="../media/image25.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2"/>
          <p:cNvSpPr txBox="1">
            <a:spLocks noGrp="1"/>
          </p:cNvSpPr>
          <p:nvPr>
            <p:ph type="subTitle" idx="1"/>
          </p:nvPr>
        </p:nvSpPr>
        <p:spPr>
          <a:xfrm>
            <a:off x="2555875" y="4292600"/>
            <a:ext cx="5921375" cy="45720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SzPts val="1800"/>
              <a:buNone/>
            </a:pPr>
            <a:r>
              <a:rPr lang="en-US" sz="2400" b="0" i="0" u="none">
                <a:solidFill>
                  <a:schemeClr val="dk1"/>
                </a:solidFill>
                <a:latin typeface="Arial"/>
                <a:ea typeface="Arial"/>
                <a:cs typeface="Arial"/>
                <a:sym typeface="Arial"/>
              </a:rPr>
              <a:t> </a:t>
            </a:r>
            <a:endParaRPr/>
          </a:p>
          <a:p>
            <a:pPr marL="0" lvl="0" indent="0" algn="r" rtl="0">
              <a:lnSpc>
                <a:spcPct val="90000"/>
              </a:lnSpc>
              <a:spcBef>
                <a:spcPts val="480"/>
              </a:spcBef>
              <a:spcAft>
                <a:spcPts val="0"/>
              </a:spcAft>
              <a:buSzPts val="1800"/>
              <a:buNone/>
            </a:pPr>
            <a:r>
              <a:rPr lang="en-US" sz="2400" b="0" i="0" u="none">
                <a:solidFill>
                  <a:schemeClr val="dk1"/>
                </a:solidFill>
                <a:latin typeface="Arial"/>
                <a:ea typeface="Arial"/>
                <a:cs typeface="Arial"/>
                <a:sym typeface="Arial"/>
              </a:rPr>
              <a:t>Prof Wellington</a:t>
            </a:r>
            <a:endParaRPr/>
          </a:p>
          <a:p>
            <a:pPr marL="0" lvl="0" indent="0" algn="r" rtl="0">
              <a:lnSpc>
                <a:spcPct val="90000"/>
              </a:lnSpc>
              <a:spcBef>
                <a:spcPts val="480"/>
              </a:spcBef>
              <a:spcAft>
                <a:spcPts val="0"/>
              </a:spcAft>
              <a:buSzPts val="1800"/>
              <a:buNone/>
            </a:pPr>
            <a:r>
              <a:rPr lang="en-US" sz="2400" b="0" i="0" u="none">
                <a:solidFill>
                  <a:schemeClr val="dk1"/>
                </a:solidFill>
                <a:latin typeface="Arial"/>
                <a:ea typeface="Arial"/>
                <a:cs typeface="Arial"/>
                <a:sym typeface="Arial"/>
              </a:rPr>
              <a:t>Jose.wellington@uniceub.br</a:t>
            </a:r>
            <a:endParaRPr/>
          </a:p>
        </p:txBody>
      </p:sp>
      <p:sp>
        <p:nvSpPr>
          <p:cNvPr id="453" name="Google Shape;453;p52"/>
          <p:cNvSpPr txBox="1">
            <a:spLocks noGrp="1"/>
          </p:cNvSpPr>
          <p:nvPr>
            <p:ph type="ctrTitle"/>
          </p:nvPr>
        </p:nvSpPr>
        <p:spPr>
          <a:xfrm>
            <a:off x="2916237" y="1916112"/>
            <a:ext cx="6019800" cy="28590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3200"/>
              <a:buFont typeface="Arial"/>
              <a:buNone/>
            </a:pPr>
            <a:br>
              <a:rPr lang="en-US" sz="3200" b="0" i="0" u="none">
                <a:solidFill>
                  <a:schemeClr val="lt1"/>
                </a:solidFill>
                <a:latin typeface="Arial"/>
                <a:ea typeface="Arial"/>
                <a:cs typeface="Arial"/>
                <a:sym typeface="Arial"/>
              </a:rPr>
            </a:br>
            <a:r>
              <a:rPr lang="en-US" sz="2400" b="1" i="0" u="none">
                <a:solidFill>
                  <a:srgbClr val="FFFFFF"/>
                </a:solidFill>
                <a:latin typeface="Arial"/>
                <a:ea typeface="Arial"/>
                <a:cs typeface="Arial"/>
                <a:sym typeface="Arial"/>
              </a:rPr>
              <a:t>Normalização de dados</a:t>
            </a:r>
            <a:br>
              <a:rPr lang="en-US" sz="2400" b="1" i="0" u="none">
                <a:solidFill>
                  <a:srgbClr val="FFFFFF"/>
                </a:solidFill>
                <a:latin typeface="Arial"/>
                <a:ea typeface="Arial"/>
                <a:cs typeface="Arial"/>
                <a:sym typeface="Arial"/>
              </a:rPr>
            </a:br>
            <a:r>
              <a:rPr lang="en-US" sz="2400" b="1" i="0" u="none">
                <a:solidFill>
                  <a:srgbClr val="FFFFFF"/>
                </a:solidFill>
                <a:latin typeface="Arial"/>
                <a:ea typeface="Arial"/>
                <a:cs typeface="Arial"/>
                <a:sym typeface="Arial"/>
              </a:rPr>
              <a:t>4. e 5. Forma Normal</a:t>
            </a:r>
            <a:br>
              <a:rPr lang="en-US" sz="2400" b="1" i="0" u="none">
                <a:solidFill>
                  <a:srgbClr val="FFFFFF"/>
                </a:solidFill>
                <a:latin typeface="Arial"/>
                <a:ea typeface="Arial"/>
                <a:cs typeface="Arial"/>
                <a:sym typeface="Arial"/>
              </a:rPr>
            </a:br>
            <a:br>
              <a:rPr lang="en-US" sz="2800" b="0" i="0" u="none">
                <a:solidFill>
                  <a:schemeClr val="lt1"/>
                </a:solidFill>
                <a:latin typeface="Arial"/>
                <a:ea typeface="Arial"/>
                <a:cs typeface="Arial"/>
                <a:sym typeface="Arial"/>
              </a:rPr>
            </a:br>
            <a:br>
              <a:rPr lang="en-US" sz="5400" b="0" i="0" u="none">
                <a:solidFill>
                  <a:schemeClr val="dk1"/>
                </a:solidFill>
                <a:latin typeface="Arial"/>
                <a:ea typeface="Arial"/>
                <a:cs typeface="Arial"/>
                <a:sym typeface="Arial"/>
              </a:rPr>
            </a:br>
            <a:endParaRPr/>
          </a:p>
        </p:txBody>
      </p:sp>
      <p:sp>
        <p:nvSpPr>
          <p:cNvPr id="454" name="Google Shape;454;p52"/>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1</a:t>
            </a:fld>
            <a:endParaRPr/>
          </a:p>
        </p:txBody>
      </p:sp>
      <p:sp>
        <p:nvSpPr>
          <p:cNvPr id="455" name="Google Shape;455;p52"/>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 Normalização de Dados - 4 e 5 FN</a:t>
            </a:r>
            <a:endParaRPr/>
          </a:p>
        </p:txBody>
      </p:sp>
      <p:pic>
        <p:nvPicPr>
          <p:cNvPr id="456" name="Google Shape;456;p52"/>
          <p:cNvPicPr preferRelativeResize="0"/>
          <p:nvPr/>
        </p:nvPicPr>
        <p:blipFill rotWithShape="1">
          <a:blip r:embed="rId3">
            <a:alphaModFix/>
          </a:blip>
          <a:srcRect/>
          <a:stretch/>
        </p:blipFill>
        <p:spPr>
          <a:xfrm>
            <a:off x="7235825" y="260350"/>
            <a:ext cx="1439862" cy="495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61"/>
          <p:cNvSpPr txBox="1"/>
          <p:nvPr/>
        </p:nvSpPr>
        <p:spPr>
          <a:xfrm>
            <a:off x="104775" y="642937"/>
            <a:ext cx="5267325" cy="72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1. Forma Normal</a:t>
            </a:r>
            <a:endParaRPr/>
          </a:p>
          <a:p>
            <a:pPr marL="342900" marR="0" lvl="0" indent="-342900" algn="l" rtl="0">
              <a:lnSpc>
                <a:spcPct val="100000"/>
              </a:lnSpc>
              <a:spcBef>
                <a:spcPts val="100"/>
              </a:spcBef>
              <a:spcAft>
                <a:spcPts val="0"/>
              </a:spcAft>
              <a:buClr>
                <a:schemeClr val="dk1"/>
              </a:buClr>
              <a:buSzPts val="500"/>
              <a:buFont typeface="Arial"/>
              <a:buNone/>
            </a:pPr>
            <a:endParaRPr sz="5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500" b="0" i="0" u="none">
              <a:solidFill>
                <a:schemeClr val="dk1"/>
              </a:solidFill>
              <a:latin typeface="Arial"/>
              <a:ea typeface="Arial"/>
              <a:cs typeface="Arial"/>
              <a:sym typeface="Arial"/>
            </a:endParaRPr>
          </a:p>
        </p:txBody>
      </p:sp>
      <p:pic>
        <p:nvPicPr>
          <p:cNvPr id="564" name="Google Shape;564;p61"/>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565" name="Google Shape;565;p61"/>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10</a:t>
            </a:fld>
            <a:endParaRPr/>
          </a:p>
        </p:txBody>
      </p:sp>
      <p:sp>
        <p:nvSpPr>
          <p:cNvPr id="566" name="Google Shape;566;p61"/>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 Normalização de Dados - 4 e 5 FN</a:t>
            </a:r>
            <a:endParaRPr/>
          </a:p>
        </p:txBody>
      </p:sp>
      <p:sp>
        <p:nvSpPr>
          <p:cNvPr id="567" name="Google Shape;567;p61"/>
          <p:cNvSpPr txBox="1"/>
          <p:nvPr/>
        </p:nvSpPr>
        <p:spPr>
          <a:xfrm>
            <a:off x="219075" y="1363662"/>
            <a:ext cx="3705225" cy="23495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Foi definida para </a:t>
            </a:r>
            <a:r>
              <a:rPr lang="en-US" sz="2000" b="1" i="0" u="none">
                <a:solidFill>
                  <a:srgbClr val="FF0000"/>
                </a:solidFill>
                <a:latin typeface="Arial"/>
                <a:ea typeface="Arial"/>
                <a:cs typeface="Arial"/>
                <a:sym typeface="Arial"/>
              </a:rPr>
              <a:t>não permitir atributos multivalorados </a:t>
            </a:r>
            <a:r>
              <a:rPr lang="en-US" sz="2000" b="0" i="0" u="none">
                <a:solidFill>
                  <a:schemeClr val="dk1"/>
                </a:solidFill>
                <a:latin typeface="Arial"/>
                <a:ea typeface="Arial"/>
                <a:cs typeface="Arial"/>
                <a:sym typeface="Arial"/>
              </a:rPr>
              <a:t>ou atributos compostos.</a:t>
            </a:r>
            <a:endParaRPr/>
          </a:p>
          <a:p>
            <a:pPr marL="0" marR="0" lvl="0" indent="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a:t>
            </a:r>
            <a:endParaRPr/>
          </a:p>
          <a:p>
            <a:pPr marL="0" marR="0" lvl="0" indent="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Uma está em 1FN se e somente se todos os seus atributos contêm apenas valores atômicos (simples, indivisíveis)</a:t>
            </a:r>
            <a:endParaRPr/>
          </a:p>
          <a:p>
            <a:pPr marL="0" marR="0" lvl="0" indent="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a:t>
            </a:r>
            <a:endParaRPr/>
          </a:p>
          <a:p>
            <a:pPr marL="0" marR="0" lvl="0" indent="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- 1 domínio é atômico se os elementos desse domínio são considerados como unidades indivisíveis.</a:t>
            </a:r>
            <a:endParaRPr/>
          </a:p>
          <a:p>
            <a:pPr marL="0" marR="0" lvl="0" indent="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568" name="Google Shape;568;p61"/>
          <p:cNvPicPr preferRelativeResize="0"/>
          <p:nvPr/>
        </p:nvPicPr>
        <p:blipFill rotWithShape="1">
          <a:blip r:embed="rId4">
            <a:alphaModFix/>
          </a:blip>
          <a:srcRect/>
          <a:stretch/>
        </p:blipFill>
        <p:spPr>
          <a:xfrm>
            <a:off x="4211637" y="1557337"/>
            <a:ext cx="4878387" cy="2879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62"/>
          <p:cNvSpPr txBox="1"/>
          <p:nvPr/>
        </p:nvSpPr>
        <p:spPr>
          <a:xfrm>
            <a:off x="104775" y="642937"/>
            <a:ext cx="5267325" cy="72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800"/>
              <a:buFont typeface="Arial"/>
              <a:buNone/>
            </a:pPr>
            <a:r>
              <a:rPr lang="en-US" sz="2800" b="1" i="0" u="none">
                <a:solidFill>
                  <a:srgbClr val="000000"/>
                </a:solidFill>
                <a:latin typeface="Arial"/>
                <a:ea typeface="Arial"/>
                <a:cs typeface="Arial"/>
                <a:sym typeface="Arial"/>
              </a:rPr>
              <a:t>1. Forma Normal</a:t>
            </a:r>
            <a:endParaRPr sz="1400" b="0" i="0" u="none">
              <a:solidFill>
                <a:srgbClr val="000000"/>
              </a:solidFill>
              <a:latin typeface="Arial"/>
              <a:ea typeface="Arial"/>
              <a:cs typeface="Arial"/>
              <a:sym typeface="Arial"/>
            </a:endParaRPr>
          </a:p>
          <a:p>
            <a:pPr marL="342900" marR="0" lvl="0" indent="-342900" algn="l" rtl="0">
              <a:lnSpc>
                <a:spcPct val="100000"/>
              </a:lnSpc>
              <a:spcBef>
                <a:spcPts val="100"/>
              </a:spcBef>
              <a:spcAft>
                <a:spcPts val="0"/>
              </a:spcAft>
              <a:buClr>
                <a:schemeClr val="dk1"/>
              </a:buClr>
              <a:buSzPts val="500"/>
              <a:buFont typeface="Arial"/>
              <a:buNone/>
            </a:pPr>
            <a:endParaRPr sz="5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500" b="0" i="0" u="none">
              <a:solidFill>
                <a:srgbClr val="000000"/>
              </a:solidFill>
              <a:latin typeface="Arial"/>
              <a:ea typeface="Arial"/>
              <a:cs typeface="Arial"/>
              <a:sym typeface="Arial"/>
            </a:endParaRPr>
          </a:p>
        </p:txBody>
      </p:sp>
      <p:pic>
        <p:nvPicPr>
          <p:cNvPr id="576" name="Google Shape;576;p62"/>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577" name="Google Shape;577;p62"/>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Black"/>
              <a:buNone/>
            </a:pPr>
            <a:fld id="{00000000-1234-1234-1234-123412341234}" type="slidenum">
              <a:rPr lang="en-US" sz="1200" b="0" i="0" u="none">
                <a:solidFill>
                  <a:srgbClr val="000000"/>
                </a:solidFill>
                <a:latin typeface="Arial Black"/>
                <a:ea typeface="Arial Black"/>
                <a:cs typeface="Arial Black"/>
                <a:sym typeface="Arial Black"/>
              </a:rPr>
              <a:t>11</a:t>
            </a:fld>
            <a:endParaRPr/>
          </a:p>
        </p:txBody>
      </p:sp>
      <p:pic>
        <p:nvPicPr>
          <p:cNvPr id="578" name="Google Shape;578;p62"/>
          <p:cNvPicPr preferRelativeResize="0"/>
          <p:nvPr/>
        </p:nvPicPr>
        <p:blipFill rotWithShape="1">
          <a:blip r:embed="rId4">
            <a:alphaModFix/>
          </a:blip>
          <a:srcRect/>
          <a:stretch/>
        </p:blipFill>
        <p:spPr>
          <a:xfrm>
            <a:off x="-12700" y="1373187"/>
            <a:ext cx="5605462" cy="3351212"/>
          </a:xfrm>
          <a:prstGeom prst="rect">
            <a:avLst/>
          </a:prstGeom>
          <a:noFill/>
          <a:ln>
            <a:noFill/>
          </a:ln>
        </p:spPr>
      </p:pic>
      <p:pic>
        <p:nvPicPr>
          <p:cNvPr id="579" name="Google Shape;579;p62"/>
          <p:cNvPicPr preferRelativeResize="0"/>
          <p:nvPr/>
        </p:nvPicPr>
        <p:blipFill rotWithShape="1">
          <a:blip r:embed="rId5">
            <a:alphaModFix/>
          </a:blip>
          <a:srcRect/>
          <a:stretch/>
        </p:blipFill>
        <p:spPr>
          <a:xfrm>
            <a:off x="4211637" y="4292600"/>
            <a:ext cx="5240337" cy="2089150"/>
          </a:xfrm>
          <a:prstGeom prst="rect">
            <a:avLst/>
          </a:prstGeom>
          <a:noFill/>
          <a:ln>
            <a:noFill/>
          </a:ln>
        </p:spPr>
      </p:pic>
      <p:sp>
        <p:nvSpPr>
          <p:cNvPr id="580" name="Google Shape;580;p62"/>
          <p:cNvSpPr/>
          <p:nvPr/>
        </p:nvSpPr>
        <p:spPr>
          <a:xfrm rot="-1560000">
            <a:off x="5508625" y="2565400"/>
            <a:ext cx="684212" cy="1150937"/>
          </a:xfrm>
          <a:prstGeom prst="downArrow">
            <a:avLst>
              <a:gd name="adj1" fmla="val 20424"/>
              <a:gd name="adj2" fmla="val 8556"/>
            </a:avLst>
          </a:prstGeom>
          <a:solidFill>
            <a:schemeClr val="accent1"/>
          </a:solidFill>
          <a:ln w="25400" cap="flat" cmpd="sng">
            <a:solidFill>
              <a:srgbClr val="6F6FB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581" name="Google Shape;581;p62"/>
          <p:cNvSpPr txBox="1"/>
          <p:nvPr/>
        </p:nvSpPr>
        <p:spPr>
          <a:xfrm>
            <a:off x="9887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2000"/>
              <a:buFont typeface="Arial"/>
              <a:buNone/>
            </a:pPr>
            <a:r>
              <a:rPr lang="en-US" b="0" i="0" u="none">
                <a:solidFill>
                  <a:srgbClr val="000000"/>
                </a:solidFill>
                <a:latin typeface="Arial"/>
                <a:ea typeface="Arial"/>
                <a:cs typeface="Arial"/>
                <a:sym typeface="Arial"/>
              </a:rPr>
              <a:t>Aula - Normalização de Dados - 4 e 5 FN</a:t>
            </a:r>
            <a:endParaRPr sz="800"/>
          </a:p>
        </p:txBody>
      </p:sp>
      <p:sp>
        <p:nvSpPr>
          <p:cNvPr id="582" name="Google Shape;582;p62"/>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Black"/>
              <a:buNone/>
            </a:pPr>
            <a:fld id="{00000000-1234-1234-1234-123412341234}" type="slidenum">
              <a:rPr lang="en-US" sz="1200" b="0" i="0" u="none">
                <a:solidFill>
                  <a:srgbClr val="000000"/>
                </a:solidFill>
                <a:latin typeface="Arial Black"/>
                <a:ea typeface="Arial Black"/>
                <a:cs typeface="Arial Black"/>
                <a:sym typeface="Arial Black"/>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63"/>
          <p:cNvSpPr txBox="1"/>
          <p:nvPr/>
        </p:nvSpPr>
        <p:spPr>
          <a:xfrm>
            <a:off x="104775" y="642937"/>
            <a:ext cx="5267325" cy="72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800"/>
              <a:buFont typeface="Arial"/>
              <a:buNone/>
            </a:pPr>
            <a:r>
              <a:rPr lang="en-US" sz="2800" b="1" i="0" u="none">
                <a:solidFill>
                  <a:srgbClr val="000000"/>
                </a:solidFill>
                <a:latin typeface="Arial"/>
                <a:ea typeface="Arial"/>
                <a:cs typeface="Arial"/>
                <a:sym typeface="Arial"/>
              </a:rPr>
              <a:t>2. Forma Normal</a:t>
            </a:r>
            <a:endParaRPr sz="1400" b="0" i="0" u="none">
              <a:solidFill>
                <a:srgbClr val="000000"/>
              </a:solidFill>
              <a:latin typeface="Arial"/>
              <a:ea typeface="Arial"/>
              <a:cs typeface="Arial"/>
              <a:sym typeface="Arial"/>
            </a:endParaRPr>
          </a:p>
          <a:p>
            <a:pPr marL="342900" marR="0" lvl="0" indent="-342900" algn="l" rtl="0">
              <a:lnSpc>
                <a:spcPct val="100000"/>
              </a:lnSpc>
              <a:spcBef>
                <a:spcPts val="100"/>
              </a:spcBef>
              <a:spcAft>
                <a:spcPts val="0"/>
              </a:spcAft>
              <a:buClr>
                <a:schemeClr val="dk1"/>
              </a:buClr>
              <a:buSzPts val="500"/>
              <a:buFont typeface="Arial"/>
              <a:buNone/>
            </a:pPr>
            <a:endParaRPr sz="5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500" b="0" i="0" u="none">
              <a:solidFill>
                <a:srgbClr val="000000"/>
              </a:solidFill>
              <a:latin typeface="Arial"/>
              <a:ea typeface="Arial"/>
              <a:cs typeface="Arial"/>
              <a:sym typeface="Arial"/>
            </a:endParaRPr>
          </a:p>
        </p:txBody>
      </p:sp>
      <p:pic>
        <p:nvPicPr>
          <p:cNvPr id="590" name="Google Shape;590;p63"/>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591" name="Google Shape;591;p63"/>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Black"/>
              <a:buNone/>
            </a:pPr>
            <a:fld id="{00000000-1234-1234-1234-123412341234}" type="slidenum">
              <a:rPr lang="en-US" sz="1200" b="0" i="0" u="none">
                <a:solidFill>
                  <a:srgbClr val="000000"/>
                </a:solidFill>
                <a:latin typeface="Arial Black"/>
                <a:ea typeface="Arial Black"/>
                <a:cs typeface="Arial Black"/>
                <a:sym typeface="Arial Black"/>
              </a:rPr>
              <a:t>12</a:t>
            </a:fld>
            <a:endParaRPr/>
          </a:p>
        </p:txBody>
      </p:sp>
      <p:sp>
        <p:nvSpPr>
          <p:cNvPr id="592" name="Google Shape;592;p63"/>
          <p:cNvSpPr txBox="1"/>
          <p:nvPr/>
        </p:nvSpPr>
        <p:spPr>
          <a:xfrm>
            <a:off x="219075" y="1363662"/>
            <a:ext cx="8456612" cy="23495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2000"/>
              <a:buFont typeface="Arial"/>
              <a:buNone/>
            </a:pP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Estar</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na</a:t>
            </a:r>
            <a:r>
              <a:rPr lang="en-US" sz="2000" b="0" i="0" u="none" dirty="0">
                <a:solidFill>
                  <a:srgbClr val="000000"/>
                </a:solidFill>
                <a:latin typeface="Arial"/>
                <a:ea typeface="Arial"/>
                <a:cs typeface="Arial"/>
                <a:sym typeface="Arial"/>
              </a:rPr>
              <a:t> 1FN e </a:t>
            </a:r>
            <a:r>
              <a:rPr lang="en-US" sz="2000" b="0" i="0" u="none" dirty="0" err="1">
                <a:solidFill>
                  <a:srgbClr val="000000"/>
                </a:solidFill>
                <a:latin typeface="Arial"/>
                <a:ea typeface="Arial"/>
                <a:cs typeface="Arial"/>
                <a:sym typeface="Arial"/>
              </a:rPr>
              <a:t>todos</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atributos</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não</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chave</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forem</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totalmente</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dependentes</a:t>
            </a:r>
            <a:r>
              <a:rPr lang="en-US" sz="2000" b="0" i="0" u="none" dirty="0">
                <a:solidFill>
                  <a:srgbClr val="000000"/>
                </a:solidFill>
                <a:latin typeface="Arial"/>
                <a:ea typeface="Arial"/>
                <a:cs typeface="Arial"/>
                <a:sym typeface="Arial"/>
              </a:rPr>
              <a:t> da </a:t>
            </a:r>
            <a:r>
              <a:rPr lang="en-US" sz="2000" b="0" i="0" u="none" dirty="0" err="1">
                <a:solidFill>
                  <a:srgbClr val="000000"/>
                </a:solidFill>
                <a:latin typeface="Arial"/>
                <a:ea typeface="Arial"/>
                <a:cs typeface="Arial"/>
                <a:sym typeface="Arial"/>
              </a:rPr>
              <a:t>chave</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Primária</a:t>
            </a:r>
            <a:r>
              <a:rPr lang="en-US" sz="2000" b="0" i="0" u="none" dirty="0">
                <a:solidFill>
                  <a:srgbClr val="000000"/>
                </a:solidFill>
                <a:latin typeface="Arial"/>
                <a:ea typeface="Arial"/>
                <a:cs typeface="Arial"/>
                <a:sym typeface="Arial"/>
              </a:rPr>
              <a:t>.</a:t>
            </a:r>
            <a:endParaRPr sz="1400" b="0" i="0" u="none" dirty="0">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2000"/>
              <a:buFont typeface="Arial"/>
              <a:buNone/>
            </a:pPr>
            <a:r>
              <a:rPr lang="en-US" sz="2000" b="0" i="0" u="none" dirty="0">
                <a:solidFill>
                  <a:srgbClr val="000000"/>
                </a:solidFill>
                <a:latin typeface="Arial"/>
                <a:ea typeface="Arial"/>
                <a:cs typeface="Arial"/>
                <a:sym typeface="Arial"/>
              </a:rPr>
              <a:t> </a:t>
            </a:r>
            <a:endParaRPr sz="1400" b="0" i="0" u="none" dirty="0">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2000"/>
              <a:buFont typeface="Arial"/>
              <a:buNone/>
            </a:pP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Estar</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na</a:t>
            </a:r>
            <a:r>
              <a:rPr lang="en-US" sz="2000" b="0" i="0" u="none" dirty="0">
                <a:solidFill>
                  <a:srgbClr val="000000"/>
                </a:solidFill>
                <a:latin typeface="Arial"/>
                <a:ea typeface="Arial"/>
                <a:cs typeface="Arial"/>
                <a:sym typeface="Arial"/>
              </a:rPr>
              <a:t> 1.FN e </a:t>
            </a:r>
            <a:r>
              <a:rPr lang="en-US" sz="2000" b="0" i="0" u="none" dirty="0" err="1">
                <a:solidFill>
                  <a:srgbClr val="000000"/>
                </a:solidFill>
                <a:latin typeface="Arial"/>
                <a:ea typeface="Arial"/>
                <a:cs typeface="Arial"/>
                <a:sym typeface="Arial"/>
              </a:rPr>
              <a:t>todos</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atributos</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não</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chave</a:t>
            </a:r>
            <a:r>
              <a:rPr lang="en-US" sz="2000" b="0" i="0" u="none" dirty="0">
                <a:solidFill>
                  <a:srgbClr val="000000"/>
                </a:solidFill>
                <a:latin typeface="Arial"/>
                <a:ea typeface="Arial"/>
                <a:cs typeface="Arial"/>
                <a:sym typeface="Arial"/>
              </a:rPr>
              <a:t> </a:t>
            </a:r>
            <a:r>
              <a:rPr lang="en-US" sz="2000" b="1" i="0" u="none" dirty="0" err="1">
                <a:solidFill>
                  <a:srgbClr val="FF0000"/>
                </a:solidFill>
                <a:latin typeface="Arial"/>
                <a:ea typeface="Arial"/>
                <a:cs typeface="Arial"/>
                <a:sym typeface="Arial"/>
              </a:rPr>
              <a:t>Não</a:t>
            </a:r>
            <a:r>
              <a:rPr lang="en-US" sz="2000" b="1" i="0" u="none" dirty="0">
                <a:solidFill>
                  <a:srgbClr val="FF0000"/>
                </a:solidFill>
                <a:latin typeface="Arial"/>
                <a:ea typeface="Arial"/>
                <a:cs typeface="Arial"/>
                <a:sym typeface="Arial"/>
              </a:rPr>
              <a:t> </a:t>
            </a:r>
            <a:r>
              <a:rPr lang="en-US" sz="2000" b="1" i="0" u="none" dirty="0" err="1">
                <a:solidFill>
                  <a:srgbClr val="FF0000"/>
                </a:solidFill>
                <a:latin typeface="Arial"/>
                <a:ea typeface="Arial"/>
                <a:cs typeface="Arial"/>
                <a:sym typeface="Arial"/>
              </a:rPr>
              <a:t>tem</a:t>
            </a:r>
            <a:r>
              <a:rPr lang="en-US" sz="2000" b="1" i="0" u="none" dirty="0">
                <a:solidFill>
                  <a:srgbClr val="FF0000"/>
                </a:solidFill>
                <a:latin typeface="Arial"/>
                <a:ea typeface="Arial"/>
                <a:cs typeface="Arial"/>
                <a:sym typeface="Arial"/>
              </a:rPr>
              <a:t> </a:t>
            </a:r>
            <a:r>
              <a:rPr lang="en-US" sz="2000" b="1" i="0" u="none" dirty="0" err="1">
                <a:solidFill>
                  <a:srgbClr val="FF0000"/>
                </a:solidFill>
                <a:latin typeface="Arial"/>
                <a:ea typeface="Arial"/>
                <a:cs typeface="Arial"/>
                <a:sym typeface="Arial"/>
              </a:rPr>
              <a:t>dependência</a:t>
            </a:r>
            <a:r>
              <a:rPr lang="en-US" sz="2000" b="1" i="0" u="none" dirty="0">
                <a:solidFill>
                  <a:srgbClr val="FF0000"/>
                </a:solidFill>
                <a:latin typeface="Arial"/>
                <a:ea typeface="Arial"/>
                <a:cs typeface="Arial"/>
                <a:sym typeface="Arial"/>
              </a:rPr>
              <a:t> </a:t>
            </a:r>
            <a:r>
              <a:rPr lang="en-US" sz="2000" b="1" i="0" u="none" dirty="0" err="1">
                <a:solidFill>
                  <a:srgbClr val="FF0000"/>
                </a:solidFill>
                <a:latin typeface="Arial"/>
                <a:ea typeface="Arial"/>
                <a:cs typeface="Arial"/>
                <a:sym typeface="Arial"/>
              </a:rPr>
              <a:t>funcional</a:t>
            </a:r>
            <a:r>
              <a:rPr lang="en-US" sz="2000" b="1" i="0" u="none" dirty="0">
                <a:solidFill>
                  <a:srgbClr val="FF0000"/>
                </a:solidFill>
                <a:latin typeface="Arial"/>
                <a:ea typeface="Arial"/>
                <a:cs typeface="Arial"/>
                <a:sym typeface="Arial"/>
              </a:rPr>
              <a:t> </a:t>
            </a:r>
            <a:r>
              <a:rPr lang="en-US" sz="2000" b="1" i="0" u="none" dirty="0" err="1">
                <a:solidFill>
                  <a:srgbClr val="FF0000"/>
                </a:solidFill>
                <a:latin typeface="Arial"/>
                <a:ea typeface="Arial"/>
                <a:cs typeface="Arial"/>
                <a:sym typeface="Arial"/>
              </a:rPr>
              <a:t>Parcial</a:t>
            </a:r>
            <a:r>
              <a:rPr lang="en-US" sz="2000" b="1" i="0" u="none" dirty="0">
                <a:solidFill>
                  <a:srgbClr val="FF0000"/>
                </a:solidFill>
                <a:latin typeface="Arial"/>
                <a:ea typeface="Arial"/>
                <a:cs typeface="Arial"/>
                <a:sym typeface="Arial"/>
              </a:rPr>
              <a:t>.</a:t>
            </a:r>
            <a:endParaRPr sz="1400" b="0" i="0" u="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dirty="0">
              <a:solidFill>
                <a:srgbClr val="000000"/>
              </a:solidFill>
              <a:latin typeface="Arial"/>
              <a:ea typeface="Arial"/>
              <a:cs typeface="Arial"/>
              <a:sym typeface="Arial"/>
            </a:endParaRPr>
          </a:p>
        </p:txBody>
      </p:sp>
      <p:pic>
        <p:nvPicPr>
          <p:cNvPr id="593" name="Google Shape;593;p63"/>
          <p:cNvPicPr preferRelativeResize="0"/>
          <p:nvPr/>
        </p:nvPicPr>
        <p:blipFill rotWithShape="1">
          <a:blip r:embed="rId4">
            <a:alphaModFix/>
          </a:blip>
          <a:srcRect/>
          <a:stretch/>
        </p:blipFill>
        <p:spPr>
          <a:xfrm>
            <a:off x="3059112" y="3465512"/>
            <a:ext cx="3584575" cy="2663825"/>
          </a:xfrm>
          <a:prstGeom prst="rect">
            <a:avLst/>
          </a:prstGeom>
          <a:noFill/>
          <a:ln>
            <a:noFill/>
          </a:ln>
        </p:spPr>
      </p:pic>
      <p:sp>
        <p:nvSpPr>
          <p:cNvPr id="594" name="Google Shape;594;p63"/>
          <p:cNvSpPr txBox="1"/>
          <p:nvPr/>
        </p:nvSpPr>
        <p:spPr>
          <a:xfrm>
            <a:off x="2876550" y="6215062"/>
            <a:ext cx="39497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Aula - Normalização de Dados - 4 e 5 FN</a:t>
            </a:r>
            <a:endParaRPr/>
          </a:p>
        </p:txBody>
      </p:sp>
      <p:sp>
        <p:nvSpPr>
          <p:cNvPr id="595" name="Google Shape;595;p63"/>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Black"/>
              <a:buNone/>
            </a:pPr>
            <a:fld id="{00000000-1234-1234-1234-123412341234}" type="slidenum">
              <a:rPr lang="en-US" sz="1200" b="0" i="0" u="none">
                <a:solidFill>
                  <a:srgbClr val="000000"/>
                </a:solidFill>
                <a:latin typeface="Arial Black"/>
                <a:ea typeface="Arial Black"/>
                <a:cs typeface="Arial Black"/>
                <a:sym typeface="Arial Black"/>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64"/>
          <p:cNvSpPr txBox="1"/>
          <p:nvPr/>
        </p:nvSpPr>
        <p:spPr>
          <a:xfrm>
            <a:off x="104775" y="642937"/>
            <a:ext cx="5267325" cy="72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800"/>
              <a:buFont typeface="Arial"/>
              <a:buNone/>
            </a:pPr>
            <a:r>
              <a:rPr lang="en-US" sz="2800" b="1" i="0" u="none">
                <a:solidFill>
                  <a:srgbClr val="000000"/>
                </a:solidFill>
                <a:latin typeface="Arial"/>
                <a:ea typeface="Arial"/>
                <a:cs typeface="Arial"/>
                <a:sym typeface="Arial"/>
              </a:rPr>
              <a:t>2. Forma Normal</a:t>
            </a:r>
            <a:endParaRPr sz="1400" b="0" i="0" u="none">
              <a:solidFill>
                <a:srgbClr val="000000"/>
              </a:solidFill>
              <a:latin typeface="Arial"/>
              <a:ea typeface="Arial"/>
              <a:cs typeface="Arial"/>
              <a:sym typeface="Arial"/>
            </a:endParaRPr>
          </a:p>
          <a:p>
            <a:pPr marL="342900" marR="0" lvl="0" indent="-342900" algn="l" rtl="0">
              <a:lnSpc>
                <a:spcPct val="100000"/>
              </a:lnSpc>
              <a:spcBef>
                <a:spcPts val="100"/>
              </a:spcBef>
              <a:spcAft>
                <a:spcPts val="0"/>
              </a:spcAft>
              <a:buClr>
                <a:schemeClr val="dk1"/>
              </a:buClr>
              <a:buSzPts val="500"/>
              <a:buFont typeface="Arial"/>
              <a:buNone/>
            </a:pPr>
            <a:endParaRPr sz="5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500" b="0" i="0" u="none">
              <a:solidFill>
                <a:srgbClr val="000000"/>
              </a:solidFill>
              <a:latin typeface="Arial"/>
              <a:ea typeface="Arial"/>
              <a:cs typeface="Arial"/>
              <a:sym typeface="Arial"/>
            </a:endParaRPr>
          </a:p>
        </p:txBody>
      </p:sp>
      <p:pic>
        <p:nvPicPr>
          <p:cNvPr id="603" name="Google Shape;603;p64"/>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604" name="Google Shape;604;p64"/>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Black"/>
              <a:buNone/>
            </a:pPr>
            <a:fld id="{00000000-1234-1234-1234-123412341234}" type="slidenum">
              <a:rPr lang="en-US" sz="1200" b="0" i="0" u="none">
                <a:solidFill>
                  <a:srgbClr val="000000"/>
                </a:solidFill>
                <a:latin typeface="Arial Black"/>
                <a:ea typeface="Arial Black"/>
                <a:cs typeface="Arial Black"/>
                <a:sym typeface="Arial Black"/>
              </a:rPr>
              <a:t>13</a:t>
            </a:fld>
            <a:endParaRPr/>
          </a:p>
        </p:txBody>
      </p:sp>
      <p:sp>
        <p:nvSpPr>
          <p:cNvPr id="605" name="Google Shape;605;p64"/>
          <p:cNvSpPr txBox="1"/>
          <p:nvPr/>
        </p:nvSpPr>
        <p:spPr>
          <a:xfrm>
            <a:off x="219075" y="1363662"/>
            <a:ext cx="3273425" cy="23495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2000"/>
              <a:buFont typeface="Arial"/>
              <a:buNone/>
            </a:pP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Estar</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na</a:t>
            </a:r>
            <a:r>
              <a:rPr lang="en-US" sz="2000" b="0" i="0" u="none" dirty="0">
                <a:solidFill>
                  <a:srgbClr val="000000"/>
                </a:solidFill>
                <a:latin typeface="Arial"/>
                <a:ea typeface="Arial"/>
                <a:cs typeface="Arial"/>
                <a:sym typeface="Arial"/>
              </a:rPr>
              <a:t> 1FN e </a:t>
            </a:r>
            <a:r>
              <a:rPr lang="en-US" sz="2000" b="0" i="0" u="none" dirty="0" err="1">
                <a:solidFill>
                  <a:srgbClr val="000000"/>
                </a:solidFill>
                <a:latin typeface="Arial"/>
                <a:ea typeface="Arial"/>
                <a:cs typeface="Arial"/>
                <a:sym typeface="Arial"/>
              </a:rPr>
              <a:t>todos</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atributos</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não</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chave</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forem</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totalmente</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dependentes</a:t>
            </a:r>
            <a:r>
              <a:rPr lang="en-US" sz="2000" b="0" i="0" u="none" dirty="0">
                <a:solidFill>
                  <a:srgbClr val="000000"/>
                </a:solidFill>
                <a:latin typeface="Arial"/>
                <a:ea typeface="Arial"/>
                <a:cs typeface="Arial"/>
                <a:sym typeface="Arial"/>
              </a:rPr>
              <a:t> da </a:t>
            </a:r>
            <a:r>
              <a:rPr lang="en-US" sz="2000" b="0" i="0" u="none" dirty="0" err="1">
                <a:solidFill>
                  <a:srgbClr val="000000"/>
                </a:solidFill>
                <a:latin typeface="Arial"/>
                <a:ea typeface="Arial"/>
                <a:cs typeface="Arial"/>
                <a:sym typeface="Arial"/>
              </a:rPr>
              <a:t>chave</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Primária</a:t>
            </a:r>
            <a:r>
              <a:rPr lang="en-US" sz="2000" b="0" i="0" u="none" dirty="0">
                <a:solidFill>
                  <a:srgbClr val="000000"/>
                </a:solidFill>
                <a:latin typeface="Arial"/>
                <a:ea typeface="Arial"/>
                <a:cs typeface="Arial"/>
                <a:sym typeface="Arial"/>
              </a:rPr>
              <a:t>.</a:t>
            </a:r>
            <a:endParaRPr sz="1400" b="0" i="0" u="none" dirty="0">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2000"/>
              <a:buFont typeface="Arial"/>
              <a:buNone/>
            </a:pPr>
            <a:r>
              <a:rPr lang="en-US" sz="2000" b="0" i="0" u="none" dirty="0">
                <a:solidFill>
                  <a:srgbClr val="000000"/>
                </a:solidFill>
                <a:latin typeface="Arial"/>
                <a:ea typeface="Arial"/>
                <a:cs typeface="Arial"/>
                <a:sym typeface="Arial"/>
              </a:rPr>
              <a:t> </a:t>
            </a:r>
            <a:endParaRPr sz="1400" b="0" i="0" u="none" dirty="0">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2000"/>
              <a:buFont typeface="Arial"/>
              <a:buNone/>
            </a:pP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Estar</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na</a:t>
            </a:r>
            <a:r>
              <a:rPr lang="en-US" sz="2000" b="0" i="0" u="none" dirty="0">
                <a:solidFill>
                  <a:srgbClr val="000000"/>
                </a:solidFill>
                <a:latin typeface="Arial"/>
                <a:ea typeface="Arial"/>
                <a:cs typeface="Arial"/>
                <a:sym typeface="Arial"/>
              </a:rPr>
              <a:t> 1.FN e </a:t>
            </a:r>
            <a:r>
              <a:rPr lang="en-US" sz="2000" b="0" i="0" u="none" dirty="0" err="1">
                <a:solidFill>
                  <a:srgbClr val="000000"/>
                </a:solidFill>
                <a:latin typeface="Arial"/>
                <a:ea typeface="Arial"/>
                <a:cs typeface="Arial"/>
                <a:sym typeface="Arial"/>
              </a:rPr>
              <a:t>todos</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atributos</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não</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chave</a:t>
            </a:r>
            <a:r>
              <a:rPr lang="en-US" sz="2000" b="0" i="0" u="none" dirty="0">
                <a:solidFill>
                  <a:srgbClr val="000000"/>
                </a:solidFill>
                <a:latin typeface="Arial"/>
                <a:ea typeface="Arial"/>
                <a:cs typeface="Arial"/>
                <a:sym typeface="Arial"/>
              </a:rPr>
              <a:t> </a:t>
            </a:r>
            <a:r>
              <a:rPr lang="en-US" sz="2000" b="1" i="0" u="none" dirty="0" err="1">
                <a:solidFill>
                  <a:srgbClr val="FF0000"/>
                </a:solidFill>
                <a:latin typeface="Arial"/>
                <a:ea typeface="Arial"/>
                <a:cs typeface="Arial"/>
                <a:sym typeface="Arial"/>
              </a:rPr>
              <a:t>Não</a:t>
            </a:r>
            <a:r>
              <a:rPr lang="en-US" sz="2000" b="1" i="0" u="none" dirty="0">
                <a:solidFill>
                  <a:srgbClr val="FF0000"/>
                </a:solidFill>
                <a:latin typeface="Arial"/>
                <a:ea typeface="Arial"/>
                <a:cs typeface="Arial"/>
                <a:sym typeface="Arial"/>
              </a:rPr>
              <a:t> </a:t>
            </a:r>
            <a:r>
              <a:rPr lang="en-US" sz="2000" b="1" i="0" u="none" dirty="0" err="1">
                <a:solidFill>
                  <a:srgbClr val="FF0000"/>
                </a:solidFill>
                <a:latin typeface="Arial"/>
                <a:ea typeface="Arial"/>
                <a:cs typeface="Arial"/>
                <a:sym typeface="Arial"/>
              </a:rPr>
              <a:t>tem</a:t>
            </a:r>
            <a:r>
              <a:rPr lang="en-US" sz="2000" b="1" i="0" u="none" dirty="0">
                <a:solidFill>
                  <a:srgbClr val="FF0000"/>
                </a:solidFill>
                <a:latin typeface="Arial"/>
                <a:ea typeface="Arial"/>
                <a:cs typeface="Arial"/>
                <a:sym typeface="Arial"/>
              </a:rPr>
              <a:t> </a:t>
            </a:r>
            <a:r>
              <a:rPr lang="en-US" sz="2000" b="1" i="0" u="none" dirty="0" err="1">
                <a:solidFill>
                  <a:srgbClr val="FF0000"/>
                </a:solidFill>
                <a:latin typeface="Arial"/>
                <a:ea typeface="Arial"/>
                <a:cs typeface="Arial"/>
                <a:sym typeface="Arial"/>
              </a:rPr>
              <a:t>dependência</a:t>
            </a:r>
            <a:r>
              <a:rPr lang="en-US" sz="2000" b="1" i="0" u="none" dirty="0">
                <a:solidFill>
                  <a:srgbClr val="FF0000"/>
                </a:solidFill>
                <a:latin typeface="Arial"/>
                <a:ea typeface="Arial"/>
                <a:cs typeface="Arial"/>
                <a:sym typeface="Arial"/>
              </a:rPr>
              <a:t> </a:t>
            </a:r>
            <a:r>
              <a:rPr lang="en-US" sz="2000" b="1" i="0" u="none" dirty="0" err="1">
                <a:solidFill>
                  <a:srgbClr val="FF0000"/>
                </a:solidFill>
                <a:latin typeface="Arial"/>
                <a:ea typeface="Arial"/>
                <a:cs typeface="Arial"/>
                <a:sym typeface="Arial"/>
              </a:rPr>
              <a:t>funcional</a:t>
            </a:r>
            <a:r>
              <a:rPr lang="en-US" sz="2000" b="1" i="0" u="none" dirty="0">
                <a:solidFill>
                  <a:srgbClr val="FF0000"/>
                </a:solidFill>
                <a:latin typeface="Arial"/>
                <a:ea typeface="Arial"/>
                <a:cs typeface="Arial"/>
                <a:sym typeface="Arial"/>
              </a:rPr>
              <a:t> </a:t>
            </a:r>
            <a:r>
              <a:rPr lang="en-US" sz="2000" b="1" i="0" u="none" dirty="0" err="1">
                <a:solidFill>
                  <a:srgbClr val="FF0000"/>
                </a:solidFill>
                <a:latin typeface="Arial"/>
                <a:ea typeface="Arial"/>
                <a:cs typeface="Arial"/>
                <a:sym typeface="Arial"/>
              </a:rPr>
              <a:t>Parcial</a:t>
            </a:r>
            <a:r>
              <a:rPr lang="en-US" sz="2000" b="1" i="0" u="none" dirty="0">
                <a:solidFill>
                  <a:srgbClr val="FF0000"/>
                </a:solidFill>
                <a:latin typeface="Arial"/>
                <a:ea typeface="Arial"/>
                <a:cs typeface="Arial"/>
                <a:sym typeface="Arial"/>
              </a:rPr>
              <a:t>.</a:t>
            </a:r>
            <a:endParaRPr sz="1400" b="0" i="0" u="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dirty="0">
              <a:solidFill>
                <a:srgbClr val="000000"/>
              </a:solidFill>
              <a:latin typeface="Arial"/>
              <a:ea typeface="Arial"/>
              <a:cs typeface="Arial"/>
              <a:sym typeface="Arial"/>
            </a:endParaRPr>
          </a:p>
        </p:txBody>
      </p:sp>
      <p:pic>
        <p:nvPicPr>
          <p:cNvPr id="606" name="Google Shape;606;p64"/>
          <p:cNvPicPr preferRelativeResize="0"/>
          <p:nvPr/>
        </p:nvPicPr>
        <p:blipFill rotWithShape="1">
          <a:blip r:embed="rId4">
            <a:alphaModFix/>
          </a:blip>
          <a:srcRect/>
          <a:stretch/>
        </p:blipFill>
        <p:spPr>
          <a:xfrm>
            <a:off x="5380037" y="1196975"/>
            <a:ext cx="2613025" cy="1943100"/>
          </a:xfrm>
          <a:prstGeom prst="rect">
            <a:avLst/>
          </a:prstGeom>
          <a:noFill/>
          <a:ln>
            <a:noFill/>
          </a:ln>
        </p:spPr>
      </p:pic>
      <p:pic>
        <p:nvPicPr>
          <p:cNvPr id="607" name="Google Shape;607;p64"/>
          <p:cNvPicPr preferRelativeResize="0"/>
          <p:nvPr/>
        </p:nvPicPr>
        <p:blipFill rotWithShape="1">
          <a:blip r:embed="rId5">
            <a:alphaModFix/>
          </a:blip>
          <a:srcRect/>
          <a:stretch/>
        </p:blipFill>
        <p:spPr>
          <a:xfrm>
            <a:off x="4032250" y="4365625"/>
            <a:ext cx="4889500" cy="1676400"/>
          </a:xfrm>
          <a:prstGeom prst="rect">
            <a:avLst/>
          </a:prstGeom>
          <a:noFill/>
          <a:ln>
            <a:noFill/>
          </a:ln>
        </p:spPr>
      </p:pic>
      <p:sp>
        <p:nvSpPr>
          <p:cNvPr id="608" name="Google Shape;608;p64"/>
          <p:cNvSpPr/>
          <p:nvPr/>
        </p:nvSpPr>
        <p:spPr>
          <a:xfrm>
            <a:off x="6300787" y="3357562"/>
            <a:ext cx="385762" cy="647700"/>
          </a:xfrm>
          <a:prstGeom prst="downArrow">
            <a:avLst>
              <a:gd name="adj1" fmla="val 20421"/>
              <a:gd name="adj2" fmla="val 9162"/>
            </a:avLst>
          </a:prstGeom>
          <a:solidFill>
            <a:schemeClr val="accent1"/>
          </a:solidFill>
          <a:ln w="25400" cap="flat" cmpd="sng">
            <a:solidFill>
              <a:srgbClr val="6F6FB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09" name="Google Shape;609;p64"/>
          <p:cNvSpPr txBox="1"/>
          <p:nvPr/>
        </p:nvSpPr>
        <p:spPr>
          <a:xfrm>
            <a:off x="2790825" y="6273800"/>
            <a:ext cx="356235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Aula - Normalização de Dados - 4 e 5 FN</a:t>
            </a:r>
            <a:endParaRPr/>
          </a:p>
        </p:txBody>
      </p:sp>
      <p:sp>
        <p:nvSpPr>
          <p:cNvPr id="610" name="Google Shape;610;p64"/>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Black"/>
              <a:buNone/>
            </a:pPr>
            <a:fld id="{00000000-1234-1234-1234-123412341234}" type="slidenum">
              <a:rPr lang="en-US" sz="1200" b="0" i="0" u="none">
                <a:solidFill>
                  <a:srgbClr val="000000"/>
                </a:solidFill>
                <a:latin typeface="Arial Black"/>
                <a:ea typeface="Arial Black"/>
                <a:cs typeface="Arial Black"/>
                <a:sym typeface="Arial Black"/>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65"/>
          <p:cNvSpPr txBox="1"/>
          <p:nvPr/>
        </p:nvSpPr>
        <p:spPr>
          <a:xfrm>
            <a:off x="104775" y="642937"/>
            <a:ext cx="5267325" cy="72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800"/>
              <a:buFont typeface="Arial"/>
              <a:buNone/>
            </a:pPr>
            <a:r>
              <a:rPr lang="en-US" sz="2800" b="1" i="0" u="none">
                <a:solidFill>
                  <a:srgbClr val="000000"/>
                </a:solidFill>
                <a:latin typeface="Arial"/>
                <a:ea typeface="Arial"/>
                <a:cs typeface="Arial"/>
                <a:sym typeface="Arial"/>
              </a:rPr>
              <a:t>3. Forma Normal</a:t>
            </a:r>
            <a:endParaRPr sz="1400" b="0" i="0" u="none">
              <a:solidFill>
                <a:srgbClr val="000000"/>
              </a:solidFill>
              <a:latin typeface="Arial"/>
              <a:ea typeface="Arial"/>
              <a:cs typeface="Arial"/>
              <a:sym typeface="Arial"/>
            </a:endParaRPr>
          </a:p>
          <a:p>
            <a:pPr marL="342900" marR="0" lvl="0" indent="-342900" algn="l" rtl="0">
              <a:lnSpc>
                <a:spcPct val="100000"/>
              </a:lnSpc>
              <a:spcBef>
                <a:spcPts val="100"/>
              </a:spcBef>
              <a:spcAft>
                <a:spcPts val="0"/>
              </a:spcAft>
              <a:buClr>
                <a:schemeClr val="dk1"/>
              </a:buClr>
              <a:buSzPts val="500"/>
              <a:buFont typeface="Arial"/>
              <a:buNone/>
            </a:pPr>
            <a:endParaRPr sz="5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500" b="0" i="0" u="none">
              <a:solidFill>
                <a:srgbClr val="000000"/>
              </a:solidFill>
              <a:latin typeface="Arial"/>
              <a:ea typeface="Arial"/>
              <a:cs typeface="Arial"/>
              <a:sym typeface="Arial"/>
            </a:endParaRPr>
          </a:p>
        </p:txBody>
      </p:sp>
      <p:pic>
        <p:nvPicPr>
          <p:cNvPr id="618" name="Google Shape;618;p65"/>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619" name="Google Shape;619;p65"/>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Black"/>
              <a:buNone/>
            </a:pPr>
            <a:fld id="{00000000-1234-1234-1234-123412341234}" type="slidenum">
              <a:rPr lang="en-US" sz="1200" b="0" i="0" u="none">
                <a:solidFill>
                  <a:srgbClr val="000000"/>
                </a:solidFill>
                <a:latin typeface="Arial Black"/>
                <a:ea typeface="Arial Black"/>
                <a:cs typeface="Arial Black"/>
                <a:sym typeface="Arial Black"/>
              </a:rPr>
              <a:t>14</a:t>
            </a:fld>
            <a:endParaRPr/>
          </a:p>
        </p:txBody>
      </p:sp>
      <p:sp>
        <p:nvSpPr>
          <p:cNvPr id="620" name="Google Shape;620;p65"/>
          <p:cNvSpPr txBox="1"/>
          <p:nvPr/>
        </p:nvSpPr>
        <p:spPr>
          <a:xfrm>
            <a:off x="219075" y="1363662"/>
            <a:ext cx="2876550" cy="23495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2000"/>
              <a:buFont typeface="Arial"/>
              <a:buNone/>
            </a:pPr>
            <a:r>
              <a:rPr lang="en-US" sz="2000" b="0" i="0" u="none" dirty="0">
                <a:solidFill>
                  <a:srgbClr val="000000"/>
                </a:solidFill>
                <a:latin typeface="Arial"/>
                <a:ea typeface="Arial"/>
                <a:cs typeface="Arial"/>
                <a:sym typeface="Arial"/>
              </a:rPr>
              <a:t>- Uma </a:t>
            </a:r>
            <a:r>
              <a:rPr lang="en-US" sz="2000" b="0" i="0" u="none" dirty="0" err="1">
                <a:solidFill>
                  <a:srgbClr val="000000"/>
                </a:solidFill>
                <a:latin typeface="Arial"/>
                <a:ea typeface="Arial"/>
                <a:cs typeface="Arial"/>
                <a:sym typeface="Arial"/>
              </a:rPr>
              <a:t>relação</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está</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em</a:t>
            </a:r>
            <a:r>
              <a:rPr lang="en-US" sz="2000" b="0" i="0" u="none" dirty="0">
                <a:solidFill>
                  <a:srgbClr val="000000"/>
                </a:solidFill>
                <a:latin typeface="Arial"/>
                <a:ea typeface="Arial"/>
                <a:cs typeface="Arial"/>
                <a:sym typeface="Arial"/>
              </a:rPr>
              <a:t> 3FN se e </a:t>
            </a:r>
            <a:r>
              <a:rPr lang="en-US" sz="2000" b="0" i="0" u="none" dirty="0" err="1">
                <a:solidFill>
                  <a:srgbClr val="000000"/>
                </a:solidFill>
                <a:latin typeface="Arial"/>
                <a:ea typeface="Arial"/>
                <a:cs typeface="Arial"/>
                <a:sym typeface="Arial"/>
              </a:rPr>
              <a:t>somente</a:t>
            </a:r>
            <a:r>
              <a:rPr lang="en-US" sz="2000" b="0" i="0" u="none" dirty="0">
                <a:solidFill>
                  <a:srgbClr val="000000"/>
                </a:solidFill>
                <a:latin typeface="Arial"/>
                <a:ea typeface="Arial"/>
                <a:cs typeface="Arial"/>
                <a:sym typeface="Arial"/>
              </a:rPr>
              <a:t> se </a:t>
            </a:r>
            <a:r>
              <a:rPr lang="en-US" sz="2000" b="0" i="0" u="none" dirty="0" err="1">
                <a:solidFill>
                  <a:srgbClr val="000000"/>
                </a:solidFill>
                <a:latin typeface="Arial"/>
                <a:ea typeface="Arial"/>
                <a:cs typeface="Arial"/>
                <a:sym typeface="Arial"/>
              </a:rPr>
              <a:t>estiver</a:t>
            </a:r>
            <a:r>
              <a:rPr lang="en-US" sz="2000" b="0" i="0" u="none" dirty="0">
                <a:solidFill>
                  <a:srgbClr val="000000"/>
                </a:solidFill>
                <a:latin typeface="Arial"/>
                <a:ea typeface="Arial"/>
                <a:cs typeface="Arial"/>
                <a:sym typeface="Arial"/>
              </a:rPr>
              <a:t> </a:t>
            </a:r>
            <a:r>
              <a:rPr lang="en-US" sz="2000" b="0" i="0" u="none" dirty="0" err="1">
                <a:solidFill>
                  <a:srgbClr val="000000"/>
                </a:solidFill>
                <a:latin typeface="Arial"/>
                <a:ea typeface="Arial"/>
                <a:cs typeface="Arial"/>
                <a:sym typeface="Arial"/>
              </a:rPr>
              <a:t>na</a:t>
            </a:r>
            <a:r>
              <a:rPr lang="en-US" sz="2000" b="0" i="0" u="none" dirty="0">
                <a:solidFill>
                  <a:srgbClr val="000000"/>
                </a:solidFill>
                <a:latin typeface="Arial"/>
                <a:ea typeface="Arial"/>
                <a:cs typeface="Arial"/>
                <a:sym typeface="Arial"/>
              </a:rPr>
              <a:t> 1FN e </a:t>
            </a:r>
            <a:r>
              <a:rPr lang="en-US" sz="2000" b="0" i="0" u="none" dirty="0" err="1">
                <a:solidFill>
                  <a:srgbClr val="000000"/>
                </a:solidFill>
                <a:latin typeface="Arial"/>
                <a:ea typeface="Arial"/>
                <a:cs typeface="Arial"/>
                <a:sym typeface="Arial"/>
              </a:rPr>
              <a:t>na</a:t>
            </a:r>
            <a:r>
              <a:rPr lang="en-US" sz="2000" b="0" i="0" u="none" dirty="0">
                <a:solidFill>
                  <a:srgbClr val="000000"/>
                </a:solidFill>
                <a:latin typeface="Arial"/>
                <a:ea typeface="Arial"/>
                <a:cs typeface="Arial"/>
                <a:sym typeface="Arial"/>
              </a:rPr>
              <a:t> 2FN e, </a:t>
            </a:r>
            <a:r>
              <a:rPr lang="en-US" sz="2000" b="1" i="0" u="none" dirty="0" err="1">
                <a:solidFill>
                  <a:srgbClr val="FF0000"/>
                </a:solidFill>
                <a:latin typeface="Arial"/>
                <a:ea typeface="Arial"/>
                <a:cs typeface="Arial"/>
                <a:sym typeface="Arial"/>
              </a:rPr>
              <a:t>não</a:t>
            </a:r>
            <a:r>
              <a:rPr lang="en-US" sz="2000" b="1" i="0" u="none" dirty="0">
                <a:solidFill>
                  <a:srgbClr val="FF0000"/>
                </a:solidFill>
                <a:latin typeface="Arial"/>
                <a:ea typeface="Arial"/>
                <a:cs typeface="Arial"/>
                <a:sym typeface="Arial"/>
              </a:rPr>
              <a:t> </a:t>
            </a:r>
            <a:r>
              <a:rPr lang="en-US" sz="2000" b="1" i="0" u="none" dirty="0" err="1">
                <a:solidFill>
                  <a:srgbClr val="FF0000"/>
                </a:solidFill>
                <a:latin typeface="Arial"/>
                <a:ea typeface="Arial"/>
                <a:cs typeface="Arial"/>
                <a:sym typeface="Arial"/>
              </a:rPr>
              <a:t>contém</a:t>
            </a:r>
            <a:r>
              <a:rPr lang="en-US" sz="2000" b="1" i="0" u="none" dirty="0">
                <a:solidFill>
                  <a:srgbClr val="FF0000"/>
                </a:solidFill>
                <a:latin typeface="Arial"/>
                <a:ea typeface="Arial"/>
                <a:cs typeface="Arial"/>
                <a:sym typeface="Arial"/>
              </a:rPr>
              <a:t> </a:t>
            </a:r>
            <a:r>
              <a:rPr lang="en-US" sz="2000" b="1" i="0" u="none" dirty="0" err="1">
                <a:solidFill>
                  <a:srgbClr val="FF0000"/>
                </a:solidFill>
                <a:latin typeface="Arial"/>
                <a:ea typeface="Arial"/>
                <a:cs typeface="Arial"/>
                <a:sym typeface="Arial"/>
              </a:rPr>
              <a:t>dependência</a:t>
            </a:r>
            <a:r>
              <a:rPr lang="en-US" sz="2000" b="1" i="0" u="none" dirty="0">
                <a:solidFill>
                  <a:srgbClr val="FF0000"/>
                </a:solidFill>
                <a:latin typeface="Arial"/>
                <a:ea typeface="Arial"/>
                <a:cs typeface="Arial"/>
                <a:sym typeface="Arial"/>
              </a:rPr>
              <a:t> functional </a:t>
            </a:r>
            <a:r>
              <a:rPr lang="en-US" sz="2000" b="1" i="0" u="none" dirty="0" err="1">
                <a:solidFill>
                  <a:srgbClr val="FF0000"/>
                </a:solidFill>
                <a:latin typeface="Arial"/>
                <a:ea typeface="Arial"/>
                <a:cs typeface="Arial"/>
                <a:sym typeface="Arial"/>
              </a:rPr>
              <a:t>funcional</a:t>
            </a:r>
            <a:r>
              <a:rPr lang="en-US" sz="2000" b="1" i="0" u="none" dirty="0">
                <a:solidFill>
                  <a:srgbClr val="FF0000"/>
                </a:solidFill>
                <a:latin typeface="Arial"/>
                <a:ea typeface="Arial"/>
                <a:cs typeface="Arial"/>
                <a:sym typeface="Arial"/>
              </a:rPr>
              <a:t> </a:t>
            </a:r>
            <a:r>
              <a:rPr lang="en-US" sz="2000" b="1" i="0" u="none" dirty="0" err="1">
                <a:solidFill>
                  <a:srgbClr val="FF0000"/>
                </a:solidFill>
                <a:latin typeface="Arial"/>
                <a:ea typeface="Arial"/>
                <a:cs typeface="Arial"/>
                <a:sym typeface="Arial"/>
              </a:rPr>
              <a:t>transitiva</a:t>
            </a:r>
            <a:r>
              <a:rPr lang="en-US" sz="2000" b="1" i="0" u="none" dirty="0">
                <a:solidFill>
                  <a:srgbClr val="000000"/>
                </a:solidFill>
                <a:latin typeface="Arial"/>
                <a:ea typeface="Arial"/>
                <a:cs typeface="Arial"/>
                <a:sym typeface="Arial"/>
              </a:rPr>
              <a:t>.</a:t>
            </a:r>
            <a:endParaRPr sz="2000" b="0" i="0" u="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dirty="0">
              <a:solidFill>
                <a:srgbClr val="000000"/>
              </a:solidFill>
              <a:latin typeface="Arial"/>
              <a:ea typeface="Arial"/>
              <a:cs typeface="Arial"/>
              <a:sym typeface="Arial"/>
            </a:endParaRPr>
          </a:p>
        </p:txBody>
      </p:sp>
      <p:pic>
        <p:nvPicPr>
          <p:cNvPr id="621" name="Google Shape;621;p65"/>
          <p:cNvPicPr preferRelativeResize="0"/>
          <p:nvPr/>
        </p:nvPicPr>
        <p:blipFill rotWithShape="1">
          <a:blip r:embed="rId4">
            <a:alphaModFix/>
          </a:blip>
          <a:srcRect/>
          <a:stretch/>
        </p:blipFill>
        <p:spPr>
          <a:xfrm>
            <a:off x="1258887" y="4292600"/>
            <a:ext cx="1825625" cy="1568450"/>
          </a:xfrm>
          <a:prstGeom prst="rect">
            <a:avLst/>
          </a:prstGeom>
          <a:noFill/>
          <a:ln>
            <a:noFill/>
          </a:ln>
        </p:spPr>
      </p:pic>
      <p:pic>
        <p:nvPicPr>
          <p:cNvPr id="622" name="Google Shape;622;p65"/>
          <p:cNvPicPr preferRelativeResize="0"/>
          <p:nvPr/>
        </p:nvPicPr>
        <p:blipFill rotWithShape="1">
          <a:blip r:embed="rId5">
            <a:alphaModFix/>
          </a:blip>
          <a:srcRect/>
          <a:stretch/>
        </p:blipFill>
        <p:spPr>
          <a:xfrm>
            <a:off x="3265487" y="1363662"/>
            <a:ext cx="5670550" cy="1897062"/>
          </a:xfrm>
          <a:prstGeom prst="rect">
            <a:avLst/>
          </a:prstGeom>
          <a:noFill/>
          <a:ln>
            <a:noFill/>
          </a:ln>
        </p:spPr>
      </p:pic>
      <p:cxnSp>
        <p:nvCxnSpPr>
          <p:cNvPr id="623" name="Google Shape;623;p65"/>
          <p:cNvCxnSpPr/>
          <p:nvPr/>
        </p:nvCxnSpPr>
        <p:spPr>
          <a:xfrm rot="10800000" flipH="1">
            <a:off x="5746750" y="2039937"/>
            <a:ext cx="708025" cy="271462"/>
          </a:xfrm>
          <a:prstGeom prst="straightConnector1">
            <a:avLst/>
          </a:prstGeom>
          <a:noFill/>
          <a:ln w="9525" cap="flat" cmpd="sng">
            <a:solidFill>
              <a:schemeClr val="dk1"/>
            </a:solidFill>
            <a:prstDash val="solid"/>
            <a:miter lim="800000"/>
            <a:headEnd type="none" w="med" len="med"/>
            <a:tailEnd type="stealth" w="med" len="med"/>
          </a:ln>
        </p:spPr>
      </p:cxnSp>
      <p:cxnSp>
        <p:nvCxnSpPr>
          <p:cNvPr id="624" name="Google Shape;624;p65"/>
          <p:cNvCxnSpPr/>
          <p:nvPr/>
        </p:nvCxnSpPr>
        <p:spPr>
          <a:xfrm rot="10800000">
            <a:off x="4462462" y="2311400"/>
            <a:ext cx="1193800" cy="247650"/>
          </a:xfrm>
          <a:prstGeom prst="straightConnector1">
            <a:avLst/>
          </a:prstGeom>
          <a:noFill/>
          <a:ln w="9525" cap="flat" cmpd="sng">
            <a:solidFill>
              <a:schemeClr val="dk1"/>
            </a:solidFill>
            <a:prstDash val="solid"/>
            <a:miter lim="800000"/>
            <a:headEnd type="none" w="med" len="med"/>
            <a:tailEnd type="stealth" w="med" len="med"/>
          </a:ln>
        </p:spPr>
      </p:cxnSp>
      <p:pic>
        <p:nvPicPr>
          <p:cNvPr id="625" name="Google Shape;625;p65"/>
          <p:cNvPicPr preferRelativeResize="0"/>
          <p:nvPr/>
        </p:nvPicPr>
        <p:blipFill rotWithShape="1">
          <a:blip r:embed="rId6">
            <a:alphaModFix/>
          </a:blip>
          <a:srcRect/>
          <a:stretch/>
        </p:blipFill>
        <p:spPr>
          <a:xfrm>
            <a:off x="3476625" y="4076700"/>
            <a:ext cx="5248275" cy="1543050"/>
          </a:xfrm>
          <a:prstGeom prst="rect">
            <a:avLst/>
          </a:prstGeom>
          <a:noFill/>
          <a:ln>
            <a:noFill/>
          </a:ln>
        </p:spPr>
      </p:pic>
      <p:sp>
        <p:nvSpPr>
          <p:cNvPr id="626" name="Google Shape;626;p65"/>
          <p:cNvSpPr/>
          <p:nvPr/>
        </p:nvSpPr>
        <p:spPr>
          <a:xfrm>
            <a:off x="5746750" y="3260725"/>
            <a:ext cx="708025" cy="815975"/>
          </a:xfrm>
          <a:prstGeom prst="downArrow">
            <a:avLst>
              <a:gd name="adj1" fmla="val 19823"/>
              <a:gd name="adj2" fmla="val 9479"/>
            </a:avLst>
          </a:prstGeom>
          <a:solidFill>
            <a:schemeClr val="accent1"/>
          </a:solidFill>
          <a:ln w="25400" cap="flat" cmpd="sng">
            <a:solidFill>
              <a:srgbClr val="6F6FB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627" name="Google Shape;627;p65"/>
          <p:cNvSpPr txBox="1"/>
          <p:nvPr/>
        </p:nvSpPr>
        <p:spPr>
          <a:xfrm>
            <a:off x="2800350" y="6262687"/>
            <a:ext cx="51435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Aula - Normalização de Dados - 4 e 5 FN</a:t>
            </a:r>
            <a:endParaRPr/>
          </a:p>
        </p:txBody>
      </p:sp>
      <p:sp>
        <p:nvSpPr>
          <p:cNvPr id="628" name="Google Shape;628;p65"/>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Black"/>
              <a:buNone/>
            </a:pPr>
            <a:fld id="{00000000-1234-1234-1234-123412341234}" type="slidenum">
              <a:rPr lang="en-US" sz="1200" b="0" i="0" u="none">
                <a:solidFill>
                  <a:srgbClr val="000000"/>
                </a:solidFill>
                <a:latin typeface="Arial Black"/>
                <a:ea typeface="Arial Black"/>
                <a:cs typeface="Arial Black"/>
                <a:sym typeface="Arial Black"/>
              </a:r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66"/>
          <p:cNvSpPr txBox="1"/>
          <p:nvPr/>
        </p:nvSpPr>
        <p:spPr>
          <a:xfrm>
            <a:off x="104775" y="642937"/>
            <a:ext cx="6843712" cy="7207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FNBC – Forma Normal de Boyce-Codd</a:t>
            </a:r>
            <a:endParaRPr sz="2800" b="0" i="0" u="none">
              <a:solidFill>
                <a:schemeClr val="dk1"/>
              </a:solidFill>
              <a:latin typeface="Arial"/>
              <a:ea typeface="Arial"/>
              <a:cs typeface="Arial"/>
              <a:sym typeface="Arial"/>
            </a:endParaRPr>
          </a:p>
          <a:p>
            <a:pPr marL="0" marR="0" lvl="0" indent="0" algn="l" rtl="0">
              <a:lnSpc>
                <a:spcPct val="100000"/>
              </a:lnSpc>
              <a:spcBef>
                <a:spcPts val="100"/>
              </a:spcBef>
              <a:spcAft>
                <a:spcPts val="0"/>
              </a:spcAft>
              <a:buClr>
                <a:schemeClr val="dk1"/>
              </a:buClr>
              <a:buSzPts val="500"/>
              <a:buFont typeface="Arial"/>
              <a:buNone/>
            </a:pPr>
            <a:endParaRPr sz="5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500" b="0" i="0" u="none">
              <a:solidFill>
                <a:schemeClr val="dk1"/>
              </a:solidFill>
              <a:latin typeface="Arial"/>
              <a:ea typeface="Arial"/>
              <a:cs typeface="Arial"/>
              <a:sym typeface="Arial"/>
            </a:endParaRPr>
          </a:p>
        </p:txBody>
      </p:sp>
      <p:pic>
        <p:nvPicPr>
          <p:cNvPr id="636" name="Google Shape;636;p66"/>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637" name="Google Shape;637;p66"/>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15</a:t>
            </a:fld>
            <a:endParaRPr/>
          </a:p>
        </p:txBody>
      </p:sp>
      <p:sp>
        <p:nvSpPr>
          <p:cNvPr id="638" name="Google Shape;638;p66"/>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 Normalização de Dados - 4 e 5 FN</a:t>
            </a:r>
            <a:endParaRPr/>
          </a:p>
        </p:txBody>
      </p:sp>
      <p:sp>
        <p:nvSpPr>
          <p:cNvPr id="639" name="Google Shape;639;p66"/>
          <p:cNvSpPr txBox="1"/>
          <p:nvPr/>
        </p:nvSpPr>
        <p:spPr>
          <a:xfrm>
            <a:off x="219075" y="1363662"/>
            <a:ext cx="3992562" cy="2349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a:t>
            </a:r>
            <a:endParaRPr/>
          </a:p>
          <a:p>
            <a:pPr marL="0" marR="0" lvl="0" indent="-127000" algn="just" rtl="0">
              <a:lnSpc>
                <a:spcPct val="150000"/>
              </a:lnSpc>
              <a:spcBef>
                <a:spcPts val="0"/>
              </a:spcBef>
              <a:spcAft>
                <a:spcPts val="0"/>
              </a:spcAft>
              <a:buClr>
                <a:schemeClr val="dk1"/>
              </a:buClr>
              <a:buSzPts val="2000"/>
              <a:buFont typeface="Noto Sans Symbols"/>
              <a:buChar char="✔"/>
            </a:pPr>
            <a:r>
              <a:rPr lang="en-US" sz="2000" b="1" i="0" u="none">
                <a:solidFill>
                  <a:schemeClr val="dk1"/>
                </a:solidFill>
                <a:latin typeface="Arial"/>
                <a:ea typeface="Arial"/>
                <a:cs typeface="Arial"/>
                <a:sym typeface="Arial"/>
              </a:rPr>
              <a:t>Uma tabela está na forma normal de Boyce-Codd quando todo determinante existente na tabela é chave candidata. </a:t>
            </a:r>
            <a:endParaRPr/>
          </a:p>
        </p:txBody>
      </p:sp>
      <p:pic>
        <p:nvPicPr>
          <p:cNvPr id="640" name="Google Shape;640;p66"/>
          <p:cNvPicPr preferRelativeResize="0"/>
          <p:nvPr/>
        </p:nvPicPr>
        <p:blipFill rotWithShape="1">
          <a:blip r:embed="rId4">
            <a:alphaModFix/>
          </a:blip>
          <a:srcRect/>
          <a:stretch/>
        </p:blipFill>
        <p:spPr>
          <a:xfrm>
            <a:off x="3698875" y="4076700"/>
            <a:ext cx="5203825" cy="2084387"/>
          </a:xfrm>
          <a:prstGeom prst="rect">
            <a:avLst/>
          </a:prstGeom>
          <a:noFill/>
          <a:ln>
            <a:noFill/>
          </a:ln>
        </p:spPr>
      </p:pic>
      <p:pic>
        <p:nvPicPr>
          <p:cNvPr id="641" name="Google Shape;641;p66"/>
          <p:cNvPicPr preferRelativeResize="0"/>
          <p:nvPr/>
        </p:nvPicPr>
        <p:blipFill rotWithShape="1">
          <a:blip r:embed="rId5">
            <a:alphaModFix/>
          </a:blip>
          <a:srcRect/>
          <a:stretch/>
        </p:blipFill>
        <p:spPr>
          <a:xfrm>
            <a:off x="7092950" y="1330325"/>
            <a:ext cx="1655762" cy="23828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67"/>
          <p:cNvSpPr txBox="1">
            <a:spLocks noGrp="1"/>
          </p:cNvSpPr>
          <p:nvPr>
            <p:ph type="ctrTitle"/>
          </p:nvPr>
        </p:nvSpPr>
        <p:spPr>
          <a:xfrm>
            <a:off x="2659062" y="1628775"/>
            <a:ext cx="6019800" cy="28590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b="0" i="0" u="none">
                <a:solidFill>
                  <a:srgbClr val="FFFFFF"/>
                </a:solidFill>
                <a:latin typeface="Arial"/>
                <a:ea typeface="Arial"/>
                <a:cs typeface="Arial"/>
                <a:sym typeface="Arial"/>
              </a:rPr>
              <a:t>Conceitos para entender 4. e 5. formal normal</a:t>
            </a:r>
            <a:endParaRPr/>
          </a:p>
        </p:txBody>
      </p:sp>
      <p:sp>
        <p:nvSpPr>
          <p:cNvPr id="648" name="Google Shape;648;p67"/>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Black"/>
              <a:buNone/>
            </a:pPr>
            <a:fld id="{00000000-1234-1234-1234-123412341234}" type="slidenum">
              <a:rPr lang="en-US" sz="1200" b="0" i="0" u="none">
                <a:solidFill>
                  <a:srgbClr val="000000"/>
                </a:solidFill>
                <a:latin typeface="Arial Black"/>
                <a:ea typeface="Arial Black"/>
                <a:cs typeface="Arial Black"/>
                <a:sym typeface="Arial Black"/>
              </a:rPr>
              <a:t>16</a:t>
            </a:fld>
            <a:endParaRPr/>
          </a:p>
        </p:txBody>
      </p:sp>
      <p:pic>
        <p:nvPicPr>
          <p:cNvPr id="649" name="Google Shape;649;p67"/>
          <p:cNvPicPr preferRelativeResize="0"/>
          <p:nvPr/>
        </p:nvPicPr>
        <p:blipFill rotWithShape="1">
          <a:blip r:embed="rId3">
            <a:alphaModFix/>
          </a:blip>
          <a:srcRect/>
          <a:stretch/>
        </p:blipFill>
        <p:spPr>
          <a:xfrm>
            <a:off x="7235825" y="260350"/>
            <a:ext cx="1439862" cy="495300"/>
          </a:xfrm>
          <a:prstGeom prst="rect">
            <a:avLst/>
          </a:prstGeom>
          <a:noFill/>
          <a:ln>
            <a:noFill/>
          </a:ln>
        </p:spPr>
      </p:pic>
      <p:sp>
        <p:nvSpPr>
          <p:cNvPr id="650" name="Google Shape;650;p67"/>
          <p:cNvSpPr txBox="1"/>
          <p:nvPr/>
        </p:nvSpPr>
        <p:spPr>
          <a:xfrm>
            <a:off x="36576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Aula - Normalização de Dados - 4 e 5 FN</a:t>
            </a:r>
            <a:endParaRPr/>
          </a:p>
        </p:txBody>
      </p:sp>
      <p:sp>
        <p:nvSpPr>
          <p:cNvPr id="651" name="Google Shape;651;p67"/>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Black"/>
              <a:buNone/>
            </a:pPr>
            <a:fld id="{00000000-1234-1234-1234-123412341234}" type="slidenum">
              <a:rPr lang="en-US" sz="1200" b="0" i="0" u="none">
                <a:solidFill>
                  <a:srgbClr val="000000"/>
                </a:solidFill>
                <a:latin typeface="Arial Black"/>
                <a:ea typeface="Arial Black"/>
                <a:cs typeface="Arial Black"/>
                <a:sym typeface="Arial Black"/>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68"/>
          <p:cNvSpPr txBox="1"/>
          <p:nvPr/>
        </p:nvSpPr>
        <p:spPr>
          <a:xfrm>
            <a:off x="0" y="755650"/>
            <a:ext cx="6850062" cy="12969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Dependência Multifuncional</a:t>
            </a:r>
            <a:endParaRPr/>
          </a:p>
        </p:txBody>
      </p:sp>
      <p:sp>
        <p:nvSpPr>
          <p:cNvPr id="659" name="Google Shape;659;p68"/>
          <p:cNvSpPr txBox="1"/>
          <p:nvPr/>
        </p:nvSpPr>
        <p:spPr>
          <a:xfrm>
            <a:off x="266700" y="1557337"/>
            <a:ext cx="3457575" cy="33131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500"/>
              <a:buFont typeface="Arial"/>
              <a:buNone/>
            </a:pPr>
            <a:endParaRPr sz="500" b="0" i="0" u="none">
              <a:solidFill>
                <a:schemeClr val="dk1"/>
              </a:solidFill>
              <a:latin typeface="Arial"/>
              <a:ea typeface="Arial"/>
              <a:cs typeface="Arial"/>
              <a:sym typeface="Arial"/>
            </a:endParaRPr>
          </a:p>
          <a:p>
            <a:pPr marL="342900" marR="0" lvl="0" indent="-342900" algn="just" rtl="0">
              <a:lnSpc>
                <a:spcPct val="15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Consiste em associações de muitos para muitos entre os atributos.</a:t>
            </a:r>
            <a:endParaRPr/>
          </a:p>
        </p:txBody>
      </p:sp>
      <p:pic>
        <p:nvPicPr>
          <p:cNvPr id="660" name="Google Shape;660;p68"/>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661" name="Google Shape;661;p68"/>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17</a:t>
            </a:fld>
            <a:endParaRPr/>
          </a:p>
        </p:txBody>
      </p:sp>
      <p:sp>
        <p:nvSpPr>
          <p:cNvPr id="662" name="Google Shape;662;p68"/>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 Normalização de Dados - 4 e 5 FN</a:t>
            </a:r>
            <a:endParaRPr/>
          </a:p>
        </p:txBody>
      </p:sp>
      <p:pic>
        <p:nvPicPr>
          <p:cNvPr id="663" name="Google Shape;663;p68"/>
          <p:cNvPicPr preferRelativeResize="0"/>
          <p:nvPr/>
        </p:nvPicPr>
        <p:blipFill rotWithShape="1">
          <a:blip r:embed="rId4">
            <a:alphaModFix/>
          </a:blip>
          <a:srcRect/>
          <a:stretch/>
        </p:blipFill>
        <p:spPr>
          <a:xfrm>
            <a:off x="1403350" y="3429000"/>
            <a:ext cx="7248525" cy="2552700"/>
          </a:xfrm>
          <a:prstGeom prst="rect">
            <a:avLst/>
          </a:prstGeom>
          <a:noFill/>
          <a:ln>
            <a:noFill/>
          </a:ln>
        </p:spPr>
      </p:pic>
      <p:cxnSp>
        <p:nvCxnSpPr>
          <p:cNvPr id="664" name="Google Shape;664;p68"/>
          <p:cNvCxnSpPr/>
          <p:nvPr/>
        </p:nvCxnSpPr>
        <p:spPr>
          <a:xfrm flipH="1">
            <a:off x="5364162" y="2205037"/>
            <a:ext cx="503237" cy="1223962"/>
          </a:xfrm>
          <a:prstGeom prst="straightConnector1">
            <a:avLst/>
          </a:prstGeom>
          <a:noFill/>
          <a:ln w="9525" cap="flat" cmpd="sng">
            <a:solidFill>
              <a:schemeClr val="dk1"/>
            </a:solidFill>
            <a:prstDash val="solid"/>
            <a:miter lim="800000"/>
            <a:headEnd type="none" w="med" len="med"/>
            <a:tailEnd type="stealth"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69"/>
          <p:cNvSpPr txBox="1"/>
          <p:nvPr/>
        </p:nvSpPr>
        <p:spPr>
          <a:xfrm>
            <a:off x="25400" y="1250950"/>
            <a:ext cx="6850062" cy="12969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Dependência Multifuncional</a:t>
            </a:r>
            <a:endParaRPr/>
          </a:p>
        </p:txBody>
      </p:sp>
      <p:sp>
        <p:nvSpPr>
          <p:cNvPr id="672" name="Google Shape;672;p69"/>
          <p:cNvSpPr txBox="1"/>
          <p:nvPr/>
        </p:nvSpPr>
        <p:spPr>
          <a:xfrm>
            <a:off x="250825" y="2078037"/>
            <a:ext cx="3457575" cy="33131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500"/>
              <a:buFont typeface="Arial"/>
              <a:buNone/>
            </a:pPr>
            <a:endParaRPr sz="500" b="0" i="0" u="none">
              <a:solidFill>
                <a:schemeClr val="dk1"/>
              </a:solidFill>
              <a:latin typeface="Arial"/>
              <a:ea typeface="Arial"/>
              <a:cs typeface="Arial"/>
              <a:sym typeface="Arial"/>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Quando uma entidade de relacionamento ela é ternária.</a:t>
            </a:r>
            <a:endParaRPr/>
          </a:p>
        </p:txBody>
      </p:sp>
      <p:pic>
        <p:nvPicPr>
          <p:cNvPr id="673" name="Google Shape;673;p6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674" name="Google Shape;674;p6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18</a:t>
            </a:fld>
            <a:endParaRPr/>
          </a:p>
        </p:txBody>
      </p:sp>
      <p:sp>
        <p:nvSpPr>
          <p:cNvPr id="675" name="Google Shape;675;p69"/>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 Normalização de Dados - 4 e 5 FN</a:t>
            </a:r>
            <a:endParaRPr/>
          </a:p>
        </p:txBody>
      </p:sp>
      <p:pic>
        <p:nvPicPr>
          <p:cNvPr id="676" name="Google Shape;676;p69"/>
          <p:cNvPicPr preferRelativeResize="0"/>
          <p:nvPr/>
        </p:nvPicPr>
        <p:blipFill rotWithShape="1">
          <a:blip r:embed="rId4">
            <a:alphaModFix/>
          </a:blip>
          <a:srcRect/>
          <a:stretch/>
        </p:blipFill>
        <p:spPr>
          <a:xfrm>
            <a:off x="1403350" y="3429000"/>
            <a:ext cx="7248525" cy="2552700"/>
          </a:xfrm>
          <a:prstGeom prst="rect">
            <a:avLst/>
          </a:prstGeom>
          <a:noFill/>
          <a:ln>
            <a:noFill/>
          </a:ln>
        </p:spPr>
      </p:pic>
      <p:cxnSp>
        <p:nvCxnSpPr>
          <p:cNvPr id="677" name="Google Shape;677;p69"/>
          <p:cNvCxnSpPr/>
          <p:nvPr/>
        </p:nvCxnSpPr>
        <p:spPr>
          <a:xfrm flipH="1">
            <a:off x="5364162" y="2205037"/>
            <a:ext cx="431800" cy="1223962"/>
          </a:xfrm>
          <a:prstGeom prst="straightConnector1">
            <a:avLst/>
          </a:prstGeom>
          <a:noFill/>
          <a:ln w="9525" cap="flat" cmpd="sng">
            <a:solidFill>
              <a:schemeClr val="dk1"/>
            </a:solidFill>
            <a:prstDash val="solid"/>
            <a:miter lim="800000"/>
            <a:headEnd type="none" w="med" len="med"/>
            <a:tailEnd type="stealth"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70"/>
          <p:cNvSpPr txBox="1"/>
          <p:nvPr/>
        </p:nvSpPr>
        <p:spPr>
          <a:xfrm>
            <a:off x="25400" y="1250950"/>
            <a:ext cx="6850062" cy="12969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4. Forma Normal</a:t>
            </a:r>
            <a:endParaRPr/>
          </a:p>
        </p:txBody>
      </p:sp>
      <p:sp>
        <p:nvSpPr>
          <p:cNvPr id="685" name="Google Shape;685;p70"/>
          <p:cNvSpPr txBox="1"/>
          <p:nvPr/>
        </p:nvSpPr>
        <p:spPr>
          <a:xfrm>
            <a:off x="107950" y="2078037"/>
            <a:ext cx="3816350" cy="33131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500"/>
              <a:buFont typeface="Arial"/>
              <a:buNone/>
            </a:pPr>
            <a:endParaRPr sz="500" b="0" i="0" u="none">
              <a:solidFill>
                <a:schemeClr val="dk1"/>
              </a:solidFill>
              <a:latin typeface="Arial"/>
              <a:ea typeface="Arial"/>
              <a:cs typeface="Arial"/>
              <a:sym typeface="Arial"/>
            </a:endParaRPr>
          </a:p>
          <a:p>
            <a:pPr marL="342900" marR="0" lvl="0" indent="-342900" algn="just" rtl="0">
              <a:lnSpc>
                <a:spcPct val="15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Consistem em retirar (decompor) a dependência multifuncional em duas ou mais entidades</a:t>
            </a:r>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686" name="Google Shape;686;p70"/>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687" name="Google Shape;687;p70"/>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19</a:t>
            </a:fld>
            <a:endParaRPr/>
          </a:p>
        </p:txBody>
      </p:sp>
      <p:sp>
        <p:nvSpPr>
          <p:cNvPr id="688" name="Google Shape;688;p70"/>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 Normalização de Dados - 4 e 5 FN</a:t>
            </a:r>
            <a:endParaRPr/>
          </a:p>
        </p:txBody>
      </p:sp>
      <p:pic>
        <p:nvPicPr>
          <p:cNvPr id="689" name="Google Shape;689;p70"/>
          <p:cNvPicPr preferRelativeResize="0"/>
          <p:nvPr/>
        </p:nvPicPr>
        <p:blipFill rotWithShape="1">
          <a:blip r:embed="rId4">
            <a:alphaModFix/>
          </a:blip>
          <a:srcRect/>
          <a:stretch/>
        </p:blipFill>
        <p:spPr>
          <a:xfrm>
            <a:off x="1476375" y="4005262"/>
            <a:ext cx="6592887" cy="2320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3" name="Imagem 2">
            <a:extLst>
              <a:ext uri="{FF2B5EF4-FFF2-40B4-BE49-F238E27FC236}">
                <a16:creationId xmlns:a16="http://schemas.microsoft.com/office/drawing/2014/main" id="{B0CEA76D-324C-4B20-82F1-E31D2B0E3BD1}"/>
              </a:ext>
            </a:extLst>
          </p:cNvPr>
          <p:cNvPicPr>
            <a:picLocks noChangeAspect="1"/>
          </p:cNvPicPr>
          <p:nvPr/>
        </p:nvPicPr>
        <p:blipFill>
          <a:blip r:embed="rId3"/>
          <a:stretch>
            <a:fillRect/>
          </a:stretch>
        </p:blipFill>
        <p:spPr>
          <a:xfrm>
            <a:off x="395287" y="1250950"/>
            <a:ext cx="8585443" cy="4319856"/>
          </a:xfrm>
          <a:prstGeom prst="rect">
            <a:avLst/>
          </a:prstGeom>
        </p:spPr>
      </p:pic>
      <p:sp>
        <p:nvSpPr>
          <p:cNvPr id="245" name="Google Shape;245;p26"/>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246" name="Google Shape;246;p26"/>
          <p:cNvPicPr preferRelativeResize="0"/>
          <p:nvPr/>
        </p:nvPicPr>
        <p:blipFill rotWithShape="1">
          <a:blip r:embed="rId4">
            <a:alphaModFix/>
          </a:blip>
          <a:srcRect/>
          <a:stretch/>
        </p:blipFill>
        <p:spPr>
          <a:xfrm>
            <a:off x="7235825" y="755650"/>
            <a:ext cx="1439862" cy="495300"/>
          </a:xfrm>
          <a:prstGeom prst="rect">
            <a:avLst/>
          </a:prstGeom>
          <a:noFill/>
          <a:ln>
            <a:noFill/>
          </a:ln>
        </p:spPr>
      </p:pic>
      <p:sp>
        <p:nvSpPr>
          <p:cNvPr id="247" name="Google Shape;247;p26"/>
          <p:cNvSpPr/>
          <p:nvPr/>
        </p:nvSpPr>
        <p:spPr>
          <a:xfrm>
            <a:off x="8333030" y="2444970"/>
            <a:ext cx="415683" cy="326365"/>
          </a:xfrm>
          <a:prstGeom prst="ellipse">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48" name="Google Shape;248;p26"/>
          <p:cNvSpPr txBox="1">
            <a:spLocks noGrp="1"/>
          </p:cNvSpPr>
          <p:nvPr>
            <p:ph type="title"/>
          </p:nvPr>
        </p:nvSpPr>
        <p:spPr>
          <a:xfrm>
            <a:off x="395287" y="19050"/>
            <a:ext cx="3455987"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400" b="1" i="0" u="none">
                <a:solidFill>
                  <a:srgbClr val="000000"/>
                </a:solidFill>
                <a:latin typeface="Arial"/>
                <a:ea typeface="Arial"/>
                <a:cs typeface="Arial"/>
                <a:sym typeface="Arial"/>
              </a:rPr>
              <a:t>Planejamento</a:t>
            </a:r>
            <a:endParaRPr/>
          </a:p>
        </p:txBody>
      </p:sp>
      <p:sp>
        <p:nvSpPr>
          <p:cNvPr id="249" name="Google Shape;249;p26"/>
          <p:cNvSpPr txBox="1"/>
          <p:nvPr/>
        </p:nvSpPr>
        <p:spPr>
          <a:xfrm>
            <a:off x="3124200" y="6248400"/>
            <a:ext cx="3262532"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pt-BR" sz="1200" b="0" i="0" u="none" dirty="0">
                <a:solidFill>
                  <a:schemeClr val="dk1"/>
                </a:solidFill>
                <a:latin typeface="Arial"/>
                <a:ea typeface="Arial"/>
                <a:cs typeface="Arial"/>
                <a:sym typeface="Arial"/>
              </a:rPr>
              <a:t>Aula - Normalização de Dados - 4 e 5 FN</a:t>
            </a:r>
            <a:endParaRPr lang="pt-BR" sz="1200" dirty="0"/>
          </a:p>
        </p:txBody>
      </p:sp>
      <p:sp>
        <p:nvSpPr>
          <p:cNvPr id="250" name="Google Shape;250;p26"/>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Black"/>
                <a:ea typeface="Arial Black"/>
                <a:cs typeface="Arial Black"/>
                <a:sym typeface="Arial Black"/>
              </a:rPr>
              <a:pPr marL="0" marR="0" lvl="0" indent="0" algn="r" defTabSz="914400" rtl="0" eaLnBrk="1" fontAlgn="auto" latinLnBrk="0" hangingPunct="1">
                <a:lnSpc>
                  <a:spcPct val="100000"/>
                </a:lnSpc>
                <a:spcBef>
                  <a:spcPts val="0"/>
                </a:spcBef>
                <a:spcAft>
                  <a:spcPts val="0"/>
                </a:spcAft>
                <a:buClr>
                  <a:srgbClr val="000000"/>
                </a:buClr>
                <a:buSzPts val="1200"/>
                <a:buFont typeface="Arial Black"/>
                <a:buNone/>
                <a:tabLst/>
                <a:defRPr/>
              </a:pPr>
              <a:t>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pic>
        <p:nvPicPr>
          <p:cNvPr id="696" name="Google Shape;696;p71"/>
          <p:cNvPicPr preferRelativeResize="0"/>
          <p:nvPr/>
        </p:nvPicPr>
        <p:blipFill rotWithShape="1">
          <a:blip r:embed="rId3">
            <a:alphaModFix/>
          </a:blip>
          <a:srcRect/>
          <a:stretch/>
        </p:blipFill>
        <p:spPr>
          <a:xfrm>
            <a:off x="2268537" y="4084637"/>
            <a:ext cx="5726112" cy="2611437"/>
          </a:xfrm>
          <a:prstGeom prst="rect">
            <a:avLst/>
          </a:prstGeom>
          <a:noFill/>
          <a:ln>
            <a:noFill/>
          </a:ln>
        </p:spPr>
      </p:pic>
      <p:sp>
        <p:nvSpPr>
          <p:cNvPr id="697" name="Google Shape;697;p71"/>
          <p:cNvSpPr txBox="1"/>
          <p:nvPr/>
        </p:nvSpPr>
        <p:spPr>
          <a:xfrm>
            <a:off x="25400" y="1250950"/>
            <a:ext cx="6850062" cy="12969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4. Forma Normal</a:t>
            </a:r>
            <a:endParaRPr/>
          </a:p>
        </p:txBody>
      </p:sp>
      <p:sp>
        <p:nvSpPr>
          <p:cNvPr id="698" name="Google Shape;698;p71"/>
          <p:cNvSpPr txBox="1"/>
          <p:nvPr/>
        </p:nvSpPr>
        <p:spPr>
          <a:xfrm>
            <a:off x="107950" y="2078037"/>
            <a:ext cx="3816350" cy="33131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500"/>
              <a:buFont typeface="Arial"/>
              <a:buNone/>
            </a:pPr>
            <a:endParaRPr sz="500" b="0" i="0" u="none">
              <a:solidFill>
                <a:schemeClr val="dk1"/>
              </a:solidFill>
              <a:latin typeface="Arial"/>
              <a:ea typeface="Arial"/>
              <a:cs typeface="Arial"/>
              <a:sym typeface="Arial"/>
            </a:endParaRPr>
          </a:p>
          <a:p>
            <a:pPr marL="342900" marR="0" lvl="0" indent="-342900" algn="just" rtl="0">
              <a:lnSpc>
                <a:spcPct val="15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Uma relação está 4. FN se ela estiver na 3. FN e não existem dependência multifuncional.</a:t>
            </a:r>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699" name="Google Shape;699;p71"/>
          <p:cNvPicPr preferRelativeResize="0"/>
          <p:nvPr/>
        </p:nvPicPr>
        <p:blipFill rotWithShape="1">
          <a:blip r:embed="rId4">
            <a:alphaModFix/>
          </a:blip>
          <a:srcRect/>
          <a:stretch/>
        </p:blipFill>
        <p:spPr>
          <a:xfrm>
            <a:off x="7481887" y="508000"/>
            <a:ext cx="1439862" cy="495300"/>
          </a:xfrm>
          <a:prstGeom prst="rect">
            <a:avLst/>
          </a:prstGeom>
          <a:noFill/>
          <a:ln>
            <a:noFill/>
          </a:ln>
        </p:spPr>
      </p:pic>
      <p:sp>
        <p:nvSpPr>
          <p:cNvPr id="700" name="Google Shape;700;p71"/>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20</a:t>
            </a:fld>
            <a:endParaRPr/>
          </a:p>
        </p:txBody>
      </p:sp>
      <p:sp>
        <p:nvSpPr>
          <p:cNvPr id="701" name="Google Shape;701;p71"/>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 Normalização de Dados - 4 e 5 FN</a:t>
            </a:r>
            <a:endParaRPr/>
          </a:p>
        </p:txBody>
      </p:sp>
      <p:pic>
        <p:nvPicPr>
          <p:cNvPr id="702" name="Google Shape;702;p71"/>
          <p:cNvPicPr preferRelativeResize="0"/>
          <p:nvPr/>
        </p:nvPicPr>
        <p:blipFill rotWithShape="1">
          <a:blip r:embed="rId5">
            <a:alphaModFix/>
          </a:blip>
          <a:srcRect/>
          <a:stretch/>
        </p:blipFill>
        <p:spPr>
          <a:xfrm>
            <a:off x="3924300" y="1704975"/>
            <a:ext cx="4784725" cy="1685925"/>
          </a:xfrm>
          <a:prstGeom prst="rect">
            <a:avLst/>
          </a:prstGeom>
          <a:noFill/>
          <a:ln>
            <a:noFill/>
          </a:ln>
        </p:spPr>
      </p:pic>
      <p:cxnSp>
        <p:nvCxnSpPr>
          <p:cNvPr id="703" name="Google Shape;703;p71"/>
          <p:cNvCxnSpPr/>
          <p:nvPr/>
        </p:nvCxnSpPr>
        <p:spPr>
          <a:xfrm flipH="1">
            <a:off x="5435600" y="2547937"/>
            <a:ext cx="881062" cy="1536700"/>
          </a:xfrm>
          <a:prstGeom prst="straightConnector1">
            <a:avLst/>
          </a:prstGeom>
          <a:noFill/>
          <a:ln w="38100" cap="flat" cmpd="sng">
            <a:solidFill>
              <a:schemeClr val="dk2"/>
            </a:solidFill>
            <a:prstDash val="solid"/>
            <a:miter lim="800000"/>
            <a:headEnd type="none" w="med" len="med"/>
            <a:tailEnd type="stealth"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72"/>
          <p:cNvSpPr txBox="1"/>
          <p:nvPr/>
        </p:nvSpPr>
        <p:spPr>
          <a:xfrm>
            <a:off x="25400" y="1250950"/>
            <a:ext cx="6850062" cy="12969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4. Forma Normal</a:t>
            </a:r>
            <a:endParaRPr/>
          </a:p>
        </p:txBody>
      </p:sp>
      <p:sp>
        <p:nvSpPr>
          <p:cNvPr id="711" name="Google Shape;711;p72"/>
          <p:cNvSpPr txBox="1"/>
          <p:nvPr/>
        </p:nvSpPr>
        <p:spPr>
          <a:xfrm>
            <a:off x="107950" y="2078037"/>
            <a:ext cx="3457575" cy="3313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712" name="Google Shape;712;p72"/>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713" name="Google Shape;713;p72"/>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21</a:t>
            </a:fld>
            <a:endParaRPr/>
          </a:p>
        </p:txBody>
      </p:sp>
      <p:sp>
        <p:nvSpPr>
          <p:cNvPr id="714" name="Google Shape;714;p72"/>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 Normalização de Dados - 4 e 5 FN</a:t>
            </a:r>
            <a:endParaRPr/>
          </a:p>
        </p:txBody>
      </p:sp>
      <p:pic>
        <p:nvPicPr>
          <p:cNvPr id="715" name="Google Shape;715;p72"/>
          <p:cNvPicPr preferRelativeResize="0"/>
          <p:nvPr/>
        </p:nvPicPr>
        <p:blipFill rotWithShape="1">
          <a:blip r:embed="rId4">
            <a:alphaModFix/>
          </a:blip>
          <a:srcRect/>
          <a:stretch/>
        </p:blipFill>
        <p:spPr>
          <a:xfrm>
            <a:off x="263525" y="1849437"/>
            <a:ext cx="3965575" cy="1397000"/>
          </a:xfrm>
          <a:prstGeom prst="rect">
            <a:avLst/>
          </a:prstGeom>
          <a:noFill/>
          <a:ln>
            <a:noFill/>
          </a:ln>
        </p:spPr>
      </p:pic>
      <p:pic>
        <p:nvPicPr>
          <p:cNvPr id="716" name="Google Shape;716;p72"/>
          <p:cNvPicPr preferRelativeResize="0"/>
          <p:nvPr/>
        </p:nvPicPr>
        <p:blipFill rotWithShape="1">
          <a:blip r:embed="rId5">
            <a:alphaModFix/>
          </a:blip>
          <a:srcRect/>
          <a:stretch/>
        </p:blipFill>
        <p:spPr>
          <a:xfrm>
            <a:off x="4119562" y="2405062"/>
            <a:ext cx="4824412" cy="2200275"/>
          </a:xfrm>
          <a:prstGeom prst="rect">
            <a:avLst/>
          </a:prstGeom>
          <a:noFill/>
          <a:ln>
            <a:noFill/>
          </a:ln>
        </p:spPr>
      </p:pic>
      <p:pic>
        <p:nvPicPr>
          <p:cNvPr id="717" name="Google Shape;717;p72"/>
          <p:cNvPicPr preferRelativeResize="0"/>
          <p:nvPr/>
        </p:nvPicPr>
        <p:blipFill rotWithShape="1">
          <a:blip r:embed="rId6">
            <a:alphaModFix/>
          </a:blip>
          <a:srcRect/>
          <a:stretch/>
        </p:blipFill>
        <p:spPr>
          <a:xfrm>
            <a:off x="1157287" y="4605337"/>
            <a:ext cx="6324600" cy="1571625"/>
          </a:xfrm>
          <a:prstGeom prst="rect">
            <a:avLst/>
          </a:prstGeom>
          <a:noFill/>
          <a:ln>
            <a:noFill/>
          </a:ln>
        </p:spPr>
      </p:pic>
      <p:cxnSp>
        <p:nvCxnSpPr>
          <p:cNvPr id="718" name="Google Shape;718;p72"/>
          <p:cNvCxnSpPr/>
          <p:nvPr/>
        </p:nvCxnSpPr>
        <p:spPr>
          <a:xfrm flipH="1">
            <a:off x="2124075" y="2547937"/>
            <a:ext cx="122237" cy="2057400"/>
          </a:xfrm>
          <a:prstGeom prst="straightConnector1">
            <a:avLst/>
          </a:prstGeom>
          <a:noFill/>
          <a:ln w="28575" cap="flat" cmpd="sng">
            <a:solidFill>
              <a:schemeClr val="dk2"/>
            </a:solidFill>
            <a:prstDash val="solid"/>
            <a:miter lim="800000"/>
            <a:headEnd type="none" w="med" len="med"/>
            <a:tailEnd type="stealth" w="med" len="med"/>
          </a:ln>
        </p:spPr>
      </p:cxnSp>
      <p:cxnSp>
        <p:nvCxnSpPr>
          <p:cNvPr id="719" name="Google Shape;719;p72"/>
          <p:cNvCxnSpPr/>
          <p:nvPr/>
        </p:nvCxnSpPr>
        <p:spPr>
          <a:xfrm flipH="1">
            <a:off x="5003800" y="4221162"/>
            <a:ext cx="647700" cy="384175"/>
          </a:xfrm>
          <a:prstGeom prst="straightConnector1">
            <a:avLst/>
          </a:prstGeom>
          <a:noFill/>
          <a:ln w="28575" cap="flat" cmpd="sng">
            <a:solidFill>
              <a:schemeClr val="dk2"/>
            </a:solidFill>
            <a:prstDash val="solid"/>
            <a:miter lim="800000"/>
            <a:headEnd type="none" w="med" len="med"/>
            <a:tailEnd type="stealth" w="med" len="med"/>
          </a:ln>
        </p:spPr>
      </p:cxnSp>
      <p:cxnSp>
        <p:nvCxnSpPr>
          <p:cNvPr id="720" name="Google Shape;720;p72"/>
          <p:cNvCxnSpPr/>
          <p:nvPr/>
        </p:nvCxnSpPr>
        <p:spPr>
          <a:xfrm>
            <a:off x="6875462" y="3074987"/>
            <a:ext cx="144462" cy="1530350"/>
          </a:xfrm>
          <a:prstGeom prst="straightConnector1">
            <a:avLst/>
          </a:prstGeom>
          <a:noFill/>
          <a:ln w="28575" cap="flat" cmpd="sng">
            <a:solidFill>
              <a:schemeClr val="dk2"/>
            </a:solidFill>
            <a:prstDash val="solid"/>
            <a:miter lim="800000"/>
            <a:headEnd type="none" w="med" len="med"/>
            <a:tailEnd type="stealth"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pic>
        <p:nvPicPr>
          <p:cNvPr id="727" name="Google Shape;727;p73"/>
          <p:cNvPicPr preferRelativeResize="0"/>
          <p:nvPr/>
        </p:nvPicPr>
        <p:blipFill rotWithShape="1">
          <a:blip r:embed="rId3">
            <a:alphaModFix/>
          </a:blip>
          <a:srcRect/>
          <a:stretch/>
        </p:blipFill>
        <p:spPr>
          <a:xfrm>
            <a:off x="4548187" y="5157787"/>
            <a:ext cx="4105275" cy="1444625"/>
          </a:xfrm>
          <a:prstGeom prst="rect">
            <a:avLst/>
          </a:prstGeom>
          <a:noFill/>
          <a:ln>
            <a:noFill/>
          </a:ln>
        </p:spPr>
      </p:pic>
      <p:sp>
        <p:nvSpPr>
          <p:cNvPr id="728" name="Google Shape;728;p73"/>
          <p:cNvSpPr txBox="1"/>
          <p:nvPr/>
        </p:nvSpPr>
        <p:spPr>
          <a:xfrm>
            <a:off x="25400" y="1250950"/>
            <a:ext cx="6850062" cy="12969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Dependência de Junção</a:t>
            </a:r>
            <a:endParaRPr/>
          </a:p>
        </p:txBody>
      </p:sp>
      <p:sp>
        <p:nvSpPr>
          <p:cNvPr id="729" name="Google Shape;729;p73"/>
          <p:cNvSpPr txBox="1"/>
          <p:nvPr/>
        </p:nvSpPr>
        <p:spPr>
          <a:xfrm>
            <a:off x="250825" y="2078037"/>
            <a:ext cx="3457575" cy="33131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500"/>
              <a:buFont typeface="Arial"/>
              <a:buNone/>
            </a:pPr>
            <a:endParaRPr sz="500" b="0" i="0" u="none">
              <a:solidFill>
                <a:schemeClr val="dk1"/>
              </a:solidFill>
              <a:latin typeface="Arial"/>
              <a:ea typeface="Arial"/>
              <a:cs typeface="Arial"/>
              <a:sym typeface="Arial"/>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É um caso mais raro, uma relação existe uma </a:t>
            </a:r>
            <a:r>
              <a:rPr lang="en-US" sz="2000" b="1" i="0" u="none">
                <a:solidFill>
                  <a:schemeClr val="dk1"/>
                </a:solidFill>
                <a:latin typeface="Arial"/>
                <a:ea typeface="Arial"/>
                <a:cs typeface="Arial"/>
                <a:sym typeface="Arial"/>
              </a:rPr>
              <a:t>dependência de junção </a:t>
            </a:r>
            <a:r>
              <a:rPr lang="en-US" sz="2000" b="0" i="0" u="none">
                <a:solidFill>
                  <a:schemeClr val="dk1"/>
                </a:solidFill>
                <a:latin typeface="Arial"/>
                <a:ea typeface="Arial"/>
                <a:cs typeface="Arial"/>
                <a:sym typeface="Arial"/>
              </a:rPr>
              <a:t>se, dadas algumas projeções sobre essa relação.</a:t>
            </a:r>
            <a:endParaRPr/>
          </a:p>
          <a:p>
            <a:pPr marL="342900" marR="0" lvl="0" indent="-342900" algn="just" rtl="0">
              <a:lnSpc>
                <a:spcPct val="100000"/>
              </a:lnSpc>
              <a:spcBef>
                <a:spcPts val="400"/>
              </a:spcBef>
              <a:spcAft>
                <a:spcPts val="0"/>
              </a:spcAft>
              <a:buClr>
                <a:srgbClr val="FF0000"/>
              </a:buClr>
              <a:buSzPts val="2000"/>
              <a:buFont typeface="Arial"/>
              <a:buChar char="•"/>
            </a:pPr>
            <a:r>
              <a:rPr lang="en-US" sz="2000" b="1" i="0" u="none">
                <a:solidFill>
                  <a:srgbClr val="FF0000"/>
                </a:solidFill>
                <a:latin typeface="Arial"/>
                <a:ea typeface="Arial"/>
                <a:cs typeface="Arial"/>
                <a:sym typeface="Arial"/>
              </a:rPr>
              <a:t>Apenas se reconstrói a relação inicial </a:t>
            </a:r>
            <a:r>
              <a:rPr lang="en-US" sz="2000" b="0" i="0" u="none">
                <a:solidFill>
                  <a:schemeClr val="dk1"/>
                </a:solidFill>
                <a:latin typeface="Arial"/>
                <a:ea typeface="Arial"/>
                <a:cs typeface="Arial"/>
                <a:sym typeface="Arial"/>
              </a:rPr>
              <a:t>através de algumas junções bem específicas, mas pode não ser todas relações. </a:t>
            </a:r>
            <a:endParaRPr/>
          </a:p>
        </p:txBody>
      </p:sp>
      <p:pic>
        <p:nvPicPr>
          <p:cNvPr id="730" name="Google Shape;730;p73"/>
          <p:cNvPicPr preferRelativeResize="0"/>
          <p:nvPr/>
        </p:nvPicPr>
        <p:blipFill rotWithShape="1">
          <a:blip r:embed="rId4">
            <a:alphaModFix/>
          </a:blip>
          <a:srcRect/>
          <a:stretch/>
        </p:blipFill>
        <p:spPr>
          <a:xfrm>
            <a:off x="7481887" y="508000"/>
            <a:ext cx="1439862" cy="495300"/>
          </a:xfrm>
          <a:prstGeom prst="rect">
            <a:avLst/>
          </a:prstGeom>
          <a:noFill/>
          <a:ln>
            <a:noFill/>
          </a:ln>
        </p:spPr>
      </p:pic>
      <p:sp>
        <p:nvSpPr>
          <p:cNvPr id="731" name="Google Shape;731;p73"/>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22</a:t>
            </a:fld>
            <a:endParaRPr/>
          </a:p>
        </p:txBody>
      </p:sp>
      <p:sp>
        <p:nvSpPr>
          <p:cNvPr id="732" name="Google Shape;732;p73"/>
          <p:cNvSpPr txBox="1"/>
          <p:nvPr/>
        </p:nvSpPr>
        <p:spPr>
          <a:xfrm>
            <a:off x="93935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 Normalização de Dados - 4 e 5 FN</a:t>
            </a:r>
            <a:endParaRPr/>
          </a:p>
        </p:txBody>
      </p:sp>
      <p:pic>
        <p:nvPicPr>
          <p:cNvPr id="733" name="Google Shape;733;p73"/>
          <p:cNvPicPr preferRelativeResize="0"/>
          <p:nvPr/>
        </p:nvPicPr>
        <p:blipFill rotWithShape="1">
          <a:blip r:embed="rId5">
            <a:alphaModFix/>
          </a:blip>
          <a:srcRect/>
          <a:stretch/>
        </p:blipFill>
        <p:spPr>
          <a:xfrm>
            <a:off x="4211637" y="1752600"/>
            <a:ext cx="4710112" cy="2149475"/>
          </a:xfrm>
          <a:prstGeom prst="rect">
            <a:avLst/>
          </a:prstGeom>
          <a:noFill/>
          <a:ln>
            <a:noFill/>
          </a:ln>
        </p:spPr>
      </p:pic>
      <p:cxnSp>
        <p:nvCxnSpPr>
          <p:cNvPr id="734" name="Google Shape;734;p73"/>
          <p:cNvCxnSpPr/>
          <p:nvPr/>
        </p:nvCxnSpPr>
        <p:spPr>
          <a:xfrm>
            <a:off x="6372225" y="3735387"/>
            <a:ext cx="195262" cy="1439862"/>
          </a:xfrm>
          <a:prstGeom prst="straightConnector1">
            <a:avLst/>
          </a:prstGeom>
          <a:noFill/>
          <a:ln w="28575" cap="flat" cmpd="sng">
            <a:solidFill>
              <a:schemeClr val="dk2"/>
            </a:solidFill>
            <a:prstDash val="solid"/>
            <a:miter lim="800000"/>
            <a:headEnd type="none" w="med" len="med"/>
            <a:tailEnd type="stealth"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74"/>
          <p:cNvSpPr txBox="1"/>
          <p:nvPr/>
        </p:nvSpPr>
        <p:spPr>
          <a:xfrm>
            <a:off x="25400" y="1250950"/>
            <a:ext cx="6850062" cy="12969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Dependência de Junção</a:t>
            </a:r>
            <a:endParaRPr/>
          </a:p>
        </p:txBody>
      </p:sp>
      <p:sp>
        <p:nvSpPr>
          <p:cNvPr id="742" name="Google Shape;742;p74"/>
          <p:cNvSpPr txBox="1"/>
          <p:nvPr/>
        </p:nvSpPr>
        <p:spPr>
          <a:xfrm>
            <a:off x="250825" y="2078037"/>
            <a:ext cx="3457575" cy="33131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500"/>
              <a:buFont typeface="Arial"/>
              <a:buNone/>
            </a:pPr>
            <a:endParaRPr sz="500" b="0" i="0" u="none">
              <a:solidFill>
                <a:schemeClr val="dk1"/>
              </a:solidFill>
              <a:latin typeface="Arial"/>
              <a:ea typeface="Arial"/>
              <a:cs typeface="Arial"/>
              <a:sym typeface="Arial"/>
            </a:endParaRPr>
          </a:p>
          <a:p>
            <a:pPr marL="342900" marR="0" lvl="0" indent="-342900" algn="just" rtl="0">
              <a:lnSpc>
                <a:spcPct val="15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Deve produzir a instância inicial através de junções de várias tabelas de relacionamento.</a:t>
            </a:r>
            <a:endParaRPr/>
          </a:p>
        </p:txBody>
      </p:sp>
      <p:pic>
        <p:nvPicPr>
          <p:cNvPr id="743" name="Google Shape;743;p74"/>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744" name="Google Shape;744;p74"/>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23</a:t>
            </a:fld>
            <a:endParaRPr/>
          </a:p>
        </p:txBody>
      </p:sp>
      <p:sp>
        <p:nvSpPr>
          <p:cNvPr id="745" name="Google Shape;745;p74"/>
          <p:cNvSpPr txBox="1"/>
          <p:nvPr/>
        </p:nvSpPr>
        <p:spPr>
          <a:xfrm>
            <a:off x="3124200" y="6248400"/>
            <a:ext cx="4105275"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 Normalização de Dados - 4 e 5 FN</a:t>
            </a:r>
            <a:endParaRPr/>
          </a:p>
        </p:txBody>
      </p:sp>
      <p:pic>
        <p:nvPicPr>
          <p:cNvPr id="746" name="Google Shape;746;p74"/>
          <p:cNvPicPr preferRelativeResize="0"/>
          <p:nvPr/>
        </p:nvPicPr>
        <p:blipFill rotWithShape="1">
          <a:blip r:embed="rId4">
            <a:alphaModFix/>
          </a:blip>
          <a:srcRect/>
          <a:stretch/>
        </p:blipFill>
        <p:spPr>
          <a:xfrm>
            <a:off x="862012" y="5032375"/>
            <a:ext cx="4105275" cy="1444625"/>
          </a:xfrm>
          <a:prstGeom prst="rect">
            <a:avLst/>
          </a:prstGeom>
          <a:noFill/>
          <a:ln>
            <a:noFill/>
          </a:ln>
        </p:spPr>
      </p:pic>
      <p:pic>
        <p:nvPicPr>
          <p:cNvPr id="747" name="Google Shape;747;p74"/>
          <p:cNvPicPr preferRelativeResize="0"/>
          <p:nvPr/>
        </p:nvPicPr>
        <p:blipFill rotWithShape="1">
          <a:blip r:embed="rId5">
            <a:alphaModFix/>
          </a:blip>
          <a:srcRect/>
          <a:stretch/>
        </p:blipFill>
        <p:spPr>
          <a:xfrm>
            <a:off x="4211637" y="1752600"/>
            <a:ext cx="4710112" cy="2149475"/>
          </a:xfrm>
          <a:prstGeom prst="rect">
            <a:avLst/>
          </a:prstGeom>
          <a:noFill/>
          <a:ln>
            <a:noFill/>
          </a:ln>
        </p:spPr>
      </p:pic>
      <p:cxnSp>
        <p:nvCxnSpPr>
          <p:cNvPr id="748" name="Google Shape;748;p74"/>
          <p:cNvCxnSpPr/>
          <p:nvPr/>
        </p:nvCxnSpPr>
        <p:spPr>
          <a:xfrm flipH="1">
            <a:off x="3563937" y="3735387"/>
            <a:ext cx="2808287" cy="1206500"/>
          </a:xfrm>
          <a:prstGeom prst="straightConnector1">
            <a:avLst/>
          </a:prstGeom>
          <a:noFill/>
          <a:ln w="28575" cap="flat" cmpd="sng">
            <a:solidFill>
              <a:schemeClr val="dk2"/>
            </a:solidFill>
            <a:prstDash val="solid"/>
            <a:miter lim="800000"/>
            <a:headEnd type="none" w="med" len="med"/>
            <a:tailEnd type="stealth"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75"/>
          <p:cNvSpPr txBox="1"/>
          <p:nvPr/>
        </p:nvSpPr>
        <p:spPr>
          <a:xfrm>
            <a:off x="25400" y="1250950"/>
            <a:ext cx="6850062" cy="12969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5. Forma Normal</a:t>
            </a:r>
            <a:endParaRPr/>
          </a:p>
        </p:txBody>
      </p:sp>
      <p:sp>
        <p:nvSpPr>
          <p:cNvPr id="756" name="Google Shape;756;p75"/>
          <p:cNvSpPr txBox="1"/>
          <p:nvPr/>
        </p:nvSpPr>
        <p:spPr>
          <a:xfrm>
            <a:off x="25400" y="1844675"/>
            <a:ext cx="3990975" cy="33131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500"/>
              <a:buFont typeface="Arial"/>
              <a:buNone/>
            </a:pPr>
            <a:endParaRPr sz="500" b="0" i="0" u="none">
              <a:solidFill>
                <a:schemeClr val="dk1"/>
              </a:solidFill>
              <a:latin typeface="Arial"/>
              <a:ea typeface="Arial"/>
              <a:cs typeface="Arial"/>
              <a:sym typeface="Arial"/>
            </a:endParaRPr>
          </a:p>
          <a:p>
            <a:pPr marL="342900" marR="0" lvl="0" indent="-342900" algn="just" rtl="0">
              <a:lnSpc>
                <a:spcPct val="15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Uma relação está 5. FN se ela estiver na 3. FN e existe dependência de Junção para voltar a instância inicial de junção das entidades.</a:t>
            </a:r>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757" name="Google Shape;757;p75"/>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758" name="Google Shape;758;p75"/>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24</a:t>
            </a:fld>
            <a:endParaRPr/>
          </a:p>
        </p:txBody>
      </p:sp>
      <p:sp>
        <p:nvSpPr>
          <p:cNvPr id="759" name="Google Shape;759;p75"/>
          <p:cNvSpPr txBox="1"/>
          <p:nvPr/>
        </p:nvSpPr>
        <p:spPr>
          <a:xfrm>
            <a:off x="3124200" y="6248400"/>
            <a:ext cx="3751262"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 Normalização de Dados - 4 e 5 FN</a:t>
            </a:r>
            <a:endParaRPr/>
          </a:p>
        </p:txBody>
      </p:sp>
      <p:pic>
        <p:nvPicPr>
          <p:cNvPr id="760" name="Google Shape;760;p75"/>
          <p:cNvPicPr preferRelativeResize="0"/>
          <p:nvPr/>
        </p:nvPicPr>
        <p:blipFill rotWithShape="1">
          <a:blip r:embed="rId4">
            <a:alphaModFix/>
          </a:blip>
          <a:srcRect/>
          <a:stretch/>
        </p:blipFill>
        <p:spPr>
          <a:xfrm>
            <a:off x="900112" y="4724400"/>
            <a:ext cx="4784725" cy="1685925"/>
          </a:xfrm>
          <a:prstGeom prst="rect">
            <a:avLst/>
          </a:prstGeom>
          <a:noFill/>
          <a:ln>
            <a:noFill/>
          </a:ln>
        </p:spPr>
      </p:pic>
      <p:pic>
        <p:nvPicPr>
          <p:cNvPr id="761" name="Google Shape;761;p75"/>
          <p:cNvPicPr preferRelativeResize="0"/>
          <p:nvPr/>
        </p:nvPicPr>
        <p:blipFill rotWithShape="1">
          <a:blip r:embed="rId5">
            <a:alphaModFix/>
          </a:blip>
          <a:srcRect/>
          <a:stretch/>
        </p:blipFill>
        <p:spPr>
          <a:xfrm>
            <a:off x="4016375" y="1401762"/>
            <a:ext cx="5024437" cy="2292350"/>
          </a:xfrm>
          <a:prstGeom prst="rect">
            <a:avLst/>
          </a:prstGeom>
          <a:noFill/>
          <a:ln>
            <a:noFill/>
          </a:ln>
        </p:spPr>
      </p:pic>
      <p:cxnSp>
        <p:nvCxnSpPr>
          <p:cNvPr id="762" name="Google Shape;762;p75"/>
          <p:cNvCxnSpPr/>
          <p:nvPr/>
        </p:nvCxnSpPr>
        <p:spPr>
          <a:xfrm flipH="1">
            <a:off x="3779837" y="3500437"/>
            <a:ext cx="2520950" cy="1223962"/>
          </a:xfrm>
          <a:prstGeom prst="straightConnector1">
            <a:avLst/>
          </a:prstGeom>
          <a:noFill/>
          <a:ln w="28575" cap="flat" cmpd="sng">
            <a:solidFill>
              <a:schemeClr val="dk2"/>
            </a:solidFill>
            <a:prstDash val="solid"/>
            <a:miter lim="800000"/>
            <a:headEnd type="none" w="med" len="med"/>
            <a:tailEnd type="stealth"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76"/>
          <p:cNvSpPr txBox="1"/>
          <p:nvPr/>
        </p:nvSpPr>
        <p:spPr>
          <a:xfrm>
            <a:off x="25400" y="1250950"/>
            <a:ext cx="6850062" cy="12969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5. Forma Normal</a:t>
            </a:r>
            <a:endParaRPr/>
          </a:p>
        </p:txBody>
      </p:sp>
      <p:sp>
        <p:nvSpPr>
          <p:cNvPr id="770" name="Google Shape;770;p76"/>
          <p:cNvSpPr txBox="1"/>
          <p:nvPr/>
        </p:nvSpPr>
        <p:spPr>
          <a:xfrm>
            <a:off x="107950" y="2078037"/>
            <a:ext cx="3457575" cy="33131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500"/>
              <a:buFont typeface="Arial"/>
              <a:buNone/>
            </a:pPr>
            <a:endParaRPr sz="500" b="0" i="0" u="none">
              <a:solidFill>
                <a:schemeClr val="dk1"/>
              </a:solidFill>
              <a:latin typeface="Arial"/>
              <a:ea typeface="Arial"/>
              <a:cs typeface="Arial"/>
              <a:sym typeface="Arial"/>
            </a:endParaRPr>
          </a:p>
          <a:p>
            <a:pPr marL="342900" marR="0" lvl="0" indent="-342900" algn="just" rtl="0">
              <a:lnSpc>
                <a:spcPct val="15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Também chamada de </a:t>
            </a:r>
            <a:r>
              <a:rPr lang="en-US" sz="2000" b="0" i="0" u="none">
                <a:solidFill>
                  <a:srgbClr val="FF0000"/>
                </a:solidFill>
                <a:latin typeface="Arial"/>
                <a:ea typeface="Arial"/>
                <a:cs typeface="Arial"/>
                <a:sym typeface="Arial"/>
              </a:rPr>
              <a:t>Forma Normal de Projeção de Junção</a:t>
            </a:r>
            <a:r>
              <a:rPr lang="en-US" sz="2000" b="0" i="0" u="none">
                <a:solidFill>
                  <a:schemeClr val="dk1"/>
                </a:solidFill>
                <a:latin typeface="Arial"/>
                <a:ea typeface="Arial"/>
                <a:cs typeface="Arial"/>
                <a:sym typeface="Arial"/>
              </a:rPr>
              <a:t>.</a:t>
            </a:r>
            <a:endParaRPr/>
          </a:p>
          <a:p>
            <a:pPr marL="342900" marR="0" lvl="0" indent="-342900" algn="just" rtl="0">
              <a:lnSpc>
                <a:spcPct val="15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FNPJ</a:t>
            </a:r>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771" name="Google Shape;771;p76"/>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772" name="Google Shape;772;p76"/>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25</a:t>
            </a:fld>
            <a:endParaRPr/>
          </a:p>
        </p:txBody>
      </p:sp>
      <p:sp>
        <p:nvSpPr>
          <p:cNvPr id="773" name="Google Shape;773;p76"/>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 Normalização de Dados - 4 e 5 FN</a:t>
            </a:r>
            <a:endParaRPr/>
          </a:p>
        </p:txBody>
      </p:sp>
      <p:pic>
        <p:nvPicPr>
          <p:cNvPr id="774" name="Google Shape;774;p76"/>
          <p:cNvPicPr preferRelativeResize="0"/>
          <p:nvPr/>
        </p:nvPicPr>
        <p:blipFill rotWithShape="1">
          <a:blip r:embed="rId4">
            <a:alphaModFix/>
          </a:blip>
          <a:srcRect/>
          <a:stretch/>
        </p:blipFill>
        <p:spPr>
          <a:xfrm>
            <a:off x="468312" y="4548187"/>
            <a:ext cx="4784725" cy="1685925"/>
          </a:xfrm>
          <a:prstGeom prst="rect">
            <a:avLst/>
          </a:prstGeom>
          <a:noFill/>
          <a:ln>
            <a:noFill/>
          </a:ln>
        </p:spPr>
      </p:pic>
      <p:pic>
        <p:nvPicPr>
          <p:cNvPr id="775" name="Google Shape;775;p76"/>
          <p:cNvPicPr preferRelativeResize="0"/>
          <p:nvPr/>
        </p:nvPicPr>
        <p:blipFill rotWithShape="1">
          <a:blip r:embed="rId5">
            <a:alphaModFix/>
          </a:blip>
          <a:srcRect/>
          <a:stretch/>
        </p:blipFill>
        <p:spPr>
          <a:xfrm>
            <a:off x="4090987" y="1476375"/>
            <a:ext cx="5024437" cy="2292350"/>
          </a:xfrm>
          <a:prstGeom prst="rect">
            <a:avLst/>
          </a:prstGeom>
          <a:noFill/>
          <a:ln>
            <a:noFill/>
          </a:ln>
        </p:spPr>
      </p:pic>
      <p:cxnSp>
        <p:nvCxnSpPr>
          <p:cNvPr id="776" name="Google Shape;776;p76"/>
          <p:cNvCxnSpPr/>
          <p:nvPr/>
        </p:nvCxnSpPr>
        <p:spPr>
          <a:xfrm flipH="1">
            <a:off x="3565525" y="3573462"/>
            <a:ext cx="2735262" cy="974725"/>
          </a:xfrm>
          <a:prstGeom prst="straightConnector1">
            <a:avLst/>
          </a:prstGeom>
          <a:noFill/>
          <a:ln w="28575" cap="flat" cmpd="sng">
            <a:solidFill>
              <a:schemeClr val="dk2"/>
            </a:solidFill>
            <a:prstDash val="solid"/>
            <a:miter lim="800000"/>
            <a:headEnd type="none" w="med" len="med"/>
            <a:tailEnd type="stealth"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77"/>
          <p:cNvSpPr txBox="1">
            <a:spLocks noGrp="1"/>
          </p:cNvSpPr>
          <p:nvPr>
            <p:ph type="ctrTitle"/>
          </p:nvPr>
        </p:nvSpPr>
        <p:spPr>
          <a:xfrm>
            <a:off x="1600200" y="1773237"/>
            <a:ext cx="60198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b="0" i="0" u="none">
                <a:solidFill>
                  <a:srgbClr val="FFFFFF"/>
                </a:solidFill>
                <a:latin typeface="Arial"/>
                <a:ea typeface="Arial"/>
                <a:cs typeface="Arial"/>
                <a:sym typeface="Arial"/>
              </a:rPr>
              <a:t> Questionário</a:t>
            </a:r>
            <a:endParaRPr/>
          </a:p>
        </p:txBody>
      </p:sp>
      <p:sp>
        <p:nvSpPr>
          <p:cNvPr id="782" name="Google Shape;782;p77"/>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Black"/>
              <a:buNone/>
            </a:pPr>
            <a:fld id="{00000000-1234-1234-1234-123412341234}" type="slidenum">
              <a:rPr lang="en-US" sz="1200" b="0" i="0" u="none">
                <a:solidFill>
                  <a:srgbClr val="000000"/>
                </a:solidFill>
                <a:latin typeface="Arial Black"/>
                <a:ea typeface="Arial Black"/>
                <a:cs typeface="Arial Black"/>
                <a:sym typeface="Arial Black"/>
              </a:rPr>
              <a:t>26</a:t>
            </a:fld>
            <a:endParaRPr/>
          </a:p>
        </p:txBody>
      </p:sp>
      <p:pic>
        <p:nvPicPr>
          <p:cNvPr id="783" name="Google Shape;783;p77"/>
          <p:cNvPicPr preferRelativeResize="0"/>
          <p:nvPr/>
        </p:nvPicPr>
        <p:blipFill rotWithShape="1">
          <a:blip r:embed="rId3">
            <a:alphaModFix/>
          </a:blip>
          <a:srcRect/>
          <a:stretch/>
        </p:blipFill>
        <p:spPr>
          <a:xfrm>
            <a:off x="7235825" y="260350"/>
            <a:ext cx="1439862" cy="495300"/>
          </a:xfrm>
          <a:prstGeom prst="rect">
            <a:avLst/>
          </a:prstGeom>
          <a:noFill/>
          <a:ln>
            <a:noFill/>
          </a:ln>
        </p:spPr>
      </p:pic>
      <p:sp>
        <p:nvSpPr>
          <p:cNvPr id="784" name="Google Shape;784;p77"/>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Black"/>
              <a:buNone/>
            </a:pPr>
            <a:fld id="{00000000-1234-1234-1234-123412341234}" type="slidenum">
              <a:rPr lang="en-US" sz="1200" b="0" i="0" u="none">
                <a:solidFill>
                  <a:srgbClr val="000000"/>
                </a:solidFill>
                <a:latin typeface="Arial Black"/>
                <a:ea typeface="Arial Black"/>
                <a:cs typeface="Arial Black"/>
                <a:sym typeface="Arial Black"/>
              </a:rPr>
              <a:t>26</a:t>
            </a:fld>
            <a:endParaRPr/>
          </a:p>
        </p:txBody>
      </p:sp>
      <p:sp>
        <p:nvSpPr>
          <p:cNvPr id="785" name="Google Shape;785;p77"/>
          <p:cNvSpPr txBox="1"/>
          <p:nvPr/>
        </p:nvSpPr>
        <p:spPr>
          <a:xfrm>
            <a:off x="2590800" y="6248400"/>
            <a:ext cx="5726112"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Aula - Normalização de Dados - 4 e 5 FN</a:t>
            </a:r>
            <a:endParaRPr/>
          </a:p>
        </p:txBody>
      </p:sp>
      <p:sp>
        <p:nvSpPr>
          <p:cNvPr id="786" name="Google Shape;786;p77"/>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Black"/>
              <a:buNone/>
            </a:pPr>
            <a:fld id="{00000000-1234-1234-1234-123412341234}" type="slidenum">
              <a:rPr lang="en-US" sz="1200" b="0" i="0" u="none">
                <a:solidFill>
                  <a:srgbClr val="000000"/>
                </a:solidFill>
                <a:latin typeface="Arial Black"/>
                <a:ea typeface="Arial Black"/>
                <a:cs typeface="Arial Black"/>
                <a:sym typeface="Arial Black"/>
              </a:rPr>
              <a:t>26</a:t>
            </a:fld>
            <a:endParaRPr/>
          </a:p>
        </p:txBody>
      </p:sp>
    </p:spTree>
  </p:cSld>
  <p:clrMapOvr>
    <a:masterClrMapping/>
  </p:clrMapOvr>
  <p:transition>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78"/>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Black"/>
              <a:buNone/>
            </a:pPr>
            <a:fld id="{00000000-1234-1234-1234-123412341234}" type="slidenum">
              <a:rPr lang="en-US" sz="1200" b="0" i="0" u="none">
                <a:solidFill>
                  <a:srgbClr val="000000"/>
                </a:solidFill>
                <a:latin typeface="Arial Black"/>
                <a:ea typeface="Arial Black"/>
                <a:cs typeface="Arial Black"/>
                <a:sym typeface="Arial Black"/>
              </a:rPr>
              <a:t>27</a:t>
            </a:fld>
            <a:endParaRPr/>
          </a:p>
        </p:txBody>
      </p:sp>
      <p:pic>
        <p:nvPicPr>
          <p:cNvPr id="792" name="Google Shape;792;p78"/>
          <p:cNvPicPr preferRelativeResize="0"/>
          <p:nvPr/>
        </p:nvPicPr>
        <p:blipFill rotWithShape="1">
          <a:blip r:embed="rId3">
            <a:alphaModFix/>
          </a:blip>
          <a:srcRect/>
          <a:stretch/>
        </p:blipFill>
        <p:spPr>
          <a:xfrm>
            <a:off x="7267575" y="508000"/>
            <a:ext cx="1439862" cy="495300"/>
          </a:xfrm>
          <a:prstGeom prst="rect">
            <a:avLst/>
          </a:prstGeom>
          <a:noFill/>
          <a:ln>
            <a:noFill/>
          </a:ln>
        </p:spPr>
      </p:pic>
      <p:sp>
        <p:nvSpPr>
          <p:cNvPr id="793" name="Google Shape;793;p78"/>
          <p:cNvSpPr txBox="1"/>
          <p:nvPr/>
        </p:nvSpPr>
        <p:spPr>
          <a:xfrm>
            <a:off x="4762" y="755650"/>
            <a:ext cx="8229600" cy="1371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a:solidFill>
                  <a:srgbClr val="000000"/>
                </a:solidFill>
                <a:latin typeface="Arial"/>
                <a:ea typeface="Arial"/>
                <a:cs typeface="Arial"/>
                <a:sym typeface="Arial"/>
              </a:rPr>
              <a:t>Questionário</a:t>
            </a:r>
            <a:endParaRPr/>
          </a:p>
        </p:txBody>
      </p:sp>
      <p:pic>
        <p:nvPicPr>
          <p:cNvPr id="794" name="Google Shape;794;p78"/>
          <p:cNvPicPr preferRelativeResize="0"/>
          <p:nvPr/>
        </p:nvPicPr>
        <p:blipFill rotWithShape="1">
          <a:blip r:embed="rId4">
            <a:alphaModFix/>
          </a:blip>
          <a:srcRect/>
          <a:stretch/>
        </p:blipFill>
        <p:spPr>
          <a:xfrm>
            <a:off x="223837" y="1433512"/>
            <a:ext cx="5795962" cy="3022600"/>
          </a:xfrm>
          <a:prstGeom prst="rect">
            <a:avLst/>
          </a:prstGeom>
          <a:noFill/>
          <a:ln>
            <a:noFill/>
          </a:ln>
        </p:spPr>
      </p:pic>
      <p:pic>
        <p:nvPicPr>
          <p:cNvPr id="795" name="Google Shape;795;p78"/>
          <p:cNvPicPr preferRelativeResize="0"/>
          <p:nvPr/>
        </p:nvPicPr>
        <p:blipFill rotWithShape="1">
          <a:blip r:embed="rId5">
            <a:alphaModFix/>
          </a:blip>
          <a:srcRect/>
          <a:stretch/>
        </p:blipFill>
        <p:spPr>
          <a:xfrm>
            <a:off x="5030787" y="3032125"/>
            <a:ext cx="3676650" cy="2847975"/>
          </a:xfrm>
          <a:prstGeom prst="rect">
            <a:avLst/>
          </a:prstGeom>
          <a:noFill/>
          <a:ln>
            <a:noFill/>
          </a:ln>
        </p:spPr>
      </p:pic>
      <p:sp>
        <p:nvSpPr>
          <p:cNvPr id="796" name="Google Shape;796;p78"/>
          <p:cNvSpPr txBox="1"/>
          <p:nvPr/>
        </p:nvSpPr>
        <p:spPr>
          <a:xfrm>
            <a:off x="307975" y="5113337"/>
            <a:ext cx="1681162" cy="400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a:solidFill>
                  <a:srgbClr val="000000"/>
                </a:solidFill>
                <a:latin typeface="Arial"/>
                <a:ea typeface="Arial"/>
                <a:cs typeface="Arial"/>
                <a:sym typeface="Arial"/>
              </a:rPr>
              <a:t>Nome + RA</a:t>
            </a:r>
            <a:endParaRPr/>
          </a:p>
        </p:txBody>
      </p:sp>
      <p:cxnSp>
        <p:nvCxnSpPr>
          <p:cNvPr id="797" name="Google Shape;797;p78"/>
          <p:cNvCxnSpPr/>
          <p:nvPr/>
        </p:nvCxnSpPr>
        <p:spPr>
          <a:xfrm rot="10800000" flipH="1">
            <a:off x="2051050" y="4724400"/>
            <a:ext cx="3968750" cy="576262"/>
          </a:xfrm>
          <a:prstGeom prst="straightConnector1">
            <a:avLst/>
          </a:prstGeom>
          <a:noFill/>
          <a:ln w="9525" cap="flat" cmpd="sng">
            <a:solidFill>
              <a:schemeClr val="dk1"/>
            </a:solidFill>
            <a:prstDash val="solid"/>
            <a:miter lim="800000"/>
            <a:headEnd type="none" w="med" len="med"/>
            <a:tailEnd type="triangle" w="med" len="med"/>
          </a:ln>
        </p:spPr>
      </p:cxnSp>
      <p:sp>
        <p:nvSpPr>
          <p:cNvPr id="798" name="Google Shape;798;p78"/>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Black"/>
              <a:buNone/>
            </a:pPr>
            <a:fld id="{00000000-1234-1234-1234-123412341234}" type="slidenum">
              <a:rPr lang="en-US" sz="1200" b="0" i="0" u="none">
                <a:solidFill>
                  <a:srgbClr val="000000"/>
                </a:solidFill>
                <a:latin typeface="Arial Black"/>
                <a:ea typeface="Arial Black"/>
                <a:cs typeface="Arial Black"/>
                <a:sym typeface="Arial Black"/>
              </a:rPr>
              <a:t>27</a:t>
            </a:fld>
            <a:endParaRPr/>
          </a:p>
        </p:txBody>
      </p:sp>
      <p:sp>
        <p:nvSpPr>
          <p:cNvPr id="799" name="Google Shape;799;p78"/>
          <p:cNvSpPr txBox="1"/>
          <p:nvPr/>
        </p:nvSpPr>
        <p:spPr>
          <a:xfrm>
            <a:off x="6421437" y="1817687"/>
            <a:ext cx="1989137" cy="400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https://kahoot.it/</a:t>
            </a:r>
            <a:endParaRPr/>
          </a:p>
        </p:txBody>
      </p:sp>
      <p:sp>
        <p:nvSpPr>
          <p:cNvPr id="800" name="Google Shape;800;p78"/>
          <p:cNvSpPr txBox="1"/>
          <p:nvPr/>
        </p:nvSpPr>
        <p:spPr>
          <a:xfrm>
            <a:off x="2354262" y="6237287"/>
            <a:ext cx="6129337"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Aula - Normalização de Dados - 4 e 5 FN</a:t>
            </a:r>
            <a:endParaRPr/>
          </a:p>
        </p:txBody>
      </p:sp>
      <p:sp>
        <p:nvSpPr>
          <p:cNvPr id="801" name="Google Shape;801;p78"/>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Black"/>
              <a:buNone/>
            </a:pPr>
            <a:fld id="{00000000-1234-1234-1234-123412341234}" type="slidenum">
              <a:rPr lang="en-US" sz="1200" b="0" i="0" u="none">
                <a:solidFill>
                  <a:srgbClr val="000000"/>
                </a:solidFill>
                <a:latin typeface="Arial Black"/>
                <a:ea typeface="Arial Black"/>
                <a:cs typeface="Arial Black"/>
                <a:sym typeface="Arial Black"/>
              </a:rPr>
              <a:t>27</a:t>
            </a:fld>
            <a:endParaRPr/>
          </a:p>
        </p:txBody>
      </p:sp>
    </p:spTree>
  </p:cSld>
  <p:clrMapOvr>
    <a:masterClrMapping/>
  </p:clrMapOvr>
  <p:transition>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80"/>
          <p:cNvSpPr txBox="1">
            <a:spLocks noGrp="1"/>
          </p:cNvSpPr>
          <p:nvPr>
            <p:ph type="ctrTitle"/>
          </p:nvPr>
        </p:nvSpPr>
        <p:spPr>
          <a:xfrm>
            <a:off x="2268537" y="1341437"/>
            <a:ext cx="6019800" cy="28590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2400"/>
              <a:buFont typeface="Arial"/>
              <a:buNone/>
            </a:pPr>
            <a:r>
              <a:rPr lang="en-US" sz="2400" b="1" i="0" u="none">
                <a:solidFill>
                  <a:srgbClr val="FFFFFF"/>
                </a:solidFill>
                <a:latin typeface="Arial"/>
                <a:ea typeface="Arial"/>
                <a:cs typeface="Arial"/>
                <a:sym typeface="Arial"/>
              </a:rPr>
              <a:t>Exercício 3. forma Normal para 4. forma normal</a:t>
            </a:r>
            <a:endParaRPr/>
          </a:p>
        </p:txBody>
      </p:sp>
      <p:sp>
        <p:nvSpPr>
          <p:cNvPr id="819" name="Google Shape;819;p80"/>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28</a:t>
            </a:fld>
            <a:endParaRPr/>
          </a:p>
        </p:txBody>
      </p:sp>
      <p:sp>
        <p:nvSpPr>
          <p:cNvPr id="820" name="Google Shape;820;p80"/>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 Normalização de Dados - 4 e 5 FN</a:t>
            </a:r>
            <a:endParaRPr/>
          </a:p>
        </p:txBody>
      </p:sp>
      <p:pic>
        <p:nvPicPr>
          <p:cNvPr id="821" name="Google Shape;821;p80"/>
          <p:cNvPicPr preferRelativeResize="0"/>
          <p:nvPr/>
        </p:nvPicPr>
        <p:blipFill rotWithShape="1">
          <a:blip r:embed="rId3">
            <a:alphaModFix/>
          </a:blip>
          <a:srcRect/>
          <a:stretch/>
        </p:blipFill>
        <p:spPr>
          <a:xfrm>
            <a:off x="7235825" y="260350"/>
            <a:ext cx="1439862" cy="495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81"/>
          <p:cNvSpPr txBox="1">
            <a:spLocks noGrp="1"/>
          </p:cNvSpPr>
          <p:nvPr>
            <p:ph type="title" idx="4294967295"/>
          </p:nvPr>
        </p:nvSpPr>
        <p:spPr>
          <a:xfrm>
            <a:off x="539750" y="508000"/>
            <a:ext cx="6942000" cy="585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0000"/>
              </a:buClr>
              <a:buSzPts val="3200"/>
              <a:buFont typeface="Arial"/>
              <a:buNone/>
            </a:pPr>
            <a:r>
              <a:rPr lang="en-US" sz="3200" b="0" i="0" u="none" strike="noStrike" cap="none">
                <a:solidFill>
                  <a:srgbClr val="FF0000"/>
                </a:solidFill>
                <a:latin typeface="Arial"/>
                <a:ea typeface="Arial"/>
                <a:cs typeface="Arial"/>
                <a:sym typeface="Arial"/>
              </a:rPr>
              <a:t>Exercício – Conceitual / lógico 3. FN</a:t>
            </a:r>
            <a:endParaRPr sz="3200" b="0"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3200"/>
              <a:buFont typeface="Arial"/>
              <a:buNone/>
            </a:pPr>
            <a:r>
              <a:rPr lang="en-US" sz="3200">
                <a:solidFill>
                  <a:srgbClr val="FF0000"/>
                </a:solidFill>
              </a:rPr>
              <a:t>                – Conceitual / lógico 4. FN</a:t>
            </a:r>
            <a:endParaRPr sz="3200">
              <a:solidFill>
                <a:srgbClr val="FF0000"/>
              </a:solidFill>
            </a:endParaRPr>
          </a:p>
        </p:txBody>
      </p:sp>
      <p:pic>
        <p:nvPicPr>
          <p:cNvPr id="829" name="Google Shape;829;p81"/>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830" name="Google Shape;830;p81"/>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29</a:t>
            </a:fld>
            <a:endParaRPr/>
          </a:p>
        </p:txBody>
      </p:sp>
      <p:sp>
        <p:nvSpPr>
          <p:cNvPr id="831" name="Google Shape;831;p81"/>
          <p:cNvSpPr txBox="1"/>
          <p:nvPr/>
        </p:nvSpPr>
        <p:spPr>
          <a:xfrm>
            <a:off x="0" y="6237287"/>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 Normalização de Dados - 4 e 5 FN</a:t>
            </a:r>
            <a:endParaRPr/>
          </a:p>
        </p:txBody>
      </p:sp>
      <p:sp>
        <p:nvSpPr>
          <p:cNvPr id="832" name="Google Shape;832;p81"/>
          <p:cNvSpPr txBox="1"/>
          <p:nvPr/>
        </p:nvSpPr>
        <p:spPr>
          <a:xfrm>
            <a:off x="457200" y="1722488"/>
            <a:ext cx="8229600" cy="388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Sistema Escolar</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Uma escola esta querendo fazer um sistema escolar</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Precisa controlar os alunos, disciplinas e professores. </a:t>
            </a:r>
            <a:endParaRPr/>
          </a:p>
          <a:p>
            <a:pPr marL="0" marR="0" lvl="0" indent="0" algn="l" rtl="0">
              <a:lnSpc>
                <a:spcPct val="100000"/>
              </a:lnSpc>
              <a:spcBef>
                <a:spcPts val="36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Dados levantados: </a:t>
            </a:r>
            <a:endParaRPr sz="1800" b="0" i="0" u="none">
              <a:solidFill>
                <a:schemeClr val="dk1"/>
              </a:solidFill>
              <a:latin typeface="Arial"/>
              <a:ea typeface="Arial"/>
              <a:cs typeface="Arial"/>
              <a:sym typeface="Arial"/>
            </a:endParaRPr>
          </a:p>
          <a:p>
            <a:pPr marL="0" marR="0" lvl="0" indent="-85725" algn="l" rtl="0">
              <a:lnSpc>
                <a:spcPct val="100000"/>
              </a:lnSpc>
              <a:spcBef>
                <a:spcPts val="360"/>
              </a:spcBef>
              <a:spcAft>
                <a:spcPts val="0"/>
              </a:spcAft>
              <a:buClr>
                <a:schemeClr val="lt2"/>
              </a:buClr>
              <a:buSzPts val="1350"/>
              <a:buFont typeface="Noto Sans Symbols"/>
              <a:buChar char="■"/>
            </a:pPr>
            <a:r>
              <a:rPr lang="en-US" sz="1800" b="0" i="0" u="none">
                <a:solidFill>
                  <a:schemeClr val="dk1"/>
                </a:solidFill>
                <a:latin typeface="Arial"/>
                <a:ea typeface="Arial"/>
                <a:cs typeface="Arial"/>
                <a:sym typeface="Arial"/>
              </a:rPr>
              <a:t>Professor, estado civil</a:t>
            </a:r>
            <a:endParaRPr/>
          </a:p>
          <a:p>
            <a:pPr marL="0" marR="0" lvl="0" indent="-85725" algn="l" rtl="0">
              <a:lnSpc>
                <a:spcPct val="100000"/>
              </a:lnSpc>
              <a:spcBef>
                <a:spcPts val="360"/>
              </a:spcBef>
              <a:spcAft>
                <a:spcPts val="0"/>
              </a:spcAft>
              <a:buClr>
                <a:schemeClr val="lt2"/>
              </a:buClr>
              <a:buSzPts val="1350"/>
              <a:buFont typeface="Noto Sans Symbols"/>
              <a:buChar char="■"/>
            </a:pPr>
            <a:r>
              <a:rPr lang="en-US" sz="1800" b="0" i="0" u="none">
                <a:solidFill>
                  <a:schemeClr val="dk1"/>
                </a:solidFill>
                <a:latin typeface="Arial"/>
                <a:ea typeface="Arial"/>
                <a:cs typeface="Arial"/>
                <a:sym typeface="Arial"/>
              </a:rPr>
              <a:t>Aluno </a:t>
            </a:r>
            <a:endParaRPr/>
          </a:p>
          <a:p>
            <a:pPr marL="0" marR="0" lvl="0" indent="-85725" algn="l" rtl="0">
              <a:lnSpc>
                <a:spcPct val="100000"/>
              </a:lnSpc>
              <a:spcBef>
                <a:spcPts val="360"/>
              </a:spcBef>
              <a:spcAft>
                <a:spcPts val="0"/>
              </a:spcAft>
              <a:buClr>
                <a:schemeClr val="lt2"/>
              </a:buClr>
              <a:buSzPts val="1350"/>
              <a:buFont typeface="Noto Sans Symbols"/>
              <a:buChar char="■"/>
            </a:pPr>
            <a:r>
              <a:rPr lang="en-US" sz="1800" b="0" i="0" u="none">
                <a:solidFill>
                  <a:schemeClr val="dk1"/>
                </a:solidFill>
                <a:latin typeface="Arial"/>
                <a:ea typeface="Arial"/>
                <a:cs typeface="Arial"/>
                <a:sym typeface="Arial"/>
              </a:rPr>
              <a:t>Disciplina</a:t>
            </a:r>
            <a:endParaRPr/>
          </a:p>
          <a:p>
            <a:pPr marL="0" marR="0" lvl="0" indent="0" algn="l" rtl="0">
              <a:lnSpc>
                <a:spcPct val="100000"/>
              </a:lnSpc>
              <a:spcBef>
                <a:spcPts val="36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Regra de negócio </a:t>
            </a:r>
            <a:endParaRPr sz="1800" b="0" i="0" u="none">
              <a:solidFill>
                <a:schemeClr val="dk1"/>
              </a:solidFill>
              <a:latin typeface="Arial"/>
              <a:ea typeface="Arial"/>
              <a:cs typeface="Arial"/>
              <a:sym typeface="Arial"/>
            </a:endParaRPr>
          </a:p>
          <a:p>
            <a:pPr marL="0" marR="0" lvl="0" indent="-85725" algn="l" rtl="0">
              <a:lnSpc>
                <a:spcPct val="100000"/>
              </a:lnSpc>
              <a:spcBef>
                <a:spcPts val="360"/>
              </a:spcBef>
              <a:spcAft>
                <a:spcPts val="0"/>
              </a:spcAft>
              <a:buClr>
                <a:schemeClr val="lt2"/>
              </a:buClr>
              <a:buSzPts val="1350"/>
              <a:buFont typeface="Noto Sans Symbols"/>
              <a:buChar char="■"/>
            </a:pPr>
            <a:r>
              <a:rPr lang="en-US" sz="1800" b="0" i="0" u="none">
                <a:solidFill>
                  <a:schemeClr val="dk1"/>
                </a:solidFill>
                <a:latin typeface="Arial"/>
                <a:ea typeface="Arial"/>
                <a:cs typeface="Arial"/>
                <a:sym typeface="Arial"/>
              </a:rPr>
              <a:t>1 aluno tem várias disciplinas e vários professores</a:t>
            </a:r>
            <a:endParaRPr/>
          </a:p>
          <a:p>
            <a:pPr marL="0" marR="0" lvl="0" indent="-85725" algn="l" rtl="0">
              <a:lnSpc>
                <a:spcPct val="100000"/>
              </a:lnSpc>
              <a:spcBef>
                <a:spcPts val="360"/>
              </a:spcBef>
              <a:spcAft>
                <a:spcPts val="0"/>
              </a:spcAft>
              <a:buClr>
                <a:schemeClr val="lt2"/>
              </a:buClr>
              <a:buSzPts val="1350"/>
              <a:buFont typeface="Noto Sans Symbols"/>
              <a:buChar char="■"/>
            </a:pPr>
            <a:r>
              <a:rPr lang="en-US" sz="1800" b="0" i="0" u="none">
                <a:solidFill>
                  <a:schemeClr val="dk1"/>
                </a:solidFill>
                <a:latin typeface="Arial"/>
                <a:ea typeface="Arial"/>
                <a:cs typeface="Arial"/>
                <a:sym typeface="Arial"/>
              </a:rPr>
              <a:t>1 professor lecionar várias disciplinas e dá aula para vários alunos. </a:t>
            </a:r>
            <a:endParaRPr/>
          </a:p>
          <a:p>
            <a:pPr marL="0" marR="0" lvl="0" indent="-85725" algn="l" rtl="0">
              <a:lnSpc>
                <a:spcPct val="100000"/>
              </a:lnSpc>
              <a:spcBef>
                <a:spcPts val="360"/>
              </a:spcBef>
              <a:spcAft>
                <a:spcPts val="0"/>
              </a:spcAft>
              <a:buClr>
                <a:schemeClr val="lt2"/>
              </a:buClr>
              <a:buSzPts val="1350"/>
              <a:buFont typeface="Noto Sans Symbols"/>
              <a:buChar char="■"/>
            </a:pPr>
            <a:r>
              <a:rPr lang="en-US" sz="1800" b="0" i="0" u="none">
                <a:solidFill>
                  <a:schemeClr val="dk1"/>
                </a:solidFill>
                <a:latin typeface="Arial"/>
                <a:ea typeface="Arial"/>
                <a:cs typeface="Arial"/>
                <a:sym typeface="Arial"/>
              </a:rPr>
              <a:t>1 disciplina é lecionada por vários professores e possui vários alunos. </a:t>
            </a:r>
            <a:endParaRPr/>
          </a:p>
          <a:p>
            <a:pPr marL="0" marR="0" lvl="0" indent="0" algn="l" rtl="0">
              <a:lnSpc>
                <a:spcPct val="100000"/>
              </a:lnSpc>
              <a:spcBef>
                <a:spcPts val="36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Observação: </a:t>
            </a:r>
            <a:endParaRPr sz="1800" b="0" i="0" u="none">
              <a:solidFill>
                <a:schemeClr val="dk1"/>
              </a:solidFill>
              <a:latin typeface="Arial"/>
              <a:ea typeface="Arial"/>
              <a:cs typeface="Arial"/>
              <a:sym typeface="Arial"/>
            </a:endParaRPr>
          </a:p>
          <a:p>
            <a:pPr marL="0" marR="0" lvl="0" indent="-85725" algn="just" rtl="0">
              <a:lnSpc>
                <a:spcPct val="100000"/>
              </a:lnSpc>
              <a:spcBef>
                <a:spcPts val="360"/>
              </a:spcBef>
              <a:spcAft>
                <a:spcPts val="0"/>
              </a:spcAft>
              <a:buClr>
                <a:schemeClr val="lt2"/>
              </a:buClr>
              <a:buSzPts val="1350"/>
              <a:buFont typeface="Noto Sans Symbols"/>
              <a:buChar char="■"/>
            </a:pPr>
            <a:r>
              <a:rPr lang="en-US" sz="1800" b="0" i="0" u="none">
                <a:solidFill>
                  <a:schemeClr val="dk1"/>
                </a:solidFill>
                <a:latin typeface="Arial"/>
                <a:ea typeface="Arial"/>
                <a:cs typeface="Arial"/>
                <a:sym typeface="Arial"/>
              </a:rPr>
              <a:t>Depois que foi feito a modelagem na 3. Forma Normal verificou-se o sistema pesado e lento. Então houve a necessidade de passar para 4. Forma Normal.</a:t>
            </a:r>
            <a:endParaRPr/>
          </a:p>
          <a:p>
            <a:pPr marL="742950" marR="0" lvl="1" indent="-214630" algn="just" rtl="0">
              <a:lnSpc>
                <a:spcPct val="100000"/>
              </a:lnSpc>
              <a:spcBef>
                <a:spcPts val="280"/>
              </a:spcBef>
              <a:spcAft>
                <a:spcPts val="0"/>
              </a:spcAft>
              <a:buClr>
                <a:schemeClr val="accent2"/>
              </a:buClr>
              <a:buSzPts val="1120"/>
              <a:buFont typeface="Noto Sans Symbols"/>
              <a:buNone/>
            </a:pPr>
            <a:endParaRPr sz="1400" b="0" i="0" u="none" strike="noStrike" cap="none">
              <a:solidFill>
                <a:schemeClr val="dk1"/>
              </a:solidFill>
              <a:latin typeface="Arial"/>
              <a:ea typeface="Arial"/>
              <a:cs typeface="Arial"/>
              <a:sym typeface="Arial"/>
            </a:endParaRPr>
          </a:p>
          <a:p>
            <a:pPr marL="742950" marR="0" lvl="1" indent="-214630" algn="just" rtl="0">
              <a:lnSpc>
                <a:spcPct val="100000"/>
              </a:lnSpc>
              <a:spcBef>
                <a:spcPts val="280"/>
              </a:spcBef>
              <a:spcAft>
                <a:spcPts val="0"/>
              </a:spcAft>
              <a:buClr>
                <a:schemeClr val="accent2"/>
              </a:buClr>
              <a:buSzPts val="1120"/>
              <a:buFont typeface="Noto Sans Symbols"/>
              <a:buNone/>
            </a:pPr>
            <a:endParaRPr sz="1400" b="0" i="0" u="none" strike="noStrike" cap="none">
              <a:solidFill>
                <a:schemeClr val="dk1"/>
              </a:solidFill>
              <a:latin typeface="Arial"/>
              <a:ea typeface="Arial"/>
              <a:cs typeface="Arial"/>
              <a:sym typeface="Arial"/>
            </a:endParaRPr>
          </a:p>
          <a:p>
            <a:pPr marL="742950" marR="0" lvl="1" indent="-214630" algn="just" rtl="0">
              <a:lnSpc>
                <a:spcPct val="100000"/>
              </a:lnSpc>
              <a:spcBef>
                <a:spcPts val="280"/>
              </a:spcBef>
              <a:spcAft>
                <a:spcPts val="0"/>
              </a:spcAft>
              <a:buClr>
                <a:schemeClr val="accent2"/>
              </a:buClr>
              <a:buSzPts val="1120"/>
              <a:buFont typeface="Noto Sans Symbols"/>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4"/>
          <p:cNvSpPr txBox="1">
            <a:spLocks noGrp="1"/>
          </p:cNvSpPr>
          <p:nvPr>
            <p:ph type="title"/>
          </p:nvPr>
        </p:nvSpPr>
        <p:spPr>
          <a:xfrm>
            <a:off x="468312" y="47625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Agenda</a:t>
            </a:r>
            <a:endParaRPr/>
          </a:p>
        </p:txBody>
      </p:sp>
      <p:sp>
        <p:nvSpPr>
          <p:cNvPr id="479" name="Google Shape;479;p54"/>
          <p:cNvSpPr txBox="1">
            <a:spLocks noGrp="1"/>
          </p:cNvSpPr>
          <p:nvPr>
            <p:ph type="body" idx="1"/>
          </p:nvPr>
        </p:nvSpPr>
        <p:spPr>
          <a:xfrm>
            <a:off x="1619250" y="1628775"/>
            <a:ext cx="7056437" cy="2590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1500"/>
              <a:buFont typeface="Noto Sans Symbols"/>
              <a:buChar char="■"/>
            </a:pPr>
            <a:r>
              <a:rPr lang="en-US" sz="2000" b="1" i="0" u="none">
                <a:solidFill>
                  <a:schemeClr val="dk1"/>
                </a:solidFill>
                <a:latin typeface="Arial"/>
                <a:ea typeface="Arial"/>
                <a:cs typeface="Arial"/>
                <a:sym typeface="Arial"/>
              </a:rPr>
              <a:t>Revisão</a:t>
            </a:r>
            <a:endParaRPr/>
          </a:p>
          <a:p>
            <a:pPr marL="742950" lvl="1" indent="-285750" algn="l" rtl="0">
              <a:lnSpc>
                <a:spcPct val="100000"/>
              </a:lnSpc>
              <a:spcBef>
                <a:spcPts val="320"/>
              </a:spcBef>
              <a:spcAft>
                <a:spcPts val="0"/>
              </a:spcAft>
              <a:buClr>
                <a:schemeClr val="accent2"/>
              </a:buClr>
              <a:buSzPts val="1280"/>
              <a:buFont typeface="Noto Sans Symbols"/>
              <a:buChar char="◻"/>
            </a:pPr>
            <a:r>
              <a:rPr lang="en-US" sz="1600" b="1" i="0" u="none">
                <a:solidFill>
                  <a:schemeClr val="dk1"/>
                </a:solidFill>
                <a:latin typeface="Arial"/>
                <a:ea typeface="Arial"/>
                <a:cs typeface="Arial"/>
                <a:sym typeface="Arial"/>
              </a:rPr>
              <a:t>Dependência Funcional</a:t>
            </a:r>
            <a:endParaRPr/>
          </a:p>
          <a:p>
            <a:pPr marL="742950" lvl="1" indent="-285750" algn="l" rtl="0">
              <a:lnSpc>
                <a:spcPct val="100000"/>
              </a:lnSpc>
              <a:spcBef>
                <a:spcPts val="320"/>
              </a:spcBef>
              <a:spcAft>
                <a:spcPts val="0"/>
              </a:spcAft>
              <a:buClr>
                <a:schemeClr val="accent2"/>
              </a:buClr>
              <a:buSzPts val="1280"/>
              <a:buFont typeface="Noto Sans Symbols"/>
              <a:buChar char="◻"/>
            </a:pPr>
            <a:r>
              <a:rPr lang="en-US" sz="1600" b="1" i="0" u="none">
                <a:solidFill>
                  <a:schemeClr val="dk1"/>
                </a:solidFill>
                <a:latin typeface="Arial"/>
                <a:ea typeface="Arial"/>
                <a:cs typeface="Arial"/>
                <a:sym typeface="Arial"/>
              </a:rPr>
              <a:t>Dependência Funcional Parcial</a:t>
            </a:r>
            <a:endParaRPr/>
          </a:p>
          <a:p>
            <a:pPr marL="742950" lvl="1" indent="-285750" algn="l" rtl="0">
              <a:lnSpc>
                <a:spcPct val="100000"/>
              </a:lnSpc>
              <a:spcBef>
                <a:spcPts val="320"/>
              </a:spcBef>
              <a:spcAft>
                <a:spcPts val="0"/>
              </a:spcAft>
              <a:buClr>
                <a:schemeClr val="accent2"/>
              </a:buClr>
              <a:buSzPts val="1280"/>
              <a:buFont typeface="Noto Sans Symbols"/>
              <a:buChar char="◻"/>
            </a:pPr>
            <a:r>
              <a:rPr lang="en-US" sz="1600" b="1" i="0" u="none">
                <a:solidFill>
                  <a:schemeClr val="dk1"/>
                </a:solidFill>
                <a:latin typeface="Arial"/>
                <a:ea typeface="Arial"/>
                <a:cs typeface="Arial"/>
                <a:sym typeface="Arial"/>
              </a:rPr>
              <a:t>Dependência Funcional Transitiva</a:t>
            </a:r>
            <a:endParaRPr/>
          </a:p>
          <a:p>
            <a:pPr marL="742950" lvl="1" indent="-285750" algn="l" rtl="0">
              <a:lnSpc>
                <a:spcPct val="100000"/>
              </a:lnSpc>
              <a:spcBef>
                <a:spcPts val="320"/>
              </a:spcBef>
              <a:spcAft>
                <a:spcPts val="0"/>
              </a:spcAft>
              <a:buClr>
                <a:schemeClr val="accent2"/>
              </a:buClr>
              <a:buSzPts val="1280"/>
              <a:buFont typeface="Noto Sans Symbols"/>
              <a:buChar char="◻"/>
            </a:pPr>
            <a:r>
              <a:rPr lang="en-US" sz="1600" b="1" i="0" u="none">
                <a:solidFill>
                  <a:schemeClr val="dk1"/>
                </a:solidFill>
                <a:latin typeface="Arial"/>
                <a:ea typeface="Arial"/>
                <a:cs typeface="Arial"/>
                <a:sym typeface="Arial"/>
              </a:rPr>
              <a:t>Forma </a:t>
            </a:r>
            <a:r>
              <a:rPr lang="en-US" sz="1200" b="1" i="0" u="none">
                <a:solidFill>
                  <a:schemeClr val="dk1"/>
                </a:solidFill>
                <a:latin typeface="Arial"/>
                <a:ea typeface="Arial"/>
                <a:cs typeface="Arial"/>
                <a:sym typeface="Arial"/>
              </a:rPr>
              <a:t>Normal 1. FN, 2. FN, 3. FN e FNBC</a:t>
            </a:r>
            <a:endParaRPr/>
          </a:p>
          <a:p>
            <a:pPr marL="342900" lvl="0" indent="-342900" algn="l" rtl="0">
              <a:lnSpc>
                <a:spcPct val="100000"/>
              </a:lnSpc>
              <a:spcBef>
                <a:spcPts val="400"/>
              </a:spcBef>
              <a:spcAft>
                <a:spcPts val="0"/>
              </a:spcAft>
              <a:buClr>
                <a:schemeClr val="lt2"/>
              </a:buClr>
              <a:buSzPts val="1500"/>
              <a:buFont typeface="Noto Sans Symbols"/>
              <a:buChar char="■"/>
            </a:pPr>
            <a:r>
              <a:rPr lang="en-US" sz="2000" b="1" i="0" u="none">
                <a:solidFill>
                  <a:schemeClr val="dk1"/>
                </a:solidFill>
                <a:latin typeface="Arial"/>
                <a:ea typeface="Arial"/>
                <a:cs typeface="Arial"/>
                <a:sym typeface="Arial"/>
              </a:rPr>
              <a:t>Dependência Multifuncional</a:t>
            </a:r>
            <a:endParaRPr/>
          </a:p>
          <a:p>
            <a:pPr marL="342900" lvl="0" indent="-342900" algn="l" rtl="0">
              <a:lnSpc>
                <a:spcPct val="100000"/>
              </a:lnSpc>
              <a:spcBef>
                <a:spcPts val="400"/>
              </a:spcBef>
              <a:spcAft>
                <a:spcPts val="0"/>
              </a:spcAft>
              <a:buClr>
                <a:schemeClr val="lt2"/>
              </a:buClr>
              <a:buSzPts val="1500"/>
              <a:buFont typeface="Noto Sans Symbols"/>
              <a:buChar char="■"/>
            </a:pPr>
            <a:r>
              <a:rPr lang="en-US" sz="2000" b="1" i="0" u="none">
                <a:solidFill>
                  <a:schemeClr val="dk1"/>
                </a:solidFill>
                <a:latin typeface="Arial"/>
                <a:ea typeface="Arial"/>
                <a:cs typeface="Arial"/>
                <a:sym typeface="Arial"/>
              </a:rPr>
              <a:t>Dependência Junção</a:t>
            </a:r>
            <a:endParaRPr/>
          </a:p>
          <a:p>
            <a:pPr marL="342900" lvl="0" indent="-342900" algn="l" rtl="0">
              <a:lnSpc>
                <a:spcPct val="100000"/>
              </a:lnSpc>
              <a:spcBef>
                <a:spcPts val="400"/>
              </a:spcBef>
              <a:spcAft>
                <a:spcPts val="0"/>
              </a:spcAft>
              <a:buClr>
                <a:schemeClr val="lt2"/>
              </a:buClr>
              <a:buSzPts val="1500"/>
              <a:buFont typeface="Noto Sans Symbols"/>
              <a:buChar char="■"/>
            </a:pPr>
            <a:r>
              <a:rPr lang="en-US" sz="2000" b="1" i="0" u="none">
                <a:solidFill>
                  <a:schemeClr val="dk1"/>
                </a:solidFill>
                <a:latin typeface="Arial"/>
                <a:ea typeface="Arial"/>
                <a:cs typeface="Arial"/>
                <a:sym typeface="Arial"/>
              </a:rPr>
              <a:t>4. Forma Normal</a:t>
            </a:r>
            <a:endParaRPr/>
          </a:p>
          <a:p>
            <a:pPr marL="342900" lvl="0" indent="-342900" algn="l" rtl="0">
              <a:lnSpc>
                <a:spcPct val="100000"/>
              </a:lnSpc>
              <a:spcBef>
                <a:spcPts val="400"/>
              </a:spcBef>
              <a:spcAft>
                <a:spcPts val="0"/>
              </a:spcAft>
              <a:buClr>
                <a:schemeClr val="lt2"/>
              </a:buClr>
              <a:buSzPts val="1500"/>
              <a:buFont typeface="Noto Sans Symbols"/>
              <a:buChar char="■"/>
            </a:pPr>
            <a:r>
              <a:rPr lang="en-US" sz="2000" b="1" i="0" u="none">
                <a:solidFill>
                  <a:schemeClr val="dk1"/>
                </a:solidFill>
                <a:latin typeface="Arial"/>
                <a:ea typeface="Arial"/>
                <a:cs typeface="Arial"/>
                <a:sym typeface="Arial"/>
              </a:rPr>
              <a:t>5. Forma Normal</a:t>
            </a:r>
            <a:endParaRPr/>
          </a:p>
          <a:p>
            <a:pPr marL="342900" lvl="0" indent="-342900" algn="l" rtl="0">
              <a:lnSpc>
                <a:spcPct val="100000"/>
              </a:lnSpc>
              <a:spcBef>
                <a:spcPts val="480"/>
              </a:spcBef>
              <a:spcAft>
                <a:spcPts val="0"/>
              </a:spcAft>
              <a:buClr>
                <a:schemeClr val="lt2"/>
              </a:buClr>
              <a:buSzPts val="1800"/>
              <a:buFont typeface="Noto Sans Symbols"/>
              <a:buChar char="■"/>
            </a:pPr>
            <a:r>
              <a:rPr lang="en-US" sz="2400" b="1" i="0" u="none">
                <a:solidFill>
                  <a:schemeClr val="dk1"/>
                </a:solidFill>
                <a:latin typeface="Arial"/>
                <a:ea typeface="Arial"/>
                <a:cs typeface="Arial"/>
                <a:sym typeface="Arial"/>
              </a:rPr>
              <a:t>Questionário Kahoot</a:t>
            </a:r>
            <a:endParaRPr/>
          </a:p>
          <a:p>
            <a:pPr marL="342900" lvl="0" indent="-342900" algn="l" rtl="0">
              <a:lnSpc>
                <a:spcPct val="100000"/>
              </a:lnSpc>
              <a:spcBef>
                <a:spcPts val="480"/>
              </a:spcBef>
              <a:spcAft>
                <a:spcPts val="0"/>
              </a:spcAft>
              <a:buClr>
                <a:schemeClr val="lt2"/>
              </a:buClr>
              <a:buSzPts val="1800"/>
              <a:buFont typeface="Noto Sans Symbols"/>
              <a:buChar char="■"/>
            </a:pPr>
            <a:r>
              <a:rPr lang="en-US" sz="2400" b="1" i="0" u="none">
                <a:solidFill>
                  <a:schemeClr val="dk1"/>
                </a:solidFill>
                <a:latin typeface="Arial"/>
                <a:ea typeface="Arial"/>
                <a:cs typeface="Arial"/>
                <a:sym typeface="Arial"/>
              </a:rPr>
              <a:t>Exercício</a:t>
            </a:r>
            <a:endParaRPr/>
          </a:p>
          <a:p>
            <a:pPr marL="342900" lvl="0" indent="-342900" algn="l" rtl="0">
              <a:lnSpc>
                <a:spcPct val="100000"/>
              </a:lnSpc>
              <a:spcBef>
                <a:spcPts val="440"/>
              </a:spcBef>
              <a:spcAft>
                <a:spcPts val="0"/>
              </a:spcAft>
              <a:buSzPts val="1650"/>
              <a:buNone/>
            </a:pPr>
            <a:endParaRPr sz="2200" b="0" i="0" u="none">
              <a:solidFill>
                <a:schemeClr val="dk1"/>
              </a:solidFill>
              <a:latin typeface="Arial"/>
              <a:ea typeface="Arial"/>
              <a:cs typeface="Arial"/>
              <a:sym typeface="Arial"/>
            </a:endParaRPr>
          </a:p>
          <a:p>
            <a:pPr marL="342900" lvl="0" indent="-238125" algn="l" rtl="0">
              <a:spcBef>
                <a:spcPts val="440"/>
              </a:spcBef>
              <a:spcAft>
                <a:spcPts val="0"/>
              </a:spcAft>
              <a:buSzPts val="1650"/>
              <a:buNone/>
            </a:pPr>
            <a:endParaRPr sz="2200" b="0" i="0" u="none">
              <a:solidFill>
                <a:schemeClr val="dk1"/>
              </a:solidFill>
              <a:latin typeface="Arial"/>
              <a:ea typeface="Arial"/>
              <a:cs typeface="Arial"/>
              <a:sym typeface="Arial"/>
            </a:endParaRPr>
          </a:p>
        </p:txBody>
      </p:sp>
      <p:sp>
        <p:nvSpPr>
          <p:cNvPr id="480" name="Google Shape;480;p54"/>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3</a:t>
            </a:fld>
            <a:endParaRPr/>
          </a:p>
        </p:txBody>
      </p:sp>
      <p:sp>
        <p:nvSpPr>
          <p:cNvPr id="481" name="Google Shape;481;p54"/>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dirty="0">
                <a:solidFill>
                  <a:schemeClr val="dk1"/>
                </a:solidFill>
                <a:latin typeface="Arial"/>
                <a:ea typeface="Arial"/>
                <a:cs typeface="Arial"/>
                <a:sym typeface="Arial"/>
              </a:rPr>
              <a:t>Aula - </a:t>
            </a:r>
            <a:r>
              <a:rPr lang="en-US" sz="1200" b="0" i="0" u="none" dirty="0" err="1">
                <a:solidFill>
                  <a:schemeClr val="dk1"/>
                </a:solidFill>
                <a:latin typeface="Arial"/>
                <a:ea typeface="Arial"/>
                <a:cs typeface="Arial"/>
                <a:sym typeface="Arial"/>
              </a:rPr>
              <a:t>Normalização</a:t>
            </a:r>
            <a:r>
              <a:rPr lang="en-US" sz="1200" b="0" i="0" u="none" dirty="0">
                <a:solidFill>
                  <a:schemeClr val="dk1"/>
                </a:solidFill>
                <a:latin typeface="Arial"/>
                <a:ea typeface="Arial"/>
                <a:cs typeface="Arial"/>
                <a:sym typeface="Arial"/>
              </a:rPr>
              <a:t> de Dados - 4 e 5 FN</a:t>
            </a:r>
            <a:endParaRPr dirty="0"/>
          </a:p>
        </p:txBody>
      </p:sp>
      <p:pic>
        <p:nvPicPr>
          <p:cNvPr id="482" name="Google Shape;482;p54"/>
          <p:cNvPicPr preferRelativeResize="0"/>
          <p:nvPr/>
        </p:nvPicPr>
        <p:blipFill rotWithShape="1">
          <a:blip r:embed="rId3">
            <a:alphaModFix/>
          </a:blip>
          <a:srcRect/>
          <a:stretch/>
        </p:blipFill>
        <p:spPr>
          <a:xfrm>
            <a:off x="7235825" y="549275"/>
            <a:ext cx="1439862" cy="495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86"/>
          <p:cNvSpPr txBox="1"/>
          <p:nvPr/>
        </p:nvSpPr>
        <p:spPr>
          <a:xfrm>
            <a:off x="0" y="1071563"/>
            <a:ext cx="8893200" cy="374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 Processamento sem BD</a:t>
            </a:r>
            <a:endParaRPr sz="2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 Dados não Compartilha dados</a:t>
            </a:r>
            <a:endParaRPr sz="2800" b="0" i="0" u="none" strike="noStrike" cap="none">
              <a:solidFill>
                <a:srgbClr val="000000"/>
              </a:solidFill>
              <a:latin typeface="Arial"/>
              <a:ea typeface="Arial"/>
              <a:cs typeface="Arial"/>
              <a:sym typeface="Arial"/>
            </a:endParaRPr>
          </a:p>
        </p:txBody>
      </p:sp>
      <p:pic>
        <p:nvPicPr>
          <p:cNvPr id="882" name="Google Shape;882;p86"/>
          <p:cNvPicPr preferRelativeResize="0"/>
          <p:nvPr/>
        </p:nvPicPr>
        <p:blipFill rotWithShape="1">
          <a:blip r:embed="rId3">
            <a:alphaModFix/>
          </a:blip>
          <a:srcRect/>
          <a:stretch/>
        </p:blipFill>
        <p:spPr>
          <a:xfrm>
            <a:off x="7231063" y="508000"/>
            <a:ext cx="1439862" cy="495300"/>
          </a:xfrm>
          <a:prstGeom prst="rect">
            <a:avLst/>
          </a:prstGeom>
          <a:noFill/>
          <a:ln>
            <a:noFill/>
          </a:ln>
        </p:spPr>
      </p:pic>
      <p:pic>
        <p:nvPicPr>
          <p:cNvPr id="883" name="Google Shape;883;p86"/>
          <p:cNvPicPr preferRelativeResize="0"/>
          <p:nvPr/>
        </p:nvPicPr>
        <p:blipFill rotWithShape="1">
          <a:blip r:embed="rId4">
            <a:alphaModFix/>
          </a:blip>
          <a:srcRect/>
          <a:stretch/>
        </p:blipFill>
        <p:spPr>
          <a:xfrm>
            <a:off x="290850" y="2181225"/>
            <a:ext cx="7058025" cy="4067175"/>
          </a:xfrm>
          <a:prstGeom prst="rect">
            <a:avLst/>
          </a:prstGeom>
          <a:noFill/>
          <a:ln>
            <a:noFill/>
          </a:ln>
        </p:spPr>
      </p:pic>
      <p:sp>
        <p:nvSpPr>
          <p:cNvPr id="884" name="Google Shape;884;p8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04 - MER - Abstrações</a:t>
            </a:r>
            <a:endParaRPr/>
          </a:p>
        </p:txBody>
      </p:sp>
      <p:pic>
        <p:nvPicPr>
          <p:cNvPr id="885" name="Google Shape;885;p86"/>
          <p:cNvPicPr preferRelativeResize="0"/>
          <p:nvPr/>
        </p:nvPicPr>
        <p:blipFill rotWithShape="1">
          <a:blip r:embed="rId5">
            <a:alphaModFix/>
          </a:blip>
          <a:srcRect/>
          <a:stretch/>
        </p:blipFill>
        <p:spPr>
          <a:xfrm>
            <a:off x="5675306" y="1300336"/>
            <a:ext cx="3468688" cy="1114425"/>
          </a:xfrm>
          <a:prstGeom prst="rect">
            <a:avLst/>
          </a:prstGeom>
          <a:noFill/>
          <a:ln>
            <a:noFill/>
          </a:ln>
        </p:spPr>
      </p:pic>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8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800" b="1"/>
              <a:t>Processamento com BD</a:t>
            </a:r>
            <a:endParaRPr sz="2800" b="1"/>
          </a:p>
        </p:txBody>
      </p:sp>
      <p:sp>
        <p:nvSpPr>
          <p:cNvPr id="892" name="Google Shape;892;p87"/>
          <p:cNvSpPr txBox="1">
            <a:spLocks noGrp="1"/>
          </p:cNvSpPr>
          <p:nvPr>
            <p:ph type="body" idx="1"/>
          </p:nvPr>
        </p:nvSpPr>
        <p:spPr>
          <a:xfrm>
            <a:off x="381000" y="1430338"/>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800"/>
              <a:buChar char="■"/>
            </a:pPr>
            <a:r>
              <a:rPr lang="en-US" sz="2400"/>
              <a:t>Exemplo:</a:t>
            </a:r>
            <a:endParaRPr sz="2400"/>
          </a:p>
        </p:txBody>
      </p:sp>
      <p:sp>
        <p:nvSpPr>
          <p:cNvPr id="893" name="Google Shape;893;p87"/>
          <p:cNvSpPr/>
          <p:nvPr/>
        </p:nvSpPr>
        <p:spPr>
          <a:xfrm>
            <a:off x="1143000" y="3016250"/>
            <a:ext cx="1676400" cy="1190700"/>
          </a:xfrm>
          <a:prstGeom prst="cube">
            <a:avLst>
              <a:gd name="adj" fmla="val 25000"/>
            </a:avLst>
          </a:prstGeom>
          <a:solidFill>
            <a:schemeClr val="hlink"/>
          </a:solid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p:txBody>
      </p:sp>
      <p:sp>
        <p:nvSpPr>
          <p:cNvPr id="894" name="Google Shape;894;p87"/>
          <p:cNvSpPr/>
          <p:nvPr/>
        </p:nvSpPr>
        <p:spPr>
          <a:xfrm>
            <a:off x="3505200" y="2778125"/>
            <a:ext cx="1676400" cy="1190700"/>
          </a:xfrm>
          <a:prstGeom prst="cube">
            <a:avLst>
              <a:gd name="adj" fmla="val 25000"/>
            </a:avLst>
          </a:prstGeom>
          <a:solidFill>
            <a:schemeClr val="hlink"/>
          </a:solid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p:txBody>
      </p:sp>
      <p:sp>
        <p:nvSpPr>
          <p:cNvPr id="895" name="Google Shape;895;p87"/>
          <p:cNvSpPr/>
          <p:nvPr/>
        </p:nvSpPr>
        <p:spPr>
          <a:xfrm>
            <a:off x="5867400" y="3016250"/>
            <a:ext cx="1676400" cy="1190700"/>
          </a:xfrm>
          <a:prstGeom prst="cube">
            <a:avLst>
              <a:gd name="adj" fmla="val 25000"/>
            </a:avLst>
          </a:prstGeom>
          <a:solidFill>
            <a:schemeClr val="hlink"/>
          </a:solid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p:txBody>
      </p:sp>
      <p:sp>
        <p:nvSpPr>
          <p:cNvPr id="896" name="Google Shape;896;p87"/>
          <p:cNvSpPr/>
          <p:nvPr/>
        </p:nvSpPr>
        <p:spPr>
          <a:xfrm>
            <a:off x="3581400" y="3214688"/>
            <a:ext cx="1219201" cy="595314"/>
          </a:xfrm>
          <a:prstGeom prst="rect">
            <a:avLst/>
          </a:prstGeom>
        </p:spPr>
        <p:txBody>
          <a:bodyPr>
            <a:prstTxWarp prst="textPlain">
              <a:avLst/>
            </a:prstTxWarp>
          </a:bodyPr>
          <a:lstStyle/>
          <a:p>
            <a:pPr lvl="0" algn="l"/>
            <a:r>
              <a:rPr b="0" i="0">
                <a:ln w="9525" cap="flat" cmpd="sng">
                  <a:solidFill>
                    <a:srgbClr val="000000"/>
                  </a:solidFill>
                  <a:prstDash val="solid"/>
                  <a:round/>
                  <a:headEnd type="none" w="sm" len="sm"/>
                  <a:tailEnd type="none" w="sm" len="sm"/>
                </a:ln>
                <a:solidFill>
                  <a:srgbClr val="FFFFFF"/>
                </a:solidFill>
                <a:latin typeface="Arial Black"/>
              </a:rPr>
              <a:t>Sistema de</a:t>
            </a:r>
            <a:br>
              <a:rPr b="0" i="0">
                <a:ln w="9525" cap="flat" cmpd="sng">
                  <a:solidFill>
                    <a:srgbClr val="000000"/>
                  </a:solidFill>
                  <a:prstDash val="solid"/>
                  <a:round/>
                  <a:headEnd type="none" w="sm" len="sm"/>
                  <a:tailEnd type="none" w="sm" len="sm"/>
                </a:ln>
                <a:solidFill>
                  <a:srgbClr val="FFFFFF"/>
                </a:solidFill>
                <a:latin typeface="Arial Black"/>
              </a:rPr>
            </a:br>
            <a:r>
              <a:rPr b="0" i="0">
                <a:ln w="9525" cap="flat" cmpd="sng">
                  <a:solidFill>
                    <a:srgbClr val="000000"/>
                  </a:solidFill>
                  <a:prstDash val="solid"/>
                  <a:round/>
                  <a:headEnd type="none" w="sm" len="sm"/>
                  <a:tailEnd type="none" w="sm" len="sm"/>
                </a:ln>
                <a:solidFill>
                  <a:srgbClr val="FFFFFF"/>
                </a:solidFill>
                <a:latin typeface="Arial Black"/>
              </a:rPr>
              <a:t>Produção</a:t>
            </a:r>
          </a:p>
        </p:txBody>
      </p:sp>
      <p:sp>
        <p:nvSpPr>
          <p:cNvPr id="897" name="Google Shape;897;p87"/>
          <p:cNvSpPr/>
          <p:nvPr/>
        </p:nvSpPr>
        <p:spPr>
          <a:xfrm>
            <a:off x="1200150" y="3413125"/>
            <a:ext cx="1142999" cy="595315"/>
          </a:xfrm>
          <a:prstGeom prst="rect">
            <a:avLst/>
          </a:prstGeom>
        </p:spPr>
        <p:txBody>
          <a:bodyPr>
            <a:prstTxWarp prst="textPlain">
              <a:avLst/>
            </a:prstTxWarp>
          </a:bodyPr>
          <a:lstStyle/>
          <a:p>
            <a:pPr lvl="0" algn="l"/>
            <a:r>
              <a:rPr b="0" i="0">
                <a:ln w="9525" cap="flat" cmpd="sng">
                  <a:solidFill>
                    <a:srgbClr val="000000"/>
                  </a:solidFill>
                  <a:prstDash val="solid"/>
                  <a:round/>
                  <a:headEnd type="none" w="sm" len="sm"/>
                  <a:tailEnd type="none" w="sm" len="sm"/>
                </a:ln>
                <a:solidFill>
                  <a:srgbClr val="FFFFFF"/>
                </a:solidFill>
                <a:latin typeface="Arial Black"/>
              </a:rPr>
              <a:t>Sistema</a:t>
            </a:r>
            <a:br>
              <a:rPr b="0" i="0">
                <a:ln w="9525" cap="flat" cmpd="sng">
                  <a:solidFill>
                    <a:srgbClr val="000000"/>
                  </a:solidFill>
                  <a:prstDash val="solid"/>
                  <a:round/>
                  <a:headEnd type="none" w="sm" len="sm"/>
                  <a:tailEnd type="none" w="sm" len="sm"/>
                </a:ln>
                <a:solidFill>
                  <a:srgbClr val="FFFFFF"/>
                </a:solidFill>
                <a:latin typeface="Arial Black"/>
              </a:rPr>
            </a:br>
            <a:r>
              <a:rPr b="0" i="0">
                <a:ln w="9525" cap="flat" cmpd="sng">
                  <a:solidFill>
                    <a:srgbClr val="000000"/>
                  </a:solidFill>
                  <a:prstDash val="solid"/>
                  <a:round/>
                  <a:headEnd type="none" w="sm" len="sm"/>
                  <a:tailEnd type="none" w="sm" len="sm"/>
                </a:ln>
                <a:solidFill>
                  <a:srgbClr val="FFFFFF"/>
                </a:solidFill>
                <a:latin typeface="Arial Black"/>
              </a:rPr>
              <a:t>de Vendas</a:t>
            </a:r>
          </a:p>
        </p:txBody>
      </p:sp>
      <p:sp>
        <p:nvSpPr>
          <p:cNvPr id="898" name="Google Shape;898;p87"/>
          <p:cNvSpPr/>
          <p:nvPr/>
        </p:nvSpPr>
        <p:spPr>
          <a:xfrm>
            <a:off x="5943600" y="3413125"/>
            <a:ext cx="1219205" cy="595314"/>
          </a:xfrm>
          <a:prstGeom prst="rect">
            <a:avLst/>
          </a:prstGeom>
        </p:spPr>
        <p:txBody>
          <a:bodyPr>
            <a:prstTxWarp prst="textPlain">
              <a:avLst/>
            </a:prstTxWarp>
          </a:bodyPr>
          <a:lstStyle/>
          <a:p>
            <a:pPr lvl="0" algn="l"/>
            <a:r>
              <a:rPr b="0" i="0">
                <a:ln w="9525" cap="flat" cmpd="sng">
                  <a:solidFill>
                    <a:srgbClr val="000000"/>
                  </a:solidFill>
                  <a:prstDash val="solid"/>
                  <a:round/>
                  <a:headEnd type="none" w="sm" len="sm"/>
                  <a:tailEnd type="none" w="sm" len="sm"/>
                </a:ln>
                <a:solidFill>
                  <a:srgbClr val="FFFFFF"/>
                </a:solidFill>
                <a:latin typeface="Arial Black"/>
              </a:rPr>
              <a:t>Sistema de</a:t>
            </a:r>
            <a:br>
              <a:rPr b="0" i="0">
                <a:ln w="9525" cap="flat" cmpd="sng">
                  <a:solidFill>
                    <a:srgbClr val="000000"/>
                  </a:solidFill>
                  <a:prstDash val="solid"/>
                  <a:round/>
                  <a:headEnd type="none" w="sm" len="sm"/>
                  <a:tailEnd type="none" w="sm" len="sm"/>
                </a:ln>
                <a:solidFill>
                  <a:srgbClr val="FFFFFF"/>
                </a:solidFill>
                <a:latin typeface="Arial Black"/>
              </a:rPr>
            </a:br>
            <a:r>
              <a:rPr b="0" i="0">
                <a:ln w="9525" cap="flat" cmpd="sng">
                  <a:solidFill>
                    <a:srgbClr val="000000"/>
                  </a:solidFill>
                  <a:prstDash val="solid"/>
                  <a:round/>
                  <a:headEnd type="none" w="sm" len="sm"/>
                  <a:tailEnd type="none" w="sm" len="sm"/>
                </a:ln>
                <a:solidFill>
                  <a:srgbClr val="FFFFFF"/>
                </a:solidFill>
                <a:latin typeface="Arial Black"/>
              </a:rPr>
              <a:t>Engenharia</a:t>
            </a:r>
          </a:p>
        </p:txBody>
      </p:sp>
      <p:sp>
        <p:nvSpPr>
          <p:cNvPr id="899" name="Google Shape;899;p87"/>
          <p:cNvSpPr/>
          <p:nvPr/>
        </p:nvSpPr>
        <p:spPr>
          <a:xfrm>
            <a:off x="4038600" y="4127500"/>
            <a:ext cx="457200" cy="555600"/>
          </a:xfrm>
          <a:prstGeom prst="upDownArrow">
            <a:avLst>
              <a:gd name="adj1" fmla="val 50000"/>
              <a:gd name="adj2" fmla="val 23332"/>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p:txBody>
      </p:sp>
      <p:sp>
        <p:nvSpPr>
          <p:cNvPr id="900" name="Google Shape;900;p87"/>
          <p:cNvSpPr/>
          <p:nvPr/>
        </p:nvSpPr>
        <p:spPr>
          <a:xfrm>
            <a:off x="3200400" y="4841875"/>
            <a:ext cx="2133600" cy="1269900"/>
          </a:xfrm>
          <a:prstGeom prst="can">
            <a:avLst>
              <a:gd name="adj" fmla="val 25000"/>
            </a:avLst>
          </a:prstGeom>
          <a:solidFill>
            <a:srgbClr val="595959"/>
          </a:solid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p:txBody>
      </p:sp>
      <p:sp>
        <p:nvSpPr>
          <p:cNvPr id="901" name="Google Shape;901;p87"/>
          <p:cNvSpPr/>
          <p:nvPr/>
        </p:nvSpPr>
        <p:spPr>
          <a:xfrm>
            <a:off x="3371850" y="6191250"/>
            <a:ext cx="1885961" cy="268288"/>
          </a:xfrm>
          <a:prstGeom prst="rect">
            <a:avLst/>
          </a:prstGeom>
        </p:spPr>
        <p:txBody>
          <a:bodyPr>
            <a:prstTxWarp prst="textPlain">
              <a:avLst/>
            </a:prstTxWarp>
          </a:bodyPr>
          <a:lstStyle/>
          <a:p>
            <a:pPr lvl="0" algn="l"/>
            <a:r>
              <a:rPr b="0" i="0">
                <a:ln w="9525" cap="flat" cmpd="sng">
                  <a:solidFill>
                    <a:srgbClr val="000000"/>
                  </a:solidFill>
                  <a:prstDash val="solid"/>
                  <a:round/>
                  <a:headEnd type="none" w="sm" len="sm"/>
                  <a:tailEnd type="none" w="sm" len="sm"/>
                </a:ln>
                <a:solidFill>
                  <a:srgbClr val="FFFFFF"/>
                </a:solidFill>
                <a:latin typeface="Arial Black"/>
              </a:rPr>
              <a:t>Dados de Produtos</a:t>
            </a:r>
          </a:p>
        </p:txBody>
      </p:sp>
      <p:sp>
        <p:nvSpPr>
          <p:cNvPr id="902" name="Google Shape;902;p87"/>
          <p:cNvSpPr/>
          <p:nvPr/>
        </p:nvSpPr>
        <p:spPr>
          <a:xfrm>
            <a:off x="3352800" y="5397500"/>
            <a:ext cx="1885946" cy="268288"/>
          </a:xfrm>
          <a:prstGeom prst="rect">
            <a:avLst/>
          </a:prstGeom>
        </p:spPr>
        <p:txBody>
          <a:bodyPr>
            <a:prstTxWarp prst="textPlain">
              <a:avLst/>
            </a:prstTxWarp>
          </a:bodyPr>
          <a:lstStyle/>
          <a:p>
            <a:pPr lvl="0" algn="l"/>
            <a:r>
              <a:rPr b="0" i="0">
                <a:ln w="9525" cap="flat" cmpd="sng">
                  <a:solidFill>
                    <a:srgbClr val="000000"/>
                  </a:solidFill>
                  <a:prstDash val="solid"/>
                  <a:round/>
                  <a:headEnd type="none" w="sm" len="sm"/>
                  <a:tailEnd type="none" w="sm" len="sm"/>
                </a:ln>
                <a:solidFill>
                  <a:srgbClr val="FFFFFF"/>
                </a:solidFill>
                <a:latin typeface="Arial Black"/>
              </a:rPr>
              <a:t>Banco de Dados</a:t>
            </a:r>
          </a:p>
        </p:txBody>
      </p:sp>
      <p:sp>
        <p:nvSpPr>
          <p:cNvPr id="903" name="Google Shape;903;p87"/>
          <p:cNvSpPr/>
          <p:nvPr/>
        </p:nvSpPr>
        <p:spPr>
          <a:xfrm rot="1971975">
            <a:off x="5410153" y="4286266"/>
            <a:ext cx="457176" cy="555702"/>
          </a:xfrm>
          <a:prstGeom prst="upDownArrow">
            <a:avLst>
              <a:gd name="adj1" fmla="val 50000"/>
              <a:gd name="adj2" fmla="val 23332"/>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p:txBody>
      </p:sp>
      <p:sp>
        <p:nvSpPr>
          <p:cNvPr id="904" name="Google Shape;904;p87"/>
          <p:cNvSpPr/>
          <p:nvPr/>
        </p:nvSpPr>
        <p:spPr>
          <a:xfrm rot="-2140913">
            <a:off x="2666929" y="4302152"/>
            <a:ext cx="457238" cy="539577"/>
          </a:xfrm>
          <a:prstGeom prst="upDownArrow">
            <a:avLst>
              <a:gd name="adj1" fmla="val 50000"/>
              <a:gd name="adj2" fmla="val 22666"/>
            </a:avLst>
          </a:prstGeom>
          <a:solidFill>
            <a:schemeClr val="fo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p:txBody>
      </p:sp>
      <p:pic>
        <p:nvPicPr>
          <p:cNvPr id="905" name="Google Shape;905;p87"/>
          <p:cNvPicPr preferRelativeResize="0"/>
          <p:nvPr/>
        </p:nvPicPr>
        <p:blipFill rotWithShape="1">
          <a:blip r:embed="rId3">
            <a:alphaModFix/>
          </a:blip>
          <a:srcRect/>
          <a:stretch/>
        </p:blipFill>
        <p:spPr>
          <a:xfrm>
            <a:off x="7481888" y="508000"/>
            <a:ext cx="1439862" cy="495300"/>
          </a:xfrm>
          <a:prstGeom prst="rect">
            <a:avLst/>
          </a:prstGeom>
          <a:noFill/>
          <a:ln>
            <a:noFill/>
          </a:ln>
        </p:spPr>
      </p:pic>
      <p:sp>
        <p:nvSpPr>
          <p:cNvPr id="906" name="Google Shape;906;p87"/>
          <p:cNvSpPr txBox="1"/>
          <p:nvPr/>
        </p:nvSpPr>
        <p:spPr>
          <a:xfrm>
            <a:off x="684213" y="2068513"/>
            <a:ext cx="4757700" cy="9477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400"/>
              <a:buFont typeface="Noto Sans Symbols"/>
              <a:buNone/>
            </a:pPr>
            <a:r>
              <a:rPr lang="en-US" sz="2400" b="0" i="0" u="none" strike="noStrike" cap="none">
                <a:solidFill>
                  <a:srgbClr val="000000"/>
                </a:solidFill>
                <a:latin typeface="Arial"/>
                <a:ea typeface="Arial"/>
                <a:cs typeface="Arial"/>
                <a:sym typeface="Arial"/>
              </a:rPr>
              <a:t>Coleção de Dados Relacionados</a:t>
            </a:r>
            <a:endParaRPr sz="1400" b="0" i="0" u="none" strike="noStrike" cap="none">
              <a:solidFill>
                <a:srgbClr val="000000"/>
              </a:solidFill>
              <a:latin typeface="Arial"/>
              <a:ea typeface="Arial"/>
              <a:cs typeface="Arial"/>
              <a:sym typeface="Arial"/>
            </a:endParaRPr>
          </a:p>
        </p:txBody>
      </p:sp>
      <p:sp>
        <p:nvSpPr>
          <p:cNvPr id="907" name="Google Shape;907;p8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04 - MER - Abstrações</a:t>
            </a:r>
            <a:endParaRPr/>
          </a:p>
        </p:txBody>
      </p:sp>
      <p:pic>
        <p:nvPicPr>
          <p:cNvPr id="908" name="Google Shape;908;p87"/>
          <p:cNvPicPr preferRelativeResize="0"/>
          <p:nvPr/>
        </p:nvPicPr>
        <p:blipFill rotWithShape="1">
          <a:blip r:embed="rId4">
            <a:alphaModFix/>
          </a:blip>
          <a:srcRect/>
          <a:stretch/>
        </p:blipFill>
        <p:spPr>
          <a:xfrm>
            <a:off x="174351" y="5316552"/>
            <a:ext cx="2949838" cy="947725"/>
          </a:xfrm>
          <a:prstGeom prst="rect">
            <a:avLst/>
          </a:prstGeom>
          <a:noFill/>
          <a:ln>
            <a:noFill/>
          </a:ln>
        </p:spPr>
      </p:pic>
      <p:pic>
        <p:nvPicPr>
          <p:cNvPr id="909" name="Google Shape;909;p87"/>
          <p:cNvPicPr preferRelativeResize="0"/>
          <p:nvPr/>
        </p:nvPicPr>
        <p:blipFill rotWithShape="1">
          <a:blip r:embed="rId5">
            <a:alphaModFix/>
          </a:blip>
          <a:srcRect/>
          <a:stretch/>
        </p:blipFill>
        <p:spPr>
          <a:xfrm>
            <a:off x="6469575" y="4509474"/>
            <a:ext cx="2133600" cy="2236829"/>
          </a:xfrm>
          <a:prstGeom prst="rect">
            <a:avLst/>
          </a:prstGeom>
          <a:noFill/>
          <a:ln>
            <a:noFill/>
          </a:ln>
        </p:spPr>
      </p:pic>
      <p:pic>
        <p:nvPicPr>
          <p:cNvPr id="910" name="Google Shape;910;p87"/>
          <p:cNvPicPr preferRelativeResize="0"/>
          <p:nvPr/>
        </p:nvPicPr>
        <p:blipFill rotWithShape="1">
          <a:blip r:embed="rId6">
            <a:alphaModFix/>
          </a:blip>
          <a:srcRect/>
          <a:stretch/>
        </p:blipFill>
        <p:spPr>
          <a:xfrm>
            <a:off x="5553375" y="1430978"/>
            <a:ext cx="2949850" cy="1217614"/>
          </a:xfrm>
          <a:prstGeom prst="rect">
            <a:avLst/>
          </a:prstGeom>
          <a:noFill/>
          <a:ln>
            <a:noFill/>
          </a:ln>
        </p:spPr>
      </p:pic>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88"/>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Black"/>
              <a:buNone/>
            </a:pPr>
            <a:fld id="{00000000-1234-1234-1234-123412341234}" type="slidenum">
              <a:rPr lang="en-US" sz="1200" b="0" i="0" u="none" strike="noStrike" cap="none">
                <a:solidFill>
                  <a:srgbClr val="000000"/>
                </a:solidFill>
                <a:latin typeface="Arial Black"/>
                <a:ea typeface="Arial Black"/>
                <a:cs typeface="Arial Black"/>
                <a:sym typeface="Arial Black"/>
              </a:rPr>
              <a:t>32</a:t>
            </a:fld>
            <a:endParaRPr sz="1400" b="0" i="0" u="none" strike="noStrike" cap="none">
              <a:solidFill>
                <a:srgbClr val="000000"/>
              </a:solidFill>
              <a:latin typeface="Arial"/>
              <a:ea typeface="Arial"/>
              <a:cs typeface="Arial"/>
              <a:sym typeface="Arial"/>
            </a:endParaRPr>
          </a:p>
        </p:txBody>
      </p:sp>
      <p:sp>
        <p:nvSpPr>
          <p:cNvPr id="916" name="Google Shape;916;p88"/>
          <p:cNvSpPr txBox="1">
            <a:spLocks noGrp="1"/>
          </p:cNvSpPr>
          <p:nvPr>
            <p:ph type="ctrTitle" idx="4294967295"/>
          </p:nvPr>
        </p:nvSpPr>
        <p:spPr>
          <a:xfrm>
            <a:off x="0" y="836612"/>
            <a:ext cx="9144000" cy="374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Representação Física do SGBD</a:t>
            </a:r>
            <a:endParaRPr sz="4400" b="0" i="0" u="none" strike="noStrike" cap="none">
              <a:solidFill>
                <a:schemeClr val="dk1"/>
              </a:solidFill>
              <a:latin typeface="Arial"/>
              <a:ea typeface="Arial"/>
              <a:cs typeface="Arial"/>
              <a:sym typeface="Arial"/>
            </a:endParaRPr>
          </a:p>
        </p:txBody>
      </p:sp>
      <p:pic>
        <p:nvPicPr>
          <p:cNvPr id="917" name="Google Shape;917;p88"/>
          <p:cNvPicPr preferRelativeResize="0"/>
          <p:nvPr/>
        </p:nvPicPr>
        <p:blipFill rotWithShape="1">
          <a:blip r:embed="rId3">
            <a:alphaModFix/>
          </a:blip>
          <a:srcRect/>
          <a:stretch/>
        </p:blipFill>
        <p:spPr>
          <a:xfrm>
            <a:off x="1847353" y="1182688"/>
            <a:ext cx="4968875" cy="5675312"/>
          </a:xfrm>
          <a:prstGeom prst="rect">
            <a:avLst/>
          </a:prstGeom>
          <a:noFill/>
          <a:ln>
            <a:noFill/>
          </a:ln>
        </p:spPr>
      </p:pic>
      <p:pic>
        <p:nvPicPr>
          <p:cNvPr id="918" name="Google Shape;918;p88"/>
          <p:cNvPicPr preferRelativeResize="0"/>
          <p:nvPr/>
        </p:nvPicPr>
        <p:blipFill rotWithShape="1">
          <a:blip r:embed="rId4">
            <a:alphaModFix/>
          </a:blip>
          <a:srcRect/>
          <a:stretch/>
        </p:blipFill>
        <p:spPr>
          <a:xfrm>
            <a:off x="7235825" y="508000"/>
            <a:ext cx="1439862" cy="495300"/>
          </a:xfrm>
          <a:prstGeom prst="rect">
            <a:avLst/>
          </a:prstGeom>
          <a:noFill/>
          <a:ln>
            <a:noFill/>
          </a:ln>
        </p:spPr>
      </p:pic>
      <p:pic>
        <p:nvPicPr>
          <p:cNvPr id="919" name="Google Shape;919;p88"/>
          <p:cNvPicPr preferRelativeResize="0"/>
          <p:nvPr/>
        </p:nvPicPr>
        <p:blipFill rotWithShape="1">
          <a:blip r:embed="rId5">
            <a:alphaModFix/>
          </a:blip>
          <a:srcRect/>
          <a:stretch/>
        </p:blipFill>
        <p:spPr>
          <a:xfrm>
            <a:off x="82674" y="3312576"/>
            <a:ext cx="2245100" cy="2353725"/>
          </a:xfrm>
          <a:prstGeom prst="rect">
            <a:avLst/>
          </a:prstGeom>
          <a:noFill/>
          <a:ln>
            <a:noFill/>
          </a:ln>
        </p:spPr>
      </p:pic>
      <p:pic>
        <p:nvPicPr>
          <p:cNvPr id="920" name="Google Shape;920;p88"/>
          <p:cNvPicPr preferRelativeResize="0"/>
          <p:nvPr/>
        </p:nvPicPr>
        <p:blipFill rotWithShape="1">
          <a:blip r:embed="rId6">
            <a:alphaModFix/>
          </a:blip>
          <a:srcRect/>
          <a:stretch/>
        </p:blipFill>
        <p:spPr>
          <a:xfrm>
            <a:off x="6615129" y="1027633"/>
            <a:ext cx="2312706" cy="1053696"/>
          </a:xfrm>
          <a:prstGeom prst="rect">
            <a:avLst/>
          </a:prstGeom>
          <a:noFill/>
          <a:ln>
            <a:noFill/>
          </a:ln>
        </p:spPr>
      </p:pic>
      <p:sp>
        <p:nvSpPr>
          <p:cNvPr id="921" name="Google Shape;921;p8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a:t>Aula 05 - MER - Abstrações</a:t>
            </a:r>
            <a:endParaRPr/>
          </a:p>
        </p:txBody>
      </p:sp>
    </p:spTree>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89"/>
          <p:cNvSpPr txBox="1">
            <a:spLocks noGrp="1"/>
          </p:cNvSpPr>
          <p:nvPr>
            <p:ph type="title"/>
          </p:nvPr>
        </p:nvSpPr>
        <p:spPr>
          <a:xfrm>
            <a:off x="381000" y="549275"/>
            <a:ext cx="60183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800">
                <a:solidFill>
                  <a:srgbClr val="FF0000"/>
                </a:solidFill>
              </a:rPr>
              <a:t>Abordagem ER para Projeto Lógico de Bancos de Dados</a:t>
            </a:r>
            <a:endParaRPr/>
          </a:p>
        </p:txBody>
      </p:sp>
      <p:pic>
        <p:nvPicPr>
          <p:cNvPr id="927" name="Google Shape;927;p89"/>
          <p:cNvPicPr preferRelativeResize="0"/>
          <p:nvPr/>
        </p:nvPicPr>
        <p:blipFill rotWithShape="1">
          <a:blip r:embed="rId3">
            <a:alphaModFix/>
          </a:blip>
          <a:srcRect/>
          <a:stretch/>
        </p:blipFill>
        <p:spPr>
          <a:xfrm>
            <a:off x="7481888" y="508000"/>
            <a:ext cx="1439862" cy="495300"/>
          </a:xfrm>
          <a:prstGeom prst="rect">
            <a:avLst/>
          </a:prstGeom>
          <a:noFill/>
          <a:ln>
            <a:noFill/>
          </a:ln>
        </p:spPr>
      </p:pic>
      <p:pic>
        <p:nvPicPr>
          <p:cNvPr id="928" name="Google Shape;928;p89"/>
          <p:cNvPicPr preferRelativeResize="0"/>
          <p:nvPr/>
        </p:nvPicPr>
        <p:blipFill rotWithShape="1">
          <a:blip r:embed="rId4">
            <a:alphaModFix/>
          </a:blip>
          <a:srcRect/>
          <a:stretch/>
        </p:blipFill>
        <p:spPr>
          <a:xfrm>
            <a:off x="381000" y="1853450"/>
            <a:ext cx="6918450" cy="2426100"/>
          </a:xfrm>
          <a:prstGeom prst="rect">
            <a:avLst/>
          </a:prstGeom>
          <a:noFill/>
          <a:ln>
            <a:noFill/>
          </a:ln>
        </p:spPr>
      </p:pic>
      <p:pic>
        <p:nvPicPr>
          <p:cNvPr id="929" name="Google Shape;929;p89"/>
          <p:cNvPicPr preferRelativeResize="0"/>
          <p:nvPr/>
        </p:nvPicPr>
        <p:blipFill rotWithShape="1">
          <a:blip r:embed="rId5">
            <a:alphaModFix/>
          </a:blip>
          <a:srcRect/>
          <a:stretch/>
        </p:blipFill>
        <p:spPr>
          <a:xfrm>
            <a:off x="6200972" y="4125787"/>
            <a:ext cx="2201692" cy="2308225"/>
          </a:xfrm>
          <a:prstGeom prst="rect">
            <a:avLst/>
          </a:prstGeom>
          <a:noFill/>
          <a:ln>
            <a:noFill/>
          </a:ln>
        </p:spPr>
      </p:pic>
      <p:sp>
        <p:nvSpPr>
          <p:cNvPr id="930" name="Google Shape;930;p89"/>
          <p:cNvSpPr txBox="1"/>
          <p:nvPr/>
        </p:nvSpPr>
        <p:spPr>
          <a:xfrm>
            <a:off x="2286000" y="6397998"/>
            <a:ext cx="45720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n-US" sz="1400" b="0" i="0" u="none" strike="noStrike" cap="none">
                <a:solidFill>
                  <a:schemeClr val="dk1"/>
                </a:solidFill>
                <a:latin typeface="Arial"/>
                <a:ea typeface="Arial"/>
                <a:cs typeface="Arial"/>
                <a:sym typeface="Arial"/>
              </a:rPr>
              <a:t>Aula 04 - MER - Abstrações</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90"/>
          <p:cNvSpPr txBox="1">
            <a:spLocks noGrp="1"/>
          </p:cNvSpPr>
          <p:nvPr>
            <p:ph type="title"/>
          </p:nvPr>
        </p:nvSpPr>
        <p:spPr>
          <a:xfrm>
            <a:off x="468312" y="47625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Agenda</a:t>
            </a:r>
            <a:endParaRPr/>
          </a:p>
        </p:txBody>
      </p:sp>
      <p:sp>
        <p:nvSpPr>
          <p:cNvPr id="937" name="Google Shape;937;p90"/>
          <p:cNvSpPr txBox="1">
            <a:spLocks noGrp="1"/>
          </p:cNvSpPr>
          <p:nvPr>
            <p:ph type="body" idx="1"/>
          </p:nvPr>
        </p:nvSpPr>
        <p:spPr>
          <a:xfrm>
            <a:off x="1619250" y="1628775"/>
            <a:ext cx="7056437" cy="2590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1500"/>
              <a:buFont typeface="Noto Sans Symbols"/>
              <a:buChar char="■"/>
            </a:pPr>
            <a:r>
              <a:rPr lang="en-US" sz="2000" b="1" i="0" u="none">
                <a:solidFill>
                  <a:schemeClr val="dk1"/>
                </a:solidFill>
                <a:latin typeface="Arial"/>
                <a:ea typeface="Arial"/>
                <a:cs typeface="Arial"/>
                <a:sym typeface="Arial"/>
              </a:rPr>
              <a:t>Revisão</a:t>
            </a:r>
            <a:endParaRPr/>
          </a:p>
          <a:p>
            <a:pPr marL="742950" lvl="1" indent="-285750" algn="l" rtl="0">
              <a:lnSpc>
                <a:spcPct val="100000"/>
              </a:lnSpc>
              <a:spcBef>
                <a:spcPts val="320"/>
              </a:spcBef>
              <a:spcAft>
                <a:spcPts val="0"/>
              </a:spcAft>
              <a:buClr>
                <a:schemeClr val="accent2"/>
              </a:buClr>
              <a:buSzPts val="1280"/>
              <a:buFont typeface="Noto Sans Symbols"/>
              <a:buChar char="◻"/>
            </a:pPr>
            <a:r>
              <a:rPr lang="en-US" sz="1600" b="1" i="0" u="none">
                <a:solidFill>
                  <a:schemeClr val="dk1"/>
                </a:solidFill>
                <a:latin typeface="Arial"/>
                <a:ea typeface="Arial"/>
                <a:cs typeface="Arial"/>
                <a:sym typeface="Arial"/>
              </a:rPr>
              <a:t>Dependência Funcional</a:t>
            </a:r>
            <a:endParaRPr/>
          </a:p>
          <a:p>
            <a:pPr marL="742950" lvl="1" indent="-285750" algn="l" rtl="0">
              <a:lnSpc>
                <a:spcPct val="100000"/>
              </a:lnSpc>
              <a:spcBef>
                <a:spcPts val="320"/>
              </a:spcBef>
              <a:spcAft>
                <a:spcPts val="0"/>
              </a:spcAft>
              <a:buClr>
                <a:schemeClr val="accent2"/>
              </a:buClr>
              <a:buSzPts val="1280"/>
              <a:buFont typeface="Noto Sans Symbols"/>
              <a:buChar char="◻"/>
            </a:pPr>
            <a:r>
              <a:rPr lang="en-US" sz="1600" b="1" i="0" u="none">
                <a:solidFill>
                  <a:schemeClr val="dk1"/>
                </a:solidFill>
                <a:latin typeface="Arial"/>
                <a:ea typeface="Arial"/>
                <a:cs typeface="Arial"/>
                <a:sym typeface="Arial"/>
              </a:rPr>
              <a:t>Dependência Funcional Parcial</a:t>
            </a:r>
            <a:endParaRPr/>
          </a:p>
          <a:p>
            <a:pPr marL="742950" lvl="1" indent="-285750" algn="l" rtl="0">
              <a:lnSpc>
                <a:spcPct val="100000"/>
              </a:lnSpc>
              <a:spcBef>
                <a:spcPts val="320"/>
              </a:spcBef>
              <a:spcAft>
                <a:spcPts val="0"/>
              </a:spcAft>
              <a:buClr>
                <a:schemeClr val="accent2"/>
              </a:buClr>
              <a:buSzPts val="1280"/>
              <a:buFont typeface="Noto Sans Symbols"/>
              <a:buChar char="◻"/>
            </a:pPr>
            <a:r>
              <a:rPr lang="en-US" sz="1600" b="1" i="0" u="none">
                <a:solidFill>
                  <a:schemeClr val="dk1"/>
                </a:solidFill>
                <a:latin typeface="Arial"/>
                <a:ea typeface="Arial"/>
                <a:cs typeface="Arial"/>
                <a:sym typeface="Arial"/>
              </a:rPr>
              <a:t>Dependência Funcional Transitiva</a:t>
            </a:r>
            <a:endParaRPr/>
          </a:p>
          <a:p>
            <a:pPr marL="742950" lvl="1" indent="-285750" algn="l" rtl="0">
              <a:lnSpc>
                <a:spcPct val="100000"/>
              </a:lnSpc>
              <a:spcBef>
                <a:spcPts val="320"/>
              </a:spcBef>
              <a:spcAft>
                <a:spcPts val="0"/>
              </a:spcAft>
              <a:buClr>
                <a:schemeClr val="accent2"/>
              </a:buClr>
              <a:buSzPts val="1280"/>
              <a:buFont typeface="Noto Sans Symbols"/>
              <a:buChar char="◻"/>
            </a:pPr>
            <a:r>
              <a:rPr lang="en-US" sz="1600" b="1" i="0" u="none">
                <a:solidFill>
                  <a:schemeClr val="dk1"/>
                </a:solidFill>
                <a:latin typeface="Arial"/>
                <a:ea typeface="Arial"/>
                <a:cs typeface="Arial"/>
                <a:sym typeface="Arial"/>
              </a:rPr>
              <a:t>Forma </a:t>
            </a:r>
            <a:r>
              <a:rPr lang="en-US" sz="1200" b="1" i="0" u="none">
                <a:solidFill>
                  <a:schemeClr val="dk1"/>
                </a:solidFill>
                <a:latin typeface="Arial"/>
                <a:ea typeface="Arial"/>
                <a:cs typeface="Arial"/>
                <a:sym typeface="Arial"/>
              </a:rPr>
              <a:t>Normal 1. FN, 2. FN, 3. FN e FNBC</a:t>
            </a:r>
            <a:endParaRPr/>
          </a:p>
          <a:p>
            <a:pPr marL="342900" lvl="0" indent="-342900" algn="l" rtl="0">
              <a:lnSpc>
                <a:spcPct val="100000"/>
              </a:lnSpc>
              <a:spcBef>
                <a:spcPts val="400"/>
              </a:spcBef>
              <a:spcAft>
                <a:spcPts val="0"/>
              </a:spcAft>
              <a:buClr>
                <a:schemeClr val="lt2"/>
              </a:buClr>
              <a:buSzPts val="1500"/>
              <a:buFont typeface="Noto Sans Symbols"/>
              <a:buChar char="■"/>
            </a:pPr>
            <a:r>
              <a:rPr lang="en-US" sz="2000" b="1" i="0" u="none">
                <a:solidFill>
                  <a:schemeClr val="dk1"/>
                </a:solidFill>
                <a:latin typeface="Arial"/>
                <a:ea typeface="Arial"/>
                <a:cs typeface="Arial"/>
                <a:sym typeface="Arial"/>
              </a:rPr>
              <a:t>Dependência Multifuncional</a:t>
            </a:r>
            <a:endParaRPr/>
          </a:p>
          <a:p>
            <a:pPr marL="342900" lvl="0" indent="-342900" algn="l" rtl="0">
              <a:lnSpc>
                <a:spcPct val="100000"/>
              </a:lnSpc>
              <a:spcBef>
                <a:spcPts val="400"/>
              </a:spcBef>
              <a:spcAft>
                <a:spcPts val="0"/>
              </a:spcAft>
              <a:buClr>
                <a:schemeClr val="lt2"/>
              </a:buClr>
              <a:buSzPts val="1500"/>
              <a:buFont typeface="Noto Sans Symbols"/>
              <a:buChar char="■"/>
            </a:pPr>
            <a:r>
              <a:rPr lang="en-US" sz="2000" b="1" i="0" u="none">
                <a:solidFill>
                  <a:schemeClr val="dk1"/>
                </a:solidFill>
                <a:latin typeface="Arial"/>
                <a:ea typeface="Arial"/>
                <a:cs typeface="Arial"/>
                <a:sym typeface="Arial"/>
              </a:rPr>
              <a:t>Dependência Junção</a:t>
            </a:r>
            <a:endParaRPr/>
          </a:p>
          <a:p>
            <a:pPr marL="342900" lvl="0" indent="-342900" algn="l" rtl="0">
              <a:lnSpc>
                <a:spcPct val="100000"/>
              </a:lnSpc>
              <a:spcBef>
                <a:spcPts val="400"/>
              </a:spcBef>
              <a:spcAft>
                <a:spcPts val="0"/>
              </a:spcAft>
              <a:buClr>
                <a:schemeClr val="lt2"/>
              </a:buClr>
              <a:buSzPts val="1500"/>
              <a:buFont typeface="Noto Sans Symbols"/>
              <a:buChar char="■"/>
            </a:pPr>
            <a:r>
              <a:rPr lang="en-US" sz="2000" b="1" i="0" u="none">
                <a:solidFill>
                  <a:schemeClr val="dk1"/>
                </a:solidFill>
                <a:latin typeface="Arial"/>
                <a:ea typeface="Arial"/>
                <a:cs typeface="Arial"/>
                <a:sym typeface="Arial"/>
              </a:rPr>
              <a:t>4. Forma Normal</a:t>
            </a:r>
            <a:endParaRPr/>
          </a:p>
          <a:p>
            <a:pPr marL="342900" lvl="0" indent="-342900" algn="l" rtl="0">
              <a:lnSpc>
                <a:spcPct val="100000"/>
              </a:lnSpc>
              <a:spcBef>
                <a:spcPts val="400"/>
              </a:spcBef>
              <a:spcAft>
                <a:spcPts val="0"/>
              </a:spcAft>
              <a:buClr>
                <a:schemeClr val="lt2"/>
              </a:buClr>
              <a:buSzPts val="1500"/>
              <a:buFont typeface="Noto Sans Symbols"/>
              <a:buChar char="■"/>
            </a:pPr>
            <a:r>
              <a:rPr lang="en-US" sz="2000" b="1" i="0" u="none">
                <a:solidFill>
                  <a:schemeClr val="dk1"/>
                </a:solidFill>
                <a:latin typeface="Arial"/>
                <a:ea typeface="Arial"/>
                <a:cs typeface="Arial"/>
                <a:sym typeface="Arial"/>
              </a:rPr>
              <a:t>5. Forma Normal</a:t>
            </a:r>
            <a:endParaRPr/>
          </a:p>
          <a:p>
            <a:pPr marL="342900" lvl="0" indent="-342900" algn="l" rtl="0">
              <a:lnSpc>
                <a:spcPct val="100000"/>
              </a:lnSpc>
              <a:spcBef>
                <a:spcPts val="480"/>
              </a:spcBef>
              <a:spcAft>
                <a:spcPts val="0"/>
              </a:spcAft>
              <a:buClr>
                <a:schemeClr val="lt2"/>
              </a:buClr>
              <a:buSzPts val="1800"/>
              <a:buFont typeface="Noto Sans Symbols"/>
              <a:buChar char="■"/>
            </a:pPr>
            <a:r>
              <a:rPr lang="en-US" sz="2400" b="1" i="0" u="none">
                <a:solidFill>
                  <a:schemeClr val="dk1"/>
                </a:solidFill>
                <a:latin typeface="Arial"/>
                <a:ea typeface="Arial"/>
                <a:cs typeface="Arial"/>
                <a:sym typeface="Arial"/>
              </a:rPr>
              <a:t>Questionário Kahoot</a:t>
            </a:r>
            <a:endParaRPr/>
          </a:p>
          <a:p>
            <a:pPr marL="342900" lvl="0" indent="-342900" algn="l" rtl="0">
              <a:lnSpc>
                <a:spcPct val="100000"/>
              </a:lnSpc>
              <a:spcBef>
                <a:spcPts val="480"/>
              </a:spcBef>
              <a:spcAft>
                <a:spcPts val="0"/>
              </a:spcAft>
              <a:buClr>
                <a:schemeClr val="lt2"/>
              </a:buClr>
              <a:buSzPts val="1800"/>
              <a:buFont typeface="Noto Sans Symbols"/>
              <a:buChar char="■"/>
            </a:pPr>
            <a:r>
              <a:rPr lang="en-US" sz="2400" b="1" i="0" u="none">
                <a:solidFill>
                  <a:schemeClr val="dk1"/>
                </a:solidFill>
                <a:latin typeface="Arial"/>
                <a:ea typeface="Arial"/>
                <a:cs typeface="Arial"/>
                <a:sym typeface="Arial"/>
              </a:rPr>
              <a:t>Exercício</a:t>
            </a:r>
            <a:endParaRPr/>
          </a:p>
          <a:p>
            <a:pPr marL="342900" lvl="0" indent="-342900" algn="l" rtl="0">
              <a:lnSpc>
                <a:spcPct val="100000"/>
              </a:lnSpc>
              <a:spcBef>
                <a:spcPts val="440"/>
              </a:spcBef>
              <a:spcAft>
                <a:spcPts val="0"/>
              </a:spcAft>
              <a:buSzPts val="1650"/>
              <a:buNone/>
            </a:pPr>
            <a:endParaRPr sz="2200" b="0" i="0" u="none">
              <a:solidFill>
                <a:schemeClr val="dk1"/>
              </a:solidFill>
              <a:latin typeface="Arial"/>
              <a:ea typeface="Arial"/>
              <a:cs typeface="Arial"/>
              <a:sym typeface="Arial"/>
            </a:endParaRPr>
          </a:p>
          <a:p>
            <a:pPr marL="342900" lvl="0" indent="-238125" algn="l" rtl="0">
              <a:spcBef>
                <a:spcPts val="440"/>
              </a:spcBef>
              <a:spcAft>
                <a:spcPts val="0"/>
              </a:spcAft>
              <a:buSzPts val="1650"/>
              <a:buNone/>
            </a:pPr>
            <a:endParaRPr sz="2200" b="0" i="0" u="none">
              <a:solidFill>
                <a:schemeClr val="dk1"/>
              </a:solidFill>
              <a:latin typeface="Arial"/>
              <a:ea typeface="Arial"/>
              <a:cs typeface="Arial"/>
              <a:sym typeface="Arial"/>
            </a:endParaRPr>
          </a:p>
        </p:txBody>
      </p:sp>
      <p:sp>
        <p:nvSpPr>
          <p:cNvPr id="938" name="Google Shape;938;p90"/>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Black"/>
              <a:buNone/>
            </a:pPr>
            <a:fld id="{00000000-1234-1234-1234-123412341234}" type="slidenum">
              <a:rPr lang="en-US" sz="1200" b="0" i="0" u="none">
                <a:solidFill>
                  <a:srgbClr val="000000"/>
                </a:solidFill>
                <a:latin typeface="Arial Black"/>
                <a:ea typeface="Arial Black"/>
                <a:cs typeface="Arial Black"/>
                <a:sym typeface="Arial Black"/>
              </a:rPr>
              <a:t>34</a:t>
            </a:fld>
            <a:endParaRPr/>
          </a:p>
        </p:txBody>
      </p:sp>
      <p:sp>
        <p:nvSpPr>
          <p:cNvPr id="939" name="Google Shape;939;p90"/>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Aula - Normalização de Dados - 4 e 5 FN</a:t>
            </a:r>
            <a:endParaRPr/>
          </a:p>
        </p:txBody>
      </p:sp>
      <p:pic>
        <p:nvPicPr>
          <p:cNvPr id="940" name="Google Shape;940;p90"/>
          <p:cNvPicPr preferRelativeResize="0"/>
          <p:nvPr/>
        </p:nvPicPr>
        <p:blipFill rotWithShape="1">
          <a:blip r:embed="rId3">
            <a:alphaModFix/>
          </a:blip>
          <a:srcRect/>
          <a:stretch/>
        </p:blipFill>
        <p:spPr>
          <a:xfrm>
            <a:off x="7235825" y="549275"/>
            <a:ext cx="1439862" cy="495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91"/>
          <p:cNvSpPr txBox="1">
            <a:spLocks noGrp="1"/>
          </p:cNvSpPr>
          <p:nvPr>
            <p:ph type="title"/>
          </p:nvPr>
        </p:nvSpPr>
        <p:spPr>
          <a:xfrm>
            <a:off x="2916237" y="1916112"/>
            <a:ext cx="3384550" cy="19446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Arial"/>
              <a:buNone/>
            </a:pPr>
            <a:r>
              <a:rPr lang="en-US" sz="5400" b="0" i="0" u="none">
                <a:solidFill>
                  <a:schemeClr val="dk1"/>
                </a:solidFill>
                <a:latin typeface="Arial"/>
                <a:ea typeface="Arial"/>
                <a:cs typeface="Arial"/>
                <a:sym typeface="Arial"/>
              </a:rPr>
              <a:t>Dúvidas</a:t>
            </a:r>
            <a:endParaRPr/>
          </a:p>
        </p:txBody>
      </p:sp>
      <p:sp>
        <p:nvSpPr>
          <p:cNvPr id="947" name="Google Shape;947;p91"/>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35</a:t>
            </a:fld>
            <a:endParaRPr/>
          </a:p>
        </p:txBody>
      </p:sp>
      <p:sp>
        <p:nvSpPr>
          <p:cNvPr id="948" name="Google Shape;948;p91"/>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 Normalização de Dados - 4 e 5 FN</a:t>
            </a:r>
            <a:endParaRPr/>
          </a:p>
        </p:txBody>
      </p:sp>
      <p:sp>
        <p:nvSpPr>
          <p:cNvPr id="949" name="Google Shape;949;p91"/>
          <p:cNvSpPr txBox="1"/>
          <p:nvPr/>
        </p:nvSpPr>
        <p:spPr>
          <a:xfrm>
            <a:off x="3486150" y="3952875"/>
            <a:ext cx="4752975" cy="19446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Jose.wellington@uniceub.br</a:t>
            </a:r>
            <a:endParaRPr/>
          </a:p>
        </p:txBody>
      </p:sp>
      <p:pic>
        <p:nvPicPr>
          <p:cNvPr id="950" name="Google Shape;950;p91"/>
          <p:cNvPicPr preferRelativeResize="0"/>
          <p:nvPr/>
        </p:nvPicPr>
        <p:blipFill rotWithShape="1">
          <a:blip r:embed="rId3">
            <a:alphaModFix/>
          </a:blip>
          <a:srcRect/>
          <a:stretch/>
        </p:blipFill>
        <p:spPr>
          <a:xfrm>
            <a:off x="7235825" y="549275"/>
            <a:ext cx="1439862" cy="495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5"/>
          <p:cNvSpPr txBox="1">
            <a:spLocks noGrp="1"/>
          </p:cNvSpPr>
          <p:nvPr>
            <p:ph type="title" idx="4294967295"/>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Normalização de dados</a:t>
            </a:r>
            <a:endParaRPr/>
          </a:p>
        </p:txBody>
      </p:sp>
      <p:sp>
        <p:nvSpPr>
          <p:cNvPr id="490" name="Google Shape;490;p55"/>
          <p:cNvSpPr txBox="1">
            <a:spLocks noGrp="1"/>
          </p:cNvSpPr>
          <p:nvPr>
            <p:ph type="body" idx="4294967295"/>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2"/>
              </a:buClr>
              <a:buSzPts val="2400"/>
              <a:buFont typeface="Noto Sans Symbols"/>
              <a:buChar char="■"/>
            </a:pPr>
            <a:r>
              <a:rPr lang="en-US" sz="3200" b="0" i="0" u="none" strike="noStrike" cap="none">
                <a:solidFill>
                  <a:schemeClr val="dk1"/>
                </a:solidFill>
                <a:latin typeface="Arial"/>
                <a:ea typeface="Arial"/>
                <a:cs typeface="Arial"/>
                <a:sym typeface="Arial"/>
              </a:rPr>
              <a:t>Objetivos</a:t>
            </a:r>
            <a:r>
              <a:rPr lang="en-US" sz="2800" b="0" i="0" u="none" strike="noStrike" cap="none">
                <a:solidFill>
                  <a:schemeClr val="dk1"/>
                </a:solidFill>
                <a:latin typeface="Arial"/>
                <a:ea typeface="Arial"/>
                <a:cs typeface="Arial"/>
                <a:sym typeface="Arial"/>
              </a:rPr>
              <a:t>:</a:t>
            </a:r>
            <a:endParaRPr/>
          </a:p>
          <a:p>
            <a:pPr marL="742950" marR="0" lvl="1" indent="-143509" algn="l" rtl="0">
              <a:lnSpc>
                <a:spcPct val="100000"/>
              </a:lnSpc>
              <a:spcBef>
                <a:spcPts val="560"/>
              </a:spcBef>
              <a:spcAft>
                <a:spcPts val="0"/>
              </a:spcAft>
              <a:buClr>
                <a:schemeClr val="accent2"/>
              </a:buClr>
              <a:buSzPts val="2240"/>
              <a:buFont typeface="Noto Sans Symbols"/>
              <a:buNone/>
            </a:pPr>
            <a:endParaRPr sz="2800" b="0" i="0" u="none" strike="noStrike" cap="none">
              <a:solidFill>
                <a:schemeClr val="dk1"/>
              </a:solidFill>
              <a:latin typeface="Arial"/>
              <a:ea typeface="Arial"/>
              <a:cs typeface="Arial"/>
              <a:sym typeface="Arial"/>
            </a:endParaRPr>
          </a:p>
          <a:p>
            <a:pPr marL="742950" marR="0" lvl="1" indent="-285750" algn="just" rtl="0">
              <a:lnSpc>
                <a:spcPct val="100000"/>
              </a:lnSpc>
              <a:spcBef>
                <a:spcPts val="560"/>
              </a:spcBef>
              <a:spcAft>
                <a:spcPts val="0"/>
              </a:spcAft>
              <a:buClr>
                <a:schemeClr val="accent2"/>
              </a:buClr>
              <a:buSzPts val="2240"/>
              <a:buFont typeface="Noto Sans Symbols"/>
              <a:buChar char="◻"/>
            </a:pPr>
            <a:r>
              <a:rPr lang="en-US" sz="2800" b="0" i="0" u="none" strike="noStrike" cap="none">
                <a:solidFill>
                  <a:schemeClr val="dk1"/>
                </a:solidFill>
                <a:latin typeface="Arial"/>
                <a:ea typeface="Arial"/>
                <a:cs typeface="Arial"/>
                <a:sym typeface="Arial"/>
              </a:rPr>
              <a:t>Entender os conceitos, características e regras de modelagem de dados</a:t>
            </a:r>
            <a:r>
              <a:rPr lang="en-US" sz="2400" b="0" i="0" u="none" strike="noStrike" cap="none">
                <a:solidFill>
                  <a:schemeClr val="dk1"/>
                </a:solidFill>
                <a:latin typeface="Arial"/>
                <a:ea typeface="Arial"/>
                <a:cs typeface="Arial"/>
                <a:sym typeface="Arial"/>
              </a:rPr>
              <a:t>.</a:t>
            </a:r>
            <a:endParaRPr/>
          </a:p>
          <a:p>
            <a:pPr marL="742950" marR="0" lvl="1" indent="-285750" algn="just" rtl="0">
              <a:lnSpc>
                <a:spcPct val="100000"/>
              </a:lnSpc>
              <a:spcBef>
                <a:spcPts val="560"/>
              </a:spcBef>
              <a:spcAft>
                <a:spcPts val="0"/>
              </a:spcAft>
              <a:buClr>
                <a:schemeClr val="accent2"/>
              </a:buClr>
              <a:buSzPts val="2240"/>
              <a:buFont typeface="Noto Sans Symbols"/>
              <a:buChar char="◻"/>
            </a:pPr>
            <a:r>
              <a:rPr lang="en-US" sz="2800" b="0" i="0" u="none" strike="noStrike" cap="none">
                <a:solidFill>
                  <a:schemeClr val="dk1"/>
                </a:solidFill>
                <a:latin typeface="Arial"/>
                <a:ea typeface="Arial"/>
                <a:cs typeface="Arial"/>
                <a:sym typeface="Arial"/>
              </a:rPr>
              <a:t>Entender e fazer uso das regras de normalização</a:t>
            </a:r>
            <a:r>
              <a:rPr lang="en-US" sz="2400" b="0" i="0" u="none" strike="noStrike" cap="none">
                <a:solidFill>
                  <a:schemeClr val="dk1"/>
                </a:solidFill>
                <a:latin typeface="Arial"/>
                <a:ea typeface="Arial"/>
                <a:cs typeface="Arial"/>
                <a:sym typeface="Arial"/>
              </a:rPr>
              <a:t>.</a:t>
            </a:r>
            <a:endParaRPr/>
          </a:p>
          <a:p>
            <a:pPr marL="742950" marR="0" lvl="1" indent="-285750" algn="just" rtl="0">
              <a:lnSpc>
                <a:spcPct val="100000"/>
              </a:lnSpc>
              <a:spcBef>
                <a:spcPts val="480"/>
              </a:spcBef>
              <a:spcAft>
                <a:spcPts val="0"/>
              </a:spcAft>
              <a:buClr>
                <a:schemeClr val="accent2"/>
              </a:buClr>
              <a:buSzPts val="1920"/>
              <a:buFont typeface="Noto Sans Symbols"/>
              <a:buChar char="◻"/>
            </a:pPr>
            <a:r>
              <a:rPr lang="en-US" sz="2400" b="0" i="0" u="none" strike="noStrike" cap="none">
                <a:solidFill>
                  <a:schemeClr val="dk1"/>
                </a:solidFill>
                <a:latin typeface="Arial"/>
                <a:ea typeface="Arial"/>
                <a:cs typeface="Arial"/>
                <a:sym typeface="Arial"/>
              </a:rPr>
              <a:t>4.FN e 5.FN</a:t>
            </a:r>
            <a:endParaRPr/>
          </a:p>
        </p:txBody>
      </p:sp>
      <p:pic>
        <p:nvPicPr>
          <p:cNvPr id="491" name="Google Shape;491;p55"/>
          <p:cNvPicPr preferRelativeResize="0"/>
          <p:nvPr/>
        </p:nvPicPr>
        <p:blipFill rotWithShape="1">
          <a:blip r:embed="rId3">
            <a:alphaModFix/>
          </a:blip>
          <a:srcRect/>
          <a:stretch/>
        </p:blipFill>
        <p:spPr>
          <a:xfrm>
            <a:off x="7235825" y="549275"/>
            <a:ext cx="1439862" cy="495300"/>
          </a:xfrm>
          <a:prstGeom prst="rect">
            <a:avLst/>
          </a:prstGeom>
          <a:noFill/>
          <a:ln>
            <a:noFill/>
          </a:ln>
        </p:spPr>
      </p:pic>
      <p:sp>
        <p:nvSpPr>
          <p:cNvPr id="492" name="Google Shape;492;p55"/>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 Normalização de Dados - 4 e 5 FN</a:t>
            </a:r>
            <a:endParaRPr/>
          </a:p>
        </p:txBody>
      </p:sp>
      <p:sp>
        <p:nvSpPr>
          <p:cNvPr id="493" name="Google Shape;493;p55"/>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6"/>
          <p:cNvSpPr txBox="1"/>
          <p:nvPr/>
        </p:nvSpPr>
        <p:spPr>
          <a:xfrm>
            <a:off x="457200" y="460375"/>
            <a:ext cx="8229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Normalização de dados</a:t>
            </a:r>
            <a:endParaRPr/>
          </a:p>
        </p:txBody>
      </p:sp>
      <p:sp>
        <p:nvSpPr>
          <p:cNvPr id="501" name="Google Shape;501;p56"/>
          <p:cNvSpPr txBox="1"/>
          <p:nvPr/>
        </p:nvSpPr>
        <p:spPr>
          <a:xfrm>
            <a:off x="457200" y="1600200"/>
            <a:ext cx="49784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Regras:</a:t>
            </a:r>
            <a:endParaRPr/>
          </a:p>
          <a:p>
            <a:pPr marL="742950" marR="0" lvl="1" indent="-107950" algn="l" rtl="0">
              <a:lnSpc>
                <a:spcPct val="100000"/>
              </a:lnSpc>
              <a:spcBef>
                <a:spcPts val="56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742950" marR="0" lvl="1" indent="-285750" algn="l" rtl="0">
              <a:lnSpc>
                <a:spcPct val="100000"/>
              </a:lnSpc>
              <a:spcBef>
                <a:spcPts val="36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1ª Forma Normal (1FN).</a:t>
            </a:r>
            <a:endParaRPr/>
          </a:p>
          <a:p>
            <a:pPr marL="742950" marR="0" lvl="1" indent="-285750" algn="l" rtl="0">
              <a:lnSpc>
                <a:spcPct val="100000"/>
              </a:lnSpc>
              <a:spcBef>
                <a:spcPts val="36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2ª Forma Normal (2FN).</a:t>
            </a:r>
            <a:endParaRPr/>
          </a:p>
          <a:p>
            <a:pPr marL="742950" marR="0" lvl="1" indent="-285750" algn="l" rtl="0">
              <a:lnSpc>
                <a:spcPct val="100000"/>
              </a:lnSpc>
              <a:spcBef>
                <a:spcPts val="36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3ª Forma Normal (3FN).</a:t>
            </a:r>
            <a:endParaRPr/>
          </a:p>
          <a:p>
            <a:pPr marL="742950" marR="0" lvl="1" indent="-285750" algn="l" rtl="0">
              <a:lnSpc>
                <a:spcPct val="100000"/>
              </a:lnSpc>
              <a:spcBef>
                <a:spcPts val="36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4ª Forma Normal (4FN).</a:t>
            </a:r>
            <a:endParaRPr/>
          </a:p>
          <a:p>
            <a:pPr marL="742950" marR="0" lvl="1" indent="-285750" algn="l" rtl="0">
              <a:lnSpc>
                <a:spcPct val="100000"/>
              </a:lnSpc>
              <a:spcBef>
                <a:spcPts val="36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5ª Forma Normal (5FN).</a:t>
            </a:r>
            <a:endParaRPr/>
          </a:p>
        </p:txBody>
      </p:sp>
      <p:pic>
        <p:nvPicPr>
          <p:cNvPr id="502" name="Google Shape;502;p56"/>
          <p:cNvPicPr preferRelativeResize="0"/>
          <p:nvPr/>
        </p:nvPicPr>
        <p:blipFill rotWithShape="1">
          <a:blip r:embed="rId3">
            <a:alphaModFix/>
          </a:blip>
          <a:srcRect/>
          <a:stretch/>
        </p:blipFill>
        <p:spPr>
          <a:xfrm>
            <a:off x="4140200" y="1787525"/>
            <a:ext cx="4924425" cy="4162425"/>
          </a:xfrm>
          <a:prstGeom prst="rect">
            <a:avLst/>
          </a:prstGeom>
          <a:noFill/>
          <a:ln>
            <a:noFill/>
          </a:ln>
        </p:spPr>
      </p:pic>
      <p:pic>
        <p:nvPicPr>
          <p:cNvPr id="503" name="Google Shape;503;p56"/>
          <p:cNvPicPr preferRelativeResize="0"/>
          <p:nvPr/>
        </p:nvPicPr>
        <p:blipFill rotWithShape="1">
          <a:blip r:embed="rId4">
            <a:alphaModFix/>
          </a:blip>
          <a:srcRect/>
          <a:stretch/>
        </p:blipFill>
        <p:spPr>
          <a:xfrm>
            <a:off x="7481887" y="508000"/>
            <a:ext cx="1439862" cy="495300"/>
          </a:xfrm>
          <a:prstGeom prst="rect">
            <a:avLst/>
          </a:prstGeom>
          <a:noFill/>
          <a:ln>
            <a:noFill/>
          </a:ln>
        </p:spPr>
      </p:pic>
      <p:sp>
        <p:nvSpPr>
          <p:cNvPr id="504" name="Google Shape;504;p56"/>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5</a:t>
            </a:fld>
            <a:endParaRPr/>
          </a:p>
        </p:txBody>
      </p:sp>
      <p:sp>
        <p:nvSpPr>
          <p:cNvPr id="505" name="Google Shape;505;p56"/>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 Normalização de Dados - 4 e 5 FN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pic>
        <p:nvPicPr>
          <p:cNvPr id="512" name="Google Shape;512;p57"/>
          <p:cNvPicPr preferRelativeResize="0"/>
          <p:nvPr/>
        </p:nvPicPr>
        <p:blipFill rotWithShape="1">
          <a:blip r:embed="rId3">
            <a:alphaModFix/>
          </a:blip>
          <a:srcRect/>
          <a:stretch/>
        </p:blipFill>
        <p:spPr>
          <a:xfrm>
            <a:off x="5724525" y="1241425"/>
            <a:ext cx="2265362" cy="1944687"/>
          </a:xfrm>
          <a:prstGeom prst="rect">
            <a:avLst/>
          </a:prstGeom>
          <a:noFill/>
          <a:ln>
            <a:noFill/>
          </a:ln>
        </p:spPr>
      </p:pic>
      <p:sp>
        <p:nvSpPr>
          <p:cNvPr id="513" name="Google Shape;513;p57"/>
          <p:cNvSpPr txBox="1"/>
          <p:nvPr/>
        </p:nvSpPr>
        <p:spPr>
          <a:xfrm>
            <a:off x="457200" y="1268412"/>
            <a:ext cx="47625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Dependência funcional</a:t>
            </a:r>
            <a:endParaRPr/>
          </a:p>
          <a:p>
            <a:pPr marL="342900" marR="0" lvl="0" indent="-342900" algn="l" rtl="0">
              <a:lnSpc>
                <a:spcPct val="150000"/>
              </a:lnSpc>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a:p>
            <a:pPr marL="342900" marR="0" lvl="0" indent="-342900" algn="just" rtl="0">
              <a:lnSpc>
                <a:spcPct val="15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Ocorre quando um atributo ou conjunto de atributos depende funcionalmente de outro atributo.</a:t>
            </a:r>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514" name="Google Shape;514;p57"/>
          <p:cNvPicPr preferRelativeResize="0"/>
          <p:nvPr/>
        </p:nvPicPr>
        <p:blipFill rotWithShape="1">
          <a:blip r:embed="rId4">
            <a:alphaModFix/>
          </a:blip>
          <a:srcRect/>
          <a:stretch/>
        </p:blipFill>
        <p:spPr>
          <a:xfrm>
            <a:off x="7481887" y="508000"/>
            <a:ext cx="1439862" cy="495300"/>
          </a:xfrm>
          <a:prstGeom prst="rect">
            <a:avLst/>
          </a:prstGeom>
          <a:noFill/>
          <a:ln>
            <a:noFill/>
          </a:ln>
        </p:spPr>
      </p:pic>
      <p:sp>
        <p:nvSpPr>
          <p:cNvPr id="515" name="Google Shape;515;p57"/>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6</a:t>
            </a:fld>
            <a:endParaRPr/>
          </a:p>
        </p:txBody>
      </p:sp>
      <p:sp>
        <p:nvSpPr>
          <p:cNvPr id="516" name="Google Shape;516;p57"/>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 Normalização de Dados - 4 e 5 FN</a:t>
            </a:r>
            <a:endParaRPr/>
          </a:p>
        </p:txBody>
      </p:sp>
      <p:pic>
        <p:nvPicPr>
          <p:cNvPr id="517" name="Google Shape;517;p57"/>
          <p:cNvPicPr preferRelativeResize="0"/>
          <p:nvPr/>
        </p:nvPicPr>
        <p:blipFill rotWithShape="1">
          <a:blip r:embed="rId5">
            <a:alphaModFix/>
          </a:blip>
          <a:srcRect/>
          <a:stretch/>
        </p:blipFill>
        <p:spPr>
          <a:xfrm>
            <a:off x="3911600" y="4065587"/>
            <a:ext cx="4216400" cy="201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58"/>
          <p:cNvSpPr txBox="1"/>
          <p:nvPr/>
        </p:nvSpPr>
        <p:spPr>
          <a:xfrm>
            <a:off x="25400" y="1250950"/>
            <a:ext cx="6850062" cy="12969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Dependência funcional parcial</a:t>
            </a:r>
            <a:endParaRPr/>
          </a:p>
          <a:p>
            <a:pPr marL="0" marR="0" lvl="0" indent="0" algn="l" rtl="0">
              <a:lnSpc>
                <a:spcPct val="100000"/>
              </a:lnSpc>
              <a:spcBef>
                <a:spcPts val="0"/>
              </a:spcBef>
              <a:spcAft>
                <a:spcPts val="0"/>
              </a:spcAft>
              <a:buNone/>
            </a:pPr>
            <a:endParaRPr sz="2800" b="1" i="0" u="none">
              <a:solidFill>
                <a:schemeClr val="dk1"/>
              </a:solidFill>
              <a:latin typeface="Arial"/>
              <a:ea typeface="Arial"/>
              <a:cs typeface="Arial"/>
              <a:sym typeface="Arial"/>
            </a:endParaRPr>
          </a:p>
        </p:txBody>
      </p:sp>
      <p:sp>
        <p:nvSpPr>
          <p:cNvPr id="525" name="Google Shape;525;p58"/>
          <p:cNvSpPr txBox="1"/>
          <p:nvPr/>
        </p:nvSpPr>
        <p:spPr>
          <a:xfrm>
            <a:off x="133350" y="1943100"/>
            <a:ext cx="3457575" cy="33131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500"/>
              <a:buFont typeface="Arial"/>
              <a:buNone/>
            </a:pPr>
            <a:endParaRPr sz="500" b="0" i="0" u="none">
              <a:solidFill>
                <a:schemeClr val="dk1"/>
              </a:solidFill>
              <a:latin typeface="Arial"/>
              <a:ea typeface="Arial"/>
              <a:cs typeface="Arial"/>
              <a:sym typeface="Arial"/>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Ocorre quando em um identificador composto (concatenado), um atributo ou conjunto de atributos depende de </a:t>
            </a:r>
            <a:r>
              <a:rPr lang="en-US" sz="2000" b="1" i="0" u="none">
                <a:solidFill>
                  <a:srgbClr val="FF0000"/>
                </a:solidFill>
                <a:latin typeface="Arial"/>
                <a:ea typeface="Arial"/>
                <a:cs typeface="Arial"/>
                <a:sym typeface="Arial"/>
              </a:rPr>
              <a:t>forma parcial </a:t>
            </a:r>
            <a:r>
              <a:rPr lang="en-US" sz="2000" b="0" i="0" u="none">
                <a:solidFill>
                  <a:schemeClr val="dk1"/>
                </a:solidFill>
                <a:latin typeface="Arial"/>
                <a:ea typeface="Arial"/>
                <a:cs typeface="Arial"/>
                <a:sym typeface="Arial"/>
              </a:rPr>
              <a:t>deste identificador composto (concatenado), ou seja apresenta dependencia de parte do identificador composto.</a:t>
            </a:r>
            <a:endParaRPr/>
          </a:p>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pic>
        <p:nvPicPr>
          <p:cNvPr id="526" name="Google Shape;526;p58"/>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527" name="Google Shape;527;p58"/>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7</a:t>
            </a:fld>
            <a:endParaRPr/>
          </a:p>
        </p:txBody>
      </p:sp>
      <p:sp>
        <p:nvSpPr>
          <p:cNvPr id="528" name="Google Shape;528;p58"/>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Aula - Normalização de Dados - 4 e 5 FN</a:t>
            </a:r>
            <a:endParaRPr/>
          </a:p>
        </p:txBody>
      </p:sp>
      <p:pic>
        <p:nvPicPr>
          <p:cNvPr id="529" name="Google Shape;529;p58"/>
          <p:cNvPicPr preferRelativeResize="0"/>
          <p:nvPr/>
        </p:nvPicPr>
        <p:blipFill rotWithShape="1">
          <a:blip r:embed="rId4">
            <a:alphaModFix/>
          </a:blip>
          <a:srcRect/>
          <a:stretch/>
        </p:blipFill>
        <p:spPr>
          <a:xfrm>
            <a:off x="5532437" y="1027112"/>
            <a:ext cx="1949450" cy="1903412"/>
          </a:xfrm>
          <a:prstGeom prst="rect">
            <a:avLst/>
          </a:prstGeom>
          <a:noFill/>
          <a:ln>
            <a:noFill/>
          </a:ln>
        </p:spPr>
      </p:pic>
      <p:pic>
        <p:nvPicPr>
          <p:cNvPr id="530" name="Google Shape;530;p58"/>
          <p:cNvPicPr preferRelativeResize="0"/>
          <p:nvPr/>
        </p:nvPicPr>
        <p:blipFill rotWithShape="1">
          <a:blip r:embed="rId5">
            <a:alphaModFix/>
          </a:blip>
          <a:srcRect/>
          <a:stretch/>
        </p:blipFill>
        <p:spPr>
          <a:xfrm>
            <a:off x="4859337" y="3213100"/>
            <a:ext cx="3019425" cy="3000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9"/>
          <p:cNvSpPr txBox="1"/>
          <p:nvPr/>
        </p:nvSpPr>
        <p:spPr>
          <a:xfrm>
            <a:off x="104775" y="642937"/>
            <a:ext cx="7635875" cy="72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800"/>
              <a:buFont typeface="Arial"/>
              <a:buNone/>
            </a:pPr>
            <a:r>
              <a:rPr lang="en-US" sz="2800" b="1" i="0" u="none">
                <a:solidFill>
                  <a:srgbClr val="000000"/>
                </a:solidFill>
                <a:latin typeface="Arial"/>
                <a:ea typeface="Arial"/>
                <a:cs typeface="Arial"/>
                <a:sym typeface="Arial"/>
              </a:rPr>
              <a:t>Dependência funcional transitiva</a:t>
            </a:r>
            <a:endParaRPr sz="1400" b="0" i="0" u="none">
              <a:solidFill>
                <a:srgbClr val="000000"/>
              </a:solidFill>
              <a:latin typeface="Arial"/>
              <a:ea typeface="Arial"/>
              <a:cs typeface="Arial"/>
              <a:sym typeface="Arial"/>
            </a:endParaRPr>
          </a:p>
          <a:p>
            <a:pPr marL="342900" marR="0" lvl="0" indent="-342900" algn="l" rtl="0">
              <a:lnSpc>
                <a:spcPct val="100000"/>
              </a:lnSpc>
              <a:spcBef>
                <a:spcPts val="100"/>
              </a:spcBef>
              <a:spcAft>
                <a:spcPts val="0"/>
              </a:spcAft>
              <a:buClr>
                <a:schemeClr val="dk1"/>
              </a:buClr>
              <a:buSzPts val="500"/>
              <a:buFont typeface="Arial"/>
              <a:buNone/>
            </a:pPr>
            <a:endParaRPr sz="5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500" b="0" i="0" u="none">
              <a:solidFill>
                <a:srgbClr val="000000"/>
              </a:solidFill>
              <a:latin typeface="Arial"/>
              <a:ea typeface="Arial"/>
              <a:cs typeface="Arial"/>
              <a:sym typeface="Arial"/>
            </a:endParaRPr>
          </a:p>
        </p:txBody>
      </p:sp>
      <p:pic>
        <p:nvPicPr>
          <p:cNvPr id="538" name="Google Shape;538;p5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539" name="Google Shape;539;p5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Black"/>
              <a:buNone/>
            </a:pPr>
            <a:fld id="{00000000-1234-1234-1234-123412341234}" type="slidenum">
              <a:rPr lang="en-US" sz="1200" b="0" i="0" u="none">
                <a:solidFill>
                  <a:srgbClr val="000000"/>
                </a:solidFill>
                <a:latin typeface="Arial Black"/>
                <a:ea typeface="Arial Black"/>
                <a:cs typeface="Arial Black"/>
                <a:sym typeface="Arial Black"/>
              </a:rPr>
              <a:t>8</a:t>
            </a:fld>
            <a:endParaRPr/>
          </a:p>
        </p:txBody>
      </p:sp>
      <p:sp>
        <p:nvSpPr>
          <p:cNvPr id="540" name="Google Shape;540;p59"/>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Aula 10 - 1 2 3 FN   FNBC</a:t>
            </a:r>
            <a:endParaRPr/>
          </a:p>
        </p:txBody>
      </p:sp>
      <p:sp>
        <p:nvSpPr>
          <p:cNvPr id="541" name="Google Shape;541;p59"/>
          <p:cNvSpPr txBox="1"/>
          <p:nvPr/>
        </p:nvSpPr>
        <p:spPr>
          <a:xfrm>
            <a:off x="3132137" y="4005262"/>
            <a:ext cx="5491162" cy="23495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Uma </a:t>
            </a:r>
            <a:r>
              <a:rPr lang="en-US" sz="2000" b="1" i="0" u="none">
                <a:solidFill>
                  <a:srgbClr val="000000"/>
                </a:solidFill>
                <a:latin typeface="Arial"/>
                <a:ea typeface="Arial"/>
                <a:cs typeface="Arial"/>
                <a:sym typeface="Arial"/>
              </a:rPr>
              <a:t>dependência funcional transitiva</a:t>
            </a:r>
            <a:r>
              <a:rPr lang="en-US" sz="2000" b="0" i="0" u="none">
                <a:solidFill>
                  <a:srgbClr val="000000"/>
                </a:solidFill>
                <a:latin typeface="Arial"/>
                <a:ea typeface="Arial"/>
                <a:cs typeface="Arial"/>
                <a:sym typeface="Arial"/>
              </a:rPr>
              <a:t> ocorre quando uma coluna, além de depender da chave primária da tabela, e depende de outra coluna.</a:t>
            </a:r>
            <a:endParaRPr sz="14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 </a:t>
            </a:r>
            <a:endParaRPr sz="14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542" name="Google Shape;542;p59"/>
          <p:cNvPicPr preferRelativeResize="0"/>
          <p:nvPr/>
        </p:nvPicPr>
        <p:blipFill rotWithShape="1">
          <a:blip r:embed="rId4">
            <a:alphaModFix/>
          </a:blip>
          <a:srcRect/>
          <a:stretch/>
        </p:blipFill>
        <p:spPr>
          <a:xfrm>
            <a:off x="6967537" y="1035050"/>
            <a:ext cx="1949450" cy="1903412"/>
          </a:xfrm>
          <a:prstGeom prst="rect">
            <a:avLst/>
          </a:prstGeom>
          <a:noFill/>
          <a:ln>
            <a:noFill/>
          </a:ln>
        </p:spPr>
      </p:pic>
      <p:pic>
        <p:nvPicPr>
          <p:cNvPr id="543" name="Google Shape;543;p59"/>
          <p:cNvPicPr preferRelativeResize="0"/>
          <p:nvPr/>
        </p:nvPicPr>
        <p:blipFill rotWithShape="1">
          <a:blip r:embed="rId5">
            <a:alphaModFix/>
          </a:blip>
          <a:srcRect/>
          <a:stretch/>
        </p:blipFill>
        <p:spPr>
          <a:xfrm>
            <a:off x="0" y="1350962"/>
            <a:ext cx="6643687" cy="2222500"/>
          </a:xfrm>
          <a:prstGeom prst="rect">
            <a:avLst/>
          </a:prstGeom>
          <a:noFill/>
          <a:ln>
            <a:noFill/>
          </a:ln>
        </p:spPr>
      </p:pic>
      <p:sp>
        <p:nvSpPr>
          <p:cNvPr id="544" name="Google Shape;544;p59"/>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Aula - Normalização de Dados - 4 e 5 FN</a:t>
            </a:r>
            <a:endParaRPr/>
          </a:p>
        </p:txBody>
      </p:sp>
      <p:sp>
        <p:nvSpPr>
          <p:cNvPr id="545" name="Google Shape;545;p5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Black"/>
              <a:buNone/>
            </a:pPr>
            <a:fld id="{00000000-1234-1234-1234-123412341234}" type="slidenum">
              <a:rPr lang="en-US" sz="1200" b="0" i="0" u="none">
                <a:solidFill>
                  <a:srgbClr val="000000"/>
                </a:solidFill>
                <a:latin typeface="Arial Black"/>
                <a:ea typeface="Arial Black"/>
                <a:cs typeface="Arial Black"/>
                <a:sym typeface="Arial Black"/>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60"/>
          <p:cNvSpPr txBox="1">
            <a:spLocks noGrp="1"/>
          </p:cNvSpPr>
          <p:nvPr>
            <p:ph type="ctrTitle"/>
          </p:nvPr>
        </p:nvSpPr>
        <p:spPr>
          <a:xfrm>
            <a:off x="2659062" y="1628775"/>
            <a:ext cx="6019800" cy="28590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800" b="1" i="0" u="none">
                <a:solidFill>
                  <a:srgbClr val="FFFFFF"/>
                </a:solidFill>
                <a:latin typeface="Arial"/>
                <a:ea typeface="Arial"/>
                <a:cs typeface="Arial"/>
                <a:sym typeface="Arial"/>
              </a:rPr>
              <a:t>Forma Normal</a:t>
            </a:r>
            <a:endParaRPr/>
          </a:p>
        </p:txBody>
      </p:sp>
      <p:sp>
        <p:nvSpPr>
          <p:cNvPr id="552" name="Google Shape;552;p60"/>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Black"/>
              <a:buNone/>
            </a:pPr>
            <a:fld id="{00000000-1234-1234-1234-123412341234}" type="slidenum">
              <a:rPr lang="en-US" sz="1200" b="0" i="0" u="none">
                <a:solidFill>
                  <a:srgbClr val="000000"/>
                </a:solidFill>
                <a:latin typeface="Arial Black"/>
                <a:ea typeface="Arial Black"/>
                <a:cs typeface="Arial Black"/>
                <a:sym typeface="Arial Black"/>
              </a:rPr>
              <a:t>9</a:t>
            </a:fld>
            <a:endParaRPr/>
          </a:p>
        </p:txBody>
      </p:sp>
      <p:sp>
        <p:nvSpPr>
          <p:cNvPr id="553" name="Google Shape;553;p60"/>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Aula 10 - 1 2 3 FN   FNBC</a:t>
            </a:r>
            <a:endParaRPr/>
          </a:p>
        </p:txBody>
      </p:sp>
      <p:pic>
        <p:nvPicPr>
          <p:cNvPr id="554" name="Google Shape;554;p60"/>
          <p:cNvPicPr preferRelativeResize="0"/>
          <p:nvPr/>
        </p:nvPicPr>
        <p:blipFill rotWithShape="1">
          <a:blip r:embed="rId3">
            <a:alphaModFix/>
          </a:blip>
          <a:srcRect/>
          <a:stretch/>
        </p:blipFill>
        <p:spPr>
          <a:xfrm>
            <a:off x="7235825" y="260350"/>
            <a:ext cx="1439862" cy="495300"/>
          </a:xfrm>
          <a:prstGeom prst="rect">
            <a:avLst/>
          </a:prstGeom>
          <a:noFill/>
          <a:ln>
            <a:noFill/>
          </a:ln>
        </p:spPr>
      </p:pic>
      <p:sp>
        <p:nvSpPr>
          <p:cNvPr id="555" name="Google Shape;555;p60"/>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Aula - Normalização de Dados - 4 e 5 FN</a:t>
            </a:r>
            <a:endParaRPr/>
          </a:p>
        </p:txBody>
      </p:sp>
      <p:sp>
        <p:nvSpPr>
          <p:cNvPr id="556" name="Google Shape;556;p60"/>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Black"/>
              <a:buNone/>
            </a:pPr>
            <a:fld id="{00000000-1234-1234-1234-123412341234}" type="slidenum">
              <a:rPr lang="en-US" sz="1200" b="0" i="0" u="none">
                <a:solidFill>
                  <a:srgbClr val="000000"/>
                </a:solidFill>
                <a:latin typeface="Arial Black"/>
                <a:ea typeface="Arial Black"/>
                <a:cs typeface="Arial Black"/>
                <a:sym typeface="Arial Black"/>
              </a:rPr>
              <a:t>9</a:t>
            </a:fld>
            <a:endParaRPr/>
          </a:p>
        </p:txBody>
      </p:sp>
    </p:spTree>
  </p:cSld>
  <p:clrMapOvr>
    <a:masterClrMapping/>
  </p:clrMapOvr>
</p:sld>
</file>

<file path=ppt/theme/theme1.xml><?xml version="1.0" encoding="utf-8"?>
<a:theme xmlns:a="http://schemas.openxmlformats.org/drawingml/2006/main" name="3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3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6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6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7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0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6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0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2372</Words>
  <Application>Microsoft Office PowerPoint</Application>
  <PresentationFormat>Apresentação na tela (4:3)</PresentationFormat>
  <Paragraphs>274</Paragraphs>
  <Slides>35</Slides>
  <Notes>35</Notes>
  <HiddenSlides>0</HiddenSlides>
  <MMClips>0</MMClips>
  <ScaleCrop>false</ScaleCrop>
  <HeadingPairs>
    <vt:vector size="6" baseType="variant">
      <vt:variant>
        <vt:lpstr>Fontes usadas</vt:lpstr>
      </vt:variant>
      <vt:variant>
        <vt:i4>4</vt:i4>
      </vt:variant>
      <vt:variant>
        <vt:lpstr>Tema</vt:lpstr>
      </vt:variant>
      <vt:variant>
        <vt:i4>10</vt:i4>
      </vt:variant>
      <vt:variant>
        <vt:lpstr>Títulos de slides</vt:lpstr>
      </vt:variant>
      <vt:variant>
        <vt:i4>35</vt:i4>
      </vt:variant>
    </vt:vector>
  </HeadingPairs>
  <TitlesOfParts>
    <vt:vector size="49" baseType="lpstr">
      <vt:lpstr>Arial</vt:lpstr>
      <vt:lpstr>Times New Roman</vt:lpstr>
      <vt:lpstr>Arial Black</vt:lpstr>
      <vt:lpstr>Noto Sans Symbols</vt:lpstr>
      <vt:lpstr>3_Pixel</vt:lpstr>
      <vt:lpstr>Pixel</vt:lpstr>
      <vt:lpstr>6_Pixel</vt:lpstr>
      <vt:lpstr>16_Pixel</vt:lpstr>
      <vt:lpstr>17_Pixel</vt:lpstr>
      <vt:lpstr>20_Pixel</vt:lpstr>
      <vt:lpstr>21_Pixel</vt:lpstr>
      <vt:lpstr>6_Pixel</vt:lpstr>
      <vt:lpstr>10_Pixel</vt:lpstr>
      <vt:lpstr>31_Pixel</vt:lpstr>
      <vt:lpstr> Normalização de dados 4. e 5. Forma Normal   </vt:lpstr>
      <vt:lpstr>Planejamento</vt:lpstr>
      <vt:lpstr>Agenda</vt:lpstr>
      <vt:lpstr>Normalização de dados</vt:lpstr>
      <vt:lpstr>Apresentação do PowerPoint</vt:lpstr>
      <vt:lpstr>Apresentação do PowerPoint</vt:lpstr>
      <vt:lpstr>Apresentação do PowerPoint</vt:lpstr>
      <vt:lpstr>Apresentação do PowerPoint</vt:lpstr>
      <vt:lpstr>Forma Normal</vt:lpstr>
      <vt:lpstr>Apresentação do PowerPoint</vt:lpstr>
      <vt:lpstr>Apresentação do PowerPoint</vt:lpstr>
      <vt:lpstr>Apresentação do PowerPoint</vt:lpstr>
      <vt:lpstr>Apresentação do PowerPoint</vt:lpstr>
      <vt:lpstr>Apresentação do PowerPoint</vt:lpstr>
      <vt:lpstr>Apresentação do PowerPoint</vt:lpstr>
      <vt:lpstr>Conceitos para entender 4. e 5. formal normal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 Questionário</vt:lpstr>
      <vt:lpstr>Apresentação do PowerPoint</vt:lpstr>
      <vt:lpstr>Exercício 3. forma Normal para 4. forma normal</vt:lpstr>
      <vt:lpstr>Exercício – Conceitual / lógico 3. FN                 – Conceitual / lógico 4. FN</vt:lpstr>
      <vt:lpstr>Apresentação do PowerPoint</vt:lpstr>
      <vt:lpstr>Processamento com BD</vt:lpstr>
      <vt:lpstr>Representação Física do SGBD</vt:lpstr>
      <vt:lpstr>Abordagem ER para Projeto Lógico de Bancos de Dados</vt:lpstr>
      <vt:lpstr>Agenda</vt:lpstr>
      <vt:lpstr>Dúvidas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Normalização de dados 4. e 5. Forma Normal   </dc:title>
  <cp:lastModifiedBy>Wellington Silva</cp:lastModifiedBy>
  <cp:revision>1</cp:revision>
  <dcterms:modified xsi:type="dcterms:W3CDTF">2021-06-10T13:31:45Z</dcterms:modified>
</cp:coreProperties>
</file>