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7AF24-17F8-4FE7-88CF-EF3EE643F81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1091-85C5-4FAF-BEE6-9F4B73A73BB2}">
      <dgm:prSet phldrT="[文本]" phldr="0"/>
      <dgm:spPr/>
      <dgm:t>
        <a:bodyPr/>
        <a:lstStyle/>
        <a:p>
          <a:r>
            <a:rPr lang="en-US" altLang="zh-CN" dirty="0"/>
            <a:t>0</a:t>
          </a:r>
          <a:endParaRPr lang="zh-CN" altLang="en-US" dirty="0"/>
        </a:p>
      </dgm:t>
    </dgm:pt>
    <dgm:pt modelId="{EE5142D6-9623-4B11-B228-0EA71F73E16B}" type="parTrans" cxnId="{54350508-2A5E-4B50-A5F0-0B68903B0860}">
      <dgm:prSet/>
      <dgm:spPr/>
      <dgm:t>
        <a:bodyPr/>
        <a:lstStyle/>
        <a:p>
          <a:endParaRPr lang="zh-CN" altLang="en-US"/>
        </a:p>
      </dgm:t>
    </dgm:pt>
    <dgm:pt modelId="{FF3734CC-AF16-4860-957B-D9EA871A1B23}" type="sibTrans" cxnId="{54350508-2A5E-4B50-A5F0-0B68903B0860}">
      <dgm:prSet/>
      <dgm:spPr/>
      <dgm:t>
        <a:bodyPr/>
        <a:lstStyle/>
        <a:p>
          <a:endParaRPr lang="zh-CN" altLang="en-US"/>
        </a:p>
      </dgm:t>
    </dgm:pt>
    <dgm:pt modelId="{6B7C3046-70CD-459E-98EA-1E3CF15CF11B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849ABF62-615A-4EF1-864A-B48CCAA6BD04}" type="parTrans" cxnId="{212C10E3-E278-4AF1-9234-E8B5E326EBC3}">
      <dgm:prSet/>
      <dgm:spPr/>
      <dgm:t>
        <a:bodyPr/>
        <a:lstStyle/>
        <a:p>
          <a:endParaRPr lang="zh-CN" altLang="en-US"/>
        </a:p>
      </dgm:t>
    </dgm:pt>
    <dgm:pt modelId="{3F47A9A9-0A32-496D-9925-6B03A58ABB8E}" type="sibTrans" cxnId="{212C10E3-E278-4AF1-9234-E8B5E326EBC3}">
      <dgm:prSet/>
      <dgm:spPr/>
      <dgm:t>
        <a:bodyPr/>
        <a:lstStyle/>
        <a:p>
          <a:endParaRPr lang="zh-CN" altLang="en-US"/>
        </a:p>
      </dgm:t>
    </dgm:pt>
    <dgm:pt modelId="{7EB5E321-EF93-41A2-A01B-995D53858BB9}">
      <dgm:prSet phldrT="[文本]"/>
      <dgm:spPr/>
      <dgm:t>
        <a:bodyPr/>
        <a:lstStyle/>
        <a:p>
          <a:r>
            <a:rPr lang="en-US" altLang="zh-CN" dirty="0"/>
            <a:t>11</a:t>
          </a:r>
          <a:endParaRPr lang="zh-CN" altLang="en-US" dirty="0"/>
        </a:p>
      </dgm:t>
    </dgm:pt>
    <dgm:pt modelId="{D7370020-0AB6-4235-8284-42FC0415878B}" type="parTrans" cxnId="{93B3DE27-5406-4C59-BED0-C32C1DDAB459}">
      <dgm:prSet/>
      <dgm:spPr/>
      <dgm:t>
        <a:bodyPr/>
        <a:lstStyle/>
        <a:p>
          <a:endParaRPr lang="zh-CN" altLang="en-US"/>
        </a:p>
      </dgm:t>
    </dgm:pt>
    <dgm:pt modelId="{16A8CDB4-C18D-40C8-A96B-50BD8D6323DE}" type="sibTrans" cxnId="{93B3DE27-5406-4C59-BED0-C32C1DDAB459}">
      <dgm:prSet/>
      <dgm:spPr/>
      <dgm:t>
        <a:bodyPr/>
        <a:lstStyle/>
        <a:p>
          <a:endParaRPr lang="zh-CN" altLang="en-US"/>
        </a:p>
      </dgm:t>
    </dgm:pt>
    <dgm:pt modelId="{DDD9C43B-7879-4AFE-A07B-7890634E9F53}">
      <dgm:prSet phldrT="[文本]"/>
      <dgm:spPr/>
      <dgm:t>
        <a:bodyPr/>
        <a:lstStyle/>
        <a:p>
          <a:r>
            <a:rPr lang="en-US" altLang="zh-CN" dirty="0"/>
            <a:t>42</a:t>
          </a:r>
          <a:endParaRPr lang="zh-CN" altLang="en-US" dirty="0"/>
        </a:p>
      </dgm:t>
    </dgm:pt>
    <dgm:pt modelId="{ACB0EA31-7921-4597-9100-06A80F8FBEB6}" type="parTrans" cxnId="{A50CB979-5771-4AE7-871D-DFC406D010D1}">
      <dgm:prSet/>
      <dgm:spPr/>
      <dgm:t>
        <a:bodyPr/>
        <a:lstStyle/>
        <a:p>
          <a:endParaRPr lang="zh-CN" altLang="en-US"/>
        </a:p>
      </dgm:t>
    </dgm:pt>
    <dgm:pt modelId="{5BB2005C-AAD5-4384-913A-599D6FC75DDF}" type="sibTrans" cxnId="{A50CB979-5771-4AE7-871D-DFC406D010D1}">
      <dgm:prSet/>
      <dgm:spPr/>
      <dgm:t>
        <a:bodyPr/>
        <a:lstStyle/>
        <a:p>
          <a:endParaRPr lang="zh-CN" altLang="en-US"/>
        </a:p>
      </dgm:t>
    </dgm:pt>
    <dgm:pt modelId="{102775E1-5E63-470E-90DB-FFE723FA44D5}">
      <dgm:prSet phldrT="[文本]"/>
      <dgm:spPr/>
      <dgm:t>
        <a:bodyPr/>
        <a:lstStyle/>
        <a:p>
          <a:r>
            <a:rPr lang="en-US" altLang="zh-CN" dirty="0"/>
            <a:t>79</a:t>
          </a:r>
          <a:endParaRPr lang="zh-CN" altLang="en-US" dirty="0"/>
        </a:p>
      </dgm:t>
    </dgm:pt>
    <dgm:pt modelId="{7F33BFD1-696B-4616-9613-47AE9D482C06}" type="parTrans" cxnId="{0102D4AA-6057-4E8D-8087-007B99F94100}">
      <dgm:prSet/>
      <dgm:spPr/>
      <dgm:t>
        <a:bodyPr/>
        <a:lstStyle/>
        <a:p>
          <a:endParaRPr lang="zh-CN" altLang="en-US"/>
        </a:p>
      </dgm:t>
    </dgm:pt>
    <dgm:pt modelId="{19054EFE-0896-4E5D-9959-43F4583859CA}" type="sibTrans" cxnId="{0102D4AA-6057-4E8D-8087-007B99F94100}">
      <dgm:prSet/>
      <dgm:spPr/>
      <dgm:t>
        <a:bodyPr/>
        <a:lstStyle/>
        <a:p>
          <a:endParaRPr lang="zh-CN" altLang="en-US"/>
        </a:p>
      </dgm:t>
    </dgm:pt>
    <dgm:pt modelId="{AA76378D-7C70-4A35-82DB-03FFD23DD4F1}">
      <dgm:prSet phldrT="[文本]"/>
      <dgm:spPr/>
      <dgm:t>
        <a:bodyPr/>
        <a:lstStyle/>
        <a:p>
          <a:r>
            <a:rPr lang="en-US" altLang="zh-CN" dirty="0"/>
            <a:t>86</a:t>
          </a:r>
          <a:endParaRPr lang="zh-CN" altLang="en-US" dirty="0"/>
        </a:p>
      </dgm:t>
    </dgm:pt>
    <dgm:pt modelId="{39A4ADA1-376F-4200-BFEA-67E973D9F8D5}" type="parTrans" cxnId="{65129AA7-2740-41DB-B884-6375161E862B}">
      <dgm:prSet/>
      <dgm:spPr/>
      <dgm:t>
        <a:bodyPr/>
        <a:lstStyle/>
        <a:p>
          <a:endParaRPr lang="zh-CN" altLang="en-US"/>
        </a:p>
      </dgm:t>
    </dgm:pt>
    <dgm:pt modelId="{FE8DAAEB-372D-407F-AFDB-1FD6F8DEB322}" type="sibTrans" cxnId="{65129AA7-2740-41DB-B884-6375161E862B}">
      <dgm:prSet/>
      <dgm:spPr/>
      <dgm:t>
        <a:bodyPr/>
        <a:lstStyle/>
        <a:p>
          <a:endParaRPr lang="zh-CN" altLang="en-US"/>
        </a:p>
      </dgm:t>
    </dgm:pt>
    <dgm:pt modelId="{0367693B-083A-4270-B438-3A21932AEED8}">
      <dgm:prSet phldrT="[文本]"/>
      <dgm:spPr/>
      <dgm:t>
        <a:bodyPr/>
        <a:lstStyle/>
        <a:p>
          <a:r>
            <a:rPr lang="en-US" altLang="zh-CN" dirty="0"/>
            <a:t>66</a:t>
          </a:r>
          <a:endParaRPr lang="zh-CN" altLang="en-US" dirty="0"/>
        </a:p>
      </dgm:t>
    </dgm:pt>
    <dgm:pt modelId="{5E9F8316-ACDD-4326-98FA-B7BD30802D5B}" type="parTrans" cxnId="{DEB033FF-DED3-4708-9097-B34E3D619D3E}">
      <dgm:prSet/>
      <dgm:spPr/>
      <dgm:t>
        <a:bodyPr/>
        <a:lstStyle/>
        <a:p>
          <a:endParaRPr lang="zh-CN" altLang="en-US"/>
        </a:p>
      </dgm:t>
    </dgm:pt>
    <dgm:pt modelId="{6F3BBD8A-48DE-4EF0-8A48-D53F569FAEC5}" type="sibTrans" cxnId="{DEB033FF-DED3-4708-9097-B34E3D619D3E}">
      <dgm:prSet/>
      <dgm:spPr/>
      <dgm:t>
        <a:bodyPr/>
        <a:lstStyle/>
        <a:p>
          <a:endParaRPr lang="zh-CN" altLang="en-US"/>
        </a:p>
      </dgm:t>
    </dgm:pt>
    <dgm:pt modelId="{6CF7ACB3-A120-4584-B3BB-FBF8E60E5B71}">
      <dgm:prSet phldrT="[文本]"/>
      <dgm:spPr/>
      <dgm:t>
        <a:bodyPr/>
        <a:lstStyle/>
        <a:p>
          <a:r>
            <a:rPr lang="en-US" altLang="zh-CN"/>
            <a:t>99</a:t>
          </a:r>
          <a:endParaRPr lang="zh-CN" altLang="en-US" dirty="0"/>
        </a:p>
      </dgm:t>
    </dgm:pt>
    <dgm:pt modelId="{335B5537-9F0A-4947-85F9-F13B7A46504F}" type="parTrans" cxnId="{81ACCB74-7604-46E2-BC7C-5D4BCE66C0AE}">
      <dgm:prSet/>
      <dgm:spPr/>
      <dgm:t>
        <a:bodyPr/>
        <a:lstStyle/>
        <a:p>
          <a:endParaRPr lang="zh-CN" altLang="en-US"/>
        </a:p>
      </dgm:t>
    </dgm:pt>
    <dgm:pt modelId="{154E0763-51F6-429A-8890-81BA1D1DE347}" type="sibTrans" cxnId="{81ACCB74-7604-46E2-BC7C-5D4BCE66C0AE}">
      <dgm:prSet/>
      <dgm:spPr/>
      <dgm:t>
        <a:bodyPr/>
        <a:lstStyle/>
        <a:p>
          <a:endParaRPr lang="zh-CN" altLang="en-US"/>
        </a:p>
      </dgm:t>
    </dgm:pt>
    <dgm:pt modelId="{CEB874A7-A882-4ECA-A239-85580B482EBD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  <a:endParaRPr lang="zh-CN" altLang="en-US" dirty="0"/>
        </a:p>
      </dgm:t>
    </dgm:pt>
    <dgm:pt modelId="{93BA61B7-1233-41FA-BCD4-19241B46782E}" type="parTrans" cxnId="{9E4ED745-F249-42FF-98C6-5C2D432B2E6F}">
      <dgm:prSet/>
      <dgm:spPr/>
      <dgm:t>
        <a:bodyPr/>
        <a:lstStyle/>
        <a:p>
          <a:endParaRPr lang="zh-CN" altLang="en-US"/>
        </a:p>
      </dgm:t>
    </dgm:pt>
    <dgm:pt modelId="{44C0AD6B-5FF2-4AE9-A40B-7D9943A5A997}" type="sibTrans" cxnId="{9E4ED745-F249-42FF-98C6-5C2D432B2E6F}">
      <dgm:prSet/>
      <dgm:spPr/>
      <dgm:t>
        <a:bodyPr/>
        <a:lstStyle/>
        <a:p>
          <a:endParaRPr lang="zh-CN" altLang="en-US"/>
        </a:p>
      </dgm:t>
    </dgm:pt>
    <dgm:pt modelId="{1370F79F-3CC8-43CD-94DD-E0811B1FE382}">
      <dgm:prSet phldrT="[文本]"/>
      <dgm:spPr/>
      <dgm:t>
        <a:bodyPr/>
        <a:lstStyle/>
        <a:p>
          <a:r>
            <a:rPr lang="en-US" altLang="zh-CN" dirty="0"/>
            <a:t>86</a:t>
          </a:r>
          <a:endParaRPr lang="zh-CN" altLang="en-US" dirty="0"/>
        </a:p>
      </dgm:t>
    </dgm:pt>
    <dgm:pt modelId="{60FAD6B0-32FA-46BA-AA6E-286F45A86420}" type="parTrans" cxnId="{DDA2978D-BACE-4C73-A45B-73598CF55FEF}">
      <dgm:prSet/>
      <dgm:spPr/>
      <dgm:t>
        <a:bodyPr/>
        <a:lstStyle/>
        <a:p>
          <a:endParaRPr lang="zh-CN" altLang="en-US"/>
        </a:p>
      </dgm:t>
    </dgm:pt>
    <dgm:pt modelId="{116B0111-2034-4D0D-B834-A627477A0AAA}" type="sibTrans" cxnId="{DDA2978D-BACE-4C73-A45B-73598CF55FEF}">
      <dgm:prSet/>
      <dgm:spPr/>
      <dgm:t>
        <a:bodyPr/>
        <a:lstStyle/>
        <a:p>
          <a:endParaRPr lang="zh-CN" altLang="en-US"/>
        </a:p>
      </dgm:t>
    </dgm:pt>
    <dgm:pt modelId="{15E919C9-C1B3-45BE-BED6-4A9119F1D235}">
      <dgm:prSet phldrT="[文本]"/>
      <dgm:spPr/>
      <dgm:t>
        <a:bodyPr/>
        <a:lstStyle/>
        <a:p>
          <a:r>
            <a:rPr lang="en-US" altLang="zh-CN" dirty="0"/>
            <a:t>57</a:t>
          </a:r>
          <a:endParaRPr lang="zh-CN" altLang="en-US" dirty="0"/>
        </a:p>
      </dgm:t>
    </dgm:pt>
    <dgm:pt modelId="{C19A8D26-6B1C-412E-9F18-0E0EB9CD3A5C}" type="parTrans" cxnId="{4451F424-505E-4618-87D3-BE0D2EFDD025}">
      <dgm:prSet/>
      <dgm:spPr/>
      <dgm:t>
        <a:bodyPr/>
        <a:lstStyle/>
        <a:p>
          <a:endParaRPr lang="zh-CN" altLang="en-US"/>
        </a:p>
      </dgm:t>
    </dgm:pt>
    <dgm:pt modelId="{E176A319-B8DD-4DF1-8425-DC1637AF0226}" type="sibTrans" cxnId="{4451F424-505E-4618-87D3-BE0D2EFDD025}">
      <dgm:prSet/>
      <dgm:spPr/>
      <dgm:t>
        <a:bodyPr/>
        <a:lstStyle/>
        <a:p>
          <a:endParaRPr lang="zh-CN" altLang="en-US"/>
        </a:p>
      </dgm:t>
    </dgm:pt>
    <dgm:pt modelId="{2DEF667A-10B3-474D-92A6-3051D927B0C1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  <a:endParaRPr lang="zh-CN" altLang="en-US" dirty="0"/>
        </a:p>
      </dgm:t>
    </dgm:pt>
    <dgm:pt modelId="{C8C23548-1595-4E25-9C0A-0F07E741D3EE}" type="parTrans" cxnId="{71CF1566-AD98-4AA8-B6A5-8062FB03DD1B}">
      <dgm:prSet/>
      <dgm:spPr/>
      <dgm:t>
        <a:bodyPr/>
        <a:lstStyle/>
        <a:p>
          <a:endParaRPr lang="zh-CN" altLang="en-US"/>
        </a:p>
      </dgm:t>
    </dgm:pt>
    <dgm:pt modelId="{4A3E1465-CC8D-4097-8807-15C9DF64DB92}" type="sibTrans" cxnId="{71CF1566-AD98-4AA8-B6A5-8062FB03DD1B}">
      <dgm:prSet/>
      <dgm:spPr/>
      <dgm:t>
        <a:bodyPr/>
        <a:lstStyle/>
        <a:p>
          <a:endParaRPr lang="zh-CN" altLang="en-US"/>
        </a:p>
      </dgm:t>
    </dgm:pt>
    <dgm:pt modelId="{30AC2604-E324-4504-BADD-CC84AED470C1}">
      <dgm:prSet phldrT="[文本]"/>
      <dgm:spPr/>
      <dgm:t>
        <a:bodyPr/>
        <a:lstStyle/>
        <a:p>
          <a:r>
            <a:rPr lang="en-US" altLang="zh-CN" dirty="0"/>
            <a:t>99</a:t>
          </a:r>
          <a:endParaRPr lang="zh-CN" altLang="en-US" dirty="0"/>
        </a:p>
      </dgm:t>
    </dgm:pt>
    <dgm:pt modelId="{EC486FC6-44D1-489D-BC4A-2C40D101A4C2}" type="parTrans" cxnId="{B7F5C5C8-02F9-4E1A-ABB8-28E1338CA06A}">
      <dgm:prSet/>
      <dgm:spPr/>
      <dgm:t>
        <a:bodyPr/>
        <a:lstStyle/>
        <a:p>
          <a:endParaRPr lang="zh-CN" altLang="en-US"/>
        </a:p>
      </dgm:t>
    </dgm:pt>
    <dgm:pt modelId="{4736F965-75A7-41DC-A6EB-4CADAA104879}" type="sibTrans" cxnId="{B7F5C5C8-02F9-4E1A-ABB8-28E1338CA06A}">
      <dgm:prSet/>
      <dgm:spPr/>
      <dgm:t>
        <a:bodyPr/>
        <a:lstStyle/>
        <a:p>
          <a:endParaRPr lang="zh-CN" altLang="en-US"/>
        </a:p>
      </dgm:t>
    </dgm:pt>
    <dgm:pt modelId="{F8F6CA8C-B42B-423E-A2D6-5952BC7DC914}">
      <dgm:prSet phldrT="[文本]"/>
      <dgm:spPr/>
      <dgm:t>
        <a:bodyPr/>
        <a:lstStyle/>
        <a:p>
          <a:r>
            <a:rPr lang="en-US" altLang="zh-CN"/>
            <a:t>21</a:t>
          </a:r>
          <a:endParaRPr lang="zh-CN" altLang="en-US" dirty="0"/>
        </a:p>
      </dgm:t>
    </dgm:pt>
    <dgm:pt modelId="{95214AD7-ACBA-43C7-9E05-525A66DC850E}" type="parTrans" cxnId="{B19EEF0B-32DB-469F-97E9-C7D71E8EDC26}">
      <dgm:prSet/>
      <dgm:spPr/>
      <dgm:t>
        <a:bodyPr/>
        <a:lstStyle/>
        <a:p>
          <a:endParaRPr lang="zh-CN" altLang="en-US"/>
        </a:p>
      </dgm:t>
    </dgm:pt>
    <dgm:pt modelId="{527F1157-E7B9-47A1-A83A-D18F6916616D}" type="sibTrans" cxnId="{B19EEF0B-32DB-469F-97E9-C7D71E8EDC26}">
      <dgm:prSet/>
      <dgm:spPr/>
      <dgm:t>
        <a:bodyPr/>
        <a:lstStyle/>
        <a:p>
          <a:endParaRPr lang="zh-CN" altLang="en-US"/>
        </a:p>
      </dgm:t>
    </dgm:pt>
    <dgm:pt modelId="{11788FF9-5FEE-4D95-8784-4EFC610EED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B4844E73-BF83-4C21-B16D-131D009CB58D}" type="parTrans" cxnId="{EACCD52D-4C3F-4111-B22D-A233611671F3}">
      <dgm:prSet/>
      <dgm:spPr/>
      <dgm:t>
        <a:bodyPr/>
        <a:lstStyle/>
        <a:p>
          <a:endParaRPr lang="zh-CN" altLang="en-US"/>
        </a:p>
      </dgm:t>
    </dgm:pt>
    <dgm:pt modelId="{D8180FC4-435B-4C5A-857C-42AF53EE6D4A}" type="sibTrans" cxnId="{EACCD52D-4C3F-4111-B22D-A233611671F3}">
      <dgm:prSet/>
      <dgm:spPr/>
      <dgm:t>
        <a:bodyPr/>
        <a:lstStyle/>
        <a:p>
          <a:endParaRPr lang="zh-CN" altLang="en-US"/>
        </a:p>
      </dgm:t>
    </dgm:pt>
    <dgm:pt modelId="{9F7E3637-4FEB-4D63-91A9-A45BC1C4ED8F}">
      <dgm:prSet phldrT="[文本]"/>
      <dgm:spPr/>
      <dgm:t>
        <a:bodyPr/>
        <a:lstStyle/>
        <a:p>
          <a:r>
            <a:rPr lang="en-US" altLang="zh-CN" dirty="0"/>
            <a:t>86</a:t>
          </a:r>
          <a:endParaRPr lang="zh-CN" altLang="en-US" dirty="0"/>
        </a:p>
      </dgm:t>
    </dgm:pt>
    <dgm:pt modelId="{9950AD3B-1A7C-411A-87C5-17085AC18BA8}" type="parTrans" cxnId="{B10E6893-6BAA-4219-8F25-FC2F1582B468}">
      <dgm:prSet/>
      <dgm:spPr/>
      <dgm:t>
        <a:bodyPr/>
        <a:lstStyle/>
        <a:p>
          <a:endParaRPr lang="zh-CN" altLang="en-US"/>
        </a:p>
      </dgm:t>
    </dgm:pt>
    <dgm:pt modelId="{3131310F-1332-4611-89F6-05E997FC7A30}" type="sibTrans" cxnId="{B10E6893-6BAA-4219-8F25-FC2F1582B468}">
      <dgm:prSet/>
      <dgm:spPr/>
      <dgm:t>
        <a:bodyPr/>
        <a:lstStyle/>
        <a:p>
          <a:endParaRPr lang="zh-CN" altLang="en-US"/>
        </a:p>
      </dgm:t>
    </dgm:pt>
    <dgm:pt modelId="{7494C335-5B21-4E8A-B0C8-21D9754078BA}">
      <dgm:prSet phldrT="[文本]"/>
      <dgm:spPr/>
      <dgm:t>
        <a:bodyPr/>
        <a:lstStyle/>
        <a:p>
          <a:r>
            <a:rPr lang="en-US" altLang="zh-CN" dirty="0"/>
            <a:t>48</a:t>
          </a:r>
          <a:endParaRPr lang="zh-CN" altLang="en-US" dirty="0"/>
        </a:p>
      </dgm:t>
    </dgm:pt>
    <dgm:pt modelId="{5043E860-D416-4AC4-BE76-5A33AEF337E8}" type="parTrans" cxnId="{8F83BD30-587A-4409-8296-6F327ADC3C45}">
      <dgm:prSet/>
      <dgm:spPr/>
      <dgm:t>
        <a:bodyPr/>
        <a:lstStyle/>
        <a:p>
          <a:endParaRPr lang="zh-CN" altLang="en-US"/>
        </a:p>
      </dgm:t>
    </dgm:pt>
    <dgm:pt modelId="{0DDD6704-41D2-4ADB-AE34-879388254C55}" type="sibTrans" cxnId="{8F83BD30-587A-4409-8296-6F327ADC3C45}">
      <dgm:prSet/>
      <dgm:spPr/>
      <dgm:t>
        <a:bodyPr/>
        <a:lstStyle/>
        <a:p>
          <a:endParaRPr lang="zh-CN" altLang="en-US"/>
        </a:p>
      </dgm:t>
    </dgm:pt>
    <dgm:pt modelId="{74F08F64-68BE-44B0-8ECD-4E9AB620155D}">
      <dgm:prSet phldrT="[文本]"/>
      <dgm:spPr/>
      <dgm:t>
        <a:bodyPr/>
        <a:lstStyle/>
        <a:p>
          <a:r>
            <a:rPr lang="en-US" altLang="zh-CN" dirty="0"/>
            <a:t>119</a:t>
          </a:r>
          <a:endParaRPr lang="zh-CN" altLang="en-US" dirty="0"/>
        </a:p>
      </dgm:t>
    </dgm:pt>
    <dgm:pt modelId="{82A71375-0E06-49FE-9AAB-2A851976CDD1}" type="parTrans" cxnId="{FE71655E-46DC-4AF1-86CE-B9B56D47EC65}">
      <dgm:prSet/>
      <dgm:spPr/>
      <dgm:t>
        <a:bodyPr/>
        <a:lstStyle/>
        <a:p>
          <a:endParaRPr lang="zh-CN" altLang="en-US"/>
        </a:p>
      </dgm:t>
    </dgm:pt>
    <dgm:pt modelId="{0BB88F7F-F54E-498F-9681-09FF339AA896}" type="sibTrans" cxnId="{FE71655E-46DC-4AF1-86CE-B9B56D47EC65}">
      <dgm:prSet/>
      <dgm:spPr/>
      <dgm:t>
        <a:bodyPr/>
        <a:lstStyle/>
        <a:p>
          <a:endParaRPr lang="zh-CN" altLang="en-US"/>
        </a:p>
      </dgm:t>
    </dgm:pt>
    <dgm:pt modelId="{66CF669B-1019-4A18-8E4B-16C64D4B4844}">
      <dgm:prSet phldrT="[文本]"/>
      <dgm:spPr/>
      <dgm:t>
        <a:bodyPr/>
        <a:lstStyle/>
        <a:p>
          <a:r>
            <a:rPr lang="en-US" altLang="zh-CN"/>
            <a:t>99</a:t>
          </a:r>
          <a:endParaRPr lang="zh-CN" altLang="en-US" dirty="0"/>
        </a:p>
      </dgm:t>
    </dgm:pt>
    <dgm:pt modelId="{D536EDF8-11CD-46D1-A236-1D174F140F29}" type="parTrans" cxnId="{AF5A4525-E3C6-4427-9B8F-EF23F0D1DD08}">
      <dgm:prSet/>
      <dgm:spPr/>
      <dgm:t>
        <a:bodyPr/>
        <a:lstStyle/>
        <a:p>
          <a:endParaRPr lang="zh-CN" altLang="en-US"/>
        </a:p>
      </dgm:t>
    </dgm:pt>
    <dgm:pt modelId="{14587E01-9DD7-4844-A488-BFCA6E733C59}" type="sibTrans" cxnId="{AF5A4525-E3C6-4427-9B8F-EF23F0D1DD08}">
      <dgm:prSet/>
      <dgm:spPr/>
      <dgm:t>
        <a:bodyPr/>
        <a:lstStyle/>
        <a:p>
          <a:endParaRPr lang="zh-CN" altLang="en-US"/>
        </a:p>
      </dgm:t>
    </dgm:pt>
    <dgm:pt modelId="{6EF5F3F4-9531-48DB-9186-416321FCD84C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  <a:endParaRPr lang="zh-CN" altLang="en-US" dirty="0"/>
        </a:p>
      </dgm:t>
    </dgm:pt>
    <dgm:pt modelId="{7E4F7FAA-EECA-4EE5-A516-BF31A99A2FEB}" type="parTrans" cxnId="{CB470951-EB9E-4AD4-AF9D-0645D0ABB0F5}">
      <dgm:prSet/>
      <dgm:spPr/>
      <dgm:t>
        <a:bodyPr/>
        <a:lstStyle/>
        <a:p>
          <a:endParaRPr lang="zh-CN" altLang="en-US"/>
        </a:p>
      </dgm:t>
    </dgm:pt>
    <dgm:pt modelId="{324B4109-CB0F-4709-AB12-21C82E85DC1B}" type="sibTrans" cxnId="{CB470951-EB9E-4AD4-AF9D-0645D0ABB0F5}">
      <dgm:prSet/>
      <dgm:spPr/>
      <dgm:t>
        <a:bodyPr/>
        <a:lstStyle/>
        <a:p>
          <a:endParaRPr lang="zh-CN" altLang="en-US"/>
        </a:p>
      </dgm:t>
    </dgm:pt>
    <dgm:pt modelId="{B496D165-FEC3-4023-BDC9-C6949C0A4A29}">
      <dgm:prSet phldrT="[文本]"/>
      <dgm:spPr/>
      <dgm:t>
        <a:bodyPr/>
        <a:lstStyle/>
        <a:p>
          <a:r>
            <a:rPr lang="en-US" altLang="zh-CN"/>
            <a:t>78</a:t>
          </a:r>
          <a:endParaRPr lang="zh-CN" altLang="en-US" dirty="0"/>
        </a:p>
      </dgm:t>
    </dgm:pt>
    <dgm:pt modelId="{65576C71-22B6-407B-9120-36820DD6C863}" type="parTrans" cxnId="{4C5C5041-9600-4010-9E27-9831DC59B78B}">
      <dgm:prSet/>
      <dgm:spPr/>
      <dgm:t>
        <a:bodyPr/>
        <a:lstStyle/>
        <a:p>
          <a:endParaRPr lang="zh-CN" altLang="en-US"/>
        </a:p>
      </dgm:t>
    </dgm:pt>
    <dgm:pt modelId="{1D9F9FA8-58F0-439E-A27C-7EE3FBF20A95}" type="sibTrans" cxnId="{4C5C5041-9600-4010-9E27-9831DC59B78B}">
      <dgm:prSet/>
      <dgm:spPr/>
      <dgm:t>
        <a:bodyPr/>
        <a:lstStyle/>
        <a:p>
          <a:endParaRPr lang="zh-CN" altLang="en-US"/>
        </a:p>
      </dgm:t>
    </dgm:pt>
    <dgm:pt modelId="{AD621DC7-A101-4AA6-9235-9546FD67F562}">
      <dgm:prSet phldrT="[文本]"/>
      <dgm:spPr/>
      <dgm:t>
        <a:bodyPr/>
        <a:lstStyle/>
        <a:p>
          <a:r>
            <a:rPr lang="en-US" altLang="zh-CN"/>
            <a:t>86</a:t>
          </a:r>
          <a:endParaRPr lang="zh-CN" altLang="en-US" dirty="0"/>
        </a:p>
      </dgm:t>
    </dgm:pt>
    <dgm:pt modelId="{B9B7197B-A17E-44E4-8954-6CC17B8B88D0}" type="parTrans" cxnId="{1E1DACAD-BFAC-48A3-9962-A94E5A7B97F0}">
      <dgm:prSet/>
      <dgm:spPr/>
      <dgm:t>
        <a:bodyPr/>
        <a:lstStyle/>
        <a:p>
          <a:endParaRPr lang="zh-CN" altLang="en-US"/>
        </a:p>
      </dgm:t>
    </dgm:pt>
    <dgm:pt modelId="{AB16D489-8923-478E-8D34-D21CF0693094}" type="sibTrans" cxnId="{1E1DACAD-BFAC-48A3-9962-A94E5A7B97F0}">
      <dgm:prSet/>
      <dgm:spPr/>
      <dgm:t>
        <a:bodyPr/>
        <a:lstStyle/>
        <a:p>
          <a:endParaRPr lang="zh-CN" altLang="en-US"/>
        </a:p>
      </dgm:t>
    </dgm:pt>
    <dgm:pt modelId="{87C2FFC5-3891-49A3-95D1-DCE5915E205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3D0F1865-CBA5-439A-8438-A0E648ED6A9C}" type="parTrans" cxnId="{453A9D00-BD05-48E8-84EE-EEBECAA704CE}">
      <dgm:prSet/>
      <dgm:spPr/>
      <dgm:t>
        <a:bodyPr/>
        <a:lstStyle/>
        <a:p>
          <a:endParaRPr lang="zh-CN" altLang="en-US"/>
        </a:p>
      </dgm:t>
    </dgm:pt>
    <dgm:pt modelId="{CD1D6B69-12B7-4117-BE48-6E15BB28FCD4}" type="sibTrans" cxnId="{453A9D00-BD05-48E8-84EE-EEBECAA704CE}">
      <dgm:prSet/>
      <dgm:spPr/>
      <dgm:t>
        <a:bodyPr/>
        <a:lstStyle/>
        <a:p>
          <a:endParaRPr lang="zh-CN" altLang="en-US"/>
        </a:p>
      </dgm:t>
    </dgm:pt>
    <dgm:pt modelId="{7E9D80AD-7310-4F5D-88D1-3B7AE623CB77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25D341CC-F415-440A-98F2-0A9E7D759CAB}" type="parTrans" cxnId="{D4E1BAA5-1EBF-4306-B3E9-737920946B2A}">
      <dgm:prSet/>
      <dgm:spPr/>
      <dgm:t>
        <a:bodyPr/>
        <a:lstStyle/>
        <a:p>
          <a:endParaRPr lang="zh-CN" altLang="en-US"/>
        </a:p>
      </dgm:t>
    </dgm:pt>
    <dgm:pt modelId="{4BB7697B-9DB6-406F-A1B1-28189EFED377}" type="sibTrans" cxnId="{D4E1BAA5-1EBF-4306-B3E9-737920946B2A}">
      <dgm:prSet/>
      <dgm:spPr/>
      <dgm:t>
        <a:bodyPr/>
        <a:lstStyle/>
        <a:p>
          <a:endParaRPr lang="zh-CN" altLang="en-US"/>
        </a:p>
      </dgm:t>
    </dgm:pt>
    <dgm:pt modelId="{F540AF06-5626-4156-84A1-1B7E187F85C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AB359660-6074-4070-A416-6A14886E975D}" type="parTrans" cxnId="{74B87620-7E18-4666-AE56-84FFEADDE5CF}">
      <dgm:prSet/>
      <dgm:spPr/>
      <dgm:t>
        <a:bodyPr/>
        <a:lstStyle/>
        <a:p>
          <a:endParaRPr lang="zh-CN" altLang="en-US"/>
        </a:p>
      </dgm:t>
    </dgm:pt>
    <dgm:pt modelId="{F694C084-A754-4738-9853-89DE38D40B0E}" type="sibTrans" cxnId="{74B87620-7E18-4666-AE56-84FFEADDE5CF}">
      <dgm:prSet/>
      <dgm:spPr/>
      <dgm:t>
        <a:bodyPr/>
        <a:lstStyle/>
        <a:p>
          <a:endParaRPr lang="zh-CN" altLang="en-US"/>
        </a:p>
      </dgm:t>
    </dgm:pt>
    <dgm:pt modelId="{ACC33714-CDFB-462B-84DE-F088199F1DF8}">
      <dgm:prSet phldrT="[文本]"/>
      <dgm:spPr/>
      <dgm:t>
        <a:bodyPr/>
        <a:lstStyle/>
        <a:p>
          <a:r>
            <a:rPr lang="en-US" altLang="zh-CN" dirty="0"/>
            <a:t>34</a:t>
          </a:r>
          <a:endParaRPr lang="zh-CN" altLang="en-US" dirty="0"/>
        </a:p>
      </dgm:t>
    </dgm:pt>
    <dgm:pt modelId="{82DA5958-DBD5-4323-98E0-44DCF6EF527E}" type="parTrans" cxnId="{FDBEC506-F1D9-426C-A2C1-1831F2DDDC64}">
      <dgm:prSet/>
      <dgm:spPr/>
      <dgm:t>
        <a:bodyPr/>
        <a:lstStyle/>
        <a:p>
          <a:endParaRPr lang="zh-CN" altLang="en-US"/>
        </a:p>
      </dgm:t>
    </dgm:pt>
    <dgm:pt modelId="{2219B725-C51D-41FA-AD04-B240CB6213C8}" type="sibTrans" cxnId="{FDBEC506-F1D9-426C-A2C1-1831F2DDDC64}">
      <dgm:prSet/>
      <dgm:spPr/>
      <dgm:t>
        <a:bodyPr/>
        <a:lstStyle/>
        <a:p>
          <a:endParaRPr lang="zh-CN" altLang="en-US"/>
        </a:p>
      </dgm:t>
    </dgm:pt>
    <dgm:pt modelId="{42FC740D-15DB-4A34-B506-A2BBB56E9B32}">
      <dgm:prSet phldrT="[文本]"/>
      <dgm:spPr/>
      <dgm:t>
        <a:bodyPr/>
        <a:lstStyle/>
        <a:p>
          <a:r>
            <a:rPr lang="en-US" altLang="zh-CN"/>
            <a:t>86</a:t>
          </a:r>
          <a:endParaRPr lang="zh-CN" altLang="en-US" dirty="0"/>
        </a:p>
      </dgm:t>
    </dgm:pt>
    <dgm:pt modelId="{77A0D361-2259-4873-8E92-A7BA2C8E03B0}" type="parTrans" cxnId="{0ABA3A76-DB7F-4AB7-A2EC-6340699286C9}">
      <dgm:prSet/>
      <dgm:spPr/>
      <dgm:t>
        <a:bodyPr/>
        <a:lstStyle/>
        <a:p>
          <a:endParaRPr lang="zh-CN" altLang="en-US"/>
        </a:p>
      </dgm:t>
    </dgm:pt>
    <dgm:pt modelId="{67D29F2B-ECD5-44D1-B7C8-D0BC0791205F}" type="sibTrans" cxnId="{0ABA3A76-DB7F-4AB7-A2EC-6340699286C9}">
      <dgm:prSet/>
      <dgm:spPr/>
      <dgm:t>
        <a:bodyPr/>
        <a:lstStyle/>
        <a:p>
          <a:endParaRPr lang="zh-CN" altLang="en-US"/>
        </a:p>
      </dgm:t>
    </dgm:pt>
    <dgm:pt modelId="{89EFF80C-E6A5-4283-9B8A-B17E7E305F43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  <a:endParaRPr lang="zh-CN" altLang="en-US" dirty="0"/>
        </a:p>
      </dgm:t>
    </dgm:pt>
    <dgm:pt modelId="{CFA7E0ED-85E2-42A4-9143-E507431D6A13}" type="parTrans" cxnId="{3A39AAD8-F497-47A3-A721-E2882ACC7BFD}">
      <dgm:prSet/>
      <dgm:spPr/>
      <dgm:t>
        <a:bodyPr/>
        <a:lstStyle/>
        <a:p>
          <a:endParaRPr lang="zh-CN" altLang="en-US"/>
        </a:p>
      </dgm:t>
    </dgm:pt>
    <dgm:pt modelId="{EFEF6083-5A41-4BA8-8AEE-526273967607}" type="sibTrans" cxnId="{3A39AAD8-F497-47A3-A721-E2882ACC7BFD}">
      <dgm:prSet/>
      <dgm:spPr/>
      <dgm:t>
        <a:bodyPr/>
        <a:lstStyle/>
        <a:p>
          <a:endParaRPr lang="zh-CN" altLang="en-US"/>
        </a:p>
      </dgm:t>
    </dgm:pt>
    <dgm:pt modelId="{17B647CD-4B7E-428A-913C-77406C0E4276}">
      <dgm:prSet phldrT="[文本]"/>
      <dgm:spPr/>
      <dgm:t>
        <a:bodyPr/>
        <a:lstStyle/>
        <a:p>
          <a:r>
            <a:rPr lang="en-US" altLang="zh-CN"/>
            <a:t>36</a:t>
          </a:r>
          <a:endParaRPr lang="zh-CN" altLang="en-US" dirty="0"/>
        </a:p>
      </dgm:t>
    </dgm:pt>
    <dgm:pt modelId="{238F549E-E7F4-4B14-8C8A-0ABCE0BE760F}" type="parTrans" cxnId="{49D94845-DAAB-446B-AA7B-F4274C799F36}">
      <dgm:prSet/>
      <dgm:spPr/>
      <dgm:t>
        <a:bodyPr/>
        <a:lstStyle/>
        <a:p>
          <a:endParaRPr lang="zh-CN" altLang="en-US"/>
        </a:p>
      </dgm:t>
    </dgm:pt>
    <dgm:pt modelId="{B2BBA4A6-3972-480C-B6CE-A7CC2D6651A8}" type="sibTrans" cxnId="{49D94845-DAAB-446B-AA7B-F4274C799F36}">
      <dgm:prSet/>
      <dgm:spPr/>
      <dgm:t>
        <a:bodyPr/>
        <a:lstStyle/>
        <a:p>
          <a:endParaRPr lang="zh-CN" altLang="en-US"/>
        </a:p>
      </dgm:t>
    </dgm:pt>
    <dgm:pt modelId="{8A6E0C4B-F010-4949-B2CD-A710EAA93FA9}">
      <dgm:prSet phldrT="[文本]"/>
      <dgm:spPr/>
      <dgm:t>
        <a:bodyPr/>
        <a:lstStyle/>
        <a:p>
          <a:r>
            <a:rPr lang="en-US" altLang="zh-CN"/>
            <a:t>99</a:t>
          </a:r>
          <a:endParaRPr lang="zh-CN" altLang="en-US" dirty="0"/>
        </a:p>
      </dgm:t>
    </dgm:pt>
    <dgm:pt modelId="{7855D538-94AF-42D9-ADAD-690241014BE9}" type="parTrans" cxnId="{D956D104-8C86-4715-9484-40C52609D4B2}">
      <dgm:prSet/>
      <dgm:spPr/>
      <dgm:t>
        <a:bodyPr/>
        <a:lstStyle/>
        <a:p>
          <a:endParaRPr lang="zh-CN" altLang="en-US"/>
        </a:p>
      </dgm:t>
    </dgm:pt>
    <dgm:pt modelId="{FA94A493-E773-4C70-AAB6-BEC5C5F773D6}" type="sibTrans" cxnId="{D956D104-8C86-4715-9484-40C52609D4B2}">
      <dgm:prSet/>
      <dgm:spPr/>
      <dgm:t>
        <a:bodyPr/>
        <a:lstStyle/>
        <a:p>
          <a:endParaRPr lang="zh-CN" altLang="en-US"/>
        </a:p>
      </dgm:t>
    </dgm:pt>
    <dgm:pt modelId="{7635B12F-5955-4CD0-919B-27CDFBF89D2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808F7F7B-DE56-45CC-B0C3-68C71866EBA1}" type="parTrans" cxnId="{D9DE3D45-5DB0-43D1-96DC-F62401705403}">
      <dgm:prSet/>
      <dgm:spPr/>
      <dgm:t>
        <a:bodyPr/>
        <a:lstStyle/>
        <a:p>
          <a:endParaRPr lang="zh-CN" altLang="en-US"/>
        </a:p>
      </dgm:t>
    </dgm:pt>
    <dgm:pt modelId="{0B283B08-E84C-4376-AA76-BE378D249F64}" type="sibTrans" cxnId="{D9DE3D45-5DB0-43D1-96DC-F62401705403}">
      <dgm:prSet/>
      <dgm:spPr/>
      <dgm:t>
        <a:bodyPr/>
        <a:lstStyle/>
        <a:p>
          <a:endParaRPr lang="zh-CN" altLang="en-US"/>
        </a:p>
      </dgm:t>
    </dgm:pt>
    <dgm:pt modelId="{E19BBCDF-0540-4B3A-B0D9-77DF12064CAE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A192A8AC-B51C-4C0C-8735-6D793B138FD1}" type="parTrans" cxnId="{77F3C910-BF4C-4C09-B148-90C0ADB84F94}">
      <dgm:prSet/>
      <dgm:spPr/>
      <dgm:t>
        <a:bodyPr/>
        <a:lstStyle/>
        <a:p>
          <a:endParaRPr lang="zh-CN" altLang="en-US"/>
        </a:p>
      </dgm:t>
    </dgm:pt>
    <dgm:pt modelId="{432259DA-BC8E-4393-875F-D16C07E4C30B}" type="sibTrans" cxnId="{77F3C910-BF4C-4C09-B148-90C0ADB84F94}">
      <dgm:prSet/>
      <dgm:spPr/>
      <dgm:t>
        <a:bodyPr/>
        <a:lstStyle/>
        <a:p>
          <a:endParaRPr lang="zh-CN" altLang="en-US"/>
        </a:p>
      </dgm:t>
    </dgm:pt>
    <dgm:pt modelId="{CA00D8EC-F747-469E-B2B8-E896546DF218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F39A29DE-D7E7-43E5-A2B8-C46AC621319A}" type="parTrans" cxnId="{089CBC81-4C6B-4425-B6E0-2104D0B35211}">
      <dgm:prSet/>
      <dgm:spPr/>
      <dgm:t>
        <a:bodyPr/>
        <a:lstStyle/>
        <a:p>
          <a:endParaRPr lang="zh-CN" altLang="en-US"/>
        </a:p>
      </dgm:t>
    </dgm:pt>
    <dgm:pt modelId="{61C4C035-AB2D-4FBB-8165-33CD28767CB0}" type="sibTrans" cxnId="{089CBC81-4C6B-4425-B6E0-2104D0B35211}">
      <dgm:prSet/>
      <dgm:spPr/>
      <dgm:t>
        <a:bodyPr/>
        <a:lstStyle/>
        <a:p>
          <a:endParaRPr lang="zh-CN" altLang="en-US"/>
        </a:p>
      </dgm:t>
    </dgm:pt>
    <dgm:pt modelId="{39ABBA9D-31C7-49EC-8DBD-E546CEA64743}">
      <dgm:prSet phldrT="[文本]"/>
      <dgm:spPr/>
      <dgm:t>
        <a:bodyPr/>
        <a:lstStyle/>
        <a:p>
          <a:r>
            <a:rPr lang="en-US" altLang="zh-CN" dirty="0"/>
            <a:t>86</a:t>
          </a:r>
          <a:endParaRPr lang="zh-CN" altLang="en-US" dirty="0"/>
        </a:p>
      </dgm:t>
    </dgm:pt>
    <dgm:pt modelId="{ABC2C1E8-414D-4C22-8CEA-0C71D9E029ED}" type="parTrans" cxnId="{08AAF937-63FD-48D6-9391-8C4249081BC2}">
      <dgm:prSet/>
      <dgm:spPr/>
      <dgm:t>
        <a:bodyPr/>
        <a:lstStyle/>
        <a:p>
          <a:endParaRPr lang="zh-CN" altLang="en-US"/>
        </a:p>
      </dgm:t>
    </dgm:pt>
    <dgm:pt modelId="{BBB7C45E-1706-4C3D-B39B-00A7E23B09A6}" type="sibTrans" cxnId="{08AAF937-63FD-48D6-9391-8C4249081BC2}">
      <dgm:prSet/>
      <dgm:spPr/>
      <dgm:t>
        <a:bodyPr/>
        <a:lstStyle/>
        <a:p>
          <a:endParaRPr lang="zh-CN" altLang="en-US"/>
        </a:p>
      </dgm:t>
    </dgm:pt>
    <dgm:pt modelId="{1E98FFDA-E7E2-4A23-9507-D34DA11E128B}">
      <dgm:prSet phldrT="[文本]"/>
      <dgm:spPr/>
      <dgm:t>
        <a:bodyPr/>
        <a:lstStyle/>
        <a:p>
          <a:r>
            <a:rPr lang="en-US" altLang="zh-CN" dirty="0"/>
            <a:t>82</a:t>
          </a:r>
          <a:endParaRPr lang="zh-CN" altLang="en-US" dirty="0"/>
        </a:p>
      </dgm:t>
    </dgm:pt>
    <dgm:pt modelId="{3BA259BF-7A29-43A7-9F23-B187F90E1224}" type="parTrans" cxnId="{144CA3CD-1452-4300-A4FD-4A713059F1C3}">
      <dgm:prSet/>
      <dgm:spPr/>
      <dgm:t>
        <a:bodyPr/>
        <a:lstStyle/>
        <a:p>
          <a:endParaRPr lang="zh-CN" altLang="en-US"/>
        </a:p>
      </dgm:t>
    </dgm:pt>
    <dgm:pt modelId="{1493FD75-4CD5-4FD7-8481-DC2B5D461120}" type="sibTrans" cxnId="{144CA3CD-1452-4300-A4FD-4A713059F1C3}">
      <dgm:prSet/>
      <dgm:spPr/>
      <dgm:t>
        <a:bodyPr/>
        <a:lstStyle/>
        <a:p>
          <a:endParaRPr lang="zh-CN" altLang="en-US"/>
        </a:p>
      </dgm:t>
    </dgm:pt>
    <dgm:pt modelId="{9676F683-6D92-4295-A9D5-F75CDF2EDC80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  <a:endParaRPr lang="zh-CN" altLang="en-US" dirty="0"/>
        </a:p>
      </dgm:t>
    </dgm:pt>
    <dgm:pt modelId="{AA11B3CD-F7BE-4BBF-B947-3BCE3F56AA9C}" type="parTrans" cxnId="{9E6948E7-7650-4ECD-A4A5-049F7D496483}">
      <dgm:prSet/>
      <dgm:spPr/>
      <dgm:t>
        <a:bodyPr/>
        <a:lstStyle/>
        <a:p>
          <a:endParaRPr lang="zh-CN" altLang="en-US"/>
        </a:p>
      </dgm:t>
    </dgm:pt>
    <dgm:pt modelId="{602E3808-00E6-488A-B41B-3807A09B17A0}" type="sibTrans" cxnId="{9E6948E7-7650-4ECD-A4A5-049F7D496483}">
      <dgm:prSet/>
      <dgm:spPr/>
      <dgm:t>
        <a:bodyPr/>
        <a:lstStyle/>
        <a:p>
          <a:endParaRPr lang="zh-CN" altLang="en-US"/>
        </a:p>
      </dgm:t>
    </dgm:pt>
    <dgm:pt modelId="{0F963C8C-CADB-47F2-A59B-8711519D4565}">
      <dgm:prSet phldrT="[文本]"/>
      <dgm:spPr/>
      <dgm:t>
        <a:bodyPr/>
        <a:lstStyle/>
        <a:p>
          <a:r>
            <a:rPr lang="en-US" altLang="zh-CN"/>
            <a:t>99</a:t>
          </a:r>
          <a:endParaRPr lang="zh-CN" altLang="en-US" dirty="0"/>
        </a:p>
      </dgm:t>
    </dgm:pt>
    <dgm:pt modelId="{EC09BDB2-7045-4F95-9045-D96CA29B42C0}" type="parTrans" cxnId="{E8511E78-EBAC-4432-ABED-AF0DCEC80511}">
      <dgm:prSet/>
      <dgm:spPr/>
      <dgm:t>
        <a:bodyPr/>
        <a:lstStyle/>
        <a:p>
          <a:endParaRPr lang="zh-CN" altLang="en-US"/>
        </a:p>
      </dgm:t>
    </dgm:pt>
    <dgm:pt modelId="{8D0B3D15-259E-4897-B17E-B98C856847C9}" type="sibTrans" cxnId="{E8511E78-EBAC-4432-ABED-AF0DCEC80511}">
      <dgm:prSet/>
      <dgm:spPr/>
      <dgm:t>
        <a:bodyPr/>
        <a:lstStyle/>
        <a:p>
          <a:endParaRPr lang="zh-CN" altLang="en-US"/>
        </a:p>
      </dgm:t>
    </dgm:pt>
    <dgm:pt modelId="{5B9DE465-72EC-433E-A497-D47FE678A841}">
      <dgm:prSet phldrT="[文本]"/>
      <dgm:spPr/>
      <dgm:t>
        <a:bodyPr/>
        <a:lstStyle/>
        <a:p>
          <a:r>
            <a:rPr lang="en-US" altLang="zh-CN"/>
            <a:t>127</a:t>
          </a:r>
          <a:endParaRPr lang="zh-CN" altLang="en-US" dirty="0"/>
        </a:p>
      </dgm:t>
    </dgm:pt>
    <dgm:pt modelId="{0D7EE199-759F-4632-8240-44EA480DE1DE}" type="parTrans" cxnId="{7A562F2E-6908-42F3-B0A2-1FB5254464E3}">
      <dgm:prSet/>
      <dgm:spPr/>
      <dgm:t>
        <a:bodyPr/>
        <a:lstStyle/>
        <a:p>
          <a:endParaRPr lang="zh-CN" altLang="en-US"/>
        </a:p>
      </dgm:t>
    </dgm:pt>
    <dgm:pt modelId="{711F98E9-E4DA-409C-8882-A3CC1913FFD7}" type="sibTrans" cxnId="{7A562F2E-6908-42F3-B0A2-1FB5254464E3}">
      <dgm:prSet/>
      <dgm:spPr/>
      <dgm:t>
        <a:bodyPr/>
        <a:lstStyle/>
        <a:p>
          <a:endParaRPr lang="zh-CN" altLang="en-US"/>
        </a:p>
      </dgm:t>
    </dgm:pt>
    <dgm:pt modelId="{694B5BDD-877A-4E6A-931E-8276851B3BFD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0E0E92B0-1F97-4D23-B149-7D9E4D0DF7A4}" type="parTrans" cxnId="{0036B37E-BBE6-4AC1-9C2D-B5C8530CD8C9}">
      <dgm:prSet/>
      <dgm:spPr/>
      <dgm:t>
        <a:bodyPr/>
        <a:lstStyle/>
        <a:p>
          <a:endParaRPr lang="zh-CN" altLang="en-US"/>
        </a:p>
      </dgm:t>
    </dgm:pt>
    <dgm:pt modelId="{FBF7D825-4841-4C78-B060-19402526941C}" type="sibTrans" cxnId="{0036B37E-BBE6-4AC1-9C2D-B5C8530CD8C9}">
      <dgm:prSet/>
      <dgm:spPr/>
      <dgm:t>
        <a:bodyPr/>
        <a:lstStyle/>
        <a:p>
          <a:endParaRPr lang="zh-CN" altLang="en-US"/>
        </a:p>
      </dgm:t>
    </dgm:pt>
    <dgm:pt modelId="{6989464A-19EE-4178-A4D6-759604BBBC71}">
      <dgm:prSet phldrT="[文本]"/>
      <dgm:spPr/>
      <dgm:t>
        <a:bodyPr/>
        <a:lstStyle/>
        <a:p>
          <a:r>
            <a:rPr lang="en-US" altLang="zh-CN" dirty="0"/>
            <a:t>99</a:t>
          </a:r>
        </a:p>
      </dgm:t>
    </dgm:pt>
    <dgm:pt modelId="{992195C7-6ED6-4423-9BA7-E57E5B28653F}" type="parTrans" cxnId="{9AD8973E-E8A0-4955-9FAD-B86246B11CBD}">
      <dgm:prSet/>
      <dgm:spPr/>
      <dgm:t>
        <a:bodyPr/>
        <a:lstStyle/>
        <a:p>
          <a:endParaRPr lang="zh-CN" altLang="en-US"/>
        </a:p>
      </dgm:t>
    </dgm:pt>
    <dgm:pt modelId="{2694D5C0-E9BA-4569-9E02-A96A0BA4402B}" type="sibTrans" cxnId="{9AD8973E-E8A0-4955-9FAD-B86246B11CBD}">
      <dgm:prSet/>
      <dgm:spPr/>
      <dgm:t>
        <a:bodyPr/>
        <a:lstStyle/>
        <a:p>
          <a:endParaRPr lang="zh-CN" altLang="en-US"/>
        </a:p>
      </dgm:t>
    </dgm:pt>
    <dgm:pt modelId="{B3B248AD-F5D2-4A11-97EF-E74ADD33CC55}">
      <dgm:prSet phldrT="[文本]"/>
      <dgm:spPr/>
      <dgm:t>
        <a:bodyPr/>
        <a:lstStyle/>
        <a:p>
          <a:r>
            <a:rPr lang="en-US" altLang="zh-CN" dirty="0"/>
            <a:t>86</a:t>
          </a:r>
        </a:p>
      </dgm:t>
    </dgm:pt>
    <dgm:pt modelId="{47D48D09-3F0D-4387-853A-74199A69064D}" type="parTrans" cxnId="{AAE321C3-16AD-4574-9227-3EC791385687}">
      <dgm:prSet/>
      <dgm:spPr/>
      <dgm:t>
        <a:bodyPr/>
        <a:lstStyle/>
        <a:p>
          <a:endParaRPr lang="zh-CN" altLang="en-US"/>
        </a:p>
      </dgm:t>
    </dgm:pt>
    <dgm:pt modelId="{165DEE7E-D7DB-4ECF-90AF-1724C80E7C98}" type="sibTrans" cxnId="{AAE321C3-16AD-4574-9227-3EC791385687}">
      <dgm:prSet/>
      <dgm:spPr/>
      <dgm:t>
        <a:bodyPr/>
        <a:lstStyle/>
        <a:p>
          <a:endParaRPr lang="zh-CN" altLang="en-US"/>
        </a:p>
      </dgm:t>
    </dgm:pt>
    <dgm:pt modelId="{2AEDE5C0-6C01-41FD-9413-AB7BD8C9D000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</a:p>
      </dgm:t>
    </dgm:pt>
    <dgm:pt modelId="{275797EB-580C-4B23-9F7F-E59FD3296E07}" type="parTrans" cxnId="{C2FB35B6-3B1F-42EF-9CC4-D46D449E352B}">
      <dgm:prSet/>
      <dgm:spPr/>
      <dgm:t>
        <a:bodyPr/>
        <a:lstStyle/>
        <a:p>
          <a:endParaRPr lang="zh-CN" altLang="en-US"/>
        </a:p>
      </dgm:t>
    </dgm:pt>
    <dgm:pt modelId="{F35D700D-6540-4803-A831-0AC433A5D6AD}" type="sibTrans" cxnId="{C2FB35B6-3B1F-42EF-9CC4-D46D449E352B}">
      <dgm:prSet/>
      <dgm:spPr/>
      <dgm:t>
        <a:bodyPr/>
        <a:lstStyle/>
        <a:p>
          <a:endParaRPr lang="zh-CN" altLang="en-US"/>
        </a:p>
      </dgm:t>
    </dgm:pt>
    <dgm:pt modelId="{C9BF331D-25AD-4A0C-AB1A-7FB11767141F}">
      <dgm:prSet phldrT="[文本]"/>
      <dgm:spPr/>
      <dgm:t>
        <a:bodyPr/>
        <a:lstStyle/>
        <a:p>
          <a:r>
            <a:rPr lang="en-US" altLang="zh-CN" dirty="0"/>
            <a:t>86</a:t>
          </a:r>
        </a:p>
      </dgm:t>
    </dgm:pt>
    <dgm:pt modelId="{0969DE01-89F1-423F-8F97-D434D7A8E47D}" type="parTrans" cxnId="{ABB15683-F7B2-40CD-9B45-82496DDE8232}">
      <dgm:prSet/>
      <dgm:spPr/>
      <dgm:t>
        <a:bodyPr/>
        <a:lstStyle/>
        <a:p>
          <a:endParaRPr lang="zh-CN" altLang="en-US"/>
        </a:p>
      </dgm:t>
    </dgm:pt>
    <dgm:pt modelId="{3FEB5D41-73B7-494D-9273-0622E2243A30}" type="sibTrans" cxnId="{ABB15683-F7B2-40CD-9B45-82496DDE8232}">
      <dgm:prSet/>
      <dgm:spPr/>
      <dgm:t>
        <a:bodyPr/>
        <a:lstStyle/>
        <a:p>
          <a:endParaRPr lang="zh-CN" altLang="en-US"/>
        </a:p>
      </dgm:t>
    </dgm:pt>
    <dgm:pt modelId="{3F97797F-EE23-4B3A-8826-6DECBAC32441}">
      <dgm:prSet phldrT="[文本]"/>
      <dgm:spPr/>
      <dgm:t>
        <a:bodyPr/>
        <a:lstStyle/>
        <a:p>
          <a:r>
            <a:rPr lang="en-US" altLang="zh-CN"/>
            <a:t>99</a:t>
          </a:r>
          <a:endParaRPr lang="en-US" altLang="zh-CN" dirty="0"/>
        </a:p>
      </dgm:t>
    </dgm:pt>
    <dgm:pt modelId="{21249DD1-BFD6-480F-AC82-24CCBEFC03DA}" type="parTrans" cxnId="{DD5AA061-5001-45F9-9CD0-10CEE18FE592}">
      <dgm:prSet/>
      <dgm:spPr/>
      <dgm:t>
        <a:bodyPr/>
        <a:lstStyle/>
        <a:p>
          <a:endParaRPr lang="zh-CN" altLang="en-US"/>
        </a:p>
      </dgm:t>
    </dgm:pt>
    <dgm:pt modelId="{8ACBC8E4-F8F9-4D0F-A39B-FE14A629AAB8}" type="sibTrans" cxnId="{DD5AA061-5001-45F9-9CD0-10CEE18FE592}">
      <dgm:prSet/>
      <dgm:spPr/>
      <dgm:t>
        <a:bodyPr/>
        <a:lstStyle/>
        <a:p>
          <a:endParaRPr lang="zh-CN" altLang="en-US"/>
        </a:p>
      </dgm:t>
    </dgm:pt>
    <dgm:pt modelId="{AC03FC38-69FB-43C8-BEAB-0123D9535F0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</a:p>
      </dgm:t>
    </dgm:pt>
    <dgm:pt modelId="{EB94B057-5362-4759-A0D0-BB7AD46F686B}" type="parTrans" cxnId="{38B8FB41-5A1A-4CE7-8AB0-F774F62E9621}">
      <dgm:prSet/>
      <dgm:spPr/>
      <dgm:t>
        <a:bodyPr/>
        <a:lstStyle/>
        <a:p>
          <a:endParaRPr lang="zh-CN" altLang="en-US"/>
        </a:p>
      </dgm:t>
    </dgm:pt>
    <dgm:pt modelId="{519A3699-F348-4E96-AAC0-CB7F2821F221}" type="sibTrans" cxnId="{38B8FB41-5A1A-4CE7-8AB0-F774F62E9621}">
      <dgm:prSet/>
      <dgm:spPr/>
      <dgm:t>
        <a:bodyPr/>
        <a:lstStyle/>
        <a:p>
          <a:endParaRPr lang="zh-CN" altLang="en-US"/>
        </a:p>
      </dgm:t>
    </dgm:pt>
    <dgm:pt modelId="{BA5A83A2-16DD-49FC-A3A4-989FCDFDEAA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</a:p>
      </dgm:t>
    </dgm:pt>
    <dgm:pt modelId="{3DF59398-D192-4465-9513-46764BBFD4E9}" type="parTrans" cxnId="{70930745-4617-4DD6-9919-19C855D103D8}">
      <dgm:prSet/>
      <dgm:spPr/>
      <dgm:t>
        <a:bodyPr/>
        <a:lstStyle/>
        <a:p>
          <a:endParaRPr lang="zh-CN" altLang="en-US"/>
        </a:p>
      </dgm:t>
    </dgm:pt>
    <dgm:pt modelId="{1FC81023-1203-42E1-950B-1CD160739331}" type="sibTrans" cxnId="{70930745-4617-4DD6-9919-19C855D103D8}">
      <dgm:prSet/>
      <dgm:spPr/>
      <dgm:t>
        <a:bodyPr/>
        <a:lstStyle/>
        <a:p>
          <a:endParaRPr lang="zh-CN" altLang="en-US"/>
        </a:p>
      </dgm:t>
    </dgm:pt>
    <dgm:pt modelId="{C70B2A31-779A-4275-AA4E-CEEECBE93D57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Line[0]</a:t>
          </a:r>
          <a:endParaRPr lang="zh-CN" altLang="en-US" dirty="0"/>
        </a:p>
      </dgm:t>
    </dgm:pt>
    <dgm:pt modelId="{D497063F-14B2-4688-9847-1C85CF3295E3}" type="parTrans" cxnId="{09A9B63E-92D1-4A94-AD41-09956349E2B4}">
      <dgm:prSet/>
      <dgm:spPr/>
      <dgm:t>
        <a:bodyPr/>
        <a:lstStyle/>
        <a:p>
          <a:endParaRPr lang="zh-CN" altLang="en-US"/>
        </a:p>
      </dgm:t>
    </dgm:pt>
    <dgm:pt modelId="{708DDB07-C948-40FB-8253-7E0249D527D8}" type="sibTrans" cxnId="{09A9B63E-92D1-4A94-AD41-09956349E2B4}">
      <dgm:prSet/>
      <dgm:spPr/>
      <dgm:t>
        <a:bodyPr/>
        <a:lstStyle/>
        <a:p>
          <a:endParaRPr lang="zh-CN" altLang="en-US"/>
        </a:p>
      </dgm:t>
    </dgm:pt>
    <dgm:pt modelId="{B94B9E68-A0B9-4CEF-BFCD-61721D1AB1B5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Line[1]</a:t>
          </a:r>
          <a:endParaRPr lang="zh-CN" altLang="en-US" dirty="0"/>
        </a:p>
      </dgm:t>
    </dgm:pt>
    <dgm:pt modelId="{C2884384-2197-49D8-8D3A-F23A7603AB84}" type="parTrans" cxnId="{C1567AD1-37C3-4981-9BB2-A8B0AA925988}">
      <dgm:prSet/>
      <dgm:spPr/>
      <dgm:t>
        <a:bodyPr/>
        <a:lstStyle/>
        <a:p>
          <a:endParaRPr lang="zh-CN" altLang="en-US"/>
        </a:p>
      </dgm:t>
    </dgm:pt>
    <dgm:pt modelId="{0B35BAB2-C7C8-433D-BE0B-3971904DEF96}" type="sibTrans" cxnId="{C1567AD1-37C3-4981-9BB2-A8B0AA925988}">
      <dgm:prSet/>
      <dgm:spPr/>
      <dgm:t>
        <a:bodyPr/>
        <a:lstStyle/>
        <a:p>
          <a:endParaRPr lang="zh-CN" altLang="en-US"/>
        </a:p>
      </dgm:t>
    </dgm:pt>
    <dgm:pt modelId="{A274CD7B-FED0-4574-BC43-F8522F270AF9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Line[2]</a:t>
          </a:r>
          <a:endParaRPr lang="zh-CN" altLang="en-US" dirty="0"/>
        </a:p>
      </dgm:t>
    </dgm:pt>
    <dgm:pt modelId="{79845ED7-085B-4719-9F3C-E89FA82D6922}" type="parTrans" cxnId="{EC12B971-B2E5-49D6-821B-6BA4C34E718B}">
      <dgm:prSet/>
      <dgm:spPr/>
      <dgm:t>
        <a:bodyPr/>
        <a:lstStyle/>
        <a:p>
          <a:endParaRPr lang="zh-CN" altLang="en-US"/>
        </a:p>
      </dgm:t>
    </dgm:pt>
    <dgm:pt modelId="{85D83F2D-FF0B-4CB9-8AED-0FD76D50CA76}" type="sibTrans" cxnId="{EC12B971-B2E5-49D6-821B-6BA4C34E718B}">
      <dgm:prSet/>
      <dgm:spPr/>
      <dgm:t>
        <a:bodyPr/>
        <a:lstStyle/>
        <a:p>
          <a:endParaRPr lang="zh-CN" altLang="en-US"/>
        </a:p>
      </dgm:t>
    </dgm:pt>
    <dgm:pt modelId="{028C1EC9-30F4-4EA5-A8AA-2C7D02FE626B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Line[3]</a:t>
          </a:r>
          <a:endParaRPr lang="zh-CN" altLang="en-US" dirty="0"/>
        </a:p>
      </dgm:t>
    </dgm:pt>
    <dgm:pt modelId="{71FA89FB-F782-4012-8436-3AB8091A119B}" type="parTrans" cxnId="{27B3FDF5-D868-4F6B-9644-E4A4B0E416E9}">
      <dgm:prSet/>
      <dgm:spPr/>
      <dgm:t>
        <a:bodyPr/>
        <a:lstStyle/>
        <a:p>
          <a:endParaRPr lang="zh-CN" altLang="en-US"/>
        </a:p>
      </dgm:t>
    </dgm:pt>
    <dgm:pt modelId="{44C7B1D6-1CD0-4544-A637-34DADC2DA5B5}" type="sibTrans" cxnId="{27B3FDF5-D868-4F6B-9644-E4A4B0E416E9}">
      <dgm:prSet/>
      <dgm:spPr/>
      <dgm:t>
        <a:bodyPr/>
        <a:lstStyle/>
        <a:p>
          <a:endParaRPr lang="zh-CN" altLang="en-US"/>
        </a:p>
      </dgm:t>
    </dgm:pt>
    <dgm:pt modelId="{5F7B21D6-C552-4C02-81E6-3DBF7E101597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Line[4]</a:t>
          </a:r>
          <a:endParaRPr lang="zh-CN" altLang="en-US" dirty="0"/>
        </a:p>
      </dgm:t>
    </dgm:pt>
    <dgm:pt modelId="{451ED217-2176-4673-A467-5B24EEF7E01D}" type="parTrans" cxnId="{ACF743E2-4DAF-40E6-AE82-7CD36D46E650}">
      <dgm:prSet/>
      <dgm:spPr/>
      <dgm:t>
        <a:bodyPr/>
        <a:lstStyle/>
        <a:p>
          <a:endParaRPr lang="zh-CN" altLang="en-US"/>
        </a:p>
      </dgm:t>
    </dgm:pt>
    <dgm:pt modelId="{EAD41E00-8F41-4893-900F-9E848926357C}" type="sibTrans" cxnId="{ACF743E2-4DAF-40E6-AE82-7CD36D46E650}">
      <dgm:prSet/>
      <dgm:spPr/>
      <dgm:t>
        <a:bodyPr/>
        <a:lstStyle/>
        <a:p>
          <a:endParaRPr lang="zh-CN" altLang="en-US"/>
        </a:p>
      </dgm:t>
    </dgm:pt>
    <dgm:pt modelId="{00AC280A-8E3A-4DDD-9C5B-8A783E4B6F97}">
      <dgm:prSet phldrT="[文本]"/>
      <dgm:spPr/>
      <dgm:t>
        <a:bodyPr/>
        <a:lstStyle/>
        <a:p>
          <a:r>
            <a:rPr lang="en-US" altLang="zh-CN" dirty="0"/>
            <a:t>86</a:t>
          </a:r>
          <a:endParaRPr lang="zh-CN" altLang="en-US" dirty="0"/>
        </a:p>
      </dgm:t>
    </dgm:pt>
    <dgm:pt modelId="{9ECFEDD2-A083-40A3-A4F5-D5965D8FF6BB}" type="parTrans" cxnId="{BC5D2FFB-8CFA-40AE-B93B-494DA801DDF2}">
      <dgm:prSet/>
      <dgm:spPr/>
      <dgm:t>
        <a:bodyPr/>
        <a:lstStyle/>
        <a:p>
          <a:endParaRPr lang="zh-CN" altLang="en-US"/>
        </a:p>
      </dgm:t>
    </dgm:pt>
    <dgm:pt modelId="{8F4057AD-B51F-465C-957E-872A5D4C16D5}" type="sibTrans" cxnId="{BC5D2FFB-8CFA-40AE-B93B-494DA801DDF2}">
      <dgm:prSet/>
      <dgm:spPr/>
      <dgm:t>
        <a:bodyPr/>
        <a:lstStyle/>
        <a:p>
          <a:endParaRPr lang="zh-CN" altLang="en-US"/>
        </a:p>
      </dgm:t>
    </dgm:pt>
    <dgm:pt modelId="{1FD706AC-6F5F-4596-B8BB-D3E2B3E33D62}">
      <dgm:prSet phldrT="[文本]"/>
      <dgm:spPr/>
      <dgm:t>
        <a:bodyPr/>
        <a:lstStyle/>
        <a:p>
          <a:r>
            <a:rPr lang="en-US" altLang="zh-CN" dirty="0"/>
            <a:t>24</a:t>
          </a:r>
          <a:endParaRPr lang="zh-CN" altLang="en-US" dirty="0"/>
        </a:p>
      </dgm:t>
    </dgm:pt>
    <dgm:pt modelId="{C56FA395-4C1D-4052-AE1B-FAE7129EA921}" type="parTrans" cxnId="{E69D2847-64F8-47AC-A953-9DA1B59D204A}">
      <dgm:prSet/>
      <dgm:spPr/>
      <dgm:t>
        <a:bodyPr/>
        <a:lstStyle/>
        <a:p>
          <a:endParaRPr lang="zh-CN" altLang="en-US"/>
        </a:p>
      </dgm:t>
    </dgm:pt>
    <dgm:pt modelId="{6A9DACFB-31A8-42F5-B932-8BAC6A44DF5F}" type="sibTrans" cxnId="{E69D2847-64F8-47AC-A953-9DA1B59D204A}">
      <dgm:prSet/>
      <dgm:spPr/>
      <dgm:t>
        <a:bodyPr/>
        <a:lstStyle/>
        <a:p>
          <a:endParaRPr lang="zh-CN" altLang="en-US"/>
        </a:p>
      </dgm:t>
    </dgm:pt>
    <dgm:pt modelId="{650D060E-613E-4690-B8F5-281B12914905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  <a:endParaRPr lang="zh-CN" altLang="en-US" dirty="0"/>
        </a:p>
      </dgm:t>
    </dgm:pt>
    <dgm:pt modelId="{827298CC-1A86-44E9-8162-9091E65ED87D}" type="parTrans" cxnId="{6A0AEA97-CD34-4D3B-BC5B-8597EF064C91}">
      <dgm:prSet/>
      <dgm:spPr/>
      <dgm:t>
        <a:bodyPr/>
        <a:lstStyle/>
        <a:p>
          <a:endParaRPr lang="zh-CN" altLang="en-US"/>
        </a:p>
      </dgm:t>
    </dgm:pt>
    <dgm:pt modelId="{AC32DFB7-949E-4622-B902-7FCBF6EAD7CF}" type="sibTrans" cxnId="{6A0AEA97-CD34-4D3B-BC5B-8597EF064C91}">
      <dgm:prSet/>
      <dgm:spPr/>
      <dgm:t>
        <a:bodyPr/>
        <a:lstStyle/>
        <a:p>
          <a:endParaRPr lang="zh-CN" altLang="en-US"/>
        </a:p>
      </dgm:t>
    </dgm:pt>
    <dgm:pt modelId="{CA847173-3046-4409-9876-F1730F428E9B}">
      <dgm:prSet phldrT="[文本]"/>
      <dgm:spPr/>
      <dgm:t>
        <a:bodyPr/>
        <a:lstStyle/>
        <a:p>
          <a:r>
            <a:rPr lang="en-US" altLang="zh-CN"/>
            <a:t>99</a:t>
          </a:r>
          <a:endParaRPr lang="zh-CN" altLang="en-US" dirty="0"/>
        </a:p>
      </dgm:t>
    </dgm:pt>
    <dgm:pt modelId="{DC7D4826-4A9A-45E2-9135-4CEDECDD1052}" type="parTrans" cxnId="{80A42F70-C00A-4DF9-A2EC-376F294B1A66}">
      <dgm:prSet/>
      <dgm:spPr/>
      <dgm:t>
        <a:bodyPr/>
        <a:lstStyle/>
        <a:p>
          <a:endParaRPr lang="zh-CN" altLang="en-US"/>
        </a:p>
      </dgm:t>
    </dgm:pt>
    <dgm:pt modelId="{0F0F4406-586F-45CF-9AE6-D207C4E69C12}" type="sibTrans" cxnId="{80A42F70-C00A-4DF9-A2EC-376F294B1A66}">
      <dgm:prSet/>
      <dgm:spPr/>
      <dgm:t>
        <a:bodyPr/>
        <a:lstStyle/>
        <a:p>
          <a:endParaRPr lang="zh-CN" altLang="en-US"/>
        </a:p>
      </dgm:t>
    </dgm:pt>
    <dgm:pt modelId="{A7DFD1F6-5327-4D23-A3EB-5B103480AE39}">
      <dgm:prSet phldrT="[文本]"/>
      <dgm:spPr/>
      <dgm:t>
        <a:bodyPr/>
        <a:lstStyle/>
        <a:p>
          <a:r>
            <a:rPr lang="en-US" altLang="zh-CN"/>
            <a:t>59</a:t>
          </a:r>
          <a:endParaRPr lang="zh-CN" altLang="en-US" dirty="0"/>
        </a:p>
      </dgm:t>
    </dgm:pt>
    <dgm:pt modelId="{32A527D8-8CBB-4113-8E13-75F157B6C403}" type="parTrans" cxnId="{F659E6C3-321C-49C6-928C-E6FEE5407D40}">
      <dgm:prSet/>
      <dgm:spPr/>
      <dgm:t>
        <a:bodyPr/>
        <a:lstStyle/>
        <a:p>
          <a:endParaRPr lang="zh-CN" altLang="en-US"/>
        </a:p>
      </dgm:t>
    </dgm:pt>
    <dgm:pt modelId="{E412CE2B-A22D-42E2-8D0D-D297CC7D3D3E}" type="sibTrans" cxnId="{F659E6C3-321C-49C6-928C-E6FEE5407D40}">
      <dgm:prSet/>
      <dgm:spPr/>
      <dgm:t>
        <a:bodyPr/>
        <a:lstStyle/>
        <a:p>
          <a:endParaRPr lang="zh-CN" altLang="en-US"/>
        </a:p>
      </dgm:t>
    </dgm:pt>
    <dgm:pt modelId="{401AB9CB-2791-4F4F-BA1B-3E86F04DB319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1B1E887D-5D0F-489F-9F73-0D1185DDBF9C}" type="parTrans" cxnId="{B9F26141-8892-4D36-965D-46989C1C7995}">
      <dgm:prSet/>
      <dgm:spPr/>
      <dgm:t>
        <a:bodyPr/>
        <a:lstStyle/>
        <a:p>
          <a:endParaRPr lang="zh-CN" altLang="en-US"/>
        </a:p>
      </dgm:t>
    </dgm:pt>
    <dgm:pt modelId="{D0917ED8-C914-4FF7-B0B0-330A67DE489C}" type="sibTrans" cxnId="{B9F26141-8892-4D36-965D-46989C1C7995}">
      <dgm:prSet/>
      <dgm:spPr/>
      <dgm:t>
        <a:bodyPr/>
        <a:lstStyle/>
        <a:p>
          <a:endParaRPr lang="zh-CN" altLang="en-US"/>
        </a:p>
      </dgm:t>
    </dgm:pt>
    <dgm:pt modelId="{6ACA6768-0AD7-44D5-8158-17B775EBFEAD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740DC433-3BEF-4717-959B-033211E5138E}" type="parTrans" cxnId="{DCC081D2-5986-4F14-B343-1CD6BD27E411}">
      <dgm:prSet/>
      <dgm:spPr/>
      <dgm:t>
        <a:bodyPr/>
        <a:lstStyle/>
        <a:p>
          <a:endParaRPr lang="zh-CN" altLang="en-US"/>
        </a:p>
      </dgm:t>
    </dgm:pt>
    <dgm:pt modelId="{109ED870-AA56-4304-8342-39574224C81F}" type="sibTrans" cxnId="{DCC081D2-5986-4F14-B343-1CD6BD27E411}">
      <dgm:prSet/>
      <dgm:spPr/>
      <dgm:t>
        <a:bodyPr/>
        <a:lstStyle/>
        <a:p>
          <a:endParaRPr lang="zh-CN" altLang="en-US"/>
        </a:p>
      </dgm:t>
    </dgm:pt>
    <dgm:pt modelId="{9D241E50-9BA2-4606-B669-ED43211D96F3}">
      <dgm:prSet phldrT="[文本]"/>
      <dgm:spPr/>
      <dgm:t>
        <a:bodyPr/>
        <a:lstStyle/>
        <a:p>
          <a:r>
            <a:rPr lang="en-US" altLang="zh-CN" dirty="0"/>
            <a:t>86</a:t>
          </a:r>
        </a:p>
      </dgm:t>
    </dgm:pt>
    <dgm:pt modelId="{8B0DBC17-3488-4C53-BC8D-F9EDAF780C14}" type="parTrans" cxnId="{FB3EE278-4154-47A6-AF3C-53F734EE1258}">
      <dgm:prSet/>
      <dgm:spPr/>
      <dgm:t>
        <a:bodyPr/>
        <a:lstStyle/>
        <a:p>
          <a:endParaRPr lang="zh-CN" altLang="en-US"/>
        </a:p>
      </dgm:t>
    </dgm:pt>
    <dgm:pt modelId="{FB5B32BA-5238-4CA3-99DF-46C36AF5F026}" type="sibTrans" cxnId="{FB3EE278-4154-47A6-AF3C-53F734EE1258}">
      <dgm:prSet/>
      <dgm:spPr/>
      <dgm:t>
        <a:bodyPr/>
        <a:lstStyle/>
        <a:p>
          <a:endParaRPr lang="zh-CN" altLang="en-US"/>
        </a:p>
      </dgm:t>
    </dgm:pt>
    <dgm:pt modelId="{178A1445-C120-4E3A-961B-5C1FC5ADFCBF}">
      <dgm:prSet phldrT="[文本]"/>
      <dgm:spPr/>
      <dgm:t>
        <a:bodyPr/>
        <a:lstStyle/>
        <a:p>
          <a:r>
            <a:rPr lang="en-US" altLang="zh-CN"/>
            <a:t>89</a:t>
          </a:r>
          <a:endParaRPr lang="en-US" altLang="zh-CN" dirty="0"/>
        </a:p>
      </dgm:t>
    </dgm:pt>
    <dgm:pt modelId="{4BF842E0-FE50-4185-A0BE-63553FEDD2B3}" type="parTrans" cxnId="{D2E96C22-E51C-4112-903F-2E9A4959E4F2}">
      <dgm:prSet/>
      <dgm:spPr/>
      <dgm:t>
        <a:bodyPr/>
        <a:lstStyle/>
        <a:p>
          <a:endParaRPr lang="zh-CN" altLang="en-US"/>
        </a:p>
      </dgm:t>
    </dgm:pt>
    <dgm:pt modelId="{4BE3C864-143F-4CFF-A52D-9E00B9871424}" type="sibTrans" cxnId="{D2E96C22-E51C-4112-903F-2E9A4959E4F2}">
      <dgm:prSet/>
      <dgm:spPr/>
      <dgm:t>
        <a:bodyPr/>
        <a:lstStyle/>
        <a:p>
          <a:endParaRPr lang="zh-CN" altLang="en-US"/>
        </a:p>
      </dgm:t>
    </dgm:pt>
    <dgm:pt modelId="{AFC4F021-FA57-4233-A2EA-9647D978436A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</a:p>
      </dgm:t>
    </dgm:pt>
    <dgm:pt modelId="{22BA59CD-D8A9-4CB4-9BE7-5AEECCCA2C81}" type="parTrans" cxnId="{2C016A15-EE9A-4557-B979-FDB603AB0DB9}">
      <dgm:prSet/>
      <dgm:spPr/>
      <dgm:t>
        <a:bodyPr/>
        <a:lstStyle/>
        <a:p>
          <a:endParaRPr lang="zh-CN" altLang="en-US"/>
        </a:p>
      </dgm:t>
    </dgm:pt>
    <dgm:pt modelId="{078085E6-703E-411D-8462-F5DED603D653}" type="sibTrans" cxnId="{2C016A15-EE9A-4557-B979-FDB603AB0DB9}">
      <dgm:prSet/>
      <dgm:spPr/>
      <dgm:t>
        <a:bodyPr/>
        <a:lstStyle/>
        <a:p>
          <a:endParaRPr lang="zh-CN" altLang="en-US"/>
        </a:p>
      </dgm:t>
    </dgm:pt>
    <dgm:pt modelId="{C2D60ACB-4A86-45D8-B490-06CADED47D01}">
      <dgm:prSet phldrT="[文本]"/>
      <dgm:spPr/>
      <dgm:t>
        <a:bodyPr/>
        <a:lstStyle/>
        <a:p>
          <a:r>
            <a:rPr lang="en-US" altLang="zh-CN"/>
            <a:t>99</a:t>
          </a:r>
          <a:endParaRPr lang="en-US" altLang="zh-CN" dirty="0"/>
        </a:p>
      </dgm:t>
    </dgm:pt>
    <dgm:pt modelId="{A41C5F07-72DB-4DF9-B772-575E3F8AEF3F}" type="parTrans" cxnId="{EB303EA3-6DF3-4FAC-A075-BB006EA445CB}">
      <dgm:prSet/>
      <dgm:spPr/>
      <dgm:t>
        <a:bodyPr/>
        <a:lstStyle/>
        <a:p>
          <a:endParaRPr lang="zh-CN" altLang="en-US"/>
        </a:p>
      </dgm:t>
    </dgm:pt>
    <dgm:pt modelId="{3C5B4C2D-C4AD-4B7D-99F6-5DFD96D2A719}" type="sibTrans" cxnId="{EB303EA3-6DF3-4FAC-A075-BB006EA445CB}">
      <dgm:prSet/>
      <dgm:spPr/>
      <dgm:t>
        <a:bodyPr/>
        <a:lstStyle/>
        <a:p>
          <a:endParaRPr lang="zh-CN" altLang="en-US"/>
        </a:p>
      </dgm:t>
    </dgm:pt>
    <dgm:pt modelId="{F46C21A6-527D-4DB2-A899-DD0D943D1295}">
      <dgm:prSet phldrT="[文本]"/>
      <dgm:spPr/>
      <dgm:t>
        <a:bodyPr/>
        <a:lstStyle/>
        <a:p>
          <a:r>
            <a:rPr lang="en-US" altLang="zh-CN"/>
            <a:t>128</a:t>
          </a:r>
          <a:endParaRPr lang="en-US" altLang="zh-CN" dirty="0"/>
        </a:p>
      </dgm:t>
    </dgm:pt>
    <dgm:pt modelId="{5AD47951-F483-4235-824D-584DBC4F7636}" type="parTrans" cxnId="{1455019F-E161-43E8-A803-23CB158DB24D}">
      <dgm:prSet/>
      <dgm:spPr/>
      <dgm:t>
        <a:bodyPr/>
        <a:lstStyle/>
        <a:p>
          <a:endParaRPr lang="zh-CN" altLang="en-US"/>
        </a:p>
      </dgm:t>
    </dgm:pt>
    <dgm:pt modelId="{A4776036-11B6-44CB-8AD1-F06A4484B31C}" type="sibTrans" cxnId="{1455019F-E161-43E8-A803-23CB158DB24D}">
      <dgm:prSet/>
      <dgm:spPr/>
      <dgm:t>
        <a:bodyPr/>
        <a:lstStyle/>
        <a:p>
          <a:endParaRPr lang="zh-CN" altLang="en-US"/>
        </a:p>
      </dgm:t>
    </dgm:pt>
    <dgm:pt modelId="{E07EE7EE-E58D-45C2-86D7-39BD9EC0E27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</a:p>
      </dgm:t>
    </dgm:pt>
    <dgm:pt modelId="{A23076A5-E1B1-4CE7-A041-F79F5088DAAB}" type="parTrans" cxnId="{902D86A6-99BD-4B2B-B57F-FC2EDB8BE827}">
      <dgm:prSet/>
      <dgm:spPr/>
      <dgm:t>
        <a:bodyPr/>
        <a:lstStyle/>
        <a:p>
          <a:endParaRPr lang="zh-CN" altLang="en-US"/>
        </a:p>
      </dgm:t>
    </dgm:pt>
    <dgm:pt modelId="{B252F923-1550-4AC2-9C75-2D0D4A528C37}" type="sibTrans" cxnId="{902D86A6-99BD-4B2B-B57F-FC2EDB8BE827}">
      <dgm:prSet/>
      <dgm:spPr/>
      <dgm:t>
        <a:bodyPr/>
        <a:lstStyle/>
        <a:p>
          <a:endParaRPr lang="zh-CN" altLang="en-US"/>
        </a:p>
      </dgm:t>
    </dgm:pt>
    <dgm:pt modelId="{72E71871-3D6B-43A3-9F57-40FCF60490FE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</a:p>
      </dgm:t>
    </dgm:pt>
    <dgm:pt modelId="{94CD0A7E-AABD-4BCD-8E5C-03E26ED487BE}" type="parTrans" cxnId="{DDA804EE-E9B2-43A8-AE8A-F1A02D6457F6}">
      <dgm:prSet/>
      <dgm:spPr/>
      <dgm:t>
        <a:bodyPr/>
        <a:lstStyle/>
        <a:p>
          <a:endParaRPr lang="zh-CN" altLang="en-US"/>
        </a:p>
      </dgm:t>
    </dgm:pt>
    <dgm:pt modelId="{79A9D04A-351D-41B8-9251-5728F26D4799}" type="sibTrans" cxnId="{DDA804EE-E9B2-43A8-AE8A-F1A02D6457F6}">
      <dgm:prSet/>
      <dgm:spPr/>
      <dgm:t>
        <a:bodyPr/>
        <a:lstStyle/>
        <a:p>
          <a:endParaRPr lang="zh-CN" altLang="en-US"/>
        </a:p>
      </dgm:t>
    </dgm:pt>
    <dgm:pt modelId="{35288806-B7F7-499C-9A6B-B3A90F117C71}">
      <dgm:prSet phldrT="[文本]"/>
      <dgm:spPr>
        <a:solidFill>
          <a:srgbClr val="7030A0"/>
        </a:solidFill>
      </dgm:spPr>
      <dgm:t>
        <a:bodyPr/>
        <a:lstStyle/>
        <a:p>
          <a:r>
            <a:rPr lang="en-US" altLang="zh-CN" dirty="0"/>
            <a:t>Line[0]</a:t>
          </a:r>
          <a:endParaRPr lang="zh-CN" altLang="en-US" dirty="0"/>
        </a:p>
      </dgm:t>
    </dgm:pt>
    <dgm:pt modelId="{99ACBB0F-1355-4310-BE01-796FB64B27EE}" type="parTrans" cxnId="{CB63D099-4416-4883-86A2-11B26E460CC4}">
      <dgm:prSet/>
      <dgm:spPr/>
      <dgm:t>
        <a:bodyPr/>
        <a:lstStyle/>
        <a:p>
          <a:endParaRPr lang="zh-CN" altLang="en-US"/>
        </a:p>
      </dgm:t>
    </dgm:pt>
    <dgm:pt modelId="{8303361B-4038-4FAF-812E-AB53ED6A5970}" type="sibTrans" cxnId="{CB63D099-4416-4883-86A2-11B26E460CC4}">
      <dgm:prSet/>
      <dgm:spPr/>
      <dgm:t>
        <a:bodyPr/>
        <a:lstStyle/>
        <a:p>
          <a:endParaRPr lang="zh-CN" altLang="en-US"/>
        </a:p>
      </dgm:t>
    </dgm:pt>
    <dgm:pt modelId="{25AAC8C3-841A-4536-B828-C33133DECB28}">
      <dgm:prSet phldrT="[文本]"/>
      <dgm:spPr>
        <a:solidFill>
          <a:srgbClr val="7030A0"/>
        </a:solidFill>
      </dgm:spPr>
      <dgm:t>
        <a:bodyPr/>
        <a:lstStyle/>
        <a:p>
          <a:r>
            <a:rPr lang="en-US" altLang="zh-CN" dirty="0"/>
            <a:t>Line[1]</a:t>
          </a:r>
          <a:endParaRPr lang="zh-CN" altLang="en-US" dirty="0"/>
        </a:p>
      </dgm:t>
    </dgm:pt>
    <dgm:pt modelId="{CBF7770F-5281-4749-8B4A-BE292E00131F}" type="parTrans" cxnId="{99514323-4FCD-47D1-94CC-37B49A578D89}">
      <dgm:prSet/>
      <dgm:spPr/>
      <dgm:t>
        <a:bodyPr/>
        <a:lstStyle/>
        <a:p>
          <a:endParaRPr lang="zh-CN" altLang="en-US"/>
        </a:p>
      </dgm:t>
    </dgm:pt>
    <dgm:pt modelId="{D3BAD05E-23A9-410C-817B-8ED5694C3B63}" type="sibTrans" cxnId="{99514323-4FCD-47D1-94CC-37B49A578D89}">
      <dgm:prSet/>
      <dgm:spPr/>
      <dgm:t>
        <a:bodyPr/>
        <a:lstStyle/>
        <a:p>
          <a:endParaRPr lang="zh-CN" altLang="en-US"/>
        </a:p>
      </dgm:t>
    </dgm:pt>
    <dgm:pt modelId="{A3137585-DDEC-4986-8100-80D2523D78F8}">
      <dgm:prSet phldrT="[文本]"/>
      <dgm:spPr>
        <a:solidFill>
          <a:srgbClr val="7030A0"/>
        </a:solidFill>
      </dgm:spPr>
      <dgm:t>
        <a:bodyPr/>
        <a:lstStyle/>
        <a:p>
          <a:r>
            <a:rPr lang="en-US" altLang="zh-CN" dirty="0"/>
            <a:t>Line[2]</a:t>
          </a:r>
        </a:p>
      </dgm:t>
    </dgm:pt>
    <dgm:pt modelId="{57D347F4-0F10-4566-85B6-2C4CA9C29230}" type="parTrans" cxnId="{95EDFFB7-C936-49E7-AD28-6A634CB41301}">
      <dgm:prSet/>
      <dgm:spPr/>
      <dgm:t>
        <a:bodyPr/>
        <a:lstStyle/>
        <a:p>
          <a:endParaRPr lang="zh-CN" altLang="en-US"/>
        </a:p>
      </dgm:t>
    </dgm:pt>
    <dgm:pt modelId="{5740C2FC-292B-4BA1-90CE-AAE99225F7CD}" type="sibTrans" cxnId="{95EDFFB7-C936-49E7-AD28-6A634CB41301}">
      <dgm:prSet/>
      <dgm:spPr/>
      <dgm:t>
        <a:bodyPr/>
        <a:lstStyle/>
        <a:p>
          <a:endParaRPr lang="zh-CN" altLang="en-US"/>
        </a:p>
      </dgm:t>
    </dgm:pt>
    <dgm:pt modelId="{D5522737-B2FF-4701-B831-3E1F3A87B3D3}">
      <dgm:prSet phldrT="[文本]"/>
      <dgm:spPr/>
      <dgm:t>
        <a:bodyPr/>
        <a:lstStyle/>
        <a:p>
          <a:r>
            <a:rPr lang="en-US" altLang="zh-CN" dirty="0"/>
            <a:t>54</a:t>
          </a:r>
        </a:p>
      </dgm:t>
    </dgm:pt>
    <dgm:pt modelId="{3D49E2F9-4B6F-4732-AD11-812DA5595A4D}" type="parTrans" cxnId="{F4F3BEE8-90A8-4DF0-9C8B-AEE772731E30}">
      <dgm:prSet/>
      <dgm:spPr/>
      <dgm:t>
        <a:bodyPr/>
        <a:lstStyle/>
        <a:p>
          <a:endParaRPr lang="zh-CN" altLang="en-US"/>
        </a:p>
      </dgm:t>
    </dgm:pt>
    <dgm:pt modelId="{B56A1E80-E27D-4936-92ED-F9B9B5FE20A5}" type="sibTrans" cxnId="{F4F3BEE8-90A8-4DF0-9C8B-AEE772731E30}">
      <dgm:prSet/>
      <dgm:spPr/>
      <dgm:t>
        <a:bodyPr/>
        <a:lstStyle/>
        <a:p>
          <a:endParaRPr lang="zh-CN" altLang="en-US"/>
        </a:p>
      </dgm:t>
    </dgm:pt>
    <dgm:pt modelId="{7A5E5804-2D33-48B8-BCA0-E42C6BD5BE2A}">
      <dgm:prSet phldrT="[文本]"/>
      <dgm:spPr/>
      <dgm:t>
        <a:bodyPr/>
        <a:lstStyle/>
        <a:p>
          <a:r>
            <a:rPr lang="en-US" altLang="zh-CN" dirty="0"/>
            <a:t>86</a:t>
          </a:r>
        </a:p>
      </dgm:t>
    </dgm:pt>
    <dgm:pt modelId="{3C884C88-E04C-4549-9B82-59EAFE36C204}" type="parTrans" cxnId="{B71FFA05-2448-4825-859D-ABF61CD03AAB}">
      <dgm:prSet/>
      <dgm:spPr/>
      <dgm:t>
        <a:bodyPr/>
        <a:lstStyle/>
        <a:p>
          <a:endParaRPr lang="zh-CN" altLang="en-US"/>
        </a:p>
      </dgm:t>
    </dgm:pt>
    <dgm:pt modelId="{41E7AB61-2227-4860-8542-5F689A9ED257}" type="sibTrans" cxnId="{B71FFA05-2448-4825-859D-ABF61CD03AAB}">
      <dgm:prSet/>
      <dgm:spPr/>
      <dgm:t>
        <a:bodyPr/>
        <a:lstStyle/>
        <a:p>
          <a:endParaRPr lang="zh-CN" altLang="en-US"/>
        </a:p>
      </dgm:t>
    </dgm:pt>
    <dgm:pt modelId="{CC5738D1-1B6B-4193-ABDC-479CDD1E3A31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</a:p>
      </dgm:t>
    </dgm:pt>
    <dgm:pt modelId="{732C0C87-D37C-4133-95FE-04FC4E691A6C}" type="parTrans" cxnId="{B8B6DEFD-09CF-43E0-823C-357565E5D1C3}">
      <dgm:prSet/>
      <dgm:spPr/>
      <dgm:t>
        <a:bodyPr/>
        <a:lstStyle/>
        <a:p>
          <a:endParaRPr lang="zh-CN" altLang="en-US"/>
        </a:p>
      </dgm:t>
    </dgm:pt>
    <dgm:pt modelId="{2C1BA89A-0A87-4917-B009-4D2F4377C664}" type="sibTrans" cxnId="{B8B6DEFD-09CF-43E0-823C-357565E5D1C3}">
      <dgm:prSet/>
      <dgm:spPr/>
      <dgm:t>
        <a:bodyPr/>
        <a:lstStyle/>
        <a:p>
          <a:endParaRPr lang="zh-CN" altLang="en-US"/>
        </a:p>
      </dgm:t>
    </dgm:pt>
    <dgm:pt modelId="{A80409E9-8F84-4610-90C8-D8D59157D51B}">
      <dgm:prSet phldrT="[文本]"/>
      <dgm:spPr/>
      <dgm:t>
        <a:bodyPr/>
        <a:lstStyle/>
        <a:p>
          <a:r>
            <a:rPr lang="en-US" altLang="zh-CN"/>
            <a:t>37</a:t>
          </a:r>
          <a:endParaRPr lang="en-US" altLang="zh-CN" dirty="0"/>
        </a:p>
      </dgm:t>
    </dgm:pt>
    <dgm:pt modelId="{8774DE93-FB78-452F-8B06-984C4939C534}" type="parTrans" cxnId="{540C70D6-581E-4E97-B0DF-57EA090D1DE1}">
      <dgm:prSet/>
      <dgm:spPr/>
      <dgm:t>
        <a:bodyPr/>
        <a:lstStyle/>
        <a:p>
          <a:endParaRPr lang="zh-CN" altLang="en-US"/>
        </a:p>
      </dgm:t>
    </dgm:pt>
    <dgm:pt modelId="{172EADA0-28B2-4159-8966-E0453E0C0B7F}" type="sibTrans" cxnId="{540C70D6-581E-4E97-B0DF-57EA090D1DE1}">
      <dgm:prSet/>
      <dgm:spPr/>
      <dgm:t>
        <a:bodyPr/>
        <a:lstStyle/>
        <a:p>
          <a:endParaRPr lang="zh-CN" altLang="en-US"/>
        </a:p>
      </dgm:t>
    </dgm:pt>
    <dgm:pt modelId="{7706F457-6592-4BCE-ACD0-EBD4E23D0B19}">
      <dgm:prSet phldrT="[文本]"/>
      <dgm:spPr/>
      <dgm:t>
        <a:bodyPr/>
        <a:lstStyle/>
        <a:p>
          <a:r>
            <a:rPr lang="en-US" altLang="zh-CN"/>
            <a:t>99</a:t>
          </a:r>
          <a:endParaRPr lang="en-US" altLang="zh-CN" dirty="0"/>
        </a:p>
      </dgm:t>
    </dgm:pt>
    <dgm:pt modelId="{56AD2A00-456F-45F3-8A93-122B398A8DB9}" type="parTrans" cxnId="{BEE1DD8C-A7A4-4A3B-A992-93B36660FBB1}">
      <dgm:prSet/>
      <dgm:spPr/>
      <dgm:t>
        <a:bodyPr/>
        <a:lstStyle/>
        <a:p>
          <a:endParaRPr lang="zh-CN" altLang="en-US"/>
        </a:p>
      </dgm:t>
    </dgm:pt>
    <dgm:pt modelId="{511289DC-38D8-479F-A332-BE121080FA0A}" type="sibTrans" cxnId="{BEE1DD8C-A7A4-4A3B-A992-93B36660FBB1}">
      <dgm:prSet/>
      <dgm:spPr/>
      <dgm:t>
        <a:bodyPr/>
        <a:lstStyle/>
        <a:p>
          <a:endParaRPr lang="zh-CN" altLang="en-US"/>
        </a:p>
      </dgm:t>
    </dgm:pt>
    <dgm:pt modelId="{D1F76396-1A35-4E92-829E-8B72EF160291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</a:p>
      </dgm:t>
    </dgm:pt>
    <dgm:pt modelId="{14B4E20D-7320-4C7F-BE0E-CE95C6F6C492}" type="parTrans" cxnId="{553115CE-4D32-4D91-A719-D77865A4BED1}">
      <dgm:prSet/>
      <dgm:spPr/>
      <dgm:t>
        <a:bodyPr/>
        <a:lstStyle/>
        <a:p>
          <a:endParaRPr lang="zh-CN" altLang="en-US"/>
        </a:p>
      </dgm:t>
    </dgm:pt>
    <dgm:pt modelId="{77CBE32B-ECBB-4D56-833A-29DF4B2364BC}" type="sibTrans" cxnId="{553115CE-4D32-4D91-A719-D77865A4BED1}">
      <dgm:prSet/>
      <dgm:spPr/>
      <dgm:t>
        <a:bodyPr/>
        <a:lstStyle/>
        <a:p>
          <a:endParaRPr lang="zh-CN" altLang="en-US"/>
        </a:p>
      </dgm:t>
    </dgm:pt>
    <dgm:pt modelId="{FBFD667B-1C8E-44E8-A3DF-4CAC29DABCA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</a:p>
      </dgm:t>
    </dgm:pt>
    <dgm:pt modelId="{4870489A-1118-424B-99D1-58CA6A411ADA}" type="parTrans" cxnId="{7C5E9E2E-931D-46B3-B556-B6FA975A39C1}">
      <dgm:prSet/>
      <dgm:spPr/>
      <dgm:t>
        <a:bodyPr/>
        <a:lstStyle/>
        <a:p>
          <a:endParaRPr lang="zh-CN" altLang="en-US"/>
        </a:p>
      </dgm:t>
    </dgm:pt>
    <dgm:pt modelId="{B6980989-AD7B-4F99-904C-B4627AEAAFFA}" type="sibTrans" cxnId="{7C5E9E2E-931D-46B3-B556-B6FA975A39C1}">
      <dgm:prSet/>
      <dgm:spPr/>
      <dgm:t>
        <a:bodyPr/>
        <a:lstStyle/>
        <a:p>
          <a:endParaRPr lang="zh-CN" altLang="en-US"/>
        </a:p>
      </dgm:t>
    </dgm:pt>
    <dgm:pt modelId="{F9E7273A-62C1-4A6C-908A-FA48C2B4CAB1}">
      <dgm:prSet phldrT="[文本]"/>
      <dgm:spPr/>
      <dgm:t>
        <a:bodyPr/>
        <a:lstStyle/>
        <a:p>
          <a:r>
            <a:rPr lang="en-US" altLang="zh-CN" dirty="0"/>
            <a:t>120</a:t>
          </a:r>
        </a:p>
      </dgm:t>
    </dgm:pt>
    <dgm:pt modelId="{767814EC-BF24-4C30-B550-9E15A12EADE3}" type="parTrans" cxnId="{5924ABF7-2D2D-45BE-8DFC-3CA73DFC788B}">
      <dgm:prSet/>
      <dgm:spPr/>
      <dgm:t>
        <a:bodyPr/>
        <a:lstStyle/>
        <a:p>
          <a:endParaRPr lang="zh-CN" altLang="en-US"/>
        </a:p>
      </dgm:t>
    </dgm:pt>
    <dgm:pt modelId="{FE4FED91-C815-40CC-9C85-0B73CFB46187}" type="sibTrans" cxnId="{5924ABF7-2D2D-45BE-8DFC-3CA73DFC788B}">
      <dgm:prSet/>
      <dgm:spPr/>
      <dgm:t>
        <a:bodyPr/>
        <a:lstStyle/>
        <a:p>
          <a:endParaRPr lang="zh-CN" altLang="en-US"/>
        </a:p>
      </dgm:t>
    </dgm:pt>
    <dgm:pt modelId="{3699707D-22AD-48B9-B854-FAC84B402005}">
      <dgm:prSet phldrT="[文本]"/>
      <dgm:spPr/>
      <dgm:t>
        <a:bodyPr/>
        <a:lstStyle/>
        <a:p>
          <a:r>
            <a:rPr lang="en-US" altLang="zh-CN"/>
            <a:t>86</a:t>
          </a:r>
          <a:endParaRPr lang="en-US" altLang="zh-CN" dirty="0"/>
        </a:p>
      </dgm:t>
    </dgm:pt>
    <dgm:pt modelId="{3E8C107D-9C25-49FE-9461-A6B7A6F58664}" type="parTrans" cxnId="{AAF7BC04-9029-4C72-9750-55215F5D7ED1}">
      <dgm:prSet/>
      <dgm:spPr/>
      <dgm:t>
        <a:bodyPr/>
        <a:lstStyle/>
        <a:p>
          <a:endParaRPr lang="zh-CN" altLang="en-US"/>
        </a:p>
      </dgm:t>
    </dgm:pt>
    <dgm:pt modelId="{E14D1D67-6227-4EEC-BB98-5C1E231DBE44}" type="sibTrans" cxnId="{AAF7BC04-9029-4C72-9750-55215F5D7ED1}">
      <dgm:prSet/>
      <dgm:spPr/>
      <dgm:t>
        <a:bodyPr/>
        <a:lstStyle/>
        <a:p>
          <a:endParaRPr lang="zh-CN" altLang="en-US"/>
        </a:p>
      </dgm:t>
    </dgm:pt>
    <dgm:pt modelId="{C9539427-0544-43B0-9DA8-0830944179CE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</a:p>
      </dgm:t>
    </dgm:pt>
    <dgm:pt modelId="{53FA2E25-0765-4BF5-BAFB-0087C2E308AB}" type="parTrans" cxnId="{4F6128D0-7D7A-43A2-BF77-3B179487D185}">
      <dgm:prSet/>
      <dgm:spPr/>
      <dgm:t>
        <a:bodyPr/>
        <a:lstStyle/>
        <a:p>
          <a:endParaRPr lang="zh-CN" altLang="en-US"/>
        </a:p>
      </dgm:t>
    </dgm:pt>
    <dgm:pt modelId="{9896F568-61A3-42EF-BEA0-71D05224028B}" type="sibTrans" cxnId="{4F6128D0-7D7A-43A2-BF77-3B179487D185}">
      <dgm:prSet/>
      <dgm:spPr/>
      <dgm:t>
        <a:bodyPr/>
        <a:lstStyle/>
        <a:p>
          <a:endParaRPr lang="zh-CN" altLang="en-US"/>
        </a:p>
      </dgm:t>
    </dgm:pt>
    <dgm:pt modelId="{398B4549-3F6A-45C1-83BC-B9E02CD1C88E}">
      <dgm:prSet phldrT="[文本]"/>
      <dgm:spPr/>
      <dgm:t>
        <a:bodyPr/>
        <a:lstStyle/>
        <a:p>
          <a:r>
            <a:rPr lang="en-US" altLang="zh-CN"/>
            <a:t>75</a:t>
          </a:r>
          <a:endParaRPr lang="en-US" altLang="zh-CN" dirty="0"/>
        </a:p>
      </dgm:t>
    </dgm:pt>
    <dgm:pt modelId="{24210F3D-95CA-4B7C-A34A-05F067CF53B7}" type="parTrans" cxnId="{3BF7AA5E-F0C9-4EDD-88D7-8A13FDBB4EA1}">
      <dgm:prSet/>
      <dgm:spPr/>
      <dgm:t>
        <a:bodyPr/>
        <a:lstStyle/>
        <a:p>
          <a:endParaRPr lang="zh-CN" altLang="en-US"/>
        </a:p>
      </dgm:t>
    </dgm:pt>
    <dgm:pt modelId="{440B5D8B-4BCB-4C76-A7D2-F50A2851DAF3}" type="sibTrans" cxnId="{3BF7AA5E-F0C9-4EDD-88D7-8A13FDBB4EA1}">
      <dgm:prSet/>
      <dgm:spPr/>
      <dgm:t>
        <a:bodyPr/>
        <a:lstStyle/>
        <a:p>
          <a:endParaRPr lang="zh-CN" altLang="en-US"/>
        </a:p>
      </dgm:t>
    </dgm:pt>
    <dgm:pt modelId="{1E9C6796-6FAA-48CA-B856-FD8453C7A857}">
      <dgm:prSet phldrT="[文本]"/>
      <dgm:spPr/>
      <dgm:t>
        <a:bodyPr/>
        <a:lstStyle/>
        <a:p>
          <a:r>
            <a:rPr lang="en-US" altLang="zh-CN"/>
            <a:t>99</a:t>
          </a:r>
          <a:endParaRPr lang="en-US" altLang="zh-CN" dirty="0"/>
        </a:p>
      </dgm:t>
    </dgm:pt>
    <dgm:pt modelId="{0896BD5B-327E-46BD-B10D-5CEA173691AC}" type="parTrans" cxnId="{DED9F3A2-0E0E-4732-81FE-FF7B7404D12D}">
      <dgm:prSet/>
      <dgm:spPr/>
      <dgm:t>
        <a:bodyPr/>
        <a:lstStyle/>
        <a:p>
          <a:endParaRPr lang="zh-CN" altLang="en-US"/>
        </a:p>
      </dgm:t>
    </dgm:pt>
    <dgm:pt modelId="{7BDA0E0C-B767-4276-ADA9-381671A276ED}" type="sibTrans" cxnId="{DED9F3A2-0E0E-4732-81FE-FF7B7404D12D}">
      <dgm:prSet/>
      <dgm:spPr/>
      <dgm:t>
        <a:bodyPr/>
        <a:lstStyle/>
        <a:p>
          <a:endParaRPr lang="zh-CN" altLang="en-US"/>
        </a:p>
      </dgm:t>
    </dgm:pt>
    <dgm:pt modelId="{754CCF9C-C763-4C38-858E-FF31074CB4A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</a:p>
      </dgm:t>
    </dgm:pt>
    <dgm:pt modelId="{E0B71928-D527-4A95-9D71-C9B308C42245}" type="parTrans" cxnId="{5E0DEF24-A8D1-4F47-BD84-30454376E198}">
      <dgm:prSet/>
      <dgm:spPr/>
      <dgm:t>
        <a:bodyPr/>
        <a:lstStyle/>
        <a:p>
          <a:endParaRPr lang="zh-CN" altLang="en-US"/>
        </a:p>
      </dgm:t>
    </dgm:pt>
    <dgm:pt modelId="{D86E3FB7-46FD-47A7-9B39-ED7DE7F5FE10}" type="sibTrans" cxnId="{5E0DEF24-A8D1-4F47-BD84-30454376E198}">
      <dgm:prSet/>
      <dgm:spPr/>
      <dgm:t>
        <a:bodyPr/>
        <a:lstStyle/>
        <a:p>
          <a:endParaRPr lang="zh-CN" altLang="en-US"/>
        </a:p>
      </dgm:t>
    </dgm:pt>
    <dgm:pt modelId="{0B648F94-8079-40EB-B7F9-B28A9FC32D6B}">
      <dgm:prSet phldrT="[文本]"/>
      <dgm:spPr/>
      <dgm:t>
        <a:bodyPr/>
        <a:lstStyle/>
        <a:p>
          <a:r>
            <a:rPr lang="en-US" altLang="zh-CN" dirty="0"/>
            <a:t>17</a:t>
          </a:r>
        </a:p>
      </dgm:t>
    </dgm:pt>
    <dgm:pt modelId="{0F8A050F-897F-411A-B4CB-82B638CC3F62}" type="parTrans" cxnId="{A2CE5154-F1B1-4ED7-834E-CBA5EBE0E736}">
      <dgm:prSet/>
      <dgm:spPr/>
      <dgm:t>
        <a:bodyPr/>
        <a:lstStyle/>
        <a:p>
          <a:endParaRPr lang="zh-CN" altLang="en-US"/>
        </a:p>
      </dgm:t>
    </dgm:pt>
    <dgm:pt modelId="{A08C4FCB-1A8F-41E0-B2D9-3F7BBC9CB0FB}" type="sibTrans" cxnId="{A2CE5154-F1B1-4ED7-834E-CBA5EBE0E736}">
      <dgm:prSet/>
      <dgm:spPr/>
      <dgm:t>
        <a:bodyPr/>
        <a:lstStyle/>
        <a:p>
          <a:endParaRPr lang="zh-CN" altLang="en-US"/>
        </a:p>
      </dgm:t>
    </dgm:pt>
    <dgm:pt modelId="{D92EECCF-EBF2-4493-BC7A-542DF912FA11}">
      <dgm:prSet phldrT="[文本]"/>
      <dgm:spPr/>
      <dgm:t>
        <a:bodyPr/>
        <a:lstStyle/>
        <a:p>
          <a:r>
            <a:rPr lang="en-US" altLang="zh-CN"/>
            <a:t>17</a:t>
          </a:r>
          <a:endParaRPr lang="en-US" altLang="zh-CN" dirty="0"/>
        </a:p>
      </dgm:t>
    </dgm:pt>
    <dgm:pt modelId="{784A8D72-EA97-4486-97A8-F59B7E15DD00}" type="parTrans" cxnId="{8A356AC6-7941-4851-B5D8-A941A8866D4A}">
      <dgm:prSet/>
      <dgm:spPr/>
      <dgm:t>
        <a:bodyPr/>
        <a:lstStyle/>
        <a:p>
          <a:endParaRPr lang="zh-CN" altLang="en-US"/>
        </a:p>
      </dgm:t>
    </dgm:pt>
    <dgm:pt modelId="{DF35350D-F519-4E56-AF34-E3A0935CF394}" type="sibTrans" cxnId="{8A356AC6-7941-4851-B5D8-A941A8866D4A}">
      <dgm:prSet/>
      <dgm:spPr/>
      <dgm:t>
        <a:bodyPr/>
        <a:lstStyle/>
        <a:p>
          <a:endParaRPr lang="zh-CN" altLang="en-US"/>
        </a:p>
      </dgm:t>
    </dgm:pt>
    <dgm:pt modelId="{D7AE1CFC-96A1-4BB8-A8D2-3797C6CC2658}">
      <dgm:prSet phldrT="[文本]"/>
      <dgm:spPr/>
      <dgm:t>
        <a:bodyPr/>
        <a:lstStyle/>
        <a:p>
          <a:r>
            <a:rPr lang="en-US" altLang="zh-CN" dirty="0"/>
            <a:t>86</a:t>
          </a:r>
        </a:p>
      </dgm:t>
    </dgm:pt>
    <dgm:pt modelId="{183075D5-3989-4B82-A302-6EB27985566D}" type="parTrans" cxnId="{BAB3E840-E993-41E8-B5E6-544DA09BDD0B}">
      <dgm:prSet/>
      <dgm:spPr/>
      <dgm:t>
        <a:bodyPr/>
        <a:lstStyle/>
        <a:p>
          <a:endParaRPr lang="zh-CN" altLang="en-US"/>
        </a:p>
      </dgm:t>
    </dgm:pt>
    <dgm:pt modelId="{802317C5-2361-4429-B2D8-80A63365D788}" type="sibTrans" cxnId="{BAB3E840-E993-41E8-B5E6-544DA09BDD0B}">
      <dgm:prSet/>
      <dgm:spPr/>
      <dgm:t>
        <a:bodyPr/>
        <a:lstStyle/>
        <a:p>
          <a:endParaRPr lang="zh-CN" altLang="en-US"/>
        </a:p>
      </dgm:t>
    </dgm:pt>
    <dgm:pt modelId="{36896A28-95A0-40C4-914C-1B314EE4D545}">
      <dgm:prSet phldrT="[文本]"/>
      <dgm:spPr/>
      <dgm:t>
        <a:bodyPr/>
        <a:lstStyle/>
        <a:p>
          <a:r>
            <a:rPr lang="en-US" altLang="zh-CN" dirty="0"/>
            <a:t>99</a:t>
          </a:r>
        </a:p>
      </dgm:t>
    </dgm:pt>
    <dgm:pt modelId="{9C428581-987D-4A56-A095-4673208E5FB4}" type="parTrans" cxnId="{F794AA89-7E80-4122-A4AA-A9EDD3716ECF}">
      <dgm:prSet/>
      <dgm:spPr/>
      <dgm:t>
        <a:bodyPr/>
        <a:lstStyle/>
        <a:p>
          <a:endParaRPr lang="zh-CN" altLang="en-US"/>
        </a:p>
      </dgm:t>
    </dgm:pt>
    <dgm:pt modelId="{232D5940-B90B-4B77-9C22-8A75B501C6B8}" type="sibTrans" cxnId="{F794AA89-7E80-4122-A4AA-A9EDD3716ECF}">
      <dgm:prSet/>
      <dgm:spPr/>
      <dgm:t>
        <a:bodyPr/>
        <a:lstStyle/>
        <a:p>
          <a:endParaRPr lang="zh-CN" altLang="en-US"/>
        </a:p>
      </dgm:t>
    </dgm:pt>
    <dgm:pt modelId="{5751EA87-0A66-48A2-B5B1-0C9CE4BB27E1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</a:p>
      </dgm:t>
    </dgm:pt>
    <dgm:pt modelId="{EEEFC7F9-3DBF-4EF7-BE33-EDF7F2CF9C10}" type="parTrans" cxnId="{3A58ACED-D527-40BD-88E8-E93C1A6FF36B}">
      <dgm:prSet/>
      <dgm:spPr/>
      <dgm:t>
        <a:bodyPr/>
        <a:lstStyle/>
        <a:p>
          <a:endParaRPr lang="zh-CN" altLang="en-US"/>
        </a:p>
      </dgm:t>
    </dgm:pt>
    <dgm:pt modelId="{EACC3A20-2031-4A79-8DF4-0713D8C615E6}" type="sibTrans" cxnId="{3A58ACED-D527-40BD-88E8-E93C1A6FF36B}">
      <dgm:prSet/>
      <dgm:spPr/>
      <dgm:t>
        <a:bodyPr/>
        <a:lstStyle/>
        <a:p>
          <a:endParaRPr lang="zh-CN" altLang="en-US"/>
        </a:p>
      </dgm:t>
    </dgm:pt>
    <dgm:pt modelId="{CBBB6EB9-1ABC-44DF-9436-0D3C9C9163E8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</a:p>
      </dgm:t>
    </dgm:pt>
    <dgm:pt modelId="{B58D46B3-7BC8-4E2F-8C35-72C386B855D8}" type="parTrans" cxnId="{1D1B1F49-6B1D-4234-85EA-FEF914C2BDC1}">
      <dgm:prSet/>
      <dgm:spPr/>
      <dgm:t>
        <a:bodyPr/>
        <a:lstStyle/>
        <a:p>
          <a:endParaRPr lang="zh-CN" altLang="en-US"/>
        </a:p>
      </dgm:t>
    </dgm:pt>
    <dgm:pt modelId="{613300CA-9DF5-4FF8-883E-D3C723AD835D}" type="sibTrans" cxnId="{1D1B1F49-6B1D-4234-85EA-FEF914C2BDC1}">
      <dgm:prSet/>
      <dgm:spPr/>
      <dgm:t>
        <a:bodyPr/>
        <a:lstStyle/>
        <a:p>
          <a:endParaRPr lang="zh-CN" altLang="en-US"/>
        </a:p>
      </dgm:t>
    </dgm:pt>
    <dgm:pt modelId="{D7DD6024-0FA2-497E-BAE5-1DAFD97FE7AE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BFBCE81B-5631-4BC2-AAD3-E45D8C1EBEE8}" type="sibTrans" cxnId="{FFF2C290-2A18-4D7D-B706-65527AF201B0}">
      <dgm:prSet/>
      <dgm:spPr/>
      <dgm:t>
        <a:bodyPr/>
        <a:lstStyle/>
        <a:p>
          <a:endParaRPr lang="zh-CN" altLang="en-US"/>
        </a:p>
      </dgm:t>
    </dgm:pt>
    <dgm:pt modelId="{4B1B74C3-8DD2-4375-8203-F4A00D05FFCE}" type="parTrans" cxnId="{FFF2C290-2A18-4D7D-B706-65527AF201B0}">
      <dgm:prSet/>
      <dgm:spPr/>
      <dgm:t>
        <a:bodyPr/>
        <a:lstStyle/>
        <a:p>
          <a:endParaRPr lang="zh-CN" altLang="en-US"/>
        </a:p>
      </dgm:t>
    </dgm:pt>
    <dgm:pt modelId="{F86E98F0-156F-4ACB-AF27-19583F75BF6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05DC6E89-B72D-40AB-AE45-93604131DE32}" type="sibTrans" cxnId="{BC56F102-C4D6-43DE-BF6D-55480CA6E9F6}">
      <dgm:prSet/>
      <dgm:spPr/>
      <dgm:t>
        <a:bodyPr/>
        <a:lstStyle/>
        <a:p>
          <a:endParaRPr lang="zh-CN" altLang="en-US"/>
        </a:p>
      </dgm:t>
    </dgm:pt>
    <dgm:pt modelId="{827DD83A-B2E8-4AA5-B6E8-6E443A48D1F4}" type="parTrans" cxnId="{BC56F102-C4D6-43DE-BF6D-55480CA6E9F6}">
      <dgm:prSet/>
      <dgm:spPr/>
      <dgm:t>
        <a:bodyPr/>
        <a:lstStyle/>
        <a:p>
          <a:endParaRPr lang="zh-CN" altLang="en-US"/>
        </a:p>
      </dgm:t>
    </dgm:pt>
    <dgm:pt modelId="{3BBDB941-64A6-4C94-A67E-81BCC4109B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</a:p>
      </dgm:t>
    </dgm:pt>
    <dgm:pt modelId="{5C97A6FC-4790-4D7E-A965-B671D5D7EAA1}" type="sibTrans" cxnId="{CB144578-2F96-4F50-8D6A-397DB3150720}">
      <dgm:prSet/>
      <dgm:spPr/>
      <dgm:t>
        <a:bodyPr/>
        <a:lstStyle/>
        <a:p>
          <a:endParaRPr lang="zh-CN" altLang="en-US"/>
        </a:p>
      </dgm:t>
    </dgm:pt>
    <dgm:pt modelId="{949EFAA7-A424-41ED-A22D-C6FBA0996195}" type="parTrans" cxnId="{CB144578-2F96-4F50-8D6A-397DB3150720}">
      <dgm:prSet/>
      <dgm:spPr/>
      <dgm:t>
        <a:bodyPr/>
        <a:lstStyle/>
        <a:p>
          <a:endParaRPr lang="zh-CN" altLang="en-US"/>
        </a:p>
      </dgm:t>
    </dgm:pt>
    <dgm:pt modelId="{808744CE-A371-4A25-BF30-D50C7336B4F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b</a:t>
          </a:r>
        </a:p>
      </dgm:t>
    </dgm:pt>
    <dgm:pt modelId="{A9D37CD5-BAEC-4F92-939E-8B7D24F0965B}" type="sibTrans" cxnId="{F250A4DA-725A-4853-9CDB-FB69EF523ED0}">
      <dgm:prSet/>
      <dgm:spPr/>
      <dgm:t>
        <a:bodyPr/>
        <a:lstStyle/>
        <a:p>
          <a:endParaRPr lang="zh-CN" altLang="en-US"/>
        </a:p>
      </dgm:t>
    </dgm:pt>
    <dgm:pt modelId="{1262244F-B492-4FFF-B827-62F5513B4719}" type="parTrans" cxnId="{F250A4DA-725A-4853-9CDB-FB69EF523ED0}">
      <dgm:prSet/>
      <dgm:spPr/>
      <dgm:t>
        <a:bodyPr/>
        <a:lstStyle/>
        <a:p>
          <a:endParaRPr lang="zh-CN" altLang="en-US"/>
        </a:p>
      </dgm:t>
    </dgm:pt>
    <dgm:pt modelId="{B1B1E7F9-62AE-4A6D-9F09-772A81A7B803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a</a:t>
          </a:r>
        </a:p>
      </dgm:t>
    </dgm:pt>
    <dgm:pt modelId="{0CA18282-63BA-4452-8063-FCEBE72E53A3}" type="parTrans" cxnId="{55CF8CA7-FFBD-474E-8A9B-75FE67FE780B}">
      <dgm:prSet/>
      <dgm:spPr/>
      <dgm:t>
        <a:bodyPr/>
        <a:lstStyle/>
        <a:p>
          <a:endParaRPr lang="zh-CN" altLang="en-US"/>
        </a:p>
      </dgm:t>
    </dgm:pt>
    <dgm:pt modelId="{1620B202-8CD3-4296-B80E-E30F8CA184B8}" type="sibTrans" cxnId="{55CF8CA7-FFBD-474E-8A9B-75FE67FE780B}">
      <dgm:prSet/>
      <dgm:spPr/>
      <dgm:t>
        <a:bodyPr/>
        <a:lstStyle/>
        <a:p>
          <a:endParaRPr lang="zh-CN" altLang="en-US"/>
        </a:p>
      </dgm:t>
    </dgm:pt>
    <dgm:pt modelId="{F1886A70-B24B-43A4-8EBF-ED880A865971}">
      <dgm:prSet phldrT="[文本]"/>
      <dgm:spPr>
        <a:solidFill>
          <a:srgbClr val="7030A0"/>
        </a:solidFill>
      </dgm:spPr>
      <dgm:t>
        <a:bodyPr/>
        <a:lstStyle/>
        <a:p>
          <a:r>
            <a:rPr lang="en-US" altLang="zh-CN" dirty="0"/>
            <a:t>Line[3]</a:t>
          </a:r>
        </a:p>
      </dgm:t>
    </dgm:pt>
    <dgm:pt modelId="{EACCBF3C-8A23-435F-A548-DD7047EF9605}" type="parTrans" cxnId="{F5DCB2D1-A0AE-487C-A1FB-81F4A87DD776}">
      <dgm:prSet/>
      <dgm:spPr/>
      <dgm:t>
        <a:bodyPr/>
        <a:lstStyle/>
        <a:p>
          <a:endParaRPr lang="zh-CN" altLang="en-US"/>
        </a:p>
      </dgm:t>
    </dgm:pt>
    <dgm:pt modelId="{6049B7FA-FB5D-498E-BDEE-FC0794EF3AC0}" type="sibTrans" cxnId="{F5DCB2D1-A0AE-487C-A1FB-81F4A87DD776}">
      <dgm:prSet/>
      <dgm:spPr/>
      <dgm:t>
        <a:bodyPr/>
        <a:lstStyle/>
        <a:p>
          <a:endParaRPr lang="zh-CN" altLang="en-US"/>
        </a:p>
      </dgm:t>
    </dgm:pt>
    <dgm:pt modelId="{014773B9-58F1-42FA-B5FE-3E69DB0DBF0B}">
      <dgm:prSet phldrT="[文本]"/>
      <dgm:spPr>
        <a:solidFill>
          <a:srgbClr val="7030A0"/>
        </a:solidFill>
      </dgm:spPr>
      <dgm:t>
        <a:bodyPr/>
        <a:lstStyle/>
        <a:p>
          <a:r>
            <a:rPr lang="en-US" altLang="zh-CN" dirty="0"/>
            <a:t>Line[4]</a:t>
          </a:r>
        </a:p>
      </dgm:t>
    </dgm:pt>
    <dgm:pt modelId="{A4FCE408-4D0B-47B1-87CC-C4C4A59E3780}" type="parTrans" cxnId="{9761F578-D58F-4E8A-8693-7033EF627B10}">
      <dgm:prSet/>
      <dgm:spPr/>
      <dgm:t>
        <a:bodyPr/>
        <a:lstStyle/>
        <a:p>
          <a:endParaRPr lang="zh-CN" altLang="en-US"/>
        </a:p>
      </dgm:t>
    </dgm:pt>
    <dgm:pt modelId="{10E0560E-5939-4563-888E-0647C6801A3C}" type="sibTrans" cxnId="{9761F578-D58F-4E8A-8693-7033EF627B10}">
      <dgm:prSet/>
      <dgm:spPr/>
      <dgm:t>
        <a:bodyPr/>
        <a:lstStyle/>
        <a:p>
          <a:endParaRPr lang="zh-CN" altLang="en-US"/>
        </a:p>
      </dgm:t>
    </dgm:pt>
    <dgm:pt modelId="{71B02991-E7E7-4D9A-A09B-85509976658F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Or</a:t>
          </a:r>
          <a:endParaRPr lang="zh-CN" altLang="en-US" dirty="0"/>
        </a:p>
      </dgm:t>
    </dgm:pt>
    <dgm:pt modelId="{2D7C19B7-8D36-4364-987C-21E0639D7BE1}" type="parTrans" cxnId="{80237D28-3C99-4A03-9312-8A8D759EBB6C}">
      <dgm:prSet/>
      <dgm:spPr/>
      <dgm:t>
        <a:bodyPr/>
        <a:lstStyle/>
        <a:p>
          <a:endParaRPr lang="zh-CN" altLang="en-US"/>
        </a:p>
      </dgm:t>
    </dgm:pt>
    <dgm:pt modelId="{5C280290-5722-4732-83F7-1814EE128B54}" type="sibTrans" cxnId="{80237D28-3C99-4A03-9312-8A8D759EBB6C}">
      <dgm:prSet/>
      <dgm:spPr/>
      <dgm:t>
        <a:bodyPr/>
        <a:lstStyle/>
        <a:p>
          <a:endParaRPr lang="zh-CN" altLang="en-US"/>
        </a:p>
      </dgm:t>
    </dgm:pt>
    <dgm:pt modelId="{B1548ED7-1EA4-4D8E-B458-47158CA3C07C}">
      <dgm:prSet phldrT="[文本]"/>
      <dgm:spPr/>
      <dgm:t>
        <a:bodyPr/>
        <a:lstStyle/>
        <a:p>
          <a:r>
            <a:rPr lang="en-US" altLang="zh-CN"/>
            <a:t>99</a:t>
          </a:r>
          <a:endParaRPr lang="zh-CN" altLang="en-US" dirty="0"/>
        </a:p>
      </dgm:t>
    </dgm:pt>
    <dgm:pt modelId="{FD5CD593-4B5C-4925-8154-883863F7F413}" type="parTrans" cxnId="{AF1F0377-79D2-4352-B837-2959DBA718CF}">
      <dgm:prSet/>
      <dgm:spPr/>
      <dgm:t>
        <a:bodyPr/>
        <a:lstStyle/>
        <a:p>
          <a:endParaRPr lang="zh-CN" altLang="en-US"/>
        </a:p>
      </dgm:t>
    </dgm:pt>
    <dgm:pt modelId="{2FDE3838-5CA1-4AF1-8C82-23982C51E24A}" type="sibTrans" cxnId="{AF1F0377-79D2-4352-B837-2959DBA718CF}">
      <dgm:prSet/>
      <dgm:spPr/>
      <dgm:t>
        <a:bodyPr/>
        <a:lstStyle/>
        <a:p>
          <a:endParaRPr lang="zh-CN" altLang="en-US"/>
        </a:p>
      </dgm:t>
    </dgm:pt>
    <dgm:pt modelId="{82B3A60A-8AEB-41A1-9F45-22C454C0C8A0}">
      <dgm:prSet phldrT="[文本]"/>
      <dgm:spPr/>
      <dgm:t>
        <a:bodyPr/>
        <a:lstStyle/>
        <a:p>
          <a:r>
            <a:rPr lang="en-US" altLang="zh-CN"/>
            <a:t>94</a:t>
          </a:r>
          <a:endParaRPr lang="zh-CN" altLang="en-US" dirty="0"/>
        </a:p>
      </dgm:t>
    </dgm:pt>
    <dgm:pt modelId="{C6FF2373-A4B8-4A1D-B0D1-83C3C73F8935}" type="parTrans" cxnId="{30063C94-A0CB-4829-872F-6F59D9D42F96}">
      <dgm:prSet/>
      <dgm:spPr/>
      <dgm:t>
        <a:bodyPr/>
        <a:lstStyle/>
        <a:p>
          <a:endParaRPr lang="zh-CN" altLang="en-US"/>
        </a:p>
      </dgm:t>
    </dgm:pt>
    <dgm:pt modelId="{E32AC1F1-1947-475F-88F6-726FD95411F3}" type="sibTrans" cxnId="{30063C94-A0CB-4829-872F-6F59D9D42F96}">
      <dgm:prSet/>
      <dgm:spPr/>
      <dgm:t>
        <a:bodyPr/>
        <a:lstStyle/>
        <a:p>
          <a:endParaRPr lang="zh-CN" altLang="en-US"/>
        </a:p>
      </dgm:t>
    </dgm:pt>
    <dgm:pt modelId="{6829D7B9-BFB0-4A6B-9600-48F53E956EA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/>
            <a:t>a</a:t>
          </a:r>
          <a:endParaRPr lang="zh-CN" altLang="en-US" dirty="0"/>
        </a:p>
      </dgm:t>
    </dgm:pt>
    <dgm:pt modelId="{8EE38928-C4A3-46F3-83EA-697B74B39909}" type="parTrans" cxnId="{43DCB8D3-9EDD-4EB8-9EC3-BC4DF8A95E63}">
      <dgm:prSet/>
      <dgm:spPr/>
      <dgm:t>
        <a:bodyPr/>
        <a:lstStyle/>
        <a:p>
          <a:endParaRPr lang="zh-CN" altLang="en-US"/>
        </a:p>
      </dgm:t>
    </dgm:pt>
    <dgm:pt modelId="{DA4D4517-3F46-4C7C-B7DC-71C42CCB21A9}" type="sibTrans" cxnId="{43DCB8D3-9EDD-4EB8-9EC3-BC4DF8A95E63}">
      <dgm:prSet/>
      <dgm:spPr/>
      <dgm:t>
        <a:bodyPr/>
        <a:lstStyle/>
        <a:p>
          <a:endParaRPr lang="zh-CN" altLang="en-US"/>
        </a:p>
      </dgm:t>
    </dgm:pt>
    <dgm:pt modelId="{78A71CA1-BF0A-4434-88A7-1BD8940C9FCE}" type="pres">
      <dgm:prSet presAssocID="{C137AF24-17F8-4FE7-88CF-EF3EE643F81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B81600-59F5-4626-A3DA-D12276F93EBF}" type="pres">
      <dgm:prSet presAssocID="{1DEB1091-85C5-4FAF-BEE6-9F4B73A73BB2}" presName="root1" presStyleCnt="0"/>
      <dgm:spPr/>
    </dgm:pt>
    <dgm:pt modelId="{C95606BF-FB02-4BB1-A101-536B1F35BF3A}" type="pres">
      <dgm:prSet presAssocID="{1DEB1091-85C5-4FAF-BEE6-9F4B73A73BB2}" presName="LevelOneTextNode" presStyleLbl="node0" presStyleIdx="0" presStyleCnt="1">
        <dgm:presLayoutVars>
          <dgm:chPref val="3"/>
        </dgm:presLayoutVars>
      </dgm:prSet>
      <dgm:spPr/>
    </dgm:pt>
    <dgm:pt modelId="{A1C033D8-66CE-4895-BBCA-A2B9F002914D}" type="pres">
      <dgm:prSet presAssocID="{1DEB1091-85C5-4FAF-BEE6-9F4B73A73BB2}" presName="level2hierChild" presStyleCnt="0"/>
      <dgm:spPr/>
    </dgm:pt>
    <dgm:pt modelId="{B757219A-28B7-49FF-B3C4-676FD894A55E}" type="pres">
      <dgm:prSet presAssocID="{849ABF62-615A-4EF1-864A-B48CCAA6BD04}" presName="conn2-1" presStyleLbl="parChTrans1D2" presStyleIdx="0" presStyleCnt="2"/>
      <dgm:spPr/>
    </dgm:pt>
    <dgm:pt modelId="{762C0162-6D87-4172-8ACE-2660EAD7BFC9}" type="pres">
      <dgm:prSet presAssocID="{849ABF62-615A-4EF1-864A-B48CCAA6BD04}" presName="connTx" presStyleLbl="parChTrans1D2" presStyleIdx="0" presStyleCnt="2"/>
      <dgm:spPr/>
    </dgm:pt>
    <dgm:pt modelId="{ECDDCB8B-0A4F-4533-B32A-C84F4E8AA2B2}" type="pres">
      <dgm:prSet presAssocID="{6B7C3046-70CD-459E-98EA-1E3CF15CF11B}" presName="root2" presStyleCnt="0"/>
      <dgm:spPr/>
    </dgm:pt>
    <dgm:pt modelId="{48A01490-1F7F-4810-842F-64CEA16BBD52}" type="pres">
      <dgm:prSet presAssocID="{6B7C3046-70CD-459E-98EA-1E3CF15CF11B}" presName="LevelTwoTextNode" presStyleLbl="node2" presStyleIdx="0" presStyleCnt="2">
        <dgm:presLayoutVars>
          <dgm:chPref val="3"/>
        </dgm:presLayoutVars>
      </dgm:prSet>
      <dgm:spPr/>
    </dgm:pt>
    <dgm:pt modelId="{174CD018-0E7C-407E-9E2B-76DCBA110AE2}" type="pres">
      <dgm:prSet presAssocID="{6B7C3046-70CD-459E-98EA-1E3CF15CF11B}" presName="level3hierChild" presStyleCnt="0"/>
      <dgm:spPr/>
    </dgm:pt>
    <dgm:pt modelId="{B5D5975B-D30C-42FC-85EF-4819CD61A3DC}" type="pres">
      <dgm:prSet presAssocID="{ACB0EA31-7921-4597-9100-06A80F8FBEB6}" presName="conn2-1" presStyleLbl="parChTrans1D3" presStyleIdx="0" presStyleCnt="1"/>
      <dgm:spPr/>
    </dgm:pt>
    <dgm:pt modelId="{94E98952-8616-4A25-A803-BA050250DC48}" type="pres">
      <dgm:prSet presAssocID="{ACB0EA31-7921-4597-9100-06A80F8FBEB6}" presName="connTx" presStyleLbl="parChTrans1D3" presStyleIdx="0" presStyleCnt="1"/>
      <dgm:spPr/>
    </dgm:pt>
    <dgm:pt modelId="{B2477B37-B109-421D-97E0-5F12D04954AF}" type="pres">
      <dgm:prSet presAssocID="{DDD9C43B-7879-4AFE-A07B-7890634E9F53}" presName="root2" presStyleCnt="0"/>
      <dgm:spPr/>
    </dgm:pt>
    <dgm:pt modelId="{3E2A2E98-F54F-40A1-91FD-E692E3510934}" type="pres">
      <dgm:prSet presAssocID="{DDD9C43B-7879-4AFE-A07B-7890634E9F53}" presName="LevelTwoTextNode" presStyleLbl="node3" presStyleIdx="0" presStyleCnt="1">
        <dgm:presLayoutVars>
          <dgm:chPref val="3"/>
        </dgm:presLayoutVars>
      </dgm:prSet>
      <dgm:spPr/>
    </dgm:pt>
    <dgm:pt modelId="{7C98D7FF-D53D-4952-A15A-A7191311FF41}" type="pres">
      <dgm:prSet presAssocID="{DDD9C43B-7879-4AFE-A07B-7890634E9F53}" presName="level3hierChild" presStyleCnt="0"/>
      <dgm:spPr/>
    </dgm:pt>
    <dgm:pt modelId="{3B97F40D-F44B-4778-A1A3-CEE424A3139B}" type="pres">
      <dgm:prSet presAssocID="{7F33BFD1-696B-4616-9613-47AE9D482C06}" presName="conn2-1" presStyleLbl="parChTrans1D4" presStyleIdx="0" presStyleCnt="94"/>
      <dgm:spPr/>
    </dgm:pt>
    <dgm:pt modelId="{6D0C461A-6F40-4B4E-A325-9A49893385B2}" type="pres">
      <dgm:prSet presAssocID="{7F33BFD1-696B-4616-9613-47AE9D482C06}" presName="connTx" presStyleLbl="parChTrans1D4" presStyleIdx="0" presStyleCnt="94"/>
      <dgm:spPr/>
    </dgm:pt>
    <dgm:pt modelId="{88CD5AE2-FDED-4E56-921B-0472E273CA98}" type="pres">
      <dgm:prSet presAssocID="{102775E1-5E63-470E-90DB-FFE723FA44D5}" presName="root2" presStyleCnt="0"/>
      <dgm:spPr/>
    </dgm:pt>
    <dgm:pt modelId="{2187064C-89A7-46A8-8D82-7127938FDE4F}" type="pres">
      <dgm:prSet presAssocID="{102775E1-5E63-470E-90DB-FFE723FA44D5}" presName="LevelTwoTextNode" presStyleLbl="node4" presStyleIdx="0" presStyleCnt="94">
        <dgm:presLayoutVars>
          <dgm:chPref val="3"/>
        </dgm:presLayoutVars>
      </dgm:prSet>
      <dgm:spPr/>
    </dgm:pt>
    <dgm:pt modelId="{C405621D-6CD4-4ED0-B009-81497EE07E64}" type="pres">
      <dgm:prSet presAssocID="{102775E1-5E63-470E-90DB-FFE723FA44D5}" presName="level3hierChild" presStyleCnt="0"/>
      <dgm:spPr/>
    </dgm:pt>
    <dgm:pt modelId="{77B3FE63-670F-48D4-96E7-09C9001B1111}" type="pres">
      <dgm:prSet presAssocID="{60FAD6B0-32FA-46BA-AA6E-286F45A86420}" presName="conn2-1" presStyleLbl="parChTrans1D4" presStyleIdx="1" presStyleCnt="94"/>
      <dgm:spPr/>
    </dgm:pt>
    <dgm:pt modelId="{2F6B2537-70A4-403C-A2A4-BDA9D07495E4}" type="pres">
      <dgm:prSet presAssocID="{60FAD6B0-32FA-46BA-AA6E-286F45A86420}" presName="connTx" presStyleLbl="parChTrans1D4" presStyleIdx="1" presStyleCnt="94"/>
      <dgm:spPr/>
    </dgm:pt>
    <dgm:pt modelId="{5E7F07F2-68E6-4B1B-A2BE-D2E2DE1E53E0}" type="pres">
      <dgm:prSet presAssocID="{1370F79F-3CC8-43CD-94DD-E0811B1FE382}" presName="root2" presStyleCnt="0"/>
      <dgm:spPr/>
    </dgm:pt>
    <dgm:pt modelId="{2ECE1C9A-342F-461A-BA7D-A6577B2D89C1}" type="pres">
      <dgm:prSet presAssocID="{1370F79F-3CC8-43CD-94DD-E0811B1FE382}" presName="LevelTwoTextNode" presStyleLbl="node4" presStyleIdx="1" presStyleCnt="94">
        <dgm:presLayoutVars>
          <dgm:chPref val="3"/>
        </dgm:presLayoutVars>
      </dgm:prSet>
      <dgm:spPr/>
    </dgm:pt>
    <dgm:pt modelId="{AEDE345A-D9B9-45FD-8F6B-419638AFA7EE}" type="pres">
      <dgm:prSet presAssocID="{1370F79F-3CC8-43CD-94DD-E0811B1FE382}" presName="level3hierChild" presStyleCnt="0"/>
      <dgm:spPr/>
    </dgm:pt>
    <dgm:pt modelId="{A99FB3A2-9C86-4345-835C-E2BFF4E63013}" type="pres">
      <dgm:prSet presAssocID="{3D0F1865-CBA5-439A-8438-A0E648ED6A9C}" presName="conn2-1" presStyleLbl="parChTrans1D4" presStyleIdx="2" presStyleCnt="94"/>
      <dgm:spPr/>
    </dgm:pt>
    <dgm:pt modelId="{AD19A020-89A3-466D-B239-D0CE0DBABC67}" type="pres">
      <dgm:prSet presAssocID="{3D0F1865-CBA5-439A-8438-A0E648ED6A9C}" presName="connTx" presStyleLbl="parChTrans1D4" presStyleIdx="2" presStyleCnt="94"/>
      <dgm:spPr/>
    </dgm:pt>
    <dgm:pt modelId="{582554F0-DDF2-4471-A6E7-7E495923BB43}" type="pres">
      <dgm:prSet presAssocID="{87C2FFC5-3891-49A3-95D1-DCE5915E205F}" presName="root2" presStyleCnt="0"/>
      <dgm:spPr/>
    </dgm:pt>
    <dgm:pt modelId="{B5312990-841E-4208-B172-5E3851901BEB}" type="pres">
      <dgm:prSet presAssocID="{87C2FFC5-3891-49A3-95D1-DCE5915E205F}" presName="LevelTwoTextNode" presStyleLbl="node4" presStyleIdx="2" presStyleCnt="94">
        <dgm:presLayoutVars>
          <dgm:chPref val="3"/>
        </dgm:presLayoutVars>
      </dgm:prSet>
      <dgm:spPr/>
    </dgm:pt>
    <dgm:pt modelId="{519BFB6E-E5B8-4B88-92F5-B0BB2B1AE312}" type="pres">
      <dgm:prSet presAssocID="{87C2FFC5-3891-49A3-95D1-DCE5915E205F}" presName="level3hierChild" presStyleCnt="0"/>
      <dgm:spPr/>
    </dgm:pt>
    <dgm:pt modelId="{8FC54D1A-98E2-410D-A96E-79E530F5908C}" type="pres">
      <dgm:prSet presAssocID="{D497063F-14B2-4688-9847-1C85CF3295E3}" presName="conn2-1" presStyleLbl="parChTrans1D4" presStyleIdx="3" presStyleCnt="94"/>
      <dgm:spPr/>
    </dgm:pt>
    <dgm:pt modelId="{D2234786-2D03-4E81-93B8-7178FFF3FDE5}" type="pres">
      <dgm:prSet presAssocID="{D497063F-14B2-4688-9847-1C85CF3295E3}" presName="connTx" presStyleLbl="parChTrans1D4" presStyleIdx="3" presStyleCnt="94"/>
      <dgm:spPr/>
    </dgm:pt>
    <dgm:pt modelId="{44C9C7B7-9801-41EF-861F-22BD8BDB6FAE}" type="pres">
      <dgm:prSet presAssocID="{C70B2A31-779A-4275-AA4E-CEEECBE93D57}" presName="root2" presStyleCnt="0"/>
      <dgm:spPr/>
    </dgm:pt>
    <dgm:pt modelId="{2CE45326-66CA-4BBA-9A05-7AF1E2C16B87}" type="pres">
      <dgm:prSet presAssocID="{C70B2A31-779A-4275-AA4E-CEEECBE93D57}" presName="LevelTwoTextNode" presStyleLbl="node4" presStyleIdx="3" presStyleCnt="94">
        <dgm:presLayoutVars>
          <dgm:chPref val="3"/>
        </dgm:presLayoutVars>
      </dgm:prSet>
      <dgm:spPr/>
    </dgm:pt>
    <dgm:pt modelId="{06DDF45D-76A9-4BED-9432-65E852B4419A}" type="pres">
      <dgm:prSet presAssocID="{C70B2A31-779A-4275-AA4E-CEEECBE93D57}" presName="level3hierChild" presStyleCnt="0"/>
      <dgm:spPr/>
    </dgm:pt>
    <dgm:pt modelId="{2EFDCC0A-76D4-4184-BC71-F3CFA3ED71FE}" type="pres">
      <dgm:prSet presAssocID="{C19A8D26-6B1C-412E-9F18-0E0EB9CD3A5C}" presName="conn2-1" presStyleLbl="parChTrans1D4" presStyleIdx="4" presStyleCnt="94"/>
      <dgm:spPr/>
    </dgm:pt>
    <dgm:pt modelId="{2E3ACC64-ADE5-4E6C-BB65-32BA177325F2}" type="pres">
      <dgm:prSet presAssocID="{C19A8D26-6B1C-412E-9F18-0E0EB9CD3A5C}" presName="connTx" presStyleLbl="parChTrans1D4" presStyleIdx="4" presStyleCnt="94"/>
      <dgm:spPr/>
    </dgm:pt>
    <dgm:pt modelId="{2DEC6F2E-094B-4B84-A4F7-02B843FF49E2}" type="pres">
      <dgm:prSet presAssocID="{15E919C9-C1B3-45BE-BED6-4A9119F1D235}" presName="root2" presStyleCnt="0"/>
      <dgm:spPr/>
    </dgm:pt>
    <dgm:pt modelId="{4EE30FFF-5E6E-4C47-AAE4-86206DC170CC}" type="pres">
      <dgm:prSet presAssocID="{15E919C9-C1B3-45BE-BED6-4A9119F1D235}" presName="LevelTwoTextNode" presStyleLbl="node4" presStyleIdx="4" presStyleCnt="94">
        <dgm:presLayoutVars>
          <dgm:chPref val="3"/>
        </dgm:presLayoutVars>
      </dgm:prSet>
      <dgm:spPr/>
    </dgm:pt>
    <dgm:pt modelId="{686145CB-14D0-4291-858A-4F8762B86711}" type="pres">
      <dgm:prSet presAssocID="{15E919C9-C1B3-45BE-BED6-4A9119F1D235}" presName="level3hierChild" presStyleCnt="0"/>
      <dgm:spPr/>
    </dgm:pt>
    <dgm:pt modelId="{AEC5FD7F-FC77-4F25-9644-8278164986CD}" type="pres">
      <dgm:prSet presAssocID="{9950AD3B-1A7C-411A-87C5-17085AC18BA8}" presName="conn2-1" presStyleLbl="parChTrans1D4" presStyleIdx="5" presStyleCnt="94"/>
      <dgm:spPr/>
    </dgm:pt>
    <dgm:pt modelId="{D7D22E1E-AC84-4BBD-9CA8-99E542E20D37}" type="pres">
      <dgm:prSet presAssocID="{9950AD3B-1A7C-411A-87C5-17085AC18BA8}" presName="connTx" presStyleLbl="parChTrans1D4" presStyleIdx="5" presStyleCnt="94"/>
      <dgm:spPr/>
    </dgm:pt>
    <dgm:pt modelId="{7BE12990-C70A-4AD0-9974-D7EF51A0B03C}" type="pres">
      <dgm:prSet presAssocID="{9F7E3637-4FEB-4D63-91A9-A45BC1C4ED8F}" presName="root2" presStyleCnt="0"/>
      <dgm:spPr/>
    </dgm:pt>
    <dgm:pt modelId="{FE0052C1-765E-4085-8DC7-E0BB17CF221D}" type="pres">
      <dgm:prSet presAssocID="{9F7E3637-4FEB-4D63-91A9-A45BC1C4ED8F}" presName="LevelTwoTextNode" presStyleLbl="node4" presStyleIdx="5" presStyleCnt="94">
        <dgm:presLayoutVars>
          <dgm:chPref val="3"/>
        </dgm:presLayoutVars>
      </dgm:prSet>
      <dgm:spPr/>
    </dgm:pt>
    <dgm:pt modelId="{4F26327B-7AA8-46AC-8A91-666CB5304677}" type="pres">
      <dgm:prSet presAssocID="{9F7E3637-4FEB-4D63-91A9-A45BC1C4ED8F}" presName="level3hierChild" presStyleCnt="0"/>
      <dgm:spPr/>
    </dgm:pt>
    <dgm:pt modelId="{A0CC0E6A-766C-4F0B-84FF-02654CC74416}" type="pres">
      <dgm:prSet presAssocID="{25D341CC-F415-440A-98F2-0A9E7D759CAB}" presName="conn2-1" presStyleLbl="parChTrans1D4" presStyleIdx="6" presStyleCnt="94"/>
      <dgm:spPr/>
    </dgm:pt>
    <dgm:pt modelId="{8EE71F62-29A3-4F01-90E9-77A985541F58}" type="pres">
      <dgm:prSet presAssocID="{25D341CC-F415-440A-98F2-0A9E7D759CAB}" presName="connTx" presStyleLbl="parChTrans1D4" presStyleIdx="6" presStyleCnt="94"/>
      <dgm:spPr/>
    </dgm:pt>
    <dgm:pt modelId="{6FAB9618-DBFC-4648-B389-877ADA04933A}" type="pres">
      <dgm:prSet presAssocID="{7E9D80AD-7310-4F5D-88D1-3B7AE623CB77}" presName="root2" presStyleCnt="0"/>
      <dgm:spPr/>
    </dgm:pt>
    <dgm:pt modelId="{17AA19D7-DCF0-4386-8524-42DE8D7466C1}" type="pres">
      <dgm:prSet presAssocID="{7E9D80AD-7310-4F5D-88D1-3B7AE623CB77}" presName="LevelTwoTextNode" presStyleLbl="node4" presStyleIdx="6" presStyleCnt="94">
        <dgm:presLayoutVars>
          <dgm:chPref val="3"/>
        </dgm:presLayoutVars>
      </dgm:prSet>
      <dgm:spPr/>
    </dgm:pt>
    <dgm:pt modelId="{635C7699-7771-4F50-BB65-73A5ACEED83F}" type="pres">
      <dgm:prSet presAssocID="{7E9D80AD-7310-4F5D-88D1-3B7AE623CB77}" presName="level3hierChild" presStyleCnt="0"/>
      <dgm:spPr/>
    </dgm:pt>
    <dgm:pt modelId="{8F62B2C9-3CCD-4204-98EF-369F597A91EA}" type="pres">
      <dgm:prSet presAssocID="{C2884384-2197-49D8-8D3A-F23A7603AB84}" presName="conn2-1" presStyleLbl="parChTrans1D4" presStyleIdx="7" presStyleCnt="94"/>
      <dgm:spPr/>
    </dgm:pt>
    <dgm:pt modelId="{424F0306-85F1-4E61-AFA6-34E74FCE12AD}" type="pres">
      <dgm:prSet presAssocID="{C2884384-2197-49D8-8D3A-F23A7603AB84}" presName="connTx" presStyleLbl="parChTrans1D4" presStyleIdx="7" presStyleCnt="94"/>
      <dgm:spPr/>
    </dgm:pt>
    <dgm:pt modelId="{F3DE871B-5144-4254-8090-7CB93379B872}" type="pres">
      <dgm:prSet presAssocID="{B94B9E68-A0B9-4CEF-BFCD-61721D1AB1B5}" presName="root2" presStyleCnt="0"/>
      <dgm:spPr/>
    </dgm:pt>
    <dgm:pt modelId="{DB47B1A5-B5EF-4E00-A922-58F64F914377}" type="pres">
      <dgm:prSet presAssocID="{B94B9E68-A0B9-4CEF-BFCD-61721D1AB1B5}" presName="LevelTwoTextNode" presStyleLbl="node4" presStyleIdx="7" presStyleCnt="94">
        <dgm:presLayoutVars>
          <dgm:chPref val="3"/>
        </dgm:presLayoutVars>
      </dgm:prSet>
      <dgm:spPr/>
    </dgm:pt>
    <dgm:pt modelId="{BD924494-A5FB-473B-A50A-073465397959}" type="pres">
      <dgm:prSet presAssocID="{B94B9E68-A0B9-4CEF-BFCD-61721D1AB1B5}" presName="level3hierChild" presStyleCnt="0"/>
      <dgm:spPr/>
    </dgm:pt>
    <dgm:pt modelId="{53239EEB-5E1B-4540-A20F-BD28BB04B3A8}" type="pres">
      <dgm:prSet presAssocID="{5043E860-D416-4AC4-BE76-5A33AEF337E8}" presName="conn2-1" presStyleLbl="parChTrans1D4" presStyleIdx="8" presStyleCnt="94"/>
      <dgm:spPr/>
    </dgm:pt>
    <dgm:pt modelId="{BCC7EA08-BC8B-4D53-863C-FDE78FFC3E5F}" type="pres">
      <dgm:prSet presAssocID="{5043E860-D416-4AC4-BE76-5A33AEF337E8}" presName="connTx" presStyleLbl="parChTrans1D4" presStyleIdx="8" presStyleCnt="94"/>
      <dgm:spPr/>
    </dgm:pt>
    <dgm:pt modelId="{99AD2D02-3024-4CC3-8F92-8A537AC94436}" type="pres">
      <dgm:prSet presAssocID="{7494C335-5B21-4E8A-B0C8-21D9754078BA}" presName="root2" presStyleCnt="0"/>
      <dgm:spPr/>
    </dgm:pt>
    <dgm:pt modelId="{1254D5A8-6450-48A9-B03F-C01C4B7716A1}" type="pres">
      <dgm:prSet presAssocID="{7494C335-5B21-4E8A-B0C8-21D9754078BA}" presName="LevelTwoTextNode" presStyleLbl="node4" presStyleIdx="8" presStyleCnt="94">
        <dgm:presLayoutVars>
          <dgm:chPref val="3"/>
        </dgm:presLayoutVars>
      </dgm:prSet>
      <dgm:spPr/>
    </dgm:pt>
    <dgm:pt modelId="{2BE06230-DEDB-4E57-BBDF-676424BD240F}" type="pres">
      <dgm:prSet presAssocID="{7494C335-5B21-4E8A-B0C8-21D9754078BA}" presName="level3hierChild" presStyleCnt="0"/>
      <dgm:spPr/>
    </dgm:pt>
    <dgm:pt modelId="{D694C7D7-70B7-4474-906C-92BA1129C50F}" type="pres">
      <dgm:prSet presAssocID="{82A71375-0E06-49FE-9AAB-2A851976CDD1}" presName="conn2-1" presStyleLbl="parChTrans1D4" presStyleIdx="9" presStyleCnt="94"/>
      <dgm:spPr/>
    </dgm:pt>
    <dgm:pt modelId="{49FF8118-9AD8-4499-ACA3-EF1FD5BEBB80}" type="pres">
      <dgm:prSet presAssocID="{82A71375-0E06-49FE-9AAB-2A851976CDD1}" presName="connTx" presStyleLbl="parChTrans1D4" presStyleIdx="9" presStyleCnt="94"/>
      <dgm:spPr/>
    </dgm:pt>
    <dgm:pt modelId="{90760E7D-C383-40B2-BFE5-3EFE1D6DF7C6}" type="pres">
      <dgm:prSet presAssocID="{74F08F64-68BE-44B0-8ECD-4E9AB620155D}" presName="root2" presStyleCnt="0"/>
      <dgm:spPr/>
    </dgm:pt>
    <dgm:pt modelId="{A2A05EE4-07E6-4C7B-A091-4A9B1D60A33D}" type="pres">
      <dgm:prSet presAssocID="{74F08F64-68BE-44B0-8ECD-4E9AB620155D}" presName="LevelTwoTextNode" presStyleLbl="node4" presStyleIdx="9" presStyleCnt="94">
        <dgm:presLayoutVars>
          <dgm:chPref val="3"/>
        </dgm:presLayoutVars>
      </dgm:prSet>
      <dgm:spPr/>
    </dgm:pt>
    <dgm:pt modelId="{660BBBA6-0B91-4B43-BEEE-40F83F539111}" type="pres">
      <dgm:prSet presAssocID="{74F08F64-68BE-44B0-8ECD-4E9AB620155D}" presName="level3hierChild" presStyleCnt="0"/>
      <dgm:spPr/>
    </dgm:pt>
    <dgm:pt modelId="{984D8C70-011E-4C7D-A9E4-8779AC5F04D4}" type="pres">
      <dgm:prSet presAssocID="{82DA5958-DBD5-4323-98E0-44DCF6EF527E}" presName="conn2-1" presStyleLbl="parChTrans1D4" presStyleIdx="10" presStyleCnt="94"/>
      <dgm:spPr/>
    </dgm:pt>
    <dgm:pt modelId="{31185C89-CAD3-4735-9BBE-BE4EEC5BA4EB}" type="pres">
      <dgm:prSet presAssocID="{82DA5958-DBD5-4323-98E0-44DCF6EF527E}" presName="connTx" presStyleLbl="parChTrans1D4" presStyleIdx="10" presStyleCnt="94"/>
      <dgm:spPr/>
    </dgm:pt>
    <dgm:pt modelId="{D18D17FB-7EB0-4D76-9324-B77507803FE0}" type="pres">
      <dgm:prSet presAssocID="{ACC33714-CDFB-462B-84DE-F088199F1DF8}" presName="root2" presStyleCnt="0"/>
      <dgm:spPr/>
    </dgm:pt>
    <dgm:pt modelId="{8668B638-8499-4308-8493-A5331892F7FB}" type="pres">
      <dgm:prSet presAssocID="{ACC33714-CDFB-462B-84DE-F088199F1DF8}" presName="LevelTwoTextNode" presStyleLbl="node4" presStyleIdx="10" presStyleCnt="94">
        <dgm:presLayoutVars>
          <dgm:chPref val="3"/>
        </dgm:presLayoutVars>
      </dgm:prSet>
      <dgm:spPr/>
    </dgm:pt>
    <dgm:pt modelId="{9F15C940-7113-41E5-9141-72CA2DFC526F}" type="pres">
      <dgm:prSet presAssocID="{ACC33714-CDFB-462B-84DE-F088199F1DF8}" presName="level3hierChild" presStyleCnt="0"/>
      <dgm:spPr/>
    </dgm:pt>
    <dgm:pt modelId="{CC5D7C0C-9EBB-487C-937B-E66B045F79D5}" type="pres">
      <dgm:prSet presAssocID="{ABC2C1E8-414D-4C22-8CEA-0C71D9E029ED}" presName="conn2-1" presStyleLbl="parChTrans1D4" presStyleIdx="11" presStyleCnt="94"/>
      <dgm:spPr/>
    </dgm:pt>
    <dgm:pt modelId="{153A4452-5F3F-44F8-9A2C-48C028AB57DF}" type="pres">
      <dgm:prSet presAssocID="{ABC2C1E8-414D-4C22-8CEA-0C71D9E029ED}" presName="connTx" presStyleLbl="parChTrans1D4" presStyleIdx="11" presStyleCnt="94"/>
      <dgm:spPr/>
    </dgm:pt>
    <dgm:pt modelId="{17748260-ED56-4684-B00F-4E71F73E3B2F}" type="pres">
      <dgm:prSet presAssocID="{39ABBA9D-31C7-49EC-8DBD-E546CEA64743}" presName="root2" presStyleCnt="0"/>
      <dgm:spPr/>
    </dgm:pt>
    <dgm:pt modelId="{8BAAF4B6-9BCE-44AB-A3B7-4D6A425E2E05}" type="pres">
      <dgm:prSet presAssocID="{39ABBA9D-31C7-49EC-8DBD-E546CEA64743}" presName="LevelTwoTextNode" presStyleLbl="node4" presStyleIdx="11" presStyleCnt="94">
        <dgm:presLayoutVars>
          <dgm:chPref val="3"/>
        </dgm:presLayoutVars>
      </dgm:prSet>
      <dgm:spPr/>
    </dgm:pt>
    <dgm:pt modelId="{3B1184C4-9118-4599-8CAE-F5AE64CCE2EB}" type="pres">
      <dgm:prSet presAssocID="{39ABBA9D-31C7-49EC-8DBD-E546CEA64743}" presName="level3hierChild" presStyleCnt="0"/>
      <dgm:spPr/>
    </dgm:pt>
    <dgm:pt modelId="{00D5336E-BE22-4CF3-B1AF-E274AFE7684F}" type="pres">
      <dgm:prSet presAssocID="{0E0E92B0-1F97-4D23-B149-7D9E4D0DF7A4}" presName="conn2-1" presStyleLbl="parChTrans1D4" presStyleIdx="12" presStyleCnt="94"/>
      <dgm:spPr/>
    </dgm:pt>
    <dgm:pt modelId="{1BDD6C15-2431-4A16-9A28-8C1C0AC58605}" type="pres">
      <dgm:prSet presAssocID="{0E0E92B0-1F97-4D23-B149-7D9E4D0DF7A4}" presName="connTx" presStyleLbl="parChTrans1D4" presStyleIdx="12" presStyleCnt="94"/>
      <dgm:spPr/>
    </dgm:pt>
    <dgm:pt modelId="{88741AC3-5B5C-498F-ADCA-B43B2188D946}" type="pres">
      <dgm:prSet presAssocID="{694B5BDD-877A-4E6A-931E-8276851B3BFD}" presName="root2" presStyleCnt="0"/>
      <dgm:spPr/>
    </dgm:pt>
    <dgm:pt modelId="{BA9D3D70-7F6A-491D-AD81-1D27CF837B1C}" type="pres">
      <dgm:prSet presAssocID="{694B5BDD-877A-4E6A-931E-8276851B3BFD}" presName="LevelTwoTextNode" presStyleLbl="node4" presStyleIdx="12" presStyleCnt="94">
        <dgm:presLayoutVars>
          <dgm:chPref val="3"/>
        </dgm:presLayoutVars>
      </dgm:prSet>
      <dgm:spPr/>
    </dgm:pt>
    <dgm:pt modelId="{8AD452EC-F135-4BC9-B14F-BF29ED5B33A9}" type="pres">
      <dgm:prSet presAssocID="{694B5BDD-877A-4E6A-931E-8276851B3BFD}" presName="level3hierChild" presStyleCnt="0"/>
      <dgm:spPr/>
    </dgm:pt>
    <dgm:pt modelId="{B0CCFC4A-281A-497F-A83F-9D588C771BB7}" type="pres">
      <dgm:prSet presAssocID="{79845ED7-085B-4719-9F3C-E89FA82D6922}" presName="conn2-1" presStyleLbl="parChTrans1D4" presStyleIdx="13" presStyleCnt="94"/>
      <dgm:spPr/>
    </dgm:pt>
    <dgm:pt modelId="{351D4D59-3314-4E3C-9D88-33F56C81E43B}" type="pres">
      <dgm:prSet presAssocID="{79845ED7-085B-4719-9F3C-E89FA82D6922}" presName="connTx" presStyleLbl="parChTrans1D4" presStyleIdx="13" presStyleCnt="94"/>
      <dgm:spPr/>
    </dgm:pt>
    <dgm:pt modelId="{C52C3C58-EE54-4721-BE88-85FFA6275442}" type="pres">
      <dgm:prSet presAssocID="{A274CD7B-FED0-4574-BC43-F8522F270AF9}" presName="root2" presStyleCnt="0"/>
      <dgm:spPr/>
    </dgm:pt>
    <dgm:pt modelId="{06B0F06E-A772-416C-B1C1-C72F4520292C}" type="pres">
      <dgm:prSet presAssocID="{A274CD7B-FED0-4574-BC43-F8522F270AF9}" presName="LevelTwoTextNode" presStyleLbl="node4" presStyleIdx="13" presStyleCnt="94">
        <dgm:presLayoutVars>
          <dgm:chPref val="3"/>
        </dgm:presLayoutVars>
      </dgm:prSet>
      <dgm:spPr/>
    </dgm:pt>
    <dgm:pt modelId="{CA1181BC-7C73-42A8-A257-4CBA34B4697F}" type="pres">
      <dgm:prSet presAssocID="{A274CD7B-FED0-4574-BC43-F8522F270AF9}" presName="level3hierChild" presStyleCnt="0"/>
      <dgm:spPr/>
    </dgm:pt>
    <dgm:pt modelId="{3EDF4AA7-EF84-4D95-B487-9A1689426BF9}" type="pres">
      <dgm:prSet presAssocID="{3BA259BF-7A29-43A7-9F23-B187F90E1224}" presName="conn2-1" presStyleLbl="parChTrans1D4" presStyleIdx="14" presStyleCnt="94"/>
      <dgm:spPr/>
    </dgm:pt>
    <dgm:pt modelId="{D3B232C2-D79F-491D-B0D7-1B93FAA5CA1E}" type="pres">
      <dgm:prSet presAssocID="{3BA259BF-7A29-43A7-9F23-B187F90E1224}" presName="connTx" presStyleLbl="parChTrans1D4" presStyleIdx="14" presStyleCnt="94"/>
      <dgm:spPr/>
    </dgm:pt>
    <dgm:pt modelId="{B6CD8A45-24F1-4B91-A6CC-EA9227132B30}" type="pres">
      <dgm:prSet presAssocID="{1E98FFDA-E7E2-4A23-9507-D34DA11E128B}" presName="root2" presStyleCnt="0"/>
      <dgm:spPr/>
    </dgm:pt>
    <dgm:pt modelId="{B4FA5D1E-995B-4B93-9852-FDBFA21203F3}" type="pres">
      <dgm:prSet presAssocID="{1E98FFDA-E7E2-4A23-9507-D34DA11E128B}" presName="LevelTwoTextNode" presStyleLbl="node4" presStyleIdx="14" presStyleCnt="94">
        <dgm:presLayoutVars>
          <dgm:chPref val="3"/>
        </dgm:presLayoutVars>
      </dgm:prSet>
      <dgm:spPr/>
    </dgm:pt>
    <dgm:pt modelId="{0E595CF5-C584-4391-9A5D-A2ABEA15AD31}" type="pres">
      <dgm:prSet presAssocID="{1E98FFDA-E7E2-4A23-9507-D34DA11E128B}" presName="level3hierChild" presStyleCnt="0"/>
      <dgm:spPr/>
    </dgm:pt>
    <dgm:pt modelId="{003EF46B-C239-4CC5-A6A0-EF1F4548B624}" type="pres">
      <dgm:prSet presAssocID="{992195C7-6ED6-4423-9BA7-E57E5B28653F}" presName="conn2-1" presStyleLbl="parChTrans1D4" presStyleIdx="15" presStyleCnt="94"/>
      <dgm:spPr/>
    </dgm:pt>
    <dgm:pt modelId="{BA322CE4-F0F5-4D01-AB0A-B5405EED8041}" type="pres">
      <dgm:prSet presAssocID="{992195C7-6ED6-4423-9BA7-E57E5B28653F}" presName="connTx" presStyleLbl="parChTrans1D4" presStyleIdx="15" presStyleCnt="94"/>
      <dgm:spPr/>
    </dgm:pt>
    <dgm:pt modelId="{76E7EEAC-9F5C-4FA0-93D9-B9EA2CD2D60F}" type="pres">
      <dgm:prSet presAssocID="{6989464A-19EE-4178-A4D6-759604BBBC71}" presName="root2" presStyleCnt="0"/>
      <dgm:spPr/>
    </dgm:pt>
    <dgm:pt modelId="{863E9302-3691-452E-A426-7AEBA1C635D3}" type="pres">
      <dgm:prSet presAssocID="{6989464A-19EE-4178-A4D6-759604BBBC71}" presName="LevelTwoTextNode" presStyleLbl="node4" presStyleIdx="15" presStyleCnt="94">
        <dgm:presLayoutVars>
          <dgm:chPref val="3"/>
        </dgm:presLayoutVars>
      </dgm:prSet>
      <dgm:spPr/>
    </dgm:pt>
    <dgm:pt modelId="{17A6F3D8-896B-475B-8A12-348E6CF106E7}" type="pres">
      <dgm:prSet presAssocID="{6989464A-19EE-4178-A4D6-759604BBBC71}" presName="level3hierChild" presStyleCnt="0"/>
      <dgm:spPr/>
    </dgm:pt>
    <dgm:pt modelId="{31FC7F11-FEB9-4707-A9E7-9A29BAF9B950}" type="pres">
      <dgm:prSet presAssocID="{EB94B057-5362-4759-A0D0-BB7AD46F686B}" presName="conn2-1" presStyleLbl="parChTrans1D4" presStyleIdx="16" presStyleCnt="94"/>
      <dgm:spPr/>
    </dgm:pt>
    <dgm:pt modelId="{7870CAF5-39CA-4BE4-B39B-4473B2070F5B}" type="pres">
      <dgm:prSet presAssocID="{EB94B057-5362-4759-A0D0-BB7AD46F686B}" presName="connTx" presStyleLbl="parChTrans1D4" presStyleIdx="16" presStyleCnt="94"/>
      <dgm:spPr/>
    </dgm:pt>
    <dgm:pt modelId="{230B8279-4456-4E8C-B62B-762C82A2E9B3}" type="pres">
      <dgm:prSet presAssocID="{AC03FC38-69FB-43C8-BEAB-0123D9535F06}" presName="root2" presStyleCnt="0"/>
      <dgm:spPr/>
    </dgm:pt>
    <dgm:pt modelId="{76985EE3-7F68-4900-90D5-FE15F8E71BA8}" type="pres">
      <dgm:prSet presAssocID="{AC03FC38-69FB-43C8-BEAB-0123D9535F06}" presName="LevelTwoTextNode" presStyleLbl="node4" presStyleIdx="16" presStyleCnt="94">
        <dgm:presLayoutVars>
          <dgm:chPref val="3"/>
        </dgm:presLayoutVars>
      </dgm:prSet>
      <dgm:spPr/>
    </dgm:pt>
    <dgm:pt modelId="{6322DF91-FBAD-4050-A742-59E4F1A960B7}" type="pres">
      <dgm:prSet presAssocID="{AC03FC38-69FB-43C8-BEAB-0123D9535F06}" presName="level3hierChild" presStyleCnt="0"/>
      <dgm:spPr/>
    </dgm:pt>
    <dgm:pt modelId="{92FC4F65-3760-426E-8155-6084853153D8}" type="pres">
      <dgm:prSet presAssocID="{71FA89FB-F782-4012-8436-3AB8091A119B}" presName="conn2-1" presStyleLbl="parChTrans1D4" presStyleIdx="17" presStyleCnt="94"/>
      <dgm:spPr/>
    </dgm:pt>
    <dgm:pt modelId="{90E1E970-C156-4BE9-8F17-082378D63E1B}" type="pres">
      <dgm:prSet presAssocID="{71FA89FB-F782-4012-8436-3AB8091A119B}" presName="connTx" presStyleLbl="parChTrans1D4" presStyleIdx="17" presStyleCnt="94"/>
      <dgm:spPr/>
    </dgm:pt>
    <dgm:pt modelId="{696285F3-34FA-44A5-98DA-65BD11391F7F}" type="pres">
      <dgm:prSet presAssocID="{028C1EC9-30F4-4EA5-A8AA-2C7D02FE626B}" presName="root2" presStyleCnt="0"/>
      <dgm:spPr/>
    </dgm:pt>
    <dgm:pt modelId="{BA34BE09-1C44-4F4C-8F0B-838CABCB2095}" type="pres">
      <dgm:prSet presAssocID="{028C1EC9-30F4-4EA5-A8AA-2C7D02FE626B}" presName="LevelTwoTextNode" presStyleLbl="node4" presStyleIdx="17" presStyleCnt="94">
        <dgm:presLayoutVars>
          <dgm:chPref val="3"/>
        </dgm:presLayoutVars>
      </dgm:prSet>
      <dgm:spPr/>
    </dgm:pt>
    <dgm:pt modelId="{6E16BEED-BBB2-4961-A2BF-FE1BBD25ABA1}" type="pres">
      <dgm:prSet presAssocID="{028C1EC9-30F4-4EA5-A8AA-2C7D02FE626B}" presName="level3hierChild" presStyleCnt="0"/>
      <dgm:spPr/>
    </dgm:pt>
    <dgm:pt modelId="{EC77F82F-0EB1-4025-B7E1-19584CA63AC4}" type="pres">
      <dgm:prSet presAssocID="{47D48D09-3F0D-4387-853A-74199A69064D}" presName="conn2-1" presStyleLbl="parChTrans1D4" presStyleIdx="18" presStyleCnt="94"/>
      <dgm:spPr/>
    </dgm:pt>
    <dgm:pt modelId="{A8BB0416-8423-47B1-BED1-DF6595497DEF}" type="pres">
      <dgm:prSet presAssocID="{47D48D09-3F0D-4387-853A-74199A69064D}" presName="connTx" presStyleLbl="parChTrans1D4" presStyleIdx="18" presStyleCnt="94"/>
      <dgm:spPr/>
    </dgm:pt>
    <dgm:pt modelId="{4D1F9175-FB05-4F7C-BD5B-EED63A017EB0}" type="pres">
      <dgm:prSet presAssocID="{B3B248AD-F5D2-4A11-97EF-E74ADD33CC55}" presName="root2" presStyleCnt="0"/>
      <dgm:spPr/>
    </dgm:pt>
    <dgm:pt modelId="{1D9764E0-478C-4225-B095-273D95AE57A2}" type="pres">
      <dgm:prSet presAssocID="{B3B248AD-F5D2-4A11-97EF-E74ADD33CC55}" presName="LevelTwoTextNode" presStyleLbl="node4" presStyleIdx="18" presStyleCnt="94">
        <dgm:presLayoutVars>
          <dgm:chPref val="3"/>
        </dgm:presLayoutVars>
      </dgm:prSet>
      <dgm:spPr/>
    </dgm:pt>
    <dgm:pt modelId="{FBC50D1F-33CD-4214-9838-E68561B4A70B}" type="pres">
      <dgm:prSet presAssocID="{B3B248AD-F5D2-4A11-97EF-E74ADD33CC55}" presName="level3hierChild" presStyleCnt="0"/>
      <dgm:spPr/>
    </dgm:pt>
    <dgm:pt modelId="{8958D191-2E18-48BC-8888-D8DE4C9D8854}" type="pres">
      <dgm:prSet presAssocID="{3DF59398-D192-4465-9513-46764BBFD4E9}" presName="conn2-1" presStyleLbl="parChTrans1D4" presStyleIdx="19" presStyleCnt="94"/>
      <dgm:spPr/>
    </dgm:pt>
    <dgm:pt modelId="{2220A478-2CE8-4635-BB22-D1748B52B6A8}" type="pres">
      <dgm:prSet presAssocID="{3DF59398-D192-4465-9513-46764BBFD4E9}" presName="connTx" presStyleLbl="parChTrans1D4" presStyleIdx="19" presStyleCnt="94"/>
      <dgm:spPr/>
    </dgm:pt>
    <dgm:pt modelId="{D6775561-6312-48AB-A205-301EEB5DDE4F}" type="pres">
      <dgm:prSet presAssocID="{BA5A83A2-16DD-49FC-A3A4-989FCDFDEAA0}" presName="root2" presStyleCnt="0"/>
      <dgm:spPr/>
    </dgm:pt>
    <dgm:pt modelId="{546307C9-5D64-4B0C-B84C-3FA23DA8B98C}" type="pres">
      <dgm:prSet presAssocID="{BA5A83A2-16DD-49FC-A3A4-989FCDFDEAA0}" presName="LevelTwoTextNode" presStyleLbl="node4" presStyleIdx="19" presStyleCnt="94">
        <dgm:presLayoutVars>
          <dgm:chPref val="3"/>
        </dgm:presLayoutVars>
      </dgm:prSet>
      <dgm:spPr/>
    </dgm:pt>
    <dgm:pt modelId="{407F05C3-27B3-43A2-A19A-48729412DA7C}" type="pres">
      <dgm:prSet presAssocID="{BA5A83A2-16DD-49FC-A3A4-989FCDFDEAA0}" presName="level3hierChild" presStyleCnt="0"/>
      <dgm:spPr/>
    </dgm:pt>
    <dgm:pt modelId="{D5A9825C-A312-481D-8A4B-6EFDC608589A}" type="pres">
      <dgm:prSet presAssocID="{451ED217-2176-4673-A467-5B24EEF7E01D}" presName="conn2-1" presStyleLbl="parChTrans1D4" presStyleIdx="20" presStyleCnt="94"/>
      <dgm:spPr/>
    </dgm:pt>
    <dgm:pt modelId="{C7228725-5F61-4282-80DA-D5CA72B69462}" type="pres">
      <dgm:prSet presAssocID="{451ED217-2176-4673-A467-5B24EEF7E01D}" presName="connTx" presStyleLbl="parChTrans1D4" presStyleIdx="20" presStyleCnt="94"/>
      <dgm:spPr/>
    </dgm:pt>
    <dgm:pt modelId="{760BC3E1-2631-4A9B-89A2-4EF8C812D345}" type="pres">
      <dgm:prSet presAssocID="{5F7B21D6-C552-4C02-81E6-3DBF7E101597}" presName="root2" presStyleCnt="0"/>
      <dgm:spPr/>
    </dgm:pt>
    <dgm:pt modelId="{10375AEE-64B7-4F4D-9C9D-2F922763B6AC}" type="pres">
      <dgm:prSet presAssocID="{5F7B21D6-C552-4C02-81E6-3DBF7E101597}" presName="LevelTwoTextNode" presStyleLbl="node4" presStyleIdx="20" presStyleCnt="94">
        <dgm:presLayoutVars>
          <dgm:chPref val="3"/>
        </dgm:presLayoutVars>
      </dgm:prSet>
      <dgm:spPr/>
    </dgm:pt>
    <dgm:pt modelId="{0EC48EF0-862B-4040-81AD-35E1DC815A1C}" type="pres">
      <dgm:prSet presAssocID="{5F7B21D6-C552-4C02-81E6-3DBF7E101597}" presName="level3hierChild" presStyleCnt="0"/>
      <dgm:spPr/>
    </dgm:pt>
    <dgm:pt modelId="{7ACDEC11-DC60-459F-A5A3-D6B6A082A34F}" type="pres">
      <dgm:prSet presAssocID="{275797EB-580C-4B23-9F7F-E59FD3296E07}" presName="conn2-1" presStyleLbl="parChTrans1D4" presStyleIdx="21" presStyleCnt="94"/>
      <dgm:spPr/>
    </dgm:pt>
    <dgm:pt modelId="{8B16BB93-5FCE-4D85-9D79-34ED459B98FE}" type="pres">
      <dgm:prSet presAssocID="{275797EB-580C-4B23-9F7F-E59FD3296E07}" presName="connTx" presStyleLbl="parChTrans1D4" presStyleIdx="21" presStyleCnt="94"/>
      <dgm:spPr/>
    </dgm:pt>
    <dgm:pt modelId="{8E86DB40-2139-4E86-A898-FE54D339AADB}" type="pres">
      <dgm:prSet presAssocID="{2AEDE5C0-6C01-41FD-9413-AB7BD8C9D000}" presName="root2" presStyleCnt="0"/>
      <dgm:spPr/>
    </dgm:pt>
    <dgm:pt modelId="{D52C322E-F6AB-4C14-BB32-CC096D0C5DD8}" type="pres">
      <dgm:prSet presAssocID="{2AEDE5C0-6C01-41FD-9413-AB7BD8C9D000}" presName="LevelTwoTextNode" presStyleLbl="node4" presStyleIdx="21" presStyleCnt="94">
        <dgm:presLayoutVars>
          <dgm:chPref val="3"/>
        </dgm:presLayoutVars>
      </dgm:prSet>
      <dgm:spPr/>
    </dgm:pt>
    <dgm:pt modelId="{A2525257-7C25-414E-ADDA-907255C0B4CB}" type="pres">
      <dgm:prSet presAssocID="{2AEDE5C0-6C01-41FD-9413-AB7BD8C9D000}" presName="level3hierChild" presStyleCnt="0"/>
      <dgm:spPr/>
    </dgm:pt>
    <dgm:pt modelId="{0B1B340F-ADF9-4BB6-853E-4130C9EC9AB3}" type="pres">
      <dgm:prSet presAssocID="{0969DE01-89F1-423F-8F97-D434D7A8E47D}" presName="conn2-1" presStyleLbl="parChTrans1D4" presStyleIdx="22" presStyleCnt="94"/>
      <dgm:spPr/>
    </dgm:pt>
    <dgm:pt modelId="{446D86C9-39BC-439D-B098-65321DD4EFC9}" type="pres">
      <dgm:prSet presAssocID="{0969DE01-89F1-423F-8F97-D434D7A8E47D}" presName="connTx" presStyleLbl="parChTrans1D4" presStyleIdx="22" presStyleCnt="94"/>
      <dgm:spPr/>
    </dgm:pt>
    <dgm:pt modelId="{9EA75804-DE26-4FD2-8E52-485E2B44B807}" type="pres">
      <dgm:prSet presAssocID="{C9BF331D-25AD-4A0C-AB1A-7FB11767141F}" presName="root2" presStyleCnt="0"/>
      <dgm:spPr/>
    </dgm:pt>
    <dgm:pt modelId="{F641D004-382C-42C2-8442-C26CB244CBC5}" type="pres">
      <dgm:prSet presAssocID="{C9BF331D-25AD-4A0C-AB1A-7FB11767141F}" presName="LevelTwoTextNode" presStyleLbl="node4" presStyleIdx="22" presStyleCnt="94">
        <dgm:presLayoutVars>
          <dgm:chPref val="3"/>
        </dgm:presLayoutVars>
      </dgm:prSet>
      <dgm:spPr/>
    </dgm:pt>
    <dgm:pt modelId="{E93770DC-ACAA-451B-83DC-E05DF54EA90C}" type="pres">
      <dgm:prSet presAssocID="{C9BF331D-25AD-4A0C-AB1A-7FB11767141F}" presName="level3hierChild" presStyleCnt="0"/>
      <dgm:spPr/>
    </dgm:pt>
    <dgm:pt modelId="{7BC05DB3-3B19-4537-8644-C523A82B4EBC}" type="pres">
      <dgm:prSet presAssocID="{1262244F-B492-4FFF-B827-62F5513B4719}" presName="conn2-1" presStyleLbl="parChTrans1D4" presStyleIdx="23" presStyleCnt="94"/>
      <dgm:spPr/>
    </dgm:pt>
    <dgm:pt modelId="{9BA1B535-BD8C-41F8-8617-97278B9F8403}" type="pres">
      <dgm:prSet presAssocID="{1262244F-B492-4FFF-B827-62F5513B4719}" presName="connTx" presStyleLbl="parChTrans1D4" presStyleIdx="23" presStyleCnt="94"/>
      <dgm:spPr/>
    </dgm:pt>
    <dgm:pt modelId="{E114D54E-1222-4F85-9EDA-C5CCBDDA704D}" type="pres">
      <dgm:prSet presAssocID="{808744CE-A371-4A25-BF30-D50C7336B4FB}" presName="root2" presStyleCnt="0"/>
      <dgm:spPr/>
    </dgm:pt>
    <dgm:pt modelId="{1BFEA127-740F-43AD-8759-A29FB69E7D9C}" type="pres">
      <dgm:prSet presAssocID="{808744CE-A371-4A25-BF30-D50C7336B4FB}" presName="LevelTwoTextNode" presStyleLbl="node4" presStyleIdx="23" presStyleCnt="94">
        <dgm:presLayoutVars>
          <dgm:chPref val="3"/>
        </dgm:presLayoutVars>
      </dgm:prSet>
      <dgm:spPr/>
    </dgm:pt>
    <dgm:pt modelId="{F1590DE6-A526-4CD5-A10D-2C6267F63B99}" type="pres">
      <dgm:prSet presAssocID="{808744CE-A371-4A25-BF30-D50C7336B4FB}" presName="level3hierChild" presStyleCnt="0"/>
      <dgm:spPr/>
    </dgm:pt>
    <dgm:pt modelId="{8695020D-D940-4C52-BCAA-FEFFB54B68D3}" type="pres">
      <dgm:prSet presAssocID="{21249DD1-BFD6-480F-AC82-24CCBEFC03DA}" presName="conn2-1" presStyleLbl="parChTrans1D4" presStyleIdx="24" presStyleCnt="94"/>
      <dgm:spPr/>
    </dgm:pt>
    <dgm:pt modelId="{8B5529DA-51B7-43AD-8E1D-E72FAF168FFE}" type="pres">
      <dgm:prSet presAssocID="{21249DD1-BFD6-480F-AC82-24CCBEFC03DA}" presName="connTx" presStyleLbl="parChTrans1D4" presStyleIdx="24" presStyleCnt="94"/>
      <dgm:spPr/>
    </dgm:pt>
    <dgm:pt modelId="{828D77D9-9600-4594-A2FB-356F6105F53D}" type="pres">
      <dgm:prSet presAssocID="{3F97797F-EE23-4B3A-8826-6DECBAC32441}" presName="root2" presStyleCnt="0"/>
      <dgm:spPr/>
    </dgm:pt>
    <dgm:pt modelId="{E182F514-AA18-464B-A8A4-ACA0240C8285}" type="pres">
      <dgm:prSet presAssocID="{3F97797F-EE23-4B3A-8826-6DECBAC32441}" presName="LevelTwoTextNode" presStyleLbl="node4" presStyleIdx="24" presStyleCnt="94">
        <dgm:presLayoutVars>
          <dgm:chPref val="3"/>
        </dgm:presLayoutVars>
      </dgm:prSet>
      <dgm:spPr/>
    </dgm:pt>
    <dgm:pt modelId="{3A7F3126-61E7-43A7-89FA-ACD721E5142A}" type="pres">
      <dgm:prSet presAssocID="{3F97797F-EE23-4B3A-8826-6DECBAC32441}" presName="level3hierChild" presStyleCnt="0"/>
      <dgm:spPr/>
    </dgm:pt>
    <dgm:pt modelId="{7825DDE3-DD86-4E28-8000-2758773CC1BB}" type="pres">
      <dgm:prSet presAssocID="{949EFAA7-A424-41ED-A22D-C6FBA0996195}" presName="conn2-1" presStyleLbl="parChTrans1D4" presStyleIdx="25" presStyleCnt="94"/>
      <dgm:spPr/>
    </dgm:pt>
    <dgm:pt modelId="{28A09DED-B2F8-4E11-8707-03B8DD02B2CC}" type="pres">
      <dgm:prSet presAssocID="{949EFAA7-A424-41ED-A22D-C6FBA0996195}" presName="connTx" presStyleLbl="parChTrans1D4" presStyleIdx="25" presStyleCnt="94"/>
      <dgm:spPr/>
    </dgm:pt>
    <dgm:pt modelId="{CB426C36-5708-4ECE-910E-5F8C96113078}" type="pres">
      <dgm:prSet presAssocID="{3BBDB941-64A6-4C94-A67E-81BCC4109B00}" presName="root2" presStyleCnt="0"/>
      <dgm:spPr/>
    </dgm:pt>
    <dgm:pt modelId="{E31F0155-89CA-421D-98CC-FB1EE748642F}" type="pres">
      <dgm:prSet presAssocID="{3BBDB941-64A6-4C94-A67E-81BCC4109B00}" presName="LevelTwoTextNode" presStyleLbl="node4" presStyleIdx="25" presStyleCnt="94">
        <dgm:presLayoutVars>
          <dgm:chPref val="3"/>
        </dgm:presLayoutVars>
      </dgm:prSet>
      <dgm:spPr/>
    </dgm:pt>
    <dgm:pt modelId="{3BB31833-318B-4FCB-AE2C-281DCD36769B}" type="pres">
      <dgm:prSet presAssocID="{3BBDB941-64A6-4C94-A67E-81BCC4109B00}" presName="level3hierChild" presStyleCnt="0"/>
      <dgm:spPr/>
    </dgm:pt>
    <dgm:pt modelId="{4241BF0A-C217-48D3-B40D-8819A650A664}" type="pres">
      <dgm:prSet presAssocID="{AA11B3CD-F7BE-4BBF-B947-3BCE3F56AA9C}" presName="conn2-1" presStyleLbl="parChTrans1D4" presStyleIdx="26" presStyleCnt="94"/>
      <dgm:spPr/>
    </dgm:pt>
    <dgm:pt modelId="{4FECB2E8-9F43-4D82-9567-F91E3A0673ED}" type="pres">
      <dgm:prSet presAssocID="{AA11B3CD-F7BE-4BBF-B947-3BCE3F56AA9C}" presName="connTx" presStyleLbl="parChTrans1D4" presStyleIdx="26" presStyleCnt="94"/>
      <dgm:spPr/>
    </dgm:pt>
    <dgm:pt modelId="{00533F4A-ED74-4714-A387-17F1BB960374}" type="pres">
      <dgm:prSet presAssocID="{9676F683-6D92-4295-A9D5-F75CDF2EDC80}" presName="root2" presStyleCnt="0"/>
      <dgm:spPr/>
    </dgm:pt>
    <dgm:pt modelId="{FB7D1B7E-6633-4571-B5DF-BB5D53350C99}" type="pres">
      <dgm:prSet presAssocID="{9676F683-6D92-4295-A9D5-F75CDF2EDC80}" presName="LevelTwoTextNode" presStyleLbl="node4" presStyleIdx="26" presStyleCnt="94">
        <dgm:presLayoutVars>
          <dgm:chPref val="3"/>
        </dgm:presLayoutVars>
      </dgm:prSet>
      <dgm:spPr/>
    </dgm:pt>
    <dgm:pt modelId="{4B1A67EC-6130-449D-A354-188DAD3F0174}" type="pres">
      <dgm:prSet presAssocID="{9676F683-6D92-4295-A9D5-F75CDF2EDC80}" presName="level3hierChild" presStyleCnt="0"/>
      <dgm:spPr/>
    </dgm:pt>
    <dgm:pt modelId="{96A9EB87-38F3-4A88-B208-67A9490D1775}" type="pres">
      <dgm:prSet presAssocID="{EC09BDB2-7045-4F95-9045-D96CA29B42C0}" presName="conn2-1" presStyleLbl="parChTrans1D4" presStyleIdx="27" presStyleCnt="94"/>
      <dgm:spPr/>
    </dgm:pt>
    <dgm:pt modelId="{57690EB2-BC8A-4089-BFF8-815E1BBC8D01}" type="pres">
      <dgm:prSet presAssocID="{EC09BDB2-7045-4F95-9045-D96CA29B42C0}" presName="connTx" presStyleLbl="parChTrans1D4" presStyleIdx="27" presStyleCnt="94"/>
      <dgm:spPr/>
    </dgm:pt>
    <dgm:pt modelId="{93C78BA6-6935-4117-B6C8-1653D398CE43}" type="pres">
      <dgm:prSet presAssocID="{0F963C8C-CADB-47F2-A59B-8711519D4565}" presName="root2" presStyleCnt="0"/>
      <dgm:spPr/>
    </dgm:pt>
    <dgm:pt modelId="{96F7C14C-B8B2-4C9D-90FA-6444DF726FFB}" type="pres">
      <dgm:prSet presAssocID="{0F963C8C-CADB-47F2-A59B-8711519D4565}" presName="LevelTwoTextNode" presStyleLbl="node4" presStyleIdx="27" presStyleCnt="94">
        <dgm:presLayoutVars>
          <dgm:chPref val="3"/>
        </dgm:presLayoutVars>
      </dgm:prSet>
      <dgm:spPr/>
    </dgm:pt>
    <dgm:pt modelId="{037734A4-9859-4E6D-9988-3660A4821089}" type="pres">
      <dgm:prSet presAssocID="{0F963C8C-CADB-47F2-A59B-8711519D4565}" presName="level3hierChild" presStyleCnt="0"/>
      <dgm:spPr/>
    </dgm:pt>
    <dgm:pt modelId="{12C55D92-63B6-4095-A1B3-757B161DC3D1}" type="pres">
      <dgm:prSet presAssocID="{827DD83A-B2E8-4AA5-B6E8-6E443A48D1F4}" presName="conn2-1" presStyleLbl="parChTrans1D4" presStyleIdx="28" presStyleCnt="94"/>
      <dgm:spPr/>
    </dgm:pt>
    <dgm:pt modelId="{D22DFE1C-2C75-40C5-B151-134B58BCCB93}" type="pres">
      <dgm:prSet presAssocID="{827DD83A-B2E8-4AA5-B6E8-6E443A48D1F4}" presName="connTx" presStyleLbl="parChTrans1D4" presStyleIdx="28" presStyleCnt="94"/>
      <dgm:spPr/>
    </dgm:pt>
    <dgm:pt modelId="{40428A49-2D09-44D3-AB0F-41A7C9E9F601}" type="pres">
      <dgm:prSet presAssocID="{F86E98F0-156F-4ACB-AF27-19583F75BF6F}" presName="root2" presStyleCnt="0"/>
      <dgm:spPr/>
    </dgm:pt>
    <dgm:pt modelId="{28395769-9247-4510-A3BC-944B7851F488}" type="pres">
      <dgm:prSet presAssocID="{F86E98F0-156F-4ACB-AF27-19583F75BF6F}" presName="LevelTwoTextNode" presStyleLbl="node4" presStyleIdx="28" presStyleCnt="94">
        <dgm:presLayoutVars>
          <dgm:chPref val="3"/>
        </dgm:presLayoutVars>
      </dgm:prSet>
      <dgm:spPr/>
    </dgm:pt>
    <dgm:pt modelId="{3A46F68F-08BB-47B2-B412-523A19686907}" type="pres">
      <dgm:prSet presAssocID="{F86E98F0-156F-4ACB-AF27-19583F75BF6F}" presName="level3hierChild" presStyleCnt="0"/>
      <dgm:spPr/>
    </dgm:pt>
    <dgm:pt modelId="{44513955-B2B0-455F-8622-3671B0128553}" type="pres">
      <dgm:prSet presAssocID="{0D7EE199-759F-4632-8240-44EA480DE1DE}" presName="conn2-1" presStyleLbl="parChTrans1D4" presStyleIdx="29" presStyleCnt="94"/>
      <dgm:spPr/>
    </dgm:pt>
    <dgm:pt modelId="{C5B4A2FA-D774-4A8D-83E5-377F3CF50BEB}" type="pres">
      <dgm:prSet presAssocID="{0D7EE199-759F-4632-8240-44EA480DE1DE}" presName="connTx" presStyleLbl="parChTrans1D4" presStyleIdx="29" presStyleCnt="94"/>
      <dgm:spPr/>
    </dgm:pt>
    <dgm:pt modelId="{BD9C19BA-5612-44D6-9DA3-5CFC70C9A9EB}" type="pres">
      <dgm:prSet presAssocID="{5B9DE465-72EC-433E-A497-D47FE678A841}" presName="root2" presStyleCnt="0"/>
      <dgm:spPr/>
    </dgm:pt>
    <dgm:pt modelId="{2E025C51-8764-4337-8D0E-B10DD4772A3E}" type="pres">
      <dgm:prSet presAssocID="{5B9DE465-72EC-433E-A497-D47FE678A841}" presName="LevelTwoTextNode" presStyleLbl="node4" presStyleIdx="29" presStyleCnt="94">
        <dgm:presLayoutVars>
          <dgm:chPref val="3"/>
        </dgm:presLayoutVars>
      </dgm:prSet>
      <dgm:spPr/>
    </dgm:pt>
    <dgm:pt modelId="{CD06E6A1-2713-41AF-B36E-0A3C34EA8E9E}" type="pres">
      <dgm:prSet presAssocID="{5B9DE465-72EC-433E-A497-D47FE678A841}" presName="level3hierChild" presStyleCnt="0"/>
      <dgm:spPr/>
    </dgm:pt>
    <dgm:pt modelId="{886E64C8-5819-4FFD-BD00-5DC4765C2D31}" type="pres">
      <dgm:prSet presAssocID="{77A0D361-2259-4873-8E92-A7BA2C8E03B0}" presName="conn2-1" presStyleLbl="parChTrans1D4" presStyleIdx="30" presStyleCnt="94"/>
      <dgm:spPr/>
    </dgm:pt>
    <dgm:pt modelId="{E1AB46F8-D0D3-4600-9035-873015936513}" type="pres">
      <dgm:prSet presAssocID="{77A0D361-2259-4873-8E92-A7BA2C8E03B0}" presName="connTx" presStyleLbl="parChTrans1D4" presStyleIdx="30" presStyleCnt="94"/>
      <dgm:spPr/>
    </dgm:pt>
    <dgm:pt modelId="{A92D2900-65FA-44D4-B73E-52728FD7E725}" type="pres">
      <dgm:prSet presAssocID="{42FC740D-15DB-4A34-B506-A2BBB56E9B32}" presName="root2" presStyleCnt="0"/>
      <dgm:spPr/>
    </dgm:pt>
    <dgm:pt modelId="{8B39CC92-26D5-4BBB-A99B-8345D1348EF6}" type="pres">
      <dgm:prSet presAssocID="{42FC740D-15DB-4A34-B506-A2BBB56E9B32}" presName="LevelTwoTextNode" presStyleLbl="node4" presStyleIdx="30" presStyleCnt="94">
        <dgm:presLayoutVars>
          <dgm:chPref val="3"/>
        </dgm:presLayoutVars>
      </dgm:prSet>
      <dgm:spPr/>
    </dgm:pt>
    <dgm:pt modelId="{A06324FF-7AAA-4491-88C7-8D23FCB2AD2E}" type="pres">
      <dgm:prSet presAssocID="{42FC740D-15DB-4A34-B506-A2BBB56E9B32}" presName="level3hierChild" presStyleCnt="0"/>
      <dgm:spPr/>
    </dgm:pt>
    <dgm:pt modelId="{D80319AA-EFF3-4FA6-81AB-DAB1B7D55E61}" type="pres">
      <dgm:prSet presAssocID="{4B1B74C3-8DD2-4375-8203-F4A00D05FFCE}" presName="conn2-1" presStyleLbl="parChTrans1D4" presStyleIdx="31" presStyleCnt="94"/>
      <dgm:spPr/>
    </dgm:pt>
    <dgm:pt modelId="{5F0ACDB7-8A31-4C50-8794-7CAC70C87F48}" type="pres">
      <dgm:prSet presAssocID="{4B1B74C3-8DD2-4375-8203-F4A00D05FFCE}" presName="connTx" presStyleLbl="parChTrans1D4" presStyleIdx="31" presStyleCnt="94"/>
      <dgm:spPr/>
    </dgm:pt>
    <dgm:pt modelId="{E3F407CF-A804-4602-8BCF-6F34B3EE2272}" type="pres">
      <dgm:prSet presAssocID="{D7DD6024-0FA2-497E-BAE5-1DAFD97FE7AE}" presName="root2" presStyleCnt="0"/>
      <dgm:spPr/>
    </dgm:pt>
    <dgm:pt modelId="{313D474E-2C98-4D3C-97DC-0D2E9EE748C4}" type="pres">
      <dgm:prSet presAssocID="{D7DD6024-0FA2-497E-BAE5-1DAFD97FE7AE}" presName="LevelTwoTextNode" presStyleLbl="node4" presStyleIdx="31" presStyleCnt="94">
        <dgm:presLayoutVars>
          <dgm:chPref val="3"/>
        </dgm:presLayoutVars>
      </dgm:prSet>
      <dgm:spPr/>
    </dgm:pt>
    <dgm:pt modelId="{6FECF735-19B3-4D55-9F65-798AE5CD5319}" type="pres">
      <dgm:prSet presAssocID="{D7DD6024-0FA2-497E-BAE5-1DAFD97FE7AE}" presName="level3hierChild" presStyleCnt="0"/>
      <dgm:spPr/>
    </dgm:pt>
    <dgm:pt modelId="{430F35B3-631B-40BD-8C8D-B25F833FF876}" type="pres">
      <dgm:prSet presAssocID="{CFA7E0ED-85E2-42A4-9143-E507431D6A13}" presName="conn2-1" presStyleLbl="parChTrans1D4" presStyleIdx="32" presStyleCnt="94"/>
      <dgm:spPr/>
    </dgm:pt>
    <dgm:pt modelId="{FAF456DF-8ED9-4915-89E1-69332611B178}" type="pres">
      <dgm:prSet presAssocID="{CFA7E0ED-85E2-42A4-9143-E507431D6A13}" presName="connTx" presStyleLbl="parChTrans1D4" presStyleIdx="32" presStyleCnt="94"/>
      <dgm:spPr/>
    </dgm:pt>
    <dgm:pt modelId="{5337E647-6F92-47C4-B2E1-F4A0F71E10DC}" type="pres">
      <dgm:prSet presAssocID="{89EFF80C-E6A5-4283-9B8A-B17E7E305F43}" presName="root2" presStyleCnt="0"/>
      <dgm:spPr/>
    </dgm:pt>
    <dgm:pt modelId="{44A50D22-8E82-4395-94C7-9387FD5F0187}" type="pres">
      <dgm:prSet presAssocID="{89EFF80C-E6A5-4283-9B8A-B17E7E305F43}" presName="LevelTwoTextNode" presStyleLbl="node4" presStyleIdx="32" presStyleCnt="94">
        <dgm:presLayoutVars>
          <dgm:chPref val="3"/>
        </dgm:presLayoutVars>
      </dgm:prSet>
      <dgm:spPr/>
    </dgm:pt>
    <dgm:pt modelId="{EDD1FCDE-B7CD-47EF-B5B5-045C28E49F58}" type="pres">
      <dgm:prSet presAssocID="{89EFF80C-E6A5-4283-9B8A-B17E7E305F43}" presName="level3hierChild" presStyleCnt="0"/>
      <dgm:spPr/>
    </dgm:pt>
    <dgm:pt modelId="{26E0D302-FCB8-4552-AC03-CD37DC93F035}" type="pres">
      <dgm:prSet presAssocID="{238F549E-E7F4-4B14-8C8A-0ABCE0BE760F}" presName="conn2-1" presStyleLbl="parChTrans1D4" presStyleIdx="33" presStyleCnt="94"/>
      <dgm:spPr/>
    </dgm:pt>
    <dgm:pt modelId="{1A74455A-F822-451A-AFB9-ECBA912239F0}" type="pres">
      <dgm:prSet presAssocID="{238F549E-E7F4-4B14-8C8A-0ABCE0BE760F}" presName="connTx" presStyleLbl="parChTrans1D4" presStyleIdx="33" presStyleCnt="94"/>
      <dgm:spPr/>
    </dgm:pt>
    <dgm:pt modelId="{23C186ED-D6A6-4E94-BEA9-B97ECBED77CF}" type="pres">
      <dgm:prSet presAssocID="{17B647CD-4B7E-428A-913C-77406C0E4276}" presName="root2" presStyleCnt="0"/>
      <dgm:spPr/>
    </dgm:pt>
    <dgm:pt modelId="{C94194B0-8C2D-4ABB-B632-5FFB418E287C}" type="pres">
      <dgm:prSet presAssocID="{17B647CD-4B7E-428A-913C-77406C0E4276}" presName="LevelTwoTextNode" presStyleLbl="node4" presStyleIdx="33" presStyleCnt="94">
        <dgm:presLayoutVars>
          <dgm:chPref val="3"/>
        </dgm:presLayoutVars>
      </dgm:prSet>
      <dgm:spPr/>
    </dgm:pt>
    <dgm:pt modelId="{5DA571AB-8E22-4C2D-AE34-5910883B3722}" type="pres">
      <dgm:prSet presAssocID="{17B647CD-4B7E-428A-913C-77406C0E4276}" presName="level3hierChild" presStyleCnt="0"/>
      <dgm:spPr/>
    </dgm:pt>
    <dgm:pt modelId="{BAF1BFF4-DAC4-4019-9FD1-A1C76D1F452E}" type="pres">
      <dgm:prSet presAssocID="{7855D538-94AF-42D9-ADAD-690241014BE9}" presName="conn2-1" presStyleLbl="parChTrans1D4" presStyleIdx="34" presStyleCnt="94"/>
      <dgm:spPr/>
    </dgm:pt>
    <dgm:pt modelId="{48CC34A4-1D32-41B3-BFBD-905B6C0B4174}" type="pres">
      <dgm:prSet presAssocID="{7855D538-94AF-42D9-ADAD-690241014BE9}" presName="connTx" presStyleLbl="parChTrans1D4" presStyleIdx="34" presStyleCnt="94"/>
      <dgm:spPr/>
    </dgm:pt>
    <dgm:pt modelId="{3C03368E-393E-4A2B-A954-88E9FBD2D21B}" type="pres">
      <dgm:prSet presAssocID="{8A6E0C4B-F010-4949-B2CD-A710EAA93FA9}" presName="root2" presStyleCnt="0"/>
      <dgm:spPr/>
    </dgm:pt>
    <dgm:pt modelId="{DE21A89E-8ACD-4425-B569-88A2B4B5EBDA}" type="pres">
      <dgm:prSet presAssocID="{8A6E0C4B-F010-4949-B2CD-A710EAA93FA9}" presName="LevelTwoTextNode" presStyleLbl="node4" presStyleIdx="34" presStyleCnt="94">
        <dgm:presLayoutVars>
          <dgm:chPref val="3"/>
        </dgm:presLayoutVars>
      </dgm:prSet>
      <dgm:spPr/>
    </dgm:pt>
    <dgm:pt modelId="{7C3516D2-5ABA-470C-8126-7DB82BEFDE0A}" type="pres">
      <dgm:prSet presAssocID="{8A6E0C4B-F010-4949-B2CD-A710EAA93FA9}" presName="level3hierChild" presStyleCnt="0"/>
      <dgm:spPr/>
    </dgm:pt>
    <dgm:pt modelId="{9DE143C5-D1A9-4DA1-99FB-508117D90D66}" type="pres">
      <dgm:prSet presAssocID="{A192A8AC-B51C-4C0C-8735-6D793B138FD1}" presName="conn2-1" presStyleLbl="parChTrans1D4" presStyleIdx="35" presStyleCnt="94"/>
      <dgm:spPr/>
    </dgm:pt>
    <dgm:pt modelId="{252D360C-1F81-4787-BCBB-96BF4CE3F294}" type="pres">
      <dgm:prSet presAssocID="{A192A8AC-B51C-4C0C-8735-6D793B138FD1}" presName="connTx" presStyleLbl="parChTrans1D4" presStyleIdx="35" presStyleCnt="94"/>
      <dgm:spPr/>
    </dgm:pt>
    <dgm:pt modelId="{B8707E57-AE3B-45BB-81C7-E79DE4B13822}" type="pres">
      <dgm:prSet presAssocID="{E19BBCDF-0540-4B3A-B0D9-77DF12064CAE}" presName="root2" presStyleCnt="0"/>
      <dgm:spPr/>
    </dgm:pt>
    <dgm:pt modelId="{5BAE51E3-8082-4A18-A32A-6F97882A1945}" type="pres">
      <dgm:prSet presAssocID="{E19BBCDF-0540-4B3A-B0D9-77DF12064CAE}" presName="LevelTwoTextNode" presStyleLbl="node4" presStyleIdx="35" presStyleCnt="94">
        <dgm:presLayoutVars>
          <dgm:chPref val="3"/>
        </dgm:presLayoutVars>
      </dgm:prSet>
      <dgm:spPr/>
    </dgm:pt>
    <dgm:pt modelId="{935F8D16-8E47-49DE-A940-821F677598F1}" type="pres">
      <dgm:prSet presAssocID="{E19BBCDF-0540-4B3A-B0D9-77DF12064CAE}" presName="level3hierChild" presStyleCnt="0"/>
      <dgm:spPr/>
    </dgm:pt>
    <dgm:pt modelId="{17121F7D-08E9-4856-B953-0AEAE40DB0BA}" type="pres">
      <dgm:prSet presAssocID="{D536EDF8-11CD-46D1-A236-1D174F140F29}" presName="conn2-1" presStyleLbl="parChTrans1D4" presStyleIdx="36" presStyleCnt="94"/>
      <dgm:spPr/>
    </dgm:pt>
    <dgm:pt modelId="{F1C9A895-DEBE-4251-B9BF-325C54991422}" type="pres">
      <dgm:prSet presAssocID="{D536EDF8-11CD-46D1-A236-1D174F140F29}" presName="connTx" presStyleLbl="parChTrans1D4" presStyleIdx="36" presStyleCnt="94"/>
      <dgm:spPr/>
    </dgm:pt>
    <dgm:pt modelId="{E8BC5CE6-D536-460C-8B63-2E458482B068}" type="pres">
      <dgm:prSet presAssocID="{66CF669B-1019-4A18-8E4B-16C64D4B4844}" presName="root2" presStyleCnt="0"/>
      <dgm:spPr/>
    </dgm:pt>
    <dgm:pt modelId="{0FBBED07-6CAE-4B57-8493-E26E85257EA7}" type="pres">
      <dgm:prSet presAssocID="{66CF669B-1019-4A18-8E4B-16C64D4B4844}" presName="LevelTwoTextNode" presStyleLbl="node4" presStyleIdx="36" presStyleCnt="94">
        <dgm:presLayoutVars>
          <dgm:chPref val="3"/>
        </dgm:presLayoutVars>
      </dgm:prSet>
      <dgm:spPr/>
    </dgm:pt>
    <dgm:pt modelId="{C46FE5DA-DA0B-42F6-AF5B-D416FC223D4A}" type="pres">
      <dgm:prSet presAssocID="{66CF669B-1019-4A18-8E4B-16C64D4B4844}" presName="level3hierChild" presStyleCnt="0"/>
      <dgm:spPr/>
    </dgm:pt>
    <dgm:pt modelId="{228FEB90-8614-4853-A072-6BBB95BDFE5C}" type="pres">
      <dgm:prSet presAssocID="{F39A29DE-D7E7-43E5-A2B8-C46AC621319A}" presName="conn2-1" presStyleLbl="parChTrans1D4" presStyleIdx="37" presStyleCnt="94"/>
      <dgm:spPr/>
    </dgm:pt>
    <dgm:pt modelId="{57C180F6-8507-4C6B-B777-93376B3C679C}" type="pres">
      <dgm:prSet presAssocID="{F39A29DE-D7E7-43E5-A2B8-C46AC621319A}" presName="connTx" presStyleLbl="parChTrans1D4" presStyleIdx="37" presStyleCnt="94"/>
      <dgm:spPr/>
    </dgm:pt>
    <dgm:pt modelId="{AD74D42E-B35E-4B2F-9E61-A69855FAFC14}" type="pres">
      <dgm:prSet presAssocID="{CA00D8EC-F747-469E-B2B8-E896546DF218}" presName="root2" presStyleCnt="0"/>
      <dgm:spPr/>
    </dgm:pt>
    <dgm:pt modelId="{1FF199B2-2478-4F8F-96DE-4D2F431B5BA3}" type="pres">
      <dgm:prSet presAssocID="{CA00D8EC-F747-469E-B2B8-E896546DF218}" presName="LevelTwoTextNode" presStyleLbl="node4" presStyleIdx="37" presStyleCnt="94">
        <dgm:presLayoutVars>
          <dgm:chPref val="3"/>
        </dgm:presLayoutVars>
      </dgm:prSet>
      <dgm:spPr/>
    </dgm:pt>
    <dgm:pt modelId="{AEDBCACA-AFFD-4631-ABA7-8C7560CFDFDD}" type="pres">
      <dgm:prSet presAssocID="{CA00D8EC-F747-469E-B2B8-E896546DF218}" presName="level3hierChild" presStyleCnt="0"/>
      <dgm:spPr/>
    </dgm:pt>
    <dgm:pt modelId="{CBAC6422-527D-46B3-B8C3-D3ACACD077A5}" type="pres">
      <dgm:prSet presAssocID="{7E4F7FAA-EECA-4EE5-A516-BF31A99A2FEB}" presName="conn2-1" presStyleLbl="parChTrans1D4" presStyleIdx="38" presStyleCnt="94"/>
      <dgm:spPr/>
    </dgm:pt>
    <dgm:pt modelId="{798D7674-5A2A-4FC3-8AB6-72B43F014EF4}" type="pres">
      <dgm:prSet presAssocID="{7E4F7FAA-EECA-4EE5-A516-BF31A99A2FEB}" presName="connTx" presStyleLbl="parChTrans1D4" presStyleIdx="38" presStyleCnt="94"/>
      <dgm:spPr/>
    </dgm:pt>
    <dgm:pt modelId="{E93F3B79-8112-4109-9EAA-AC67061FF96C}" type="pres">
      <dgm:prSet presAssocID="{6EF5F3F4-9531-48DB-9186-416321FCD84C}" presName="root2" presStyleCnt="0"/>
      <dgm:spPr/>
    </dgm:pt>
    <dgm:pt modelId="{0A7E85BB-827D-40F1-A0BC-F6B69B503731}" type="pres">
      <dgm:prSet presAssocID="{6EF5F3F4-9531-48DB-9186-416321FCD84C}" presName="LevelTwoTextNode" presStyleLbl="node4" presStyleIdx="38" presStyleCnt="94">
        <dgm:presLayoutVars>
          <dgm:chPref val="3"/>
        </dgm:presLayoutVars>
      </dgm:prSet>
      <dgm:spPr/>
    </dgm:pt>
    <dgm:pt modelId="{9E74F676-2787-4323-970D-CF340575D790}" type="pres">
      <dgm:prSet presAssocID="{6EF5F3F4-9531-48DB-9186-416321FCD84C}" presName="level3hierChild" presStyleCnt="0"/>
      <dgm:spPr/>
    </dgm:pt>
    <dgm:pt modelId="{79CA03F1-39C0-442C-BB49-4DEB30DBE597}" type="pres">
      <dgm:prSet presAssocID="{65576C71-22B6-407B-9120-36820DD6C863}" presName="conn2-1" presStyleLbl="parChTrans1D4" presStyleIdx="39" presStyleCnt="94"/>
      <dgm:spPr/>
    </dgm:pt>
    <dgm:pt modelId="{B08D0AF3-8260-461B-B93B-D3C1964DC73D}" type="pres">
      <dgm:prSet presAssocID="{65576C71-22B6-407B-9120-36820DD6C863}" presName="connTx" presStyleLbl="parChTrans1D4" presStyleIdx="39" presStyleCnt="94"/>
      <dgm:spPr/>
    </dgm:pt>
    <dgm:pt modelId="{0C72B5FB-3CBD-4D6A-BCCC-155B6A3B8346}" type="pres">
      <dgm:prSet presAssocID="{B496D165-FEC3-4023-BDC9-C6949C0A4A29}" presName="root2" presStyleCnt="0"/>
      <dgm:spPr/>
    </dgm:pt>
    <dgm:pt modelId="{2BD5C564-E97E-46E1-B869-CD052A6F5F26}" type="pres">
      <dgm:prSet presAssocID="{B496D165-FEC3-4023-BDC9-C6949C0A4A29}" presName="LevelTwoTextNode" presStyleLbl="node4" presStyleIdx="39" presStyleCnt="94">
        <dgm:presLayoutVars>
          <dgm:chPref val="3"/>
        </dgm:presLayoutVars>
      </dgm:prSet>
      <dgm:spPr/>
    </dgm:pt>
    <dgm:pt modelId="{BEAE8FC1-765A-43F8-8F3C-C578A7ACA50A}" type="pres">
      <dgm:prSet presAssocID="{B496D165-FEC3-4023-BDC9-C6949C0A4A29}" presName="level3hierChild" presStyleCnt="0"/>
      <dgm:spPr/>
    </dgm:pt>
    <dgm:pt modelId="{53D768EA-59A4-412E-929A-9E0D570B65AB}" type="pres">
      <dgm:prSet presAssocID="{B9B7197B-A17E-44E4-8954-6CC17B8B88D0}" presName="conn2-1" presStyleLbl="parChTrans1D4" presStyleIdx="40" presStyleCnt="94"/>
      <dgm:spPr/>
    </dgm:pt>
    <dgm:pt modelId="{F3363CFA-2349-4269-A48B-28095FDEF7F5}" type="pres">
      <dgm:prSet presAssocID="{B9B7197B-A17E-44E4-8954-6CC17B8B88D0}" presName="connTx" presStyleLbl="parChTrans1D4" presStyleIdx="40" presStyleCnt="94"/>
      <dgm:spPr/>
    </dgm:pt>
    <dgm:pt modelId="{53AEE734-E5C8-4CE3-9CA3-2107A62513AF}" type="pres">
      <dgm:prSet presAssocID="{AD621DC7-A101-4AA6-9235-9546FD67F562}" presName="root2" presStyleCnt="0"/>
      <dgm:spPr/>
    </dgm:pt>
    <dgm:pt modelId="{523DC810-703E-4FC1-8ACB-04356A870EFB}" type="pres">
      <dgm:prSet presAssocID="{AD621DC7-A101-4AA6-9235-9546FD67F562}" presName="LevelTwoTextNode" presStyleLbl="node4" presStyleIdx="40" presStyleCnt="94">
        <dgm:presLayoutVars>
          <dgm:chPref val="3"/>
        </dgm:presLayoutVars>
      </dgm:prSet>
      <dgm:spPr/>
    </dgm:pt>
    <dgm:pt modelId="{06442F70-6D58-414E-BB1C-AA3D39827820}" type="pres">
      <dgm:prSet presAssocID="{AD621DC7-A101-4AA6-9235-9546FD67F562}" presName="level3hierChild" presStyleCnt="0"/>
      <dgm:spPr/>
    </dgm:pt>
    <dgm:pt modelId="{EAA1FB5F-8635-4238-B5E5-A91CF9EB6626}" type="pres">
      <dgm:prSet presAssocID="{AB359660-6074-4070-A416-6A14886E975D}" presName="conn2-1" presStyleLbl="parChTrans1D4" presStyleIdx="41" presStyleCnt="94"/>
      <dgm:spPr/>
    </dgm:pt>
    <dgm:pt modelId="{4BE965B0-9058-4880-85EC-D8BB8C61F45E}" type="pres">
      <dgm:prSet presAssocID="{AB359660-6074-4070-A416-6A14886E975D}" presName="connTx" presStyleLbl="parChTrans1D4" presStyleIdx="41" presStyleCnt="94"/>
      <dgm:spPr/>
    </dgm:pt>
    <dgm:pt modelId="{0B9D4F18-9306-4425-B719-299002F54C6F}" type="pres">
      <dgm:prSet presAssocID="{F540AF06-5626-4156-84A1-1B7E187F85CF}" presName="root2" presStyleCnt="0"/>
      <dgm:spPr/>
    </dgm:pt>
    <dgm:pt modelId="{2DA719E9-7EF9-4897-9534-C852A0069989}" type="pres">
      <dgm:prSet presAssocID="{F540AF06-5626-4156-84A1-1B7E187F85CF}" presName="LevelTwoTextNode" presStyleLbl="node4" presStyleIdx="41" presStyleCnt="94">
        <dgm:presLayoutVars>
          <dgm:chPref val="3"/>
        </dgm:presLayoutVars>
      </dgm:prSet>
      <dgm:spPr/>
    </dgm:pt>
    <dgm:pt modelId="{9CDF6FAB-81CF-46AA-8B14-971BABCAFDB7}" type="pres">
      <dgm:prSet presAssocID="{F540AF06-5626-4156-84A1-1B7E187F85CF}" presName="level3hierChild" presStyleCnt="0"/>
      <dgm:spPr/>
    </dgm:pt>
    <dgm:pt modelId="{C03DFA7E-2438-476C-A424-AC889E15B094}" type="pres">
      <dgm:prSet presAssocID="{2D7C19B7-8D36-4364-987C-21E0639D7BE1}" presName="conn2-1" presStyleLbl="parChTrans1D4" presStyleIdx="42" presStyleCnt="94"/>
      <dgm:spPr/>
    </dgm:pt>
    <dgm:pt modelId="{F6A04AD0-AACE-402F-B11C-F4B72C4C0FE1}" type="pres">
      <dgm:prSet presAssocID="{2D7C19B7-8D36-4364-987C-21E0639D7BE1}" presName="connTx" presStyleLbl="parChTrans1D4" presStyleIdx="42" presStyleCnt="94"/>
      <dgm:spPr/>
    </dgm:pt>
    <dgm:pt modelId="{B687D1C4-A266-4F04-90CB-BF7721896555}" type="pres">
      <dgm:prSet presAssocID="{71B02991-E7E7-4D9A-A09B-85509976658F}" presName="root2" presStyleCnt="0"/>
      <dgm:spPr/>
    </dgm:pt>
    <dgm:pt modelId="{423D8C33-628F-41B5-A41D-209D9BDA3299}" type="pres">
      <dgm:prSet presAssocID="{71B02991-E7E7-4D9A-A09B-85509976658F}" presName="LevelTwoTextNode" presStyleLbl="node4" presStyleIdx="42" presStyleCnt="94">
        <dgm:presLayoutVars>
          <dgm:chPref val="3"/>
        </dgm:presLayoutVars>
      </dgm:prSet>
      <dgm:spPr/>
    </dgm:pt>
    <dgm:pt modelId="{E8C45C1C-6741-4900-80F4-594C22602EAD}" type="pres">
      <dgm:prSet presAssocID="{71B02991-E7E7-4D9A-A09B-85509976658F}" presName="level3hierChild" presStyleCnt="0"/>
      <dgm:spPr/>
    </dgm:pt>
    <dgm:pt modelId="{1139470F-51F5-43C5-9572-2251B059A106}" type="pres">
      <dgm:prSet presAssocID="{FD5CD593-4B5C-4925-8154-883863F7F413}" presName="conn2-1" presStyleLbl="parChTrans1D4" presStyleIdx="43" presStyleCnt="94"/>
      <dgm:spPr/>
    </dgm:pt>
    <dgm:pt modelId="{9789C815-0469-4AEE-B694-7DF3B18D5799}" type="pres">
      <dgm:prSet presAssocID="{FD5CD593-4B5C-4925-8154-883863F7F413}" presName="connTx" presStyleLbl="parChTrans1D4" presStyleIdx="43" presStyleCnt="94"/>
      <dgm:spPr/>
    </dgm:pt>
    <dgm:pt modelId="{4A0FEAFC-3922-4C5F-A3E7-FF83D1C9A93C}" type="pres">
      <dgm:prSet presAssocID="{B1548ED7-1EA4-4D8E-B458-47158CA3C07C}" presName="root2" presStyleCnt="0"/>
      <dgm:spPr/>
    </dgm:pt>
    <dgm:pt modelId="{7DE5611D-D18A-4642-B01B-4D98B6F1717B}" type="pres">
      <dgm:prSet presAssocID="{B1548ED7-1EA4-4D8E-B458-47158CA3C07C}" presName="LevelTwoTextNode" presStyleLbl="node4" presStyleIdx="43" presStyleCnt="94">
        <dgm:presLayoutVars>
          <dgm:chPref val="3"/>
        </dgm:presLayoutVars>
      </dgm:prSet>
      <dgm:spPr/>
    </dgm:pt>
    <dgm:pt modelId="{27634178-A59C-4F7F-9943-9DEED1B92E40}" type="pres">
      <dgm:prSet presAssocID="{B1548ED7-1EA4-4D8E-B458-47158CA3C07C}" presName="level3hierChild" presStyleCnt="0"/>
      <dgm:spPr/>
    </dgm:pt>
    <dgm:pt modelId="{A4CB9A3C-B114-40D5-9018-F85332DF71F2}" type="pres">
      <dgm:prSet presAssocID="{8EE38928-C4A3-46F3-83EA-697B74B39909}" presName="conn2-1" presStyleLbl="parChTrans1D4" presStyleIdx="44" presStyleCnt="94"/>
      <dgm:spPr/>
    </dgm:pt>
    <dgm:pt modelId="{6B18D303-1EB9-437F-8225-14B14238E1F1}" type="pres">
      <dgm:prSet presAssocID="{8EE38928-C4A3-46F3-83EA-697B74B39909}" presName="connTx" presStyleLbl="parChTrans1D4" presStyleIdx="44" presStyleCnt="94"/>
      <dgm:spPr/>
    </dgm:pt>
    <dgm:pt modelId="{FDD1D07C-E227-44B0-ADB2-52521307ECC2}" type="pres">
      <dgm:prSet presAssocID="{6829D7B9-BFB0-4A6B-9600-48F53E956EA6}" presName="root2" presStyleCnt="0"/>
      <dgm:spPr/>
    </dgm:pt>
    <dgm:pt modelId="{427AF0B2-DE37-4A10-93CF-C70806E3B016}" type="pres">
      <dgm:prSet presAssocID="{6829D7B9-BFB0-4A6B-9600-48F53E956EA6}" presName="LevelTwoTextNode" presStyleLbl="node4" presStyleIdx="44" presStyleCnt="94">
        <dgm:presLayoutVars>
          <dgm:chPref val="3"/>
        </dgm:presLayoutVars>
      </dgm:prSet>
      <dgm:spPr/>
    </dgm:pt>
    <dgm:pt modelId="{877626FF-D203-48C5-8D4D-61F291F0454F}" type="pres">
      <dgm:prSet presAssocID="{6829D7B9-BFB0-4A6B-9600-48F53E956EA6}" presName="level3hierChild" presStyleCnt="0"/>
      <dgm:spPr/>
    </dgm:pt>
    <dgm:pt modelId="{3D956DD5-C781-4EDC-9120-E76A4DD0AA54}" type="pres">
      <dgm:prSet presAssocID="{C6FF2373-A4B8-4A1D-B0D1-83C3C73F8935}" presName="conn2-1" presStyleLbl="parChTrans1D4" presStyleIdx="45" presStyleCnt="94"/>
      <dgm:spPr/>
    </dgm:pt>
    <dgm:pt modelId="{6F8566CE-9458-47B6-AE9D-237D2B315A93}" type="pres">
      <dgm:prSet presAssocID="{C6FF2373-A4B8-4A1D-B0D1-83C3C73F8935}" presName="connTx" presStyleLbl="parChTrans1D4" presStyleIdx="45" presStyleCnt="94"/>
      <dgm:spPr/>
    </dgm:pt>
    <dgm:pt modelId="{87C19F03-DFA9-41F6-B82F-D738DF9453A5}" type="pres">
      <dgm:prSet presAssocID="{82B3A60A-8AEB-41A1-9F45-22C454C0C8A0}" presName="root2" presStyleCnt="0"/>
      <dgm:spPr/>
    </dgm:pt>
    <dgm:pt modelId="{B8F3E875-9E1C-4AE1-9CEA-78F5AE3F1873}" type="pres">
      <dgm:prSet presAssocID="{82B3A60A-8AEB-41A1-9F45-22C454C0C8A0}" presName="LevelTwoTextNode" presStyleLbl="node4" presStyleIdx="45" presStyleCnt="94">
        <dgm:presLayoutVars>
          <dgm:chPref val="3"/>
        </dgm:presLayoutVars>
      </dgm:prSet>
      <dgm:spPr/>
    </dgm:pt>
    <dgm:pt modelId="{70C881F5-5F5A-41FF-822A-C087DC9798C9}" type="pres">
      <dgm:prSet presAssocID="{82B3A60A-8AEB-41A1-9F45-22C454C0C8A0}" presName="level3hierChild" presStyleCnt="0"/>
      <dgm:spPr/>
    </dgm:pt>
    <dgm:pt modelId="{661244DB-C6D5-4B59-964B-49815DC61D41}" type="pres">
      <dgm:prSet presAssocID="{C8C23548-1595-4E25-9C0A-0F07E741D3EE}" presName="conn2-1" presStyleLbl="parChTrans1D4" presStyleIdx="46" presStyleCnt="94"/>
      <dgm:spPr/>
    </dgm:pt>
    <dgm:pt modelId="{930CBFCB-CFA4-460D-BE05-ADE6D1DE0D3E}" type="pres">
      <dgm:prSet presAssocID="{C8C23548-1595-4E25-9C0A-0F07E741D3EE}" presName="connTx" presStyleLbl="parChTrans1D4" presStyleIdx="46" presStyleCnt="94"/>
      <dgm:spPr/>
    </dgm:pt>
    <dgm:pt modelId="{B4CB62D0-6DDB-4050-B37C-C87D0CDC5DD0}" type="pres">
      <dgm:prSet presAssocID="{2DEF667A-10B3-474D-92A6-3051D927B0C1}" presName="root2" presStyleCnt="0"/>
      <dgm:spPr/>
    </dgm:pt>
    <dgm:pt modelId="{9E18855F-EC9E-4487-AB5E-79988EE78AE3}" type="pres">
      <dgm:prSet presAssocID="{2DEF667A-10B3-474D-92A6-3051D927B0C1}" presName="LevelTwoTextNode" presStyleLbl="node4" presStyleIdx="46" presStyleCnt="94">
        <dgm:presLayoutVars>
          <dgm:chPref val="3"/>
        </dgm:presLayoutVars>
      </dgm:prSet>
      <dgm:spPr/>
    </dgm:pt>
    <dgm:pt modelId="{6B46B533-2937-42CB-8A5C-63248CDBE842}" type="pres">
      <dgm:prSet presAssocID="{2DEF667A-10B3-474D-92A6-3051D927B0C1}" presName="level3hierChild" presStyleCnt="0"/>
      <dgm:spPr/>
    </dgm:pt>
    <dgm:pt modelId="{E07C8C1C-B880-42CE-99DD-D6828928CD37}" type="pres">
      <dgm:prSet presAssocID="{EC486FC6-44D1-489D-BC4A-2C40D101A4C2}" presName="conn2-1" presStyleLbl="parChTrans1D4" presStyleIdx="47" presStyleCnt="94"/>
      <dgm:spPr/>
    </dgm:pt>
    <dgm:pt modelId="{EC1E9EA9-D900-4A30-B904-1DACCEA02FAA}" type="pres">
      <dgm:prSet presAssocID="{EC486FC6-44D1-489D-BC4A-2C40D101A4C2}" presName="connTx" presStyleLbl="parChTrans1D4" presStyleIdx="47" presStyleCnt="94"/>
      <dgm:spPr/>
    </dgm:pt>
    <dgm:pt modelId="{B4702018-69F3-4681-BBE2-2269BFED9C01}" type="pres">
      <dgm:prSet presAssocID="{30AC2604-E324-4504-BADD-CC84AED470C1}" presName="root2" presStyleCnt="0"/>
      <dgm:spPr/>
    </dgm:pt>
    <dgm:pt modelId="{83864DB2-95D0-4245-9CBA-EE2ACD45FD01}" type="pres">
      <dgm:prSet presAssocID="{30AC2604-E324-4504-BADD-CC84AED470C1}" presName="LevelTwoTextNode" presStyleLbl="node4" presStyleIdx="47" presStyleCnt="94">
        <dgm:presLayoutVars>
          <dgm:chPref val="3"/>
        </dgm:presLayoutVars>
      </dgm:prSet>
      <dgm:spPr/>
    </dgm:pt>
    <dgm:pt modelId="{FC3E2A8B-D604-4626-8F9F-01B4C47E8008}" type="pres">
      <dgm:prSet presAssocID="{30AC2604-E324-4504-BADD-CC84AED470C1}" presName="level3hierChild" presStyleCnt="0"/>
      <dgm:spPr/>
    </dgm:pt>
    <dgm:pt modelId="{362301F9-92AF-4BE8-9F3B-22DEDB52EB17}" type="pres">
      <dgm:prSet presAssocID="{808F7F7B-DE56-45CC-B0C3-68C71866EBA1}" presName="conn2-1" presStyleLbl="parChTrans1D4" presStyleIdx="48" presStyleCnt="94"/>
      <dgm:spPr/>
    </dgm:pt>
    <dgm:pt modelId="{CB9EDD4D-AD23-4B18-8B48-1440D07C7693}" type="pres">
      <dgm:prSet presAssocID="{808F7F7B-DE56-45CC-B0C3-68C71866EBA1}" presName="connTx" presStyleLbl="parChTrans1D4" presStyleIdx="48" presStyleCnt="94"/>
      <dgm:spPr/>
    </dgm:pt>
    <dgm:pt modelId="{BB31BE46-9C87-4956-8547-B650B6C9395E}" type="pres">
      <dgm:prSet presAssocID="{7635B12F-5955-4CD0-919B-27CDFBF89D20}" presName="root2" presStyleCnt="0"/>
      <dgm:spPr/>
    </dgm:pt>
    <dgm:pt modelId="{BEC2D977-3EDF-4605-80B0-8F20DAE5DA08}" type="pres">
      <dgm:prSet presAssocID="{7635B12F-5955-4CD0-919B-27CDFBF89D20}" presName="LevelTwoTextNode" presStyleLbl="node4" presStyleIdx="48" presStyleCnt="94">
        <dgm:presLayoutVars>
          <dgm:chPref val="3"/>
        </dgm:presLayoutVars>
      </dgm:prSet>
      <dgm:spPr/>
    </dgm:pt>
    <dgm:pt modelId="{DD8C1907-5E78-475B-BB79-8EE2EEF8E6E5}" type="pres">
      <dgm:prSet presAssocID="{7635B12F-5955-4CD0-919B-27CDFBF89D20}" presName="level3hierChild" presStyleCnt="0"/>
      <dgm:spPr/>
    </dgm:pt>
    <dgm:pt modelId="{7FB11E9A-7A0A-4890-8799-B20D24CB5C54}" type="pres">
      <dgm:prSet presAssocID="{99ACBB0F-1355-4310-BE01-796FB64B27EE}" presName="conn2-1" presStyleLbl="parChTrans1D4" presStyleIdx="49" presStyleCnt="94"/>
      <dgm:spPr/>
    </dgm:pt>
    <dgm:pt modelId="{A76466E5-1A52-4663-976A-6D21BF3FDBC2}" type="pres">
      <dgm:prSet presAssocID="{99ACBB0F-1355-4310-BE01-796FB64B27EE}" presName="connTx" presStyleLbl="parChTrans1D4" presStyleIdx="49" presStyleCnt="94"/>
      <dgm:spPr/>
    </dgm:pt>
    <dgm:pt modelId="{01116C87-5FF6-49F0-9732-3935E7A83F23}" type="pres">
      <dgm:prSet presAssocID="{35288806-B7F7-499C-9A6B-B3A90F117C71}" presName="root2" presStyleCnt="0"/>
      <dgm:spPr/>
    </dgm:pt>
    <dgm:pt modelId="{A38F449C-0CFC-4D9D-BD61-59666EE01E7D}" type="pres">
      <dgm:prSet presAssocID="{35288806-B7F7-499C-9A6B-B3A90F117C71}" presName="LevelTwoTextNode" presStyleLbl="node4" presStyleIdx="49" presStyleCnt="94">
        <dgm:presLayoutVars>
          <dgm:chPref val="3"/>
        </dgm:presLayoutVars>
      </dgm:prSet>
      <dgm:spPr/>
    </dgm:pt>
    <dgm:pt modelId="{73528F63-ED70-493E-9B61-0D69A9D1DE3C}" type="pres">
      <dgm:prSet presAssocID="{35288806-B7F7-499C-9A6B-B3A90F117C71}" presName="level3hierChild" presStyleCnt="0"/>
      <dgm:spPr/>
    </dgm:pt>
    <dgm:pt modelId="{9884EA89-BBBA-487B-A735-1C8A6CB1CFF4}" type="pres">
      <dgm:prSet presAssocID="{95214AD7-ACBA-43C7-9E05-525A66DC850E}" presName="conn2-1" presStyleLbl="parChTrans1D4" presStyleIdx="50" presStyleCnt="94"/>
      <dgm:spPr/>
    </dgm:pt>
    <dgm:pt modelId="{1EA8C8F2-AD69-46FB-B843-7FB1CD005930}" type="pres">
      <dgm:prSet presAssocID="{95214AD7-ACBA-43C7-9E05-525A66DC850E}" presName="connTx" presStyleLbl="parChTrans1D4" presStyleIdx="50" presStyleCnt="94"/>
      <dgm:spPr/>
    </dgm:pt>
    <dgm:pt modelId="{516990B9-C130-470D-8A83-A333A15ED46D}" type="pres">
      <dgm:prSet presAssocID="{F8F6CA8C-B42B-423E-A2D6-5952BC7DC914}" presName="root2" presStyleCnt="0"/>
      <dgm:spPr/>
    </dgm:pt>
    <dgm:pt modelId="{0FF49C0C-5D93-436D-B55D-405FB3E2E33F}" type="pres">
      <dgm:prSet presAssocID="{F8F6CA8C-B42B-423E-A2D6-5952BC7DC914}" presName="LevelTwoTextNode" presStyleLbl="node4" presStyleIdx="50" presStyleCnt="94">
        <dgm:presLayoutVars>
          <dgm:chPref val="3"/>
        </dgm:presLayoutVars>
      </dgm:prSet>
      <dgm:spPr/>
    </dgm:pt>
    <dgm:pt modelId="{F288D967-DA6F-40F1-A183-49D3CCC93B0E}" type="pres">
      <dgm:prSet presAssocID="{F8F6CA8C-B42B-423E-A2D6-5952BC7DC914}" presName="level3hierChild" presStyleCnt="0"/>
      <dgm:spPr/>
    </dgm:pt>
    <dgm:pt modelId="{36615C45-8349-43A0-B7FF-7B43A7117266}" type="pres">
      <dgm:prSet presAssocID="{9ECFEDD2-A083-40A3-A4F5-D5965D8FF6BB}" presName="conn2-1" presStyleLbl="parChTrans1D4" presStyleIdx="51" presStyleCnt="94"/>
      <dgm:spPr/>
    </dgm:pt>
    <dgm:pt modelId="{F7F65B99-97DE-4D54-AA48-61EC1033A20D}" type="pres">
      <dgm:prSet presAssocID="{9ECFEDD2-A083-40A3-A4F5-D5965D8FF6BB}" presName="connTx" presStyleLbl="parChTrans1D4" presStyleIdx="51" presStyleCnt="94"/>
      <dgm:spPr/>
    </dgm:pt>
    <dgm:pt modelId="{823A1772-8FE4-4686-9945-7601F4CC9EDE}" type="pres">
      <dgm:prSet presAssocID="{00AC280A-8E3A-4DDD-9C5B-8A783E4B6F97}" presName="root2" presStyleCnt="0"/>
      <dgm:spPr/>
    </dgm:pt>
    <dgm:pt modelId="{7FF30DA5-A3DF-4940-BC31-1FCC08C3ADE1}" type="pres">
      <dgm:prSet presAssocID="{00AC280A-8E3A-4DDD-9C5B-8A783E4B6F97}" presName="LevelTwoTextNode" presStyleLbl="node4" presStyleIdx="51" presStyleCnt="94">
        <dgm:presLayoutVars>
          <dgm:chPref val="3"/>
        </dgm:presLayoutVars>
      </dgm:prSet>
      <dgm:spPr/>
    </dgm:pt>
    <dgm:pt modelId="{4550C82E-4B54-4CD0-98EE-A1D7E2F3EB79}" type="pres">
      <dgm:prSet presAssocID="{00AC280A-8E3A-4DDD-9C5B-8A783E4B6F97}" presName="level3hierChild" presStyleCnt="0"/>
      <dgm:spPr/>
    </dgm:pt>
    <dgm:pt modelId="{ECEFDAA9-D18C-4582-8E65-35CD35057BEA}" type="pres">
      <dgm:prSet presAssocID="{1B1E887D-5D0F-489F-9F73-0D1185DDBF9C}" presName="conn2-1" presStyleLbl="parChTrans1D4" presStyleIdx="52" presStyleCnt="94"/>
      <dgm:spPr/>
    </dgm:pt>
    <dgm:pt modelId="{C92F3F75-824E-4002-AB07-B164312611DD}" type="pres">
      <dgm:prSet presAssocID="{1B1E887D-5D0F-489F-9F73-0D1185DDBF9C}" presName="connTx" presStyleLbl="parChTrans1D4" presStyleIdx="52" presStyleCnt="94"/>
      <dgm:spPr/>
    </dgm:pt>
    <dgm:pt modelId="{EECE185E-3F41-4D91-9443-50F3AAF0D48A}" type="pres">
      <dgm:prSet presAssocID="{401AB9CB-2791-4F4F-BA1B-3E86F04DB319}" presName="root2" presStyleCnt="0"/>
      <dgm:spPr/>
    </dgm:pt>
    <dgm:pt modelId="{A148A855-0F1E-4E6B-8E44-F2993724303E}" type="pres">
      <dgm:prSet presAssocID="{401AB9CB-2791-4F4F-BA1B-3E86F04DB319}" presName="LevelTwoTextNode" presStyleLbl="node4" presStyleIdx="52" presStyleCnt="94">
        <dgm:presLayoutVars>
          <dgm:chPref val="3"/>
        </dgm:presLayoutVars>
      </dgm:prSet>
      <dgm:spPr/>
    </dgm:pt>
    <dgm:pt modelId="{026F3113-ECA2-40A4-AE7F-AA099D0FDACB}" type="pres">
      <dgm:prSet presAssocID="{401AB9CB-2791-4F4F-BA1B-3E86F04DB319}" presName="level3hierChild" presStyleCnt="0"/>
      <dgm:spPr/>
    </dgm:pt>
    <dgm:pt modelId="{35F91330-DC8B-4D33-BA45-538F09DA2D21}" type="pres">
      <dgm:prSet presAssocID="{CBF7770F-5281-4749-8B4A-BE292E00131F}" presName="conn2-1" presStyleLbl="parChTrans1D4" presStyleIdx="53" presStyleCnt="94"/>
      <dgm:spPr/>
    </dgm:pt>
    <dgm:pt modelId="{C6E83D9F-8962-4FF3-ACDD-970F913078A4}" type="pres">
      <dgm:prSet presAssocID="{CBF7770F-5281-4749-8B4A-BE292E00131F}" presName="connTx" presStyleLbl="parChTrans1D4" presStyleIdx="53" presStyleCnt="94"/>
      <dgm:spPr/>
    </dgm:pt>
    <dgm:pt modelId="{493DCB7D-9BA5-42C5-822D-3979831C5BD7}" type="pres">
      <dgm:prSet presAssocID="{25AAC8C3-841A-4536-B828-C33133DECB28}" presName="root2" presStyleCnt="0"/>
      <dgm:spPr/>
    </dgm:pt>
    <dgm:pt modelId="{E1FB0219-04F7-4C33-870D-15C05C89AA31}" type="pres">
      <dgm:prSet presAssocID="{25AAC8C3-841A-4536-B828-C33133DECB28}" presName="LevelTwoTextNode" presStyleLbl="node4" presStyleIdx="53" presStyleCnt="94">
        <dgm:presLayoutVars>
          <dgm:chPref val="3"/>
        </dgm:presLayoutVars>
      </dgm:prSet>
      <dgm:spPr/>
    </dgm:pt>
    <dgm:pt modelId="{EEC5F382-68DF-4017-999A-B32AB04095E4}" type="pres">
      <dgm:prSet presAssocID="{25AAC8C3-841A-4536-B828-C33133DECB28}" presName="level3hierChild" presStyleCnt="0"/>
      <dgm:spPr/>
    </dgm:pt>
    <dgm:pt modelId="{C3EC7FDC-E446-475E-8BAA-CAAB73DC94CF}" type="pres">
      <dgm:prSet presAssocID="{C56FA395-4C1D-4052-AE1B-FAE7129EA921}" presName="conn2-1" presStyleLbl="parChTrans1D4" presStyleIdx="54" presStyleCnt="94"/>
      <dgm:spPr/>
    </dgm:pt>
    <dgm:pt modelId="{A598E212-B26C-439A-8269-BE48BEF9408B}" type="pres">
      <dgm:prSet presAssocID="{C56FA395-4C1D-4052-AE1B-FAE7129EA921}" presName="connTx" presStyleLbl="parChTrans1D4" presStyleIdx="54" presStyleCnt="94"/>
      <dgm:spPr/>
    </dgm:pt>
    <dgm:pt modelId="{2D78BC57-EFEB-4ABD-A3FD-F0B2B30BF2A9}" type="pres">
      <dgm:prSet presAssocID="{1FD706AC-6F5F-4596-B8BB-D3E2B3E33D62}" presName="root2" presStyleCnt="0"/>
      <dgm:spPr/>
    </dgm:pt>
    <dgm:pt modelId="{A6EF8779-6BC7-4696-AC84-DA6E6DBB003B}" type="pres">
      <dgm:prSet presAssocID="{1FD706AC-6F5F-4596-B8BB-D3E2B3E33D62}" presName="LevelTwoTextNode" presStyleLbl="node4" presStyleIdx="54" presStyleCnt="94">
        <dgm:presLayoutVars>
          <dgm:chPref val="3"/>
        </dgm:presLayoutVars>
      </dgm:prSet>
      <dgm:spPr/>
    </dgm:pt>
    <dgm:pt modelId="{DDA88445-7E9B-435F-80ED-6BECF5B5B2BC}" type="pres">
      <dgm:prSet presAssocID="{1FD706AC-6F5F-4596-B8BB-D3E2B3E33D62}" presName="level3hierChild" presStyleCnt="0"/>
      <dgm:spPr/>
    </dgm:pt>
    <dgm:pt modelId="{172837B0-9659-47BD-80F6-6E3B0D1FB26B}" type="pres">
      <dgm:prSet presAssocID="{8B0DBC17-3488-4C53-BC8D-F9EDAF780C14}" presName="conn2-1" presStyleLbl="parChTrans1D4" presStyleIdx="55" presStyleCnt="94"/>
      <dgm:spPr/>
    </dgm:pt>
    <dgm:pt modelId="{EB78536D-6D23-40D4-B231-464EFAA7DC2E}" type="pres">
      <dgm:prSet presAssocID="{8B0DBC17-3488-4C53-BC8D-F9EDAF780C14}" presName="connTx" presStyleLbl="parChTrans1D4" presStyleIdx="55" presStyleCnt="94"/>
      <dgm:spPr/>
    </dgm:pt>
    <dgm:pt modelId="{51E92B58-A5BC-41E2-8159-4F04DD9026E6}" type="pres">
      <dgm:prSet presAssocID="{9D241E50-9BA2-4606-B669-ED43211D96F3}" presName="root2" presStyleCnt="0"/>
      <dgm:spPr/>
    </dgm:pt>
    <dgm:pt modelId="{9F11D675-A318-4021-A031-3D49B97722E6}" type="pres">
      <dgm:prSet presAssocID="{9D241E50-9BA2-4606-B669-ED43211D96F3}" presName="LevelTwoTextNode" presStyleLbl="node4" presStyleIdx="55" presStyleCnt="94">
        <dgm:presLayoutVars>
          <dgm:chPref val="3"/>
        </dgm:presLayoutVars>
      </dgm:prSet>
      <dgm:spPr/>
    </dgm:pt>
    <dgm:pt modelId="{7449B19A-839E-4421-97BB-CFCF9804756B}" type="pres">
      <dgm:prSet presAssocID="{9D241E50-9BA2-4606-B669-ED43211D96F3}" presName="level3hierChild" presStyleCnt="0"/>
      <dgm:spPr/>
    </dgm:pt>
    <dgm:pt modelId="{0942CBB5-D05E-4138-A62E-67C8F09E558B}" type="pres">
      <dgm:prSet presAssocID="{A23076A5-E1B1-4CE7-A041-F79F5088DAAB}" presName="conn2-1" presStyleLbl="parChTrans1D4" presStyleIdx="56" presStyleCnt="94"/>
      <dgm:spPr/>
    </dgm:pt>
    <dgm:pt modelId="{B0239BA6-6CD4-41F4-BD58-1F5EE78001F5}" type="pres">
      <dgm:prSet presAssocID="{A23076A5-E1B1-4CE7-A041-F79F5088DAAB}" presName="connTx" presStyleLbl="parChTrans1D4" presStyleIdx="56" presStyleCnt="94"/>
      <dgm:spPr/>
    </dgm:pt>
    <dgm:pt modelId="{1B62ACA7-3964-4606-837B-9D795A783B49}" type="pres">
      <dgm:prSet presAssocID="{E07EE7EE-E58D-45C2-86D7-39BD9EC0E275}" presName="root2" presStyleCnt="0"/>
      <dgm:spPr/>
    </dgm:pt>
    <dgm:pt modelId="{F5BAAF8F-493C-4C60-BB5C-C54F24DF074C}" type="pres">
      <dgm:prSet presAssocID="{E07EE7EE-E58D-45C2-86D7-39BD9EC0E275}" presName="LevelTwoTextNode" presStyleLbl="node4" presStyleIdx="56" presStyleCnt="94">
        <dgm:presLayoutVars>
          <dgm:chPref val="3"/>
        </dgm:presLayoutVars>
      </dgm:prSet>
      <dgm:spPr/>
    </dgm:pt>
    <dgm:pt modelId="{5D94EFE1-5339-4F27-AA2A-B0795BDCB943}" type="pres">
      <dgm:prSet presAssocID="{E07EE7EE-E58D-45C2-86D7-39BD9EC0E275}" presName="level3hierChild" presStyleCnt="0"/>
      <dgm:spPr/>
    </dgm:pt>
    <dgm:pt modelId="{B0948CB8-B104-4F66-933A-B11018400BB3}" type="pres">
      <dgm:prSet presAssocID="{57D347F4-0F10-4566-85B6-2C4CA9C29230}" presName="conn2-1" presStyleLbl="parChTrans1D4" presStyleIdx="57" presStyleCnt="94"/>
      <dgm:spPr/>
    </dgm:pt>
    <dgm:pt modelId="{1194C666-9CA6-4CED-8C90-3D856D4C9CF8}" type="pres">
      <dgm:prSet presAssocID="{57D347F4-0F10-4566-85B6-2C4CA9C29230}" presName="connTx" presStyleLbl="parChTrans1D4" presStyleIdx="57" presStyleCnt="94"/>
      <dgm:spPr/>
    </dgm:pt>
    <dgm:pt modelId="{F582674A-01C9-4CB9-B794-50B39AE90753}" type="pres">
      <dgm:prSet presAssocID="{A3137585-DDEC-4986-8100-80D2523D78F8}" presName="root2" presStyleCnt="0"/>
      <dgm:spPr/>
    </dgm:pt>
    <dgm:pt modelId="{FF69FBF2-F9AC-4A7B-B234-6A0DAA9C5BE4}" type="pres">
      <dgm:prSet presAssocID="{A3137585-DDEC-4986-8100-80D2523D78F8}" presName="LevelTwoTextNode" presStyleLbl="node4" presStyleIdx="57" presStyleCnt="94">
        <dgm:presLayoutVars>
          <dgm:chPref val="3"/>
        </dgm:presLayoutVars>
      </dgm:prSet>
      <dgm:spPr/>
    </dgm:pt>
    <dgm:pt modelId="{28AE85F4-A145-4E01-B31D-029C91C2F1F8}" type="pres">
      <dgm:prSet presAssocID="{A3137585-DDEC-4986-8100-80D2523D78F8}" presName="level3hierChild" presStyleCnt="0"/>
      <dgm:spPr/>
    </dgm:pt>
    <dgm:pt modelId="{6C5A67FC-F9A3-4B29-90FD-5EB1F645142F}" type="pres">
      <dgm:prSet presAssocID="{4BF842E0-FE50-4185-A0BE-63553FEDD2B3}" presName="conn2-1" presStyleLbl="parChTrans1D4" presStyleIdx="58" presStyleCnt="94"/>
      <dgm:spPr/>
    </dgm:pt>
    <dgm:pt modelId="{22427A32-22BD-436D-9929-CAC639CC0C36}" type="pres">
      <dgm:prSet presAssocID="{4BF842E0-FE50-4185-A0BE-63553FEDD2B3}" presName="connTx" presStyleLbl="parChTrans1D4" presStyleIdx="58" presStyleCnt="94"/>
      <dgm:spPr/>
    </dgm:pt>
    <dgm:pt modelId="{7E653D68-2394-4D08-90EC-EC2D0BD65250}" type="pres">
      <dgm:prSet presAssocID="{178A1445-C120-4E3A-961B-5C1FC5ADFCBF}" presName="root2" presStyleCnt="0"/>
      <dgm:spPr/>
    </dgm:pt>
    <dgm:pt modelId="{5ABB603C-24B8-4B45-802E-93DCA52DCFE7}" type="pres">
      <dgm:prSet presAssocID="{178A1445-C120-4E3A-961B-5C1FC5ADFCBF}" presName="LevelTwoTextNode" presStyleLbl="node4" presStyleIdx="58" presStyleCnt="94">
        <dgm:presLayoutVars>
          <dgm:chPref val="3"/>
        </dgm:presLayoutVars>
      </dgm:prSet>
      <dgm:spPr/>
    </dgm:pt>
    <dgm:pt modelId="{34E97AD0-EBAE-40F5-9BCA-EF9BB49202F8}" type="pres">
      <dgm:prSet presAssocID="{178A1445-C120-4E3A-961B-5C1FC5ADFCBF}" presName="level3hierChild" presStyleCnt="0"/>
      <dgm:spPr/>
    </dgm:pt>
    <dgm:pt modelId="{F90ABA63-F1EC-41A0-AF80-01731898A40B}" type="pres">
      <dgm:prSet presAssocID="{3D49E2F9-4B6F-4732-AD11-812DA5595A4D}" presName="conn2-1" presStyleLbl="parChTrans1D4" presStyleIdx="59" presStyleCnt="94"/>
      <dgm:spPr/>
    </dgm:pt>
    <dgm:pt modelId="{EDC54084-E41A-4B10-B94E-450CBFDF95ED}" type="pres">
      <dgm:prSet presAssocID="{3D49E2F9-4B6F-4732-AD11-812DA5595A4D}" presName="connTx" presStyleLbl="parChTrans1D4" presStyleIdx="59" presStyleCnt="94"/>
      <dgm:spPr/>
    </dgm:pt>
    <dgm:pt modelId="{7248B760-6FA8-4F54-AECA-400094589B58}" type="pres">
      <dgm:prSet presAssocID="{D5522737-B2FF-4701-B831-3E1F3A87B3D3}" presName="root2" presStyleCnt="0"/>
      <dgm:spPr/>
    </dgm:pt>
    <dgm:pt modelId="{927AC00C-6C76-4424-ACD8-9493C802F634}" type="pres">
      <dgm:prSet presAssocID="{D5522737-B2FF-4701-B831-3E1F3A87B3D3}" presName="LevelTwoTextNode" presStyleLbl="node4" presStyleIdx="59" presStyleCnt="94">
        <dgm:presLayoutVars>
          <dgm:chPref val="3"/>
        </dgm:presLayoutVars>
      </dgm:prSet>
      <dgm:spPr/>
    </dgm:pt>
    <dgm:pt modelId="{5A50BC75-3AF9-48D4-B407-FA578FA80936}" type="pres">
      <dgm:prSet presAssocID="{D5522737-B2FF-4701-B831-3E1F3A87B3D3}" presName="level3hierChild" presStyleCnt="0"/>
      <dgm:spPr/>
    </dgm:pt>
    <dgm:pt modelId="{E4DBF69D-CD3A-4448-B248-BFED6F8E5FC2}" type="pres">
      <dgm:prSet presAssocID="{767814EC-BF24-4C30-B550-9E15A12EADE3}" presName="conn2-1" presStyleLbl="parChTrans1D4" presStyleIdx="60" presStyleCnt="94"/>
      <dgm:spPr/>
    </dgm:pt>
    <dgm:pt modelId="{1D4B6108-1508-472D-B842-A0CFB597F3D2}" type="pres">
      <dgm:prSet presAssocID="{767814EC-BF24-4C30-B550-9E15A12EADE3}" presName="connTx" presStyleLbl="parChTrans1D4" presStyleIdx="60" presStyleCnt="94"/>
      <dgm:spPr/>
    </dgm:pt>
    <dgm:pt modelId="{E92A0476-B527-4C0F-B5B3-4D502864AF75}" type="pres">
      <dgm:prSet presAssocID="{F9E7273A-62C1-4A6C-908A-FA48C2B4CAB1}" presName="root2" presStyleCnt="0"/>
      <dgm:spPr/>
    </dgm:pt>
    <dgm:pt modelId="{6612882B-FD9D-4750-AF7D-CAF8228B7874}" type="pres">
      <dgm:prSet presAssocID="{F9E7273A-62C1-4A6C-908A-FA48C2B4CAB1}" presName="LevelTwoTextNode" presStyleLbl="node4" presStyleIdx="60" presStyleCnt="94">
        <dgm:presLayoutVars>
          <dgm:chPref val="3"/>
        </dgm:presLayoutVars>
      </dgm:prSet>
      <dgm:spPr/>
    </dgm:pt>
    <dgm:pt modelId="{18A5EFAA-D6EA-4379-9220-8D0CF9E6B41F}" type="pres">
      <dgm:prSet presAssocID="{F9E7273A-62C1-4A6C-908A-FA48C2B4CAB1}" presName="level3hierChild" presStyleCnt="0"/>
      <dgm:spPr/>
    </dgm:pt>
    <dgm:pt modelId="{BC83A410-B89B-4A6F-BAEF-63E7A86F3D5C}" type="pres">
      <dgm:prSet presAssocID="{0F8A050F-897F-411A-B4CB-82B638CC3F62}" presName="conn2-1" presStyleLbl="parChTrans1D4" presStyleIdx="61" presStyleCnt="94"/>
      <dgm:spPr/>
    </dgm:pt>
    <dgm:pt modelId="{2AC4B0B1-8ED8-477C-B7C4-3E98B91B3962}" type="pres">
      <dgm:prSet presAssocID="{0F8A050F-897F-411A-B4CB-82B638CC3F62}" presName="connTx" presStyleLbl="parChTrans1D4" presStyleIdx="61" presStyleCnt="94"/>
      <dgm:spPr/>
    </dgm:pt>
    <dgm:pt modelId="{014562D0-5A00-45BA-A86C-6315067BE5DC}" type="pres">
      <dgm:prSet presAssocID="{0B648F94-8079-40EB-B7F9-B28A9FC32D6B}" presName="root2" presStyleCnt="0"/>
      <dgm:spPr/>
    </dgm:pt>
    <dgm:pt modelId="{84B75400-B603-4956-90B3-9D4AB6E55CB9}" type="pres">
      <dgm:prSet presAssocID="{0B648F94-8079-40EB-B7F9-B28A9FC32D6B}" presName="LevelTwoTextNode" presStyleLbl="node4" presStyleIdx="61" presStyleCnt="94">
        <dgm:presLayoutVars>
          <dgm:chPref val="3"/>
        </dgm:presLayoutVars>
      </dgm:prSet>
      <dgm:spPr/>
    </dgm:pt>
    <dgm:pt modelId="{43B1FA9C-0012-4348-8CAB-624360514797}" type="pres">
      <dgm:prSet presAssocID="{0B648F94-8079-40EB-B7F9-B28A9FC32D6B}" presName="level3hierChild" presStyleCnt="0"/>
      <dgm:spPr/>
    </dgm:pt>
    <dgm:pt modelId="{14B507FB-B501-4ECD-9DC9-9E485832C7C5}" type="pres">
      <dgm:prSet presAssocID="{183075D5-3989-4B82-A302-6EB27985566D}" presName="conn2-1" presStyleLbl="parChTrans1D4" presStyleIdx="62" presStyleCnt="94"/>
      <dgm:spPr/>
    </dgm:pt>
    <dgm:pt modelId="{B936EE90-6CA8-44CE-82DC-C7A5CBEC3151}" type="pres">
      <dgm:prSet presAssocID="{183075D5-3989-4B82-A302-6EB27985566D}" presName="connTx" presStyleLbl="parChTrans1D4" presStyleIdx="62" presStyleCnt="94"/>
      <dgm:spPr/>
    </dgm:pt>
    <dgm:pt modelId="{54C9A057-75AB-4A01-8602-5A513FCA038D}" type="pres">
      <dgm:prSet presAssocID="{D7AE1CFC-96A1-4BB8-A8D2-3797C6CC2658}" presName="root2" presStyleCnt="0"/>
      <dgm:spPr/>
    </dgm:pt>
    <dgm:pt modelId="{638B8975-F509-4B5B-A8D9-D19C8A0A695D}" type="pres">
      <dgm:prSet presAssocID="{D7AE1CFC-96A1-4BB8-A8D2-3797C6CC2658}" presName="LevelTwoTextNode" presStyleLbl="node4" presStyleIdx="62" presStyleCnt="94">
        <dgm:presLayoutVars>
          <dgm:chPref val="3"/>
        </dgm:presLayoutVars>
      </dgm:prSet>
      <dgm:spPr/>
    </dgm:pt>
    <dgm:pt modelId="{9DA23CC6-2421-4AB3-9926-5E8E06F136A1}" type="pres">
      <dgm:prSet presAssocID="{D7AE1CFC-96A1-4BB8-A8D2-3797C6CC2658}" presName="level3hierChild" presStyleCnt="0"/>
      <dgm:spPr/>
    </dgm:pt>
    <dgm:pt modelId="{4DD9609C-ABBD-4B50-9DDC-BC6EB51E706D}" type="pres">
      <dgm:prSet presAssocID="{EEEFC7F9-3DBF-4EF7-BE33-EDF7F2CF9C10}" presName="conn2-1" presStyleLbl="parChTrans1D4" presStyleIdx="63" presStyleCnt="94"/>
      <dgm:spPr/>
    </dgm:pt>
    <dgm:pt modelId="{9B84E304-C648-4412-A835-BFDEC21A71A0}" type="pres">
      <dgm:prSet presAssocID="{EEEFC7F9-3DBF-4EF7-BE33-EDF7F2CF9C10}" presName="connTx" presStyleLbl="parChTrans1D4" presStyleIdx="63" presStyleCnt="94"/>
      <dgm:spPr/>
    </dgm:pt>
    <dgm:pt modelId="{93B5E00E-29CA-4580-83AE-231AD422AEE3}" type="pres">
      <dgm:prSet presAssocID="{5751EA87-0A66-48A2-B5B1-0C9CE4BB27E1}" presName="root2" presStyleCnt="0"/>
      <dgm:spPr/>
    </dgm:pt>
    <dgm:pt modelId="{E5B11D4B-F60B-4F64-B29A-457904A309E8}" type="pres">
      <dgm:prSet presAssocID="{5751EA87-0A66-48A2-B5B1-0C9CE4BB27E1}" presName="LevelTwoTextNode" presStyleLbl="node4" presStyleIdx="63" presStyleCnt="94">
        <dgm:presLayoutVars>
          <dgm:chPref val="3"/>
        </dgm:presLayoutVars>
      </dgm:prSet>
      <dgm:spPr/>
    </dgm:pt>
    <dgm:pt modelId="{D39A8E5A-9409-4D1E-9BC5-81AD3408FDD7}" type="pres">
      <dgm:prSet presAssocID="{5751EA87-0A66-48A2-B5B1-0C9CE4BB27E1}" presName="level3hierChild" presStyleCnt="0"/>
      <dgm:spPr/>
    </dgm:pt>
    <dgm:pt modelId="{B349699F-44B6-461C-80D9-E68874ED4794}" type="pres">
      <dgm:prSet presAssocID="{EACCBF3C-8A23-435F-A548-DD7047EF9605}" presName="conn2-1" presStyleLbl="parChTrans1D4" presStyleIdx="64" presStyleCnt="94"/>
      <dgm:spPr/>
    </dgm:pt>
    <dgm:pt modelId="{C90866A7-0891-4A3E-9843-B2EAF7E9B0C7}" type="pres">
      <dgm:prSet presAssocID="{EACCBF3C-8A23-435F-A548-DD7047EF9605}" presName="connTx" presStyleLbl="parChTrans1D4" presStyleIdx="64" presStyleCnt="94"/>
      <dgm:spPr/>
    </dgm:pt>
    <dgm:pt modelId="{7165C96F-6805-46E1-A3A4-CB1320162602}" type="pres">
      <dgm:prSet presAssocID="{F1886A70-B24B-43A4-8EBF-ED880A865971}" presName="root2" presStyleCnt="0"/>
      <dgm:spPr/>
    </dgm:pt>
    <dgm:pt modelId="{BFD9E406-DD8B-4E86-8F4F-48D48AC26D03}" type="pres">
      <dgm:prSet presAssocID="{F1886A70-B24B-43A4-8EBF-ED880A865971}" presName="LevelTwoTextNode" presStyleLbl="node4" presStyleIdx="64" presStyleCnt="94">
        <dgm:presLayoutVars>
          <dgm:chPref val="3"/>
        </dgm:presLayoutVars>
      </dgm:prSet>
      <dgm:spPr/>
    </dgm:pt>
    <dgm:pt modelId="{72C277FD-A00D-4751-A7EB-22D6CA3B49A3}" type="pres">
      <dgm:prSet presAssocID="{F1886A70-B24B-43A4-8EBF-ED880A865971}" presName="level3hierChild" presStyleCnt="0"/>
      <dgm:spPr/>
    </dgm:pt>
    <dgm:pt modelId="{F71FF434-1C09-45A5-A3B9-66EEDD34F335}" type="pres">
      <dgm:prSet presAssocID="{9C428581-987D-4A56-A095-4673208E5FB4}" presName="conn2-1" presStyleLbl="parChTrans1D4" presStyleIdx="65" presStyleCnt="94"/>
      <dgm:spPr/>
    </dgm:pt>
    <dgm:pt modelId="{724BE454-3C56-4014-B929-1565064D07CE}" type="pres">
      <dgm:prSet presAssocID="{9C428581-987D-4A56-A095-4673208E5FB4}" presName="connTx" presStyleLbl="parChTrans1D4" presStyleIdx="65" presStyleCnt="94"/>
      <dgm:spPr/>
    </dgm:pt>
    <dgm:pt modelId="{0AEC5295-FB19-4D35-9EE6-E9589F0B7048}" type="pres">
      <dgm:prSet presAssocID="{36896A28-95A0-40C4-914C-1B314EE4D545}" presName="root2" presStyleCnt="0"/>
      <dgm:spPr/>
    </dgm:pt>
    <dgm:pt modelId="{87690E0B-CC23-4BFE-B361-E488DC2E7C42}" type="pres">
      <dgm:prSet presAssocID="{36896A28-95A0-40C4-914C-1B314EE4D545}" presName="LevelTwoTextNode" presStyleLbl="node4" presStyleIdx="65" presStyleCnt="94">
        <dgm:presLayoutVars>
          <dgm:chPref val="3"/>
        </dgm:presLayoutVars>
      </dgm:prSet>
      <dgm:spPr/>
    </dgm:pt>
    <dgm:pt modelId="{38719CBD-22CD-47B2-BC2F-522B5684AADC}" type="pres">
      <dgm:prSet presAssocID="{36896A28-95A0-40C4-914C-1B314EE4D545}" presName="level3hierChild" presStyleCnt="0"/>
      <dgm:spPr/>
    </dgm:pt>
    <dgm:pt modelId="{0978A4B1-2416-49F3-96D2-408C9947C258}" type="pres">
      <dgm:prSet presAssocID="{B58D46B3-7BC8-4E2F-8C35-72C386B855D8}" presName="conn2-1" presStyleLbl="parChTrans1D4" presStyleIdx="66" presStyleCnt="94"/>
      <dgm:spPr/>
    </dgm:pt>
    <dgm:pt modelId="{04B39BAD-CADE-433E-85FD-D58A83B2A2C7}" type="pres">
      <dgm:prSet presAssocID="{B58D46B3-7BC8-4E2F-8C35-72C386B855D8}" presName="connTx" presStyleLbl="parChTrans1D4" presStyleIdx="66" presStyleCnt="94"/>
      <dgm:spPr/>
    </dgm:pt>
    <dgm:pt modelId="{5E8B4E24-5130-4DF8-B66B-8A62387AE0DE}" type="pres">
      <dgm:prSet presAssocID="{CBBB6EB9-1ABC-44DF-9436-0D3C9C9163E8}" presName="root2" presStyleCnt="0"/>
      <dgm:spPr/>
    </dgm:pt>
    <dgm:pt modelId="{37D06B6A-1CED-41D3-8C92-92EED07DCEBD}" type="pres">
      <dgm:prSet presAssocID="{CBBB6EB9-1ABC-44DF-9436-0D3C9C9163E8}" presName="LevelTwoTextNode" presStyleLbl="node4" presStyleIdx="66" presStyleCnt="94">
        <dgm:presLayoutVars>
          <dgm:chPref val="3"/>
        </dgm:presLayoutVars>
      </dgm:prSet>
      <dgm:spPr/>
    </dgm:pt>
    <dgm:pt modelId="{8F7B87FB-B2D0-459C-8E5C-187BD0A0ABA7}" type="pres">
      <dgm:prSet presAssocID="{CBBB6EB9-1ABC-44DF-9436-0D3C9C9163E8}" presName="level3hierChild" presStyleCnt="0"/>
      <dgm:spPr/>
    </dgm:pt>
    <dgm:pt modelId="{A8C48B91-8799-4B94-B3AA-DF3A66550B79}" type="pres">
      <dgm:prSet presAssocID="{A4FCE408-4D0B-47B1-87CC-C4C4A59E3780}" presName="conn2-1" presStyleLbl="parChTrans1D4" presStyleIdx="67" presStyleCnt="94"/>
      <dgm:spPr/>
    </dgm:pt>
    <dgm:pt modelId="{2FB08400-9463-4BF3-9F0B-19E55C104DCB}" type="pres">
      <dgm:prSet presAssocID="{A4FCE408-4D0B-47B1-87CC-C4C4A59E3780}" presName="connTx" presStyleLbl="parChTrans1D4" presStyleIdx="67" presStyleCnt="94"/>
      <dgm:spPr/>
    </dgm:pt>
    <dgm:pt modelId="{A562696B-3EA8-4663-93FB-3A065D1B4988}" type="pres">
      <dgm:prSet presAssocID="{014773B9-58F1-42FA-B5FE-3E69DB0DBF0B}" presName="root2" presStyleCnt="0"/>
      <dgm:spPr/>
    </dgm:pt>
    <dgm:pt modelId="{ED8E081D-8611-417A-AEEA-73DAE729B226}" type="pres">
      <dgm:prSet presAssocID="{014773B9-58F1-42FA-B5FE-3E69DB0DBF0B}" presName="LevelTwoTextNode" presStyleLbl="node4" presStyleIdx="67" presStyleCnt="94">
        <dgm:presLayoutVars>
          <dgm:chPref val="3"/>
        </dgm:presLayoutVars>
      </dgm:prSet>
      <dgm:spPr/>
    </dgm:pt>
    <dgm:pt modelId="{255A8402-27FD-4B2C-9B04-DF6B4F46DA2F}" type="pres">
      <dgm:prSet presAssocID="{014773B9-58F1-42FA-B5FE-3E69DB0DBF0B}" presName="level3hierChild" presStyleCnt="0"/>
      <dgm:spPr/>
    </dgm:pt>
    <dgm:pt modelId="{18E21B19-2626-459A-80B1-17E2870FEBE9}" type="pres">
      <dgm:prSet presAssocID="{784A8D72-EA97-4486-97A8-F59B7E15DD00}" presName="conn2-1" presStyleLbl="parChTrans1D4" presStyleIdx="68" presStyleCnt="94"/>
      <dgm:spPr/>
    </dgm:pt>
    <dgm:pt modelId="{54F97C29-8289-45E2-B4CC-54D5D5BEAA1C}" type="pres">
      <dgm:prSet presAssocID="{784A8D72-EA97-4486-97A8-F59B7E15DD00}" presName="connTx" presStyleLbl="parChTrans1D4" presStyleIdx="68" presStyleCnt="94"/>
      <dgm:spPr/>
    </dgm:pt>
    <dgm:pt modelId="{A88CBFBC-78E6-4348-874E-3DCC638D8F34}" type="pres">
      <dgm:prSet presAssocID="{D92EECCF-EBF2-4493-BC7A-542DF912FA11}" presName="root2" presStyleCnt="0"/>
      <dgm:spPr/>
    </dgm:pt>
    <dgm:pt modelId="{BD28B9BD-7099-42FA-B838-5F3431A5DB68}" type="pres">
      <dgm:prSet presAssocID="{D92EECCF-EBF2-4493-BC7A-542DF912FA11}" presName="LevelTwoTextNode" presStyleLbl="node4" presStyleIdx="68" presStyleCnt="94">
        <dgm:presLayoutVars>
          <dgm:chPref val="3"/>
        </dgm:presLayoutVars>
      </dgm:prSet>
      <dgm:spPr/>
    </dgm:pt>
    <dgm:pt modelId="{12DB0FE7-C026-4D50-B733-5F66E7E99205}" type="pres">
      <dgm:prSet presAssocID="{D92EECCF-EBF2-4493-BC7A-542DF912FA11}" presName="level3hierChild" presStyleCnt="0"/>
      <dgm:spPr/>
    </dgm:pt>
    <dgm:pt modelId="{B076C010-5E65-4900-A80A-B538E1C99828}" type="pres">
      <dgm:prSet presAssocID="{3E8C107D-9C25-49FE-9461-A6B7A6F58664}" presName="conn2-1" presStyleLbl="parChTrans1D4" presStyleIdx="69" presStyleCnt="94"/>
      <dgm:spPr/>
    </dgm:pt>
    <dgm:pt modelId="{CF422CB0-2088-438B-B566-411323AE3DEE}" type="pres">
      <dgm:prSet presAssocID="{3E8C107D-9C25-49FE-9461-A6B7A6F58664}" presName="connTx" presStyleLbl="parChTrans1D4" presStyleIdx="69" presStyleCnt="94"/>
      <dgm:spPr/>
    </dgm:pt>
    <dgm:pt modelId="{B568B533-824E-4EB9-ACD9-F0F06C0376CF}" type="pres">
      <dgm:prSet presAssocID="{3699707D-22AD-48B9-B854-FAC84B402005}" presName="root2" presStyleCnt="0"/>
      <dgm:spPr/>
    </dgm:pt>
    <dgm:pt modelId="{DCBFE581-BE8B-4FCD-A846-CDF22E8B2B31}" type="pres">
      <dgm:prSet presAssocID="{3699707D-22AD-48B9-B854-FAC84B402005}" presName="LevelTwoTextNode" presStyleLbl="node4" presStyleIdx="69" presStyleCnt="94">
        <dgm:presLayoutVars>
          <dgm:chPref val="3"/>
        </dgm:presLayoutVars>
      </dgm:prSet>
      <dgm:spPr/>
    </dgm:pt>
    <dgm:pt modelId="{13AC5AF8-370D-4A5F-9F86-FB445DAFB2F4}" type="pres">
      <dgm:prSet presAssocID="{3699707D-22AD-48B9-B854-FAC84B402005}" presName="level3hierChild" presStyleCnt="0"/>
      <dgm:spPr/>
    </dgm:pt>
    <dgm:pt modelId="{197F820D-0D1D-4630-A32F-7E414C80E247}" type="pres">
      <dgm:prSet presAssocID="{E0B71928-D527-4A95-9D71-C9B308C42245}" presName="conn2-1" presStyleLbl="parChTrans1D4" presStyleIdx="70" presStyleCnt="94"/>
      <dgm:spPr/>
    </dgm:pt>
    <dgm:pt modelId="{93B73BEA-C0A3-4580-BB75-364F24418E9A}" type="pres">
      <dgm:prSet presAssocID="{E0B71928-D527-4A95-9D71-C9B308C42245}" presName="connTx" presStyleLbl="parChTrans1D4" presStyleIdx="70" presStyleCnt="94"/>
      <dgm:spPr/>
    </dgm:pt>
    <dgm:pt modelId="{02C3A2CC-34B5-4C17-83BF-A9B68F2400E4}" type="pres">
      <dgm:prSet presAssocID="{754CCF9C-C763-4C38-858E-FF31074CB4AB}" presName="root2" presStyleCnt="0"/>
      <dgm:spPr/>
    </dgm:pt>
    <dgm:pt modelId="{F7056263-E143-45B0-8DA4-C863A7F4BB9F}" type="pres">
      <dgm:prSet presAssocID="{754CCF9C-C763-4C38-858E-FF31074CB4AB}" presName="LevelTwoTextNode" presStyleLbl="node4" presStyleIdx="70" presStyleCnt="94">
        <dgm:presLayoutVars>
          <dgm:chPref val="3"/>
        </dgm:presLayoutVars>
      </dgm:prSet>
      <dgm:spPr/>
    </dgm:pt>
    <dgm:pt modelId="{700AC3E0-0C28-4455-B23F-5B1935FC4636}" type="pres">
      <dgm:prSet presAssocID="{754CCF9C-C763-4C38-858E-FF31074CB4AB}" presName="level3hierChild" presStyleCnt="0"/>
      <dgm:spPr/>
    </dgm:pt>
    <dgm:pt modelId="{6648E270-B3A1-424A-981E-23431038F191}" type="pres">
      <dgm:prSet presAssocID="{53FA2E25-0765-4BF5-BAFB-0087C2E308AB}" presName="conn2-1" presStyleLbl="parChTrans1D4" presStyleIdx="71" presStyleCnt="94"/>
      <dgm:spPr/>
    </dgm:pt>
    <dgm:pt modelId="{1DFA6E41-3305-46D9-A054-A796FE73665C}" type="pres">
      <dgm:prSet presAssocID="{53FA2E25-0765-4BF5-BAFB-0087C2E308AB}" presName="connTx" presStyleLbl="parChTrans1D4" presStyleIdx="71" presStyleCnt="94"/>
      <dgm:spPr/>
    </dgm:pt>
    <dgm:pt modelId="{3EC0FC33-D28F-4FBB-B476-9B6A6A61603F}" type="pres">
      <dgm:prSet presAssocID="{C9539427-0544-43B0-9DA8-0830944179CE}" presName="root2" presStyleCnt="0"/>
      <dgm:spPr/>
    </dgm:pt>
    <dgm:pt modelId="{73B6837B-9B5C-476C-BB1D-8849DB97EB63}" type="pres">
      <dgm:prSet presAssocID="{C9539427-0544-43B0-9DA8-0830944179CE}" presName="LevelTwoTextNode" presStyleLbl="node4" presStyleIdx="71" presStyleCnt="94">
        <dgm:presLayoutVars>
          <dgm:chPref val="3"/>
        </dgm:presLayoutVars>
      </dgm:prSet>
      <dgm:spPr/>
    </dgm:pt>
    <dgm:pt modelId="{8341330F-A51F-41B5-8690-F7E2DE809931}" type="pres">
      <dgm:prSet presAssocID="{C9539427-0544-43B0-9DA8-0830944179CE}" presName="level3hierChild" presStyleCnt="0"/>
      <dgm:spPr/>
    </dgm:pt>
    <dgm:pt modelId="{42DE8667-4BB3-4443-8464-A7B15A56D006}" type="pres">
      <dgm:prSet presAssocID="{24210F3D-95CA-4B7C-A34A-05F067CF53B7}" presName="conn2-1" presStyleLbl="parChTrans1D4" presStyleIdx="72" presStyleCnt="94"/>
      <dgm:spPr/>
    </dgm:pt>
    <dgm:pt modelId="{EF496677-B54E-4192-83D6-08E86B8C26B6}" type="pres">
      <dgm:prSet presAssocID="{24210F3D-95CA-4B7C-A34A-05F067CF53B7}" presName="connTx" presStyleLbl="parChTrans1D4" presStyleIdx="72" presStyleCnt="94"/>
      <dgm:spPr/>
    </dgm:pt>
    <dgm:pt modelId="{822EA1CF-17E6-4CAA-BC09-D46E9CAC618A}" type="pres">
      <dgm:prSet presAssocID="{398B4549-3F6A-45C1-83BC-B9E02CD1C88E}" presName="root2" presStyleCnt="0"/>
      <dgm:spPr/>
    </dgm:pt>
    <dgm:pt modelId="{C8BF678D-6F3A-4604-AABE-117159D6B8E5}" type="pres">
      <dgm:prSet presAssocID="{398B4549-3F6A-45C1-83BC-B9E02CD1C88E}" presName="LevelTwoTextNode" presStyleLbl="node4" presStyleIdx="72" presStyleCnt="94">
        <dgm:presLayoutVars>
          <dgm:chPref val="3"/>
        </dgm:presLayoutVars>
      </dgm:prSet>
      <dgm:spPr/>
    </dgm:pt>
    <dgm:pt modelId="{AEFEAC45-0107-4F86-B469-A84C83B6F592}" type="pres">
      <dgm:prSet presAssocID="{398B4549-3F6A-45C1-83BC-B9E02CD1C88E}" presName="level3hierChild" presStyleCnt="0"/>
      <dgm:spPr/>
    </dgm:pt>
    <dgm:pt modelId="{FD17DFEA-6D5B-4BED-8C84-FF5B214ABB94}" type="pres">
      <dgm:prSet presAssocID="{0896BD5B-327E-46BD-B10D-5CEA173691AC}" presName="conn2-1" presStyleLbl="parChTrans1D4" presStyleIdx="73" presStyleCnt="94"/>
      <dgm:spPr/>
    </dgm:pt>
    <dgm:pt modelId="{EDF78F6F-B1E7-47D0-BF23-528DC3FE4115}" type="pres">
      <dgm:prSet presAssocID="{0896BD5B-327E-46BD-B10D-5CEA173691AC}" presName="connTx" presStyleLbl="parChTrans1D4" presStyleIdx="73" presStyleCnt="94"/>
      <dgm:spPr/>
    </dgm:pt>
    <dgm:pt modelId="{40C7E9A8-BC8A-4565-B866-45B31C0F1EA9}" type="pres">
      <dgm:prSet presAssocID="{1E9C6796-6FAA-48CA-B856-FD8453C7A857}" presName="root2" presStyleCnt="0"/>
      <dgm:spPr/>
    </dgm:pt>
    <dgm:pt modelId="{BB8AA4C3-9C84-4C65-AE09-CD8893F7822F}" type="pres">
      <dgm:prSet presAssocID="{1E9C6796-6FAA-48CA-B856-FD8453C7A857}" presName="LevelTwoTextNode" presStyleLbl="node4" presStyleIdx="73" presStyleCnt="94">
        <dgm:presLayoutVars>
          <dgm:chPref val="3"/>
        </dgm:presLayoutVars>
      </dgm:prSet>
      <dgm:spPr/>
    </dgm:pt>
    <dgm:pt modelId="{E8FC96B8-877C-4CF0-A332-BF277DE5F2F6}" type="pres">
      <dgm:prSet presAssocID="{1E9C6796-6FAA-48CA-B856-FD8453C7A857}" presName="level3hierChild" presStyleCnt="0"/>
      <dgm:spPr/>
    </dgm:pt>
    <dgm:pt modelId="{41C81875-0EF3-4462-BE60-42FC6EA69F20}" type="pres">
      <dgm:prSet presAssocID="{0CA18282-63BA-4452-8063-FCEBE72E53A3}" presName="conn2-1" presStyleLbl="parChTrans1D4" presStyleIdx="74" presStyleCnt="94"/>
      <dgm:spPr/>
    </dgm:pt>
    <dgm:pt modelId="{9AE1E3D3-62FB-4E47-B64A-B8B9E1440E47}" type="pres">
      <dgm:prSet presAssocID="{0CA18282-63BA-4452-8063-FCEBE72E53A3}" presName="connTx" presStyleLbl="parChTrans1D4" presStyleIdx="74" presStyleCnt="94"/>
      <dgm:spPr/>
    </dgm:pt>
    <dgm:pt modelId="{02333AD2-771E-4E8C-924E-6A037835566F}" type="pres">
      <dgm:prSet presAssocID="{B1B1E7F9-62AE-4A6D-9F09-772A81A7B803}" presName="root2" presStyleCnt="0"/>
      <dgm:spPr/>
    </dgm:pt>
    <dgm:pt modelId="{DD5ECDC2-3165-4ACC-929A-65D5E08F5182}" type="pres">
      <dgm:prSet presAssocID="{B1B1E7F9-62AE-4A6D-9F09-772A81A7B803}" presName="LevelTwoTextNode" presStyleLbl="node4" presStyleIdx="74" presStyleCnt="94">
        <dgm:presLayoutVars>
          <dgm:chPref val="3"/>
        </dgm:presLayoutVars>
      </dgm:prSet>
      <dgm:spPr/>
    </dgm:pt>
    <dgm:pt modelId="{86490874-7D41-4A20-A12C-289B0BCC8D01}" type="pres">
      <dgm:prSet presAssocID="{B1B1E7F9-62AE-4A6D-9F09-772A81A7B803}" presName="level3hierChild" presStyleCnt="0"/>
      <dgm:spPr/>
    </dgm:pt>
    <dgm:pt modelId="{528CDD22-5ECF-47E0-8BBC-B72C26758B93}" type="pres">
      <dgm:prSet presAssocID="{3C884C88-E04C-4549-9B82-59EAFE36C204}" presName="conn2-1" presStyleLbl="parChTrans1D4" presStyleIdx="75" presStyleCnt="94"/>
      <dgm:spPr/>
    </dgm:pt>
    <dgm:pt modelId="{EFC7359F-2244-4077-9369-03394C9FD25A}" type="pres">
      <dgm:prSet presAssocID="{3C884C88-E04C-4549-9B82-59EAFE36C204}" presName="connTx" presStyleLbl="parChTrans1D4" presStyleIdx="75" presStyleCnt="94"/>
      <dgm:spPr/>
    </dgm:pt>
    <dgm:pt modelId="{078E9873-73BF-448B-9E3C-A969E6713663}" type="pres">
      <dgm:prSet presAssocID="{7A5E5804-2D33-48B8-BCA0-E42C6BD5BE2A}" presName="root2" presStyleCnt="0"/>
      <dgm:spPr/>
    </dgm:pt>
    <dgm:pt modelId="{66DE5B92-D0E3-4CBC-86D4-B272A9DDB702}" type="pres">
      <dgm:prSet presAssocID="{7A5E5804-2D33-48B8-BCA0-E42C6BD5BE2A}" presName="LevelTwoTextNode" presStyleLbl="node4" presStyleIdx="75" presStyleCnt="94">
        <dgm:presLayoutVars>
          <dgm:chPref val="3"/>
        </dgm:presLayoutVars>
      </dgm:prSet>
      <dgm:spPr/>
    </dgm:pt>
    <dgm:pt modelId="{1EACA48F-4260-42C7-9A75-15B6824DA45E}" type="pres">
      <dgm:prSet presAssocID="{7A5E5804-2D33-48B8-BCA0-E42C6BD5BE2A}" presName="level3hierChild" presStyleCnt="0"/>
      <dgm:spPr/>
    </dgm:pt>
    <dgm:pt modelId="{AC7A361A-A6E6-414F-8114-F326EF46AF94}" type="pres">
      <dgm:prSet presAssocID="{14B4E20D-7320-4C7F-BE0E-CE95C6F6C492}" presName="conn2-1" presStyleLbl="parChTrans1D4" presStyleIdx="76" presStyleCnt="94"/>
      <dgm:spPr/>
    </dgm:pt>
    <dgm:pt modelId="{C6C4D87F-7865-42CA-9095-1F79E3B5D4E0}" type="pres">
      <dgm:prSet presAssocID="{14B4E20D-7320-4C7F-BE0E-CE95C6F6C492}" presName="connTx" presStyleLbl="parChTrans1D4" presStyleIdx="76" presStyleCnt="94"/>
      <dgm:spPr/>
    </dgm:pt>
    <dgm:pt modelId="{BAD2E9B7-E2BC-489F-9AAF-495C1990713E}" type="pres">
      <dgm:prSet presAssocID="{D1F76396-1A35-4E92-829E-8B72EF160291}" presName="root2" presStyleCnt="0"/>
      <dgm:spPr/>
    </dgm:pt>
    <dgm:pt modelId="{91982EFD-1A88-4157-A82C-556426362ECA}" type="pres">
      <dgm:prSet presAssocID="{D1F76396-1A35-4E92-829E-8B72EF160291}" presName="LevelTwoTextNode" presStyleLbl="node4" presStyleIdx="76" presStyleCnt="94">
        <dgm:presLayoutVars>
          <dgm:chPref val="3"/>
        </dgm:presLayoutVars>
      </dgm:prSet>
      <dgm:spPr/>
    </dgm:pt>
    <dgm:pt modelId="{CB282605-09E0-486C-9B14-BD2E643E9775}" type="pres">
      <dgm:prSet presAssocID="{D1F76396-1A35-4E92-829E-8B72EF160291}" presName="level3hierChild" presStyleCnt="0"/>
      <dgm:spPr/>
    </dgm:pt>
    <dgm:pt modelId="{C3F581B3-7686-454F-B078-7F7B9E541844}" type="pres">
      <dgm:prSet presAssocID="{732C0C87-D37C-4133-95FE-04FC4E691A6C}" presName="conn2-1" presStyleLbl="parChTrans1D4" presStyleIdx="77" presStyleCnt="94"/>
      <dgm:spPr/>
    </dgm:pt>
    <dgm:pt modelId="{1D1BAB64-CB82-4589-AF09-47D290B5A333}" type="pres">
      <dgm:prSet presAssocID="{732C0C87-D37C-4133-95FE-04FC4E691A6C}" presName="connTx" presStyleLbl="parChTrans1D4" presStyleIdx="77" presStyleCnt="94"/>
      <dgm:spPr/>
    </dgm:pt>
    <dgm:pt modelId="{D62A417D-B8D6-49F0-AA91-C098E54A84E5}" type="pres">
      <dgm:prSet presAssocID="{CC5738D1-1B6B-4193-ABDC-479CDD1E3A31}" presName="root2" presStyleCnt="0"/>
      <dgm:spPr/>
    </dgm:pt>
    <dgm:pt modelId="{69469BD5-D0F1-4ED1-9EE2-39F076786C1B}" type="pres">
      <dgm:prSet presAssocID="{CC5738D1-1B6B-4193-ABDC-479CDD1E3A31}" presName="LevelTwoTextNode" presStyleLbl="node4" presStyleIdx="77" presStyleCnt="94">
        <dgm:presLayoutVars>
          <dgm:chPref val="3"/>
        </dgm:presLayoutVars>
      </dgm:prSet>
      <dgm:spPr/>
    </dgm:pt>
    <dgm:pt modelId="{C97138F3-DCFC-4DE5-B089-49C60AF2A91D}" type="pres">
      <dgm:prSet presAssocID="{CC5738D1-1B6B-4193-ABDC-479CDD1E3A31}" presName="level3hierChild" presStyleCnt="0"/>
      <dgm:spPr/>
    </dgm:pt>
    <dgm:pt modelId="{51138B1B-93C1-45CE-A409-998F024EC6EE}" type="pres">
      <dgm:prSet presAssocID="{8774DE93-FB78-452F-8B06-984C4939C534}" presName="conn2-1" presStyleLbl="parChTrans1D4" presStyleIdx="78" presStyleCnt="94"/>
      <dgm:spPr/>
    </dgm:pt>
    <dgm:pt modelId="{C75F5331-113C-4940-B730-4ACFBE0C187C}" type="pres">
      <dgm:prSet presAssocID="{8774DE93-FB78-452F-8B06-984C4939C534}" presName="connTx" presStyleLbl="parChTrans1D4" presStyleIdx="78" presStyleCnt="94"/>
      <dgm:spPr/>
    </dgm:pt>
    <dgm:pt modelId="{45F59F24-F2D4-4DEB-8523-3B95AA0C6FAA}" type="pres">
      <dgm:prSet presAssocID="{A80409E9-8F84-4610-90C8-D8D59157D51B}" presName="root2" presStyleCnt="0"/>
      <dgm:spPr/>
    </dgm:pt>
    <dgm:pt modelId="{6D8CCFC7-ED33-4583-9993-A9EFFE2A12CC}" type="pres">
      <dgm:prSet presAssocID="{A80409E9-8F84-4610-90C8-D8D59157D51B}" presName="LevelTwoTextNode" presStyleLbl="node4" presStyleIdx="78" presStyleCnt="94">
        <dgm:presLayoutVars>
          <dgm:chPref val="3"/>
        </dgm:presLayoutVars>
      </dgm:prSet>
      <dgm:spPr/>
    </dgm:pt>
    <dgm:pt modelId="{253AC9FD-188F-40B6-B29F-68B0A961DF47}" type="pres">
      <dgm:prSet presAssocID="{A80409E9-8F84-4610-90C8-D8D59157D51B}" presName="level3hierChild" presStyleCnt="0"/>
      <dgm:spPr/>
    </dgm:pt>
    <dgm:pt modelId="{757B21D7-2C6C-4DFF-BF9C-EC2568D23D1B}" type="pres">
      <dgm:prSet presAssocID="{56AD2A00-456F-45F3-8A93-122B398A8DB9}" presName="conn2-1" presStyleLbl="parChTrans1D4" presStyleIdx="79" presStyleCnt="94"/>
      <dgm:spPr/>
    </dgm:pt>
    <dgm:pt modelId="{ABF10305-C003-4509-BCAE-D62092EBCFAF}" type="pres">
      <dgm:prSet presAssocID="{56AD2A00-456F-45F3-8A93-122B398A8DB9}" presName="connTx" presStyleLbl="parChTrans1D4" presStyleIdx="79" presStyleCnt="94"/>
      <dgm:spPr/>
    </dgm:pt>
    <dgm:pt modelId="{5394FCBE-2BFD-4E94-AE7C-6EBA9683F064}" type="pres">
      <dgm:prSet presAssocID="{7706F457-6592-4BCE-ACD0-EBD4E23D0B19}" presName="root2" presStyleCnt="0"/>
      <dgm:spPr/>
    </dgm:pt>
    <dgm:pt modelId="{A039A49E-E601-4F76-AFC6-139D7712D9A5}" type="pres">
      <dgm:prSet presAssocID="{7706F457-6592-4BCE-ACD0-EBD4E23D0B19}" presName="LevelTwoTextNode" presStyleLbl="node4" presStyleIdx="79" presStyleCnt="94">
        <dgm:presLayoutVars>
          <dgm:chPref val="3"/>
        </dgm:presLayoutVars>
      </dgm:prSet>
      <dgm:spPr/>
    </dgm:pt>
    <dgm:pt modelId="{3B1DA57D-53F4-492E-A115-7EBDD8FA8EDD}" type="pres">
      <dgm:prSet presAssocID="{7706F457-6592-4BCE-ACD0-EBD4E23D0B19}" presName="level3hierChild" presStyleCnt="0"/>
      <dgm:spPr/>
    </dgm:pt>
    <dgm:pt modelId="{8A0AB41F-A8BA-4E90-BDBC-CAC771E1D3AA}" type="pres">
      <dgm:prSet presAssocID="{4870489A-1118-424B-99D1-58CA6A411ADA}" presName="conn2-1" presStyleLbl="parChTrans1D4" presStyleIdx="80" presStyleCnt="94"/>
      <dgm:spPr/>
    </dgm:pt>
    <dgm:pt modelId="{E4B76367-CC6A-41E8-9132-FD14941606C5}" type="pres">
      <dgm:prSet presAssocID="{4870489A-1118-424B-99D1-58CA6A411ADA}" presName="connTx" presStyleLbl="parChTrans1D4" presStyleIdx="80" presStyleCnt="94"/>
      <dgm:spPr/>
    </dgm:pt>
    <dgm:pt modelId="{EBE0982C-4D0C-475E-970E-AB312558A726}" type="pres">
      <dgm:prSet presAssocID="{FBFD667B-1C8E-44E8-A3DF-4CAC29DABCA0}" presName="root2" presStyleCnt="0"/>
      <dgm:spPr/>
    </dgm:pt>
    <dgm:pt modelId="{E2F2EF22-9E16-4CB2-9695-5E626C2DDB80}" type="pres">
      <dgm:prSet presAssocID="{FBFD667B-1C8E-44E8-A3DF-4CAC29DABCA0}" presName="LevelTwoTextNode" presStyleLbl="node4" presStyleIdx="80" presStyleCnt="94">
        <dgm:presLayoutVars>
          <dgm:chPref val="3"/>
        </dgm:presLayoutVars>
      </dgm:prSet>
      <dgm:spPr/>
    </dgm:pt>
    <dgm:pt modelId="{F1BF79CA-921B-471D-97B5-E9722158835A}" type="pres">
      <dgm:prSet presAssocID="{FBFD667B-1C8E-44E8-A3DF-4CAC29DABCA0}" presName="level3hierChild" presStyleCnt="0"/>
      <dgm:spPr/>
    </dgm:pt>
    <dgm:pt modelId="{FAF1A60C-B738-474D-A58B-1B5C1345C8C0}" type="pres">
      <dgm:prSet presAssocID="{22BA59CD-D8A9-4CB4-9BE7-5AEECCCA2C81}" presName="conn2-1" presStyleLbl="parChTrans1D4" presStyleIdx="81" presStyleCnt="94"/>
      <dgm:spPr/>
    </dgm:pt>
    <dgm:pt modelId="{BD16BD7F-D11D-4F74-AA43-7D34BDB9C21B}" type="pres">
      <dgm:prSet presAssocID="{22BA59CD-D8A9-4CB4-9BE7-5AEECCCA2C81}" presName="connTx" presStyleLbl="parChTrans1D4" presStyleIdx="81" presStyleCnt="94"/>
      <dgm:spPr/>
    </dgm:pt>
    <dgm:pt modelId="{558E63F3-46C2-441D-955F-123F945B0853}" type="pres">
      <dgm:prSet presAssocID="{AFC4F021-FA57-4233-A2EA-9647D978436A}" presName="root2" presStyleCnt="0"/>
      <dgm:spPr/>
    </dgm:pt>
    <dgm:pt modelId="{A7C6DC27-A5B2-42D2-9138-954366A4AB0E}" type="pres">
      <dgm:prSet presAssocID="{AFC4F021-FA57-4233-A2EA-9647D978436A}" presName="LevelTwoTextNode" presStyleLbl="node4" presStyleIdx="81" presStyleCnt="94">
        <dgm:presLayoutVars>
          <dgm:chPref val="3"/>
        </dgm:presLayoutVars>
      </dgm:prSet>
      <dgm:spPr/>
    </dgm:pt>
    <dgm:pt modelId="{30BAD10E-8732-4A99-9FEC-AE8829D5F829}" type="pres">
      <dgm:prSet presAssocID="{AFC4F021-FA57-4233-A2EA-9647D978436A}" presName="level3hierChild" presStyleCnt="0"/>
      <dgm:spPr/>
    </dgm:pt>
    <dgm:pt modelId="{94107B38-F1BD-4ED3-9522-ED8F2A4FC19F}" type="pres">
      <dgm:prSet presAssocID="{A41C5F07-72DB-4DF9-B772-575E3F8AEF3F}" presName="conn2-1" presStyleLbl="parChTrans1D4" presStyleIdx="82" presStyleCnt="94"/>
      <dgm:spPr/>
    </dgm:pt>
    <dgm:pt modelId="{AEA6DBFD-62F8-4D2C-8D71-3C54286C46D3}" type="pres">
      <dgm:prSet presAssocID="{A41C5F07-72DB-4DF9-B772-575E3F8AEF3F}" presName="connTx" presStyleLbl="parChTrans1D4" presStyleIdx="82" presStyleCnt="94"/>
      <dgm:spPr/>
    </dgm:pt>
    <dgm:pt modelId="{44F9BC11-D053-4B9D-AE70-5EB49DE2857D}" type="pres">
      <dgm:prSet presAssocID="{C2D60ACB-4A86-45D8-B490-06CADED47D01}" presName="root2" presStyleCnt="0"/>
      <dgm:spPr/>
    </dgm:pt>
    <dgm:pt modelId="{22AD57C7-BB6A-4628-A25C-E5761C45F944}" type="pres">
      <dgm:prSet presAssocID="{C2D60ACB-4A86-45D8-B490-06CADED47D01}" presName="LevelTwoTextNode" presStyleLbl="node4" presStyleIdx="82" presStyleCnt="94">
        <dgm:presLayoutVars>
          <dgm:chPref val="3"/>
        </dgm:presLayoutVars>
      </dgm:prSet>
      <dgm:spPr/>
    </dgm:pt>
    <dgm:pt modelId="{5323AB28-BD6E-4707-9EC9-37B266568918}" type="pres">
      <dgm:prSet presAssocID="{C2D60ACB-4A86-45D8-B490-06CADED47D01}" presName="level3hierChild" presStyleCnt="0"/>
      <dgm:spPr/>
    </dgm:pt>
    <dgm:pt modelId="{5A53D90F-62D2-466B-9F43-C118D0F8399F}" type="pres">
      <dgm:prSet presAssocID="{94CD0A7E-AABD-4BCD-8E5C-03E26ED487BE}" presName="conn2-1" presStyleLbl="parChTrans1D4" presStyleIdx="83" presStyleCnt="94"/>
      <dgm:spPr/>
    </dgm:pt>
    <dgm:pt modelId="{520F87AC-30B5-47C6-B7D0-82F874DAF505}" type="pres">
      <dgm:prSet presAssocID="{94CD0A7E-AABD-4BCD-8E5C-03E26ED487BE}" presName="connTx" presStyleLbl="parChTrans1D4" presStyleIdx="83" presStyleCnt="94"/>
      <dgm:spPr/>
    </dgm:pt>
    <dgm:pt modelId="{AFACE1E4-429D-4EDF-A508-1924C386329E}" type="pres">
      <dgm:prSet presAssocID="{72E71871-3D6B-43A3-9F57-40FCF60490FE}" presName="root2" presStyleCnt="0"/>
      <dgm:spPr/>
    </dgm:pt>
    <dgm:pt modelId="{70EF986C-7748-4AEA-8ED2-C527EAE2E742}" type="pres">
      <dgm:prSet presAssocID="{72E71871-3D6B-43A3-9F57-40FCF60490FE}" presName="LevelTwoTextNode" presStyleLbl="node4" presStyleIdx="83" presStyleCnt="94">
        <dgm:presLayoutVars>
          <dgm:chPref val="3"/>
        </dgm:presLayoutVars>
      </dgm:prSet>
      <dgm:spPr/>
    </dgm:pt>
    <dgm:pt modelId="{6E0EF3C2-0A57-4F15-941C-62C764A6C816}" type="pres">
      <dgm:prSet presAssocID="{72E71871-3D6B-43A3-9F57-40FCF60490FE}" presName="level3hierChild" presStyleCnt="0"/>
      <dgm:spPr/>
    </dgm:pt>
    <dgm:pt modelId="{14B13361-B793-451E-B650-FB5D29BB854E}" type="pres">
      <dgm:prSet presAssocID="{5AD47951-F483-4235-824D-584DBC4F7636}" presName="conn2-1" presStyleLbl="parChTrans1D4" presStyleIdx="84" presStyleCnt="94"/>
      <dgm:spPr/>
    </dgm:pt>
    <dgm:pt modelId="{56929F87-07F4-4A19-82F5-638ADE3231AF}" type="pres">
      <dgm:prSet presAssocID="{5AD47951-F483-4235-824D-584DBC4F7636}" presName="connTx" presStyleLbl="parChTrans1D4" presStyleIdx="84" presStyleCnt="94"/>
      <dgm:spPr/>
    </dgm:pt>
    <dgm:pt modelId="{0328064E-6AF0-4C3C-9CBA-CBE0B073BFAC}" type="pres">
      <dgm:prSet presAssocID="{F46C21A6-527D-4DB2-A899-DD0D943D1295}" presName="root2" presStyleCnt="0"/>
      <dgm:spPr/>
    </dgm:pt>
    <dgm:pt modelId="{C1213127-FC8F-4484-AC91-27BC5CF6D16F}" type="pres">
      <dgm:prSet presAssocID="{F46C21A6-527D-4DB2-A899-DD0D943D1295}" presName="LevelTwoTextNode" presStyleLbl="node4" presStyleIdx="84" presStyleCnt="94">
        <dgm:presLayoutVars>
          <dgm:chPref val="3"/>
        </dgm:presLayoutVars>
      </dgm:prSet>
      <dgm:spPr/>
    </dgm:pt>
    <dgm:pt modelId="{690CA062-95D8-4C66-931F-1C956D644DC0}" type="pres">
      <dgm:prSet presAssocID="{F46C21A6-527D-4DB2-A899-DD0D943D1295}" presName="level3hierChild" presStyleCnt="0"/>
      <dgm:spPr/>
    </dgm:pt>
    <dgm:pt modelId="{E7C6547A-9B44-4F92-95F0-C7579432C90C}" type="pres">
      <dgm:prSet presAssocID="{827298CC-1A86-44E9-8162-9091E65ED87D}" presName="conn2-1" presStyleLbl="parChTrans1D4" presStyleIdx="85" presStyleCnt="94"/>
      <dgm:spPr/>
    </dgm:pt>
    <dgm:pt modelId="{C10F841B-C316-424A-868A-3CC7A9FFF74E}" type="pres">
      <dgm:prSet presAssocID="{827298CC-1A86-44E9-8162-9091E65ED87D}" presName="connTx" presStyleLbl="parChTrans1D4" presStyleIdx="85" presStyleCnt="94"/>
      <dgm:spPr/>
    </dgm:pt>
    <dgm:pt modelId="{161611A8-55E7-463B-A198-C43317051B87}" type="pres">
      <dgm:prSet presAssocID="{650D060E-613E-4690-B8F5-281B12914905}" presName="root2" presStyleCnt="0"/>
      <dgm:spPr/>
    </dgm:pt>
    <dgm:pt modelId="{E94AF3E4-5E5A-4B16-AD61-6584B2FAFEF7}" type="pres">
      <dgm:prSet presAssocID="{650D060E-613E-4690-B8F5-281B12914905}" presName="LevelTwoTextNode" presStyleLbl="node4" presStyleIdx="85" presStyleCnt="94">
        <dgm:presLayoutVars>
          <dgm:chPref val="3"/>
        </dgm:presLayoutVars>
      </dgm:prSet>
      <dgm:spPr/>
    </dgm:pt>
    <dgm:pt modelId="{31C495A2-33F5-4543-88C9-2CCC8578AFA5}" type="pres">
      <dgm:prSet presAssocID="{650D060E-613E-4690-B8F5-281B12914905}" presName="level3hierChild" presStyleCnt="0"/>
      <dgm:spPr/>
    </dgm:pt>
    <dgm:pt modelId="{49A838BB-D908-4C4F-8A97-259B2BBD5629}" type="pres">
      <dgm:prSet presAssocID="{DC7D4826-4A9A-45E2-9135-4CEDECDD1052}" presName="conn2-1" presStyleLbl="parChTrans1D4" presStyleIdx="86" presStyleCnt="94"/>
      <dgm:spPr/>
    </dgm:pt>
    <dgm:pt modelId="{0078567D-47D2-4AC1-962D-8F70D5A2188C}" type="pres">
      <dgm:prSet presAssocID="{DC7D4826-4A9A-45E2-9135-4CEDECDD1052}" presName="connTx" presStyleLbl="parChTrans1D4" presStyleIdx="86" presStyleCnt="94"/>
      <dgm:spPr/>
    </dgm:pt>
    <dgm:pt modelId="{9CB6ADB3-C8F6-40DA-9CA1-E7F06D00BA18}" type="pres">
      <dgm:prSet presAssocID="{CA847173-3046-4409-9876-F1730F428E9B}" presName="root2" presStyleCnt="0"/>
      <dgm:spPr/>
    </dgm:pt>
    <dgm:pt modelId="{B0E8E657-EEF3-4245-A113-7482F3EAFEBD}" type="pres">
      <dgm:prSet presAssocID="{CA847173-3046-4409-9876-F1730F428E9B}" presName="LevelTwoTextNode" presStyleLbl="node4" presStyleIdx="86" presStyleCnt="94">
        <dgm:presLayoutVars>
          <dgm:chPref val="3"/>
        </dgm:presLayoutVars>
      </dgm:prSet>
      <dgm:spPr/>
    </dgm:pt>
    <dgm:pt modelId="{2CF34FEC-99AB-4B8B-8412-F5B22CF29A2E}" type="pres">
      <dgm:prSet presAssocID="{CA847173-3046-4409-9876-F1730F428E9B}" presName="level3hierChild" presStyleCnt="0"/>
      <dgm:spPr/>
    </dgm:pt>
    <dgm:pt modelId="{3437A5AD-185B-4DBB-AC16-D3F2906AE64E}" type="pres">
      <dgm:prSet presAssocID="{740DC433-3BEF-4717-959B-033211E5138E}" presName="conn2-1" presStyleLbl="parChTrans1D4" presStyleIdx="87" presStyleCnt="94"/>
      <dgm:spPr/>
    </dgm:pt>
    <dgm:pt modelId="{380D1254-FF39-41A9-8530-8432F3238331}" type="pres">
      <dgm:prSet presAssocID="{740DC433-3BEF-4717-959B-033211E5138E}" presName="connTx" presStyleLbl="parChTrans1D4" presStyleIdx="87" presStyleCnt="94"/>
      <dgm:spPr/>
    </dgm:pt>
    <dgm:pt modelId="{C67ECCA8-E541-4015-A566-387917805E4B}" type="pres">
      <dgm:prSet presAssocID="{6ACA6768-0AD7-44D5-8158-17B775EBFEAD}" presName="root2" presStyleCnt="0"/>
      <dgm:spPr/>
    </dgm:pt>
    <dgm:pt modelId="{2182B9C5-3EAF-467F-B2E1-A54AB1810601}" type="pres">
      <dgm:prSet presAssocID="{6ACA6768-0AD7-44D5-8158-17B775EBFEAD}" presName="LevelTwoTextNode" presStyleLbl="node4" presStyleIdx="87" presStyleCnt="94">
        <dgm:presLayoutVars>
          <dgm:chPref val="3"/>
        </dgm:presLayoutVars>
      </dgm:prSet>
      <dgm:spPr/>
    </dgm:pt>
    <dgm:pt modelId="{EA7CDD45-B6DD-4350-BCA6-4D75C268FC98}" type="pres">
      <dgm:prSet presAssocID="{6ACA6768-0AD7-44D5-8158-17B775EBFEAD}" presName="level3hierChild" presStyleCnt="0"/>
      <dgm:spPr/>
    </dgm:pt>
    <dgm:pt modelId="{B54061B3-4205-46C9-A951-10D30F70CB78}" type="pres">
      <dgm:prSet presAssocID="{32A527D8-8CBB-4113-8E13-75F157B6C403}" presName="conn2-1" presStyleLbl="parChTrans1D4" presStyleIdx="88" presStyleCnt="94"/>
      <dgm:spPr/>
    </dgm:pt>
    <dgm:pt modelId="{AE68A4C2-3D2A-4E8F-B618-5CD3EC73ADBB}" type="pres">
      <dgm:prSet presAssocID="{32A527D8-8CBB-4113-8E13-75F157B6C403}" presName="connTx" presStyleLbl="parChTrans1D4" presStyleIdx="88" presStyleCnt="94"/>
      <dgm:spPr/>
    </dgm:pt>
    <dgm:pt modelId="{76465861-77C0-4E06-8392-B6BE8B87DC8C}" type="pres">
      <dgm:prSet presAssocID="{A7DFD1F6-5327-4D23-A3EB-5B103480AE39}" presName="root2" presStyleCnt="0"/>
      <dgm:spPr/>
    </dgm:pt>
    <dgm:pt modelId="{29D71378-B76B-4DFC-A76D-EC9DEA30758C}" type="pres">
      <dgm:prSet presAssocID="{A7DFD1F6-5327-4D23-A3EB-5B103480AE39}" presName="LevelTwoTextNode" presStyleLbl="node4" presStyleIdx="88" presStyleCnt="94">
        <dgm:presLayoutVars>
          <dgm:chPref val="3"/>
        </dgm:presLayoutVars>
      </dgm:prSet>
      <dgm:spPr/>
    </dgm:pt>
    <dgm:pt modelId="{6C7E10A7-91D2-49E8-AA86-222ED0EEFED5}" type="pres">
      <dgm:prSet presAssocID="{A7DFD1F6-5327-4D23-A3EB-5B103480AE39}" presName="level3hierChild" presStyleCnt="0"/>
      <dgm:spPr/>
    </dgm:pt>
    <dgm:pt modelId="{D2A6F856-BD6C-44BD-96E7-0E75C9E7AC1A}" type="pres">
      <dgm:prSet presAssocID="{39A4ADA1-376F-4200-BFEA-67E973D9F8D5}" presName="conn2-1" presStyleLbl="parChTrans1D4" presStyleIdx="89" presStyleCnt="94"/>
      <dgm:spPr/>
    </dgm:pt>
    <dgm:pt modelId="{D8585E9A-1D5E-4157-9C2D-1EB846A30A41}" type="pres">
      <dgm:prSet presAssocID="{39A4ADA1-376F-4200-BFEA-67E973D9F8D5}" presName="connTx" presStyleLbl="parChTrans1D4" presStyleIdx="89" presStyleCnt="94"/>
      <dgm:spPr/>
    </dgm:pt>
    <dgm:pt modelId="{7C4AA9A1-ECDA-4BF2-A04D-6253D86E3ED1}" type="pres">
      <dgm:prSet presAssocID="{AA76378D-7C70-4A35-82DB-03FFD23DD4F1}" presName="root2" presStyleCnt="0"/>
      <dgm:spPr/>
    </dgm:pt>
    <dgm:pt modelId="{516BF674-1C2F-4E2A-85F9-8A7208D83BC0}" type="pres">
      <dgm:prSet presAssocID="{AA76378D-7C70-4A35-82DB-03FFD23DD4F1}" presName="LevelTwoTextNode" presStyleLbl="node4" presStyleIdx="89" presStyleCnt="94">
        <dgm:presLayoutVars>
          <dgm:chPref val="3"/>
        </dgm:presLayoutVars>
      </dgm:prSet>
      <dgm:spPr/>
    </dgm:pt>
    <dgm:pt modelId="{71B425A4-BDC9-42DB-81E1-21E698B1D7E3}" type="pres">
      <dgm:prSet presAssocID="{AA76378D-7C70-4A35-82DB-03FFD23DD4F1}" presName="level3hierChild" presStyleCnt="0"/>
      <dgm:spPr/>
    </dgm:pt>
    <dgm:pt modelId="{9BF39579-D6A9-43BD-9FAF-BE934A384E80}" type="pres">
      <dgm:prSet presAssocID="{B4844E73-BF83-4C21-B16D-131D009CB58D}" presName="conn2-1" presStyleLbl="parChTrans1D4" presStyleIdx="90" presStyleCnt="94"/>
      <dgm:spPr/>
    </dgm:pt>
    <dgm:pt modelId="{46ECBEEF-5545-476C-BFB8-76740E520628}" type="pres">
      <dgm:prSet presAssocID="{B4844E73-BF83-4C21-B16D-131D009CB58D}" presName="connTx" presStyleLbl="parChTrans1D4" presStyleIdx="90" presStyleCnt="94"/>
      <dgm:spPr/>
    </dgm:pt>
    <dgm:pt modelId="{E6526ADA-8819-4743-B232-EF33ADFEF201}" type="pres">
      <dgm:prSet presAssocID="{11788FF9-5FEE-4D95-8784-4EFC610EED35}" presName="root2" presStyleCnt="0"/>
      <dgm:spPr/>
    </dgm:pt>
    <dgm:pt modelId="{9E799D38-4796-4D18-B280-B48D9DBEEA6D}" type="pres">
      <dgm:prSet presAssocID="{11788FF9-5FEE-4D95-8784-4EFC610EED35}" presName="LevelTwoTextNode" presStyleLbl="node4" presStyleIdx="90" presStyleCnt="94">
        <dgm:presLayoutVars>
          <dgm:chPref val="3"/>
        </dgm:presLayoutVars>
      </dgm:prSet>
      <dgm:spPr/>
    </dgm:pt>
    <dgm:pt modelId="{D8581895-44F3-4333-8F27-8A90FA82DDA7}" type="pres">
      <dgm:prSet presAssocID="{11788FF9-5FEE-4D95-8784-4EFC610EED35}" presName="level3hierChild" presStyleCnt="0"/>
      <dgm:spPr/>
    </dgm:pt>
    <dgm:pt modelId="{82351BC6-51DC-4476-8EF6-222868BC8320}" type="pres">
      <dgm:prSet presAssocID="{93BA61B7-1233-41FA-BCD4-19241B46782E}" presName="conn2-1" presStyleLbl="parChTrans1D4" presStyleIdx="91" presStyleCnt="94"/>
      <dgm:spPr/>
    </dgm:pt>
    <dgm:pt modelId="{79378D4D-15D4-4617-AD9C-44A8F2034AF7}" type="pres">
      <dgm:prSet presAssocID="{93BA61B7-1233-41FA-BCD4-19241B46782E}" presName="connTx" presStyleLbl="parChTrans1D4" presStyleIdx="91" presStyleCnt="94"/>
      <dgm:spPr/>
    </dgm:pt>
    <dgm:pt modelId="{D42563C2-7F46-4168-BC6E-7292CFEE91CC}" type="pres">
      <dgm:prSet presAssocID="{CEB874A7-A882-4ECA-A239-85580B482EBD}" presName="root2" presStyleCnt="0"/>
      <dgm:spPr/>
    </dgm:pt>
    <dgm:pt modelId="{6D547B87-C660-45B3-9D69-0403ECC8C165}" type="pres">
      <dgm:prSet presAssocID="{CEB874A7-A882-4ECA-A239-85580B482EBD}" presName="LevelTwoTextNode" presStyleLbl="node4" presStyleIdx="91" presStyleCnt="94">
        <dgm:presLayoutVars>
          <dgm:chPref val="3"/>
        </dgm:presLayoutVars>
      </dgm:prSet>
      <dgm:spPr/>
    </dgm:pt>
    <dgm:pt modelId="{DAADCB61-D457-46E3-AA7D-02BAE48CBA2C}" type="pres">
      <dgm:prSet presAssocID="{CEB874A7-A882-4ECA-A239-85580B482EBD}" presName="level3hierChild" presStyleCnt="0"/>
      <dgm:spPr/>
    </dgm:pt>
    <dgm:pt modelId="{26008AB4-C799-4E26-83F7-64F9ACBA0389}" type="pres">
      <dgm:prSet presAssocID="{5E9F8316-ACDD-4326-98FA-B7BD30802D5B}" presName="conn2-1" presStyleLbl="parChTrans1D4" presStyleIdx="92" presStyleCnt="94"/>
      <dgm:spPr/>
    </dgm:pt>
    <dgm:pt modelId="{A8D54EC2-6EA6-4126-893C-2986342C7862}" type="pres">
      <dgm:prSet presAssocID="{5E9F8316-ACDD-4326-98FA-B7BD30802D5B}" presName="connTx" presStyleLbl="parChTrans1D4" presStyleIdx="92" presStyleCnt="94"/>
      <dgm:spPr/>
    </dgm:pt>
    <dgm:pt modelId="{1ECE4F06-D699-47CE-AE96-A27E4C7938F1}" type="pres">
      <dgm:prSet presAssocID="{0367693B-083A-4270-B438-3A21932AEED8}" presName="root2" presStyleCnt="0"/>
      <dgm:spPr/>
    </dgm:pt>
    <dgm:pt modelId="{A36618C1-A84A-4319-8957-5D9090A5C04C}" type="pres">
      <dgm:prSet presAssocID="{0367693B-083A-4270-B438-3A21932AEED8}" presName="LevelTwoTextNode" presStyleLbl="node4" presStyleIdx="92" presStyleCnt="94">
        <dgm:presLayoutVars>
          <dgm:chPref val="3"/>
        </dgm:presLayoutVars>
      </dgm:prSet>
      <dgm:spPr/>
    </dgm:pt>
    <dgm:pt modelId="{4E5A2920-2F44-45CE-9167-A9C5E93D0CB1}" type="pres">
      <dgm:prSet presAssocID="{0367693B-083A-4270-B438-3A21932AEED8}" presName="level3hierChild" presStyleCnt="0"/>
      <dgm:spPr/>
    </dgm:pt>
    <dgm:pt modelId="{21D1B893-44A3-4F5D-8C79-8A442974B0A2}" type="pres">
      <dgm:prSet presAssocID="{335B5537-9F0A-4947-85F9-F13B7A46504F}" presName="conn2-1" presStyleLbl="parChTrans1D4" presStyleIdx="93" presStyleCnt="94"/>
      <dgm:spPr/>
    </dgm:pt>
    <dgm:pt modelId="{DBA9E4DE-4345-4547-A035-8B4670B9071F}" type="pres">
      <dgm:prSet presAssocID="{335B5537-9F0A-4947-85F9-F13B7A46504F}" presName="connTx" presStyleLbl="parChTrans1D4" presStyleIdx="93" presStyleCnt="94"/>
      <dgm:spPr/>
    </dgm:pt>
    <dgm:pt modelId="{30BBCACC-BB1C-471B-82E9-53F1A0120B3C}" type="pres">
      <dgm:prSet presAssocID="{6CF7ACB3-A120-4584-B3BB-FBF8E60E5B71}" presName="root2" presStyleCnt="0"/>
      <dgm:spPr/>
    </dgm:pt>
    <dgm:pt modelId="{60CD9BFB-65F8-4078-9A88-0CD1F021C428}" type="pres">
      <dgm:prSet presAssocID="{6CF7ACB3-A120-4584-B3BB-FBF8E60E5B71}" presName="LevelTwoTextNode" presStyleLbl="node4" presStyleIdx="93" presStyleCnt="94">
        <dgm:presLayoutVars>
          <dgm:chPref val="3"/>
        </dgm:presLayoutVars>
      </dgm:prSet>
      <dgm:spPr/>
    </dgm:pt>
    <dgm:pt modelId="{8E9414CB-87DA-4786-B558-B179A99FD96E}" type="pres">
      <dgm:prSet presAssocID="{6CF7ACB3-A120-4584-B3BB-FBF8E60E5B71}" presName="level3hierChild" presStyleCnt="0"/>
      <dgm:spPr/>
    </dgm:pt>
    <dgm:pt modelId="{10F6E239-5DF1-433B-A3F7-1D65D1342AE6}" type="pres">
      <dgm:prSet presAssocID="{D7370020-0AB6-4235-8284-42FC0415878B}" presName="conn2-1" presStyleLbl="parChTrans1D2" presStyleIdx="1" presStyleCnt="2"/>
      <dgm:spPr/>
    </dgm:pt>
    <dgm:pt modelId="{3C2EC5C6-FAD1-4581-AECE-D4925255AB06}" type="pres">
      <dgm:prSet presAssocID="{D7370020-0AB6-4235-8284-42FC0415878B}" presName="connTx" presStyleLbl="parChTrans1D2" presStyleIdx="1" presStyleCnt="2"/>
      <dgm:spPr/>
    </dgm:pt>
    <dgm:pt modelId="{39CDD312-A394-425A-B2AD-413F725F838E}" type="pres">
      <dgm:prSet presAssocID="{7EB5E321-EF93-41A2-A01B-995D53858BB9}" presName="root2" presStyleCnt="0"/>
      <dgm:spPr/>
    </dgm:pt>
    <dgm:pt modelId="{FD31AEB0-0036-4B3D-A008-F9C2997172A4}" type="pres">
      <dgm:prSet presAssocID="{7EB5E321-EF93-41A2-A01B-995D53858BB9}" presName="LevelTwoTextNode" presStyleLbl="node2" presStyleIdx="1" presStyleCnt="2">
        <dgm:presLayoutVars>
          <dgm:chPref val="3"/>
        </dgm:presLayoutVars>
      </dgm:prSet>
      <dgm:spPr/>
    </dgm:pt>
    <dgm:pt modelId="{054A67C7-144C-4A68-A519-443861B1C7A8}" type="pres">
      <dgm:prSet presAssocID="{7EB5E321-EF93-41A2-A01B-995D53858BB9}" presName="level3hierChild" presStyleCnt="0"/>
      <dgm:spPr/>
    </dgm:pt>
  </dgm:ptLst>
  <dgm:cxnLst>
    <dgm:cxn modelId="{BE510C00-E6B0-4600-9106-59C53CF22660}" type="presOf" srcId="{0896BD5B-327E-46BD-B10D-5CEA173691AC}" destId="{EDF78F6F-B1E7-47D0-BF23-528DC3FE4115}" srcOrd="1" destOrd="0" presId="urn:microsoft.com/office/officeart/2008/layout/HorizontalMultiLevelHierarchy"/>
    <dgm:cxn modelId="{453A9D00-BD05-48E8-84EE-EEBECAA704CE}" srcId="{1370F79F-3CC8-43CD-94DD-E0811B1FE382}" destId="{87C2FFC5-3891-49A3-95D1-DCE5915E205F}" srcOrd="0" destOrd="0" parTransId="{3D0F1865-CBA5-439A-8438-A0E648ED6A9C}" sibTransId="{CD1D6B69-12B7-4117-BE48-6E15BB28FCD4}"/>
    <dgm:cxn modelId="{14AA8E01-4F74-4333-9BB6-253994A3E04C}" type="presOf" srcId="{5043E860-D416-4AC4-BE76-5A33AEF337E8}" destId="{BCC7EA08-BC8B-4D53-863C-FDE78FFC3E5F}" srcOrd="1" destOrd="0" presId="urn:microsoft.com/office/officeart/2008/layout/HorizontalMultiLevelHierarchy"/>
    <dgm:cxn modelId="{D6DE9301-FD35-4886-B191-AADDC4157007}" type="presOf" srcId="{DC7D4826-4A9A-45E2-9135-4CEDECDD1052}" destId="{0078567D-47D2-4AC1-962D-8F70D5A2188C}" srcOrd="1" destOrd="0" presId="urn:microsoft.com/office/officeart/2008/layout/HorizontalMultiLevelHierarchy"/>
    <dgm:cxn modelId="{EAB94E02-253B-4FB5-8D2F-1CFB4C27024A}" type="presOf" srcId="{D7AE1CFC-96A1-4BB8-A8D2-3797C6CC2658}" destId="{638B8975-F509-4B5B-A8D9-D19C8A0A695D}" srcOrd="0" destOrd="0" presId="urn:microsoft.com/office/officeart/2008/layout/HorizontalMultiLevelHierarchy"/>
    <dgm:cxn modelId="{BC56F102-C4D6-43DE-BF6D-55480CA6E9F6}" srcId="{0F963C8C-CADB-47F2-A59B-8711519D4565}" destId="{F86E98F0-156F-4ACB-AF27-19583F75BF6F}" srcOrd="0" destOrd="0" parTransId="{827DD83A-B2E8-4AA5-B6E8-6E443A48D1F4}" sibTransId="{05DC6E89-B72D-40AB-AE45-93604131DE32}"/>
    <dgm:cxn modelId="{62B75203-B393-42EF-AA3D-51E106233230}" type="presOf" srcId="{0D7EE199-759F-4632-8240-44EA480DE1DE}" destId="{C5B4A2FA-D774-4A8D-83E5-377F3CF50BEB}" srcOrd="1" destOrd="0" presId="urn:microsoft.com/office/officeart/2008/layout/HorizontalMultiLevelHierarchy"/>
    <dgm:cxn modelId="{41447703-3A87-4774-BE5B-116034093E8C}" type="presOf" srcId="{827DD83A-B2E8-4AA5-B6E8-6E443A48D1F4}" destId="{12C55D92-63B6-4095-A1B3-757B161DC3D1}" srcOrd="0" destOrd="0" presId="urn:microsoft.com/office/officeart/2008/layout/HorizontalMultiLevelHierarchy"/>
    <dgm:cxn modelId="{D0BEAB03-79B6-42A1-ACF4-5AAF135850D9}" type="presOf" srcId="{D497063F-14B2-4688-9847-1C85CF3295E3}" destId="{8FC54D1A-98E2-410D-A96E-79E530F5908C}" srcOrd="0" destOrd="0" presId="urn:microsoft.com/office/officeart/2008/layout/HorizontalMultiLevelHierarchy"/>
    <dgm:cxn modelId="{08BEEC03-5F2B-40C0-81A3-2613C7B6DB4C}" type="presOf" srcId="{47D48D09-3F0D-4387-853A-74199A69064D}" destId="{A8BB0416-8423-47B1-BED1-DF6595497DEF}" srcOrd="1" destOrd="0" presId="urn:microsoft.com/office/officeart/2008/layout/HorizontalMultiLevelHierarchy"/>
    <dgm:cxn modelId="{B52A0104-A806-44BB-BF8A-B6ECA50005C9}" type="presOf" srcId="{178A1445-C120-4E3A-961B-5C1FC5ADFCBF}" destId="{5ABB603C-24B8-4B45-802E-93DCA52DCFE7}" srcOrd="0" destOrd="0" presId="urn:microsoft.com/office/officeart/2008/layout/HorizontalMultiLevelHierarchy"/>
    <dgm:cxn modelId="{AAF7BC04-9029-4C72-9750-55215F5D7ED1}" srcId="{D5522737-B2FF-4701-B831-3E1F3A87B3D3}" destId="{3699707D-22AD-48B9-B854-FAC84B402005}" srcOrd="1" destOrd="0" parTransId="{3E8C107D-9C25-49FE-9461-A6B7A6F58664}" sibTransId="{E14D1D67-6227-4EEC-BB98-5C1E231DBE44}"/>
    <dgm:cxn modelId="{D956D104-8C86-4715-9484-40C52609D4B2}" srcId="{74F08F64-68BE-44B0-8ECD-4E9AB620155D}" destId="{8A6E0C4B-F010-4949-B2CD-A710EAA93FA9}" srcOrd="4" destOrd="0" parTransId="{7855D538-94AF-42D9-ADAD-690241014BE9}" sibTransId="{FA94A493-E773-4C70-AAB6-BEC5C5F773D6}"/>
    <dgm:cxn modelId="{5D57AF05-6DA9-4DE3-87A2-EBE2B04F00A9}" type="presOf" srcId="{C137AF24-17F8-4FE7-88CF-EF3EE643F81E}" destId="{78A71CA1-BF0A-4434-88A7-1BD8940C9FCE}" srcOrd="0" destOrd="0" presId="urn:microsoft.com/office/officeart/2008/layout/HorizontalMultiLevelHierarchy"/>
    <dgm:cxn modelId="{B71FFA05-2448-4825-859D-ABF61CD03AAB}" srcId="{178A1445-C120-4E3A-961B-5C1FC5ADFCBF}" destId="{7A5E5804-2D33-48B8-BCA0-E42C6BD5BE2A}" srcOrd="1" destOrd="0" parTransId="{3C884C88-E04C-4549-9B82-59EAFE36C204}" sibTransId="{41E7AB61-2227-4860-8542-5F689A9ED257}"/>
    <dgm:cxn modelId="{FDBEC506-F1D9-426C-A2C1-1831F2DDDC64}" srcId="{74F08F64-68BE-44B0-8ECD-4E9AB620155D}" destId="{ACC33714-CDFB-462B-84DE-F088199F1DF8}" srcOrd="0" destOrd="0" parTransId="{82DA5958-DBD5-4323-98E0-44DCF6EF527E}" sibTransId="{2219B725-C51D-41FA-AD04-B240CB6213C8}"/>
    <dgm:cxn modelId="{5B464807-3C72-4FF0-8B8E-F517A6B39E3D}" type="presOf" srcId="{7855D538-94AF-42D9-ADAD-690241014BE9}" destId="{BAF1BFF4-DAC4-4019-9FD1-A1C76D1F452E}" srcOrd="0" destOrd="0" presId="urn:microsoft.com/office/officeart/2008/layout/HorizontalMultiLevelHierarchy"/>
    <dgm:cxn modelId="{137AAD07-3450-415A-BE1B-72154F5A5AF3}" type="presOf" srcId="{99ACBB0F-1355-4310-BE01-796FB64B27EE}" destId="{7FB11E9A-7A0A-4890-8799-B20D24CB5C54}" srcOrd="0" destOrd="0" presId="urn:microsoft.com/office/officeart/2008/layout/HorizontalMultiLevelHierarchy"/>
    <dgm:cxn modelId="{1ED1C207-1F45-4E9B-BCA2-C01CE4767AD8}" type="presOf" srcId="{5AD47951-F483-4235-824D-584DBC4F7636}" destId="{56929F87-07F4-4A19-82F5-638ADE3231AF}" srcOrd="1" destOrd="0" presId="urn:microsoft.com/office/officeart/2008/layout/HorizontalMultiLevelHierarchy"/>
    <dgm:cxn modelId="{54350508-2A5E-4B50-A5F0-0B68903B0860}" srcId="{C137AF24-17F8-4FE7-88CF-EF3EE643F81E}" destId="{1DEB1091-85C5-4FAF-BEE6-9F4B73A73BB2}" srcOrd="0" destOrd="0" parTransId="{EE5142D6-9623-4B11-B228-0EA71F73E16B}" sibTransId="{FF3734CC-AF16-4860-957B-D9EA871A1B23}"/>
    <dgm:cxn modelId="{69FF7F09-A930-4843-9804-7535F5B9BC27}" type="presOf" srcId="{F1886A70-B24B-43A4-8EBF-ED880A865971}" destId="{BFD9E406-DD8B-4E86-8F4F-48D48AC26D03}" srcOrd="0" destOrd="0" presId="urn:microsoft.com/office/officeart/2008/layout/HorizontalMultiLevelHierarchy"/>
    <dgm:cxn modelId="{169E9C09-A5A2-430A-89A8-456183FEE0FD}" type="presOf" srcId="{784A8D72-EA97-4486-97A8-F59B7E15DD00}" destId="{18E21B19-2626-459A-80B1-17E2870FEBE9}" srcOrd="0" destOrd="0" presId="urn:microsoft.com/office/officeart/2008/layout/HorizontalMultiLevelHierarchy"/>
    <dgm:cxn modelId="{EAD7D30A-9F06-4C73-AC27-63C2823C4A14}" type="presOf" srcId="{3699707D-22AD-48B9-B854-FAC84B402005}" destId="{DCBFE581-BE8B-4FCD-A846-CDF22E8B2B31}" srcOrd="0" destOrd="0" presId="urn:microsoft.com/office/officeart/2008/layout/HorizontalMultiLevelHierarchy"/>
    <dgm:cxn modelId="{B19EEF0B-32DB-469F-97E9-C7D71E8EDC26}" srcId="{102775E1-5E63-470E-90DB-FFE723FA44D5}" destId="{F8F6CA8C-B42B-423E-A2D6-5952BC7DC914}" srcOrd="4" destOrd="0" parTransId="{95214AD7-ACBA-43C7-9E05-525A66DC850E}" sibTransId="{527F1157-E7B9-47A1-A83A-D18F6916616D}"/>
    <dgm:cxn modelId="{35230E0C-0C3F-4C66-946C-C56CCE44A185}" type="presOf" srcId="{451ED217-2176-4673-A467-5B24EEF7E01D}" destId="{D5A9825C-A312-481D-8A4B-6EFDC608589A}" srcOrd="0" destOrd="0" presId="urn:microsoft.com/office/officeart/2008/layout/HorizontalMultiLevelHierarchy"/>
    <dgm:cxn modelId="{6613880C-D53D-4478-B1BA-3897FF74FC9C}" type="presOf" srcId="{EB94B057-5362-4759-A0D0-BB7AD46F686B}" destId="{31FC7F11-FEB9-4707-A9E7-9A29BAF9B950}" srcOrd="0" destOrd="0" presId="urn:microsoft.com/office/officeart/2008/layout/HorizontalMultiLevelHierarchy"/>
    <dgm:cxn modelId="{5596870D-B411-423E-BAA3-2A7DFFFCA1AC}" type="presOf" srcId="{C56FA395-4C1D-4052-AE1B-FAE7129EA921}" destId="{C3EC7FDC-E446-475E-8BAA-CAAB73DC94CF}" srcOrd="0" destOrd="0" presId="urn:microsoft.com/office/officeart/2008/layout/HorizontalMultiLevelHierarchy"/>
    <dgm:cxn modelId="{D6B4CE0E-29BC-4FD9-8824-A3D20EDADA2D}" type="presOf" srcId="{0CA18282-63BA-4452-8063-FCEBE72E53A3}" destId="{41C81875-0EF3-4462-BE60-42FC6EA69F20}" srcOrd="0" destOrd="0" presId="urn:microsoft.com/office/officeart/2008/layout/HorizontalMultiLevelHierarchy"/>
    <dgm:cxn modelId="{BEC51A10-3C95-42DE-84DC-83323774EE73}" type="presOf" srcId="{9F7E3637-4FEB-4D63-91A9-A45BC1C4ED8F}" destId="{FE0052C1-765E-4085-8DC7-E0BB17CF221D}" srcOrd="0" destOrd="0" presId="urn:microsoft.com/office/officeart/2008/layout/HorizontalMultiLevelHierarchy"/>
    <dgm:cxn modelId="{7CDA8810-CE63-44A6-B285-FA5379FA3E7F}" type="presOf" srcId="{39A4ADA1-376F-4200-BFEA-67E973D9F8D5}" destId="{D2A6F856-BD6C-44BD-96E7-0E75C9E7AC1A}" srcOrd="0" destOrd="0" presId="urn:microsoft.com/office/officeart/2008/layout/HorizontalMultiLevelHierarchy"/>
    <dgm:cxn modelId="{F36E9910-21F7-4EEE-A839-27B999681F2D}" type="presOf" srcId="{D7370020-0AB6-4235-8284-42FC0415878B}" destId="{10F6E239-5DF1-433B-A3F7-1D65D1342AE6}" srcOrd="0" destOrd="0" presId="urn:microsoft.com/office/officeart/2008/layout/HorizontalMultiLevelHierarchy"/>
    <dgm:cxn modelId="{77F3C910-BF4C-4C09-B148-90C0ADB84F94}" srcId="{8A6E0C4B-F010-4949-B2CD-A710EAA93FA9}" destId="{E19BBCDF-0540-4B3A-B0D9-77DF12064CAE}" srcOrd="0" destOrd="0" parTransId="{A192A8AC-B51C-4C0C-8735-6D793B138FD1}" sibTransId="{432259DA-BC8E-4393-875F-D16C07E4C30B}"/>
    <dgm:cxn modelId="{57F4EA10-008F-4C24-8C52-8F3F677B3581}" type="presOf" srcId="{A7DFD1F6-5327-4D23-A3EB-5B103480AE39}" destId="{29D71378-B76B-4DFC-A76D-EC9DEA30758C}" srcOrd="0" destOrd="0" presId="urn:microsoft.com/office/officeart/2008/layout/HorizontalMultiLevelHierarchy"/>
    <dgm:cxn modelId="{27DFF211-D8C0-47C1-B3A7-C2C89C6E785A}" type="presOf" srcId="{6829D7B9-BFB0-4A6B-9600-48F53E956EA6}" destId="{427AF0B2-DE37-4A10-93CF-C70806E3B016}" srcOrd="0" destOrd="0" presId="urn:microsoft.com/office/officeart/2008/layout/HorizontalMultiLevelHierarchy"/>
    <dgm:cxn modelId="{6C5DA312-B499-4203-B0DB-87309CD50C9A}" type="presOf" srcId="{275797EB-580C-4B23-9F7F-E59FD3296E07}" destId="{7ACDEC11-DC60-459F-A5A3-D6B6A082A34F}" srcOrd="0" destOrd="0" presId="urn:microsoft.com/office/officeart/2008/layout/HorizontalMultiLevelHierarchy"/>
    <dgm:cxn modelId="{04004B13-6DC2-4E3D-B29C-CB38E023FFD1}" type="presOf" srcId="{B58D46B3-7BC8-4E2F-8C35-72C386B855D8}" destId="{04B39BAD-CADE-433E-85FD-D58A83B2A2C7}" srcOrd="1" destOrd="0" presId="urn:microsoft.com/office/officeart/2008/layout/HorizontalMultiLevelHierarchy"/>
    <dgm:cxn modelId="{8E6FC213-09E0-4636-BBD8-D3A0B54FADDC}" type="presOf" srcId="{93BA61B7-1233-41FA-BCD4-19241B46782E}" destId="{82351BC6-51DC-4476-8EF6-222868BC8320}" srcOrd="0" destOrd="0" presId="urn:microsoft.com/office/officeart/2008/layout/HorizontalMultiLevelHierarchy"/>
    <dgm:cxn modelId="{480C3215-AE96-4729-83A2-BD82D6FDE4D1}" type="presOf" srcId="{4B1B74C3-8DD2-4375-8203-F4A00D05FFCE}" destId="{D80319AA-EFF3-4FA6-81AB-DAB1B7D55E61}" srcOrd="0" destOrd="0" presId="urn:microsoft.com/office/officeart/2008/layout/HorizontalMultiLevelHierarchy"/>
    <dgm:cxn modelId="{03563315-D70D-49EE-95A4-919E6455886C}" type="presOf" srcId="{D5522737-B2FF-4701-B831-3E1F3A87B3D3}" destId="{927AC00C-6C76-4424-ACD8-9493C802F634}" srcOrd="0" destOrd="0" presId="urn:microsoft.com/office/officeart/2008/layout/HorizontalMultiLevelHierarchy"/>
    <dgm:cxn modelId="{2C016A15-EE9A-4557-B979-FDB603AB0DB9}" srcId="{1FD706AC-6F5F-4596-B8BB-D3E2B3E33D62}" destId="{AFC4F021-FA57-4233-A2EA-9647D978436A}" srcOrd="2" destOrd="0" parTransId="{22BA59CD-D8A9-4CB4-9BE7-5AEECCCA2C81}" sibTransId="{078085E6-703E-411D-8462-F5DED603D653}"/>
    <dgm:cxn modelId="{555F9E15-5390-4748-A572-503C2899C380}" type="presOf" srcId="{0E0E92B0-1F97-4D23-B149-7D9E4D0DF7A4}" destId="{00D5336E-BE22-4CF3-B1AF-E274AFE7684F}" srcOrd="0" destOrd="0" presId="urn:microsoft.com/office/officeart/2008/layout/HorizontalMultiLevelHierarchy"/>
    <dgm:cxn modelId="{852FF219-CC87-469B-BB4A-8A6E4E06B663}" type="presOf" srcId="{B1548ED7-1EA4-4D8E-B458-47158CA3C07C}" destId="{7DE5611D-D18A-4642-B01B-4D98B6F1717B}" srcOrd="0" destOrd="0" presId="urn:microsoft.com/office/officeart/2008/layout/HorizontalMultiLevelHierarchy"/>
    <dgm:cxn modelId="{0268721B-AC5C-403D-AE73-F3B9051F1B86}" type="presOf" srcId="{A23076A5-E1B1-4CE7-A041-F79F5088DAAB}" destId="{B0239BA6-6CD4-41F4-BD58-1F5EE78001F5}" srcOrd="1" destOrd="0" presId="urn:microsoft.com/office/officeart/2008/layout/HorizontalMultiLevelHierarchy"/>
    <dgm:cxn modelId="{A3C26B1D-C807-4F6B-8CD6-85B6226067A6}" type="presOf" srcId="{8B0DBC17-3488-4C53-BC8D-F9EDAF780C14}" destId="{172837B0-9659-47BD-80F6-6E3B0D1FB26B}" srcOrd="0" destOrd="0" presId="urn:microsoft.com/office/officeart/2008/layout/HorizontalMultiLevelHierarchy"/>
    <dgm:cxn modelId="{05058F1D-EE39-45F3-8725-07972361E0D6}" type="presOf" srcId="{732C0C87-D37C-4133-95FE-04FC4E691A6C}" destId="{C3F581B3-7686-454F-B078-7F7B9E541844}" srcOrd="0" destOrd="0" presId="urn:microsoft.com/office/officeart/2008/layout/HorizontalMultiLevelHierarchy"/>
    <dgm:cxn modelId="{31B2A11E-F731-4230-B19A-787D70F2FE60}" type="presOf" srcId="{2D7C19B7-8D36-4364-987C-21E0639D7BE1}" destId="{C03DFA7E-2438-476C-A424-AC889E15B094}" srcOrd="0" destOrd="0" presId="urn:microsoft.com/office/officeart/2008/layout/HorizontalMultiLevelHierarchy"/>
    <dgm:cxn modelId="{74B87620-7E18-4666-AE56-84FFEADDE5CF}" srcId="{AD621DC7-A101-4AA6-9235-9546FD67F562}" destId="{F540AF06-5626-4156-84A1-1B7E187F85CF}" srcOrd="0" destOrd="0" parTransId="{AB359660-6074-4070-A416-6A14886E975D}" sibTransId="{F694C084-A754-4738-9853-89DE38D40B0E}"/>
    <dgm:cxn modelId="{BFD2C020-C324-43F1-BD2E-620FF5EF9103}" type="presOf" srcId="{99ACBB0F-1355-4310-BE01-796FB64B27EE}" destId="{A76466E5-1A52-4663-976A-6D21BF3FDBC2}" srcOrd="1" destOrd="0" presId="urn:microsoft.com/office/officeart/2008/layout/HorizontalMultiLevelHierarchy"/>
    <dgm:cxn modelId="{D2E96C22-E51C-4112-903F-2E9A4959E4F2}" srcId="{1FD706AC-6F5F-4596-B8BB-D3E2B3E33D62}" destId="{178A1445-C120-4E3A-961B-5C1FC5ADFCBF}" srcOrd="1" destOrd="0" parTransId="{4BF842E0-FE50-4185-A0BE-63553FEDD2B3}" sibTransId="{4BE3C864-143F-4CFF-A52D-9E00B9871424}"/>
    <dgm:cxn modelId="{99514323-4FCD-47D1-94CC-37B49A578D89}" srcId="{401AB9CB-2791-4F4F-BA1B-3E86F04DB319}" destId="{25AAC8C3-841A-4536-B828-C33133DECB28}" srcOrd="0" destOrd="0" parTransId="{CBF7770F-5281-4749-8B4A-BE292E00131F}" sibTransId="{D3BAD05E-23A9-410C-817B-8ED5694C3B63}"/>
    <dgm:cxn modelId="{EACF0E24-4A60-4DA1-B246-782A065F8F3B}" type="presOf" srcId="{3E8C107D-9C25-49FE-9461-A6B7A6F58664}" destId="{B076C010-5E65-4900-A80A-B538E1C99828}" srcOrd="0" destOrd="0" presId="urn:microsoft.com/office/officeart/2008/layout/HorizontalMultiLevelHierarchy"/>
    <dgm:cxn modelId="{6B351E24-381E-4155-B293-E66123A4A7F9}" type="presOf" srcId="{7855D538-94AF-42D9-ADAD-690241014BE9}" destId="{48CC34A4-1D32-41B3-BFBD-905B6C0B4174}" srcOrd="1" destOrd="0" presId="urn:microsoft.com/office/officeart/2008/layout/HorizontalMultiLevelHierarchy"/>
    <dgm:cxn modelId="{5E0DEF24-A8D1-4F47-BD84-30454376E198}" srcId="{3699707D-22AD-48B9-B854-FAC84B402005}" destId="{754CCF9C-C763-4C38-858E-FF31074CB4AB}" srcOrd="0" destOrd="0" parTransId="{E0B71928-D527-4A95-9D71-C9B308C42245}" sibTransId="{D86E3FB7-46FD-47A7-9B39-ED7DE7F5FE10}"/>
    <dgm:cxn modelId="{4451F424-505E-4618-87D3-BE0D2EFDD025}" srcId="{102775E1-5E63-470E-90DB-FFE723FA44D5}" destId="{15E919C9-C1B3-45BE-BED6-4A9119F1D235}" srcOrd="1" destOrd="0" parTransId="{C19A8D26-6B1C-412E-9F18-0E0EB9CD3A5C}" sibTransId="{E176A319-B8DD-4DF1-8425-DC1637AF0226}"/>
    <dgm:cxn modelId="{AF5A4525-E3C6-4427-9B8F-EF23F0D1DD08}" srcId="{7494C335-5B21-4E8A-B0C8-21D9754078BA}" destId="{66CF669B-1019-4A18-8E4B-16C64D4B4844}" srcOrd="1" destOrd="0" parTransId="{D536EDF8-11CD-46D1-A236-1D174F140F29}" sibTransId="{14587E01-9DD7-4844-A488-BFCA6E733C59}"/>
    <dgm:cxn modelId="{2AB3E125-60E8-45F2-9206-CD4AB8B791A2}" type="presOf" srcId="{47D48D09-3F0D-4387-853A-74199A69064D}" destId="{EC77F82F-0EB1-4025-B7E1-19584CA63AC4}" srcOrd="0" destOrd="0" presId="urn:microsoft.com/office/officeart/2008/layout/HorizontalMultiLevelHierarchy"/>
    <dgm:cxn modelId="{71718926-9CB6-428D-910E-EE066FD6B8E9}" type="presOf" srcId="{ABC2C1E8-414D-4C22-8CEA-0C71D9E029ED}" destId="{CC5D7C0C-9EBB-487C-937B-E66B045F79D5}" srcOrd="0" destOrd="0" presId="urn:microsoft.com/office/officeart/2008/layout/HorizontalMultiLevelHierarchy"/>
    <dgm:cxn modelId="{D4CEC927-39F2-41F5-A7B6-39E1700D7B5B}" type="presOf" srcId="{B1B1E7F9-62AE-4A6D-9F09-772A81A7B803}" destId="{DD5ECDC2-3165-4ACC-929A-65D5E08F5182}" srcOrd="0" destOrd="0" presId="urn:microsoft.com/office/officeart/2008/layout/HorizontalMultiLevelHierarchy"/>
    <dgm:cxn modelId="{93B3DE27-5406-4C59-BED0-C32C1DDAB459}" srcId="{1DEB1091-85C5-4FAF-BEE6-9F4B73A73BB2}" destId="{7EB5E321-EF93-41A2-A01B-995D53858BB9}" srcOrd="1" destOrd="0" parTransId="{D7370020-0AB6-4235-8284-42FC0415878B}" sibTransId="{16A8CDB4-C18D-40C8-A96B-50BD8D6323DE}"/>
    <dgm:cxn modelId="{5E492B28-39C0-4076-B531-E15269840E1A}" type="presOf" srcId="{F86E98F0-156F-4ACB-AF27-19583F75BF6F}" destId="{28395769-9247-4510-A3BC-944B7851F488}" srcOrd="0" destOrd="0" presId="urn:microsoft.com/office/officeart/2008/layout/HorizontalMultiLevelHierarchy"/>
    <dgm:cxn modelId="{570B3428-3203-4541-90C0-A20B20BC6476}" type="presOf" srcId="{C70B2A31-779A-4275-AA4E-CEEECBE93D57}" destId="{2CE45326-66CA-4BBA-9A05-7AF1E2C16B87}" srcOrd="0" destOrd="0" presId="urn:microsoft.com/office/officeart/2008/layout/HorizontalMultiLevelHierarchy"/>
    <dgm:cxn modelId="{80237D28-3C99-4A03-9312-8A8D759EBB6C}" srcId="{15E919C9-C1B3-45BE-BED6-4A9119F1D235}" destId="{71B02991-E7E7-4D9A-A09B-85509976658F}" srcOrd="2" destOrd="0" parTransId="{2D7C19B7-8D36-4364-987C-21E0639D7BE1}" sibTransId="{5C280290-5722-4732-83F7-1814EE128B54}"/>
    <dgm:cxn modelId="{A2003929-3E6A-4533-B6BD-946455F6A2BC}" type="presOf" srcId="{5043E860-D416-4AC4-BE76-5A33AEF337E8}" destId="{53239EEB-5E1B-4540-A20F-BD28BB04B3A8}" srcOrd="0" destOrd="0" presId="urn:microsoft.com/office/officeart/2008/layout/HorizontalMultiLevelHierarchy"/>
    <dgm:cxn modelId="{4FDFE929-6144-4AEA-9B5F-9C4E09FCB88E}" type="presOf" srcId="{238F549E-E7F4-4B14-8C8A-0ABCE0BE760F}" destId="{26E0D302-FCB8-4552-AC03-CD37DC93F035}" srcOrd="0" destOrd="0" presId="urn:microsoft.com/office/officeart/2008/layout/HorizontalMultiLevelHierarchy"/>
    <dgm:cxn modelId="{8E294B2B-3D2E-401B-8165-558D28BEDDE4}" type="presOf" srcId="{1E9C6796-6FAA-48CA-B856-FD8453C7A857}" destId="{BB8AA4C3-9C84-4C65-AE09-CD8893F7822F}" srcOrd="0" destOrd="0" presId="urn:microsoft.com/office/officeart/2008/layout/HorizontalMultiLevelHierarchy"/>
    <dgm:cxn modelId="{0109BC2B-F135-43E2-A524-F8F82BC6B1A2}" type="presOf" srcId="{CBF7770F-5281-4749-8B4A-BE292E00131F}" destId="{35F91330-DC8B-4D33-BA45-538F09DA2D21}" srcOrd="0" destOrd="0" presId="urn:microsoft.com/office/officeart/2008/layout/HorizontalMultiLevelHierarchy"/>
    <dgm:cxn modelId="{A22FC82B-280D-4F92-BE80-56791F37BB1D}" type="presOf" srcId="{9D241E50-9BA2-4606-B669-ED43211D96F3}" destId="{9F11D675-A318-4021-A031-3D49B97722E6}" srcOrd="0" destOrd="0" presId="urn:microsoft.com/office/officeart/2008/layout/HorizontalMultiLevelHierarchy"/>
    <dgm:cxn modelId="{12A8652C-3B83-40E8-8A36-EAF4E99C0A10}" type="presOf" srcId="{B94B9E68-A0B9-4CEF-BFCD-61721D1AB1B5}" destId="{DB47B1A5-B5EF-4E00-A922-58F64F914377}" srcOrd="0" destOrd="0" presId="urn:microsoft.com/office/officeart/2008/layout/HorizontalMultiLevelHierarchy"/>
    <dgm:cxn modelId="{AF096F2D-797C-44BF-992B-1B2058431DFB}" type="presOf" srcId="{7494C335-5B21-4E8A-B0C8-21D9754078BA}" destId="{1254D5A8-6450-48A9-B03F-C01C4B7716A1}" srcOrd="0" destOrd="0" presId="urn:microsoft.com/office/officeart/2008/layout/HorizontalMultiLevelHierarchy"/>
    <dgm:cxn modelId="{EACCD52D-4C3F-4111-B22D-A233611671F3}" srcId="{AA76378D-7C70-4A35-82DB-03FFD23DD4F1}" destId="{11788FF9-5FEE-4D95-8784-4EFC610EED35}" srcOrd="0" destOrd="0" parTransId="{B4844E73-BF83-4C21-B16D-131D009CB58D}" sibTransId="{D8180FC4-435B-4C5A-857C-42AF53EE6D4A}"/>
    <dgm:cxn modelId="{7A562F2E-6908-42F3-B0A2-1FB5254464E3}" srcId="{ACC33714-CDFB-462B-84DE-F088199F1DF8}" destId="{5B9DE465-72EC-433E-A497-D47FE678A841}" srcOrd="4" destOrd="0" parTransId="{0D7EE199-759F-4632-8240-44EA480DE1DE}" sibTransId="{711F98E9-E4DA-409C-8882-A3CC1913FFD7}"/>
    <dgm:cxn modelId="{39479D2E-C1A0-4DF6-8A2A-84C07614F447}" type="presOf" srcId="{65576C71-22B6-407B-9120-36820DD6C863}" destId="{B08D0AF3-8260-461B-B93B-D3C1964DC73D}" srcOrd="1" destOrd="0" presId="urn:microsoft.com/office/officeart/2008/layout/HorizontalMultiLevelHierarchy"/>
    <dgm:cxn modelId="{7C5E9E2E-931D-46B3-B556-B6FA975A39C1}" srcId="{7706F457-6592-4BCE-ACD0-EBD4E23D0B19}" destId="{FBFD667B-1C8E-44E8-A3DF-4CAC29DABCA0}" srcOrd="0" destOrd="0" parTransId="{4870489A-1118-424B-99D1-58CA6A411ADA}" sibTransId="{B6980989-AD7B-4F99-904C-B4627AEAAFFA}"/>
    <dgm:cxn modelId="{E5C5362F-627E-479F-A1A0-5589057307D3}" type="presOf" srcId="{EACCBF3C-8A23-435F-A548-DD7047EF9605}" destId="{B349699F-44B6-461C-80D9-E68874ED4794}" srcOrd="0" destOrd="0" presId="urn:microsoft.com/office/officeart/2008/layout/HorizontalMultiLevelHierarchy"/>
    <dgm:cxn modelId="{B259742F-B4E9-44E0-ACD9-5AE8D38A1A5A}" type="presOf" srcId="{0F8A050F-897F-411A-B4CB-82B638CC3F62}" destId="{BC83A410-B89B-4A6F-BAEF-63E7A86F3D5C}" srcOrd="0" destOrd="0" presId="urn:microsoft.com/office/officeart/2008/layout/HorizontalMultiLevelHierarchy"/>
    <dgm:cxn modelId="{FC5CFE2F-B5B0-45F4-B7E8-54C34410BE77}" type="presOf" srcId="{827DD83A-B2E8-4AA5-B6E8-6E443A48D1F4}" destId="{D22DFE1C-2C75-40C5-B151-134B58BCCB93}" srcOrd="1" destOrd="0" presId="urn:microsoft.com/office/officeart/2008/layout/HorizontalMultiLevelHierarchy"/>
    <dgm:cxn modelId="{AA247430-69B7-4AB6-BE90-BFE4BCB3BA83}" type="presOf" srcId="{949EFAA7-A424-41ED-A22D-C6FBA0996195}" destId="{7825DDE3-DD86-4E28-8000-2758773CC1BB}" srcOrd="0" destOrd="0" presId="urn:microsoft.com/office/officeart/2008/layout/HorizontalMultiLevelHierarchy"/>
    <dgm:cxn modelId="{3CC47C30-6F65-49F0-8249-1677A0A3CB16}" type="presOf" srcId="{3F97797F-EE23-4B3A-8826-6DECBAC32441}" destId="{E182F514-AA18-464B-A8A4-ACA0240C8285}" srcOrd="0" destOrd="0" presId="urn:microsoft.com/office/officeart/2008/layout/HorizontalMultiLevelHierarchy"/>
    <dgm:cxn modelId="{8F83BD30-587A-4409-8296-6F327ADC3C45}" srcId="{15E919C9-C1B3-45BE-BED6-4A9119F1D235}" destId="{7494C335-5B21-4E8A-B0C8-21D9754078BA}" srcOrd="1" destOrd="0" parTransId="{5043E860-D416-4AC4-BE76-5A33AEF337E8}" sibTransId="{0DDD6704-41D2-4ADB-AE34-879388254C55}"/>
    <dgm:cxn modelId="{77D7C830-436D-4416-9E51-9F7B7E4D7D2B}" type="presOf" srcId="{39A4ADA1-376F-4200-BFEA-67E973D9F8D5}" destId="{D8585E9A-1D5E-4157-9C2D-1EB846A30A41}" srcOrd="1" destOrd="0" presId="urn:microsoft.com/office/officeart/2008/layout/HorizontalMultiLevelHierarchy"/>
    <dgm:cxn modelId="{C1891C31-5D52-4685-AB67-615404F9DC5D}" type="presOf" srcId="{F39A29DE-D7E7-43E5-A2B8-C46AC621319A}" destId="{228FEB90-8614-4853-A072-6BBB95BDFE5C}" srcOrd="0" destOrd="0" presId="urn:microsoft.com/office/officeart/2008/layout/HorizontalMultiLevelHierarchy"/>
    <dgm:cxn modelId="{6DA55E31-6619-4FEF-8275-7135CEE94D0A}" type="presOf" srcId="{7F33BFD1-696B-4616-9613-47AE9D482C06}" destId="{6D0C461A-6F40-4B4E-A325-9A49893385B2}" srcOrd="1" destOrd="0" presId="urn:microsoft.com/office/officeart/2008/layout/HorizontalMultiLevelHierarchy"/>
    <dgm:cxn modelId="{7B1A1432-5A59-435D-91E2-247496759ED0}" type="presOf" srcId="{1B1E887D-5D0F-489F-9F73-0D1185DDBF9C}" destId="{ECEFDAA9-D18C-4582-8E65-35CD35057BEA}" srcOrd="0" destOrd="0" presId="urn:microsoft.com/office/officeart/2008/layout/HorizontalMultiLevelHierarchy"/>
    <dgm:cxn modelId="{B2373B32-E584-4669-9CE6-3BFD1D39F18D}" type="presOf" srcId="{17B647CD-4B7E-428A-913C-77406C0E4276}" destId="{C94194B0-8C2D-4ABB-B632-5FFB418E287C}" srcOrd="0" destOrd="0" presId="urn:microsoft.com/office/officeart/2008/layout/HorizontalMultiLevelHierarchy"/>
    <dgm:cxn modelId="{56AA0E34-5CDF-41D5-949A-3684CAD08F8C}" type="presOf" srcId="{E07EE7EE-E58D-45C2-86D7-39BD9EC0E275}" destId="{F5BAAF8F-493C-4C60-BB5C-C54F24DF074C}" srcOrd="0" destOrd="0" presId="urn:microsoft.com/office/officeart/2008/layout/HorizontalMultiLevelHierarchy"/>
    <dgm:cxn modelId="{D632B234-77CA-49F4-A0B2-4F0C337C9A47}" type="presOf" srcId="{AD621DC7-A101-4AA6-9235-9546FD67F562}" destId="{523DC810-703E-4FC1-8ACB-04356A870EFB}" srcOrd="0" destOrd="0" presId="urn:microsoft.com/office/officeart/2008/layout/HorizontalMultiLevelHierarchy"/>
    <dgm:cxn modelId="{42224436-5917-4158-9274-E70263AF869F}" type="presOf" srcId="{32A527D8-8CBB-4113-8E13-75F157B6C403}" destId="{AE68A4C2-3D2A-4E8F-B618-5CD3EC73ADBB}" srcOrd="1" destOrd="0" presId="urn:microsoft.com/office/officeart/2008/layout/HorizontalMultiLevelHierarchy"/>
    <dgm:cxn modelId="{F45B8736-2D7C-40EC-87BD-89DED110208A}" type="presOf" srcId="{B4844E73-BF83-4C21-B16D-131D009CB58D}" destId="{46ECBEEF-5545-476C-BFB8-76740E520628}" srcOrd="1" destOrd="0" presId="urn:microsoft.com/office/officeart/2008/layout/HorizontalMultiLevelHierarchy"/>
    <dgm:cxn modelId="{D8AD9E36-9581-454B-8778-0F2F93F7E97D}" type="presOf" srcId="{FD5CD593-4B5C-4925-8154-883863F7F413}" destId="{1139470F-51F5-43C5-9572-2251B059A106}" srcOrd="0" destOrd="0" presId="urn:microsoft.com/office/officeart/2008/layout/HorizontalMultiLevelHierarchy"/>
    <dgm:cxn modelId="{08AAF937-63FD-48D6-9391-8C4249081BC2}" srcId="{ACC33714-CDFB-462B-84DE-F088199F1DF8}" destId="{39ABBA9D-31C7-49EC-8DBD-E546CEA64743}" srcOrd="0" destOrd="0" parTransId="{ABC2C1E8-414D-4C22-8CEA-0C71D9E029ED}" sibTransId="{BBB7C45E-1706-4C3D-B39B-00A7E23B09A6}"/>
    <dgm:cxn modelId="{58F3BD38-B422-4EC3-BA4D-D5A7F81074DB}" type="presOf" srcId="{0E0E92B0-1F97-4D23-B149-7D9E4D0DF7A4}" destId="{1BDD6C15-2431-4A16-9A28-8C1C0AC58605}" srcOrd="1" destOrd="0" presId="urn:microsoft.com/office/officeart/2008/layout/HorizontalMultiLevelHierarchy"/>
    <dgm:cxn modelId="{3619C339-E8FB-4104-93AC-79DA073EAD44}" type="presOf" srcId="{8774DE93-FB78-452F-8B06-984C4939C534}" destId="{C75F5331-113C-4940-B730-4ACFBE0C187C}" srcOrd="1" destOrd="0" presId="urn:microsoft.com/office/officeart/2008/layout/HorizontalMultiLevelHierarchy"/>
    <dgm:cxn modelId="{C676013A-3787-4A9D-8BF5-C28BFE6AC72C}" type="presOf" srcId="{8EE38928-C4A3-46F3-83EA-697B74B39909}" destId="{6B18D303-1EB9-437F-8225-14B14238E1F1}" srcOrd="1" destOrd="0" presId="urn:microsoft.com/office/officeart/2008/layout/HorizontalMultiLevelHierarchy"/>
    <dgm:cxn modelId="{686F1D3A-DF33-4EDF-AD3B-B7550EB3E97E}" type="presOf" srcId="{D536EDF8-11CD-46D1-A236-1D174F140F29}" destId="{17121F7D-08E9-4856-B953-0AEAE40DB0BA}" srcOrd="0" destOrd="0" presId="urn:microsoft.com/office/officeart/2008/layout/HorizontalMultiLevelHierarchy"/>
    <dgm:cxn modelId="{B1B3363A-5D45-422D-80F5-BA92D17F1E50}" type="presOf" srcId="{15E919C9-C1B3-45BE-BED6-4A9119F1D235}" destId="{4EE30FFF-5E6E-4C47-AAE4-86206DC170CC}" srcOrd="0" destOrd="0" presId="urn:microsoft.com/office/officeart/2008/layout/HorizontalMultiLevelHierarchy"/>
    <dgm:cxn modelId="{0A2FEB3A-408D-4695-BEE9-5671E5C411EC}" type="presOf" srcId="{DDD9C43B-7879-4AFE-A07B-7890634E9F53}" destId="{3E2A2E98-F54F-40A1-91FD-E692E3510934}" srcOrd="0" destOrd="0" presId="urn:microsoft.com/office/officeart/2008/layout/HorizontalMultiLevelHierarchy"/>
    <dgm:cxn modelId="{879CF23A-A6D2-40D1-B6E3-D5335F9C2F79}" type="presOf" srcId="{398B4549-3F6A-45C1-83BC-B9E02CD1C88E}" destId="{C8BF678D-6F3A-4604-AABE-117159D6B8E5}" srcOrd="0" destOrd="0" presId="urn:microsoft.com/office/officeart/2008/layout/HorizontalMultiLevelHierarchy"/>
    <dgm:cxn modelId="{4A86703B-9ECC-43A2-B1E1-E3F8D3FA9B05}" type="presOf" srcId="{24210F3D-95CA-4B7C-A34A-05F067CF53B7}" destId="{EF496677-B54E-4192-83D6-08E86B8C26B6}" srcOrd="1" destOrd="0" presId="urn:microsoft.com/office/officeart/2008/layout/HorizontalMultiLevelHierarchy"/>
    <dgm:cxn modelId="{8C791A3C-911B-4B57-8BC9-E71E61F4F160}" type="presOf" srcId="{AA11B3CD-F7BE-4BBF-B947-3BCE3F56AA9C}" destId="{4241BF0A-C217-48D3-B40D-8819A650A664}" srcOrd="0" destOrd="0" presId="urn:microsoft.com/office/officeart/2008/layout/HorizontalMultiLevelHierarchy"/>
    <dgm:cxn modelId="{67392B3C-A30E-4655-A7AF-A953B584B07A}" type="presOf" srcId="{8774DE93-FB78-452F-8B06-984C4939C534}" destId="{51138B1B-93C1-45CE-A409-998F024EC6EE}" srcOrd="0" destOrd="0" presId="urn:microsoft.com/office/officeart/2008/layout/HorizontalMultiLevelHierarchy"/>
    <dgm:cxn modelId="{5262853D-CBA8-4A0E-B08D-5D4AB94A31F1}" type="presOf" srcId="{9C428581-987D-4A56-A095-4673208E5FB4}" destId="{724BE454-3C56-4014-B929-1565064D07CE}" srcOrd="1" destOrd="0" presId="urn:microsoft.com/office/officeart/2008/layout/HorizontalMultiLevelHierarchy"/>
    <dgm:cxn modelId="{4AB91D3E-9EE6-419B-875D-6C781337E8D3}" type="presOf" srcId="{A4FCE408-4D0B-47B1-87CC-C4C4A59E3780}" destId="{2FB08400-9463-4BF3-9F0B-19E55C104DCB}" srcOrd="1" destOrd="0" presId="urn:microsoft.com/office/officeart/2008/layout/HorizontalMultiLevelHierarchy"/>
    <dgm:cxn modelId="{C1A62E3E-AABC-4E17-B94D-14DEBC01FDBC}" type="presOf" srcId="{3D0F1865-CBA5-439A-8438-A0E648ED6A9C}" destId="{AD19A020-89A3-466D-B239-D0CE0DBABC67}" srcOrd="1" destOrd="0" presId="urn:microsoft.com/office/officeart/2008/layout/HorizontalMultiLevelHierarchy"/>
    <dgm:cxn modelId="{717B893E-0C2B-46E9-A971-E1B2D6F171B5}" type="presOf" srcId="{D1F76396-1A35-4E92-829E-8B72EF160291}" destId="{91982EFD-1A88-4157-A82C-556426362ECA}" srcOrd="0" destOrd="0" presId="urn:microsoft.com/office/officeart/2008/layout/HorizontalMultiLevelHierarchy"/>
    <dgm:cxn modelId="{9AD8973E-E8A0-4955-9FAD-B86246B11CBD}" srcId="{1E98FFDA-E7E2-4A23-9507-D34DA11E128B}" destId="{6989464A-19EE-4178-A4D6-759604BBBC71}" srcOrd="0" destOrd="0" parTransId="{992195C7-6ED6-4423-9BA7-E57E5B28653F}" sibTransId="{2694D5C0-E9BA-4569-9E02-A96A0BA4402B}"/>
    <dgm:cxn modelId="{09A9B63E-92D1-4A94-AD41-09956349E2B4}" srcId="{87C2FFC5-3891-49A3-95D1-DCE5915E205F}" destId="{C70B2A31-779A-4275-AA4E-CEEECBE93D57}" srcOrd="0" destOrd="0" parTransId="{D497063F-14B2-4688-9847-1C85CF3295E3}" sibTransId="{708DDB07-C948-40FB-8253-7E0249D527D8}"/>
    <dgm:cxn modelId="{2A00913F-7DBC-4974-8867-9574BFAD3BBB}" type="presOf" srcId="{102775E1-5E63-470E-90DB-FFE723FA44D5}" destId="{2187064C-89A7-46A8-8D82-7127938FDE4F}" srcOrd="0" destOrd="0" presId="urn:microsoft.com/office/officeart/2008/layout/HorizontalMultiLevelHierarchy"/>
    <dgm:cxn modelId="{99ECD03F-2908-4984-9E50-E39AABB1FABD}" type="presOf" srcId="{7EB5E321-EF93-41A2-A01B-995D53858BB9}" destId="{FD31AEB0-0036-4B3D-A008-F9C2997172A4}" srcOrd="0" destOrd="0" presId="urn:microsoft.com/office/officeart/2008/layout/HorizontalMultiLevelHierarchy"/>
    <dgm:cxn modelId="{18B2E83F-BB12-4BB3-943B-3F9DA8E1FA69}" type="presOf" srcId="{11788FF9-5FEE-4D95-8784-4EFC610EED35}" destId="{9E799D38-4796-4D18-B280-B48D9DBEEA6D}" srcOrd="0" destOrd="0" presId="urn:microsoft.com/office/officeart/2008/layout/HorizontalMultiLevelHierarchy"/>
    <dgm:cxn modelId="{BAB3E840-E993-41E8-B5E6-544DA09BDD0B}" srcId="{0B648F94-8079-40EB-B7F9-B28A9FC32D6B}" destId="{D7AE1CFC-96A1-4BB8-A8D2-3797C6CC2658}" srcOrd="0" destOrd="0" parTransId="{183075D5-3989-4B82-A302-6EB27985566D}" sibTransId="{802317C5-2361-4429-B2D8-80A63365D788}"/>
    <dgm:cxn modelId="{E66E195B-5A65-4677-8159-0D4B4A42D863}" type="presOf" srcId="{93BA61B7-1233-41FA-BCD4-19241B46782E}" destId="{79378D4D-15D4-4617-AD9C-44A8F2034AF7}" srcOrd="1" destOrd="0" presId="urn:microsoft.com/office/officeart/2008/layout/HorizontalMultiLevelHierarchy"/>
    <dgm:cxn modelId="{A255855D-999D-467C-BF7D-852CEF19CC8C}" type="presOf" srcId="{21249DD1-BFD6-480F-AC82-24CCBEFC03DA}" destId="{8695020D-D940-4C52-BCAA-FEFFB54B68D3}" srcOrd="0" destOrd="0" presId="urn:microsoft.com/office/officeart/2008/layout/HorizontalMultiLevelHierarchy"/>
    <dgm:cxn modelId="{A113945D-ADB7-44FF-833D-BD01D96AB35E}" type="presOf" srcId="{39ABBA9D-31C7-49EC-8DBD-E546CEA64743}" destId="{8BAAF4B6-9BCE-44AB-A3B7-4D6A425E2E05}" srcOrd="0" destOrd="0" presId="urn:microsoft.com/office/officeart/2008/layout/HorizontalMultiLevelHierarchy"/>
    <dgm:cxn modelId="{B5CE9C5D-1D09-41F8-B386-33F5FCCB4428}" type="presOf" srcId="{335B5537-9F0A-4947-85F9-F13B7A46504F}" destId="{21D1B893-44A3-4F5D-8C79-8A442974B0A2}" srcOrd="0" destOrd="0" presId="urn:microsoft.com/office/officeart/2008/layout/HorizontalMultiLevelHierarchy"/>
    <dgm:cxn modelId="{FE71655E-46DC-4AF1-86CE-B9B56D47EC65}" srcId="{7494C335-5B21-4E8A-B0C8-21D9754078BA}" destId="{74F08F64-68BE-44B0-8ECD-4E9AB620155D}" srcOrd="0" destOrd="0" parTransId="{82A71375-0E06-49FE-9AAB-2A851976CDD1}" sibTransId="{0BB88F7F-F54E-498F-9681-09FF339AA896}"/>
    <dgm:cxn modelId="{3BF7AA5E-F0C9-4EDD-88D7-8A13FDBB4EA1}" srcId="{D5522737-B2FF-4701-B831-3E1F3A87B3D3}" destId="{398B4549-3F6A-45C1-83BC-B9E02CD1C88E}" srcOrd="3" destOrd="0" parTransId="{24210F3D-95CA-4B7C-A34A-05F067CF53B7}" sibTransId="{440B5D8B-4BCB-4C76-A7D2-F50A2851DAF3}"/>
    <dgm:cxn modelId="{E0B76C5F-9C93-4EE0-90CA-30BBEE253425}" type="presOf" srcId="{6EF5F3F4-9531-48DB-9186-416321FCD84C}" destId="{0A7E85BB-827D-40F1-A0BC-F6B69B503731}" srcOrd="0" destOrd="0" presId="urn:microsoft.com/office/officeart/2008/layout/HorizontalMultiLevelHierarchy"/>
    <dgm:cxn modelId="{26F8D260-E6B0-4427-A5DD-CA0A1D7C0474}" type="presOf" srcId="{CBF7770F-5281-4749-8B4A-BE292E00131F}" destId="{C6E83D9F-8962-4FF3-ACDD-970F913078A4}" srcOrd="1" destOrd="0" presId="urn:microsoft.com/office/officeart/2008/layout/HorizontalMultiLevelHierarchy"/>
    <dgm:cxn modelId="{B9F26141-8892-4D36-965D-46989C1C7995}" srcId="{00AC280A-8E3A-4DDD-9C5B-8A783E4B6F97}" destId="{401AB9CB-2791-4F4F-BA1B-3E86F04DB319}" srcOrd="0" destOrd="0" parTransId="{1B1E887D-5D0F-489F-9F73-0D1185DDBF9C}" sibTransId="{D0917ED8-C914-4FF7-B0B0-330A67DE489C}"/>
    <dgm:cxn modelId="{4C5C5041-9600-4010-9E27-9831DC59B78B}" srcId="{7494C335-5B21-4E8A-B0C8-21D9754078BA}" destId="{B496D165-FEC3-4023-BDC9-C6949C0A4A29}" srcOrd="3" destOrd="0" parTransId="{65576C71-22B6-407B-9120-36820DD6C863}" sibTransId="{1D9F9FA8-58F0-439E-A27C-7EE3FBF20A95}"/>
    <dgm:cxn modelId="{DD5AA061-5001-45F9-9CD0-10CEE18FE592}" srcId="{1E98FFDA-E7E2-4A23-9507-D34DA11E128B}" destId="{3F97797F-EE23-4B3A-8826-6DECBAC32441}" srcOrd="4" destOrd="0" parTransId="{21249DD1-BFD6-480F-AC82-24CCBEFC03DA}" sibTransId="{8ACBC8E4-F8F9-4D0F-A39B-FE14A629AAB8}"/>
    <dgm:cxn modelId="{38B8FB41-5A1A-4CE7-8AB0-F774F62E9621}" srcId="{6989464A-19EE-4178-A4D6-759604BBBC71}" destId="{AC03FC38-69FB-43C8-BEAB-0123D9535F06}" srcOrd="0" destOrd="0" parTransId="{EB94B057-5362-4759-A0D0-BB7AD46F686B}" sibTransId="{519A3699-F348-4E96-AAC0-CB7F2821F221}"/>
    <dgm:cxn modelId="{BA298342-1DCD-4BC3-B007-64244AD1D67B}" type="presOf" srcId="{3BA259BF-7A29-43A7-9F23-B187F90E1224}" destId="{3EDF4AA7-EF84-4D95-B487-9A1689426BF9}" srcOrd="0" destOrd="0" presId="urn:microsoft.com/office/officeart/2008/layout/HorizontalMultiLevelHierarchy"/>
    <dgm:cxn modelId="{C1C88763-90AA-4F47-A4A9-1A63F9C95F61}" type="presOf" srcId="{0969DE01-89F1-423F-8F97-D434D7A8E47D}" destId="{446D86C9-39BC-439D-B098-65321DD4EFC9}" srcOrd="1" destOrd="0" presId="urn:microsoft.com/office/officeart/2008/layout/HorizontalMultiLevelHierarchy"/>
    <dgm:cxn modelId="{CA8BCE63-0CC3-43A0-B772-D55725CA8175}" type="presOf" srcId="{1262244F-B492-4FFF-B827-62F5513B4719}" destId="{9BA1B535-BD8C-41F8-8617-97278B9F8403}" srcOrd="1" destOrd="0" presId="urn:microsoft.com/office/officeart/2008/layout/HorizontalMultiLevelHierarchy"/>
    <dgm:cxn modelId="{38E9E963-454A-4EDF-8EF0-49989D3B8620}" type="presOf" srcId="{451ED217-2176-4673-A467-5B24EEF7E01D}" destId="{C7228725-5F61-4282-80DA-D5CA72B69462}" srcOrd="1" destOrd="0" presId="urn:microsoft.com/office/officeart/2008/layout/HorizontalMultiLevelHierarchy"/>
    <dgm:cxn modelId="{70930745-4617-4DD6-9919-19C855D103D8}" srcId="{B3B248AD-F5D2-4A11-97EF-E74ADD33CC55}" destId="{BA5A83A2-16DD-49FC-A3A4-989FCDFDEAA0}" srcOrd="0" destOrd="0" parTransId="{3DF59398-D192-4465-9513-46764BBFD4E9}" sibTransId="{1FC81023-1203-42E1-950B-1CD160739331}"/>
    <dgm:cxn modelId="{BA812945-29DB-43C3-90FB-37E7E7C1F262}" type="presOf" srcId="{EB94B057-5362-4759-A0D0-BB7AD46F686B}" destId="{7870CAF5-39CA-4BE4-B39B-4473B2070F5B}" srcOrd="1" destOrd="0" presId="urn:microsoft.com/office/officeart/2008/layout/HorizontalMultiLevelHierarchy"/>
    <dgm:cxn modelId="{E77F2B45-BE0C-4137-AC64-A195DD1F6F12}" type="presOf" srcId="{8EE38928-C4A3-46F3-83EA-697B74B39909}" destId="{A4CB9A3C-B114-40D5-9018-F85332DF71F2}" srcOrd="0" destOrd="0" presId="urn:microsoft.com/office/officeart/2008/layout/HorizontalMultiLevelHierarchy"/>
    <dgm:cxn modelId="{D9DE3D45-5DB0-43D1-96DC-F62401705403}" srcId="{30AC2604-E324-4504-BADD-CC84AED470C1}" destId="{7635B12F-5955-4CD0-919B-27CDFBF89D20}" srcOrd="0" destOrd="0" parTransId="{808F7F7B-DE56-45CC-B0C3-68C71866EBA1}" sibTransId="{0B283B08-E84C-4376-AA76-BE378D249F64}"/>
    <dgm:cxn modelId="{49D94845-DAAB-446B-AA7B-F4274C799F36}" srcId="{74F08F64-68BE-44B0-8ECD-4E9AB620155D}" destId="{17B647CD-4B7E-428A-913C-77406C0E4276}" srcOrd="3" destOrd="0" parTransId="{238F549E-E7F4-4B14-8C8A-0ABCE0BE760F}" sibTransId="{B2BBA4A6-3972-480C-B6CE-A7CC2D6651A8}"/>
    <dgm:cxn modelId="{10314C45-1391-4F38-9249-D1DBF3D5FDDE}" type="presOf" srcId="{4BF842E0-FE50-4185-A0BE-63553FEDD2B3}" destId="{22427A32-22BD-436D-9929-CAC639CC0C36}" srcOrd="1" destOrd="0" presId="urn:microsoft.com/office/officeart/2008/layout/HorizontalMultiLevelHierarchy"/>
    <dgm:cxn modelId="{4BBB7865-44F7-47E8-A76F-4A60C12E83C1}" type="presOf" srcId="{60FAD6B0-32FA-46BA-AA6E-286F45A86420}" destId="{2F6B2537-70A4-403C-A2A4-BDA9D07495E4}" srcOrd="1" destOrd="0" presId="urn:microsoft.com/office/officeart/2008/layout/HorizontalMultiLevelHierarchy"/>
    <dgm:cxn modelId="{9E4ED745-F249-42FF-98C6-5C2D432B2E6F}" srcId="{DDD9C43B-7879-4AFE-A07B-7890634E9F53}" destId="{CEB874A7-A882-4ECA-A239-85580B482EBD}" srcOrd="2" destOrd="0" parTransId="{93BA61B7-1233-41FA-BCD4-19241B46782E}" sibTransId="{44C0AD6B-5FF2-4AE9-A40B-7D9943A5A997}"/>
    <dgm:cxn modelId="{71CF1566-AD98-4AA8-B6A5-8062FB03DD1B}" srcId="{102775E1-5E63-470E-90DB-FFE723FA44D5}" destId="{2DEF667A-10B3-474D-92A6-3051D927B0C1}" srcOrd="2" destOrd="0" parTransId="{C8C23548-1595-4E25-9C0A-0F07E741D3EE}" sibTransId="{4A3E1465-CC8D-4097-8807-15C9DF64DB92}"/>
    <dgm:cxn modelId="{206B0E67-14DB-482A-986A-3D5FA68CEFBF}" type="presOf" srcId="{0D7EE199-759F-4632-8240-44EA480DE1DE}" destId="{44513955-B2B0-455F-8622-3671B0128553}" srcOrd="0" destOrd="0" presId="urn:microsoft.com/office/officeart/2008/layout/HorizontalMultiLevelHierarchy"/>
    <dgm:cxn modelId="{E69D2847-64F8-47AC-A953-9DA1B59D204A}" srcId="{F8F6CA8C-B42B-423E-A2D6-5952BC7DC914}" destId="{1FD706AC-6F5F-4596-B8BB-D3E2B3E33D62}" srcOrd="1" destOrd="0" parTransId="{C56FA395-4C1D-4052-AE1B-FAE7129EA921}" sibTransId="{6A9DACFB-31A8-42F5-B932-8BAC6A44DF5F}"/>
    <dgm:cxn modelId="{3B254C67-B1FC-45EA-9A54-03B8C9011FAB}" type="presOf" srcId="{2DEF667A-10B3-474D-92A6-3051D927B0C1}" destId="{9E18855F-EC9E-4487-AB5E-79988EE78AE3}" srcOrd="0" destOrd="0" presId="urn:microsoft.com/office/officeart/2008/layout/HorizontalMultiLevelHierarchy"/>
    <dgm:cxn modelId="{966CA568-BC1E-4494-B7E5-00E5228DC7E8}" type="presOf" srcId="{1262244F-B492-4FFF-B827-62F5513B4719}" destId="{7BC05DB3-3B19-4537-8644-C523A82B4EBC}" srcOrd="0" destOrd="0" presId="urn:microsoft.com/office/officeart/2008/layout/HorizontalMultiLevelHierarchy"/>
    <dgm:cxn modelId="{BCD81B69-B444-4834-9E7F-A173E2A7ACB2}" type="presOf" srcId="{A4FCE408-4D0B-47B1-87CC-C4C4A59E3780}" destId="{A8C48B91-8799-4B94-B3AA-DF3A66550B79}" srcOrd="0" destOrd="0" presId="urn:microsoft.com/office/officeart/2008/layout/HorizontalMultiLevelHierarchy"/>
    <dgm:cxn modelId="{1D1B1F49-6B1D-4234-85EA-FEF914C2BDC1}" srcId="{36896A28-95A0-40C4-914C-1B314EE4D545}" destId="{CBBB6EB9-1ABC-44DF-9436-0D3C9C9163E8}" srcOrd="0" destOrd="0" parTransId="{B58D46B3-7BC8-4E2F-8C35-72C386B855D8}" sibTransId="{613300CA-9DF5-4FF8-883E-D3C723AD835D}"/>
    <dgm:cxn modelId="{071BCD49-717C-43BB-A936-BBA44D75071A}" type="presOf" srcId="{7E9D80AD-7310-4F5D-88D1-3B7AE623CB77}" destId="{17AA19D7-DCF0-4386-8524-42DE8D7466C1}" srcOrd="0" destOrd="0" presId="urn:microsoft.com/office/officeart/2008/layout/HorizontalMultiLevelHierarchy"/>
    <dgm:cxn modelId="{9385FD69-CC69-474C-84A2-BAAF33372002}" type="presOf" srcId="{D7370020-0AB6-4235-8284-42FC0415878B}" destId="{3C2EC5C6-FAD1-4581-AECE-D4925255AB06}" srcOrd="1" destOrd="0" presId="urn:microsoft.com/office/officeart/2008/layout/HorizontalMultiLevelHierarchy"/>
    <dgm:cxn modelId="{4A1B756A-E856-4AEA-B7DA-06098AD7E6A4}" type="presOf" srcId="{183075D5-3989-4B82-A302-6EB27985566D}" destId="{14B507FB-B501-4ECD-9DC9-9E485832C7C5}" srcOrd="0" destOrd="0" presId="urn:microsoft.com/office/officeart/2008/layout/HorizontalMultiLevelHierarchy"/>
    <dgm:cxn modelId="{33FEEA6A-E274-47D1-B967-1AF7BEDDFEA2}" type="presOf" srcId="{71B02991-E7E7-4D9A-A09B-85509976658F}" destId="{423D8C33-628F-41B5-A41D-209D9BDA3299}" srcOrd="0" destOrd="0" presId="urn:microsoft.com/office/officeart/2008/layout/HorizontalMultiLevelHierarchy"/>
    <dgm:cxn modelId="{D49F5A4B-853C-43BC-A0D5-133D9F6672C7}" type="presOf" srcId="{00AC280A-8E3A-4DDD-9C5B-8A783E4B6F97}" destId="{7FF30DA5-A3DF-4940-BC31-1FCC08C3ADE1}" srcOrd="0" destOrd="0" presId="urn:microsoft.com/office/officeart/2008/layout/HorizontalMultiLevelHierarchy"/>
    <dgm:cxn modelId="{46AA324C-BAB5-4A8F-B762-E4EAD165F272}" type="presOf" srcId="{EC486FC6-44D1-489D-BC4A-2C40D101A4C2}" destId="{EC1E9EA9-D900-4A30-B904-1DACCEA02FAA}" srcOrd="1" destOrd="0" presId="urn:microsoft.com/office/officeart/2008/layout/HorizontalMultiLevelHierarchy"/>
    <dgm:cxn modelId="{A1C53F4C-A708-4C72-969D-9D8EE2EC5A50}" type="presOf" srcId="{EC09BDB2-7045-4F95-9045-D96CA29B42C0}" destId="{57690EB2-BC8A-4089-BFF8-815E1BBC8D01}" srcOrd="1" destOrd="0" presId="urn:microsoft.com/office/officeart/2008/layout/HorizontalMultiLevelHierarchy"/>
    <dgm:cxn modelId="{6763166D-1FE3-449A-AA7D-D397809D915B}" type="presOf" srcId="{B496D165-FEC3-4023-BDC9-C6949C0A4A29}" destId="{2BD5C564-E97E-46E1-B869-CD052A6F5F26}" srcOrd="0" destOrd="0" presId="urn:microsoft.com/office/officeart/2008/layout/HorizontalMultiLevelHierarchy"/>
    <dgm:cxn modelId="{9E7F2E4D-9589-484B-BD70-18814A30680E}" type="presOf" srcId="{CA847173-3046-4409-9876-F1730F428E9B}" destId="{B0E8E657-EEF3-4245-A113-7482F3EAFEBD}" srcOrd="0" destOrd="0" presId="urn:microsoft.com/office/officeart/2008/layout/HorizontalMultiLevelHierarchy"/>
    <dgm:cxn modelId="{0684834D-E65D-45B3-AB96-F85A6B6ECB4A}" type="presOf" srcId="{D92EECCF-EBF2-4493-BC7A-542DF912FA11}" destId="{BD28B9BD-7099-42FA-B838-5F3431A5DB68}" srcOrd="0" destOrd="0" presId="urn:microsoft.com/office/officeart/2008/layout/HorizontalMultiLevelHierarchy"/>
    <dgm:cxn modelId="{7400F96D-F768-4765-968F-797D279558EE}" type="presOf" srcId="{754CCF9C-C763-4C38-858E-FF31074CB4AB}" destId="{F7056263-E143-45B0-8DA4-C863A7F4BB9F}" srcOrd="0" destOrd="0" presId="urn:microsoft.com/office/officeart/2008/layout/HorizontalMultiLevelHierarchy"/>
    <dgm:cxn modelId="{2AF1E34E-95D7-4309-8366-A1B00C04150B}" type="presOf" srcId="{694B5BDD-877A-4E6A-931E-8276851B3BFD}" destId="{BA9D3D70-7F6A-491D-AD81-1D27CF837B1C}" srcOrd="0" destOrd="0" presId="urn:microsoft.com/office/officeart/2008/layout/HorizontalMultiLevelHierarchy"/>
    <dgm:cxn modelId="{24A4FD6E-C315-4DEA-AD82-549996CC230D}" type="presOf" srcId="{53FA2E25-0765-4BF5-BAFB-0087C2E308AB}" destId="{6648E270-B3A1-424A-981E-23431038F191}" srcOrd="0" destOrd="0" presId="urn:microsoft.com/office/officeart/2008/layout/HorizontalMultiLevelHierarchy"/>
    <dgm:cxn modelId="{68787D4F-6833-433B-80EF-1DEF97A1D1D3}" type="presOf" srcId="{A41C5F07-72DB-4DF9-B772-575E3F8AEF3F}" destId="{94107B38-F1BD-4ED3-9522-ED8F2A4FC19F}" srcOrd="0" destOrd="0" presId="urn:microsoft.com/office/officeart/2008/layout/HorizontalMultiLevelHierarchy"/>
    <dgm:cxn modelId="{FD162C70-D3FC-4673-AADC-C8C8E5A94D6E}" type="presOf" srcId="{5AD47951-F483-4235-824D-584DBC4F7636}" destId="{14B13361-B793-451E-B650-FB5D29BB854E}" srcOrd="0" destOrd="0" presId="urn:microsoft.com/office/officeart/2008/layout/HorizontalMultiLevelHierarchy"/>
    <dgm:cxn modelId="{80A42F70-C00A-4DF9-A2EC-376F294B1A66}" srcId="{F8F6CA8C-B42B-423E-A2D6-5952BC7DC914}" destId="{CA847173-3046-4409-9876-F1730F428E9B}" srcOrd="3" destOrd="0" parTransId="{DC7D4826-4A9A-45E2-9135-4CEDECDD1052}" sibTransId="{0F0F4406-586F-45CF-9AE6-D207C4E69C12}"/>
    <dgm:cxn modelId="{2BA2DA70-BB31-4624-A437-426011892214}" type="presOf" srcId="{3D0F1865-CBA5-439A-8438-A0E648ED6A9C}" destId="{A99FB3A2-9C86-4345-835C-E2BFF4E63013}" srcOrd="0" destOrd="0" presId="urn:microsoft.com/office/officeart/2008/layout/HorizontalMultiLevelHierarchy"/>
    <dgm:cxn modelId="{CB470951-EB9E-4AD4-AF9D-0645D0ABB0F5}" srcId="{7494C335-5B21-4E8A-B0C8-21D9754078BA}" destId="{6EF5F3F4-9531-48DB-9186-416321FCD84C}" srcOrd="2" destOrd="0" parTransId="{7E4F7FAA-EECA-4EE5-A516-BF31A99A2FEB}" sibTransId="{324B4109-CB0F-4709-AB12-21C82E85DC1B}"/>
    <dgm:cxn modelId="{EC12B971-B2E5-49D6-821B-6BA4C34E718B}" srcId="{694B5BDD-877A-4E6A-931E-8276851B3BFD}" destId="{A274CD7B-FED0-4574-BC43-F8522F270AF9}" srcOrd="0" destOrd="0" parTransId="{79845ED7-085B-4719-9F3C-E89FA82D6922}" sibTransId="{85D83F2D-FF0B-4CB9-8AED-0FD76D50CA76}"/>
    <dgm:cxn modelId="{C8455C54-B28C-4ED6-B5E0-016A0CE6BF5A}" type="presOf" srcId="{1FD706AC-6F5F-4596-B8BB-D3E2B3E33D62}" destId="{A6EF8779-6BC7-4696-AC84-DA6E6DBB003B}" srcOrd="0" destOrd="0" presId="urn:microsoft.com/office/officeart/2008/layout/HorizontalMultiLevelHierarchy"/>
    <dgm:cxn modelId="{9F0B6674-25E6-478B-A9E9-89D2BC3AC734}" type="presOf" srcId="{A80409E9-8F84-4610-90C8-D8D59157D51B}" destId="{6D8CCFC7-ED33-4583-9993-A9EFFE2A12CC}" srcOrd="0" destOrd="0" presId="urn:microsoft.com/office/officeart/2008/layout/HorizontalMultiLevelHierarchy"/>
    <dgm:cxn modelId="{A2CE5154-F1B1-4ED7-834E-CBA5EBE0E736}" srcId="{F9E7273A-62C1-4A6C-908A-FA48C2B4CAB1}" destId="{0B648F94-8079-40EB-B7F9-B28A9FC32D6B}" srcOrd="0" destOrd="0" parTransId="{0F8A050F-897F-411A-B4CB-82B638CC3F62}" sibTransId="{A08C4FCB-1A8F-41E0-B2D9-3F7BBC9CB0FB}"/>
    <dgm:cxn modelId="{81ACCB74-7604-46E2-BC7C-5D4BCE66C0AE}" srcId="{DDD9C43B-7879-4AFE-A07B-7890634E9F53}" destId="{6CF7ACB3-A120-4584-B3BB-FBF8E60E5B71}" srcOrd="4" destOrd="0" parTransId="{335B5537-9F0A-4947-85F9-F13B7A46504F}" sibTransId="{154E0763-51F6-429A-8890-81BA1D1DE347}"/>
    <dgm:cxn modelId="{6FDC0C55-49DB-41D8-9D53-AD213A3E0056}" type="presOf" srcId="{3D49E2F9-4B6F-4732-AD11-812DA5595A4D}" destId="{F90ABA63-F1EC-41A0-AF80-01731898A40B}" srcOrd="0" destOrd="0" presId="urn:microsoft.com/office/officeart/2008/layout/HorizontalMultiLevelHierarchy"/>
    <dgm:cxn modelId="{5F965C75-E660-44C8-A94E-7C7F6BE7F988}" type="presOf" srcId="{7635B12F-5955-4CD0-919B-27CDFBF89D20}" destId="{BEC2D977-3EDF-4605-80B0-8F20DAE5DA08}" srcOrd="0" destOrd="0" presId="urn:microsoft.com/office/officeart/2008/layout/HorizontalMultiLevelHierarchy"/>
    <dgm:cxn modelId="{0ABA3A76-DB7F-4AB7-A2EC-6340699286C9}" srcId="{74F08F64-68BE-44B0-8ECD-4E9AB620155D}" destId="{42FC740D-15DB-4A34-B506-A2BBB56E9B32}" srcOrd="1" destOrd="0" parTransId="{77A0D361-2259-4873-8E92-A7BA2C8E03B0}" sibTransId="{67D29F2B-ECD5-44D1-B7C8-D0BC0791205F}"/>
    <dgm:cxn modelId="{8470D476-4705-4AA9-8821-AB03CFBDF998}" type="presOf" srcId="{9ECFEDD2-A083-40A3-A4F5-D5965D8FF6BB}" destId="{F7F65B99-97DE-4D54-AA48-61EC1033A20D}" srcOrd="1" destOrd="0" presId="urn:microsoft.com/office/officeart/2008/layout/HorizontalMultiLevelHierarchy"/>
    <dgm:cxn modelId="{AF1F0377-79D2-4352-B837-2959DBA718CF}" srcId="{15E919C9-C1B3-45BE-BED6-4A9119F1D235}" destId="{B1548ED7-1EA4-4D8E-B458-47158CA3C07C}" srcOrd="3" destOrd="0" parTransId="{FD5CD593-4B5C-4925-8154-883863F7F413}" sibTransId="{2FDE3838-5CA1-4AF1-8C82-23982C51E24A}"/>
    <dgm:cxn modelId="{B7B50777-5856-4A9E-9165-6E06A1485514}" type="presOf" srcId="{60FAD6B0-32FA-46BA-AA6E-286F45A86420}" destId="{77B3FE63-670F-48D4-96E7-09C9001B1111}" srcOrd="0" destOrd="0" presId="urn:microsoft.com/office/officeart/2008/layout/HorizontalMultiLevelHierarchy"/>
    <dgm:cxn modelId="{10E83257-4026-42ED-A691-06E909B2F99A}" type="presOf" srcId="{992195C7-6ED6-4423-9BA7-E57E5B28653F}" destId="{BA322CE4-F0F5-4D01-AB0A-B5405EED8041}" srcOrd="1" destOrd="0" presId="urn:microsoft.com/office/officeart/2008/layout/HorizontalMultiLevelHierarchy"/>
    <dgm:cxn modelId="{E8511E78-EBAC-4432-ABED-AF0DCEC80511}" srcId="{ACC33714-CDFB-462B-84DE-F088199F1DF8}" destId="{0F963C8C-CADB-47F2-A59B-8711519D4565}" srcOrd="3" destOrd="0" parTransId="{EC09BDB2-7045-4F95-9045-D96CA29B42C0}" sibTransId="{8D0B3D15-259E-4897-B17E-B98C856847C9}"/>
    <dgm:cxn modelId="{CB144578-2F96-4F50-8D6A-397DB3150720}" srcId="{3F97797F-EE23-4B3A-8826-6DECBAC32441}" destId="{3BBDB941-64A6-4C94-A67E-81BCC4109B00}" srcOrd="0" destOrd="0" parTransId="{949EFAA7-A424-41ED-A22D-C6FBA0996195}" sibTransId="{5C97A6FC-4790-4D7E-A965-B671D5D7EAA1}"/>
    <dgm:cxn modelId="{FB3EE278-4154-47A6-AF3C-53F734EE1258}" srcId="{1FD706AC-6F5F-4596-B8BB-D3E2B3E33D62}" destId="{9D241E50-9BA2-4606-B669-ED43211D96F3}" srcOrd="0" destOrd="0" parTransId="{8B0DBC17-3488-4C53-BC8D-F9EDAF780C14}" sibTransId="{FB5B32BA-5238-4CA3-99DF-46C36AF5F026}"/>
    <dgm:cxn modelId="{9761F578-D58F-4E8A-8693-7033EF627B10}" srcId="{CBBB6EB9-1ABC-44DF-9436-0D3C9C9163E8}" destId="{014773B9-58F1-42FA-B5FE-3E69DB0DBF0B}" srcOrd="0" destOrd="0" parTransId="{A4FCE408-4D0B-47B1-87CC-C4C4A59E3780}" sibTransId="{10E0560E-5939-4563-888E-0647C6801A3C}"/>
    <dgm:cxn modelId="{5A1BF758-45B2-4715-BDE3-DFB9F49ACBF9}" type="presOf" srcId="{87C2FFC5-3891-49A3-95D1-DCE5915E205F}" destId="{B5312990-841E-4208-B172-5E3851901BEB}" srcOrd="0" destOrd="0" presId="urn:microsoft.com/office/officeart/2008/layout/HorizontalMultiLevelHierarchy"/>
    <dgm:cxn modelId="{52846179-387D-44C1-B4C4-006571029BCD}" type="presOf" srcId="{25AAC8C3-841A-4536-B828-C33133DECB28}" destId="{E1FB0219-04F7-4C33-870D-15C05C89AA31}" srcOrd="0" destOrd="0" presId="urn:microsoft.com/office/officeart/2008/layout/HorizontalMultiLevelHierarchy"/>
    <dgm:cxn modelId="{58F37079-6E0B-4D0F-93D5-29A36BDF8F25}" type="presOf" srcId="{401AB9CB-2791-4F4F-BA1B-3E86F04DB319}" destId="{A148A855-0F1E-4E6B-8E44-F2993724303E}" srcOrd="0" destOrd="0" presId="urn:microsoft.com/office/officeart/2008/layout/HorizontalMultiLevelHierarchy"/>
    <dgm:cxn modelId="{C9038D79-1687-4CD0-B89D-06EBC0CC1545}" type="presOf" srcId="{C9BF331D-25AD-4A0C-AB1A-7FB11767141F}" destId="{F641D004-382C-42C2-8442-C26CB244CBC5}" srcOrd="0" destOrd="0" presId="urn:microsoft.com/office/officeart/2008/layout/HorizontalMultiLevelHierarchy"/>
    <dgm:cxn modelId="{A50CB979-5771-4AE7-871D-DFC406D010D1}" srcId="{6B7C3046-70CD-459E-98EA-1E3CF15CF11B}" destId="{DDD9C43B-7879-4AFE-A07B-7890634E9F53}" srcOrd="0" destOrd="0" parTransId="{ACB0EA31-7921-4597-9100-06A80F8FBEB6}" sibTransId="{5BB2005C-AAD5-4384-913A-599D6FC75DDF}"/>
    <dgm:cxn modelId="{7749C179-3014-4F6E-A8F5-3C5F89F1FF99}" type="presOf" srcId="{183075D5-3989-4B82-A302-6EB27985566D}" destId="{B936EE90-6CA8-44CE-82DC-C7A5CBEC3151}" srcOrd="1" destOrd="0" presId="urn:microsoft.com/office/officeart/2008/layout/HorizontalMultiLevelHierarchy"/>
    <dgm:cxn modelId="{C3830B7A-4BF4-4A74-8815-BAC15A2A9C32}" type="presOf" srcId="{C9539427-0544-43B0-9DA8-0830944179CE}" destId="{73B6837B-9B5C-476C-BB1D-8849DB97EB63}" srcOrd="0" destOrd="0" presId="urn:microsoft.com/office/officeart/2008/layout/HorizontalMultiLevelHierarchy"/>
    <dgm:cxn modelId="{FFBE315A-7F90-4001-A57E-77FAAD9ED5D2}" type="presOf" srcId="{D536EDF8-11CD-46D1-A236-1D174F140F29}" destId="{F1C9A895-DEBE-4251-B9BF-325C54991422}" srcOrd="1" destOrd="0" presId="urn:microsoft.com/office/officeart/2008/layout/HorizontalMultiLevelHierarchy"/>
    <dgm:cxn modelId="{0036B37E-BBE6-4AC1-9C2D-B5C8530CD8C9}" srcId="{39ABBA9D-31C7-49EC-8DBD-E546CEA64743}" destId="{694B5BDD-877A-4E6A-931E-8276851B3BFD}" srcOrd="0" destOrd="0" parTransId="{0E0E92B0-1F97-4D23-B149-7D9E4D0DF7A4}" sibTransId="{FBF7D825-4841-4C78-B060-19402526941C}"/>
    <dgm:cxn modelId="{3D49447F-2182-49F3-A1C4-D1B7FB27CE52}" type="presOf" srcId="{E19BBCDF-0540-4B3A-B0D9-77DF12064CAE}" destId="{5BAE51E3-8082-4A18-A32A-6F97882A1945}" srcOrd="0" destOrd="0" presId="urn:microsoft.com/office/officeart/2008/layout/HorizontalMultiLevelHierarchy"/>
    <dgm:cxn modelId="{276BAA7F-ED9B-4AB6-97C6-015F26E2F47C}" type="presOf" srcId="{AB359660-6074-4070-A416-6A14886E975D}" destId="{4BE965B0-9058-4880-85EC-D8BB8C61F45E}" srcOrd="1" destOrd="0" presId="urn:microsoft.com/office/officeart/2008/layout/HorizontalMultiLevelHierarchy"/>
    <dgm:cxn modelId="{368C2D80-E2BD-4815-9493-A7B7C19A7322}" type="presOf" srcId="{650D060E-613E-4690-B8F5-281B12914905}" destId="{E94AF3E4-5E5A-4B16-AD61-6584B2FAFEF7}" srcOrd="0" destOrd="0" presId="urn:microsoft.com/office/officeart/2008/layout/HorizontalMultiLevelHierarchy"/>
    <dgm:cxn modelId="{57A34F80-C620-4B40-A6E6-D1C7AD301B37}" type="presOf" srcId="{71FA89FB-F782-4012-8436-3AB8091A119B}" destId="{90E1E970-C156-4BE9-8F17-082378D63E1B}" srcOrd="1" destOrd="0" presId="urn:microsoft.com/office/officeart/2008/layout/HorizontalMultiLevelHierarchy"/>
    <dgm:cxn modelId="{D77E7580-7ABC-4F3A-AE2E-2BBAA39D8CEC}" type="presOf" srcId="{E0B71928-D527-4A95-9D71-C9B308C42245}" destId="{93B73BEA-C0A3-4580-BB75-364F24418E9A}" srcOrd="1" destOrd="0" presId="urn:microsoft.com/office/officeart/2008/layout/HorizontalMultiLevelHierarchy"/>
    <dgm:cxn modelId="{1849FE80-C3DD-4874-A59E-F7760F0D4E95}" type="presOf" srcId="{56AD2A00-456F-45F3-8A93-122B398A8DB9}" destId="{ABF10305-C003-4509-BCAE-D62092EBCFAF}" srcOrd="1" destOrd="0" presId="urn:microsoft.com/office/officeart/2008/layout/HorizontalMultiLevelHierarchy"/>
    <dgm:cxn modelId="{79E25081-96E9-45C7-B387-2C8E78EF43BE}" type="presOf" srcId="{0CA18282-63BA-4452-8063-FCEBE72E53A3}" destId="{9AE1E3D3-62FB-4E47-B64A-B8B9E1440E47}" srcOrd="1" destOrd="0" presId="urn:microsoft.com/office/officeart/2008/layout/HorizontalMultiLevelHierarchy"/>
    <dgm:cxn modelId="{089CBC81-4C6B-4425-B6E0-2104D0B35211}" srcId="{66CF669B-1019-4A18-8E4B-16C64D4B4844}" destId="{CA00D8EC-F747-469E-B2B8-E896546DF218}" srcOrd="0" destOrd="0" parTransId="{F39A29DE-D7E7-43E5-A2B8-C46AC621319A}" sibTransId="{61C4C035-AB2D-4FBB-8165-33CD28767CB0}"/>
    <dgm:cxn modelId="{ABB15683-F7B2-40CD-9B45-82496DDE8232}" srcId="{1E98FFDA-E7E2-4A23-9507-D34DA11E128B}" destId="{C9BF331D-25AD-4A0C-AB1A-7FB11767141F}" srcOrd="3" destOrd="0" parTransId="{0969DE01-89F1-423F-8F97-D434D7A8E47D}" sibTransId="{3FEB5D41-73B7-494D-9273-0622E2243A30}"/>
    <dgm:cxn modelId="{EE028983-3A16-463D-A75E-700E9D439E26}" type="presOf" srcId="{AA11B3CD-F7BE-4BBF-B947-3BCE3F56AA9C}" destId="{4FECB2E8-9F43-4D82-9567-F91E3A0673ED}" srcOrd="1" destOrd="0" presId="urn:microsoft.com/office/officeart/2008/layout/HorizontalMultiLevelHierarchy"/>
    <dgm:cxn modelId="{B45F5484-1449-43B3-B88C-F75CB5163F44}" type="presOf" srcId="{2D7C19B7-8D36-4364-987C-21E0639D7BE1}" destId="{F6A04AD0-AACE-402F-B11C-F4B72C4C0FE1}" srcOrd="1" destOrd="0" presId="urn:microsoft.com/office/officeart/2008/layout/HorizontalMultiLevelHierarchy"/>
    <dgm:cxn modelId="{84335B86-3C14-4AC5-8B62-505D69E67EE6}" type="presOf" srcId="{EC09BDB2-7045-4F95-9045-D96CA29B42C0}" destId="{96A9EB87-38F3-4A88-B208-67A9490D1775}" srcOrd="0" destOrd="0" presId="urn:microsoft.com/office/officeart/2008/layout/HorizontalMultiLevelHierarchy"/>
    <dgm:cxn modelId="{0A741688-8351-4F17-BEAC-BDBE232F4269}" type="presOf" srcId="{3E8C107D-9C25-49FE-9461-A6B7A6F58664}" destId="{CF422CB0-2088-438B-B566-411323AE3DEE}" srcOrd="1" destOrd="0" presId="urn:microsoft.com/office/officeart/2008/layout/HorizontalMultiLevelHierarchy"/>
    <dgm:cxn modelId="{25369388-3827-4CD7-997E-01DE5B90EA0C}" type="presOf" srcId="{24210F3D-95CA-4B7C-A34A-05F067CF53B7}" destId="{42DE8667-4BB3-4443-8464-A7B15A56D006}" srcOrd="0" destOrd="0" presId="urn:microsoft.com/office/officeart/2008/layout/HorizontalMultiLevelHierarchy"/>
    <dgm:cxn modelId="{F794AA89-7E80-4122-A4AA-A9EDD3716ECF}" srcId="{0B648F94-8079-40EB-B7F9-B28A9FC32D6B}" destId="{36896A28-95A0-40C4-914C-1B314EE4D545}" srcOrd="1" destOrd="0" parTransId="{9C428581-987D-4A56-A095-4673208E5FB4}" sibTransId="{232D5940-B90B-4B77-9C22-8A75B501C6B8}"/>
    <dgm:cxn modelId="{B99F9C8A-C590-45C9-9F43-CB9E18B16818}" type="presOf" srcId="{D7DD6024-0FA2-497E-BAE5-1DAFD97FE7AE}" destId="{313D474E-2C98-4D3C-97DC-0D2E9EE748C4}" srcOrd="0" destOrd="0" presId="urn:microsoft.com/office/officeart/2008/layout/HorizontalMultiLevelHierarchy"/>
    <dgm:cxn modelId="{115AC78A-DB53-4A15-98CA-B7C8B42CD70C}" type="presOf" srcId="{82DA5958-DBD5-4323-98E0-44DCF6EF527E}" destId="{984D8C70-011E-4C7D-A9E4-8779AC5F04D4}" srcOrd="0" destOrd="0" presId="urn:microsoft.com/office/officeart/2008/layout/HorizontalMultiLevelHierarchy"/>
    <dgm:cxn modelId="{13B4A28C-C78A-43C2-A713-C19AAB576639}" type="presOf" srcId="{EACCBF3C-8A23-435F-A548-DD7047EF9605}" destId="{C90866A7-0891-4A3E-9843-B2EAF7E9B0C7}" srcOrd="1" destOrd="0" presId="urn:microsoft.com/office/officeart/2008/layout/HorizontalMultiLevelHierarchy"/>
    <dgm:cxn modelId="{173EB38C-C4E7-4659-A4ED-C38A2F8E605C}" type="presOf" srcId="{827298CC-1A86-44E9-8162-9091E65ED87D}" destId="{E7C6547A-9B44-4F92-95F0-C7579432C90C}" srcOrd="0" destOrd="0" presId="urn:microsoft.com/office/officeart/2008/layout/HorizontalMultiLevelHierarchy"/>
    <dgm:cxn modelId="{4073B98C-4C20-4ADD-A527-A8EE3FA6870A}" type="presOf" srcId="{3C884C88-E04C-4549-9B82-59EAFE36C204}" destId="{528CDD22-5ECF-47E0-8BBC-B72C26758B93}" srcOrd="0" destOrd="0" presId="urn:microsoft.com/office/officeart/2008/layout/HorizontalMultiLevelHierarchy"/>
    <dgm:cxn modelId="{BEE1DD8C-A7A4-4A3B-A992-93B36660FBB1}" srcId="{178A1445-C120-4E3A-961B-5C1FC5ADFCBF}" destId="{7706F457-6592-4BCE-ACD0-EBD4E23D0B19}" srcOrd="4" destOrd="0" parTransId="{56AD2A00-456F-45F3-8A93-122B398A8DB9}" sibTransId="{511289DC-38D8-479F-A332-BE121080FA0A}"/>
    <dgm:cxn modelId="{AD0E7A8D-B9BA-4AAC-8BB9-CD865A0396B2}" type="presOf" srcId="{25D341CC-F415-440A-98F2-0A9E7D759CAB}" destId="{A0CC0E6A-766C-4F0B-84FF-02654CC74416}" srcOrd="0" destOrd="0" presId="urn:microsoft.com/office/officeart/2008/layout/HorizontalMultiLevelHierarchy"/>
    <dgm:cxn modelId="{CF718D8D-D404-4524-95B8-7D8DD91446BB}" type="presOf" srcId="{95214AD7-ACBA-43C7-9E05-525A66DC850E}" destId="{9884EA89-BBBA-487B-A735-1C8A6CB1CFF4}" srcOrd="0" destOrd="0" presId="urn:microsoft.com/office/officeart/2008/layout/HorizontalMultiLevelHierarchy"/>
    <dgm:cxn modelId="{DDA2978D-BACE-4C73-A45B-73598CF55FEF}" srcId="{102775E1-5E63-470E-90DB-FFE723FA44D5}" destId="{1370F79F-3CC8-43CD-94DD-E0811B1FE382}" srcOrd="0" destOrd="0" parTransId="{60FAD6B0-32FA-46BA-AA6E-286F45A86420}" sibTransId="{116B0111-2034-4D0D-B834-A627477A0AAA}"/>
    <dgm:cxn modelId="{8609C98D-7952-4B36-AC42-521E6612F98D}" type="presOf" srcId="{A192A8AC-B51C-4C0C-8735-6D793B138FD1}" destId="{252D360C-1F81-4787-BCBB-96BF4CE3F294}" srcOrd="1" destOrd="0" presId="urn:microsoft.com/office/officeart/2008/layout/HorizontalMultiLevelHierarchy"/>
    <dgm:cxn modelId="{0BC25D8E-98EA-473D-B606-B9F76E957D3F}" type="presOf" srcId="{94CD0A7E-AABD-4BCD-8E5C-03E26ED487BE}" destId="{5A53D90F-62D2-466B-9F43-C118D0F8399F}" srcOrd="0" destOrd="0" presId="urn:microsoft.com/office/officeart/2008/layout/HorizontalMultiLevelHierarchy"/>
    <dgm:cxn modelId="{F846648E-58CE-4CD2-811A-EE358B680EE9}" type="presOf" srcId="{C8C23548-1595-4E25-9C0A-0F07E741D3EE}" destId="{930CBFCB-CFA4-460D-BE05-ADE6D1DE0D3E}" srcOrd="1" destOrd="0" presId="urn:microsoft.com/office/officeart/2008/layout/HorizontalMultiLevelHierarchy"/>
    <dgm:cxn modelId="{AEF1058F-0EE2-4130-B6D7-50AA518AFE78}" type="presOf" srcId="{808F7F7B-DE56-45CC-B0C3-68C71866EBA1}" destId="{CB9EDD4D-AD23-4B18-8B48-1440D07C7693}" srcOrd="1" destOrd="0" presId="urn:microsoft.com/office/officeart/2008/layout/HorizontalMultiLevelHierarchy"/>
    <dgm:cxn modelId="{34DD368F-DBF6-468A-BED2-03CC6C17C2BF}" type="presOf" srcId="{827298CC-1A86-44E9-8162-9091E65ED87D}" destId="{C10F841B-C316-424A-868A-3CC7A9FFF74E}" srcOrd="1" destOrd="0" presId="urn:microsoft.com/office/officeart/2008/layout/HorizontalMultiLevelHierarchy"/>
    <dgm:cxn modelId="{812A3E8F-1AD8-4E2F-A246-B20449DB3DA3}" type="presOf" srcId="{C2884384-2197-49D8-8D3A-F23A7603AB84}" destId="{424F0306-85F1-4E61-AFA6-34E74FCE12AD}" srcOrd="1" destOrd="0" presId="urn:microsoft.com/office/officeart/2008/layout/HorizontalMultiLevelHierarchy"/>
    <dgm:cxn modelId="{DF87438F-C731-4204-AE60-D74551BA6023}" type="presOf" srcId="{6989464A-19EE-4178-A4D6-759604BBBC71}" destId="{863E9302-3691-452E-A426-7AEBA1C635D3}" srcOrd="0" destOrd="0" presId="urn:microsoft.com/office/officeart/2008/layout/HorizontalMultiLevelHierarchy"/>
    <dgm:cxn modelId="{4C46868F-612A-4F82-96D1-2142C3557E6C}" type="presOf" srcId="{014773B9-58F1-42FA-B5FE-3E69DB0DBF0B}" destId="{ED8E081D-8611-417A-AEEA-73DAE729B226}" srcOrd="0" destOrd="0" presId="urn:microsoft.com/office/officeart/2008/layout/HorizontalMultiLevelHierarchy"/>
    <dgm:cxn modelId="{FFF2C290-2A18-4D7D-B706-65527AF201B0}" srcId="{42FC740D-15DB-4A34-B506-A2BBB56E9B32}" destId="{D7DD6024-0FA2-497E-BAE5-1DAFD97FE7AE}" srcOrd="0" destOrd="0" parTransId="{4B1B74C3-8DD2-4375-8203-F4A00D05FFCE}" sibTransId="{BFBCE81B-5631-4BC2-AAD3-E45D8C1EBEE8}"/>
    <dgm:cxn modelId="{E60BD292-3965-43AD-A98A-0BDB98C4D413}" type="presOf" srcId="{82A71375-0E06-49FE-9AAB-2A851976CDD1}" destId="{49FF8118-9AD8-4499-ACA3-EF1FD5BEBB80}" srcOrd="1" destOrd="0" presId="urn:microsoft.com/office/officeart/2008/layout/HorizontalMultiLevelHierarchy"/>
    <dgm:cxn modelId="{B10E6893-6BAA-4219-8F25-FC2F1582B468}" srcId="{15E919C9-C1B3-45BE-BED6-4A9119F1D235}" destId="{9F7E3637-4FEB-4D63-91A9-A45BC1C4ED8F}" srcOrd="0" destOrd="0" parTransId="{9950AD3B-1A7C-411A-87C5-17085AC18BA8}" sibTransId="{3131310F-1332-4611-89F6-05E997FC7A30}"/>
    <dgm:cxn modelId="{30063C94-A0CB-4829-872F-6F59D9D42F96}" srcId="{15E919C9-C1B3-45BE-BED6-4A9119F1D235}" destId="{82B3A60A-8AEB-41A1-9F45-22C454C0C8A0}" srcOrd="4" destOrd="0" parTransId="{C6FF2373-A4B8-4A1D-B0D1-83C3C73F8935}" sibTransId="{E32AC1F1-1947-475F-88F6-726FD95411F3}"/>
    <dgm:cxn modelId="{45DF6094-AF15-40DA-85DD-5B6014E77CEB}" type="presOf" srcId="{C2884384-2197-49D8-8D3A-F23A7603AB84}" destId="{8F62B2C9-3CCD-4204-98EF-369F597A91EA}" srcOrd="0" destOrd="0" presId="urn:microsoft.com/office/officeart/2008/layout/HorizontalMultiLevelHierarchy"/>
    <dgm:cxn modelId="{DB17CC94-C4F0-499C-A077-C14B246E32C7}" type="presOf" srcId="{36896A28-95A0-40C4-914C-1B314EE4D545}" destId="{87690E0B-CC23-4BFE-B361-E488DC2E7C42}" srcOrd="0" destOrd="0" presId="urn:microsoft.com/office/officeart/2008/layout/HorizontalMultiLevelHierarchy"/>
    <dgm:cxn modelId="{1CCB1596-8F88-4176-A411-885A738BFBA1}" type="presOf" srcId="{56AD2A00-456F-45F3-8A93-122B398A8DB9}" destId="{757B21D7-2C6C-4DFF-BF9C-EC2568D23D1B}" srcOrd="0" destOrd="0" presId="urn:microsoft.com/office/officeart/2008/layout/HorizontalMultiLevelHierarchy"/>
    <dgm:cxn modelId="{2C8A4A96-7C24-44A8-87E2-0417ED046DB0}" type="presOf" srcId="{0F963C8C-CADB-47F2-A59B-8711519D4565}" destId="{96F7C14C-B8B2-4C9D-90FA-6444DF726FFB}" srcOrd="0" destOrd="0" presId="urn:microsoft.com/office/officeart/2008/layout/HorizontalMultiLevelHierarchy"/>
    <dgm:cxn modelId="{CD272397-9E86-40CF-BA99-CCCCAFE6A1E0}" type="presOf" srcId="{0896BD5B-327E-46BD-B10D-5CEA173691AC}" destId="{FD17DFEA-6D5B-4BED-8C84-FF5B214ABB94}" srcOrd="0" destOrd="0" presId="urn:microsoft.com/office/officeart/2008/layout/HorizontalMultiLevelHierarchy"/>
    <dgm:cxn modelId="{8C8A9C97-C439-4546-AD44-2001D9E54A84}" type="presOf" srcId="{CC5738D1-1B6B-4193-ABDC-479CDD1E3A31}" destId="{69469BD5-D0F1-4ED1-9EE2-39F076786C1B}" srcOrd="0" destOrd="0" presId="urn:microsoft.com/office/officeart/2008/layout/HorizontalMultiLevelHierarchy"/>
    <dgm:cxn modelId="{E881DF97-4A44-465B-89CB-7D7CEB8D1EF6}" type="presOf" srcId="{22BA59CD-D8A9-4CB4-9BE7-5AEECCCA2C81}" destId="{FAF1A60C-B738-474D-A58B-1B5C1345C8C0}" srcOrd="0" destOrd="0" presId="urn:microsoft.com/office/officeart/2008/layout/HorizontalMultiLevelHierarchy"/>
    <dgm:cxn modelId="{6A0AEA97-CD34-4D3B-BC5B-8597EF064C91}" srcId="{F8F6CA8C-B42B-423E-A2D6-5952BC7DC914}" destId="{650D060E-613E-4690-B8F5-281B12914905}" srcOrd="2" destOrd="0" parTransId="{827298CC-1A86-44E9-8162-9091E65ED87D}" sibTransId="{AC32DFB7-949E-4622-B902-7FCBF6EAD7CF}"/>
    <dgm:cxn modelId="{C7529F98-75A3-4AD3-A682-451AB062F374}" type="presOf" srcId="{D497063F-14B2-4688-9847-1C85CF3295E3}" destId="{D2234786-2D03-4E81-93B8-7178FFF3FDE5}" srcOrd="1" destOrd="0" presId="urn:microsoft.com/office/officeart/2008/layout/HorizontalMultiLevelHierarchy"/>
    <dgm:cxn modelId="{0B38E898-63D4-4B94-8078-3AA3B08E1548}" type="presOf" srcId="{3DF59398-D192-4465-9513-46764BBFD4E9}" destId="{2220A478-2CE8-4635-BB22-D1748B52B6A8}" srcOrd="1" destOrd="0" presId="urn:microsoft.com/office/officeart/2008/layout/HorizontalMultiLevelHierarchy"/>
    <dgm:cxn modelId="{CB63D099-4416-4883-86A2-11B26E460CC4}" srcId="{7635B12F-5955-4CD0-919B-27CDFBF89D20}" destId="{35288806-B7F7-499C-9A6B-B3A90F117C71}" srcOrd="0" destOrd="0" parTransId="{99ACBB0F-1355-4310-BE01-796FB64B27EE}" sibTransId="{8303361B-4038-4FAF-812E-AB53ED6A5970}"/>
    <dgm:cxn modelId="{3080E19C-CB66-440A-815A-CAA95BB30CF1}" type="presOf" srcId="{CBBB6EB9-1ABC-44DF-9436-0D3C9C9163E8}" destId="{37D06B6A-1CED-41D3-8C92-92EED07DCEBD}" srcOrd="0" destOrd="0" presId="urn:microsoft.com/office/officeart/2008/layout/HorizontalMultiLevelHierarchy"/>
    <dgm:cxn modelId="{D507E49C-AB49-42C5-8512-FDB4287EC4FF}" type="presOf" srcId="{1370F79F-3CC8-43CD-94DD-E0811B1FE382}" destId="{2ECE1C9A-342F-461A-BA7D-A6577B2D89C1}" srcOrd="0" destOrd="0" presId="urn:microsoft.com/office/officeart/2008/layout/HorizontalMultiLevelHierarchy"/>
    <dgm:cxn modelId="{39BE0C9D-B10A-4CA4-9A70-98F531456BB4}" type="presOf" srcId="{ACB0EA31-7921-4597-9100-06A80F8FBEB6}" destId="{B5D5975B-D30C-42FC-85EF-4819CD61A3DC}" srcOrd="0" destOrd="0" presId="urn:microsoft.com/office/officeart/2008/layout/HorizontalMultiLevelHierarchy"/>
    <dgm:cxn modelId="{B9ADA39D-C9DC-481C-B976-2E0C8A0AAC31}" type="presOf" srcId="{5751EA87-0A66-48A2-B5B1-0C9CE4BB27E1}" destId="{E5B11D4B-F60B-4F64-B29A-457904A309E8}" srcOrd="0" destOrd="0" presId="urn:microsoft.com/office/officeart/2008/layout/HorizontalMultiLevelHierarchy"/>
    <dgm:cxn modelId="{1455019F-E161-43E8-A803-23CB158DB24D}" srcId="{1FD706AC-6F5F-4596-B8BB-D3E2B3E33D62}" destId="{F46C21A6-527D-4DB2-A899-DD0D943D1295}" srcOrd="4" destOrd="0" parTransId="{5AD47951-F483-4235-824D-584DBC4F7636}" sibTransId="{A4776036-11B6-44CB-8AD1-F06A4484B31C}"/>
    <dgm:cxn modelId="{4BBB1E9F-44CC-493D-A169-2CB0503C09BA}" type="presOf" srcId="{808744CE-A371-4A25-BF30-D50C7336B4FB}" destId="{1BFEA127-740F-43AD-8759-A29FB69E7D9C}" srcOrd="0" destOrd="0" presId="urn:microsoft.com/office/officeart/2008/layout/HorizontalMultiLevelHierarchy"/>
    <dgm:cxn modelId="{8DDB679F-191A-4E08-A3F0-2962A14DEF2D}" type="presOf" srcId="{5F7B21D6-C552-4C02-81E6-3DBF7E101597}" destId="{10375AEE-64B7-4F4D-9C9D-2F922763B6AC}" srcOrd="0" destOrd="0" presId="urn:microsoft.com/office/officeart/2008/layout/HorizontalMultiLevelHierarchy"/>
    <dgm:cxn modelId="{F8E5D09F-6D87-4467-AA42-D535B32426B1}" type="presOf" srcId="{1DEB1091-85C5-4FAF-BEE6-9F4B73A73BB2}" destId="{C95606BF-FB02-4BB1-A101-536B1F35BF3A}" srcOrd="0" destOrd="0" presId="urn:microsoft.com/office/officeart/2008/layout/HorizontalMultiLevelHierarchy"/>
    <dgm:cxn modelId="{B5CED0A0-8B49-4B17-9EC0-24368A9D2178}" type="presOf" srcId="{732C0C87-D37C-4133-95FE-04FC4E691A6C}" destId="{1D1BAB64-CB82-4589-AF09-47D290B5A333}" srcOrd="1" destOrd="0" presId="urn:microsoft.com/office/officeart/2008/layout/HorizontalMultiLevelHierarchy"/>
    <dgm:cxn modelId="{C8AFF9A0-06EC-404F-AC18-92E02AAF8412}" type="presOf" srcId="{89EFF80C-E6A5-4283-9B8A-B17E7E305F43}" destId="{44A50D22-8E82-4395-94C7-9387FD5F0187}" srcOrd="0" destOrd="0" presId="urn:microsoft.com/office/officeart/2008/layout/HorizontalMultiLevelHierarchy"/>
    <dgm:cxn modelId="{6D1B2AA1-21CC-4CEC-86EE-C3970CF680B5}" type="presOf" srcId="{849ABF62-615A-4EF1-864A-B48CCAA6BD04}" destId="{762C0162-6D87-4172-8ACE-2660EAD7BFC9}" srcOrd="1" destOrd="0" presId="urn:microsoft.com/office/officeart/2008/layout/HorizontalMultiLevelHierarchy"/>
    <dgm:cxn modelId="{03F7ABA1-567A-4D1D-AFCE-E45260B700A4}" type="presOf" srcId="{F9E7273A-62C1-4A6C-908A-FA48C2B4CAB1}" destId="{6612882B-FD9D-4750-AF7D-CAF8228B7874}" srcOrd="0" destOrd="0" presId="urn:microsoft.com/office/officeart/2008/layout/HorizontalMultiLevelHierarchy"/>
    <dgm:cxn modelId="{8B54B1A1-664E-442A-981C-317D85142EB6}" type="presOf" srcId="{22BA59CD-D8A9-4CB4-9BE7-5AEECCCA2C81}" destId="{BD16BD7F-D11D-4F74-AA43-7D34BDB9C21B}" srcOrd="1" destOrd="0" presId="urn:microsoft.com/office/officeart/2008/layout/HorizontalMultiLevelHierarchy"/>
    <dgm:cxn modelId="{18BAE0A1-F081-4D61-A1E1-8075D1685507}" type="presOf" srcId="{C19A8D26-6B1C-412E-9F18-0E0EB9CD3A5C}" destId="{2E3ACC64-ADE5-4E6C-BB65-32BA177325F2}" srcOrd="1" destOrd="0" presId="urn:microsoft.com/office/officeart/2008/layout/HorizontalMultiLevelHierarchy"/>
    <dgm:cxn modelId="{BC9E3CA2-B79D-447B-B65E-43DCAC8A322A}" type="presOf" srcId="{42FC740D-15DB-4A34-B506-A2BBB56E9B32}" destId="{8B39CC92-26D5-4BBB-A99B-8345D1348EF6}" srcOrd="0" destOrd="0" presId="urn:microsoft.com/office/officeart/2008/layout/HorizontalMultiLevelHierarchy"/>
    <dgm:cxn modelId="{DED9F3A2-0E0E-4732-81FE-FF7B7404D12D}" srcId="{D5522737-B2FF-4701-B831-3E1F3A87B3D3}" destId="{1E9C6796-6FAA-48CA-B856-FD8453C7A857}" srcOrd="4" destOrd="0" parTransId="{0896BD5B-327E-46BD-B10D-5CEA173691AC}" sibTransId="{7BDA0E0C-B767-4276-ADA9-381671A276ED}"/>
    <dgm:cxn modelId="{EB303EA3-6DF3-4FAC-A075-BB006EA445CB}" srcId="{1FD706AC-6F5F-4596-B8BB-D3E2B3E33D62}" destId="{C2D60ACB-4A86-45D8-B490-06CADED47D01}" srcOrd="3" destOrd="0" parTransId="{A41C5F07-72DB-4DF9-B772-575E3F8AEF3F}" sibTransId="{3C5B4C2D-C4AD-4B7D-99F6-5DFD96D2A719}"/>
    <dgm:cxn modelId="{0F3B49A3-B72E-4A39-80AF-A7E63402F652}" type="presOf" srcId="{82A71375-0E06-49FE-9AAB-2A851976CDD1}" destId="{D694C7D7-70B7-4474-906C-92BA1129C50F}" srcOrd="0" destOrd="0" presId="urn:microsoft.com/office/officeart/2008/layout/HorizontalMultiLevelHierarchy"/>
    <dgm:cxn modelId="{DEF63FA5-EE77-4766-88DB-2FA5C0D55F27}" type="presOf" srcId="{949EFAA7-A424-41ED-A22D-C6FBA0996195}" destId="{28A09DED-B2F8-4E11-8707-03B8DD02B2CC}" srcOrd="1" destOrd="0" presId="urn:microsoft.com/office/officeart/2008/layout/HorizontalMultiLevelHierarchy"/>
    <dgm:cxn modelId="{D4E1BAA5-1EBF-4306-B3E9-737920946B2A}" srcId="{9F7E3637-4FEB-4D63-91A9-A45BC1C4ED8F}" destId="{7E9D80AD-7310-4F5D-88D1-3B7AE623CB77}" srcOrd="0" destOrd="0" parTransId="{25D341CC-F415-440A-98F2-0A9E7D759CAB}" sibTransId="{4BB7697B-9DB6-406F-A1B1-28189EFED377}"/>
    <dgm:cxn modelId="{902D86A6-99BD-4B2B-B57F-FC2EDB8BE827}" srcId="{9D241E50-9BA2-4606-B669-ED43211D96F3}" destId="{E07EE7EE-E58D-45C2-86D7-39BD9EC0E275}" srcOrd="0" destOrd="0" parTransId="{A23076A5-E1B1-4CE7-A041-F79F5088DAAB}" sibTransId="{B252F923-1550-4AC2-9C75-2D0D4A528C37}"/>
    <dgm:cxn modelId="{EAC8B5A6-4AC4-4F43-AC89-A905C1BD000E}" type="presOf" srcId="{25D341CC-F415-440A-98F2-0A9E7D759CAB}" destId="{8EE71F62-29A3-4F01-90E9-77A985541F58}" srcOrd="1" destOrd="0" presId="urn:microsoft.com/office/officeart/2008/layout/HorizontalMultiLevelHierarchy"/>
    <dgm:cxn modelId="{3DC209A7-C301-4E59-A3FE-6B0AC1989684}" type="presOf" srcId="{A274CD7B-FED0-4574-BC43-F8522F270AF9}" destId="{06B0F06E-A772-416C-B1C1-C72F4520292C}" srcOrd="0" destOrd="0" presId="urn:microsoft.com/office/officeart/2008/layout/HorizontalMultiLevelHierarchy"/>
    <dgm:cxn modelId="{55CF8CA7-FFBD-474E-8A9B-75FE67FE780B}" srcId="{1E9C6796-6FAA-48CA-B856-FD8453C7A857}" destId="{B1B1E7F9-62AE-4A6D-9F09-772A81A7B803}" srcOrd="0" destOrd="0" parTransId="{0CA18282-63BA-4452-8063-FCEBE72E53A3}" sibTransId="{1620B202-8CD3-4296-B80E-E30F8CA184B8}"/>
    <dgm:cxn modelId="{65129AA7-2740-41DB-B884-6375161E862B}" srcId="{DDD9C43B-7879-4AFE-A07B-7890634E9F53}" destId="{AA76378D-7C70-4A35-82DB-03FFD23DD4F1}" srcOrd="1" destOrd="0" parTransId="{39A4ADA1-376F-4200-BFEA-67E973D9F8D5}" sibTransId="{FE8DAAEB-372D-407F-AFDB-1FD6F8DEB322}"/>
    <dgm:cxn modelId="{4DF1C9A7-8B32-46F7-9E74-2E310D329724}" type="presOf" srcId="{0B648F94-8079-40EB-B7F9-B28A9FC32D6B}" destId="{84B75400-B603-4956-90B3-9D4AB6E55CB9}" srcOrd="0" destOrd="0" presId="urn:microsoft.com/office/officeart/2008/layout/HorizontalMultiLevelHierarchy"/>
    <dgm:cxn modelId="{8E6707A8-5FB6-425F-91CD-B07E313DF0B2}" type="presOf" srcId="{DC7D4826-4A9A-45E2-9135-4CEDECDD1052}" destId="{49A838BB-D908-4C4F-8A97-259B2BBD5629}" srcOrd="0" destOrd="0" presId="urn:microsoft.com/office/officeart/2008/layout/HorizontalMultiLevelHierarchy"/>
    <dgm:cxn modelId="{A72A9FA9-F4B4-4A69-B87A-812C3E01C105}" type="presOf" srcId="{14B4E20D-7320-4C7F-BE0E-CE95C6F6C492}" destId="{C6C4D87F-7865-42CA-9095-1F79E3B5D4E0}" srcOrd="1" destOrd="0" presId="urn:microsoft.com/office/officeart/2008/layout/HorizontalMultiLevelHierarchy"/>
    <dgm:cxn modelId="{CE64A4A9-F937-4828-B330-EF1A3614611B}" type="presOf" srcId="{94CD0A7E-AABD-4BCD-8E5C-03E26ED487BE}" destId="{520F87AC-30B5-47C6-B7D0-82F874DAF505}" srcOrd="1" destOrd="0" presId="urn:microsoft.com/office/officeart/2008/layout/HorizontalMultiLevelHierarchy"/>
    <dgm:cxn modelId="{F317A6A9-A57A-4A96-ADAE-1FFE806C05A1}" type="presOf" srcId="{F540AF06-5626-4156-84A1-1B7E187F85CF}" destId="{2DA719E9-7EF9-4897-9534-C852A0069989}" srcOrd="0" destOrd="0" presId="urn:microsoft.com/office/officeart/2008/layout/HorizontalMultiLevelHierarchy"/>
    <dgm:cxn modelId="{0102D4AA-6057-4E8D-8087-007B99F94100}" srcId="{DDD9C43B-7879-4AFE-A07B-7890634E9F53}" destId="{102775E1-5E63-470E-90DB-FFE723FA44D5}" srcOrd="0" destOrd="0" parTransId="{7F33BFD1-696B-4616-9613-47AE9D482C06}" sibTransId="{19054EFE-0896-4E5D-9959-43F4583859CA}"/>
    <dgm:cxn modelId="{D3C48EAB-195D-41AD-95AD-02A7D1C2887E}" type="presOf" srcId="{2AEDE5C0-6C01-41FD-9413-AB7BD8C9D000}" destId="{D52C322E-F6AB-4C14-BB32-CC096D0C5DD8}" srcOrd="0" destOrd="0" presId="urn:microsoft.com/office/officeart/2008/layout/HorizontalMultiLevelHierarchy"/>
    <dgm:cxn modelId="{8D9E66AC-8DBD-43FF-9622-19363996FAAD}" type="presOf" srcId="{ABC2C1E8-414D-4C22-8CEA-0C71D9E029ED}" destId="{153A4452-5F3F-44F8-9A2C-48C028AB57DF}" srcOrd="1" destOrd="0" presId="urn:microsoft.com/office/officeart/2008/layout/HorizontalMultiLevelHierarchy"/>
    <dgm:cxn modelId="{6AC369AC-6D0A-4E74-8B7D-ED2C91327839}" type="presOf" srcId="{E0B71928-D527-4A95-9D71-C9B308C42245}" destId="{197F820D-0D1D-4630-A32F-7E414C80E247}" srcOrd="0" destOrd="0" presId="urn:microsoft.com/office/officeart/2008/layout/HorizontalMultiLevelHierarchy"/>
    <dgm:cxn modelId="{F7E8D5AC-C066-4E12-A0D3-8E6CC8A855B8}" type="presOf" srcId="{C6FF2373-A4B8-4A1D-B0D1-83C3C73F8935}" destId="{3D956DD5-C781-4EDC-9120-E76A4DD0AA54}" srcOrd="0" destOrd="0" presId="urn:microsoft.com/office/officeart/2008/layout/HorizontalMultiLevelHierarchy"/>
    <dgm:cxn modelId="{6FD4F6AC-8D34-49F5-B3C6-4ED33E0D6348}" type="presOf" srcId="{F8F6CA8C-B42B-423E-A2D6-5952BC7DC914}" destId="{0FF49C0C-5D93-436D-B55D-405FB3E2E33F}" srcOrd="0" destOrd="0" presId="urn:microsoft.com/office/officeart/2008/layout/HorizontalMultiLevelHierarchy"/>
    <dgm:cxn modelId="{1E1DACAD-BFAC-48A3-9962-A94E5A7B97F0}" srcId="{7494C335-5B21-4E8A-B0C8-21D9754078BA}" destId="{AD621DC7-A101-4AA6-9235-9546FD67F562}" srcOrd="4" destOrd="0" parTransId="{B9B7197B-A17E-44E4-8954-6CC17B8B88D0}" sibTransId="{AB16D489-8923-478E-8D34-D21CF0693094}"/>
    <dgm:cxn modelId="{7A13ECB0-ED1C-4705-B7C0-8C5FDAF04152}" type="presOf" srcId="{AA76378D-7C70-4A35-82DB-03FFD23DD4F1}" destId="{516BF674-1C2F-4E2A-85F9-8A7208D83BC0}" srcOrd="0" destOrd="0" presId="urn:microsoft.com/office/officeart/2008/layout/HorizontalMultiLevelHierarchy"/>
    <dgm:cxn modelId="{436454B4-4D4B-4E41-A42F-4B86C74B4C88}" type="presOf" srcId="{3DF59398-D192-4465-9513-46764BBFD4E9}" destId="{8958D191-2E18-48BC-8888-D8DE4C9D8854}" srcOrd="0" destOrd="0" presId="urn:microsoft.com/office/officeart/2008/layout/HorizontalMultiLevelHierarchy"/>
    <dgm:cxn modelId="{DA2162B5-6F76-4890-A8F3-B11D60A42E85}" type="presOf" srcId="{8B0DBC17-3488-4C53-BC8D-F9EDAF780C14}" destId="{EB78536D-6D23-40D4-B231-464EFAA7DC2E}" srcOrd="1" destOrd="0" presId="urn:microsoft.com/office/officeart/2008/layout/HorizontalMultiLevelHierarchy"/>
    <dgm:cxn modelId="{A52D1CB6-A9E8-457E-8B2B-2863BE555B92}" type="presOf" srcId="{740DC433-3BEF-4717-959B-033211E5138E}" destId="{3437A5AD-185B-4DBB-AC16-D3F2906AE64E}" srcOrd="0" destOrd="0" presId="urn:microsoft.com/office/officeart/2008/layout/HorizontalMultiLevelHierarchy"/>
    <dgm:cxn modelId="{C2FB35B6-3B1F-42EF-9CC4-D46D449E352B}" srcId="{1E98FFDA-E7E2-4A23-9507-D34DA11E128B}" destId="{2AEDE5C0-6C01-41FD-9413-AB7BD8C9D000}" srcOrd="2" destOrd="0" parTransId="{275797EB-580C-4B23-9F7F-E59FD3296E07}" sibTransId="{F35D700D-6540-4803-A831-0AC433A5D6AD}"/>
    <dgm:cxn modelId="{D0C762B7-5978-4AEB-BC73-644C5B66B7C4}" type="presOf" srcId="{71FA89FB-F782-4012-8436-3AB8091A119B}" destId="{92FC4F65-3760-426E-8155-6084853153D8}" srcOrd="0" destOrd="0" presId="urn:microsoft.com/office/officeart/2008/layout/HorizontalMultiLevelHierarchy"/>
    <dgm:cxn modelId="{17D6A3B7-9DA8-49CB-85AA-311EF8776CCC}" type="presOf" srcId="{B9B7197B-A17E-44E4-8954-6CC17B8B88D0}" destId="{F3363CFA-2349-4269-A48B-28095FDEF7F5}" srcOrd="1" destOrd="0" presId="urn:microsoft.com/office/officeart/2008/layout/HorizontalMultiLevelHierarchy"/>
    <dgm:cxn modelId="{95EDFFB7-C936-49E7-AD28-6A634CB41301}" srcId="{E07EE7EE-E58D-45C2-86D7-39BD9EC0E275}" destId="{A3137585-DDEC-4986-8100-80D2523D78F8}" srcOrd="0" destOrd="0" parTransId="{57D347F4-0F10-4566-85B6-2C4CA9C29230}" sibTransId="{5740C2FC-292B-4BA1-90CE-AAE99225F7CD}"/>
    <dgm:cxn modelId="{448702B8-E0C8-4A9D-890C-138336E1D587}" type="presOf" srcId="{9950AD3B-1A7C-411A-87C5-17085AC18BA8}" destId="{AEC5FD7F-FC77-4F25-9644-8278164986CD}" srcOrd="0" destOrd="0" presId="urn:microsoft.com/office/officeart/2008/layout/HorizontalMultiLevelHierarchy"/>
    <dgm:cxn modelId="{37D68FB8-7FF6-4B62-863C-FE52AD51FEB2}" type="presOf" srcId="{4B1B74C3-8DD2-4375-8203-F4A00D05FFCE}" destId="{5F0ACDB7-8A31-4C50-8794-7CAC70C87F48}" srcOrd="1" destOrd="0" presId="urn:microsoft.com/office/officeart/2008/layout/HorizontalMultiLevelHierarchy"/>
    <dgm:cxn modelId="{47B6C2B8-4D9C-4BFD-9184-565AC268BF0F}" type="presOf" srcId="{30AC2604-E324-4504-BADD-CC84AED470C1}" destId="{83864DB2-95D0-4245-9CBA-EE2ACD45FD01}" srcOrd="0" destOrd="0" presId="urn:microsoft.com/office/officeart/2008/layout/HorizontalMultiLevelHierarchy"/>
    <dgm:cxn modelId="{AEE3D0B9-A25F-4AB1-8762-B890843104C7}" type="presOf" srcId="{57D347F4-0F10-4566-85B6-2C4CA9C29230}" destId="{B0948CB8-B104-4F66-933A-B11018400BB3}" srcOrd="0" destOrd="0" presId="urn:microsoft.com/office/officeart/2008/layout/HorizontalMultiLevelHierarchy"/>
    <dgm:cxn modelId="{8DF243BA-1E5E-43EE-830C-E533B61D1BCB}" type="presOf" srcId="{808F7F7B-DE56-45CC-B0C3-68C71866EBA1}" destId="{362301F9-92AF-4BE8-9F3B-22DEDB52EB17}" srcOrd="0" destOrd="0" presId="urn:microsoft.com/office/officeart/2008/layout/HorizontalMultiLevelHierarchy"/>
    <dgm:cxn modelId="{8B5A7CBB-1447-4138-8760-455D0793E309}" type="presOf" srcId="{7E4F7FAA-EECA-4EE5-A516-BF31A99A2FEB}" destId="{CBAC6422-527D-46B3-B8C3-D3ACACD077A5}" srcOrd="0" destOrd="0" presId="urn:microsoft.com/office/officeart/2008/layout/HorizontalMultiLevelHierarchy"/>
    <dgm:cxn modelId="{7EC436BC-E98F-4980-801D-A8EFCDEEA9B2}" type="presOf" srcId="{ACB0EA31-7921-4597-9100-06A80F8FBEB6}" destId="{94E98952-8616-4A25-A803-BA050250DC48}" srcOrd="1" destOrd="0" presId="urn:microsoft.com/office/officeart/2008/layout/HorizontalMultiLevelHierarchy"/>
    <dgm:cxn modelId="{8A8984BC-88FD-4D9F-8AC4-E4BD7ED18C76}" type="presOf" srcId="{FBFD667B-1C8E-44E8-A3DF-4CAC29DABCA0}" destId="{E2F2EF22-9E16-4CB2-9695-5E626C2DDB80}" srcOrd="0" destOrd="0" presId="urn:microsoft.com/office/officeart/2008/layout/HorizontalMultiLevelHierarchy"/>
    <dgm:cxn modelId="{28887FBD-E188-4268-BCF0-BC69D70AB573}" type="presOf" srcId="{21249DD1-BFD6-480F-AC82-24CCBEFC03DA}" destId="{8B5529DA-51B7-43AD-8E1D-E72FAF168FFE}" srcOrd="1" destOrd="0" presId="urn:microsoft.com/office/officeart/2008/layout/HorizontalMultiLevelHierarchy"/>
    <dgm:cxn modelId="{7BAFEFBE-50B5-4996-86BF-690B6E9EB418}" type="presOf" srcId="{335B5537-9F0A-4947-85F9-F13B7A46504F}" destId="{DBA9E4DE-4345-4547-A035-8B4670B9071F}" srcOrd="1" destOrd="0" presId="urn:microsoft.com/office/officeart/2008/layout/HorizontalMultiLevelHierarchy"/>
    <dgm:cxn modelId="{862A0FBF-F44F-41C8-885C-346735C3B8ED}" type="presOf" srcId="{CFA7E0ED-85E2-42A4-9143-E507431D6A13}" destId="{FAF456DF-8ED9-4915-89E1-69332611B178}" srcOrd="1" destOrd="0" presId="urn:microsoft.com/office/officeart/2008/layout/HorizontalMultiLevelHierarchy"/>
    <dgm:cxn modelId="{0FC666BF-C129-4497-B139-A12822F1E699}" type="presOf" srcId="{7E4F7FAA-EECA-4EE5-A516-BF31A99A2FEB}" destId="{798D7674-5A2A-4FC3-8AB6-72B43F014EF4}" srcOrd="1" destOrd="0" presId="urn:microsoft.com/office/officeart/2008/layout/HorizontalMultiLevelHierarchy"/>
    <dgm:cxn modelId="{B3925EC0-AB28-4402-BB57-F94CF11A6DEC}" type="presOf" srcId="{3BBDB941-64A6-4C94-A67E-81BCC4109B00}" destId="{E31F0155-89CA-421D-98CC-FB1EE748642F}" srcOrd="0" destOrd="0" presId="urn:microsoft.com/office/officeart/2008/layout/HorizontalMultiLevelHierarchy"/>
    <dgm:cxn modelId="{197191C2-86BB-4258-BB8C-0600042CCEBD}" type="presOf" srcId="{9C428581-987D-4A56-A095-4673208E5FB4}" destId="{F71FF434-1C09-45A5-A3B9-66EEDD34F335}" srcOrd="0" destOrd="0" presId="urn:microsoft.com/office/officeart/2008/layout/HorizontalMultiLevelHierarchy"/>
    <dgm:cxn modelId="{AAE321C3-16AD-4574-9227-3EC791385687}" srcId="{1E98FFDA-E7E2-4A23-9507-D34DA11E128B}" destId="{B3B248AD-F5D2-4A11-97EF-E74ADD33CC55}" srcOrd="1" destOrd="0" parTransId="{47D48D09-3F0D-4387-853A-74199A69064D}" sibTransId="{165DEE7E-D7DB-4ECF-90AF-1724C80E7C98}"/>
    <dgm:cxn modelId="{F659E6C3-321C-49C6-928C-E6FEE5407D40}" srcId="{F8F6CA8C-B42B-423E-A2D6-5952BC7DC914}" destId="{A7DFD1F6-5327-4D23-A3EB-5B103480AE39}" srcOrd="4" destOrd="0" parTransId="{32A527D8-8CBB-4113-8E13-75F157B6C403}" sibTransId="{E412CE2B-A22D-42E2-8D0D-D297CC7D3D3E}"/>
    <dgm:cxn modelId="{393460C4-CED4-474E-A6CD-5D6CA43CA355}" type="presOf" srcId="{EEEFC7F9-3DBF-4EF7-BE33-EDF7F2CF9C10}" destId="{9B84E304-C648-4412-A835-BFDEC21A71A0}" srcOrd="1" destOrd="0" presId="urn:microsoft.com/office/officeart/2008/layout/HorizontalMultiLevelHierarchy"/>
    <dgm:cxn modelId="{9752EBC5-A33D-4593-A1D4-F2D14565A2DE}" type="presOf" srcId="{AC03FC38-69FB-43C8-BEAB-0123D9535F06}" destId="{76985EE3-7F68-4900-90D5-FE15F8E71BA8}" srcOrd="0" destOrd="0" presId="urn:microsoft.com/office/officeart/2008/layout/HorizontalMultiLevelHierarchy"/>
    <dgm:cxn modelId="{8A356AC6-7941-4851-B5D8-A941A8866D4A}" srcId="{F9E7273A-62C1-4A6C-908A-FA48C2B4CAB1}" destId="{D92EECCF-EBF2-4493-BC7A-542DF912FA11}" srcOrd="1" destOrd="0" parTransId="{784A8D72-EA97-4486-97A8-F59B7E15DD00}" sibTransId="{DF35350D-F519-4E56-AF34-E3A0935CF394}"/>
    <dgm:cxn modelId="{C2AB50C6-CB04-4E80-BCF2-8DE74F32A6A3}" type="presOf" srcId="{77A0D361-2259-4873-8E92-A7BA2C8E03B0}" destId="{886E64C8-5819-4FFD-BD00-5DC4765C2D31}" srcOrd="0" destOrd="0" presId="urn:microsoft.com/office/officeart/2008/layout/HorizontalMultiLevelHierarchy"/>
    <dgm:cxn modelId="{A23AC8C6-EEE2-4108-AF13-43D2CABF4B96}" type="presOf" srcId="{EEEFC7F9-3DBF-4EF7-BE33-EDF7F2CF9C10}" destId="{4DD9609C-ABBD-4B50-9DDC-BC6EB51E706D}" srcOrd="0" destOrd="0" presId="urn:microsoft.com/office/officeart/2008/layout/HorizontalMultiLevelHierarchy"/>
    <dgm:cxn modelId="{4B317EC7-8DB4-43B7-8A33-139E22822736}" type="presOf" srcId="{3BA259BF-7A29-43A7-9F23-B187F90E1224}" destId="{D3B232C2-D79F-491D-B0D7-1B93FAA5CA1E}" srcOrd="1" destOrd="0" presId="urn:microsoft.com/office/officeart/2008/layout/HorizontalMultiLevelHierarchy"/>
    <dgm:cxn modelId="{AEE890C7-B456-4902-A60A-C436D230434B}" type="presOf" srcId="{82B3A60A-8AEB-41A1-9F45-22C454C0C8A0}" destId="{B8F3E875-9E1C-4AE1-9CEA-78F5AE3F1873}" srcOrd="0" destOrd="0" presId="urn:microsoft.com/office/officeart/2008/layout/HorizontalMultiLevelHierarchy"/>
    <dgm:cxn modelId="{77FE6CC8-B0C8-4DE1-AA6F-77B81559C5D3}" type="presOf" srcId="{AFC4F021-FA57-4233-A2EA-9647D978436A}" destId="{A7C6DC27-A5B2-42D2-9138-954366A4AB0E}" srcOrd="0" destOrd="0" presId="urn:microsoft.com/office/officeart/2008/layout/HorizontalMultiLevelHierarchy"/>
    <dgm:cxn modelId="{B7F5C5C8-02F9-4E1A-ABB8-28E1338CA06A}" srcId="{102775E1-5E63-470E-90DB-FFE723FA44D5}" destId="{30AC2604-E324-4504-BADD-CC84AED470C1}" srcOrd="3" destOrd="0" parTransId="{EC486FC6-44D1-489D-BC4A-2C40D101A4C2}" sibTransId="{4736F965-75A7-41DC-A6EB-4CADAA104879}"/>
    <dgm:cxn modelId="{0BA867C9-5807-4A4D-B205-9622E6B48778}" type="presOf" srcId="{740DC433-3BEF-4717-959B-033211E5138E}" destId="{380D1254-FF39-41A9-8530-8432F3238331}" srcOrd="1" destOrd="0" presId="urn:microsoft.com/office/officeart/2008/layout/HorizontalMultiLevelHierarchy"/>
    <dgm:cxn modelId="{DDBC5DCA-E9BC-47E8-9772-31CACE6C3E4E}" type="presOf" srcId="{ACC33714-CDFB-462B-84DE-F088199F1DF8}" destId="{8668B638-8499-4308-8493-A5331892F7FB}" srcOrd="0" destOrd="0" presId="urn:microsoft.com/office/officeart/2008/layout/HorizontalMultiLevelHierarchy"/>
    <dgm:cxn modelId="{36D350CB-7B15-477D-891A-BC00E9A19768}" type="presOf" srcId="{5B9DE465-72EC-433E-A497-D47FE678A841}" destId="{2E025C51-8764-4337-8D0E-B10DD4772A3E}" srcOrd="0" destOrd="0" presId="urn:microsoft.com/office/officeart/2008/layout/HorizontalMultiLevelHierarchy"/>
    <dgm:cxn modelId="{45C243CD-2734-41A7-9ACC-B629DBD56618}" type="presOf" srcId="{7F33BFD1-696B-4616-9613-47AE9D482C06}" destId="{3B97F40D-F44B-4778-A1A3-CEE424A3139B}" srcOrd="0" destOrd="0" presId="urn:microsoft.com/office/officeart/2008/layout/HorizontalMultiLevelHierarchy"/>
    <dgm:cxn modelId="{144CA3CD-1452-4300-A4FD-4A713059F1C3}" srcId="{ACC33714-CDFB-462B-84DE-F088199F1DF8}" destId="{1E98FFDA-E7E2-4A23-9507-D34DA11E128B}" srcOrd="1" destOrd="0" parTransId="{3BA259BF-7A29-43A7-9F23-B187F90E1224}" sibTransId="{1493FD75-4CD5-4FD7-8481-DC2B5D461120}"/>
    <dgm:cxn modelId="{553115CE-4D32-4D91-A719-D77865A4BED1}" srcId="{7A5E5804-2D33-48B8-BCA0-E42C6BD5BE2A}" destId="{D1F76396-1A35-4E92-829E-8B72EF160291}" srcOrd="0" destOrd="0" parTransId="{14B4E20D-7320-4C7F-BE0E-CE95C6F6C492}" sibTransId="{77CBE32B-ECBB-4D56-833A-29DF4B2364BC}"/>
    <dgm:cxn modelId="{B6799BCF-FE3B-4347-9E66-72ED64D00BCC}" type="presOf" srcId="{238F549E-E7F4-4B14-8C8A-0ABCE0BE760F}" destId="{1A74455A-F822-451A-AFB9-ECBA912239F0}" srcOrd="1" destOrd="0" presId="urn:microsoft.com/office/officeart/2008/layout/HorizontalMultiLevelHierarchy"/>
    <dgm:cxn modelId="{4F6128D0-7D7A-43A2-BF77-3B179487D185}" srcId="{D5522737-B2FF-4701-B831-3E1F3A87B3D3}" destId="{C9539427-0544-43B0-9DA8-0830944179CE}" srcOrd="2" destOrd="0" parTransId="{53FA2E25-0765-4BF5-BAFB-0087C2E308AB}" sibTransId="{9896F568-61A3-42EF-BEA0-71D05224028B}"/>
    <dgm:cxn modelId="{7E3587D0-BE7F-4F0F-974C-E40E5DBA53C9}" type="presOf" srcId="{F46C21A6-527D-4DB2-A899-DD0D943D1295}" destId="{C1213127-FC8F-4484-AC91-27BC5CF6D16F}" srcOrd="0" destOrd="0" presId="urn:microsoft.com/office/officeart/2008/layout/HorizontalMultiLevelHierarchy"/>
    <dgm:cxn modelId="{46959BD0-0A4F-4EA6-A70D-E0DC4D571429}" type="presOf" srcId="{B58D46B3-7BC8-4E2F-8C35-72C386B855D8}" destId="{0978A4B1-2416-49F3-96D2-408C9947C258}" srcOrd="0" destOrd="0" presId="urn:microsoft.com/office/officeart/2008/layout/HorizontalMultiLevelHierarchy"/>
    <dgm:cxn modelId="{80F715D1-7D7E-4960-98AE-38614DAF06C3}" type="presOf" srcId="{35288806-B7F7-499C-9A6B-B3A90F117C71}" destId="{A38F449C-0CFC-4D9D-BD61-59666EE01E7D}" srcOrd="0" destOrd="0" presId="urn:microsoft.com/office/officeart/2008/layout/HorizontalMultiLevelHierarchy"/>
    <dgm:cxn modelId="{6ED95DD1-3F47-4720-BD2C-74F59FCA7AA3}" type="presOf" srcId="{0969DE01-89F1-423F-8F97-D434D7A8E47D}" destId="{0B1B340F-ADF9-4BB6-853E-4130C9EC9AB3}" srcOrd="0" destOrd="0" presId="urn:microsoft.com/office/officeart/2008/layout/HorizontalMultiLevelHierarchy"/>
    <dgm:cxn modelId="{CC016AD1-B13F-43CA-A5E7-F469C0D42AF3}" type="presOf" srcId="{1E98FFDA-E7E2-4A23-9507-D34DA11E128B}" destId="{B4FA5D1E-995B-4B93-9852-FDBFA21203F3}" srcOrd="0" destOrd="0" presId="urn:microsoft.com/office/officeart/2008/layout/HorizontalMultiLevelHierarchy"/>
    <dgm:cxn modelId="{C1567AD1-37C3-4981-9BB2-A8B0AA925988}" srcId="{7E9D80AD-7310-4F5D-88D1-3B7AE623CB77}" destId="{B94B9E68-A0B9-4CEF-BFCD-61721D1AB1B5}" srcOrd="0" destOrd="0" parTransId="{C2884384-2197-49D8-8D3A-F23A7603AB84}" sibTransId="{0B35BAB2-C7C8-433D-BE0B-3971904DEF96}"/>
    <dgm:cxn modelId="{9D6688D1-6E68-45D4-A314-FF42C0C18E81}" type="presOf" srcId="{FD5CD593-4B5C-4925-8154-883863F7F413}" destId="{9789C815-0469-4AEE-B694-7DF3B18D5799}" srcOrd="1" destOrd="0" presId="urn:microsoft.com/office/officeart/2008/layout/HorizontalMultiLevelHierarchy"/>
    <dgm:cxn modelId="{F5DCB2D1-A0AE-487C-A1FB-81F4A87DD776}" srcId="{5751EA87-0A66-48A2-B5B1-0C9CE4BB27E1}" destId="{F1886A70-B24B-43A4-8EBF-ED880A865971}" srcOrd="0" destOrd="0" parTransId="{EACCBF3C-8A23-435F-A548-DD7047EF9605}" sibTransId="{6049B7FA-FB5D-498E-BDEE-FC0794EF3AC0}"/>
    <dgm:cxn modelId="{9DE0F0D1-764A-497F-A115-213012C00893}" type="presOf" srcId="{B9B7197B-A17E-44E4-8954-6CC17B8B88D0}" destId="{53D768EA-59A4-412E-929A-9E0D570B65AB}" srcOrd="0" destOrd="0" presId="urn:microsoft.com/office/officeart/2008/layout/HorizontalMultiLevelHierarchy"/>
    <dgm:cxn modelId="{08E4FBD1-940A-4DCD-9915-F18904E4671B}" type="presOf" srcId="{95214AD7-ACBA-43C7-9E05-525A66DC850E}" destId="{1EA8C8F2-AD69-46FB-B843-7FB1CD005930}" srcOrd="1" destOrd="0" presId="urn:microsoft.com/office/officeart/2008/layout/HorizontalMultiLevelHierarchy"/>
    <dgm:cxn modelId="{DB164CD2-DCC9-4548-A7DC-C610247D5320}" type="presOf" srcId="{275797EB-580C-4B23-9F7F-E59FD3296E07}" destId="{8B16BB93-5FCE-4D85-9D79-34ED459B98FE}" srcOrd="1" destOrd="0" presId="urn:microsoft.com/office/officeart/2008/layout/HorizontalMultiLevelHierarchy"/>
    <dgm:cxn modelId="{DCC081D2-5986-4F14-B343-1CD6BD27E411}" srcId="{CA847173-3046-4409-9876-F1730F428E9B}" destId="{6ACA6768-0AD7-44D5-8158-17B775EBFEAD}" srcOrd="0" destOrd="0" parTransId="{740DC433-3BEF-4717-959B-033211E5138E}" sibTransId="{109ED870-AA56-4304-8342-39574224C81F}"/>
    <dgm:cxn modelId="{A6B419D3-F254-4846-96FB-A032E52C362E}" type="presOf" srcId="{5E9F8316-ACDD-4326-98FA-B7BD30802D5B}" destId="{A8D54EC2-6EA6-4126-893C-2986342C7862}" srcOrd="1" destOrd="0" presId="urn:microsoft.com/office/officeart/2008/layout/HorizontalMultiLevelHierarchy"/>
    <dgm:cxn modelId="{43DCB8D3-9EDD-4EB8-9EC3-BC4DF8A95E63}" srcId="{B1548ED7-1EA4-4D8E-B458-47158CA3C07C}" destId="{6829D7B9-BFB0-4A6B-9600-48F53E956EA6}" srcOrd="0" destOrd="0" parTransId="{8EE38928-C4A3-46F3-83EA-697B74B39909}" sibTransId="{DA4D4517-3F46-4C7C-B7DC-71C42CCB21A9}"/>
    <dgm:cxn modelId="{0B17BBD3-5B68-4784-8C6C-16E93122835E}" type="presOf" srcId="{C56FA395-4C1D-4052-AE1B-FAE7129EA921}" destId="{A598E212-B26C-439A-8269-BE48BEF9408B}" srcOrd="1" destOrd="0" presId="urn:microsoft.com/office/officeart/2008/layout/HorizontalMultiLevelHierarchy"/>
    <dgm:cxn modelId="{540C70D6-581E-4E97-B0DF-57EA090D1DE1}" srcId="{178A1445-C120-4E3A-961B-5C1FC5ADFCBF}" destId="{A80409E9-8F84-4610-90C8-D8D59157D51B}" srcOrd="3" destOrd="0" parTransId="{8774DE93-FB78-452F-8B06-984C4939C534}" sibTransId="{172EADA0-28B2-4159-8966-E0453E0C0B7F}"/>
    <dgm:cxn modelId="{6FA41CD7-C3B6-442C-85AA-C943C424B3B4}" type="presOf" srcId="{784A8D72-EA97-4486-97A8-F59B7E15DD00}" destId="{54F97C29-8289-45E2-B4CC-54D5D5BEAA1C}" srcOrd="1" destOrd="0" presId="urn:microsoft.com/office/officeart/2008/layout/HorizontalMultiLevelHierarchy"/>
    <dgm:cxn modelId="{872364D7-D473-4ECE-A0E6-6479AEE9F5C7}" type="presOf" srcId="{4870489A-1118-424B-99D1-58CA6A411ADA}" destId="{E4B76367-CC6A-41E8-9132-FD14941606C5}" srcOrd="1" destOrd="0" presId="urn:microsoft.com/office/officeart/2008/layout/HorizontalMultiLevelHierarchy"/>
    <dgm:cxn modelId="{F17A7FD7-1F6B-4417-BE75-1C21E8A6A375}" type="presOf" srcId="{79845ED7-085B-4719-9F3C-E89FA82D6922}" destId="{351D4D59-3314-4E3C-9D88-33F56C81E43B}" srcOrd="1" destOrd="0" presId="urn:microsoft.com/office/officeart/2008/layout/HorizontalMultiLevelHierarchy"/>
    <dgm:cxn modelId="{0A0594D7-5F2C-4A1B-8A60-C560865D6AE5}" type="presOf" srcId="{A41C5F07-72DB-4DF9-B772-575E3F8AEF3F}" destId="{AEA6DBFD-62F8-4D2C-8D71-3C54286C46D3}" srcOrd="1" destOrd="0" presId="urn:microsoft.com/office/officeart/2008/layout/HorizontalMultiLevelHierarchy"/>
    <dgm:cxn modelId="{179AE5D7-5EC9-4ACB-AB30-E028F5171C54}" type="presOf" srcId="{C19A8D26-6B1C-412E-9F18-0E0EB9CD3A5C}" destId="{2EFDCC0A-76D4-4184-BC71-F3CFA3ED71FE}" srcOrd="0" destOrd="0" presId="urn:microsoft.com/office/officeart/2008/layout/HorizontalMultiLevelHierarchy"/>
    <dgm:cxn modelId="{3A39AAD8-F497-47A3-A721-E2882ACC7BFD}" srcId="{74F08F64-68BE-44B0-8ECD-4E9AB620155D}" destId="{89EFF80C-E6A5-4283-9B8A-B17E7E305F43}" srcOrd="2" destOrd="0" parTransId="{CFA7E0ED-85E2-42A4-9143-E507431D6A13}" sibTransId="{EFEF6083-5A41-4BA8-8AEE-526273967607}"/>
    <dgm:cxn modelId="{4E5AFAD8-57F9-4B83-84D4-13B684CEC307}" type="presOf" srcId="{4870489A-1118-424B-99D1-58CA6A411ADA}" destId="{8A0AB41F-A8BA-4E90-BDBC-CAC771E1D3AA}" srcOrd="0" destOrd="0" presId="urn:microsoft.com/office/officeart/2008/layout/HorizontalMultiLevelHierarchy"/>
    <dgm:cxn modelId="{F250A4DA-725A-4853-9CDB-FB69EF523ED0}" srcId="{C9BF331D-25AD-4A0C-AB1A-7FB11767141F}" destId="{808744CE-A371-4A25-BF30-D50C7336B4FB}" srcOrd="0" destOrd="0" parTransId="{1262244F-B492-4FFF-B827-62F5513B4719}" sibTransId="{A9D37CD5-BAEC-4F92-939E-8B7D24F0965B}"/>
    <dgm:cxn modelId="{4BB828DB-7C6C-420A-97D7-609E2A4C081B}" type="presOf" srcId="{B4844E73-BF83-4C21-B16D-131D009CB58D}" destId="{9BF39579-D6A9-43BD-9FAF-BE934A384E80}" srcOrd="0" destOrd="0" presId="urn:microsoft.com/office/officeart/2008/layout/HorizontalMultiLevelHierarchy"/>
    <dgm:cxn modelId="{AA4D21DC-F855-4A8C-BF3A-C7CDCE3A66FF}" type="presOf" srcId="{32A527D8-8CBB-4113-8E13-75F157B6C403}" destId="{B54061B3-4205-46C9-A951-10D30F70CB78}" srcOrd="0" destOrd="0" presId="urn:microsoft.com/office/officeart/2008/layout/HorizontalMultiLevelHierarchy"/>
    <dgm:cxn modelId="{216729DC-12F4-498F-8895-CD77A38D0842}" type="presOf" srcId="{57D347F4-0F10-4566-85B6-2C4CA9C29230}" destId="{1194C666-9CA6-4CED-8C90-3D856D4C9CF8}" srcOrd="1" destOrd="0" presId="urn:microsoft.com/office/officeart/2008/layout/HorizontalMultiLevelHierarchy"/>
    <dgm:cxn modelId="{6277A4DC-29F3-4806-8355-BA94C9887A90}" type="presOf" srcId="{0367693B-083A-4270-B438-3A21932AEED8}" destId="{A36618C1-A84A-4319-8957-5D9090A5C04C}" srcOrd="0" destOrd="0" presId="urn:microsoft.com/office/officeart/2008/layout/HorizontalMultiLevelHierarchy"/>
    <dgm:cxn modelId="{B5F6F2DC-5B96-4883-9B4E-FBE82533E23C}" type="presOf" srcId="{65576C71-22B6-407B-9120-36820DD6C863}" destId="{79CA03F1-39C0-442C-BB49-4DEB30DBE597}" srcOrd="0" destOrd="0" presId="urn:microsoft.com/office/officeart/2008/layout/HorizontalMultiLevelHierarchy"/>
    <dgm:cxn modelId="{392C17DD-D3A3-4E60-B9BE-968AD9F4585A}" type="presOf" srcId="{7706F457-6592-4BCE-ACD0-EBD4E23D0B19}" destId="{A039A49E-E601-4F76-AFC6-139D7712D9A5}" srcOrd="0" destOrd="0" presId="urn:microsoft.com/office/officeart/2008/layout/HorizontalMultiLevelHierarchy"/>
    <dgm:cxn modelId="{19BE5FDD-162F-4735-A6E5-3822C3915F22}" type="presOf" srcId="{53FA2E25-0765-4BF5-BAFB-0087C2E308AB}" destId="{1DFA6E41-3305-46D9-A054-A796FE73665C}" srcOrd="1" destOrd="0" presId="urn:microsoft.com/office/officeart/2008/layout/HorizontalMultiLevelHierarchy"/>
    <dgm:cxn modelId="{D2C943DE-C0F6-42BF-976A-963D0A78247D}" type="presOf" srcId="{9950AD3B-1A7C-411A-87C5-17085AC18BA8}" destId="{D7D22E1E-AC84-4BBD-9CA8-99E542E20D37}" srcOrd="1" destOrd="0" presId="urn:microsoft.com/office/officeart/2008/layout/HorizontalMultiLevelHierarchy"/>
    <dgm:cxn modelId="{E01DC9DE-D18E-4668-BDF2-92073F241956}" type="presOf" srcId="{6CF7ACB3-A120-4584-B3BB-FBF8E60E5B71}" destId="{60CD9BFB-65F8-4078-9A88-0CD1F021C428}" srcOrd="0" destOrd="0" presId="urn:microsoft.com/office/officeart/2008/layout/HorizontalMultiLevelHierarchy"/>
    <dgm:cxn modelId="{6F0E48DF-7244-4235-B81C-C397BD4F0E07}" type="presOf" srcId="{767814EC-BF24-4C30-B550-9E15A12EADE3}" destId="{1D4B6108-1508-472D-B842-A0CFB597F3D2}" srcOrd="1" destOrd="0" presId="urn:microsoft.com/office/officeart/2008/layout/HorizontalMultiLevelHierarchy"/>
    <dgm:cxn modelId="{A8F55EE0-A8BC-4B96-A6A7-318335BCEE58}" type="presOf" srcId="{A3137585-DDEC-4986-8100-80D2523D78F8}" destId="{FF69FBF2-F9AC-4A7B-B234-6A0DAA9C5BE4}" srcOrd="0" destOrd="0" presId="urn:microsoft.com/office/officeart/2008/layout/HorizontalMultiLevelHierarchy"/>
    <dgm:cxn modelId="{C614C2E1-2ED9-4AB1-BE17-CACBFECA7704}" type="presOf" srcId="{767814EC-BF24-4C30-B550-9E15A12EADE3}" destId="{E4DBF69D-CD3A-4448-B248-BFED6F8E5FC2}" srcOrd="0" destOrd="0" presId="urn:microsoft.com/office/officeart/2008/layout/HorizontalMultiLevelHierarchy"/>
    <dgm:cxn modelId="{ACF743E2-4DAF-40E6-AE82-7CD36D46E650}" srcId="{BA5A83A2-16DD-49FC-A3A4-989FCDFDEAA0}" destId="{5F7B21D6-C552-4C02-81E6-3DBF7E101597}" srcOrd="0" destOrd="0" parTransId="{451ED217-2176-4673-A467-5B24EEF7E01D}" sibTransId="{EAD41E00-8F41-4893-900F-9E848926357C}"/>
    <dgm:cxn modelId="{5A3FE7E2-1B6D-49CD-B365-B6DE7F8984B2}" type="presOf" srcId="{14B4E20D-7320-4C7F-BE0E-CE95C6F6C492}" destId="{AC7A361A-A6E6-414F-8114-F326EF46AF94}" srcOrd="0" destOrd="0" presId="urn:microsoft.com/office/officeart/2008/layout/HorizontalMultiLevelHierarchy"/>
    <dgm:cxn modelId="{212C10E3-E278-4AF1-9234-E8B5E326EBC3}" srcId="{1DEB1091-85C5-4FAF-BEE6-9F4B73A73BB2}" destId="{6B7C3046-70CD-459E-98EA-1E3CF15CF11B}" srcOrd="0" destOrd="0" parTransId="{849ABF62-615A-4EF1-864A-B48CCAA6BD04}" sibTransId="{3F47A9A9-0A32-496D-9925-6B03A58ABB8E}"/>
    <dgm:cxn modelId="{C83321E3-F4F6-42B5-8B8C-DBC514D602EA}" type="presOf" srcId="{C6FF2373-A4B8-4A1D-B0D1-83C3C73F8935}" destId="{6F8566CE-9458-47B6-AE9D-237D2B315A93}" srcOrd="1" destOrd="0" presId="urn:microsoft.com/office/officeart/2008/layout/HorizontalMultiLevelHierarchy"/>
    <dgm:cxn modelId="{AECF13E4-636E-4F0A-B38D-1438C3A191E9}" type="presOf" srcId="{82DA5958-DBD5-4323-98E0-44DCF6EF527E}" destId="{31185C89-CAD3-4735-9BBE-BE4EEC5BA4EB}" srcOrd="1" destOrd="0" presId="urn:microsoft.com/office/officeart/2008/layout/HorizontalMultiLevelHierarchy"/>
    <dgm:cxn modelId="{1141D9E5-387E-4242-BD85-F816B04594D5}" type="presOf" srcId="{4BF842E0-FE50-4185-A0BE-63553FEDD2B3}" destId="{6C5A67FC-F9A3-4B29-90FD-5EB1F645142F}" srcOrd="0" destOrd="0" presId="urn:microsoft.com/office/officeart/2008/layout/HorizontalMultiLevelHierarchy"/>
    <dgm:cxn modelId="{895E5CE6-F5FF-4BC2-BEFD-C90D9E182EDC}" type="presOf" srcId="{C8C23548-1595-4E25-9C0A-0F07E741D3EE}" destId="{661244DB-C6D5-4B59-964B-49815DC61D41}" srcOrd="0" destOrd="0" presId="urn:microsoft.com/office/officeart/2008/layout/HorizontalMultiLevelHierarchy"/>
    <dgm:cxn modelId="{7FED6AE6-BD28-4653-A6F5-1C8F5E87A6D8}" type="presOf" srcId="{77A0D361-2259-4873-8E92-A7BA2C8E03B0}" destId="{E1AB46F8-D0D3-4600-9035-873015936513}" srcOrd="1" destOrd="0" presId="urn:microsoft.com/office/officeart/2008/layout/HorizontalMultiLevelHierarchy"/>
    <dgm:cxn modelId="{9E6948E7-7650-4ECD-A4A5-049F7D496483}" srcId="{ACC33714-CDFB-462B-84DE-F088199F1DF8}" destId="{9676F683-6D92-4295-A9D5-F75CDF2EDC80}" srcOrd="2" destOrd="0" parTransId="{AA11B3CD-F7BE-4BBF-B947-3BCE3F56AA9C}" sibTransId="{602E3808-00E6-488A-B41B-3807A09B17A0}"/>
    <dgm:cxn modelId="{F891E5E7-4ADF-42D2-ACBD-8FCD1430E4E9}" type="presOf" srcId="{B3B248AD-F5D2-4A11-97EF-E74ADD33CC55}" destId="{1D9764E0-478C-4225-B095-273D95AE57A2}" srcOrd="0" destOrd="0" presId="urn:microsoft.com/office/officeart/2008/layout/HorizontalMultiLevelHierarchy"/>
    <dgm:cxn modelId="{F4F3BEE8-90A8-4DF0-9C8B-AEE772731E30}" srcId="{178A1445-C120-4E3A-961B-5C1FC5ADFCBF}" destId="{D5522737-B2FF-4701-B831-3E1F3A87B3D3}" srcOrd="0" destOrd="0" parTransId="{3D49E2F9-4B6F-4732-AD11-812DA5595A4D}" sibTransId="{B56A1E80-E27D-4936-92ED-F9B9B5FE20A5}"/>
    <dgm:cxn modelId="{38A15AE9-C3C4-4E30-9EBD-3E5A08367120}" type="presOf" srcId="{CA00D8EC-F747-469E-B2B8-E896546DF218}" destId="{1FF199B2-2478-4F8F-96DE-4D2F431B5BA3}" srcOrd="0" destOrd="0" presId="urn:microsoft.com/office/officeart/2008/layout/HorizontalMultiLevelHierarchy"/>
    <dgm:cxn modelId="{2CC65BEA-3D5E-41F3-851C-418215D4B705}" type="presOf" srcId="{028C1EC9-30F4-4EA5-A8AA-2C7D02FE626B}" destId="{BA34BE09-1C44-4F4C-8F0B-838CABCB2095}" srcOrd="0" destOrd="0" presId="urn:microsoft.com/office/officeart/2008/layout/HorizontalMultiLevelHierarchy"/>
    <dgm:cxn modelId="{7D3464EA-A340-42BD-AAB5-0854E01D84FF}" type="presOf" srcId="{F39A29DE-D7E7-43E5-A2B8-C46AC621319A}" destId="{57C180F6-8507-4C6B-B777-93376B3C679C}" srcOrd="1" destOrd="0" presId="urn:microsoft.com/office/officeart/2008/layout/HorizontalMultiLevelHierarchy"/>
    <dgm:cxn modelId="{D5A2AEEC-E50C-4E48-BA9C-CA6994D8A66C}" type="presOf" srcId="{74F08F64-68BE-44B0-8ECD-4E9AB620155D}" destId="{A2A05EE4-07E6-4C7B-A091-4A9B1D60A33D}" srcOrd="0" destOrd="0" presId="urn:microsoft.com/office/officeart/2008/layout/HorizontalMultiLevelHierarchy"/>
    <dgm:cxn modelId="{E541DFEC-4221-418C-9E16-E9751890E425}" type="presOf" srcId="{6ACA6768-0AD7-44D5-8158-17B775EBFEAD}" destId="{2182B9C5-3EAF-467F-B2E1-A54AB1810601}" srcOrd="0" destOrd="0" presId="urn:microsoft.com/office/officeart/2008/layout/HorizontalMultiLevelHierarchy"/>
    <dgm:cxn modelId="{85836DED-8567-4A99-AAF8-81EEA7C23982}" type="presOf" srcId="{72E71871-3D6B-43A3-9F57-40FCF60490FE}" destId="{70EF986C-7748-4AEA-8ED2-C527EAE2E742}" srcOrd="0" destOrd="0" presId="urn:microsoft.com/office/officeart/2008/layout/HorizontalMultiLevelHierarchy"/>
    <dgm:cxn modelId="{3A58ACED-D527-40BD-88E8-E93C1A6FF36B}" srcId="{D7AE1CFC-96A1-4BB8-A8D2-3797C6CC2658}" destId="{5751EA87-0A66-48A2-B5B1-0C9CE4BB27E1}" srcOrd="0" destOrd="0" parTransId="{EEEFC7F9-3DBF-4EF7-BE33-EDF7F2CF9C10}" sibTransId="{EACC3A20-2031-4A79-8DF4-0713D8C615E6}"/>
    <dgm:cxn modelId="{DDA804EE-E9B2-43A8-AE8A-F1A02D6457F6}" srcId="{C2D60ACB-4A86-45D8-B490-06CADED47D01}" destId="{72E71871-3D6B-43A3-9F57-40FCF60490FE}" srcOrd="0" destOrd="0" parTransId="{94CD0A7E-AABD-4BCD-8E5C-03E26ED487BE}" sibTransId="{79A9D04A-351D-41B8-9251-5728F26D4799}"/>
    <dgm:cxn modelId="{8963A5EF-7D33-491A-BE69-0AF65BB7A4DB}" type="presOf" srcId="{BA5A83A2-16DD-49FC-A3A4-989FCDFDEAA0}" destId="{546307C9-5D64-4B0C-B84C-3FA23DA8B98C}" srcOrd="0" destOrd="0" presId="urn:microsoft.com/office/officeart/2008/layout/HorizontalMultiLevelHierarchy"/>
    <dgm:cxn modelId="{893A3FF0-1F3B-4644-A9A0-1BBE83335412}" type="presOf" srcId="{EC486FC6-44D1-489D-BC4A-2C40D101A4C2}" destId="{E07C8C1C-B880-42CE-99DD-D6828928CD37}" srcOrd="0" destOrd="0" presId="urn:microsoft.com/office/officeart/2008/layout/HorizontalMultiLevelHierarchy"/>
    <dgm:cxn modelId="{2C0ECFF0-AFDA-4060-A49A-5A9201E4FBA8}" type="presOf" srcId="{CFA7E0ED-85E2-42A4-9143-E507431D6A13}" destId="{430F35B3-631B-40BD-8C8D-B25F833FF876}" srcOrd="0" destOrd="0" presId="urn:microsoft.com/office/officeart/2008/layout/HorizontalMultiLevelHierarchy"/>
    <dgm:cxn modelId="{42AFB2F2-FCE7-49C0-A5DC-BCAED2B6751A}" type="presOf" srcId="{7A5E5804-2D33-48B8-BCA0-E42C6BD5BE2A}" destId="{66DE5B92-D0E3-4CBC-86D4-B272A9DDB702}" srcOrd="0" destOrd="0" presId="urn:microsoft.com/office/officeart/2008/layout/HorizontalMultiLevelHierarchy"/>
    <dgm:cxn modelId="{ED834BF3-5ED2-447D-B74F-40D1A8EC9ABF}" type="presOf" srcId="{A192A8AC-B51C-4C0C-8735-6D793B138FD1}" destId="{9DE143C5-D1A9-4DA1-99FB-508117D90D66}" srcOrd="0" destOrd="0" presId="urn:microsoft.com/office/officeart/2008/layout/HorizontalMultiLevelHierarchy"/>
    <dgm:cxn modelId="{E340C0F3-1892-43DB-8FB7-F00CA4F3DA2A}" type="presOf" srcId="{CEB874A7-A882-4ECA-A239-85580B482EBD}" destId="{6D547B87-C660-45B3-9D69-0403ECC8C165}" srcOrd="0" destOrd="0" presId="urn:microsoft.com/office/officeart/2008/layout/HorizontalMultiLevelHierarchy"/>
    <dgm:cxn modelId="{742E41F4-62E1-4862-9A51-46DDA4BBF2D6}" type="presOf" srcId="{6B7C3046-70CD-459E-98EA-1E3CF15CF11B}" destId="{48A01490-1F7F-4810-842F-64CEA16BBD52}" srcOrd="0" destOrd="0" presId="urn:microsoft.com/office/officeart/2008/layout/HorizontalMultiLevelHierarchy"/>
    <dgm:cxn modelId="{D10116F5-3701-45F4-BE28-30D21E4481E0}" type="presOf" srcId="{9ECFEDD2-A083-40A3-A4F5-D5965D8FF6BB}" destId="{36615C45-8349-43A0-B7FF-7B43A7117266}" srcOrd="0" destOrd="0" presId="urn:microsoft.com/office/officeart/2008/layout/HorizontalMultiLevelHierarchy"/>
    <dgm:cxn modelId="{27B3FDF5-D868-4F6B-9644-E4A4B0E416E9}" srcId="{AC03FC38-69FB-43C8-BEAB-0123D9535F06}" destId="{028C1EC9-30F4-4EA5-A8AA-2C7D02FE626B}" srcOrd="0" destOrd="0" parTransId="{71FA89FB-F782-4012-8436-3AB8091A119B}" sibTransId="{44C7B1D6-1CD0-4544-A637-34DADC2DA5B5}"/>
    <dgm:cxn modelId="{D2EDFFF5-CFD3-4EA9-950F-55BB6328FF36}" type="presOf" srcId="{66CF669B-1019-4A18-8E4B-16C64D4B4844}" destId="{0FBBED07-6CAE-4B57-8493-E26E85257EA7}" srcOrd="0" destOrd="0" presId="urn:microsoft.com/office/officeart/2008/layout/HorizontalMultiLevelHierarchy"/>
    <dgm:cxn modelId="{266D99F6-6F1B-4F1D-8AF0-EBFCBC642A45}" type="presOf" srcId="{992195C7-6ED6-4423-9BA7-E57E5B28653F}" destId="{003EF46B-C239-4CC5-A6A0-EF1F4548B624}" srcOrd="0" destOrd="0" presId="urn:microsoft.com/office/officeart/2008/layout/HorizontalMultiLevelHierarchy"/>
    <dgm:cxn modelId="{F7C4ABF6-729E-4261-BBCE-86E8B45FCEE5}" type="presOf" srcId="{79845ED7-085B-4719-9F3C-E89FA82D6922}" destId="{B0CCFC4A-281A-497F-A83F-9D588C771BB7}" srcOrd="0" destOrd="0" presId="urn:microsoft.com/office/officeart/2008/layout/HorizontalMultiLevelHierarchy"/>
    <dgm:cxn modelId="{5924ABF7-2D2D-45BE-8DFC-3CA73DFC788B}" srcId="{D5522737-B2FF-4701-B831-3E1F3A87B3D3}" destId="{F9E7273A-62C1-4A6C-908A-FA48C2B4CAB1}" srcOrd="0" destOrd="0" parTransId="{767814EC-BF24-4C30-B550-9E15A12EADE3}" sibTransId="{FE4FED91-C815-40CC-9C85-0B73CFB46187}"/>
    <dgm:cxn modelId="{3DBCFDF7-A2AE-4A7C-A2C5-6A4DFEC7A727}" type="presOf" srcId="{C2D60ACB-4A86-45D8-B490-06CADED47D01}" destId="{22AD57C7-BB6A-4628-A25C-E5761C45F944}" srcOrd="0" destOrd="0" presId="urn:microsoft.com/office/officeart/2008/layout/HorizontalMultiLevelHierarchy"/>
    <dgm:cxn modelId="{51141AF8-BA5E-4E81-AC7B-B3558EFD92F5}" type="presOf" srcId="{A23076A5-E1B1-4CE7-A041-F79F5088DAAB}" destId="{0942CBB5-D05E-4138-A62E-67C8F09E558B}" srcOrd="0" destOrd="0" presId="urn:microsoft.com/office/officeart/2008/layout/HorizontalMultiLevelHierarchy"/>
    <dgm:cxn modelId="{13F333F8-686C-4DE9-8FB4-36EC9A81B057}" type="presOf" srcId="{0F8A050F-897F-411A-B4CB-82B638CC3F62}" destId="{2AC4B0B1-8ED8-477C-B7C4-3E98B91B3962}" srcOrd="1" destOrd="0" presId="urn:microsoft.com/office/officeart/2008/layout/HorizontalMultiLevelHierarchy"/>
    <dgm:cxn modelId="{25AD47F9-74C4-4433-922F-4E91A172F09A}" type="presOf" srcId="{AB359660-6074-4070-A416-6A14886E975D}" destId="{EAA1FB5F-8635-4238-B5E5-A91CF9EB6626}" srcOrd="0" destOrd="0" presId="urn:microsoft.com/office/officeart/2008/layout/HorizontalMultiLevelHierarchy"/>
    <dgm:cxn modelId="{E0FF85F9-0C4B-4132-8173-7C07CFB140C4}" type="presOf" srcId="{8A6E0C4B-F010-4949-B2CD-A710EAA93FA9}" destId="{DE21A89E-8ACD-4425-B569-88A2B4B5EBDA}" srcOrd="0" destOrd="0" presId="urn:microsoft.com/office/officeart/2008/layout/HorizontalMultiLevelHierarchy"/>
    <dgm:cxn modelId="{BC5D2FFB-8CFA-40AE-B93B-494DA801DDF2}" srcId="{F8F6CA8C-B42B-423E-A2D6-5952BC7DC914}" destId="{00AC280A-8E3A-4DDD-9C5B-8A783E4B6F97}" srcOrd="0" destOrd="0" parTransId="{9ECFEDD2-A083-40A3-A4F5-D5965D8FF6BB}" sibTransId="{8F4057AD-B51F-465C-957E-872A5D4C16D5}"/>
    <dgm:cxn modelId="{5CDF29FC-B549-4FA7-A51E-AB098B983217}" type="presOf" srcId="{849ABF62-615A-4EF1-864A-B48CCAA6BD04}" destId="{B757219A-28B7-49FF-B3C4-676FD894A55E}" srcOrd="0" destOrd="0" presId="urn:microsoft.com/office/officeart/2008/layout/HorizontalMultiLevelHierarchy"/>
    <dgm:cxn modelId="{942EA6FC-EE2F-4ABA-9796-86B3341203BD}" type="presOf" srcId="{5E9F8316-ACDD-4326-98FA-B7BD30802D5B}" destId="{26008AB4-C799-4E26-83F7-64F9ACBA0389}" srcOrd="0" destOrd="0" presId="urn:microsoft.com/office/officeart/2008/layout/HorizontalMultiLevelHierarchy"/>
    <dgm:cxn modelId="{4384FBFC-CC7D-4CF3-9DDD-0B7716F97C59}" type="presOf" srcId="{1B1E887D-5D0F-489F-9F73-0D1185DDBF9C}" destId="{C92F3F75-824E-4002-AB07-B164312611DD}" srcOrd="1" destOrd="0" presId="urn:microsoft.com/office/officeart/2008/layout/HorizontalMultiLevelHierarchy"/>
    <dgm:cxn modelId="{0FB569FD-1811-4D32-A45A-6ACA9268E6A6}" type="presOf" srcId="{9676F683-6D92-4295-A9D5-F75CDF2EDC80}" destId="{FB7D1B7E-6633-4571-B5DF-BB5D53350C99}" srcOrd="0" destOrd="0" presId="urn:microsoft.com/office/officeart/2008/layout/HorizontalMultiLevelHierarchy"/>
    <dgm:cxn modelId="{B8B6DEFD-09CF-43E0-823C-357565E5D1C3}" srcId="{178A1445-C120-4E3A-961B-5C1FC5ADFCBF}" destId="{CC5738D1-1B6B-4193-ABDC-479CDD1E3A31}" srcOrd="2" destOrd="0" parTransId="{732C0C87-D37C-4133-95FE-04FC4E691A6C}" sibTransId="{2C1BA89A-0A87-4917-B009-4D2F4377C664}"/>
    <dgm:cxn modelId="{DEB033FF-DED3-4708-9097-B34E3D619D3E}" srcId="{DDD9C43B-7879-4AFE-A07B-7890634E9F53}" destId="{0367693B-083A-4270-B438-3A21932AEED8}" srcOrd="3" destOrd="0" parTransId="{5E9F8316-ACDD-4326-98FA-B7BD30802D5B}" sibTransId="{6F3BBD8A-48DE-4EF0-8A48-D53F569FAEC5}"/>
    <dgm:cxn modelId="{C892ADFF-25DA-4DD9-8433-54BD8AD43A76}" type="presOf" srcId="{3D49E2F9-4B6F-4732-AD11-812DA5595A4D}" destId="{EDC54084-E41A-4B10-B94E-450CBFDF95ED}" srcOrd="1" destOrd="0" presId="urn:microsoft.com/office/officeart/2008/layout/HorizontalMultiLevelHierarchy"/>
    <dgm:cxn modelId="{4009F1FF-2696-4B7C-BD89-E996284172F6}" type="presOf" srcId="{3C884C88-E04C-4549-9B82-59EAFE36C204}" destId="{EFC7359F-2244-4077-9369-03394C9FD25A}" srcOrd="1" destOrd="0" presId="urn:microsoft.com/office/officeart/2008/layout/HorizontalMultiLevelHierarchy"/>
    <dgm:cxn modelId="{92D12A47-1E28-47B8-8E66-B5153E574362}" type="presParOf" srcId="{78A71CA1-BF0A-4434-88A7-1BD8940C9FCE}" destId="{7CB81600-59F5-4626-A3DA-D12276F93EBF}" srcOrd="0" destOrd="0" presId="urn:microsoft.com/office/officeart/2008/layout/HorizontalMultiLevelHierarchy"/>
    <dgm:cxn modelId="{E1D661CE-60AF-4DA5-AA1B-09687584B7DF}" type="presParOf" srcId="{7CB81600-59F5-4626-A3DA-D12276F93EBF}" destId="{C95606BF-FB02-4BB1-A101-536B1F35BF3A}" srcOrd="0" destOrd="0" presId="urn:microsoft.com/office/officeart/2008/layout/HorizontalMultiLevelHierarchy"/>
    <dgm:cxn modelId="{1E13D532-AA79-492D-8DE1-A3F552579671}" type="presParOf" srcId="{7CB81600-59F5-4626-A3DA-D12276F93EBF}" destId="{A1C033D8-66CE-4895-BBCA-A2B9F002914D}" srcOrd="1" destOrd="0" presId="urn:microsoft.com/office/officeart/2008/layout/HorizontalMultiLevelHierarchy"/>
    <dgm:cxn modelId="{D52FA8F8-5E7B-40B7-884E-521D7754EB68}" type="presParOf" srcId="{A1C033D8-66CE-4895-BBCA-A2B9F002914D}" destId="{B757219A-28B7-49FF-B3C4-676FD894A55E}" srcOrd="0" destOrd="0" presId="urn:microsoft.com/office/officeart/2008/layout/HorizontalMultiLevelHierarchy"/>
    <dgm:cxn modelId="{9EC9ED52-4E8D-4292-829C-8E12B8A7D482}" type="presParOf" srcId="{B757219A-28B7-49FF-B3C4-676FD894A55E}" destId="{762C0162-6D87-4172-8ACE-2660EAD7BFC9}" srcOrd="0" destOrd="0" presId="urn:microsoft.com/office/officeart/2008/layout/HorizontalMultiLevelHierarchy"/>
    <dgm:cxn modelId="{1218562A-4633-4F08-80AD-9AEEDCED6A3E}" type="presParOf" srcId="{A1C033D8-66CE-4895-BBCA-A2B9F002914D}" destId="{ECDDCB8B-0A4F-4533-B32A-C84F4E8AA2B2}" srcOrd="1" destOrd="0" presId="urn:microsoft.com/office/officeart/2008/layout/HorizontalMultiLevelHierarchy"/>
    <dgm:cxn modelId="{60C42FC8-B9A0-4C9D-BD5B-556BFD43E487}" type="presParOf" srcId="{ECDDCB8B-0A4F-4533-B32A-C84F4E8AA2B2}" destId="{48A01490-1F7F-4810-842F-64CEA16BBD52}" srcOrd="0" destOrd="0" presId="urn:microsoft.com/office/officeart/2008/layout/HorizontalMultiLevelHierarchy"/>
    <dgm:cxn modelId="{C8F17C3A-FAEE-444C-A7D4-45BDE180DE56}" type="presParOf" srcId="{ECDDCB8B-0A4F-4533-B32A-C84F4E8AA2B2}" destId="{174CD018-0E7C-407E-9E2B-76DCBA110AE2}" srcOrd="1" destOrd="0" presId="urn:microsoft.com/office/officeart/2008/layout/HorizontalMultiLevelHierarchy"/>
    <dgm:cxn modelId="{E0EFA570-0383-4526-ADD1-C67ABFF79AE6}" type="presParOf" srcId="{174CD018-0E7C-407E-9E2B-76DCBA110AE2}" destId="{B5D5975B-D30C-42FC-85EF-4819CD61A3DC}" srcOrd="0" destOrd="0" presId="urn:microsoft.com/office/officeart/2008/layout/HorizontalMultiLevelHierarchy"/>
    <dgm:cxn modelId="{480BBC5A-16F4-4E20-AA86-FF0579BE5CD3}" type="presParOf" srcId="{B5D5975B-D30C-42FC-85EF-4819CD61A3DC}" destId="{94E98952-8616-4A25-A803-BA050250DC48}" srcOrd="0" destOrd="0" presId="urn:microsoft.com/office/officeart/2008/layout/HorizontalMultiLevelHierarchy"/>
    <dgm:cxn modelId="{20FCEC79-F7C4-4FB4-9AC2-0799F2A496E2}" type="presParOf" srcId="{174CD018-0E7C-407E-9E2B-76DCBA110AE2}" destId="{B2477B37-B109-421D-97E0-5F12D04954AF}" srcOrd="1" destOrd="0" presId="urn:microsoft.com/office/officeart/2008/layout/HorizontalMultiLevelHierarchy"/>
    <dgm:cxn modelId="{EDCE16FA-06B3-4EB4-B159-51F001F1C7BD}" type="presParOf" srcId="{B2477B37-B109-421D-97E0-5F12D04954AF}" destId="{3E2A2E98-F54F-40A1-91FD-E692E3510934}" srcOrd="0" destOrd="0" presId="urn:microsoft.com/office/officeart/2008/layout/HorizontalMultiLevelHierarchy"/>
    <dgm:cxn modelId="{A9108451-0B9F-4FC6-904F-C554128201A5}" type="presParOf" srcId="{B2477B37-B109-421D-97E0-5F12D04954AF}" destId="{7C98D7FF-D53D-4952-A15A-A7191311FF41}" srcOrd="1" destOrd="0" presId="urn:microsoft.com/office/officeart/2008/layout/HorizontalMultiLevelHierarchy"/>
    <dgm:cxn modelId="{CA5BEA50-351E-44D5-83A0-74B515E0D57A}" type="presParOf" srcId="{7C98D7FF-D53D-4952-A15A-A7191311FF41}" destId="{3B97F40D-F44B-4778-A1A3-CEE424A3139B}" srcOrd="0" destOrd="0" presId="urn:microsoft.com/office/officeart/2008/layout/HorizontalMultiLevelHierarchy"/>
    <dgm:cxn modelId="{1285F7D1-E00B-420A-952C-5F2BF55D44A8}" type="presParOf" srcId="{3B97F40D-F44B-4778-A1A3-CEE424A3139B}" destId="{6D0C461A-6F40-4B4E-A325-9A49893385B2}" srcOrd="0" destOrd="0" presId="urn:microsoft.com/office/officeart/2008/layout/HorizontalMultiLevelHierarchy"/>
    <dgm:cxn modelId="{4BF4DF37-F186-423D-8661-7B661E6B1F8C}" type="presParOf" srcId="{7C98D7FF-D53D-4952-A15A-A7191311FF41}" destId="{88CD5AE2-FDED-4E56-921B-0472E273CA98}" srcOrd="1" destOrd="0" presId="urn:microsoft.com/office/officeart/2008/layout/HorizontalMultiLevelHierarchy"/>
    <dgm:cxn modelId="{B0A0EB79-8512-44F6-B9DD-5EE917B59097}" type="presParOf" srcId="{88CD5AE2-FDED-4E56-921B-0472E273CA98}" destId="{2187064C-89A7-46A8-8D82-7127938FDE4F}" srcOrd="0" destOrd="0" presId="urn:microsoft.com/office/officeart/2008/layout/HorizontalMultiLevelHierarchy"/>
    <dgm:cxn modelId="{8F83074C-17CE-4FB5-81CA-C8CCF014F20A}" type="presParOf" srcId="{88CD5AE2-FDED-4E56-921B-0472E273CA98}" destId="{C405621D-6CD4-4ED0-B009-81497EE07E64}" srcOrd="1" destOrd="0" presId="urn:microsoft.com/office/officeart/2008/layout/HorizontalMultiLevelHierarchy"/>
    <dgm:cxn modelId="{A3A84A8B-907E-4B74-A95B-D43B8FABE24F}" type="presParOf" srcId="{C405621D-6CD4-4ED0-B009-81497EE07E64}" destId="{77B3FE63-670F-48D4-96E7-09C9001B1111}" srcOrd="0" destOrd="0" presId="urn:microsoft.com/office/officeart/2008/layout/HorizontalMultiLevelHierarchy"/>
    <dgm:cxn modelId="{7D7B3FA1-16EA-4BEF-8649-B8A6B6C3C5BD}" type="presParOf" srcId="{77B3FE63-670F-48D4-96E7-09C9001B1111}" destId="{2F6B2537-70A4-403C-A2A4-BDA9D07495E4}" srcOrd="0" destOrd="0" presId="urn:microsoft.com/office/officeart/2008/layout/HorizontalMultiLevelHierarchy"/>
    <dgm:cxn modelId="{991456E1-BD1D-4979-AB78-A3A5E3F7D5CA}" type="presParOf" srcId="{C405621D-6CD4-4ED0-B009-81497EE07E64}" destId="{5E7F07F2-68E6-4B1B-A2BE-D2E2DE1E53E0}" srcOrd="1" destOrd="0" presId="urn:microsoft.com/office/officeart/2008/layout/HorizontalMultiLevelHierarchy"/>
    <dgm:cxn modelId="{1FAF9278-26DD-45C4-BADD-45F409C75597}" type="presParOf" srcId="{5E7F07F2-68E6-4B1B-A2BE-D2E2DE1E53E0}" destId="{2ECE1C9A-342F-461A-BA7D-A6577B2D89C1}" srcOrd="0" destOrd="0" presId="urn:microsoft.com/office/officeart/2008/layout/HorizontalMultiLevelHierarchy"/>
    <dgm:cxn modelId="{BEC201F9-E944-4E8C-B77F-024D98D0A738}" type="presParOf" srcId="{5E7F07F2-68E6-4B1B-A2BE-D2E2DE1E53E0}" destId="{AEDE345A-D9B9-45FD-8F6B-419638AFA7EE}" srcOrd="1" destOrd="0" presId="urn:microsoft.com/office/officeart/2008/layout/HorizontalMultiLevelHierarchy"/>
    <dgm:cxn modelId="{266B91AB-76A0-4841-9FE4-7364EDDF0E98}" type="presParOf" srcId="{AEDE345A-D9B9-45FD-8F6B-419638AFA7EE}" destId="{A99FB3A2-9C86-4345-835C-E2BFF4E63013}" srcOrd="0" destOrd="0" presId="urn:microsoft.com/office/officeart/2008/layout/HorizontalMultiLevelHierarchy"/>
    <dgm:cxn modelId="{FCF16F27-08E0-4833-985D-1FD949E17667}" type="presParOf" srcId="{A99FB3A2-9C86-4345-835C-E2BFF4E63013}" destId="{AD19A020-89A3-466D-B239-D0CE0DBABC67}" srcOrd="0" destOrd="0" presId="urn:microsoft.com/office/officeart/2008/layout/HorizontalMultiLevelHierarchy"/>
    <dgm:cxn modelId="{5CA4F842-7CBD-47AC-B9F7-F5AF7E1F115E}" type="presParOf" srcId="{AEDE345A-D9B9-45FD-8F6B-419638AFA7EE}" destId="{582554F0-DDF2-4471-A6E7-7E495923BB43}" srcOrd="1" destOrd="0" presId="urn:microsoft.com/office/officeart/2008/layout/HorizontalMultiLevelHierarchy"/>
    <dgm:cxn modelId="{3390CA41-B075-437D-92B0-EA6E38174DF5}" type="presParOf" srcId="{582554F0-DDF2-4471-A6E7-7E495923BB43}" destId="{B5312990-841E-4208-B172-5E3851901BEB}" srcOrd="0" destOrd="0" presId="urn:microsoft.com/office/officeart/2008/layout/HorizontalMultiLevelHierarchy"/>
    <dgm:cxn modelId="{0CB515C8-D020-4528-A700-7FE1F6FF9EA4}" type="presParOf" srcId="{582554F0-DDF2-4471-A6E7-7E495923BB43}" destId="{519BFB6E-E5B8-4B88-92F5-B0BB2B1AE312}" srcOrd="1" destOrd="0" presId="urn:microsoft.com/office/officeart/2008/layout/HorizontalMultiLevelHierarchy"/>
    <dgm:cxn modelId="{055A5B8D-E80B-4361-8C06-FBD7F08A7127}" type="presParOf" srcId="{519BFB6E-E5B8-4B88-92F5-B0BB2B1AE312}" destId="{8FC54D1A-98E2-410D-A96E-79E530F5908C}" srcOrd="0" destOrd="0" presId="urn:microsoft.com/office/officeart/2008/layout/HorizontalMultiLevelHierarchy"/>
    <dgm:cxn modelId="{6C4C0601-D794-4E5A-956A-5EFBB862A4F1}" type="presParOf" srcId="{8FC54D1A-98E2-410D-A96E-79E530F5908C}" destId="{D2234786-2D03-4E81-93B8-7178FFF3FDE5}" srcOrd="0" destOrd="0" presId="urn:microsoft.com/office/officeart/2008/layout/HorizontalMultiLevelHierarchy"/>
    <dgm:cxn modelId="{ADF8F83C-428B-4BB8-9A0F-A05419C453CF}" type="presParOf" srcId="{519BFB6E-E5B8-4B88-92F5-B0BB2B1AE312}" destId="{44C9C7B7-9801-41EF-861F-22BD8BDB6FAE}" srcOrd="1" destOrd="0" presId="urn:microsoft.com/office/officeart/2008/layout/HorizontalMultiLevelHierarchy"/>
    <dgm:cxn modelId="{B4C1C726-0FDB-4F29-A540-8FE01A3C48E1}" type="presParOf" srcId="{44C9C7B7-9801-41EF-861F-22BD8BDB6FAE}" destId="{2CE45326-66CA-4BBA-9A05-7AF1E2C16B87}" srcOrd="0" destOrd="0" presId="urn:microsoft.com/office/officeart/2008/layout/HorizontalMultiLevelHierarchy"/>
    <dgm:cxn modelId="{7A811A30-9C9C-45C9-B857-E5161FE4250C}" type="presParOf" srcId="{44C9C7B7-9801-41EF-861F-22BD8BDB6FAE}" destId="{06DDF45D-76A9-4BED-9432-65E852B4419A}" srcOrd="1" destOrd="0" presId="urn:microsoft.com/office/officeart/2008/layout/HorizontalMultiLevelHierarchy"/>
    <dgm:cxn modelId="{27D93751-547A-4C10-BE37-DFA0495CE3B1}" type="presParOf" srcId="{C405621D-6CD4-4ED0-B009-81497EE07E64}" destId="{2EFDCC0A-76D4-4184-BC71-F3CFA3ED71FE}" srcOrd="2" destOrd="0" presId="urn:microsoft.com/office/officeart/2008/layout/HorizontalMultiLevelHierarchy"/>
    <dgm:cxn modelId="{FDD6EBA1-F27B-4978-8DA0-D7CE58BCE921}" type="presParOf" srcId="{2EFDCC0A-76D4-4184-BC71-F3CFA3ED71FE}" destId="{2E3ACC64-ADE5-4E6C-BB65-32BA177325F2}" srcOrd="0" destOrd="0" presId="urn:microsoft.com/office/officeart/2008/layout/HorizontalMultiLevelHierarchy"/>
    <dgm:cxn modelId="{08E7861F-D5C7-4C19-9BE5-203A2E046ACF}" type="presParOf" srcId="{C405621D-6CD4-4ED0-B009-81497EE07E64}" destId="{2DEC6F2E-094B-4B84-A4F7-02B843FF49E2}" srcOrd="3" destOrd="0" presId="urn:microsoft.com/office/officeart/2008/layout/HorizontalMultiLevelHierarchy"/>
    <dgm:cxn modelId="{D163CAD7-2E9B-4B91-9013-3C83DB972C4E}" type="presParOf" srcId="{2DEC6F2E-094B-4B84-A4F7-02B843FF49E2}" destId="{4EE30FFF-5E6E-4C47-AAE4-86206DC170CC}" srcOrd="0" destOrd="0" presId="urn:microsoft.com/office/officeart/2008/layout/HorizontalMultiLevelHierarchy"/>
    <dgm:cxn modelId="{CD4E0BE1-5235-4E4D-B35A-503B83BEFF1C}" type="presParOf" srcId="{2DEC6F2E-094B-4B84-A4F7-02B843FF49E2}" destId="{686145CB-14D0-4291-858A-4F8762B86711}" srcOrd="1" destOrd="0" presId="urn:microsoft.com/office/officeart/2008/layout/HorizontalMultiLevelHierarchy"/>
    <dgm:cxn modelId="{D199103B-8D83-40AA-B419-3882721954E5}" type="presParOf" srcId="{686145CB-14D0-4291-858A-4F8762B86711}" destId="{AEC5FD7F-FC77-4F25-9644-8278164986CD}" srcOrd="0" destOrd="0" presId="urn:microsoft.com/office/officeart/2008/layout/HorizontalMultiLevelHierarchy"/>
    <dgm:cxn modelId="{EBF4938B-22B8-4573-B79D-BEA2528CEB0F}" type="presParOf" srcId="{AEC5FD7F-FC77-4F25-9644-8278164986CD}" destId="{D7D22E1E-AC84-4BBD-9CA8-99E542E20D37}" srcOrd="0" destOrd="0" presId="urn:microsoft.com/office/officeart/2008/layout/HorizontalMultiLevelHierarchy"/>
    <dgm:cxn modelId="{4C5C50BD-0519-4682-8F25-31ADCF3727C5}" type="presParOf" srcId="{686145CB-14D0-4291-858A-4F8762B86711}" destId="{7BE12990-C70A-4AD0-9974-D7EF51A0B03C}" srcOrd="1" destOrd="0" presId="urn:microsoft.com/office/officeart/2008/layout/HorizontalMultiLevelHierarchy"/>
    <dgm:cxn modelId="{042A8A03-99C9-45EB-BA18-DDF6C52E326B}" type="presParOf" srcId="{7BE12990-C70A-4AD0-9974-D7EF51A0B03C}" destId="{FE0052C1-765E-4085-8DC7-E0BB17CF221D}" srcOrd="0" destOrd="0" presId="urn:microsoft.com/office/officeart/2008/layout/HorizontalMultiLevelHierarchy"/>
    <dgm:cxn modelId="{B9CFC060-5BE1-42E4-95B8-A1B10E873FAA}" type="presParOf" srcId="{7BE12990-C70A-4AD0-9974-D7EF51A0B03C}" destId="{4F26327B-7AA8-46AC-8A91-666CB5304677}" srcOrd="1" destOrd="0" presId="urn:microsoft.com/office/officeart/2008/layout/HorizontalMultiLevelHierarchy"/>
    <dgm:cxn modelId="{6AEA9560-5ED7-4944-9B92-B4FB3FA0EC3D}" type="presParOf" srcId="{4F26327B-7AA8-46AC-8A91-666CB5304677}" destId="{A0CC0E6A-766C-4F0B-84FF-02654CC74416}" srcOrd="0" destOrd="0" presId="urn:microsoft.com/office/officeart/2008/layout/HorizontalMultiLevelHierarchy"/>
    <dgm:cxn modelId="{2560F853-9F0C-4757-BE54-FEFA66C96185}" type="presParOf" srcId="{A0CC0E6A-766C-4F0B-84FF-02654CC74416}" destId="{8EE71F62-29A3-4F01-90E9-77A985541F58}" srcOrd="0" destOrd="0" presId="urn:microsoft.com/office/officeart/2008/layout/HorizontalMultiLevelHierarchy"/>
    <dgm:cxn modelId="{4B200F7C-0C5C-4798-90FD-8E093E1CEFEF}" type="presParOf" srcId="{4F26327B-7AA8-46AC-8A91-666CB5304677}" destId="{6FAB9618-DBFC-4648-B389-877ADA04933A}" srcOrd="1" destOrd="0" presId="urn:microsoft.com/office/officeart/2008/layout/HorizontalMultiLevelHierarchy"/>
    <dgm:cxn modelId="{C8BDD088-3A50-45EF-B849-16F8C1319A5D}" type="presParOf" srcId="{6FAB9618-DBFC-4648-B389-877ADA04933A}" destId="{17AA19D7-DCF0-4386-8524-42DE8D7466C1}" srcOrd="0" destOrd="0" presId="urn:microsoft.com/office/officeart/2008/layout/HorizontalMultiLevelHierarchy"/>
    <dgm:cxn modelId="{C9772536-451D-465B-8D20-E344C8AEC339}" type="presParOf" srcId="{6FAB9618-DBFC-4648-B389-877ADA04933A}" destId="{635C7699-7771-4F50-BB65-73A5ACEED83F}" srcOrd="1" destOrd="0" presId="urn:microsoft.com/office/officeart/2008/layout/HorizontalMultiLevelHierarchy"/>
    <dgm:cxn modelId="{5FD9B4E0-36EC-403A-B953-FEB42DC295FD}" type="presParOf" srcId="{635C7699-7771-4F50-BB65-73A5ACEED83F}" destId="{8F62B2C9-3CCD-4204-98EF-369F597A91EA}" srcOrd="0" destOrd="0" presId="urn:microsoft.com/office/officeart/2008/layout/HorizontalMultiLevelHierarchy"/>
    <dgm:cxn modelId="{055102C5-BEC5-44D7-A4AC-9928C34D9CB5}" type="presParOf" srcId="{8F62B2C9-3CCD-4204-98EF-369F597A91EA}" destId="{424F0306-85F1-4E61-AFA6-34E74FCE12AD}" srcOrd="0" destOrd="0" presId="urn:microsoft.com/office/officeart/2008/layout/HorizontalMultiLevelHierarchy"/>
    <dgm:cxn modelId="{DCA1AED1-0594-4EDA-BED3-EA93245C35C6}" type="presParOf" srcId="{635C7699-7771-4F50-BB65-73A5ACEED83F}" destId="{F3DE871B-5144-4254-8090-7CB93379B872}" srcOrd="1" destOrd="0" presId="urn:microsoft.com/office/officeart/2008/layout/HorizontalMultiLevelHierarchy"/>
    <dgm:cxn modelId="{657A9BE2-4466-46D0-BA0B-E427F39A6F38}" type="presParOf" srcId="{F3DE871B-5144-4254-8090-7CB93379B872}" destId="{DB47B1A5-B5EF-4E00-A922-58F64F914377}" srcOrd="0" destOrd="0" presId="urn:microsoft.com/office/officeart/2008/layout/HorizontalMultiLevelHierarchy"/>
    <dgm:cxn modelId="{C2D3E768-A5C2-43BB-AD46-2037AB17F5F3}" type="presParOf" srcId="{F3DE871B-5144-4254-8090-7CB93379B872}" destId="{BD924494-A5FB-473B-A50A-073465397959}" srcOrd="1" destOrd="0" presId="urn:microsoft.com/office/officeart/2008/layout/HorizontalMultiLevelHierarchy"/>
    <dgm:cxn modelId="{A97BF73A-4219-4FCD-A3A5-5EC14284AA86}" type="presParOf" srcId="{686145CB-14D0-4291-858A-4F8762B86711}" destId="{53239EEB-5E1B-4540-A20F-BD28BB04B3A8}" srcOrd="2" destOrd="0" presId="urn:microsoft.com/office/officeart/2008/layout/HorizontalMultiLevelHierarchy"/>
    <dgm:cxn modelId="{6EEF6581-AABF-48D1-9A76-A07CB2878689}" type="presParOf" srcId="{53239EEB-5E1B-4540-A20F-BD28BB04B3A8}" destId="{BCC7EA08-BC8B-4D53-863C-FDE78FFC3E5F}" srcOrd="0" destOrd="0" presId="urn:microsoft.com/office/officeart/2008/layout/HorizontalMultiLevelHierarchy"/>
    <dgm:cxn modelId="{B589B1C2-8A3F-43FA-9AD8-CB2A30BAAB24}" type="presParOf" srcId="{686145CB-14D0-4291-858A-4F8762B86711}" destId="{99AD2D02-3024-4CC3-8F92-8A537AC94436}" srcOrd="3" destOrd="0" presId="urn:microsoft.com/office/officeart/2008/layout/HorizontalMultiLevelHierarchy"/>
    <dgm:cxn modelId="{EC59F0CA-7B10-48B6-A004-89B63CA990CB}" type="presParOf" srcId="{99AD2D02-3024-4CC3-8F92-8A537AC94436}" destId="{1254D5A8-6450-48A9-B03F-C01C4B7716A1}" srcOrd="0" destOrd="0" presId="urn:microsoft.com/office/officeart/2008/layout/HorizontalMultiLevelHierarchy"/>
    <dgm:cxn modelId="{A1D33656-565A-4B23-B80C-C9EADFECE1EB}" type="presParOf" srcId="{99AD2D02-3024-4CC3-8F92-8A537AC94436}" destId="{2BE06230-DEDB-4E57-BBDF-676424BD240F}" srcOrd="1" destOrd="0" presId="urn:microsoft.com/office/officeart/2008/layout/HorizontalMultiLevelHierarchy"/>
    <dgm:cxn modelId="{0999A5DD-E768-4273-AF3F-BF0F6578B265}" type="presParOf" srcId="{2BE06230-DEDB-4E57-BBDF-676424BD240F}" destId="{D694C7D7-70B7-4474-906C-92BA1129C50F}" srcOrd="0" destOrd="0" presId="urn:microsoft.com/office/officeart/2008/layout/HorizontalMultiLevelHierarchy"/>
    <dgm:cxn modelId="{79B13D22-0184-4F17-A379-39E46728983D}" type="presParOf" srcId="{D694C7D7-70B7-4474-906C-92BA1129C50F}" destId="{49FF8118-9AD8-4499-ACA3-EF1FD5BEBB80}" srcOrd="0" destOrd="0" presId="urn:microsoft.com/office/officeart/2008/layout/HorizontalMultiLevelHierarchy"/>
    <dgm:cxn modelId="{CA80F3AE-8D1A-442D-A86F-189D33C5D145}" type="presParOf" srcId="{2BE06230-DEDB-4E57-BBDF-676424BD240F}" destId="{90760E7D-C383-40B2-BFE5-3EFE1D6DF7C6}" srcOrd="1" destOrd="0" presId="urn:microsoft.com/office/officeart/2008/layout/HorizontalMultiLevelHierarchy"/>
    <dgm:cxn modelId="{B5D2D018-5F8A-4FCD-B2DC-F710FBC9027A}" type="presParOf" srcId="{90760E7D-C383-40B2-BFE5-3EFE1D6DF7C6}" destId="{A2A05EE4-07E6-4C7B-A091-4A9B1D60A33D}" srcOrd="0" destOrd="0" presId="urn:microsoft.com/office/officeart/2008/layout/HorizontalMultiLevelHierarchy"/>
    <dgm:cxn modelId="{47DD8348-3F75-4294-AE38-408EEF38CC32}" type="presParOf" srcId="{90760E7D-C383-40B2-BFE5-3EFE1D6DF7C6}" destId="{660BBBA6-0B91-4B43-BEEE-40F83F539111}" srcOrd="1" destOrd="0" presId="urn:microsoft.com/office/officeart/2008/layout/HorizontalMultiLevelHierarchy"/>
    <dgm:cxn modelId="{8C13FFE3-06D2-421C-82B8-2F5ACE831C29}" type="presParOf" srcId="{660BBBA6-0B91-4B43-BEEE-40F83F539111}" destId="{984D8C70-011E-4C7D-A9E4-8779AC5F04D4}" srcOrd="0" destOrd="0" presId="urn:microsoft.com/office/officeart/2008/layout/HorizontalMultiLevelHierarchy"/>
    <dgm:cxn modelId="{4DF6D236-81CB-4600-8812-3F4F6593D5B6}" type="presParOf" srcId="{984D8C70-011E-4C7D-A9E4-8779AC5F04D4}" destId="{31185C89-CAD3-4735-9BBE-BE4EEC5BA4EB}" srcOrd="0" destOrd="0" presId="urn:microsoft.com/office/officeart/2008/layout/HorizontalMultiLevelHierarchy"/>
    <dgm:cxn modelId="{B5875CBD-11A8-45BE-B6A0-3B35C64917AF}" type="presParOf" srcId="{660BBBA6-0B91-4B43-BEEE-40F83F539111}" destId="{D18D17FB-7EB0-4D76-9324-B77507803FE0}" srcOrd="1" destOrd="0" presId="urn:microsoft.com/office/officeart/2008/layout/HorizontalMultiLevelHierarchy"/>
    <dgm:cxn modelId="{EC516504-8A59-4C45-9F7A-DC34CAC5BD3F}" type="presParOf" srcId="{D18D17FB-7EB0-4D76-9324-B77507803FE0}" destId="{8668B638-8499-4308-8493-A5331892F7FB}" srcOrd="0" destOrd="0" presId="urn:microsoft.com/office/officeart/2008/layout/HorizontalMultiLevelHierarchy"/>
    <dgm:cxn modelId="{AC72D73E-101F-4A3A-9171-F104FA4ED3AE}" type="presParOf" srcId="{D18D17FB-7EB0-4D76-9324-B77507803FE0}" destId="{9F15C940-7113-41E5-9141-72CA2DFC526F}" srcOrd="1" destOrd="0" presId="urn:microsoft.com/office/officeart/2008/layout/HorizontalMultiLevelHierarchy"/>
    <dgm:cxn modelId="{07E4D6F0-6733-46F0-BBDF-664FDE359ABF}" type="presParOf" srcId="{9F15C940-7113-41E5-9141-72CA2DFC526F}" destId="{CC5D7C0C-9EBB-487C-937B-E66B045F79D5}" srcOrd="0" destOrd="0" presId="urn:microsoft.com/office/officeart/2008/layout/HorizontalMultiLevelHierarchy"/>
    <dgm:cxn modelId="{0815ACC7-BE2B-4985-BBE8-2B6C1A1F0134}" type="presParOf" srcId="{CC5D7C0C-9EBB-487C-937B-E66B045F79D5}" destId="{153A4452-5F3F-44F8-9A2C-48C028AB57DF}" srcOrd="0" destOrd="0" presId="urn:microsoft.com/office/officeart/2008/layout/HorizontalMultiLevelHierarchy"/>
    <dgm:cxn modelId="{7B5B8929-50C2-4486-AA21-2CF774DAAF3C}" type="presParOf" srcId="{9F15C940-7113-41E5-9141-72CA2DFC526F}" destId="{17748260-ED56-4684-B00F-4E71F73E3B2F}" srcOrd="1" destOrd="0" presId="urn:microsoft.com/office/officeart/2008/layout/HorizontalMultiLevelHierarchy"/>
    <dgm:cxn modelId="{F36AE59B-70EA-4AA4-9755-5C9298F22EE7}" type="presParOf" srcId="{17748260-ED56-4684-B00F-4E71F73E3B2F}" destId="{8BAAF4B6-9BCE-44AB-A3B7-4D6A425E2E05}" srcOrd="0" destOrd="0" presId="urn:microsoft.com/office/officeart/2008/layout/HorizontalMultiLevelHierarchy"/>
    <dgm:cxn modelId="{71038DAA-35C9-4B66-9537-20BB6D339A3E}" type="presParOf" srcId="{17748260-ED56-4684-B00F-4E71F73E3B2F}" destId="{3B1184C4-9118-4599-8CAE-F5AE64CCE2EB}" srcOrd="1" destOrd="0" presId="urn:microsoft.com/office/officeart/2008/layout/HorizontalMultiLevelHierarchy"/>
    <dgm:cxn modelId="{85F1C488-05C2-4A75-A029-F877573FB4D0}" type="presParOf" srcId="{3B1184C4-9118-4599-8CAE-F5AE64CCE2EB}" destId="{00D5336E-BE22-4CF3-B1AF-E274AFE7684F}" srcOrd="0" destOrd="0" presId="urn:microsoft.com/office/officeart/2008/layout/HorizontalMultiLevelHierarchy"/>
    <dgm:cxn modelId="{BEC9CEAB-CA5C-488C-A290-42BFC3250541}" type="presParOf" srcId="{00D5336E-BE22-4CF3-B1AF-E274AFE7684F}" destId="{1BDD6C15-2431-4A16-9A28-8C1C0AC58605}" srcOrd="0" destOrd="0" presId="urn:microsoft.com/office/officeart/2008/layout/HorizontalMultiLevelHierarchy"/>
    <dgm:cxn modelId="{719C6CE3-4E3C-44D4-8299-5D640225D7F4}" type="presParOf" srcId="{3B1184C4-9118-4599-8CAE-F5AE64CCE2EB}" destId="{88741AC3-5B5C-498F-ADCA-B43B2188D946}" srcOrd="1" destOrd="0" presId="urn:microsoft.com/office/officeart/2008/layout/HorizontalMultiLevelHierarchy"/>
    <dgm:cxn modelId="{56ECEA57-1620-44D8-9B0D-C1BBCC61BF22}" type="presParOf" srcId="{88741AC3-5B5C-498F-ADCA-B43B2188D946}" destId="{BA9D3D70-7F6A-491D-AD81-1D27CF837B1C}" srcOrd="0" destOrd="0" presId="urn:microsoft.com/office/officeart/2008/layout/HorizontalMultiLevelHierarchy"/>
    <dgm:cxn modelId="{3557E62D-07F5-4DD4-AAD4-C99C2D8CAF0C}" type="presParOf" srcId="{88741AC3-5B5C-498F-ADCA-B43B2188D946}" destId="{8AD452EC-F135-4BC9-B14F-BF29ED5B33A9}" srcOrd="1" destOrd="0" presId="urn:microsoft.com/office/officeart/2008/layout/HorizontalMultiLevelHierarchy"/>
    <dgm:cxn modelId="{B45EF53D-248D-40A6-8E78-A6D6879AAE23}" type="presParOf" srcId="{8AD452EC-F135-4BC9-B14F-BF29ED5B33A9}" destId="{B0CCFC4A-281A-497F-A83F-9D588C771BB7}" srcOrd="0" destOrd="0" presId="urn:microsoft.com/office/officeart/2008/layout/HorizontalMultiLevelHierarchy"/>
    <dgm:cxn modelId="{464FDC67-E974-43E8-89BE-4490648B2C5B}" type="presParOf" srcId="{B0CCFC4A-281A-497F-A83F-9D588C771BB7}" destId="{351D4D59-3314-4E3C-9D88-33F56C81E43B}" srcOrd="0" destOrd="0" presId="urn:microsoft.com/office/officeart/2008/layout/HorizontalMultiLevelHierarchy"/>
    <dgm:cxn modelId="{80D1B555-831A-481C-B6AE-5AEC2F6E03D8}" type="presParOf" srcId="{8AD452EC-F135-4BC9-B14F-BF29ED5B33A9}" destId="{C52C3C58-EE54-4721-BE88-85FFA6275442}" srcOrd="1" destOrd="0" presId="urn:microsoft.com/office/officeart/2008/layout/HorizontalMultiLevelHierarchy"/>
    <dgm:cxn modelId="{43A0B6CD-1123-4CBE-B25C-73A48D77F307}" type="presParOf" srcId="{C52C3C58-EE54-4721-BE88-85FFA6275442}" destId="{06B0F06E-A772-416C-B1C1-C72F4520292C}" srcOrd="0" destOrd="0" presId="urn:microsoft.com/office/officeart/2008/layout/HorizontalMultiLevelHierarchy"/>
    <dgm:cxn modelId="{50F8FBF9-29C1-480C-9CEF-1C700D022C99}" type="presParOf" srcId="{C52C3C58-EE54-4721-BE88-85FFA6275442}" destId="{CA1181BC-7C73-42A8-A257-4CBA34B4697F}" srcOrd="1" destOrd="0" presId="urn:microsoft.com/office/officeart/2008/layout/HorizontalMultiLevelHierarchy"/>
    <dgm:cxn modelId="{19B14E3C-5730-41E8-894B-BDBEC42A8800}" type="presParOf" srcId="{9F15C940-7113-41E5-9141-72CA2DFC526F}" destId="{3EDF4AA7-EF84-4D95-B487-9A1689426BF9}" srcOrd="2" destOrd="0" presId="urn:microsoft.com/office/officeart/2008/layout/HorizontalMultiLevelHierarchy"/>
    <dgm:cxn modelId="{9398167E-AA40-43C4-8F8C-D733548BB67F}" type="presParOf" srcId="{3EDF4AA7-EF84-4D95-B487-9A1689426BF9}" destId="{D3B232C2-D79F-491D-B0D7-1B93FAA5CA1E}" srcOrd="0" destOrd="0" presId="urn:microsoft.com/office/officeart/2008/layout/HorizontalMultiLevelHierarchy"/>
    <dgm:cxn modelId="{F5F89C50-73BF-40F6-AB09-0563968D8A5C}" type="presParOf" srcId="{9F15C940-7113-41E5-9141-72CA2DFC526F}" destId="{B6CD8A45-24F1-4B91-A6CC-EA9227132B30}" srcOrd="3" destOrd="0" presId="urn:microsoft.com/office/officeart/2008/layout/HorizontalMultiLevelHierarchy"/>
    <dgm:cxn modelId="{6EF30B53-F8FA-4CAC-BD77-2EB4FD9BA655}" type="presParOf" srcId="{B6CD8A45-24F1-4B91-A6CC-EA9227132B30}" destId="{B4FA5D1E-995B-4B93-9852-FDBFA21203F3}" srcOrd="0" destOrd="0" presId="urn:microsoft.com/office/officeart/2008/layout/HorizontalMultiLevelHierarchy"/>
    <dgm:cxn modelId="{4C4D2477-7FBD-42B0-9F5F-7F35C597D92F}" type="presParOf" srcId="{B6CD8A45-24F1-4B91-A6CC-EA9227132B30}" destId="{0E595CF5-C584-4391-9A5D-A2ABEA15AD31}" srcOrd="1" destOrd="0" presId="urn:microsoft.com/office/officeart/2008/layout/HorizontalMultiLevelHierarchy"/>
    <dgm:cxn modelId="{79061391-DB37-46F7-BEBF-D16961082CD9}" type="presParOf" srcId="{0E595CF5-C584-4391-9A5D-A2ABEA15AD31}" destId="{003EF46B-C239-4CC5-A6A0-EF1F4548B624}" srcOrd="0" destOrd="0" presId="urn:microsoft.com/office/officeart/2008/layout/HorizontalMultiLevelHierarchy"/>
    <dgm:cxn modelId="{DF2F44BD-C1BB-4969-ACBF-D5B1AC388D75}" type="presParOf" srcId="{003EF46B-C239-4CC5-A6A0-EF1F4548B624}" destId="{BA322CE4-F0F5-4D01-AB0A-B5405EED8041}" srcOrd="0" destOrd="0" presId="urn:microsoft.com/office/officeart/2008/layout/HorizontalMultiLevelHierarchy"/>
    <dgm:cxn modelId="{A32C6224-4DF8-427A-8EB3-A692A89E3CF8}" type="presParOf" srcId="{0E595CF5-C584-4391-9A5D-A2ABEA15AD31}" destId="{76E7EEAC-9F5C-4FA0-93D9-B9EA2CD2D60F}" srcOrd="1" destOrd="0" presId="urn:microsoft.com/office/officeart/2008/layout/HorizontalMultiLevelHierarchy"/>
    <dgm:cxn modelId="{6BD7B779-0207-4F67-B441-15B820214760}" type="presParOf" srcId="{76E7EEAC-9F5C-4FA0-93D9-B9EA2CD2D60F}" destId="{863E9302-3691-452E-A426-7AEBA1C635D3}" srcOrd="0" destOrd="0" presId="urn:microsoft.com/office/officeart/2008/layout/HorizontalMultiLevelHierarchy"/>
    <dgm:cxn modelId="{4803710C-45CB-4EB3-9346-60C7753FDCC5}" type="presParOf" srcId="{76E7EEAC-9F5C-4FA0-93D9-B9EA2CD2D60F}" destId="{17A6F3D8-896B-475B-8A12-348E6CF106E7}" srcOrd="1" destOrd="0" presId="urn:microsoft.com/office/officeart/2008/layout/HorizontalMultiLevelHierarchy"/>
    <dgm:cxn modelId="{5F5A21E0-AC53-4328-B06F-C6C3AC6B55B9}" type="presParOf" srcId="{17A6F3D8-896B-475B-8A12-348E6CF106E7}" destId="{31FC7F11-FEB9-4707-A9E7-9A29BAF9B950}" srcOrd="0" destOrd="0" presId="urn:microsoft.com/office/officeart/2008/layout/HorizontalMultiLevelHierarchy"/>
    <dgm:cxn modelId="{F31C4F6E-48EC-4A7F-AB9F-5BDA4F0B1C78}" type="presParOf" srcId="{31FC7F11-FEB9-4707-A9E7-9A29BAF9B950}" destId="{7870CAF5-39CA-4BE4-B39B-4473B2070F5B}" srcOrd="0" destOrd="0" presId="urn:microsoft.com/office/officeart/2008/layout/HorizontalMultiLevelHierarchy"/>
    <dgm:cxn modelId="{B4B6E4D2-7D4A-4E03-A95B-9C0B16681B86}" type="presParOf" srcId="{17A6F3D8-896B-475B-8A12-348E6CF106E7}" destId="{230B8279-4456-4E8C-B62B-762C82A2E9B3}" srcOrd="1" destOrd="0" presId="urn:microsoft.com/office/officeart/2008/layout/HorizontalMultiLevelHierarchy"/>
    <dgm:cxn modelId="{8D249619-3E59-49BF-8267-40B992C79F3E}" type="presParOf" srcId="{230B8279-4456-4E8C-B62B-762C82A2E9B3}" destId="{76985EE3-7F68-4900-90D5-FE15F8E71BA8}" srcOrd="0" destOrd="0" presId="urn:microsoft.com/office/officeart/2008/layout/HorizontalMultiLevelHierarchy"/>
    <dgm:cxn modelId="{510206D3-A68D-46C8-ABD8-819CAA796297}" type="presParOf" srcId="{230B8279-4456-4E8C-B62B-762C82A2E9B3}" destId="{6322DF91-FBAD-4050-A742-59E4F1A960B7}" srcOrd="1" destOrd="0" presId="urn:microsoft.com/office/officeart/2008/layout/HorizontalMultiLevelHierarchy"/>
    <dgm:cxn modelId="{E41A3CE8-6B5A-479B-B97B-4A0221E0951F}" type="presParOf" srcId="{6322DF91-FBAD-4050-A742-59E4F1A960B7}" destId="{92FC4F65-3760-426E-8155-6084853153D8}" srcOrd="0" destOrd="0" presId="urn:microsoft.com/office/officeart/2008/layout/HorizontalMultiLevelHierarchy"/>
    <dgm:cxn modelId="{665E9060-7871-4E13-8A84-9A81E1EAD057}" type="presParOf" srcId="{92FC4F65-3760-426E-8155-6084853153D8}" destId="{90E1E970-C156-4BE9-8F17-082378D63E1B}" srcOrd="0" destOrd="0" presId="urn:microsoft.com/office/officeart/2008/layout/HorizontalMultiLevelHierarchy"/>
    <dgm:cxn modelId="{2D89E00A-A9D2-4B2C-8865-F302EB4DFED5}" type="presParOf" srcId="{6322DF91-FBAD-4050-A742-59E4F1A960B7}" destId="{696285F3-34FA-44A5-98DA-65BD11391F7F}" srcOrd="1" destOrd="0" presId="urn:microsoft.com/office/officeart/2008/layout/HorizontalMultiLevelHierarchy"/>
    <dgm:cxn modelId="{AB5BBC93-D9EA-44AA-B3DA-DCF792CB59EC}" type="presParOf" srcId="{696285F3-34FA-44A5-98DA-65BD11391F7F}" destId="{BA34BE09-1C44-4F4C-8F0B-838CABCB2095}" srcOrd="0" destOrd="0" presId="urn:microsoft.com/office/officeart/2008/layout/HorizontalMultiLevelHierarchy"/>
    <dgm:cxn modelId="{7EDF829F-01E3-4C39-9926-4F87F7E53DCD}" type="presParOf" srcId="{696285F3-34FA-44A5-98DA-65BD11391F7F}" destId="{6E16BEED-BBB2-4961-A2BF-FE1BBD25ABA1}" srcOrd="1" destOrd="0" presId="urn:microsoft.com/office/officeart/2008/layout/HorizontalMultiLevelHierarchy"/>
    <dgm:cxn modelId="{A47708D0-349D-441C-BB7B-3D7D194B18C6}" type="presParOf" srcId="{0E595CF5-C584-4391-9A5D-A2ABEA15AD31}" destId="{EC77F82F-0EB1-4025-B7E1-19584CA63AC4}" srcOrd="2" destOrd="0" presId="urn:microsoft.com/office/officeart/2008/layout/HorizontalMultiLevelHierarchy"/>
    <dgm:cxn modelId="{7C730840-D4AA-4277-8EF3-D264975AC788}" type="presParOf" srcId="{EC77F82F-0EB1-4025-B7E1-19584CA63AC4}" destId="{A8BB0416-8423-47B1-BED1-DF6595497DEF}" srcOrd="0" destOrd="0" presId="urn:microsoft.com/office/officeart/2008/layout/HorizontalMultiLevelHierarchy"/>
    <dgm:cxn modelId="{B8F9FA48-A7C1-4842-8B6F-4866903E2D37}" type="presParOf" srcId="{0E595CF5-C584-4391-9A5D-A2ABEA15AD31}" destId="{4D1F9175-FB05-4F7C-BD5B-EED63A017EB0}" srcOrd="3" destOrd="0" presId="urn:microsoft.com/office/officeart/2008/layout/HorizontalMultiLevelHierarchy"/>
    <dgm:cxn modelId="{F8432D3A-02C8-46B1-81CA-DBEBC2229226}" type="presParOf" srcId="{4D1F9175-FB05-4F7C-BD5B-EED63A017EB0}" destId="{1D9764E0-478C-4225-B095-273D95AE57A2}" srcOrd="0" destOrd="0" presId="urn:microsoft.com/office/officeart/2008/layout/HorizontalMultiLevelHierarchy"/>
    <dgm:cxn modelId="{9D55C362-5D9C-4A3B-9461-F5D15A553203}" type="presParOf" srcId="{4D1F9175-FB05-4F7C-BD5B-EED63A017EB0}" destId="{FBC50D1F-33CD-4214-9838-E68561B4A70B}" srcOrd="1" destOrd="0" presId="urn:microsoft.com/office/officeart/2008/layout/HorizontalMultiLevelHierarchy"/>
    <dgm:cxn modelId="{2F629614-8A2F-4B8A-AE1F-DF38F2258FE0}" type="presParOf" srcId="{FBC50D1F-33CD-4214-9838-E68561B4A70B}" destId="{8958D191-2E18-48BC-8888-D8DE4C9D8854}" srcOrd="0" destOrd="0" presId="urn:microsoft.com/office/officeart/2008/layout/HorizontalMultiLevelHierarchy"/>
    <dgm:cxn modelId="{28E33CC6-1C9B-4744-8343-84351803696B}" type="presParOf" srcId="{8958D191-2E18-48BC-8888-D8DE4C9D8854}" destId="{2220A478-2CE8-4635-BB22-D1748B52B6A8}" srcOrd="0" destOrd="0" presId="urn:microsoft.com/office/officeart/2008/layout/HorizontalMultiLevelHierarchy"/>
    <dgm:cxn modelId="{DC4703C1-81FD-4AB1-97AE-98476826E406}" type="presParOf" srcId="{FBC50D1F-33CD-4214-9838-E68561B4A70B}" destId="{D6775561-6312-48AB-A205-301EEB5DDE4F}" srcOrd="1" destOrd="0" presId="urn:microsoft.com/office/officeart/2008/layout/HorizontalMultiLevelHierarchy"/>
    <dgm:cxn modelId="{5F10772D-589B-45CC-8325-77BEE6DEB00D}" type="presParOf" srcId="{D6775561-6312-48AB-A205-301EEB5DDE4F}" destId="{546307C9-5D64-4B0C-B84C-3FA23DA8B98C}" srcOrd="0" destOrd="0" presId="urn:microsoft.com/office/officeart/2008/layout/HorizontalMultiLevelHierarchy"/>
    <dgm:cxn modelId="{2D562C45-8BDB-4B2A-BD9A-53FD72975DA6}" type="presParOf" srcId="{D6775561-6312-48AB-A205-301EEB5DDE4F}" destId="{407F05C3-27B3-43A2-A19A-48729412DA7C}" srcOrd="1" destOrd="0" presId="urn:microsoft.com/office/officeart/2008/layout/HorizontalMultiLevelHierarchy"/>
    <dgm:cxn modelId="{666A2D18-5695-4CA9-8023-EA067DE3CBFF}" type="presParOf" srcId="{407F05C3-27B3-43A2-A19A-48729412DA7C}" destId="{D5A9825C-A312-481D-8A4B-6EFDC608589A}" srcOrd="0" destOrd="0" presId="urn:microsoft.com/office/officeart/2008/layout/HorizontalMultiLevelHierarchy"/>
    <dgm:cxn modelId="{FA9A6841-5860-44E8-9E9C-4F4E0DA057D3}" type="presParOf" srcId="{D5A9825C-A312-481D-8A4B-6EFDC608589A}" destId="{C7228725-5F61-4282-80DA-D5CA72B69462}" srcOrd="0" destOrd="0" presId="urn:microsoft.com/office/officeart/2008/layout/HorizontalMultiLevelHierarchy"/>
    <dgm:cxn modelId="{AC7E4D30-944F-49E7-A87F-8455B96076AE}" type="presParOf" srcId="{407F05C3-27B3-43A2-A19A-48729412DA7C}" destId="{760BC3E1-2631-4A9B-89A2-4EF8C812D345}" srcOrd="1" destOrd="0" presId="urn:microsoft.com/office/officeart/2008/layout/HorizontalMultiLevelHierarchy"/>
    <dgm:cxn modelId="{A6E5F115-BED6-4702-8C9E-D4C25EB22C5F}" type="presParOf" srcId="{760BC3E1-2631-4A9B-89A2-4EF8C812D345}" destId="{10375AEE-64B7-4F4D-9C9D-2F922763B6AC}" srcOrd="0" destOrd="0" presId="urn:microsoft.com/office/officeart/2008/layout/HorizontalMultiLevelHierarchy"/>
    <dgm:cxn modelId="{6BBE79B7-DE79-43CC-8408-E6778D21EF9C}" type="presParOf" srcId="{760BC3E1-2631-4A9B-89A2-4EF8C812D345}" destId="{0EC48EF0-862B-4040-81AD-35E1DC815A1C}" srcOrd="1" destOrd="0" presId="urn:microsoft.com/office/officeart/2008/layout/HorizontalMultiLevelHierarchy"/>
    <dgm:cxn modelId="{D6673488-5181-4FB2-B0EB-90FA5E35B123}" type="presParOf" srcId="{0E595CF5-C584-4391-9A5D-A2ABEA15AD31}" destId="{7ACDEC11-DC60-459F-A5A3-D6B6A082A34F}" srcOrd="4" destOrd="0" presId="urn:microsoft.com/office/officeart/2008/layout/HorizontalMultiLevelHierarchy"/>
    <dgm:cxn modelId="{693F66F3-6B40-42EA-B510-CDE5C5D67B4A}" type="presParOf" srcId="{7ACDEC11-DC60-459F-A5A3-D6B6A082A34F}" destId="{8B16BB93-5FCE-4D85-9D79-34ED459B98FE}" srcOrd="0" destOrd="0" presId="urn:microsoft.com/office/officeart/2008/layout/HorizontalMultiLevelHierarchy"/>
    <dgm:cxn modelId="{68C797C0-4874-415B-B311-6DA37235F563}" type="presParOf" srcId="{0E595CF5-C584-4391-9A5D-A2ABEA15AD31}" destId="{8E86DB40-2139-4E86-A898-FE54D339AADB}" srcOrd="5" destOrd="0" presId="urn:microsoft.com/office/officeart/2008/layout/HorizontalMultiLevelHierarchy"/>
    <dgm:cxn modelId="{9FEFC362-E1FE-4E7C-858B-DDE392443DEC}" type="presParOf" srcId="{8E86DB40-2139-4E86-A898-FE54D339AADB}" destId="{D52C322E-F6AB-4C14-BB32-CC096D0C5DD8}" srcOrd="0" destOrd="0" presId="urn:microsoft.com/office/officeart/2008/layout/HorizontalMultiLevelHierarchy"/>
    <dgm:cxn modelId="{4F8B3602-1366-4735-BF8C-D11CD9BBFADE}" type="presParOf" srcId="{8E86DB40-2139-4E86-A898-FE54D339AADB}" destId="{A2525257-7C25-414E-ADDA-907255C0B4CB}" srcOrd="1" destOrd="0" presId="urn:microsoft.com/office/officeart/2008/layout/HorizontalMultiLevelHierarchy"/>
    <dgm:cxn modelId="{4E967432-445D-4B48-84A2-735A79FDB5BC}" type="presParOf" srcId="{0E595CF5-C584-4391-9A5D-A2ABEA15AD31}" destId="{0B1B340F-ADF9-4BB6-853E-4130C9EC9AB3}" srcOrd="6" destOrd="0" presId="urn:microsoft.com/office/officeart/2008/layout/HorizontalMultiLevelHierarchy"/>
    <dgm:cxn modelId="{0CAB2B83-1C07-46F1-9780-5CAE2F170F39}" type="presParOf" srcId="{0B1B340F-ADF9-4BB6-853E-4130C9EC9AB3}" destId="{446D86C9-39BC-439D-B098-65321DD4EFC9}" srcOrd="0" destOrd="0" presId="urn:microsoft.com/office/officeart/2008/layout/HorizontalMultiLevelHierarchy"/>
    <dgm:cxn modelId="{1C010C03-ED63-4979-B30F-2CC1503CC0F4}" type="presParOf" srcId="{0E595CF5-C584-4391-9A5D-A2ABEA15AD31}" destId="{9EA75804-DE26-4FD2-8E52-485E2B44B807}" srcOrd="7" destOrd="0" presId="urn:microsoft.com/office/officeart/2008/layout/HorizontalMultiLevelHierarchy"/>
    <dgm:cxn modelId="{2460100E-25BB-479C-927C-833C7C150681}" type="presParOf" srcId="{9EA75804-DE26-4FD2-8E52-485E2B44B807}" destId="{F641D004-382C-42C2-8442-C26CB244CBC5}" srcOrd="0" destOrd="0" presId="urn:microsoft.com/office/officeart/2008/layout/HorizontalMultiLevelHierarchy"/>
    <dgm:cxn modelId="{2693FA18-42F8-4616-891F-922E8C1F5A92}" type="presParOf" srcId="{9EA75804-DE26-4FD2-8E52-485E2B44B807}" destId="{E93770DC-ACAA-451B-83DC-E05DF54EA90C}" srcOrd="1" destOrd="0" presId="urn:microsoft.com/office/officeart/2008/layout/HorizontalMultiLevelHierarchy"/>
    <dgm:cxn modelId="{97495CE3-7D4D-4439-9076-E487A0FAFAD7}" type="presParOf" srcId="{E93770DC-ACAA-451B-83DC-E05DF54EA90C}" destId="{7BC05DB3-3B19-4537-8644-C523A82B4EBC}" srcOrd="0" destOrd="0" presId="urn:microsoft.com/office/officeart/2008/layout/HorizontalMultiLevelHierarchy"/>
    <dgm:cxn modelId="{D1EE294A-B798-43B3-B176-E4D85DE010F8}" type="presParOf" srcId="{7BC05DB3-3B19-4537-8644-C523A82B4EBC}" destId="{9BA1B535-BD8C-41F8-8617-97278B9F8403}" srcOrd="0" destOrd="0" presId="urn:microsoft.com/office/officeart/2008/layout/HorizontalMultiLevelHierarchy"/>
    <dgm:cxn modelId="{C7C6DE5A-1F30-49C0-A520-6AFC95F1CD36}" type="presParOf" srcId="{E93770DC-ACAA-451B-83DC-E05DF54EA90C}" destId="{E114D54E-1222-4F85-9EDA-C5CCBDDA704D}" srcOrd="1" destOrd="0" presId="urn:microsoft.com/office/officeart/2008/layout/HorizontalMultiLevelHierarchy"/>
    <dgm:cxn modelId="{66837886-9CF7-451B-827B-B50DD8B59687}" type="presParOf" srcId="{E114D54E-1222-4F85-9EDA-C5CCBDDA704D}" destId="{1BFEA127-740F-43AD-8759-A29FB69E7D9C}" srcOrd="0" destOrd="0" presId="urn:microsoft.com/office/officeart/2008/layout/HorizontalMultiLevelHierarchy"/>
    <dgm:cxn modelId="{5DE78924-9960-4976-B7EB-B63B1768D00F}" type="presParOf" srcId="{E114D54E-1222-4F85-9EDA-C5CCBDDA704D}" destId="{F1590DE6-A526-4CD5-A10D-2C6267F63B99}" srcOrd="1" destOrd="0" presId="urn:microsoft.com/office/officeart/2008/layout/HorizontalMultiLevelHierarchy"/>
    <dgm:cxn modelId="{CB419397-712A-449E-A094-1077B100F69F}" type="presParOf" srcId="{0E595CF5-C584-4391-9A5D-A2ABEA15AD31}" destId="{8695020D-D940-4C52-BCAA-FEFFB54B68D3}" srcOrd="8" destOrd="0" presId="urn:microsoft.com/office/officeart/2008/layout/HorizontalMultiLevelHierarchy"/>
    <dgm:cxn modelId="{CA565F89-F5E3-44B1-8D01-E3DDEAEA9942}" type="presParOf" srcId="{8695020D-D940-4C52-BCAA-FEFFB54B68D3}" destId="{8B5529DA-51B7-43AD-8E1D-E72FAF168FFE}" srcOrd="0" destOrd="0" presId="urn:microsoft.com/office/officeart/2008/layout/HorizontalMultiLevelHierarchy"/>
    <dgm:cxn modelId="{B0CC189A-27DD-4B56-AC60-2348C61B981A}" type="presParOf" srcId="{0E595CF5-C584-4391-9A5D-A2ABEA15AD31}" destId="{828D77D9-9600-4594-A2FB-356F6105F53D}" srcOrd="9" destOrd="0" presId="urn:microsoft.com/office/officeart/2008/layout/HorizontalMultiLevelHierarchy"/>
    <dgm:cxn modelId="{7C72E46C-3D6D-45F2-827C-A7FA8C7A6B1B}" type="presParOf" srcId="{828D77D9-9600-4594-A2FB-356F6105F53D}" destId="{E182F514-AA18-464B-A8A4-ACA0240C8285}" srcOrd="0" destOrd="0" presId="urn:microsoft.com/office/officeart/2008/layout/HorizontalMultiLevelHierarchy"/>
    <dgm:cxn modelId="{4C751D0B-ACCA-4696-9E51-3A5D305CFEAC}" type="presParOf" srcId="{828D77D9-9600-4594-A2FB-356F6105F53D}" destId="{3A7F3126-61E7-43A7-89FA-ACD721E5142A}" srcOrd="1" destOrd="0" presId="urn:microsoft.com/office/officeart/2008/layout/HorizontalMultiLevelHierarchy"/>
    <dgm:cxn modelId="{26236987-9691-4567-8567-86EE26DA5F5E}" type="presParOf" srcId="{3A7F3126-61E7-43A7-89FA-ACD721E5142A}" destId="{7825DDE3-DD86-4E28-8000-2758773CC1BB}" srcOrd="0" destOrd="0" presId="urn:microsoft.com/office/officeart/2008/layout/HorizontalMultiLevelHierarchy"/>
    <dgm:cxn modelId="{58612CE4-3C55-4735-91B7-36E85FE0A2CA}" type="presParOf" srcId="{7825DDE3-DD86-4E28-8000-2758773CC1BB}" destId="{28A09DED-B2F8-4E11-8707-03B8DD02B2CC}" srcOrd="0" destOrd="0" presId="urn:microsoft.com/office/officeart/2008/layout/HorizontalMultiLevelHierarchy"/>
    <dgm:cxn modelId="{8979CA05-8421-4D66-8F80-5F8F5FBED983}" type="presParOf" srcId="{3A7F3126-61E7-43A7-89FA-ACD721E5142A}" destId="{CB426C36-5708-4ECE-910E-5F8C96113078}" srcOrd="1" destOrd="0" presId="urn:microsoft.com/office/officeart/2008/layout/HorizontalMultiLevelHierarchy"/>
    <dgm:cxn modelId="{BD7ED725-3D1A-4C72-BFAC-093CCCA14B48}" type="presParOf" srcId="{CB426C36-5708-4ECE-910E-5F8C96113078}" destId="{E31F0155-89CA-421D-98CC-FB1EE748642F}" srcOrd="0" destOrd="0" presId="urn:microsoft.com/office/officeart/2008/layout/HorizontalMultiLevelHierarchy"/>
    <dgm:cxn modelId="{D238DE91-3DCD-4F1E-A336-8AF3E95E007B}" type="presParOf" srcId="{CB426C36-5708-4ECE-910E-5F8C96113078}" destId="{3BB31833-318B-4FCB-AE2C-281DCD36769B}" srcOrd="1" destOrd="0" presId="urn:microsoft.com/office/officeart/2008/layout/HorizontalMultiLevelHierarchy"/>
    <dgm:cxn modelId="{B3287E3C-3109-4A8D-A547-EA70C6AE9AA4}" type="presParOf" srcId="{9F15C940-7113-41E5-9141-72CA2DFC526F}" destId="{4241BF0A-C217-48D3-B40D-8819A650A664}" srcOrd="4" destOrd="0" presId="urn:microsoft.com/office/officeart/2008/layout/HorizontalMultiLevelHierarchy"/>
    <dgm:cxn modelId="{1D30BF78-F2B1-4371-A495-3D84B431304C}" type="presParOf" srcId="{4241BF0A-C217-48D3-B40D-8819A650A664}" destId="{4FECB2E8-9F43-4D82-9567-F91E3A0673ED}" srcOrd="0" destOrd="0" presId="urn:microsoft.com/office/officeart/2008/layout/HorizontalMultiLevelHierarchy"/>
    <dgm:cxn modelId="{618AF1AD-2E73-40FE-BAFD-02F538101F41}" type="presParOf" srcId="{9F15C940-7113-41E5-9141-72CA2DFC526F}" destId="{00533F4A-ED74-4714-A387-17F1BB960374}" srcOrd="5" destOrd="0" presId="urn:microsoft.com/office/officeart/2008/layout/HorizontalMultiLevelHierarchy"/>
    <dgm:cxn modelId="{89415CA0-E20E-4691-8740-9128632D2B03}" type="presParOf" srcId="{00533F4A-ED74-4714-A387-17F1BB960374}" destId="{FB7D1B7E-6633-4571-B5DF-BB5D53350C99}" srcOrd="0" destOrd="0" presId="urn:microsoft.com/office/officeart/2008/layout/HorizontalMultiLevelHierarchy"/>
    <dgm:cxn modelId="{6EF0F4C9-54A2-4D0E-B232-3AB4C917F087}" type="presParOf" srcId="{00533F4A-ED74-4714-A387-17F1BB960374}" destId="{4B1A67EC-6130-449D-A354-188DAD3F0174}" srcOrd="1" destOrd="0" presId="urn:microsoft.com/office/officeart/2008/layout/HorizontalMultiLevelHierarchy"/>
    <dgm:cxn modelId="{30C059A2-AA1D-4187-B5AE-DC656AB17C32}" type="presParOf" srcId="{9F15C940-7113-41E5-9141-72CA2DFC526F}" destId="{96A9EB87-38F3-4A88-B208-67A9490D1775}" srcOrd="6" destOrd="0" presId="urn:microsoft.com/office/officeart/2008/layout/HorizontalMultiLevelHierarchy"/>
    <dgm:cxn modelId="{C0BDEA6B-9EAC-4188-B99D-B50F2FC97B0F}" type="presParOf" srcId="{96A9EB87-38F3-4A88-B208-67A9490D1775}" destId="{57690EB2-BC8A-4089-BFF8-815E1BBC8D01}" srcOrd="0" destOrd="0" presId="urn:microsoft.com/office/officeart/2008/layout/HorizontalMultiLevelHierarchy"/>
    <dgm:cxn modelId="{49419849-1848-41C2-84E3-AB4DBFD15173}" type="presParOf" srcId="{9F15C940-7113-41E5-9141-72CA2DFC526F}" destId="{93C78BA6-6935-4117-B6C8-1653D398CE43}" srcOrd="7" destOrd="0" presId="urn:microsoft.com/office/officeart/2008/layout/HorizontalMultiLevelHierarchy"/>
    <dgm:cxn modelId="{EC7C2202-7B2F-40F3-B01F-C6005453A867}" type="presParOf" srcId="{93C78BA6-6935-4117-B6C8-1653D398CE43}" destId="{96F7C14C-B8B2-4C9D-90FA-6444DF726FFB}" srcOrd="0" destOrd="0" presId="urn:microsoft.com/office/officeart/2008/layout/HorizontalMultiLevelHierarchy"/>
    <dgm:cxn modelId="{BEFDE774-18E6-4015-A152-4BC54D7FEC0B}" type="presParOf" srcId="{93C78BA6-6935-4117-B6C8-1653D398CE43}" destId="{037734A4-9859-4E6D-9988-3660A4821089}" srcOrd="1" destOrd="0" presId="urn:microsoft.com/office/officeart/2008/layout/HorizontalMultiLevelHierarchy"/>
    <dgm:cxn modelId="{C6561928-D7B7-4077-860E-2104ABDAE6DC}" type="presParOf" srcId="{037734A4-9859-4E6D-9988-3660A4821089}" destId="{12C55D92-63B6-4095-A1B3-757B161DC3D1}" srcOrd="0" destOrd="0" presId="urn:microsoft.com/office/officeart/2008/layout/HorizontalMultiLevelHierarchy"/>
    <dgm:cxn modelId="{64D5F8B9-049D-43D9-9884-6477009CD647}" type="presParOf" srcId="{12C55D92-63B6-4095-A1B3-757B161DC3D1}" destId="{D22DFE1C-2C75-40C5-B151-134B58BCCB93}" srcOrd="0" destOrd="0" presId="urn:microsoft.com/office/officeart/2008/layout/HorizontalMultiLevelHierarchy"/>
    <dgm:cxn modelId="{4C01AED2-26B7-4C32-850C-97293189F577}" type="presParOf" srcId="{037734A4-9859-4E6D-9988-3660A4821089}" destId="{40428A49-2D09-44D3-AB0F-41A7C9E9F601}" srcOrd="1" destOrd="0" presId="urn:microsoft.com/office/officeart/2008/layout/HorizontalMultiLevelHierarchy"/>
    <dgm:cxn modelId="{3B9C737E-F6F1-4D6E-85F6-95DA95E7EFD4}" type="presParOf" srcId="{40428A49-2D09-44D3-AB0F-41A7C9E9F601}" destId="{28395769-9247-4510-A3BC-944B7851F488}" srcOrd="0" destOrd="0" presId="urn:microsoft.com/office/officeart/2008/layout/HorizontalMultiLevelHierarchy"/>
    <dgm:cxn modelId="{7D6E0992-8AB6-40D9-8588-E90D3A7F2017}" type="presParOf" srcId="{40428A49-2D09-44D3-AB0F-41A7C9E9F601}" destId="{3A46F68F-08BB-47B2-B412-523A19686907}" srcOrd="1" destOrd="0" presId="urn:microsoft.com/office/officeart/2008/layout/HorizontalMultiLevelHierarchy"/>
    <dgm:cxn modelId="{243998BD-BFF6-4600-96C7-DE7F959ECB78}" type="presParOf" srcId="{9F15C940-7113-41E5-9141-72CA2DFC526F}" destId="{44513955-B2B0-455F-8622-3671B0128553}" srcOrd="8" destOrd="0" presId="urn:microsoft.com/office/officeart/2008/layout/HorizontalMultiLevelHierarchy"/>
    <dgm:cxn modelId="{C3364925-7C59-43D1-AEC5-1EC6761E731C}" type="presParOf" srcId="{44513955-B2B0-455F-8622-3671B0128553}" destId="{C5B4A2FA-D774-4A8D-83E5-377F3CF50BEB}" srcOrd="0" destOrd="0" presId="urn:microsoft.com/office/officeart/2008/layout/HorizontalMultiLevelHierarchy"/>
    <dgm:cxn modelId="{F6FA8AB1-0B12-40B9-86CD-8D8DAE96EFDC}" type="presParOf" srcId="{9F15C940-7113-41E5-9141-72CA2DFC526F}" destId="{BD9C19BA-5612-44D6-9DA3-5CFC70C9A9EB}" srcOrd="9" destOrd="0" presId="urn:microsoft.com/office/officeart/2008/layout/HorizontalMultiLevelHierarchy"/>
    <dgm:cxn modelId="{71B4BE80-0899-4D39-B4FD-3B261F36AA9B}" type="presParOf" srcId="{BD9C19BA-5612-44D6-9DA3-5CFC70C9A9EB}" destId="{2E025C51-8764-4337-8D0E-B10DD4772A3E}" srcOrd="0" destOrd="0" presId="urn:microsoft.com/office/officeart/2008/layout/HorizontalMultiLevelHierarchy"/>
    <dgm:cxn modelId="{C964F8D8-8E72-4727-BCA5-66F0B91B6C24}" type="presParOf" srcId="{BD9C19BA-5612-44D6-9DA3-5CFC70C9A9EB}" destId="{CD06E6A1-2713-41AF-B36E-0A3C34EA8E9E}" srcOrd="1" destOrd="0" presId="urn:microsoft.com/office/officeart/2008/layout/HorizontalMultiLevelHierarchy"/>
    <dgm:cxn modelId="{2671C084-6EDC-49C3-B7EB-241FF308FC78}" type="presParOf" srcId="{660BBBA6-0B91-4B43-BEEE-40F83F539111}" destId="{886E64C8-5819-4FFD-BD00-5DC4765C2D31}" srcOrd="2" destOrd="0" presId="urn:microsoft.com/office/officeart/2008/layout/HorizontalMultiLevelHierarchy"/>
    <dgm:cxn modelId="{C59149FD-F7AF-433F-B7D9-D21CC4196C24}" type="presParOf" srcId="{886E64C8-5819-4FFD-BD00-5DC4765C2D31}" destId="{E1AB46F8-D0D3-4600-9035-873015936513}" srcOrd="0" destOrd="0" presId="urn:microsoft.com/office/officeart/2008/layout/HorizontalMultiLevelHierarchy"/>
    <dgm:cxn modelId="{B1AEF3F1-A26B-4764-9017-7FB192083FAA}" type="presParOf" srcId="{660BBBA6-0B91-4B43-BEEE-40F83F539111}" destId="{A92D2900-65FA-44D4-B73E-52728FD7E725}" srcOrd="3" destOrd="0" presId="urn:microsoft.com/office/officeart/2008/layout/HorizontalMultiLevelHierarchy"/>
    <dgm:cxn modelId="{230CF50C-437C-4E76-8FF5-946E51FD03BD}" type="presParOf" srcId="{A92D2900-65FA-44D4-B73E-52728FD7E725}" destId="{8B39CC92-26D5-4BBB-A99B-8345D1348EF6}" srcOrd="0" destOrd="0" presId="urn:microsoft.com/office/officeart/2008/layout/HorizontalMultiLevelHierarchy"/>
    <dgm:cxn modelId="{715CE37D-5E6D-46F6-80E3-053921C9B746}" type="presParOf" srcId="{A92D2900-65FA-44D4-B73E-52728FD7E725}" destId="{A06324FF-7AAA-4491-88C7-8D23FCB2AD2E}" srcOrd="1" destOrd="0" presId="urn:microsoft.com/office/officeart/2008/layout/HorizontalMultiLevelHierarchy"/>
    <dgm:cxn modelId="{037A216A-3CEF-4537-B27B-69B99983D96C}" type="presParOf" srcId="{A06324FF-7AAA-4491-88C7-8D23FCB2AD2E}" destId="{D80319AA-EFF3-4FA6-81AB-DAB1B7D55E61}" srcOrd="0" destOrd="0" presId="urn:microsoft.com/office/officeart/2008/layout/HorizontalMultiLevelHierarchy"/>
    <dgm:cxn modelId="{C8710DC7-4050-41D7-A513-82120F7D9592}" type="presParOf" srcId="{D80319AA-EFF3-4FA6-81AB-DAB1B7D55E61}" destId="{5F0ACDB7-8A31-4C50-8794-7CAC70C87F48}" srcOrd="0" destOrd="0" presId="urn:microsoft.com/office/officeart/2008/layout/HorizontalMultiLevelHierarchy"/>
    <dgm:cxn modelId="{B3DB299B-0CF9-429F-A892-5AEA654C89A2}" type="presParOf" srcId="{A06324FF-7AAA-4491-88C7-8D23FCB2AD2E}" destId="{E3F407CF-A804-4602-8BCF-6F34B3EE2272}" srcOrd="1" destOrd="0" presId="urn:microsoft.com/office/officeart/2008/layout/HorizontalMultiLevelHierarchy"/>
    <dgm:cxn modelId="{BB3C7360-33E2-4B51-922F-D2BF04F693BE}" type="presParOf" srcId="{E3F407CF-A804-4602-8BCF-6F34B3EE2272}" destId="{313D474E-2C98-4D3C-97DC-0D2E9EE748C4}" srcOrd="0" destOrd="0" presId="urn:microsoft.com/office/officeart/2008/layout/HorizontalMultiLevelHierarchy"/>
    <dgm:cxn modelId="{08AD7844-63C4-4249-BD02-F454E1A248FB}" type="presParOf" srcId="{E3F407CF-A804-4602-8BCF-6F34B3EE2272}" destId="{6FECF735-19B3-4D55-9F65-798AE5CD5319}" srcOrd="1" destOrd="0" presId="urn:microsoft.com/office/officeart/2008/layout/HorizontalMultiLevelHierarchy"/>
    <dgm:cxn modelId="{C40371A2-7E29-44FC-8656-60B411ACF032}" type="presParOf" srcId="{660BBBA6-0B91-4B43-BEEE-40F83F539111}" destId="{430F35B3-631B-40BD-8C8D-B25F833FF876}" srcOrd="4" destOrd="0" presId="urn:microsoft.com/office/officeart/2008/layout/HorizontalMultiLevelHierarchy"/>
    <dgm:cxn modelId="{A69FB8D8-81A1-4F53-92EF-A4D1E186CDB3}" type="presParOf" srcId="{430F35B3-631B-40BD-8C8D-B25F833FF876}" destId="{FAF456DF-8ED9-4915-89E1-69332611B178}" srcOrd="0" destOrd="0" presId="urn:microsoft.com/office/officeart/2008/layout/HorizontalMultiLevelHierarchy"/>
    <dgm:cxn modelId="{AF7DD1AD-52BA-4A11-B00D-A773C40A3DC0}" type="presParOf" srcId="{660BBBA6-0B91-4B43-BEEE-40F83F539111}" destId="{5337E647-6F92-47C4-B2E1-F4A0F71E10DC}" srcOrd="5" destOrd="0" presId="urn:microsoft.com/office/officeart/2008/layout/HorizontalMultiLevelHierarchy"/>
    <dgm:cxn modelId="{EB713058-6DF1-40F3-8E0A-600950F5AD61}" type="presParOf" srcId="{5337E647-6F92-47C4-B2E1-F4A0F71E10DC}" destId="{44A50D22-8E82-4395-94C7-9387FD5F0187}" srcOrd="0" destOrd="0" presId="urn:microsoft.com/office/officeart/2008/layout/HorizontalMultiLevelHierarchy"/>
    <dgm:cxn modelId="{51D2FC38-AB82-40C0-82DE-9FA7EC00410A}" type="presParOf" srcId="{5337E647-6F92-47C4-B2E1-F4A0F71E10DC}" destId="{EDD1FCDE-B7CD-47EF-B5B5-045C28E49F58}" srcOrd="1" destOrd="0" presId="urn:microsoft.com/office/officeart/2008/layout/HorizontalMultiLevelHierarchy"/>
    <dgm:cxn modelId="{726FC2BF-7B93-42F3-9D15-0417EB1FD504}" type="presParOf" srcId="{660BBBA6-0B91-4B43-BEEE-40F83F539111}" destId="{26E0D302-FCB8-4552-AC03-CD37DC93F035}" srcOrd="6" destOrd="0" presId="urn:microsoft.com/office/officeart/2008/layout/HorizontalMultiLevelHierarchy"/>
    <dgm:cxn modelId="{5B026070-2C61-4F81-95C7-FC5BAC7998D9}" type="presParOf" srcId="{26E0D302-FCB8-4552-AC03-CD37DC93F035}" destId="{1A74455A-F822-451A-AFB9-ECBA912239F0}" srcOrd="0" destOrd="0" presId="urn:microsoft.com/office/officeart/2008/layout/HorizontalMultiLevelHierarchy"/>
    <dgm:cxn modelId="{05C3F7C0-3121-4913-959C-BE8F58B8FE97}" type="presParOf" srcId="{660BBBA6-0B91-4B43-BEEE-40F83F539111}" destId="{23C186ED-D6A6-4E94-BEA9-B97ECBED77CF}" srcOrd="7" destOrd="0" presId="urn:microsoft.com/office/officeart/2008/layout/HorizontalMultiLevelHierarchy"/>
    <dgm:cxn modelId="{F993CEDE-3170-498D-A71F-BDFC99946522}" type="presParOf" srcId="{23C186ED-D6A6-4E94-BEA9-B97ECBED77CF}" destId="{C94194B0-8C2D-4ABB-B632-5FFB418E287C}" srcOrd="0" destOrd="0" presId="urn:microsoft.com/office/officeart/2008/layout/HorizontalMultiLevelHierarchy"/>
    <dgm:cxn modelId="{ECECB12D-D387-4C50-9AB6-ED8FB47BE0BC}" type="presParOf" srcId="{23C186ED-D6A6-4E94-BEA9-B97ECBED77CF}" destId="{5DA571AB-8E22-4C2D-AE34-5910883B3722}" srcOrd="1" destOrd="0" presId="urn:microsoft.com/office/officeart/2008/layout/HorizontalMultiLevelHierarchy"/>
    <dgm:cxn modelId="{4CCB192C-829F-47E2-AD62-A5C0659E0ECB}" type="presParOf" srcId="{660BBBA6-0B91-4B43-BEEE-40F83F539111}" destId="{BAF1BFF4-DAC4-4019-9FD1-A1C76D1F452E}" srcOrd="8" destOrd="0" presId="urn:microsoft.com/office/officeart/2008/layout/HorizontalMultiLevelHierarchy"/>
    <dgm:cxn modelId="{136A41D0-A8D4-43F4-A912-3CCD75FEDDF6}" type="presParOf" srcId="{BAF1BFF4-DAC4-4019-9FD1-A1C76D1F452E}" destId="{48CC34A4-1D32-41B3-BFBD-905B6C0B4174}" srcOrd="0" destOrd="0" presId="urn:microsoft.com/office/officeart/2008/layout/HorizontalMultiLevelHierarchy"/>
    <dgm:cxn modelId="{403BEC06-7EBB-44FD-8026-C9D9DF92383D}" type="presParOf" srcId="{660BBBA6-0B91-4B43-BEEE-40F83F539111}" destId="{3C03368E-393E-4A2B-A954-88E9FBD2D21B}" srcOrd="9" destOrd="0" presId="urn:microsoft.com/office/officeart/2008/layout/HorizontalMultiLevelHierarchy"/>
    <dgm:cxn modelId="{1EC51AAA-6829-490E-BC85-ABB1397B3C1B}" type="presParOf" srcId="{3C03368E-393E-4A2B-A954-88E9FBD2D21B}" destId="{DE21A89E-8ACD-4425-B569-88A2B4B5EBDA}" srcOrd="0" destOrd="0" presId="urn:microsoft.com/office/officeart/2008/layout/HorizontalMultiLevelHierarchy"/>
    <dgm:cxn modelId="{4915F9B9-C336-41CB-B873-08A27DE96FFA}" type="presParOf" srcId="{3C03368E-393E-4A2B-A954-88E9FBD2D21B}" destId="{7C3516D2-5ABA-470C-8126-7DB82BEFDE0A}" srcOrd="1" destOrd="0" presId="urn:microsoft.com/office/officeart/2008/layout/HorizontalMultiLevelHierarchy"/>
    <dgm:cxn modelId="{98DA1985-F72D-43E4-BCF7-9FBA4C1A0C47}" type="presParOf" srcId="{7C3516D2-5ABA-470C-8126-7DB82BEFDE0A}" destId="{9DE143C5-D1A9-4DA1-99FB-508117D90D66}" srcOrd="0" destOrd="0" presId="urn:microsoft.com/office/officeart/2008/layout/HorizontalMultiLevelHierarchy"/>
    <dgm:cxn modelId="{6435A0BF-2662-42C2-81B4-5806CBD64FE5}" type="presParOf" srcId="{9DE143C5-D1A9-4DA1-99FB-508117D90D66}" destId="{252D360C-1F81-4787-BCBB-96BF4CE3F294}" srcOrd="0" destOrd="0" presId="urn:microsoft.com/office/officeart/2008/layout/HorizontalMultiLevelHierarchy"/>
    <dgm:cxn modelId="{3C1881C2-DD13-4393-BA31-DF8853244518}" type="presParOf" srcId="{7C3516D2-5ABA-470C-8126-7DB82BEFDE0A}" destId="{B8707E57-AE3B-45BB-81C7-E79DE4B13822}" srcOrd="1" destOrd="0" presId="urn:microsoft.com/office/officeart/2008/layout/HorizontalMultiLevelHierarchy"/>
    <dgm:cxn modelId="{EAE1CF33-2D3D-4F83-8AFA-7328BEFD7183}" type="presParOf" srcId="{B8707E57-AE3B-45BB-81C7-E79DE4B13822}" destId="{5BAE51E3-8082-4A18-A32A-6F97882A1945}" srcOrd="0" destOrd="0" presId="urn:microsoft.com/office/officeart/2008/layout/HorizontalMultiLevelHierarchy"/>
    <dgm:cxn modelId="{6C3FA701-A876-4533-A4C7-39DDB91C8C6A}" type="presParOf" srcId="{B8707E57-AE3B-45BB-81C7-E79DE4B13822}" destId="{935F8D16-8E47-49DE-A940-821F677598F1}" srcOrd="1" destOrd="0" presId="urn:microsoft.com/office/officeart/2008/layout/HorizontalMultiLevelHierarchy"/>
    <dgm:cxn modelId="{6A9BBD73-703F-4DFC-9C97-5ABF79536433}" type="presParOf" srcId="{2BE06230-DEDB-4E57-BBDF-676424BD240F}" destId="{17121F7D-08E9-4856-B953-0AEAE40DB0BA}" srcOrd="2" destOrd="0" presId="urn:microsoft.com/office/officeart/2008/layout/HorizontalMultiLevelHierarchy"/>
    <dgm:cxn modelId="{DD985375-77FB-467C-BEB9-DAAFBFC3EDB7}" type="presParOf" srcId="{17121F7D-08E9-4856-B953-0AEAE40DB0BA}" destId="{F1C9A895-DEBE-4251-B9BF-325C54991422}" srcOrd="0" destOrd="0" presId="urn:microsoft.com/office/officeart/2008/layout/HorizontalMultiLevelHierarchy"/>
    <dgm:cxn modelId="{3163A7AD-BD48-44AC-B0E5-B768659441A5}" type="presParOf" srcId="{2BE06230-DEDB-4E57-BBDF-676424BD240F}" destId="{E8BC5CE6-D536-460C-8B63-2E458482B068}" srcOrd="3" destOrd="0" presId="urn:microsoft.com/office/officeart/2008/layout/HorizontalMultiLevelHierarchy"/>
    <dgm:cxn modelId="{68EE0411-96E3-4F7D-B89F-64861BFFDA83}" type="presParOf" srcId="{E8BC5CE6-D536-460C-8B63-2E458482B068}" destId="{0FBBED07-6CAE-4B57-8493-E26E85257EA7}" srcOrd="0" destOrd="0" presId="urn:microsoft.com/office/officeart/2008/layout/HorizontalMultiLevelHierarchy"/>
    <dgm:cxn modelId="{74810500-9CAD-4BB3-90FB-807C20982419}" type="presParOf" srcId="{E8BC5CE6-D536-460C-8B63-2E458482B068}" destId="{C46FE5DA-DA0B-42F6-AF5B-D416FC223D4A}" srcOrd="1" destOrd="0" presId="urn:microsoft.com/office/officeart/2008/layout/HorizontalMultiLevelHierarchy"/>
    <dgm:cxn modelId="{5E2D3057-2742-4702-91CC-2A0911ECA54D}" type="presParOf" srcId="{C46FE5DA-DA0B-42F6-AF5B-D416FC223D4A}" destId="{228FEB90-8614-4853-A072-6BBB95BDFE5C}" srcOrd="0" destOrd="0" presId="urn:microsoft.com/office/officeart/2008/layout/HorizontalMultiLevelHierarchy"/>
    <dgm:cxn modelId="{C416007B-9DC0-4B3C-8306-676424A3F858}" type="presParOf" srcId="{228FEB90-8614-4853-A072-6BBB95BDFE5C}" destId="{57C180F6-8507-4C6B-B777-93376B3C679C}" srcOrd="0" destOrd="0" presId="urn:microsoft.com/office/officeart/2008/layout/HorizontalMultiLevelHierarchy"/>
    <dgm:cxn modelId="{564653D9-956B-4427-8B28-0E81B0796447}" type="presParOf" srcId="{C46FE5DA-DA0B-42F6-AF5B-D416FC223D4A}" destId="{AD74D42E-B35E-4B2F-9E61-A69855FAFC14}" srcOrd="1" destOrd="0" presId="urn:microsoft.com/office/officeart/2008/layout/HorizontalMultiLevelHierarchy"/>
    <dgm:cxn modelId="{5AD7B629-3013-41B1-8617-69475C3A44D2}" type="presParOf" srcId="{AD74D42E-B35E-4B2F-9E61-A69855FAFC14}" destId="{1FF199B2-2478-4F8F-96DE-4D2F431B5BA3}" srcOrd="0" destOrd="0" presId="urn:microsoft.com/office/officeart/2008/layout/HorizontalMultiLevelHierarchy"/>
    <dgm:cxn modelId="{9182C475-E683-49B9-842D-02768856AA55}" type="presParOf" srcId="{AD74D42E-B35E-4B2F-9E61-A69855FAFC14}" destId="{AEDBCACA-AFFD-4631-ABA7-8C7560CFDFDD}" srcOrd="1" destOrd="0" presId="urn:microsoft.com/office/officeart/2008/layout/HorizontalMultiLevelHierarchy"/>
    <dgm:cxn modelId="{63F6EF47-3566-4AEB-ABBD-B3E25DFE3489}" type="presParOf" srcId="{2BE06230-DEDB-4E57-BBDF-676424BD240F}" destId="{CBAC6422-527D-46B3-B8C3-D3ACACD077A5}" srcOrd="4" destOrd="0" presId="urn:microsoft.com/office/officeart/2008/layout/HorizontalMultiLevelHierarchy"/>
    <dgm:cxn modelId="{DE27307E-0186-4294-9545-EE86771285F5}" type="presParOf" srcId="{CBAC6422-527D-46B3-B8C3-D3ACACD077A5}" destId="{798D7674-5A2A-4FC3-8AB6-72B43F014EF4}" srcOrd="0" destOrd="0" presId="urn:microsoft.com/office/officeart/2008/layout/HorizontalMultiLevelHierarchy"/>
    <dgm:cxn modelId="{DF9DC0E4-B52A-43A8-99CC-5BC45258E51A}" type="presParOf" srcId="{2BE06230-DEDB-4E57-BBDF-676424BD240F}" destId="{E93F3B79-8112-4109-9EAA-AC67061FF96C}" srcOrd="5" destOrd="0" presId="urn:microsoft.com/office/officeart/2008/layout/HorizontalMultiLevelHierarchy"/>
    <dgm:cxn modelId="{FDE36ED1-3758-4481-BF20-063664C378F7}" type="presParOf" srcId="{E93F3B79-8112-4109-9EAA-AC67061FF96C}" destId="{0A7E85BB-827D-40F1-A0BC-F6B69B503731}" srcOrd="0" destOrd="0" presId="urn:microsoft.com/office/officeart/2008/layout/HorizontalMultiLevelHierarchy"/>
    <dgm:cxn modelId="{C06AA17B-D078-422E-8B40-13374C456DB1}" type="presParOf" srcId="{E93F3B79-8112-4109-9EAA-AC67061FF96C}" destId="{9E74F676-2787-4323-970D-CF340575D790}" srcOrd="1" destOrd="0" presId="urn:microsoft.com/office/officeart/2008/layout/HorizontalMultiLevelHierarchy"/>
    <dgm:cxn modelId="{74CDA316-24A4-42DC-B006-95A8960EA9B8}" type="presParOf" srcId="{2BE06230-DEDB-4E57-BBDF-676424BD240F}" destId="{79CA03F1-39C0-442C-BB49-4DEB30DBE597}" srcOrd="6" destOrd="0" presId="urn:microsoft.com/office/officeart/2008/layout/HorizontalMultiLevelHierarchy"/>
    <dgm:cxn modelId="{CF9FFA37-5E7E-4E38-BFBE-9E6824D48C37}" type="presParOf" srcId="{79CA03F1-39C0-442C-BB49-4DEB30DBE597}" destId="{B08D0AF3-8260-461B-B93B-D3C1964DC73D}" srcOrd="0" destOrd="0" presId="urn:microsoft.com/office/officeart/2008/layout/HorizontalMultiLevelHierarchy"/>
    <dgm:cxn modelId="{F0251243-4F60-444A-B023-13315B0F98B4}" type="presParOf" srcId="{2BE06230-DEDB-4E57-BBDF-676424BD240F}" destId="{0C72B5FB-3CBD-4D6A-BCCC-155B6A3B8346}" srcOrd="7" destOrd="0" presId="urn:microsoft.com/office/officeart/2008/layout/HorizontalMultiLevelHierarchy"/>
    <dgm:cxn modelId="{64A0A776-EF7A-4A3B-9813-4A2FDB32CBB4}" type="presParOf" srcId="{0C72B5FB-3CBD-4D6A-BCCC-155B6A3B8346}" destId="{2BD5C564-E97E-46E1-B869-CD052A6F5F26}" srcOrd="0" destOrd="0" presId="urn:microsoft.com/office/officeart/2008/layout/HorizontalMultiLevelHierarchy"/>
    <dgm:cxn modelId="{71E929C7-B5F8-4854-98CD-57D518E4A009}" type="presParOf" srcId="{0C72B5FB-3CBD-4D6A-BCCC-155B6A3B8346}" destId="{BEAE8FC1-765A-43F8-8F3C-C578A7ACA50A}" srcOrd="1" destOrd="0" presId="urn:microsoft.com/office/officeart/2008/layout/HorizontalMultiLevelHierarchy"/>
    <dgm:cxn modelId="{B1DE8410-9B77-473D-AEA7-338AB0D5C3D2}" type="presParOf" srcId="{2BE06230-DEDB-4E57-BBDF-676424BD240F}" destId="{53D768EA-59A4-412E-929A-9E0D570B65AB}" srcOrd="8" destOrd="0" presId="urn:microsoft.com/office/officeart/2008/layout/HorizontalMultiLevelHierarchy"/>
    <dgm:cxn modelId="{8A91C784-EF0C-443A-BD56-A149A9B21634}" type="presParOf" srcId="{53D768EA-59A4-412E-929A-9E0D570B65AB}" destId="{F3363CFA-2349-4269-A48B-28095FDEF7F5}" srcOrd="0" destOrd="0" presId="urn:microsoft.com/office/officeart/2008/layout/HorizontalMultiLevelHierarchy"/>
    <dgm:cxn modelId="{8729E059-6E23-4332-B15C-63939E854586}" type="presParOf" srcId="{2BE06230-DEDB-4E57-BBDF-676424BD240F}" destId="{53AEE734-E5C8-4CE3-9CA3-2107A62513AF}" srcOrd="9" destOrd="0" presId="urn:microsoft.com/office/officeart/2008/layout/HorizontalMultiLevelHierarchy"/>
    <dgm:cxn modelId="{9A2B5B7F-1A02-4152-8F32-DA29EEF6B83C}" type="presParOf" srcId="{53AEE734-E5C8-4CE3-9CA3-2107A62513AF}" destId="{523DC810-703E-4FC1-8ACB-04356A870EFB}" srcOrd="0" destOrd="0" presId="urn:microsoft.com/office/officeart/2008/layout/HorizontalMultiLevelHierarchy"/>
    <dgm:cxn modelId="{D4CE93EA-996B-455D-AA51-275C0624E404}" type="presParOf" srcId="{53AEE734-E5C8-4CE3-9CA3-2107A62513AF}" destId="{06442F70-6D58-414E-BB1C-AA3D39827820}" srcOrd="1" destOrd="0" presId="urn:microsoft.com/office/officeart/2008/layout/HorizontalMultiLevelHierarchy"/>
    <dgm:cxn modelId="{D035DEC2-CEEE-4BC9-9AD0-A7FDC052BCAB}" type="presParOf" srcId="{06442F70-6D58-414E-BB1C-AA3D39827820}" destId="{EAA1FB5F-8635-4238-B5E5-A91CF9EB6626}" srcOrd="0" destOrd="0" presId="urn:microsoft.com/office/officeart/2008/layout/HorizontalMultiLevelHierarchy"/>
    <dgm:cxn modelId="{66BBEE2A-51F1-42C5-919C-ADA524EFC32A}" type="presParOf" srcId="{EAA1FB5F-8635-4238-B5E5-A91CF9EB6626}" destId="{4BE965B0-9058-4880-85EC-D8BB8C61F45E}" srcOrd="0" destOrd="0" presId="urn:microsoft.com/office/officeart/2008/layout/HorizontalMultiLevelHierarchy"/>
    <dgm:cxn modelId="{7039F02E-D1A2-46E4-AE00-A15A7B233A06}" type="presParOf" srcId="{06442F70-6D58-414E-BB1C-AA3D39827820}" destId="{0B9D4F18-9306-4425-B719-299002F54C6F}" srcOrd="1" destOrd="0" presId="urn:microsoft.com/office/officeart/2008/layout/HorizontalMultiLevelHierarchy"/>
    <dgm:cxn modelId="{CEBC4BEB-5746-42BC-8B04-7ED7BE66C407}" type="presParOf" srcId="{0B9D4F18-9306-4425-B719-299002F54C6F}" destId="{2DA719E9-7EF9-4897-9534-C852A0069989}" srcOrd="0" destOrd="0" presId="urn:microsoft.com/office/officeart/2008/layout/HorizontalMultiLevelHierarchy"/>
    <dgm:cxn modelId="{A612E399-6C53-47A8-B782-5F80B2966106}" type="presParOf" srcId="{0B9D4F18-9306-4425-B719-299002F54C6F}" destId="{9CDF6FAB-81CF-46AA-8B14-971BABCAFDB7}" srcOrd="1" destOrd="0" presId="urn:microsoft.com/office/officeart/2008/layout/HorizontalMultiLevelHierarchy"/>
    <dgm:cxn modelId="{720183B1-2585-42C3-B19B-9FF6A59082A8}" type="presParOf" srcId="{686145CB-14D0-4291-858A-4F8762B86711}" destId="{C03DFA7E-2438-476C-A424-AC889E15B094}" srcOrd="4" destOrd="0" presId="urn:microsoft.com/office/officeart/2008/layout/HorizontalMultiLevelHierarchy"/>
    <dgm:cxn modelId="{96E18E0F-010B-4312-82CA-C60CFE19014B}" type="presParOf" srcId="{C03DFA7E-2438-476C-A424-AC889E15B094}" destId="{F6A04AD0-AACE-402F-B11C-F4B72C4C0FE1}" srcOrd="0" destOrd="0" presId="urn:microsoft.com/office/officeart/2008/layout/HorizontalMultiLevelHierarchy"/>
    <dgm:cxn modelId="{DBF90F4F-4415-4F91-9FD9-9D8DDCACF897}" type="presParOf" srcId="{686145CB-14D0-4291-858A-4F8762B86711}" destId="{B687D1C4-A266-4F04-90CB-BF7721896555}" srcOrd="5" destOrd="0" presId="urn:microsoft.com/office/officeart/2008/layout/HorizontalMultiLevelHierarchy"/>
    <dgm:cxn modelId="{81DD3353-5EB7-430B-9218-4360FFE9A997}" type="presParOf" srcId="{B687D1C4-A266-4F04-90CB-BF7721896555}" destId="{423D8C33-628F-41B5-A41D-209D9BDA3299}" srcOrd="0" destOrd="0" presId="urn:microsoft.com/office/officeart/2008/layout/HorizontalMultiLevelHierarchy"/>
    <dgm:cxn modelId="{B219A987-B954-4E5E-A008-21FD7995252E}" type="presParOf" srcId="{B687D1C4-A266-4F04-90CB-BF7721896555}" destId="{E8C45C1C-6741-4900-80F4-594C22602EAD}" srcOrd="1" destOrd="0" presId="urn:microsoft.com/office/officeart/2008/layout/HorizontalMultiLevelHierarchy"/>
    <dgm:cxn modelId="{8A7EB745-A867-4D54-885B-BEDE881947AE}" type="presParOf" srcId="{686145CB-14D0-4291-858A-4F8762B86711}" destId="{1139470F-51F5-43C5-9572-2251B059A106}" srcOrd="6" destOrd="0" presId="urn:microsoft.com/office/officeart/2008/layout/HorizontalMultiLevelHierarchy"/>
    <dgm:cxn modelId="{5278762D-1FF8-4268-AEEB-DF3B195530D5}" type="presParOf" srcId="{1139470F-51F5-43C5-9572-2251B059A106}" destId="{9789C815-0469-4AEE-B694-7DF3B18D5799}" srcOrd="0" destOrd="0" presId="urn:microsoft.com/office/officeart/2008/layout/HorizontalMultiLevelHierarchy"/>
    <dgm:cxn modelId="{0CD672B0-AC41-48DA-8D44-419366C9126F}" type="presParOf" srcId="{686145CB-14D0-4291-858A-4F8762B86711}" destId="{4A0FEAFC-3922-4C5F-A3E7-FF83D1C9A93C}" srcOrd="7" destOrd="0" presId="urn:microsoft.com/office/officeart/2008/layout/HorizontalMultiLevelHierarchy"/>
    <dgm:cxn modelId="{46780E5B-F439-4762-9018-FA44D7CEA8AA}" type="presParOf" srcId="{4A0FEAFC-3922-4C5F-A3E7-FF83D1C9A93C}" destId="{7DE5611D-D18A-4642-B01B-4D98B6F1717B}" srcOrd="0" destOrd="0" presId="urn:microsoft.com/office/officeart/2008/layout/HorizontalMultiLevelHierarchy"/>
    <dgm:cxn modelId="{EB4F6FF2-7E3B-4885-9068-F66064E17682}" type="presParOf" srcId="{4A0FEAFC-3922-4C5F-A3E7-FF83D1C9A93C}" destId="{27634178-A59C-4F7F-9943-9DEED1B92E40}" srcOrd="1" destOrd="0" presId="urn:microsoft.com/office/officeart/2008/layout/HorizontalMultiLevelHierarchy"/>
    <dgm:cxn modelId="{C275A44A-6AE7-45D2-B483-0F7C0C2A8BB8}" type="presParOf" srcId="{27634178-A59C-4F7F-9943-9DEED1B92E40}" destId="{A4CB9A3C-B114-40D5-9018-F85332DF71F2}" srcOrd="0" destOrd="0" presId="urn:microsoft.com/office/officeart/2008/layout/HorizontalMultiLevelHierarchy"/>
    <dgm:cxn modelId="{BEB584F5-6656-422D-8C04-3E62D91A86DE}" type="presParOf" srcId="{A4CB9A3C-B114-40D5-9018-F85332DF71F2}" destId="{6B18D303-1EB9-437F-8225-14B14238E1F1}" srcOrd="0" destOrd="0" presId="urn:microsoft.com/office/officeart/2008/layout/HorizontalMultiLevelHierarchy"/>
    <dgm:cxn modelId="{B2D2CAA5-8A12-45D5-BBF7-C4157A64B9CE}" type="presParOf" srcId="{27634178-A59C-4F7F-9943-9DEED1B92E40}" destId="{FDD1D07C-E227-44B0-ADB2-52521307ECC2}" srcOrd="1" destOrd="0" presId="urn:microsoft.com/office/officeart/2008/layout/HorizontalMultiLevelHierarchy"/>
    <dgm:cxn modelId="{23D8EFAA-7AE3-497F-B41F-2597174E5409}" type="presParOf" srcId="{FDD1D07C-E227-44B0-ADB2-52521307ECC2}" destId="{427AF0B2-DE37-4A10-93CF-C70806E3B016}" srcOrd="0" destOrd="0" presId="urn:microsoft.com/office/officeart/2008/layout/HorizontalMultiLevelHierarchy"/>
    <dgm:cxn modelId="{333142B8-EFED-433A-A1EB-77D6A22DCEC9}" type="presParOf" srcId="{FDD1D07C-E227-44B0-ADB2-52521307ECC2}" destId="{877626FF-D203-48C5-8D4D-61F291F0454F}" srcOrd="1" destOrd="0" presId="urn:microsoft.com/office/officeart/2008/layout/HorizontalMultiLevelHierarchy"/>
    <dgm:cxn modelId="{46CC5CED-CA6E-4426-B70E-33C2792C697C}" type="presParOf" srcId="{686145CB-14D0-4291-858A-4F8762B86711}" destId="{3D956DD5-C781-4EDC-9120-E76A4DD0AA54}" srcOrd="8" destOrd="0" presId="urn:microsoft.com/office/officeart/2008/layout/HorizontalMultiLevelHierarchy"/>
    <dgm:cxn modelId="{240EE72E-ACA6-49DD-A955-283BA7C04963}" type="presParOf" srcId="{3D956DD5-C781-4EDC-9120-E76A4DD0AA54}" destId="{6F8566CE-9458-47B6-AE9D-237D2B315A93}" srcOrd="0" destOrd="0" presId="urn:microsoft.com/office/officeart/2008/layout/HorizontalMultiLevelHierarchy"/>
    <dgm:cxn modelId="{5707BD10-C59F-4345-9CDD-8EEDE78A320F}" type="presParOf" srcId="{686145CB-14D0-4291-858A-4F8762B86711}" destId="{87C19F03-DFA9-41F6-B82F-D738DF9453A5}" srcOrd="9" destOrd="0" presId="urn:microsoft.com/office/officeart/2008/layout/HorizontalMultiLevelHierarchy"/>
    <dgm:cxn modelId="{0926169C-674C-41D5-9CAC-DEB8390270C3}" type="presParOf" srcId="{87C19F03-DFA9-41F6-B82F-D738DF9453A5}" destId="{B8F3E875-9E1C-4AE1-9CEA-78F5AE3F1873}" srcOrd="0" destOrd="0" presId="urn:microsoft.com/office/officeart/2008/layout/HorizontalMultiLevelHierarchy"/>
    <dgm:cxn modelId="{774ABC53-FE02-4865-8877-34DB542FCE4D}" type="presParOf" srcId="{87C19F03-DFA9-41F6-B82F-D738DF9453A5}" destId="{70C881F5-5F5A-41FF-822A-C087DC9798C9}" srcOrd="1" destOrd="0" presId="urn:microsoft.com/office/officeart/2008/layout/HorizontalMultiLevelHierarchy"/>
    <dgm:cxn modelId="{7561C1FF-31C6-499F-931F-44C5B2A52A53}" type="presParOf" srcId="{C405621D-6CD4-4ED0-B009-81497EE07E64}" destId="{661244DB-C6D5-4B59-964B-49815DC61D41}" srcOrd="4" destOrd="0" presId="urn:microsoft.com/office/officeart/2008/layout/HorizontalMultiLevelHierarchy"/>
    <dgm:cxn modelId="{0816EB3A-08CB-4383-B98D-8A05FA9E69B0}" type="presParOf" srcId="{661244DB-C6D5-4B59-964B-49815DC61D41}" destId="{930CBFCB-CFA4-460D-BE05-ADE6D1DE0D3E}" srcOrd="0" destOrd="0" presId="urn:microsoft.com/office/officeart/2008/layout/HorizontalMultiLevelHierarchy"/>
    <dgm:cxn modelId="{F34C0DB9-15AA-49B9-98E1-0A9745C830BB}" type="presParOf" srcId="{C405621D-6CD4-4ED0-B009-81497EE07E64}" destId="{B4CB62D0-6DDB-4050-B37C-C87D0CDC5DD0}" srcOrd="5" destOrd="0" presId="urn:microsoft.com/office/officeart/2008/layout/HorizontalMultiLevelHierarchy"/>
    <dgm:cxn modelId="{E88FDEB0-E852-4FBB-AAC7-E0CEE51BDCA2}" type="presParOf" srcId="{B4CB62D0-6DDB-4050-B37C-C87D0CDC5DD0}" destId="{9E18855F-EC9E-4487-AB5E-79988EE78AE3}" srcOrd="0" destOrd="0" presId="urn:microsoft.com/office/officeart/2008/layout/HorizontalMultiLevelHierarchy"/>
    <dgm:cxn modelId="{2364004D-2112-45A9-9734-5C288F4EC879}" type="presParOf" srcId="{B4CB62D0-6DDB-4050-B37C-C87D0CDC5DD0}" destId="{6B46B533-2937-42CB-8A5C-63248CDBE842}" srcOrd="1" destOrd="0" presId="urn:microsoft.com/office/officeart/2008/layout/HorizontalMultiLevelHierarchy"/>
    <dgm:cxn modelId="{AF529338-113B-4218-82A0-EEA5E2870DC2}" type="presParOf" srcId="{C405621D-6CD4-4ED0-B009-81497EE07E64}" destId="{E07C8C1C-B880-42CE-99DD-D6828928CD37}" srcOrd="6" destOrd="0" presId="urn:microsoft.com/office/officeart/2008/layout/HorizontalMultiLevelHierarchy"/>
    <dgm:cxn modelId="{50CDBF78-17BC-42DA-B897-46B132B2794D}" type="presParOf" srcId="{E07C8C1C-B880-42CE-99DD-D6828928CD37}" destId="{EC1E9EA9-D900-4A30-B904-1DACCEA02FAA}" srcOrd="0" destOrd="0" presId="urn:microsoft.com/office/officeart/2008/layout/HorizontalMultiLevelHierarchy"/>
    <dgm:cxn modelId="{F05588A8-EA77-48CC-9924-7BE8F8574963}" type="presParOf" srcId="{C405621D-6CD4-4ED0-B009-81497EE07E64}" destId="{B4702018-69F3-4681-BBE2-2269BFED9C01}" srcOrd="7" destOrd="0" presId="urn:microsoft.com/office/officeart/2008/layout/HorizontalMultiLevelHierarchy"/>
    <dgm:cxn modelId="{40499A82-C22F-4B87-83ED-5AE8AB45C451}" type="presParOf" srcId="{B4702018-69F3-4681-BBE2-2269BFED9C01}" destId="{83864DB2-95D0-4245-9CBA-EE2ACD45FD01}" srcOrd="0" destOrd="0" presId="urn:microsoft.com/office/officeart/2008/layout/HorizontalMultiLevelHierarchy"/>
    <dgm:cxn modelId="{484987E2-FB83-4E50-B1A2-95D4071CF593}" type="presParOf" srcId="{B4702018-69F3-4681-BBE2-2269BFED9C01}" destId="{FC3E2A8B-D604-4626-8F9F-01B4C47E8008}" srcOrd="1" destOrd="0" presId="urn:microsoft.com/office/officeart/2008/layout/HorizontalMultiLevelHierarchy"/>
    <dgm:cxn modelId="{7A01832B-9A95-48F3-80A6-AE67EA07B78C}" type="presParOf" srcId="{FC3E2A8B-D604-4626-8F9F-01B4C47E8008}" destId="{362301F9-92AF-4BE8-9F3B-22DEDB52EB17}" srcOrd="0" destOrd="0" presId="urn:microsoft.com/office/officeart/2008/layout/HorizontalMultiLevelHierarchy"/>
    <dgm:cxn modelId="{1A40385B-63F4-471B-AAE9-1AE1D4986F55}" type="presParOf" srcId="{362301F9-92AF-4BE8-9F3B-22DEDB52EB17}" destId="{CB9EDD4D-AD23-4B18-8B48-1440D07C7693}" srcOrd="0" destOrd="0" presId="urn:microsoft.com/office/officeart/2008/layout/HorizontalMultiLevelHierarchy"/>
    <dgm:cxn modelId="{7A2306E3-BB8E-4454-92EC-B164C01AC027}" type="presParOf" srcId="{FC3E2A8B-D604-4626-8F9F-01B4C47E8008}" destId="{BB31BE46-9C87-4956-8547-B650B6C9395E}" srcOrd="1" destOrd="0" presId="urn:microsoft.com/office/officeart/2008/layout/HorizontalMultiLevelHierarchy"/>
    <dgm:cxn modelId="{CB457A9C-AFE0-4345-81B1-5F766D7F6B9B}" type="presParOf" srcId="{BB31BE46-9C87-4956-8547-B650B6C9395E}" destId="{BEC2D977-3EDF-4605-80B0-8F20DAE5DA08}" srcOrd="0" destOrd="0" presId="urn:microsoft.com/office/officeart/2008/layout/HorizontalMultiLevelHierarchy"/>
    <dgm:cxn modelId="{65C3EF2E-E086-4C71-A856-CCCABB387887}" type="presParOf" srcId="{BB31BE46-9C87-4956-8547-B650B6C9395E}" destId="{DD8C1907-5E78-475B-BB79-8EE2EEF8E6E5}" srcOrd="1" destOrd="0" presId="urn:microsoft.com/office/officeart/2008/layout/HorizontalMultiLevelHierarchy"/>
    <dgm:cxn modelId="{CC160CC4-8803-43C5-A80F-25E15FA6B390}" type="presParOf" srcId="{DD8C1907-5E78-475B-BB79-8EE2EEF8E6E5}" destId="{7FB11E9A-7A0A-4890-8799-B20D24CB5C54}" srcOrd="0" destOrd="0" presId="urn:microsoft.com/office/officeart/2008/layout/HorizontalMultiLevelHierarchy"/>
    <dgm:cxn modelId="{59BF533F-9934-431F-B872-EF9EA4FBE27F}" type="presParOf" srcId="{7FB11E9A-7A0A-4890-8799-B20D24CB5C54}" destId="{A76466E5-1A52-4663-976A-6D21BF3FDBC2}" srcOrd="0" destOrd="0" presId="urn:microsoft.com/office/officeart/2008/layout/HorizontalMultiLevelHierarchy"/>
    <dgm:cxn modelId="{26F3E562-7B68-4C0F-911A-533B1296AE6F}" type="presParOf" srcId="{DD8C1907-5E78-475B-BB79-8EE2EEF8E6E5}" destId="{01116C87-5FF6-49F0-9732-3935E7A83F23}" srcOrd="1" destOrd="0" presId="urn:microsoft.com/office/officeart/2008/layout/HorizontalMultiLevelHierarchy"/>
    <dgm:cxn modelId="{1019B740-400D-47A7-80C5-91267ED2E480}" type="presParOf" srcId="{01116C87-5FF6-49F0-9732-3935E7A83F23}" destId="{A38F449C-0CFC-4D9D-BD61-59666EE01E7D}" srcOrd="0" destOrd="0" presId="urn:microsoft.com/office/officeart/2008/layout/HorizontalMultiLevelHierarchy"/>
    <dgm:cxn modelId="{6EFD662B-FAD5-4D5D-9FCB-F9CDCE209873}" type="presParOf" srcId="{01116C87-5FF6-49F0-9732-3935E7A83F23}" destId="{73528F63-ED70-493E-9B61-0D69A9D1DE3C}" srcOrd="1" destOrd="0" presId="urn:microsoft.com/office/officeart/2008/layout/HorizontalMultiLevelHierarchy"/>
    <dgm:cxn modelId="{FE08C4DF-BDC4-4081-A811-63DFC3D90A0E}" type="presParOf" srcId="{C405621D-6CD4-4ED0-B009-81497EE07E64}" destId="{9884EA89-BBBA-487B-A735-1C8A6CB1CFF4}" srcOrd="8" destOrd="0" presId="urn:microsoft.com/office/officeart/2008/layout/HorizontalMultiLevelHierarchy"/>
    <dgm:cxn modelId="{E618DD51-8AAF-4012-BDCD-77663FFA54AE}" type="presParOf" srcId="{9884EA89-BBBA-487B-A735-1C8A6CB1CFF4}" destId="{1EA8C8F2-AD69-46FB-B843-7FB1CD005930}" srcOrd="0" destOrd="0" presId="urn:microsoft.com/office/officeart/2008/layout/HorizontalMultiLevelHierarchy"/>
    <dgm:cxn modelId="{236AF8F7-E92C-4EE5-A939-16B14BB7A569}" type="presParOf" srcId="{C405621D-6CD4-4ED0-B009-81497EE07E64}" destId="{516990B9-C130-470D-8A83-A333A15ED46D}" srcOrd="9" destOrd="0" presId="urn:microsoft.com/office/officeart/2008/layout/HorizontalMultiLevelHierarchy"/>
    <dgm:cxn modelId="{34629036-FAF0-4ADD-8CA9-BA0D7E5C2E2F}" type="presParOf" srcId="{516990B9-C130-470D-8A83-A333A15ED46D}" destId="{0FF49C0C-5D93-436D-B55D-405FB3E2E33F}" srcOrd="0" destOrd="0" presId="urn:microsoft.com/office/officeart/2008/layout/HorizontalMultiLevelHierarchy"/>
    <dgm:cxn modelId="{BD720459-E5D3-46EA-A96D-1BA86C20E874}" type="presParOf" srcId="{516990B9-C130-470D-8A83-A333A15ED46D}" destId="{F288D967-DA6F-40F1-A183-49D3CCC93B0E}" srcOrd="1" destOrd="0" presId="urn:microsoft.com/office/officeart/2008/layout/HorizontalMultiLevelHierarchy"/>
    <dgm:cxn modelId="{E7C83BC9-41E8-4C8A-ABE2-9AB4232FA608}" type="presParOf" srcId="{F288D967-DA6F-40F1-A183-49D3CCC93B0E}" destId="{36615C45-8349-43A0-B7FF-7B43A7117266}" srcOrd="0" destOrd="0" presId="urn:microsoft.com/office/officeart/2008/layout/HorizontalMultiLevelHierarchy"/>
    <dgm:cxn modelId="{757B8ACA-C32E-42BA-ABDF-E0EB931BC369}" type="presParOf" srcId="{36615C45-8349-43A0-B7FF-7B43A7117266}" destId="{F7F65B99-97DE-4D54-AA48-61EC1033A20D}" srcOrd="0" destOrd="0" presId="urn:microsoft.com/office/officeart/2008/layout/HorizontalMultiLevelHierarchy"/>
    <dgm:cxn modelId="{F73A44C5-473C-40B4-95A5-689E316A6038}" type="presParOf" srcId="{F288D967-DA6F-40F1-A183-49D3CCC93B0E}" destId="{823A1772-8FE4-4686-9945-7601F4CC9EDE}" srcOrd="1" destOrd="0" presId="urn:microsoft.com/office/officeart/2008/layout/HorizontalMultiLevelHierarchy"/>
    <dgm:cxn modelId="{97269EEE-8AEF-4A86-9B8F-D3F3F659573D}" type="presParOf" srcId="{823A1772-8FE4-4686-9945-7601F4CC9EDE}" destId="{7FF30DA5-A3DF-4940-BC31-1FCC08C3ADE1}" srcOrd="0" destOrd="0" presId="urn:microsoft.com/office/officeart/2008/layout/HorizontalMultiLevelHierarchy"/>
    <dgm:cxn modelId="{7B6C18F4-5BA5-43E5-9EFD-611C92435D31}" type="presParOf" srcId="{823A1772-8FE4-4686-9945-7601F4CC9EDE}" destId="{4550C82E-4B54-4CD0-98EE-A1D7E2F3EB79}" srcOrd="1" destOrd="0" presId="urn:microsoft.com/office/officeart/2008/layout/HorizontalMultiLevelHierarchy"/>
    <dgm:cxn modelId="{320E7CD9-244D-4A3C-9C4C-B21FB0ADF637}" type="presParOf" srcId="{4550C82E-4B54-4CD0-98EE-A1D7E2F3EB79}" destId="{ECEFDAA9-D18C-4582-8E65-35CD35057BEA}" srcOrd="0" destOrd="0" presId="urn:microsoft.com/office/officeart/2008/layout/HorizontalMultiLevelHierarchy"/>
    <dgm:cxn modelId="{4CE4D54D-4C78-4066-9D07-C852204AC7DC}" type="presParOf" srcId="{ECEFDAA9-D18C-4582-8E65-35CD35057BEA}" destId="{C92F3F75-824E-4002-AB07-B164312611DD}" srcOrd="0" destOrd="0" presId="urn:microsoft.com/office/officeart/2008/layout/HorizontalMultiLevelHierarchy"/>
    <dgm:cxn modelId="{C438C5B3-8447-4D07-A285-0B6E63923BB6}" type="presParOf" srcId="{4550C82E-4B54-4CD0-98EE-A1D7E2F3EB79}" destId="{EECE185E-3F41-4D91-9443-50F3AAF0D48A}" srcOrd="1" destOrd="0" presId="urn:microsoft.com/office/officeart/2008/layout/HorizontalMultiLevelHierarchy"/>
    <dgm:cxn modelId="{94EF6947-0D6A-4293-AEEF-412E32083832}" type="presParOf" srcId="{EECE185E-3F41-4D91-9443-50F3AAF0D48A}" destId="{A148A855-0F1E-4E6B-8E44-F2993724303E}" srcOrd="0" destOrd="0" presId="urn:microsoft.com/office/officeart/2008/layout/HorizontalMultiLevelHierarchy"/>
    <dgm:cxn modelId="{66700038-044E-4393-9FEA-A49C1C28E44C}" type="presParOf" srcId="{EECE185E-3F41-4D91-9443-50F3AAF0D48A}" destId="{026F3113-ECA2-40A4-AE7F-AA099D0FDACB}" srcOrd="1" destOrd="0" presId="urn:microsoft.com/office/officeart/2008/layout/HorizontalMultiLevelHierarchy"/>
    <dgm:cxn modelId="{210D6DAB-BBBA-4FF7-B38B-D76F5619EE70}" type="presParOf" srcId="{026F3113-ECA2-40A4-AE7F-AA099D0FDACB}" destId="{35F91330-DC8B-4D33-BA45-538F09DA2D21}" srcOrd="0" destOrd="0" presId="urn:microsoft.com/office/officeart/2008/layout/HorizontalMultiLevelHierarchy"/>
    <dgm:cxn modelId="{61F70756-3AE1-4FA9-9FC5-6854A2B4B932}" type="presParOf" srcId="{35F91330-DC8B-4D33-BA45-538F09DA2D21}" destId="{C6E83D9F-8962-4FF3-ACDD-970F913078A4}" srcOrd="0" destOrd="0" presId="urn:microsoft.com/office/officeart/2008/layout/HorizontalMultiLevelHierarchy"/>
    <dgm:cxn modelId="{D3A3B282-0407-4DE9-BE1F-DE688CFA2083}" type="presParOf" srcId="{026F3113-ECA2-40A4-AE7F-AA099D0FDACB}" destId="{493DCB7D-9BA5-42C5-822D-3979831C5BD7}" srcOrd="1" destOrd="0" presId="urn:microsoft.com/office/officeart/2008/layout/HorizontalMultiLevelHierarchy"/>
    <dgm:cxn modelId="{10D68018-67E5-4AB3-96A8-6299E08C788C}" type="presParOf" srcId="{493DCB7D-9BA5-42C5-822D-3979831C5BD7}" destId="{E1FB0219-04F7-4C33-870D-15C05C89AA31}" srcOrd="0" destOrd="0" presId="urn:microsoft.com/office/officeart/2008/layout/HorizontalMultiLevelHierarchy"/>
    <dgm:cxn modelId="{DCB69857-E3C6-4C24-BCD9-7138F22731A2}" type="presParOf" srcId="{493DCB7D-9BA5-42C5-822D-3979831C5BD7}" destId="{EEC5F382-68DF-4017-999A-B32AB04095E4}" srcOrd="1" destOrd="0" presId="urn:microsoft.com/office/officeart/2008/layout/HorizontalMultiLevelHierarchy"/>
    <dgm:cxn modelId="{B3641B8E-C41F-4614-AF4C-832717D2A884}" type="presParOf" srcId="{F288D967-DA6F-40F1-A183-49D3CCC93B0E}" destId="{C3EC7FDC-E446-475E-8BAA-CAAB73DC94CF}" srcOrd="2" destOrd="0" presId="urn:microsoft.com/office/officeart/2008/layout/HorizontalMultiLevelHierarchy"/>
    <dgm:cxn modelId="{B45A3A4C-FC7A-4DD6-B78B-9CD41F74BC49}" type="presParOf" srcId="{C3EC7FDC-E446-475E-8BAA-CAAB73DC94CF}" destId="{A598E212-B26C-439A-8269-BE48BEF9408B}" srcOrd="0" destOrd="0" presId="urn:microsoft.com/office/officeart/2008/layout/HorizontalMultiLevelHierarchy"/>
    <dgm:cxn modelId="{780EBCA9-C720-4A9C-95CA-7ACA6A100424}" type="presParOf" srcId="{F288D967-DA6F-40F1-A183-49D3CCC93B0E}" destId="{2D78BC57-EFEB-4ABD-A3FD-F0B2B30BF2A9}" srcOrd="3" destOrd="0" presId="urn:microsoft.com/office/officeart/2008/layout/HorizontalMultiLevelHierarchy"/>
    <dgm:cxn modelId="{17260288-597F-4BCF-9D91-607CD8AC7906}" type="presParOf" srcId="{2D78BC57-EFEB-4ABD-A3FD-F0B2B30BF2A9}" destId="{A6EF8779-6BC7-4696-AC84-DA6E6DBB003B}" srcOrd="0" destOrd="0" presId="urn:microsoft.com/office/officeart/2008/layout/HorizontalMultiLevelHierarchy"/>
    <dgm:cxn modelId="{47FFF664-DDE8-46D1-B8CB-1E4A7F01ADB9}" type="presParOf" srcId="{2D78BC57-EFEB-4ABD-A3FD-F0B2B30BF2A9}" destId="{DDA88445-7E9B-435F-80ED-6BECF5B5B2BC}" srcOrd="1" destOrd="0" presId="urn:microsoft.com/office/officeart/2008/layout/HorizontalMultiLevelHierarchy"/>
    <dgm:cxn modelId="{9C85C841-2AD5-42F6-A717-805B3FFA2049}" type="presParOf" srcId="{DDA88445-7E9B-435F-80ED-6BECF5B5B2BC}" destId="{172837B0-9659-47BD-80F6-6E3B0D1FB26B}" srcOrd="0" destOrd="0" presId="urn:microsoft.com/office/officeart/2008/layout/HorizontalMultiLevelHierarchy"/>
    <dgm:cxn modelId="{37DD0A82-A07B-4B7B-AA88-5B76EE9A4421}" type="presParOf" srcId="{172837B0-9659-47BD-80F6-6E3B0D1FB26B}" destId="{EB78536D-6D23-40D4-B231-464EFAA7DC2E}" srcOrd="0" destOrd="0" presId="urn:microsoft.com/office/officeart/2008/layout/HorizontalMultiLevelHierarchy"/>
    <dgm:cxn modelId="{8B44D3F3-B2F4-4D3B-8AC0-06F39CEEB376}" type="presParOf" srcId="{DDA88445-7E9B-435F-80ED-6BECF5B5B2BC}" destId="{51E92B58-A5BC-41E2-8159-4F04DD9026E6}" srcOrd="1" destOrd="0" presId="urn:microsoft.com/office/officeart/2008/layout/HorizontalMultiLevelHierarchy"/>
    <dgm:cxn modelId="{17F94F84-EC2F-4FD0-B540-284A5C262F78}" type="presParOf" srcId="{51E92B58-A5BC-41E2-8159-4F04DD9026E6}" destId="{9F11D675-A318-4021-A031-3D49B97722E6}" srcOrd="0" destOrd="0" presId="urn:microsoft.com/office/officeart/2008/layout/HorizontalMultiLevelHierarchy"/>
    <dgm:cxn modelId="{1B3A29A5-8361-4DCD-A220-B8A4BEF4E44B}" type="presParOf" srcId="{51E92B58-A5BC-41E2-8159-4F04DD9026E6}" destId="{7449B19A-839E-4421-97BB-CFCF9804756B}" srcOrd="1" destOrd="0" presId="urn:microsoft.com/office/officeart/2008/layout/HorizontalMultiLevelHierarchy"/>
    <dgm:cxn modelId="{41482858-1258-41C2-BF6F-84066BF3BAA9}" type="presParOf" srcId="{7449B19A-839E-4421-97BB-CFCF9804756B}" destId="{0942CBB5-D05E-4138-A62E-67C8F09E558B}" srcOrd="0" destOrd="0" presId="urn:microsoft.com/office/officeart/2008/layout/HorizontalMultiLevelHierarchy"/>
    <dgm:cxn modelId="{B6EB1F8B-4752-4592-AF6A-D38CF79997DF}" type="presParOf" srcId="{0942CBB5-D05E-4138-A62E-67C8F09E558B}" destId="{B0239BA6-6CD4-41F4-BD58-1F5EE78001F5}" srcOrd="0" destOrd="0" presId="urn:microsoft.com/office/officeart/2008/layout/HorizontalMultiLevelHierarchy"/>
    <dgm:cxn modelId="{805D519D-AE27-46D9-8227-DDD754CFCF20}" type="presParOf" srcId="{7449B19A-839E-4421-97BB-CFCF9804756B}" destId="{1B62ACA7-3964-4606-837B-9D795A783B49}" srcOrd="1" destOrd="0" presId="urn:microsoft.com/office/officeart/2008/layout/HorizontalMultiLevelHierarchy"/>
    <dgm:cxn modelId="{20294D3D-5178-412F-8918-FFACD301C328}" type="presParOf" srcId="{1B62ACA7-3964-4606-837B-9D795A783B49}" destId="{F5BAAF8F-493C-4C60-BB5C-C54F24DF074C}" srcOrd="0" destOrd="0" presId="urn:microsoft.com/office/officeart/2008/layout/HorizontalMultiLevelHierarchy"/>
    <dgm:cxn modelId="{627E9AA2-8E04-48F8-B5AC-14E34C576071}" type="presParOf" srcId="{1B62ACA7-3964-4606-837B-9D795A783B49}" destId="{5D94EFE1-5339-4F27-AA2A-B0795BDCB943}" srcOrd="1" destOrd="0" presId="urn:microsoft.com/office/officeart/2008/layout/HorizontalMultiLevelHierarchy"/>
    <dgm:cxn modelId="{A6B1B422-2DF1-430F-9228-7299E7B929AA}" type="presParOf" srcId="{5D94EFE1-5339-4F27-AA2A-B0795BDCB943}" destId="{B0948CB8-B104-4F66-933A-B11018400BB3}" srcOrd="0" destOrd="0" presId="urn:microsoft.com/office/officeart/2008/layout/HorizontalMultiLevelHierarchy"/>
    <dgm:cxn modelId="{127D9FAE-8715-4CC9-8EE6-5B13B7A205C9}" type="presParOf" srcId="{B0948CB8-B104-4F66-933A-B11018400BB3}" destId="{1194C666-9CA6-4CED-8C90-3D856D4C9CF8}" srcOrd="0" destOrd="0" presId="urn:microsoft.com/office/officeart/2008/layout/HorizontalMultiLevelHierarchy"/>
    <dgm:cxn modelId="{AF02AE91-38EF-4BE9-BDCC-7741ABD9A843}" type="presParOf" srcId="{5D94EFE1-5339-4F27-AA2A-B0795BDCB943}" destId="{F582674A-01C9-4CB9-B794-50B39AE90753}" srcOrd="1" destOrd="0" presId="urn:microsoft.com/office/officeart/2008/layout/HorizontalMultiLevelHierarchy"/>
    <dgm:cxn modelId="{C66D4A42-86A5-4A8F-9397-1587E9AAE0E3}" type="presParOf" srcId="{F582674A-01C9-4CB9-B794-50B39AE90753}" destId="{FF69FBF2-F9AC-4A7B-B234-6A0DAA9C5BE4}" srcOrd="0" destOrd="0" presId="urn:microsoft.com/office/officeart/2008/layout/HorizontalMultiLevelHierarchy"/>
    <dgm:cxn modelId="{B5DD66DA-DECE-4571-9821-AA8942F1E882}" type="presParOf" srcId="{F582674A-01C9-4CB9-B794-50B39AE90753}" destId="{28AE85F4-A145-4E01-B31D-029C91C2F1F8}" srcOrd="1" destOrd="0" presId="urn:microsoft.com/office/officeart/2008/layout/HorizontalMultiLevelHierarchy"/>
    <dgm:cxn modelId="{AC1D9D40-6E99-40F9-B912-BE1CBC85668A}" type="presParOf" srcId="{DDA88445-7E9B-435F-80ED-6BECF5B5B2BC}" destId="{6C5A67FC-F9A3-4B29-90FD-5EB1F645142F}" srcOrd="2" destOrd="0" presId="urn:microsoft.com/office/officeart/2008/layout/HorizontalMultiLevelHierarchy"/>
    <dgm:cxn modelId="{41C7E8CE-E91A-4A1D-AFBF-9A36590FE73A}" type="presParOf" srcId="{6C5A67FC-F9A3-4B29-90FD-5EB1F645142F}" destId="{22427A32-22BD-436D-9929-CAC639CC0C36}" srcOrd="0" destOrd="0" presId="urn:microsoft.com/office/officeart/2008/layout/HorizontalMultiLevelHierarchy"/>
    <dgm:cxn modelId="{9FE97A8F-6983-465D-9EEC-D3B1AD00CBA7}" type="presParOf" srcId="{DDA88445-7E9B-435F-80ED-6BECF5B5B2BC}" destId="{7E653D68-2394-4D08-90EC-EC2D0BD65250}" srcOrd="3" destOrd="0" presId="urn:microsoft.com/office/officeart/2008/layout/HorizontalMultiLevelHierarchy"/>
    <dgm:cxn modelId="{FB790D3B-62E7-442D-A7C0-43B254FE5B18}" type="presParOf" srcId="{7E653D68-2394-4D08-90EC-EC2D0BD65250}" destId="{5ABB603C-24B8-4B45-802E-93DCA52DCFE7}" srcOrd="0" destOrd="0" presId="urn:microsoft.com/office/officeart/2008/layout/HorizontalMultiLevelHierarchy"/>
    <dgm:cxn modelId="{A5E2720E-80A0-4459-9BFA-6E5322A81454}" type="presParOf" srcId="{7E653D68-2394-4D08-90EC-EC2D0BD65250}" destId="{34E97AD0-EBAE-40F5-9BCA-EF9BB49202F8}" srcOrd="1" destOrd="0" presId="urn:microsoft.com/office/officeart/2008/layout/HorizontalMultiLevelHierarchy"/>
    <dgm:cxn modelId="{43CB6E12-6855-40CC-98A7-B968D1E740DB}" type="presParOf" srcId="{34E97AD0-EBAE-40F5-9BCA-EF9BB49202F8}" destId="{F90ABA63-F1EC-41A0-AF80-01731898A40B}" srcOrd="0" destOrd="0" presId="urn:microsoft.com/office/officeart/2008/layout/HorizontalMultiLevelHierarchy"/>
    <dgm:cxn modelId="{EFEB9BFD-34EF-43F5-92C2-8EFE625F855D}" type="presParOf" srcId="{F90ABA63-F1EC-41A0-AF80-01731898A40B}" destId="{EDC54084-E41A-4B10-B94E-450CBFDF95ED}" srcOrd="0" destOrd="0" presId="urn:microsoft.com/office/officeart/2008/layout/HorizontalMultiLevelHierarchy"/>
    <dgm:cxn modelId="{06378D79-181C-4841-96EA-F3A9FF28C686}" type="presParOf" srcId="{34E97AD0-EBAE-40F5-9BCA-EF9BB49202F8}" destId="{7248B760-6FA8-4F54-AECA-400094589B58}" srcOrd="1" destOrd="0" presId="urn:microsoft.com/office/officeart/2008/layout/HorizontalMultiLevelHierarchy"/>
    <dgm:cxn modelId="{6D26F19D-FCA0-4A24-8931-6DA7F8564F91}" type="presParOf" srcId="{7248B760-6FA8-4F54-AECA-400094589B58}" destId="{927AC00C-6C76-4424-ACD8-9493C802F634}" srcOrd="0" destOrd="0" presId="urn:microsoft.com/office/officeart/2008/layout/HorizontalMultiLevelHierarchy"/>
    <dgm:cxn modelId="{0B83A77F-2BF2-43CE-B3B3-71221392A779}" type="presParOf" srcId="{7248B760-6FA8-4F54-AECA-400094589B58}" destId="{5A50BC75-3AF9-48D4-B407-FA578FA80936}" srcOrd="1" destOrd="0" presId="urn:microsoft.com/office/officeart/2008/layout/HorizontalMultiLevelHierarchy"/>
    <dgm:cxn modelId="{98EDC306-B4A7-482C-8746-4AAD9D68E7B0}" type="presParOf" srcId="{5A50BC75-3AF9-48D4-B407-FA578FA80936}" destId="{E4DBF69D-CD3A-4448-B248-BFED6F8E5FC2}" srcOrd="0" destOrd="0" presId="urn:microsoft.com/office/officeart/2008/layout/HorizontalMultiLevelHierarchy"/>
    <dgm:cxn modelId="{4655B5B1-B31B-4568-998C-A556D0C05203}" type="presParOf" srcId="{E4DBF69D-CD3A-4448-B248-BFED6F8E5FC2}" destId="{1D4B6108-1508-472D-B842-A0CFB597F3D2}" srcOrd="0" destOrd="0" presId="urn:microsoft.com/office/officeart/2008/layout/HorizontalMultiLevelHierarchy"/>
    <dgm:cxn modelId="{D7BF8133-69B3-406A-AD55-56866DABC6D3}" type="presParOf" srcId="{5A50BC75-3AF9-48D4-B407-FA578FA80936}" destId="{E92A0476-B527-4C0F-B5B3-4D502864AF75}" srcOrd="1" destOrd="0" presId="urn:microsoft.com/office/officeart/2008/layout/HorizontalMultiLevelHierarchy"/>
    <dgm:cxn modelId="{32B16FF3-8F69-4708-AF7D-993BFCAC621C}" type="presParOf" srcId="{E92A0476-B527-4C0F-B5B3-4D502864AF75}" destId="{6612882B-FD9D-4750-AF7D-CAF8228B7874}" srcOrd="0" destOrd="0" presId="urn:microsoft.com/office/officeart/2008/layout/HorizontalMultiLevelHierarchy"/>
    <dgm:cxn modelId="{6AA1965A-A051-454A-B5AB-60214223C9DA}" type="presParOf" srcId="{E92A0476-B527-4C0F-B5B3-4D502864AF75}" destId="{18A5EFAA-D6EA-4379-9220-8D0CF9E6B41F}" srcOrd="1" destOrd="0" presId="urn:microsoft.com/office/officeart/2008/layout/HorizontalMultiLevelHierarchy"/>
    <dgm:cxn modelId="{CA36F2F2-9773-49CC-9563-F07E36B1BC08}" type="presParOf" srcId="{18A5EFAA-D6EA-4379-9220-8D0CF9E6B41F}" destId="{BC83A410-B89B-4A6F-BAEF-63E7A86F3D5C}" srcOrd="0" destOrd="0" presId="urn:microsoft.com/office/officeart/2008/layout/HorizontalMultiLevelHierarchy"/>
    <dgm:cxn modelId="{4292F463-FD06-4082-8DA9-DF8274D2D5A7}" type="presParOf" srcId="{BC83A410-B89B-4A6F-BAEF-63E7A86F3D5C}" destId="{2AC4B0B1-8ED8-477C-B7C4-3E98B91B3962}" srcOrd="0" destOrd="0" presId="urn:microsoft.com/office/officeart/2008/layout/HorizontalMultiLevelHierarchy"/>
    <dgm:cxn modelId="{DC97B053-31A7-4810-9C6C-AEFF1E4238F0}" type="presParOf" srcId="{18A5EFAA-D6EA-4379-9220-8D0CF9E6B41F}" destId="{014562D0-5A00-45BA-A86C-6315067BE5DC}" srcOrd="1" destOrd="0" presId="urn:microsoft.com/office/officeart/2008/layout/HorizontalMultiLevelHierarchy"/>
    <dgm:cxn modelId="{6A6964A4-C68A-4287-96EC-09C92F1B1D36}" type="presParOf" srcId="{014562D0-5A00-45BA-A86C-6315067BE5DC}" destId="{84B75400-B603-4956-90B3-9D4AB6E55CB9}" srcOrd="0" destOrd="0" presId="urn:microsoft.com/office/officeart/2008/layout/HorizontalMultiLevelHierarchy"/>
    <dgm:cxn modelId="{106F90C0-B949-42A6-A003-831D3E0C7CE5}" type="presParOf" srcId="{014562D0-5A00-45BA-A86C-6315067BE5DC}" destId="{43B1FA9C-0012-4348-8CAB-624360514797}" srcOrd="1" destOrd="0" presId="urn:microsoft.com/office/officeart/2008/layout/HorizontalMultiLevelHierarchy"/>
    <dgm:cxn modelId="{FFA8BB1E-823B-4D79-B255-090780D4C908}" type="presParOf" srcId="{43B1FA9C-0012-4348-8CAB-624360514797}" destId="{14B507FB-B501-4ECD-9DC9-9E485832C7C5}" srcOrd="0" destOrd="0" presId="urn:microsoft.com/office/officeart/2008/layout/HorizontalMultiLevelHierarchy"/>
    <dgm:cxn modelId="{EFCFA99E-D55E-4667-89F5-4331033C27EF}" type="presParOf" srcId="{14B507FB-B501-4ECD-9DC9-9E485832C7C5}" destId="{B936EE90-6CA8-44CE-82DC-C7A5CBEC3151}" srcOrd="0" destOrd="0" presId="urn:microsoft.com/office/officeart/2008/layout/HorizontalMultiLevelHierarchy"/>
    <dgm:cxn modelId="{44EBE943-CF3E-49D9-A3F3-21CD74D16B8E}" type="presParOf" srcId="{43B1FA9C-0012-4348-8CAB-624360514797}" destId="{54C9A057-75AB-4A01-8602-5A513FCA038D}" srcOrd="1" destOrd="0" presId="urn:microsoft.com/office/officeart/2008/layout/HorizontalMultiLevelHierarchy"/>
    <dgm:cxn modelId="{ED14BF6A-FD19-47CA-928E-ABD54C8B075A}" type="presParOf" srcId="{54C9A057-75AB-4A01-8602-5A513FCA038D}" destId="{638B8975-F509-4B5B-A8D9-D19C8A0A695D}" srcOrd="0" destOrd="0" presId="urn:microsoft.com/office/officeart/2008/layout/HorizontalMultiLevelHierarchy"/>
    <dgm:cxn modelId="{3998F381-51C3-4062-9BE9-B93861025F4C}" type="presParOf" srcId="{54C9A057-75AB-4A01-8602-5A513FCA038D}" destId="{9DA23CC6-2421-4AB3-9926-5E8E06F136A1}" srcOrd="1" destOrd="0" presId="urn:microsoft.com/office/officeart/2008/layout/HorizontalMultiLevelHierarchy"/>
    <dgm:cxn modelId="{E0E6BD64-DA34-4523-A52C-E9A924463CE4}" type="presParOf" srcId="{9DA23CC6-2421-4AB3-9926-5E8E06F136A1}" destId="{4DD9609C-ABBD-4B50-9DDC-BC6EB51E706D}" srcOrd="0" destOrd="0" presId="urn:microsoft.com/office/officeart/2008/layout/HorizontalMultiLevelHierarchy"/>
    <dgm:cxn modelId="{B8AE24E8-2C26-4AE7-B209-8BAA9770870F}" type="presParOf" srcId="{4DD9609C-ABBD-4B50-9DDC-BC6EB51E706D}" destId="{9B84E304-C648-4412-A835-BFDEC21A71A0}" srcOrd="0" destOrd="0" presId="urn:microsoft.com/office/officeart/2008/layout/HorizontalMultiLevelHierarchy"/>
    <dgm:cxn modelId="{CC5D22A3-606B-4B4C-BE86-CD07E418B735}" type="presParOf" srcId="{9DA23CC6-2421-4AB3-9926-5E8E06F136A1}" destId="{93B5E00E-29CA-4580-83AE-231AD422AEE3}" srcOrd="1" destOrd="0" presId="urn:microsoft.com/office/officeart/2008/layout/HorizontalMultiLevelHierarchy"/>
    <dgm:cxn modelId="{820DFB9A-DDB9-4BE0-93FD-C079393C1EC7}" type="presParOf" srcId="{93B5E00E-29CA-4580-83AE-231AD422AEE3}" destId="{E5B11D4B-F60B-4F64-B29A-457904A309E8}" srcOrd="0" destOrd="0" presId="urn:microsoft.com/office/officeart/2008/layout/HorizontalMultiLevelHierarchy"/>
    <dgm:cxn modelId="{6D7B429A-F037-4A05-A95A-8821C52254E6}" type="presParOf" srcId="{93B5E00E-29CA-4580-83AE-231AD422AEE3}" destId="{D39A8E5A-9409-4D1E-9BC5-81AD3408FDD7}" srcOrd="1" destOrd="0" presId="urn:microsoft.com/office/officeart/2008/layout/HorizontalMultiLevelHierarchy"/>
    <dgm:cxn modelId="{B2D0068E-8B32-4552-8E4D-2DB14E8C8C30}" type="presParOf" srcId="{D39A8E5A-9409-4D1E-9BC5-81AD3408FDD7}" destId="{B349699F-44B6-461C-80D9-E68874ED4794}" srcOrd="0" destOrd="0" presId="urn:microsoft.com/office/officeart/2008/layout/HorizontalMultiLevelHierarchy"/>
    <dgm:cxn modelId="{2346E135-CE29-46E2-8093-2E6A26C223FD}" type="presParOf" srcId="{B349699F-44B6-461C-80D9-E68874ED4794}" destId="{C90866A7-0891-4A3E-9843-B2EAF7E9B0C7}" srcOrd="0" destOrd="0" presId="urn:microsoft.com/office/officeart/2008/layout/HorizontalMultiLevelHierarchy"/>
    <dgm:cxn modelId="{B260B58A-1F24-41B8-BE74-5B3AD5D4F9E0}" type="presParOf" srcId="{D39A8E5A-9409-4D1E-9BC5-81AD3408FDD7}" destId="{7165C96F-6805-46E1-A3A4-CB1320162602}" srcOrd="1" destOrd="0" presId="urn:microsoft.com/office/officeart/2008/layout/HorizontalMultiLevelHierarchy"/>
    <dgm:cxn modelId="{73E32845-817C-4E97-BADF-FFAD943A696B}" type="presParOf" srcId="{7165C96F-6805-46E1-A3A4-CB1320162602}" destId="{BFD9E406-DD8B-4E86-8F4F-48D48AC26D03}" srcOrd="0" destOrd="0" presId="urn:microsoft.com/office/officeart/2008/layout/HorizontalMultiLevelHierarchy"/>
    <dgm:cxn modelId="{EEB3AF1B-DC7C-40AA-9640-CD5513F63500}" type="presParOf" srcId="{7165C96F-6805-46E1-A3A4-CB1320162602}" destId="{72C277FD-A00D-4751-A7EB-22D6CA3B49A3}" srcOrd="1" destOrd="0" presId="urn:microsoft.com/office/officeart/2008/layout/HorizontalMultiLevelHierarchy"/>
    <dgm:cxn modelId="{6371B0F6-F318-41A6-B761-0C494E9D0789}" type="presParOf" srcId="{43B1FA9C-0012-4348-8CAB-624360514797}" destId="{F71FF434-1C09-45A5-A3B9-66EEDD34F335}" srcOrd="2" destOrd="0" presId="urn:microsoft.com/office/officeart/2008/layout/HorizontalMultiLevelHierarchy"/>
    <dgm:cxn modelId="{2CC322D1-3A9E-40C4-A2FE-76B45CC21326}" type="presParOf" srcId="{F71FF434-1C09-45A5-A3B9-66EEDD34F335}" destId="{724BE454-3C56-4014-B929-1565064D07CE}" srcOrd="0" destOrd="0" presId="urn:microsoft.com/office/officeart/2008/layout/HorizontalMultiLevelHierarchy"/>
    <dgm:cxn modelId="{4B75F325-16FA-4451-A8DA-DD808737349E}" type="presParOf" srcId="{43B1FA9C-0012-4348-8CAB-624360514797}" destId="{0AEC5295-FB19-4D35-9EE6-E9589F0B7048}" srcOrd="3" destOrd="0" presId="urn:microsoft.com/office/officeart/2008/layout/HorizontalMultiLevelHierarchy"/>
    <dgm:cxn modelId="{511DA1A4-FC0B-4012-8F3B-E7CA9F4A8D9B}" type="presParOf" srcId="{0AEC5295-FB19-4D35-9EE6-E9589F0B7048}" destId="{87690E0B-CC23-4BFE-B361-E488DC2E7C42}" srcOrd="0" destOrd="0" presId="urn:microsoft.com/office/officeart/2008/layout/HorizontalMultiLevelHierarchy"/>
    <dgm:cxn modelId="{9C947878-321E-4118-B0B2-EBD82867CB2D}" type="presParOf" srcId="{0AEC5295-FB19-4D35-9EE6-E9589F0B7048}" destId="{38719CBD-22CD-47B2-BC2F-522B5684AADC}" srcOrd="1" destOrd="0" presId="urn:microsoft.com/office/officeart/2008/layout/HorizontalMultiLevelHierarchy"/>
    <dgm:cxn modelId="{B4318284-7046-414D-8EF8-0279BF5804F8}" type="presParOf" srcId="{38719CBD-22CD-47B2-BC2F-522B5684AADC}" destId="{0978A4B1-2416-49F3-96D2-408C9947C258}" srcOrd="0" destOrd="0" presId="urn:microsoft.com/office/officeart/2008/layout/HorizontalMultiLevelHierarchy"/>
    <dgm:cxn modelId="{9B1977EB-2E22-477B-8B9C-2B1DA69D2D33}" type="presParOf" srcId="{0978A4B1-2416-49F3-96D2-408C9947C258}" destId="{04B39BAD-CADE-433E-85FD-D58A83B2A2C7}" srcOrd="0" destOrd="0" presId="urn:microsoft.com/office/officeart/2008/layout/HorizontalMultiLevelHierarchy"/>
    <dgm:cxn modelId="{A1EBD698-8B98-4F47-957F-3F993DB203C8}" type="presParOf" srcId="{38719CBD-22CD-47B2-BC2F-522B5684AADC}" destId="{5E8B4E24-5130-4DF8-B66B-8A62387AE0DE}" srcOrd="1" destOrd="0" presId="urn:microsoft.com/office/officeart/2008/layout/HorizontalMultiLevelHierarchy"/>
    <dgm:cxn modelId="{209B5E27-3FA6-4425-BBE4-74C8A08E6A3D}" type="presParOf" srcId="{5E8B4E24-5130-4DF8-B66B-8A62387AE0DE}" destId="{37D06B6A-1CED-41D3-8C92-92EED07DCEBD}" srcOrd="0" destOrd="0" presId="urn:microsoft.com/office/officeart/2008/layout/HorizontalMultiLevelHierarchy"/>
    <dgm:cxn modelId="{2BF49ACA-C3DB-4A5A-B8EC-D10C04DF8DCB}" type="presParOf" srcId="{5E8B4E24-5130-4DF8-B66B-8A62387AE0DE}" destId="{8F7B87FB-B2D0-459C-8E5C-187BD0A0ABA7}" srcOrd="1" destOrd="0" presId="urn:microsoft.com/office/officeart/2008/layout/HorizontalMultiLevelHierarchy"/>
    <dgm:cxn modelId="{31D50474-9392-42DC-9638-4BD4FA27536C}" type="presParOf" srcId="{8F7B87FB-B2D0-459C-8E5C-187BD0A0ABA7}" destId="{A8C48B91-8799-4B94-B3AA-DF3A66550B79}" srcOrd="0" destOrd="0" presId="urn:microsoft.com/office/officeart/2008/layout/HorizontalMultiLevelHierarchy"/>
    <dgm:cxn modelId="{3034BDEE-0A92-42C6-A5A2-B1F5B147F5A7}" type="presParOf" srcId="{A8C48B91-8799-4B94-B3AA-DF3A66550B79}" destId="{2FB08400-9463-4BF3-9F0B-19E55C104DCB}" srcOrd="0" destOrd="0" presId="urn:microsoft.com/office/officeart/2008/layout/HorizontalMultiLevelHierarchy"/>
    <dgm:cxn modelId="{63F0A17E-2BE7-42A7-BA20-FFD282BE8587}" type="presParOf" srcId="{8F7B87FB-B2D0-459C-8E5C-187BD0A0ABA7}" destId="{A562696B-3EA8-4663-93FB-3A065D1B4988}" srcOrd="1" destOrd="0" presId="urn:microsoft.com/office/officeart/2008/layout/HorizontalMultiLevelHierarchy"/>
    <dgm:cxn modelId="{669AAC65-4523-4F25-BD0D-3634BE101514}" type="presParOf" srcId="{A562696B-3EA8-4663-93FB-3A065D1B4988}" destId="{ED8E081D-8611-417A-AEEA-73DAE729B226}" srcOrd="0" destOrd="0" presId="urn:microsoft.com/office/officeart/2008/layout/HorizontalMultiLevelHierarchy"/>
    <dgm:cxn modelId="{3EC998E6-C6A4-49BC-96F8-47E806D47106}" type="presParOf" srcId="{A562696B-3EA8-4663-93FB-3A065D1B4988}" destId="{255A8402-27FD-4B2C-9B04-DF6B4F46DA2F}" srcOrd="1" destOrd="0" presId="urn:microsoft.com/office/officeart/2008/layout/HorizontalMultiLevelHierarchy"/>
    <dgm:cxn modelId="{9B61653C-8ABF-4D6A-A59E-5E60D5FEB058}" type="presParOf" srcId="{18A5EFAA-D6EA-4379-9220-8D0CF9E6B41F}" destId="{18E21B19-2626-459A-80B1-17E2870FEBE9}" srcOrd="2" destOrd="0" presId="urn:microsoft.com/office/officeart/2008/layout/HorizontalMultiLevelHierarchy"/>
    <dgm:cxn modelId="{2FCA12EE-8ECE-4844-92D3-C671238B1EB7}" type="presParOf" srcId="{18E21B19-2626-459A-80B1-17E2870FEBE9}" destId="{54F97C29-8289-45E2-B4CC-54D5D5BEAA1C}" srcOrd="0" destOrd="0" presId="urn:microsoft.com/office/officeart/2008/layout/HorizontalMultiLevelHierarchy"/>
    <dgm:cxn modelId="{A47A0ADD-D6A3-4389-B789-611CDCE0B2C6}" type="presParOf" srcId="{18A5EFAA-D6EA-4379-9220-8D0CF9E6B41F}" destId="{A88CBFBC-78E6-4348-874E-3DCC638D8F34}" srcOrd="3" destOrd="0" presId="urn:microsoft.com/office/officeart/2008/layout/HorizontalMultiLevelHierarchy"/>
    <dgm:cxn modelId="{D745899D-4683-430C-ACD9-E8E32BDB23DA}" type="presParOf" srcId="{A88CBFBC-78E6-4348-874E-3DCC638D8F34}" destId="{BD28B9BD-7099-42FA-B838-5F3431A5DB68}" srcOrd="0" destOrd="0" presId="urn:microsoft.com/office/officeart/2008/layout/HorizontalMultiLevelHierarchy"/>
    <dgm:cxn modelId="{327D4173-ECBE-4FEF-8CF7-AD894597C459}" type="presParOf" srcId="{A88CBFBC-78E6-4348-874E-3DCC638D8F34}" destId="{12DB0FE7-C026-4D50-B733-5F66E7E99205}" srcOrd="1" destOrd="0" presId="urn:microsoft.com/office/officeart/2008/layout/HorizontalMultiLevelHierarchy"/>
    <dgm:cxn modelId="{518FCF42-6458-4B7A-B85C-B1756E6A6F7B}" type="presParOf" srcId="{5A50BC75-3AF9-48D4-B407-FA578FA80936}" destId="{B076C010-5E65-4900-A80A-B538E1C99828}" srcOrd="2" destOrd="0" presId="urn:microsoft.com/office/officeart/2008/layout/HorizontalMultiLevelHierarchy"/>
    <dgm:cxn modelId="{80018132-0F4C-4091-8845-1BD86815FE2A}" type="presParOf" srcId="{B076C010-5E65-4900-A80A-B538E1C99828}" destId="{CF422CB0-2088-438B-B566-411323AE3DEE}" srcOrd="0" destOrd="0" presId="urn:microsoft.com/office/officeart/2008/layout/HorizontalMultiLevelHierarchy"/>
    <dgm:cxn modelId="{94172BEE-CED2-4E37-9F22-26DFA8E24968}" type="presParOf" srcId="{5A50BC75-3AF9-48D4-B407-FA578FA80936}" destId="{B568B533-824E-4EB9-ACD9-F0F06C0376CF}" srcOrd="3" destOrd="0" presId="urn:microsoft.com/office/officeart/2008/layout/HorizontalMultiLevelHierarchy"/>
    <dgm:cxn modelId="{421FE9C5-E819-431D-865E-70885EB7EC21}" type="presParOf" srcId="{B568B533-824E-4EB9-ACD9-F0F06C0376CF}" destId="{DCBFE581-BE8B-4FCD-A846-CDF22E8B2B31}" srcOrd="0" destOrd="0" presId="urn:microsoft.com/office/officeart/2008/layout/HorizontalMultiLevelHierarchy"/>
    <dgm:cxn modelId="{E90A3544-ACE3-4587-B2C5-AACECA16522C}" type="presParOf" srcId="{B568B533-824E-4EB9-ACD9-F0F06C0376CF}" destId="{13AC5AF8-370D-4A5F-9F86-FB445DAFB2F4}" srcOrd="1" destOrd="0" presId="urn:microsoft.com/office/officeart/2008/layout/HorizontalMultiLevelHierarchy"/>
    <dgm:cxn modelId="{C539EED4-F515-4576-8BCA-A44A3CF76CE8}" type="presParOf" srcId="{13AC5AF8-370D-4A5F-9F86-FB445DAFB2F4}" destId="{197F820D-0D1D-4630-A32F-7E414C80E247}" srcOrd="0" destOrd="0" presId="urn:microsoft.com/office/officeart/2008/layout/HorizontalMultiLevelHierarchy"/>
    <dgm:cxn modelId="{14F6964C-5C49-4A21-98C6-DB4229388D7E}" type="presParOf" srcId="{197F820D-0D1D-4630-A32F-7E414C80E247}" destId="{93B73BEA-C0A3-4580-BB75-364F24418E9A}" srcOrd="0" destOrd="0" presId="urn:microsoft.com/office/officeart/2008/layout/HorizontalMultiLevelHierarchy"/>
    <dgm:cxn modelId="{D4FEDC76-0E76-4B6B-881A-E7DB08109FEF}" type="presParOf" srcId="{13AC5AF8-370D-4A5F-9F86-FB445DAFB2F4}" destId="{02C3A2CC-34B5-4C17-83BF-A9B68F2400E4}" srcOrd="1" destOrd="0" presId="urn:microsoft.com/office/officeart/2008/layout/HorizontalMultiLevelHierarchy"/>
    <dgm:cxn modelId="{83E08958-5CEC-4A2C-8764-5F6F2C118E04}" type="presParOf" srcId="{02C3A2CC-34B5-4C17-83BF-A9B68F2400E4}" destId="{F7056263-E143-45B0-8DA4-C863A7F4BB9F}" srcOrd="0" destOrd="0" presId="urn:microsoft.com/office/officeart/2008/layout/HorizontalMultiLevelHierarchy"/>
    <dgm:cxn modelId="{8D1D689A-4418-409D-8A3F-6F1F7F92252A}" type="presParOf" srcId="{02C3A2CC-34B5-4C17-83BF-A9B68F2400E4}" destId="{700AC3E0-0C28-4455-B23F-5B1935FC4636}" srcOrd="1" destOrd="0" presId="urn:microsoft.com/office/officeart/2008/layout/HorizontalMultiLevelHierarchy"/>
    <dgm:cxn modelId="{FE97493D-B740-4C5A-B097-5D47BAA36E8C}" type="presParOf" srcId="{5A50BC75-3AF9-48D4-B407-FA578FA80936}" destId="{6648E270-B3A1-424A-981E-23431038F191}" srcOrd="4" destOrd="0" presId="urn:microsoft.com/office/officeart/2008/layout/HorizontalMultiLevelHierarchy"/>
    <dgm:cxn modelId="{2752EC39-F879-4F80-87F7-A6F8E56D160A}" type="presParOf" srcId="{6648E270-B3A1-424A-981E-23431038F191}" destId="{1DFA6E41-3305-46D9-A054-A796FE73665C}" srcOrd="0" destOrd="0" presId="urn:microsoft.com/office/officeart/2008/layout/HorizontalMultiLevelHierarchy"/>
    <dgm:cxn modelId="{59B22572-FBD3-4DB2-B732-5D9EEC0BBC14}" type="presParOf" srcId="{5A50BC75-3AF9-48D4-B407-FA578FA80936}" destId="{3EC0FC33-D28F-4FBB-B476-9B6A6A61603F}" srcOrd="5" destOrd="0" presId="urn:microsoft.com/office/officeart/2008/layout/HorizontalMultiLevelHierarchy"/>
    <dgm:cxn modelId="{792E4265-4ACE-4AA2-B237-05A1B2CA0E36}" type="presParOf" srcId="{3EC0FC33-D28F-4FBB-B476-9B6A6A61603F}" destId="{73B6837B-9B5C-476C-BB1D-8849DB97EB63}" srcOrd="0" destOrd="0" presId="urn:microsoft.com/office/officeart/2008/layout/HorizontalMultiLevelHierarchy"/>
    <dgm:cxn modelId="{F69C34A2-7A43-4BDF-8937-CDA9C6B857A6}" type="presParOf" srcId="{3EC0FC33-D28F-4FBB-B476-9B6A6A61603F}" destId="{8341330F-A51F-41B5-8690-F7E2DE809931}" srcOrd="1" destOrd="0" presId="urn:microsoft.com/office/officeart/2008/layout/HorizontalMultiLevelHierarchy"/>
    <dgm:cxn modelId="{E86324C0-9E2B-4681-9B35-88508B2FE684}" type="presParOf" srcId="{5A50BC75-3AF9-48D4-B407-FA578FA80936}" destId="{42DE8667-4BB3-4443-8464-A7B15A56D006}" srcOrd="6" destOrd="0" presId="urn:microsoft.com/office/officeart/2008/layout/HorizontalMultiLevelHierarchy"/>
    <dgm:cxn modelId="{C17A3682-6665-46AF-A784-F5DA1F7C7BBD}" type="presParOf" srcId="{42DE8667-4BB3-4443-8464-A7B15A56D006}" destId="{EF496677-B54E-4192-83D6-08E86B8C26B6}" srcOrd="0" destOrd="0" presId="urn:microsoft.com/office/officeart/2008/layout/HorizontalMultiLevelHierarchy"/>
    <dgm:cxn modelId="{13CA3106-1A79-42E8-AF41-D4A8816117A1}" type="presParOf" srcId="{5A50BC75-3AF9-48D4-B407-FA578FA80936}" destId="{822EA1CF-17E6-4CAA-BC09-D46E9CAC618A}" srcOrd="7" destOrd="0" presId="urn:microsoft.com/office/officeart/2008/layout/HorizontalMultiLevelHierarchy"/>
    <dgm:cxn modelId="{4C447CD1-EADC-4D40-AA7E-61B2C757AC7F}" type="presParOf" srcId="{822EA1CF-17E6-4CAA-BC09-D46E9CAC618A}" destId="{C8BF678D-6F3A-4604-AABE-117159D6B8E5}" srcOrd="0" destOrd="0" presId="urn:microsoft.com/office/officeart/2008/layout/HorizontalMultiLevelHierarchy"/>
    <dgm:cxn modelId="{565E0AF5-2746-4B12-86AF-D2BB22B596D2}" type="presParOf" srcId="{822EA1CF-17E6-4CAA-BC09-D46E9CAC618A}" destId="{AEFEAC45-0107-4F86-B469-A84C83B6F592}" srcOrd="1" destOrd="0" presId="urn:microsoft.com/office/officeart/2008/layout/HorizontalMultiLevelHierarchy"/>
    <dgm:cxn modelId="{CCC058AD-5D09-4395-B0B8-FB43754A0865}" type="presParOf" srcId="{5A50BC75-3AF9-48D4-B407-FA578FA80936}" destId="{FD17DFEA-6D5B-4BED-8C84-FF5B214ABB94}" srcOrd="8" destOrd="0" presId="urn:microsoft.com/office/officeart/2008/layout/HorizontalMultiLevelHierarchy"/>
    <dgm:cxn modelId="{ECA788D0-5F62-4985-AEFB-5C73A189F44A}" type="presParOf" srcId="{FD17DFEA-6D5B-4BED-8C84-FF5B214ABB94}" destId="{EDF78F6F-B1E7-47D0-BF23-528DC3FE4115}" srcOrd="0" destOrd="0" presId="urn:microsoft.com/office/officeart/2008/layout/HorizontalMultiLevelHierarchy"/>
    <dgm:cxn modelId="{362932E0-43DF-4383-9F30-418B31AEB24C}" type="presParOf" srcId="{5A50BC75-3AF9-48D4-B407-FA578FA80936}" destId="{40C7E9A8-BC8A-4565-B866-45B31C0F1EA9}" srcOrd="9" destOrd="0" presId="urn:microsoft.com/office/officeart/2008/layout/HorizontalMultiLevelHierarchy"/>
    <dgm:cxn modelId="{AFBA0112-BA05-4E1D-BF73-E6E71A5948C7}" type="presParOf" srcId="{40C7E9A8-BC8A-4565-B866-45B31C0F1EA9}" destId="{BB8AA4C3-9C84-4C65-AE09-CD8893F7822F}" srcOrd="0" destOrd="0" presId="urn:microsoft.com/office/officeart/2008/layout/HorizontalMultiLevelHierarchy"/>
    <dgm:cxn modelId="{ACF718B9-5651-4CBB-9879-F1631847657C}" type="presParOf" srcId="{40C7E9A8-BC8A-4565-B866-45B31C0F1EA9}" destId="{E8FC96B8-877C-4CF0-A332-BF277DE5F2F6}" srcOrd="1" destOrd="0" presId="urn:microsoft.com/office/officeart/2008/layout/HorizontalMultiLevelHierarchy"/>
    <dgm:cxn modelId="{F793C42D-F66D-4A97-B01E-3DBDA3B71C3F}" type="presParOf" srcId="{E8FC96B8-877C-4CF0-A332-BF277DE5F2F6}" destId="{41C81875-0EF3-4462-BE60-42FC6EA69F20}" srcOrd="0" destOrd="0" presId="urn:microsoft.com/office/officeart/2008/layout/HorizontalMultiLevelHierarchy"/>
    <dgm:cxn modelId="{5D7B551B-B62D-41A4-9BAE-08805FA0F1D2}" type="presParOf" srcId="{41C81875-0EF3-4462-BE60-42FC6EA69F20}" destId="{9AE1E3D3-62FB-4E47-B64A-B8B9E1440E47}" srcOrd="0" destOrd="0" presId="urn:microsoft.com/office/officeart/2008/layout/HorizontalMultiLevelHierarchy"/>
    <dgm:cxn modelId="{93FF3A9A-6019-4769-8AE7-D7656A56BDEB}" type="presParOf" srcId="{E8FC96B8-877C-4CF0-A332-BF277DE5F2F6}" destId="{02333AD2-771E-4E8C-924E-6A037835566F}" srcOrd="1" destOrd="0" presId="urn:microsoft.com/office/officeart/2008/layout/HorizontalMultiLevelHierarchy"/>
    <dgm:cxn modelId="{155C50FE-8C7A-457A-AA6D-D10FA900A7B6}" type="presParOf" srcId="{02333AD2-771E-4E8C-924E-6A037835566F}" destId="{DD5ECDC2-3165-4ACC-929A-65D5E08F5182}" srcOrd="0" destOrd="0" presId="urn:microsoft.com/office/officeart/2008/layout/HorizontalMultiLevelHierarchy"/>
    <dgm:cxn modelId="{C94E115E-6A93-4677-B568-B3A87168AFCB}" type="presParOf" srcId="{02333AD2-771E-4E8C-924E-6A037835566F}" destId="{86490874-7D41-4A20-A12C-289B0BCC8D01}" srcOrd="1" destOrd="0" presId="urn:microsoft.com/office/officeart/2008/layout/HorizontalMultiLevelHierarchy"/>
    <dgm:cxn modelId="{C1BDCA5E-2DEA-4D2C-8168-94C72E904488}" type="presParOf" srcId="{34E97AD0-EBAE-40F5-9BCA-EF9BB49202F8}" destId="{528CDD22-5ECF-47E0-8BBC-B72C26758B93}" srcOrd="2" destOrd="0" presId="urn:microsoft.com/office/officeart/2008/layout/HorizontalMultiLevelHierarchy"/>
    <dgm:cxn modelId="{EF357B7F-9D27-4C0D-9595-50F7296996D2}" type="presParOf" srcId="{528CDD22-5ECF-47E0-8BBC-B72C26758B93}" destId="{EFC7359F-2244-4077-9369-03394C9FD25A}" srcOrd="0" destOrd="0" presId="urn:microsoft.com/office/officeart/2008/layout/HorizontalMultiLevelHierarchy"/>
    <dgm:cxn modelId="{57EC7141-6B49-41A5-BFD0-BA957FCFD3BA}" type="presParOf" srcId="{34E97AD0-EBAE-40F5-9BCA-EF9BB49202F8}" destId="{078E9873-73BF-448B-9E3C-A969E6713663}" srcOrd="3" destOrd="0" presId="urn:microsoft.com/office/officeart/2008/layout/HorizontalMultiLevelHierarchy"/>
    <dgm:cxn modelId="{8091D60B-5497-4F1D-BA9B-385C6C9C5A8A}" type="presParOf" srcId="{078E9873-73BF-448B-9E3C-A969E6713663}" destId="{66DE5B92-D0E3-4CBC-86D4-B272A9DDB702}" srcOrd="0" destOrd="0" presId="urn:microsoft.com/office/officeart/2008/layout/HorizontalMultiLevelHierarchy"/>
    <dgm:cxn modelId="{673DCB9B-3C09-4597-A42E-97F467EDCDAF}" type="presParOf" srcId="{078E9873-73BF-448B-9E3C-A969E6713663}" destId="{1EACA48F-4260-42C7-9A75-15B6824DA45E}" srcOrd="1" destOrd="0" presId="urn:microsoft.com/office/officeart/2008/layout/HorizontalMultiLevelHierarchy"/>
    <dgm:cxn modelId="{214EEDF0-384F-453E-9576-510575FDF724}" type="presParOf" srcId="{1EACA48F-4260-42C7-9A75-15B6824DA45E}" destId="{AC7A361A-A6E6-414F-8114-F326EF46AF94}" srcOrd="0" destOrd="0" presId="urn:microsoft.com/office/officeart/2008/layout/HorizontalMultiLevelHierarchy"/>
    <dgm:cxn modelId="{253FBC6F-E2C5-4BA4-9FB0-BA8ED1F45A7C}" type="presParOf" srcId="{AC7A361A-A6E6-414F-8114-F326EF46AF94}" destId="{C6C4D87F-7865-42CA-9095-1F79E3B5D4E0}" srcOrd="0" destOrd="0" presId="urn:microsoft.com/office/officeart/2008/layout/HorizontalMultiLevelHierarchy"/>
    <dgm:cxn modelId="{AB3F9492-44F4-4753-8AC1-D7BDFA6A8611}" type="presParOf" srcId="{1EACA48F-4260-42C7-9A75-15B6824DA45E}" destId="{BAD2E9B7-E2BC-489F-9AAF-495C1990713E}" srcOrd="1" destOrd="0" presId="urn:microsoft.com/office/officeart/2008/layout/HorizontalMultiLevelHierarchy"/>
    <dgm:cxn modelId="{9E12BA2A-29B6-473E-A9D9-3E8E5AEF67F7}" type="presParOf" srcId="{BAD2E9B7-E2BC-489F-9AAF-495C1990713E}" destId="{91982EFD-1A88-4157-A82C-556426362ECA}" srcOrd="0" destOrd="0" presId="urn:microsoft.com/office/officeart/2008/layout/HorizontalMultiLevelHierarchy"/>
    <dgm:cxn modelId="{081F4F4D-4E20-4983-8D21-6AEA29009AC3}" type="presParOf" srcId="{BAD2E9B7-E2BC-489F-9AAF-495C1990713E}" destId="{CB282605-09E0-486C-9B14-BD2E643E9775}" srcOrd="1" destOrd="0" presId="urn:microsoft.com/office/officeart/2008/layout/HorizontalMultiLevelHierarchy"/>
    <dgm:cxn modelId="{560F8553-FF16-4C81-AF27-07CE18A82151}" type="presParOf" srcId="{34E97AD0-EBAE-40F5-9BCA-EF9BB49202F8}" destId="{C3F581B3-7686-454F-B078-7F7B9E541844}" srcOrd="4" destOrd="0" presId="urn:microsoft.com/office/officeart/2008/layout/HorizontalMultiLevelHierarchy"/>
    <dgm:cxn modelId="{71EDD729-2380-42BB-94E2-F0D3378F8C0B}" type="presParOf" srcId="{C3F581B3-7686-454F-B078-7F7B9E541844}" destId="{1D1BAB64-CB82-4589-AF09-47D290B5A333}" srcOrd="0" destOrd="0" presId="urn:microsoft.com/office/officeart/2008/layout/HorizontalMultiLevelHierarchy"/>
    <dgm:cxn modelId="{4AD4378B-A53A-496A-882A-9C01E6756562}" type="presParOf" srcId="{34E97AD0-EBAE-40F5-9BCA-EF9BB49202F8}" destId="{D62A417D-B8D6-49F0-AA91-C098E54A84E5}" srcOrd="5" destOrd="0" presId="urn:microsoft.com/office/officeart/2008/layout/HorizontalMultiLevelHierarchy"/>
    <dgm:cxn modelId="{A5B4834F-FC4A-4A3B-AFCC-421E31AE3D6F}" type="presParOf" srcId="{D62A417D-B8D6-49F0-AA91-C098E54A84E5}" destId="{69469BD5-D0F1-4ED1-9EE2-39F076786C1B}" srcOrd="0" destOrd="0" presId="urn:microsoft.com/office/officeart/2008/layout/HorizontalMultiLevelHierarchy"/>
    <dgm:cxn modelId="{0B862528-4D71-4433-9A68-FA009245CE57}" type="presParOf" srcId="{D62A417D-B8D6-49F0-AA91-C098E54A84E5}" destId="{C97138F3-DCFC-4DE5-B089-49C60AF2A91D}" srcOrd="1" destOrd="0" presId="urn:microsoft.com/office/officeart/2008/layout/HorizontalMultiLevelHierarchy"/>
    <dgm:cxn modelId="{5ABD2EE1-D41C-464B-8D2D-44859B8A73E8}" type="presParOf" srcId="{34E97AD0-EBAE-40F5-9BCA-EF9BB49202F8}" destId="{51138B1B-93C1-45CE-A409-998F024EC6EE}" srcOrd="6" destOrd="0" presId="urn:microsoft.com/office/officeart/2008/layout/HorizontalMultiLevelHierarchy"/>
    <dgm:cxn modelId="{276EB818-C5C9-4441-8EE0-61D0894951D1}" type="presParOf" srcId="{51138B1B-93C1-45CE-A409-998F024EC6EE}" destId="{C75F5331-113C-4940-B730-4ACFBE0C187C}" srcOrd="0" destOrd="0" presId="urn:microsoft.com/office/officeart/2008/layout/HorizontalMultiLevelHierarchy"/>
    <dgm:cxn modelId="{DD3353FA-CD1E-48D6-ADAC-34FBAE9006BB}" type="presParOf" srcId="{34E97AD0-EBAE-40F5-9BCA-EF9BB49202F8}" destId="{45F59F24-F2D4-4DEB-8523-3B95AA0C6FAA}" srcOrd="7" destOrd="0" presId="urn:microsoft.com/office/officeart/2008/layout/HorizontalMultiLevelHierarchy"/>
    <dgm:cxn modelId="{8CACC71E-6A5D-40CE-89F1-E906199F2CFA}" type="presParOf" srcId="{45F59F24-F2D4-4DEB-8523-3B95AA0C6FAA}" destId="{6D8CCFC7-ED33-4583-9993-A9EFFE2A12CC}" srcOrd="0" destOrd="0" presId="urn:microsoft.com/office/officeart/2008/layout/HorizontalMultiLevelHierarchy"/>
    <dgm:cxn modelId="{64A49999-9316-4E67-8E48-98CC6902DF3E}" type="presParOf" srcId="{45F59F24-F2D4-4DEB-8523-3B95AA0C6FAA}" destId="{253AC9FD-188F-40B6-B29F-68B0A961DF47}" srcOrd="1" destOrd="0" presId="urn:microsoft.com/office/officeart/2008/layout/HorizontalMultiLevelHierarchy"/>
    <dgm:cxn modelId="{A5D58569-C9F7-442D-B0C7-97603E3AD2C1}" type="presParOf" srcId="{34E97AD0-EBAE-40F5-9BCA-EF9BB49202F8}" destId="{757B21D7-2C6C-4DFF-BF9C-EC2568D23D1B}" srcOrd="8" destOrd="0" presId="urn:microsoft.com/office/officeart/2008/layout/HorizontalMultiLevelHierarchy"/>
    <dgm:cxn modelId="{F6E90C0E-8235-4755-9FCB-AC1A06E5B414}" type="presParOf" srcId="{757B21D7-2C6C-4DFF-BF9C-EC2568D23D1B}" destId="{ABF10305-C003-4509-BCAE-D62092EBCFAF}" srcOrd="0" destOrd="0" presId="urn:microsoft.com/office/officeart/2008/layout/HorizontalMultiLevelHierarchy"/>
    <dgm:cxn modelId="{7CF983C2-26BB-4A8D-A9FA-2FC777F891C9}" type="presParOf" srcId="{34E97AD0-EBAE-40F5-9BCA-EF9BB49202F8}" destId="{5394FCBE-2BFD-4E94-AE7C-6EBA9683F064}" srcOrd="9" destOrd="0" presId="urn:microsoft.com/office/officeart/2008/layout/HorizontalMultiLevelHierarchy"/>
    <dgm:cxn modelId="{6B89D134-57D9-4EFE-8D62-1B0E3EFDB653}" type="presParOf" srcId="{5394FCBE-2BFD-4E94-AE7C-6EBA9683F064}" destId="{A039A49E-E601-4F76-AFC6-139D7712D9A5}" srcOrd="0" destOrd="0" presId="urn:microsoft.com/office/officeart/2008/layout/HorizontalMultiLevelHierarchy"/>
    <dgm:cxn modelId="{1004A8A5-1B6E-4EBF-9391-387113B26CAD}" type="presParOf" srcId="{5394FCBE-2BFD-4E94-AE7C-6EBA9683F064}" destId="{3B1DA57D-53F4-492E-A115-7EBDD8FA8EDD}" srcOrd="1" destOrd="0" presId="urn:microsoft.com/office/officeart/2008/layout/HorizontalMultiLevelHierarchy"/>
    <dgm:cxn modelId="{64D80D03-F5D8-4347-8154-560F5CD1137D}" type="presParOf" srcId="{3B1DA57D-53F4-492E-A115-7EBDD8FA8EDD}" destId="{8A0AB41F-A8BA-4E90-BDBC-CAC771E1D3AA}" srcOrd="0" destOrd="0" presId="urn:microsoft.com/office/officeart/2008/layout/HorizontalMultiLevelHierarchy"/>
    <dgm:cxn modelId="{DE169D8C-6C61-42A6-8CC1-9747798E2103}" type="presParOf" srcId="{8A0AB41F-A8BA-4E90-BDBC-CAC771E1D3AA}" destId="{E4B76367-CC6A-41E8-9132-FD14941606C5}" srcOrd="0" destOrd="0" presId="urn:microsoft.com/office/officeart/2008/layout/HorizontalMultiLevelHierarchy"/>
    <dgm:cxn modelId="{53BE0C2E-D993-47B8-9068-FDB77A7A9195}" type="presParOf" srcId="{3B1DA57D-53F4-492E-A115-7EBDD8FA8EDD}" destId="{EBE0982C-4D0C-475E-970E-AB312558A726}" srcOrd="1" destOrd="0" presId="urn:microsoft.com/office/officeart/2008/layout/HorizontalMultiLevelHierarchy"/>
    <dgm:cxn modelId="{9D54E593-CF74-42C6-9F00-DB61901D4B68}" type="presParOf" srcId="{EBE0982C-4D0C-475E-970E-AB312558A726}" destId="{E2F2EF22-9E16-4CB2-9695-5E626C2DDB80}" srcOrd="0" destOrd="0" presId="urn:microsoft.com/office/officeart/2008/layout/HorizontalMultiLevelHierarchy"/>
    <dgm:cxn modelId="{3988A3DF-DD1C-4130-93F7-C848F5A3F229}" type="presParOf" srcId="{EBE0982C-4D0C-475E-970E-AB312558A726}" destId="{F1BF79CA-921B-471D-97B5-E9722158835A}" srcOrd="1" destOrd="0" presId="urn:microsoft.com/office/officeart/2008/layout/HorizontalMultiLevelHierarchy"/>
    <dgm:cxn modelId="{46FF2150-23AA-488C-A506-B8AF5A304A80}" type="presParOf" srcId="{DDA88445-7E9B-435F-80ED-6BECF5B5B2BC}" destId="{FAF1A60C-B738-474D-A58B-1B5C1345C8C0}" srcOrd="4" destOrd="0" presId="urn:microsoft.com/office/officeart/2008/layout/HorizontalMultiLevelHierarchy"/>
    <dgm:cxn modelId="{FB0586B1-B0FD-481B-9FDE-166F99CCBA43}" type="presParOf" srcId="{FAF1A60C-B738-474D-A58B-1B5C1345C8C0}" destId="{BD16BD7F-D11D-4F74-AA43-7D34BDB9C21B}" srcOrd="0" destOrd="0" presId="urn:microsoft.com/office/officeart/2008/layout/HorizontalMultiLevelHierarchy"/>
    <dgm:cxn modelId="{223AFD66-F192-4745-9099-E1BE26CF6E3B}" type="presParOf" srcId="{DDA88445-7E9B-435F-80ED-6BECF5B5B2BC}" destId="{558E63F3-46C2-441D-955F-123F945B0853}" srcOrd="5" destOrd="0" presId="urn:microsoft.com/office/officeart/2008/layout/HorizontalMultiLevelHierarchy"/>
    <dgm:cxn modelId="{0786153F-B8BC-4AB5-B471-AEC485B4B99C}" type="presParOf" srcId="{558E63F3-46C2-441D-955F-123F945B0853}" destId="{A7C6DC27-A5B2-42D2-9138-954366A4AB0E}" srcOrd="0" destOrd="0" presId="urn:microsoft.com/office/officeart/2008/layout/HorizontalMultiLevelHierarchy"/>
    <dgm:cxn modelId="{8AC86F9C-F9B1-47DF-9004-C30516A7F0E7}" type="presParOf" srcId="{558E63F3-46C2-441D-955F-123F945B0853}" destId="{30BAD10E-8732-4A99-9FEC-AE8829D5F829}" srcOrd="1" destOrd="0" presId="urn:microsoft.com/office/officeart/2008/layout/HorizontalMultiLevelHierarchy"/>
    <dgm:cxn modelId="{EC3EB90F-B643-41E1-9682-C89EBACB45E1}" type="presParOf" srcId="{DDA88445-7E9B-435F-80ED-6BECF5B5B2BC}" destId="{94107B38-F1BD-4ED3-9522-ED8F2A4FC19F}" srcOrd="6" destOrd="0" presId="urn:microsoft.com/office/officeart/2008/layout/HorizontalMultiLevelHierarchy"/>
    <dgm:cxn modelId="{EAC7CC52-3EB2-40D0-91CB-209ADF48D02A}" type="presParOf" srcId="{94107B38-F1BD-4ED3-9522-ED8F2A4FC19F}" destId="{AEA6DBFD-62F8-4D2C-8D71-3C54286C46D3}" srcOrd="0" destOrd="0" presId="urn:microsoft.com/office/officeart/2008/layout/HorizontalMultiLevelHierarchy"/>
    <dgm:cxn modelId="{71C86C75-2DDE-4D1B-8A71-DAF781825956}" type="presParOf" srcId="{DDA88445-7E9B-435F-80ED-6BECF5B5B2BC}" destId="{44F9BC11-D053-4B9D-AE70-5EB49DE2857D}" srcOrd="7" destOrd="0" presId="urn:microsoft.com/office/officeart/2008/layout/HorizontalMultiLevelHierarchy"/>
    <dgm:cxn modelId="{C1521D28-A3D4-4563-A3EA-D6747B319FF7}" type="presParOf" srcId="{44F9BC11-D053-4B9D-AE70-5EB49DE2857D}" destId="{22AD57C7-BB6A-4628-A25C-E5761C45F944}" srcOrd="0" destOrd="0" presId="urn:microsoft.com/office/officeart/2008/layout/HorizontalMultiLevelHierarchy"/>
    <dgm:cxn modelId="{918C55DE-9653-4FD7-B37E-7BD88DDF1B30}" type="presParOf" srcId="{44F9BC11-D053-4B9D-AE70-5EB49DE2857D}" destId="{5323AB28-BD6E-4707-9EC9-37B266568918}" srcOrd="1" destOrd="0" presId="urn:microsoft.com/office/officeart/2008/layout/HorizontalMultiLevelHierarchy"/>
    <dgm:cxn modelId="{14F656D5-A995-4DD5-9C88-1432C14CFCE5}" type="presParOf" srcId="{5323AB28-BD6E-4707-9EC9-37B266568918}" destId="{5A53D90F-62D2-466B-9F43-C118D0F8399F}" srcOrd="0" destOrd="0" presId="urn:microsoft.com/office/officeart/2008/layout/HorizontalMultiLevelHierarchy"/>
    <dgm:cxn modelId="{E6C4A257-AED8-486F-A1AF-65201B8BFF14}" type="presParOf" srcId="{5A53D90F-62D2-466B-9F43-C118D0F8399F}" destId="{520F87AC-30B5-47C6-B7D0-82F874DAF505}" srcOrd="0" destOrd="0" presId="urn:microsoft.com/office/officeart/2008/layout/HorizontalMultiLevelHierarchy"/>
    <dgm:cxn modelId="{CE4BAEF1-107C-4F64-925E-5A03FC1CF900}" type="presParOf" srcId="{5323AB28-BD6E-4707-9EC9-37B266568918}" destId="{AFACE1E4-429D-4EDF-A508-1924C386329E}" srcOrd="1" destOrd="0" presId="urn:microsoft.com/office/officeart/2008/layout/HorizontalMultiLevelHierarchy"/>
    <dgm:cxn modelId="{AE29003B-7E8F-4E9E-A052-B3476C0E2AA1}" type="presParOf" srcId="{AFACE1E4-429D-4EDF-A508-1924C386329E}" destId="{70EF986C-7748-4AEA-8ED2-C527EAE2E742}" srcOrd="0" destOrd="0" presId="urn:microsoft.com/office/officeart/2008/layout/HorizontalMultiLevelHierarchy"/>
    <dgm:cxn modelId="{911B6270-06B6-40F4-B4CE-92D45277E602}" type="presParOf" srcId="{AFACE1E4-429D-4EDF-A508-1924C386329E}" destId="{6E0EF3C2-0A57-4F15-941C-62C764A6C816}" srcOrd="1" destOrd="0" presId="urn:microsoft.com/office/officeart/2008/layout/HorizontalMultiLevelHierarchy"/>
    <dgm:cxn modelId="{5F76E27C-160E-4AA4-A360-3DD20A1FC0EE}" type="presParOf" srcId="{DDA88445-7E9B-435F-80ED-6BECF5B5B2BC}" destId="{14B13361-B793-451E-B650-FB5D29BB854E}" srcOrd="8" destOrd="0" presId="urn:microsoft.com/office/officeart/2008/layout/HorizontalMultiLevelHierarchy"/>
    <dgm:cxn modelId="{6CD7F119-2441-446A-979D-B17A4BF338D3}" type="presParOf" srcId="{14B13361-B793-451E-B650-FB5D29BB854E}" destId="{56929F87-07F4-4A19-82F5-638ADE3231AF}" srcOrd="0" destOrd="0" presId="urn:microsoft.com/office/officeart/2008/layout/HorizontalMultiLevelHierarchy"/>
    <dgm:cxn modelId="{6466475F-4552-4544-9707-A3592A37FD52}" type="presParOf" srcId="{DDA88445-7E9B-435F-80ED-6BECF5B5B2BC}" destId="{0328064E-6AF0-4C3C-9CBA-CBE0B073BFAC}" srcOrd="9" destOrd="0" presId="urn:microsoft.com/office/officeart/2008/layout/HorizontalMultiLevelHierarchy"/>
    <dgm:cxn modelId="{4CE42D27-5864-4992-B59A-C41412BF11F6}" type="presParOf" srcId="{0328064E-6AF0-4C3C-9CBA-CBE0B073BFAC}" destId="{C1213127-FC8F-4484-AC91-27BC5CF6D16F}" srcOrd="0" destOrd="0" presId="urn:microsoft.com/office/officeart/2008/layout/HorizontalMultiLevelHierarchy"/>
    <dgm:cxn modelId="{53285B14-F338-4D30-B30F-836276F10C88}" type="presParOf" srcId="{0328064E-6AF0-4C3C-9CBA-CBE0B073BFAC}" destId="{690CA062-95D8-4C66-931F-1C956D644DC0}" srcOrd="1" destOrd="0" presId="urn:microsoft.com/office/officeart/2008/layout/HorizontalMultiLevelHierarchy"/>
    <dgm:cxn modelId="{31CC2B2D-A8EA-4659-9677-8FFBD09C3113}" type="presParOf" srcId="{F288D967-DA6F-40F1-A183-49D3CCC93B0E}" destId="{E7C6547A-9B44-4F92-95F0-C7579432C90C}" srcOrd="4" destOrd="0" presId="urn:microsoft.com/office/officeart/2008/layout/HorizontalMultiLevelHierarchy"/>
    <dgm:cxn modelId="{960516BC-AB35-4452-B568-D1D452C630F0}" type="presParOf" srcId="{E7C6547A-9B44-4F92-95F0-C7579432C90C}" destId="{C10F841B-C316-424A-868A-3CC7A9FFF74E}" srcOrd="0" destOrd="0" presId="urn:microsoft.com/office/officeart/2008/layout/HorizontalMultiLevelHierarchy"/>
    <dgm:cxn modelId="{AAB58AAF-B8A1-473E-B5EC-979ECE201E5C}" type="presParOf" srcId="{F288D967-DA6F-40F1-A183-49D3CCC93B0E}" destId="{161611A8-55E7-463B-A198-C43317051B87}" srcOrd="5" destOrd="0" presId="urn:microsoft.com/office/officeart/2008/layout/HorizontalMultiLevelHierarchy"/>
    <dgm:cxn modelId="{3E95A2AB-5401-4057-B2C8-07C304D2EFD1}" type="presParOf" srcId="{161611A8-55E7-463B-A198-C43317051B87}" destId="{E94AF3E4-5E5A-4B16-AD61-6584B2FAFEF7}" srcOrd="0" destOrd="0" presId="urn:microsoft.com/office/officeart/2008/layout/HorizontalMultiLevelHierarchy"/>
    <dgm:cxn modelId="{74D10F10-5002-41F1-8533-6010513B4403}" type="presParOf" srcId="{161611A8-55E7-463B-A198-C43317051B87}" destId="{31C495A2-33F5-4543-88C9-2CCC8578AFA5}" srcOrd="1" destOrd="0" presId="urn:microsoft.com/office/officeart/2008/layout/HorizontalMultiLevelHierarchy"/>
    <dgm:cxn modelId="{943E5FAA-6D28-40A0-9399-9FEDB26BDAA3}" type="presParOf" srcId="{F288D967-DA6F-40F1-A183-49D3CCC93B0E}" destId="{49A838BB-D908-4C4F-8A97-259B2BBD5629}" srcOrd="6" destOrd="0" presId="urn:microsoft.com/office/officeart/2008/layout/HorizontalMultiLevelHierarchy"/>
    <dgm:cxn modelId="{E9C99EF4-08E2-43D9-A2B3-2B6B0B169041}" type="presParOf" srcId="{49A838BB-D908-4C4F-8A97-259B2BBD5629}" destId="{0078567D-47D2-4AC1-962D-8F70D5A2188C}" srcOrd="0" destOrd="0" presId="urn:microsoft.com/office/officeart/2008/layout/HorizontalMultiLevelHierarchy"/>
    <dgm:cxn modelId="{364F085A-6E16-47F3-A78F-EAB318A63926}" type="presParOf" srcId="{F288D967-DA6F-40F1-A183-49D3CCC93B0E}" destId="{9CB6ADB3-C8F6-40DA-9CA1-E7F06D00BA18}" srcOrd="7" destOrd="0" presId="urn:microsoft.com/office/officeart/2008/layout/HorizontalMultiLevelHierarchy"/>
    <dgm:cxn modelId="{B1EDF0AA-8BE5-49B6-A0BB-71D795F39BCC}" type="presParOf" srcId="{9CB6ADB3-C8F6-40DA-9CA1-E7F06D00BA18}" destId="{B0E8E657-EEF3-4245-A113-7482F3EAFEBD}" srcOrd="0" destOrd="0" presId="urn:microsoft.com/office/officeart/2008/layout/HorizontalMultiLevelHierarchy"/>
    <dgm:cxn modelId="{D6D60ACD-AF0D-4534-A94E-C51BD7F73980}" type="presParOf" srcId="{9CB6ADB3-C8F6-40DA-9CA1-E7F06D00BA18}" destId="{2CF34FEC-99AB-4B8B-8412-F5B22CF29A2E}" srcOrd="1" destOrd="0" presId="urn:microsoft.com/office/officeart/2008/layout/HorizontalMultiLevelHierarchy"/>
    <dgm:cxn modelId="{0BE0D233-9E0D-44B5-9B86-196F096545F9}" type="presParOf" srcId="{2CF34FEC-99AB-4B8B-8412-F5B22CF29A2E}" destId="{3437A5AD-185B-4DBB-AC16-D3F2906AE64E}" srcOrd="0" destOrd="0" presId="urn:microsoft.com/office/officeart/2008/layout/HorizontalMultiLevelHierarchy"/>
    <dgm:cxn modelId="{B6B02872-27A6-4C62-B83B-9FA24EC7E7AA}" type="presParOf" srcId="{3437A5AD-185B-4DBB-AC16-D3F2906AE64E}" destId="{380D1254-FF39-41A9-8530-8432F3238331}" srcOrd="0" destOrd="0" presId="urn:microsoft.com/office/officeart/2008/layout/HorizontalMultiLevelHierarchy"/>
    <dgm:cxn modelId="{1E771233-8CF7-41A0-82DA-AB721E5BF7C0}" type="presParOf" srcId="{2CF34FEC-99AB-4B8B-8412-F5B22CF29A2E}" destId="{C67ECCA8-E541-4015-A566-387917805E4B}" srcOrd="1" destOrd="0" presId="urn:microsoft.com/office/officeart/2008/layout/HorizontalMultiLevelHierarchy"/>
    <dgm:cxn modelId="{65FB4F14-350F-46B6-B016-386D951711E8}" type="presParOf" srcId="{C67ECCA8-E541-4015-A566-387917805E4B}" destId="{2182B9C5-3EAF-467F-B2E1-A54AB1810601}" srcOrd="0" destOrd="0" presId="urn:microsoft.com/office/officeart/2008/layout/HorizontalMultiLevelHierarchy"/>
    <dgm:cxn modelId="{42846500-AAF8-4C28-992E-DE9C7453587D}" type="presParOf" srcId="{C67ECCA8-E541-4015-A566-387917805E4B}" destId="{EA7CDD45-B6DD-4350-BCA6-4D75C268FC98}" srcOrd="1" destOrd="0" presId="urn:microsoft.com/office/officeart/2008/layout/HorizontalMultiLevelHierarchy"/>
    <dgm:cxn modelId="{08F50042-19CD-403E-9A83-C97C1DC3C302}" type="presParOf" srcId="{F288D967-DA6F-40F1-A183-49D3CCC93B0E}" destId="{B54061B3-4205-46C9-A951-10D30F70CB78}" srcOrd="8" destOrd="0" presId="urn:microsoft.com/office/officeart/2008/layout/HorizontalMultiLevelHierarchy"/>
    <dgm:cxn modelId="{B6BF7B3C-F63B-43AC-8627-94503B9BB3B3}" type="presParOf" srcId="{B54061B3-4205-46C9-A951-10D30F70CB78}" destId="{AE68A4C2-3D2A-4E8F-B618-5CD3EC73ADBB}" srcOrd="0" destOrd="0" presId="urn:microsoft.com/office/officeart/2008/layout/HorizontalMultiLevelHierarchy"/>
    <dgm:cxn modelId="{9B801525-36B6-4373-86FF-0940B932E610}" type="presParOf" srcId="{F288D967-DA6F-40F1-A183-49D3CCC93B0E}" destId="{76465861-77C0-4E06-8392-B6BE8B87DC8C}" srcOrd="9" destOrd="0" presId="urn:microsoft.com/office/officeart/2008/layout/HorizontalMultiLevelHierarchy"/>
    <dgm:cxn modelId="{06AF71C9-7AD3-49E0-B175-30FBBA07194F}" type="presParOf" srcId="{76465861-77C0-4E06-8392-B6BE8B87DC8C}" destId="{29D71378-B76B-4DFC-A76D-EC9DEA30758C}" srcOrd="0" destOrd="0" presId="urn:microsoft.com/office/officeart/2008/layout/HorizontalMultiLevelHierarchy"/>
    <dgm:cxn modelId="{E46CBF48-BC88-466F-BED0-834B876F6889}" type="presParOf" srcId="{76465861-77C0-4E06-8392-B6BE8B87DC8C}" destId="{6C7E10A7-91D2-49E8-AA86-222ED0EEFED5}" srcOrd="1" destOrd="0" presId="urn:microsoft.com/office/officeart/2008/layout/HorizontalMultiLevelHierarchy"/>
    <dgm:cxn modelId="{6F2594B7-9A11-4F47-BA51-AEAA919B9031}" type="presParOf" srcId="{7C98D7FF-D53D-4952-A15A-A7191311FF41}" destId="{D2A6F856-BD6C-44BD-96E7-0E75C9E7AC1A}" srcOrd="2" destOrd="0" presId="urn:microsoft.com/office/officeart/2008/layout/HorizontalMultiLevelHierarchy"/>
    <dgm:cxn modelId="{0E9A3BC3-B42C-4CB2-AE7B-DFA01A63682C}" type="presParOf" srcId="{D2A6F856-BD6C-44BD-96E7-0E75C9E7AC1A}" destId="{D8585E9A-1D5E-4157-9C2D-1EB846A30A41}" srcOrd="0" destOrd="0" presId="urn:microsoft.com/office/officeart/2008/layout/HorizontalMultiLevelHierarchy"/>
    <dgm:cxn modelId="{F6200D0F-9AD6-46AE-8115-A4E277A893B0}" type="presParOf" srcId="{7C98D7FF-D53D-4952-A15A-A7191311FF41}" destId="{7C4AA9A1-ECDA-4BF2-A04D-6253D86E3ED1}" srcOrd="3" destOrd="0" presId="urn:microsoft.com/office/officeart/2008/layout/HorizontalMultiLevelHierarchy"/>
    <dgm:cxn modelId="{4E1A5123-1D70-420D-96D0-07126D80A03A}" type="presParOf" srcId="{7C4AA9A1-ECDA-4BF2-A04D-6253D86E3ED1}" destId="{516BF674-1C2F-4E2A-85F9-8A7208D83BC0}" srcOrd="0" destOrd="0" presId="urn:microsoft.com/office/officeart/2008/layout/HorizontalMultiLevelHierarchy"/>
    <dgm:cxn modelId="{840232D2-51AA-4318-8CB8-E61DEBC9E78E}" type="presParOf" srcId="{7C4AA9A1-ECDA-4BF2-A04D-6253D86E3ED1}" destId="{71B425A4-BDC9-42DB-81E1-21E698B1D7E3}" srcOrd="1" destOrd="0" presId="urn:microsoft.com/office/officeart/2008/layout/HorizontalMultiLevelHierarchy"/>
    <dgm:cxn modelId="{2D0E27D7-77E1-46A3-8751-4D0B4C545C16}" type="presParOf" srcId="{71B425A4-BDC9-42DB-81E1-21E698B1D7E3}" destId="{9BF39579-D6A9-43BD-9FAF-BE934A384E80}" srcOrd="0" destOrd="0" presId="urn:microsoft.com/office/officeart/2008/layout/HorizontalMultiLevelHierarchy"/>
    <dgm:cxn modelId="{80F6D07D-8C53-4F7A-BDB0-2037602B3BD3}" type="presParOf" srcId="{9BF39579-D6A9-43BD-9FAF-BE934A384E80}" destId="{46ECBEEF-5545-476C-BFB8-76740E520628}" srcOrd="0" destOrd="0" presId="urn:microsoft.com/office/officeart/2008/layout/HorizontalMultiLevelHierarchy"/>
    <dgm:cxn modelId="{D4069031-B643-4A94-9BF0-539BA7660413}" type="presParOf" srcId="{71B425A4-BDC9-42DB-81E1-21E698B1D7E3}" destId="{E6526ADA-8819-4743-B232-EF33ADFEF201}" srcOrd="1" destOrd="0" presId="urn:microsoft.com/office/officeart/2008/layout/HorizontalMultiLevelHierarchy"/>
    <dgm:cxn modelId="{252B2FEC-B0E1-4CD4-893A-67EF5959D883}" type="presParOf" srcId="{E6526ADA-8819-4743-B232-EF33ADFEF201}" destId="{9E799D38-4796-4D18-B280-B48D9DBEEA6D}" srcOrd="0" destOrd="0" presId="urn:microsoft.com/office/officeart/2008/layout/HorizontalMultiLevelHierarchy"/>
    <dgm:cxn modelId="{F9A4F30D-E193-4936-BA16-C7AE0F685E4F}" type="presParOf" srcId="{E6526ADA-8819-4743-B232-EF33ADFEF201}" destId="{D8581895-44F3-4333-8F27-8A90FA82DDA7}" srcOrd="1" destOrd="0" presId="urn:microsoft.com/office/officeart/2008/layout/HorizontalMultiLevelHierarchy"/>
    <dgm:cxn modelId="{46F06E54-F241-44E7-8381-47BCB5F1D305}" type="presParOf" srcId="{7C98D7FF-D53D-4952-A15A-A7191311FF41}" destId="{82351BC6-51DC-4476-8EF6-222868BC8320}" srcOrd="4" destOrd="0" presId="urn:microsoft.com/office/officeart/2008/layout/HorizontalMultiLevelHierarchy"/>
    <dgm:cxn modelId="{79A0FB83-EBFC-4C39-B3AA-DB881AFF19DF}" type="presParOf" srcId="{82351BC6-51DC-4476-8EF6-222868BC8320}" destId="{79378D4D-15D4-4617-AD9C-44A8F2034AF7}" srcOrd="0" destOrd="0" presId="urn:microsoft.com/office/officeart/2008/layout/HorizontalMultiLevelHierarchy"/>
    <dgm:cxn modelId="{6511AB11-35EB-419F-A29E-7C9F0241289B}" type="presParOf" srcId="{7C98D7FF-D53D-4952-A15A-A7191311FF41}" destId="{D42563C2-7F46-4168-BC6E-7292CFEE91CC}" srcOrd="5" destOrd="0" presId="urn:microsoft.com/office/officeart/2008/layout/HorizontalMultiLevelHierarchy"/>
    <dgm:cxn modelId="{EDDF3E5A-6C74-414E-832E-087D4FB13AF6}" type="presParOf" srcId="{D42563C2-7F46-4168-BC6E-7292CFEE91CC}" destId="{6D547B87-C660-45B3-9D69-0403ECC8C165}" srcOrd="0" destOrd="0" presId="urn:microsoft.com/office/officeart/2008/layout/HorizontalMultiLevelHierarchy"/>
    <dgm:cxn modelId="{2D973A6A-06B1-42B4-8723-92A56D0478BD}" type="presParOf" srcId="{D42563C2-7F46-4168-BC6E-7292CFEE91CC}" destId="{DAADCB61-D457-46E3-AA7D-02BAE48CBA2C}" srcOrd="1" destOrd="0" presId="urn:microsoft.com/office/officeart/2008/layout/HorizontalMultiLevelHierarchy"/>
    <dgm:cxn modelId="{36582898-B247-49CE-9E63-5246603DDF10}" type="presParOf" srcId="{7C98D7FF-D53D-4952-A15A-A7191311FF41}" destId="{26008AB4-C799-4E26-83F7-64F9ACBA0389}" srcOrd="6" destOrd="0" presId="urn:microsoft.com/office/officeart/2008/layout/HorizontalMultiLevelHierarchy"/>
    <dgm:cxn modelId="{CE7347A0-9045-4AA4-BC89-CF2603CE4D01}" type="presParOf" srcId="{26008AB4-C799-4E26-83F7-64F9ACBA0389}" destId="{A8D54EC2-6EA6-4126-893C-2986342C7862}" srcOrd="0" destOrd="0" presId="urn:microsoft.com/office/officeart/2008/layout/HorizontalMultiLevelHierarchy"/>
    <dgm:cxn modelId="{838A9AD8-C429-488D-B2FD-616BA2B07D3B}" type="presParOf" srcId="{7C98D7FF-D53D-4952-A15A-A7191311FF41}" destId="{1ECE4F06-D699-47CE-AE96-A27E4C7938F1}" srcOrd="7" destOrd="0" presId="urn:microsoft.com/office/officeart/2008/layout/HorizontalMultiLevelHierarchy"/>
    <dgm:cxn modelId="{79E1EFC1-9349-4A76-A806-520B4096FAF6}" type="presParOf" srcId="{1ECE4F06-D699-47CE-AE96-A27E4C7938F1}" destId="{A36618C1-A84A-4319-8957-5D9090A5C04C}" srcOrd="0" destOrd="0" presId="urn:microsoft.com/office/officeart/2008/layout/HorizontalMultiLevelHierarchy"/>
    <dgm:cxn modelId="{B961BB8C-A171-4CB2-9C08-F27CD21D8BBE}" type="presParOf" srcId="{1ECE4F06-D699-47CE-AE96-A27E4C7938F1}" destId="{4E5A2920-2F44-45CE-9167-A9C5E93D0CB1}" srcOrd="1" destOrd="0" presId="urn:microsoft.com/office/officeart/2008/layout/HorizontalMultiLevelHierarchy"/>
    <dgm:cxn modelId="{CF0385EF-B3AD-410A-B1C4-5CDE936B17F8}" type="presParOf" srcId="{7C98D7FF-D53D-4952-A15A-A7191311FF41}" destId="{21D1B893-44A3-4F5D-8C79-8A442974B0A2}" srcOrd="8" destOrd="0" presId="urn:microsoft.com/office/officeart/2008/layout/HorizontalMultiLevelHierarchy"/>
    <dgm:cxn modelId="{D35C208C-6269-46D6-A364-7B87392B4A22}" type="presParOf" srcId="{21D1B893-44A3-4F5D-8C79-8A442974B0A2}" destId="{DBA9E4DE-4345-4547-A035-8B4670B9071F}" srcOrd="0" destOrd="0" presId="urn:microsoft.com/office/officeart/2008/layout/HorizontalMultiLevelHierarchy"/>
    <dgm:cxn modelId="{3354ED45-7693-4FBC-BB96-8C4FC1CA0C69}" type="presParOf" srcId="{7C98D7FF-D53D-4952-A15A-A7191311FF41}" destId="{30BBCACC-BB1C-471B-82E9-53F1A0120B3C}" srcOrd="9" destOrd="0" presId="urn:microsoft.com/office/officeart/2008/layout/HorizontalMultiLevelHierarchy"/>
    <dgm:cxn modelId="{67EA2C3E-CFC5-46ED-BF91-CB5D224AD91F}" type="presParOf" srcId="{30BBCACC-BB1C-471B-82E9-53F1A0120B3C}" destId="{60CD9BFB-65F8-4078-9A88-0CD1F021C428}" srcOrd="0" destOrd="0" presId="urn:microsoft.com/office/officeart/2008/layout/HorizontalMultiLevelHierarchy"/>
    <dgm:cxn modelId="{33706551-30EA-451F-8F5F-3EFD3054B9EA}" type="presParOf" srcId="{30BBCACC-BB1C-471B-82E9-53F1A0120B3C}" destId="{8E9414CB-87DA-4786-B558-B179A99FD96E}" srcOrd="1" destOrd="0" presId="urn:microsoft.com/office/officeart/2008/layout/HorizontalMultiLevelHierarchy"/>
    <dgm:cxn modelId="{3A003783-065D-45D3-B68E-8678A03E854D}" type="presParOf" srcId="{A1C033D8-66CE-4895-BBCA-A2B9F002914D}" destId="{10F6E239-5DF1-433B-A3F7-1D65D1342AE6}" srcOrd="2" destOrd="0" presId="urn:microsoft.com/office/officeart/2008/layout/HorizontalMultiLevelHierarchy"/>
    <dgm:cxn modelId="{BAE56404-F6AF-4263-8481-E726F2010DB0}" type="presParOf" srcId="{10F6E239-5DF1-433B-A3F7-1D65D1342AE6}" destId="{3C2EC5C6-FAD1-4581-AECE-D4925255AB06}" srcOrd="0" destOrd="0" presId="urn:microsoft.com/office/officeart/2008/layout/HorizontalMultiLevelHierarchy"/>
    <dgm:cxn modelId="{D8E46354-EE70-40AF-AA00-84CB7D8A13F5}" type="presParOf" srcId="{A1C033D8-66CE-4895-BBCA-A2B9F002914D}" destId="{39CDD312-A394-425A-B2AD-413F725F838E}" srcOrd="3" destOrd="0" presId="urn:microsoft.com/office/officeart/2008/layout/HorizontalMultiLevelHierarchy"/>
    <dgm:cxn modelId="{5E84B429-DA4C-47CA-8462-380183C2DAE0}" type="presParOf" srcId="{39CDD312-A394-425A-B2AD-413F725F838E}" destId="{FD31AEB0-0036-4B3D-A008-F9C2997172A4}" srcOrd="0" destOrd="0" presId="urn:microsoft.com/office/officeart/2008/layout/HorizontalMultiLevelHierarchy"/>
    <dgm:cxn modelId="{19C765A1-C11E-4E5D-955D-79B9CF76B78B}" type="presParOf" srcId="{39CDD312-A394-425A-B2AD-413F725F838E}" destId="{054A67C7-144C-4A68-A519-443861B1C7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6E239-5DF1-433B-A3F7-1D65D1342AE6}">
      <dsp:nvSpPr>
        <dsp:cNvPr id="0" name=""/>
        <dsp:cNvSpPr/>
      </dsp:nvSpPr>
      <dsp:spPr>
        <a:xfrm>
          <a:off x="2698606" y="4496839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91857"/>
              </a:lnTo>
              <a:lnTo>
                <a:pt x="96413" y="91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43484" y="4539439"/>
        <a:ext cx="6658" cy="6658"/>
      </dsp:txXfrm>
    </dsp:sp>
    <dsp:sp modelId="{21D1B893-44A3-4F5D-8C79-8A442974B0A2}">
      <dsp:nvSpPr>
        <dsp:cNvPr id="0" name=""/>
        <dsp:cNvSpPr/>
      </dsp:nvSpPr>
      <dsp:spPr>
        <a:xfrm>
          <a:off x="3855566" y="4404982"/>
          <a:ext cx="96413" cy="168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687875"/>
              </a:lnTo>
              <a:lnTo>
                <a:pt x="96413" y="1687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861507" y="5206654"/>
        <a:ext cx="84531" cy="84531"/>
      </dsp:txXfrm>
    </dsp:sp>
    <dsp:sp modelId="{26008AB4-C799-4E26-83F7-64F9ACBA0389}">
      <dsp:nvSpPr>
        <dsp:cNvPr id="0" name=""/>
        <dsp:cNvSpPr/>
      </dsp:nvSpPr>
      <dsp:spPr>
        <a:xfrm>
          <a:off x="3855566" y="4404982"/>
          <a:ext cx="96413" cy="1504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504161"/>
              </a:lnTo>
              <a:lnTo>
                <a:pt x="96413" y="1504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6091" y="5119382"/>
        <a:ext cx="75362" cy="75362"/>
      </dsp:txXfrm>
    </dsp:sp>
    <dsp:sp modelId="{82351BC6-51DC-4476-8EF6-222868BC8320}">
      <dsp:nvSpPr>
        <dsp:cNvPr id="0" name=""/>
        <dsp:cNvSpPr/>
      </dsp:nvSpPr>
      <dsp:spPr>
        <a:xfrm>
          <a:off x="3855566" y="4404982"/>
          <a:ext cx="96413" cy="132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320447"/>
              </a:lnTo>
              <a:lnTo>
                <a:pt x="96413" y="1320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0674" y="5032107"/>
        <a:ext cx="66198" cy="66198"/>
      </dsp:txXfrm>
    </dsp:sp>
    <dsp:sp modelId="{9BF39579-D6A9-43BD-9FAF-BE934A384E80}">
      <dsp:nvSpPr>
        <dsp:cNvPr id="0" name=""/>
        <dsp:cNvSpPr/>
      </dsp:nvSpPr>
      <dsp:spPr>
        <a:xfrm>
          <a:off x="4434046" y="5495995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79842" y="5539304"/>
        <a:ext cx="4820" cy="4820"/>
      </dsp:txXfrm>
    </dsp:sp>
    <dsp:sp modelId="{D2A6F856-BD6C-44BD-96E7-0E75C9E7AC1A}">
      <dsp:nvSpPr>
        <dsp:cNvPr id="0" name=""/>
        <dsp:cNvSpPr/>
      </dsp:nvSpPr>
      <dsp:spPr>
        <a:xfrm>
          <a:off x="3855566" y="4404982"/>
          <a:ext cx="96413" cy="1136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136732"/>
              </a:lnTo>
              <a:lnTo>
                <a:pt x="96413" y="1136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5252" y="4944828"/>
        <a:ext cx="57040" cy="57040"/>
      </dsp:txXfrm>
    </dsp:sp>
    <dsp:sp modelId="{B54061B3-4205-46C9-A951-10D30F70CB78}">
      <dsp:nvSpPr>
        <dsp:cNvPr id="0" name=""/>
        <dsp:cNvSpPr/>
      </dsp:nvSpPr>
      <dsp:spPr>
        <a:xfrm>
          <a:off x="5012526" y="5358000"/>
          <a:ext cx="96413" cy="1423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423786"/>
              </a:lnTo>
              <a:lnTo>
                <a:pt x="96413" y="1423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25056" y="6034217"/>
        <a:ext cx="71352" cy="71352"/>
      </dsp:txXfrm>
    </dsp:sp>
    <dsp:sp modelId="{3437A5AD-185B-4DBB-AC16-D3F2906AE64E}">
      <dsp:nvSpPr>
        <dsp:cNvPr id="0" name=""/>
        <dsp:cNvSpPr/>
      </dsp:nvSpPr>
      <dsp:spPr>
        <a:xfrm>
          <a:off x="5591005" y="6552352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6802" y="6595662"/>
        <a:ext cx="4820" cy="4820"/>
      </dsp:txXfrm>
    </dsp:sp>
    <dsp:sp modelId="{49A838BB-D908-4C4F-8A97-259B2BBD5629}">
      <dsp:nvSpPr>
        <dsp:cNvPr id="0" name=""/>
        <dsp:cNvSpPr/>
      </dsp:nvSpPr>
      <dsp:spPr>
        <a:xfrm>
          <a:off x="5012526" y="5358000"/>
          <a:ext cx="96413" cy="1240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240071"/>
              </a:lnTo>
              <a:lnTo>
                <a:pt x="96413" y="1240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29637" y="5946941"/>
        <a:ext cx="62190" cy="62190"/>
      </dsp:txXfrm>
    </dsp:sp>
    <dsp:sp modelId="{E7C6547A-9B44-4F92-95F0-C7579432C90C}">
      <dsp:nvSpPr>
        <dsp:cNvPr id="0" name=""/>
        <dsp:cNvSpPr/>
      </dsp:nvSpPr>
      <dsp:spPr>
        <a:xfrm>
          <a:off x="5012526" y="5358000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91857"/>
              </a:lnTo>
              <a:lnTo>
                <a:pt x="96413" y="91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7403" y="5400600"/>
        <a:ext cx="6658" cy="6658"/>
      </dsp:txXfrm>
    </dsp:sp>
    <dsp:sp modelId="{14B13361-B793-451E-B650-FB5D29BB854E}">
      <dsp:nvSpPr>
        <dsp:cNvPr id="0" name=""/>
        <dsp:cNvSpPr/>
      </dsp:nvSpPr>
      <dsp:spPr>
        <a:xfrm>
          <a:off x="5591005" y="5266143"/>
          <a:ext cx="96413" cy="114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148214"/>
              </a:lnTo>
              <a:lnTo>
                <a:pt x="96413" y="1148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10406" y="5811444"/>
        <a:ext cx="57612" cy="57612"/>
      </dsp:txXfrm>
    </dsp:sp>
    <dsp:sp modelId="{5A53D90F-62D2-466B-9F43-C118D0F8399F}">
      <dsp:nvSpPr>
        <dsp:cNvPr id="0" name=""/>
        <dsp:cNvSpPr/>
      </dsp:nvSpPr>
      <dsp:spPr>
        <a:xfrm>
          <a:off x="6169485" y="6184924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5282" y="6228233"/>
        <a:ext cx="4820" cy="4820"/>
      </dsp:txXfrm>
    </dsp:sp>
    <dsp:sp modelId="{94107B38-F1BD-4ED3-9522-ED8F2A4FC19F}">
      <dsp:nvSpPr>
        <dsp:cNvPr id="0" name=""/>
        <dsp:cNvSpPr/>
      </dsp:nvSpPr>
      <dsp:spPr>
        <a:xfrm>
          <a:off x="5591005" y="5266143"/>
          <a:ext cx="96413" cy="96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964500"/>
              </a:lnTo>
              <a:lnTo>
                <a:pt x="96413" y="964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14979" y="5724161"/>
        <a:ext cx="48465" cy="48465"/>
      </dsp:txXfrm>
    </dsp:sp>
    <dsp:sp modelId="{FAF1A60C-B738-474D-A58B-1B5C1345C8C0}">
      <dsp:nvSpPr>
        <dsp:cNvPr id="0" name=""/>
        <dsp:cNvSpPr/>
      </dsp:nvSpPr>
      <dsp:spPr>
        <a:xfrm>
          <a:off x="5591005" y="5266143"/>
          <a:ext cx="96413" cy="390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390393"/>
              </a:lnTo>
              <a:lnTo>
                <a:pt x="96413" y="390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29159" y="5451287"/>
        <a:ext cx="20106" cy="20106"/>
      </dsp:txXfrm>
    </dsp:sp>
    <dsp:sp modelId="{8A0AB41F-A8BA-4E90-BDBC-CAC771E1D3AA}">
      <dsp:nvSpPr>
        <dsp:cNvPr id="0" name=""/>
        <dsp:cNvSpPr/>
      </dsp:nvSpPr>
      <dsp:spPr>
        <a:xfrm>
          <a:off x="6747965" y="6001209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3761" y="6044519"/>
        <a:ext cx="4820" cy="4820"/>
      </dsp:txXfrm>
    </dsp:sp>
    <dsp:sp modelId="{757B21D7-2C6C-4DFF-BF9C-EC2568D23D1B}">
      <dsp:nvSpPr>
        <dsp:cNvPr id="0" name=""/>
        <dsp:cNvSpPr/>
      </dsp:nvSpPr>
      <dsp:spPr>
        <a:xfrm>
          <a:off x="6169485" y="5472822"/>
          <a:ext cx="96413" cy="57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574107"/>
              </a:lnTo>
              <a:lnTo>
                <a:pt x="96413" y="57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03138" y="5745322"/>
        <a:ext cx="29107" cy="29107"/>
      </dsp:txXfrm>
    </dsp:sp>
    <dsp:sp modelId="{51138B1B-93C1-45CE-A409-998F024EC6EE}">
      <dsp:nvSpPr>
        <dsp:cNvPr id="0" name=""/>
        <dsp:cNvSpPr/>
      </dsp:nvSpPr>
      <dsp:spPr>
        <a:xfrm>
          <a:off x="6169485" y="5472822"/>
          <a:ext cx="96413" cy="390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390393"/>
              </a:lnTo>
              <a:lnTo>
                <a:pt x="96413" y="390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07639" y="5657965"/>
        <a:ext cx="20106" cy="20106"/>
      </dsp:txXfrm>
    </dsp:sp>
    <dsp:sp modelId="{C3F581B3-7686-454F-B078-7F7B9E541844}">
      <dsp:nvSpPr>
        <dsp:cNvPr id="0" name=""/>
        <dsp:cNvSpPr/>
      </dsp:nvSpPr>
      <dsp:spPr>
        <a:xfrm>
          <a:off x="6169485" y="5472822"/>
          <a:ext cx="96413" cy="206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206678"/>
              </a:lnTo>
              <a:lnTo>
                <a:pt x="96413" y="2066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1990" y="5570460"/>
        <a:ext cx="11403" cy="11403"/>
      </dsp:txXfrm>
    </dsp:sp>
    <dsp:sp modelId="{AC7A361A-A6E6-414F-8114-F326EF46AF94}">
      <dsp:nvSpPr>
        <dsp:cNvPr id="0" name=""/>
        <dsp:cNvSpPr/>
      </dsp:nvSpPr>
      <dsp:spPr>
        <a:xfrm>
          <a:off x="6747965" y="5450066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3761" y="5493376"/>
        <a:ext cx="4820" cy="4820"/>
      </dsp:txXfrm>
    </dsp:sp>
    <dsp:sp modelId="{528CDD22-5ECF-47E0-8BBC-B72C26758B93}">
      <dsp:nvSpPr>
        <dsp:cNvPr id="0" name=""/>
        <dsp:cNvSpPr/>
      </dsp:nvSpPr>
      <dsp:spPr>
        <a:xfrm>
          <a:off x="6169485" y="5427102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06" y="45720"/>
              </a:lnTo>
              <a:lnTo>
                <a:pt x="48206" y="68684"/>
              </a:lnTo>
              <a:lnTo>
                <a:pt x="96413" y="68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5214" y="5470344"/>
        <a:ext cx="4955" cy="4955"/>
      </dsp:txXfrm>
    </dsp:sp>
    <dsp:sp modelId="{41C81875-0EF3-4462-BE60-42FC6EA69F20}">
      <dsp:nvSpPr>
        <dsp:cNvPr id="0" name=""/>
        <dsp:cNvSpPr/>
      </dsp:nvSpPr>
      <dsp:spPr>
        <a:xfrm>
          <a:off x="7326445" y="5266352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72241" y="5309661"/>
        <a:ext cx="4820" cy="4820"/>
      </dsp:txXfrm>
    </dsp:sp>
    <dsp:sp modelId="{FD17DFEA-6D5B-4BED-8C84-FF5B214ABB94}">
      <dsp:nvSpPr>
        <dsp:cNvPr id="0" name=""/>
        <dsp:cNvSpPr/>
      </dsp:nvSpPr>
      <dsp:spPr>
        <a:xfrm>
          <a:off x="6747965" y="4898714"/>
          <a:ext cx="96413" cy="413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413357"/>
              </a:lnTo>
              <a:lnTo>
                <a:pt x="96413" y="4133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85560" y="5094782"/>
        <a:ext cx="21222" cy="21222"/>
      </dsp:txXfrm>
    </dsp:sp>
    <dsp:sp modelId="{42DE8667-4BB3-4443-8464-A7B15A56D006}">
      <dsp:nvSpPr>
        <dsp:cNvPr id="0" name=""/>
        <dsp:cNvSpPr/>
      </dsp:nvSpPr>
      <dsp:spPr>
        <a:xfrm>
          <a:off x="6747965" y="4898714"/>
          <a:ext cx="96413" cy="22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229642"/>
              </a:lnTo>
              <a:lnTo>
                <a:pt x="96413" y="229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89945" y="5007309"/>
        <a:ext cx="12453" cy="12453"/>
      </dsp:txXfrm>
    </dsp:sp>
    <dsp:sp modelId="{6648E270-B3A1-424A-981E-23431038F191}">
      <dsp:nvSpPr>
        <dsp:cNvPr id="0" name=""/>
        <dsp:cNvSpPr/>
      </dsp:nvSpPr>
      <dsp:spPr>
        <a:xfrm>
          <a:off x="6747965" y="4852994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06" y="45720"/>
              </a:lnTo>
              <a:lnTo>
                <a:pt x="48206" y="91648"/>
              </a:lnTo>
              <a:lnTo>
                <a:pt x="96413" y="91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3502" y="4896045"/>
        <a:ext cx="5339" cy="5339"/>
      </dsp:txXfrm>
    </dsp:sp>
    <dsp:sp modelId="{197F820D-0D1D-4630-A32F-7E414C80E247}">
      <dsp:nvSpPr>
        <dsp:cNvPr id="0" name=""/>
        <dsp:cNvSpPr/>
      </dsp:nvSpPr>
      <dsp:spPr>
        <a:xfrm>
          <a:off x="7326445" y="4715209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72241" y="4758518"/>
        <a:ext cx="4820" cy="4820"/>
      </dsp:txXfrm>
    </dsp:sp>
    <dsp:sp modelId="{B076C010-5E65-4900-A80A-B538E1C99828}">
      <dsp:nvSpPr>
        <dsp:cNvPr id="0" name=""/>
        <dsp:cNvSpPr/>
      </dsp:nvSpPr>
      <dsp:spPr>
        <a:xfrm>
          <a:off x="6747965" y="4760929"/>
          <a:ext cx="96413" cy="137785"/>
        </a:xfrm>
        <a:custGeom>
          <a:avLst/>
          <a:gdLst/>
          <a:ahLst/>
          <a:cxnLst/>
          <a:rect l="0" t="0" r="0" b="0"/>
          <a:pathLst>
            <a:path>
              <a:moveTo>
                <a:pt x="0" y="137785"/>
              </a:moveTo>
              <a:lnTo>
                <a:pt x="48206" y="137785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1968" y="4825617"/>
        <a:ext cx="8408" cy="8408"/>
      </dsp:txXfrm>
    </dsp:sp>
    <dsp:sp modelId="{18E21B19-2626-459A-80B1-17E2870FEBE9}">
      <dsp:nvSpPr>
        <dsp:cNvPr id="0" name=""/>
        <dsp:cNvSpPr/>
      </dsp:nvSpPr>
      <dsp:spPr>
        <a:xfrm>
          <a:off x="7326445" y="4485357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91857"/>
              </a:lnTo>
              <a:lnTo>
                <a:pt x="96413" y="91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71322" y="4527957"/>
        <a:ext cx="6658" cy="6658"/>
      </dsp:txXfrm>
    </dsp:sp>
    <dsp:sp modelId="{A8C48B91-8799-4B94-B3AA-DF3A66550B79}">
      <dsp:nvSpPr>
        <dsp:cNvPr id="0" name=""/>
        <dsp:cNvSpPr/>
      </dsp:nvSpPr>
      <dsp:spPr>
        <a:xfrm>
          <a:off x="9061884" y="4439637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107681" y="4482947"/>
        <a:ext cx="4820" cy="4820"/>
      </dsp:txXfrm>
    </dsp:sp>
    <dsp:sp modelId="{0978A4B1-2416-49F3-96D2-408C9947C258}">
      <dsp:nvSpPr>
        <dsp:cNvPr id="0" name=""/>
        <dsp:cNvSpPr/>
      </dsp:nvSpPr>
      <dsp:spPr>
        <a:xfrm>
          <a:off x="8483404" y="4439637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529201" y="4482947"/>
        <a:ext cx="4820" cy="4820"/>
      </dsp:txXfrm>
    </dsp:sp>
    <dsp:sp modelId="{F71FF434-1C09-45A5-A3B9-66EEDD34F335}">
      <dsp:nvSpPr>
        <dsp:cNvPr id="0" name=""/>
        <dsp:cNvSpPr/>
      </dsp:nvSpPr>
      <dsp:spPr>
        <a:xfrm>
          <a:off x="7904925" y="4393500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91857"/>
              </a:lnTo>
              <a:lnTo>
                <a:pt x="96413" y="91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49802" y="4436099"/>
        <a:ext cx="6658" cy="6658"/>
      </dsp:txXfrm>
    </dsp:sp>
    <dsp:sp modelId="{B349699F-44B6-461C-80D9-E68874ED4794}">
      <dsp:nvSpPr>
        <dsp:cNvPr id="0" name=""/>
        <dsp:cNvSpPr/>
      </dsp:nvSpPr>
      <dsp:spPr>
        <a:xfrm>
          <a:off x="9061884" y="4255923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107681" y="4299232"/>
        <a:ext cx="4820" cy="4820"/>
      </dsp:txXfrm>
    </dsp:sp>
    <dsp:sp modelId="{4DD9609C-ABBD-4B50-9DDC-BC6EB51E706D}">
      <dsp:nvSpPr>
        <dsp:cNvPr id="0" name=""/>
        <dsp:cNvSpPr/>
      </dsp:nvSpPr>
      <dsp:spPr>
        <a:xfrm>
          <a:off x="8483404" y="4255923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529201" y="4299232"/>
        <a:ext cx="4820" cy="4820"/>
      </dsp:txXfrm>
    </dsp:sp>
    <dsp:sp modelId="{14B507FB-B501-4ECD-9DC9-9E485832C7C5}">
      <dsp:nvSpPr>
        <dsp:cNvPr id="0" name=""/>
        <dsp:cNvSpPr/>
      </dsp:nvSpPr>
      <dsp:spPr>
        <a:xfrm>
          <a:off x="7904925" y="4301643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91857"/>
              </a:moveTo>
              <a:lnTo>
                <a:pt x="48206" y="91857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49802" y="4344242"/>
        <a:ext cx="6658" cy="6658"/>
      </dsp:txXfrm>
    </dsp:sp>
    <dsp:sp modelId="{BC83A410-B89B-4A6F-BAEF-63E7A86F3D5C}">
      <dsp:nvSpPr>
        <dsp:cNvPr id="0" name=""/>
        <dsp:cNvSpPr/>
      </dsp:nvSpPr>
      <dsp:spPr>
        <a:xfrm>
          <a:off x="7326445" y="4393500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91857"/>
              </a:moveTo>
              <a:lnTo>
                <a:pt x="48206" y="91857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71322" y="4436099"/>
        <a:ext cx="6658" cy="6658"/>
      </dsp:txXfrm>
    </dsp:sp>
    <dsp:sp modelId="{E4DBF69D-CD3A-4448-B248-BFED6F8E5FC2}">
      <dsp:nvSpPr>
        <dsp:cNvPr id="0" name=""/>
        <dsp:cNvSpPr/>
      </dsp:nvSpPr>
      <dsp:spPr>
        <a:xfrm>
          <a:off x="6747965" y="4485357"/>
          <a:ext cx="96413" cy="413357"/>
        </a:xfrm>
        <a:custGeom>
          <a:avLst/>
          <a:gdLst/>
          <a:ahLst/>
          <a:cxnLst/>
          <a:rect l="0" t="0" r="0" b="0"/>
          <a:pathLst>
            <a:path>
              <a:moveTo>
                <a:pt x="0" y="413357"/>
              </a:moveTo>
              <a:lnTo>
                <a:pt x="48206" y="413357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85560" y="4681424"/>
        <a:ext cx="21222" cy="21222"/>
      </dsp:txXfrm>
    </dsp:sp>
    <dsp:sp modelId="{F90ABA63-F1EC-41A0-AF80-01731898A40B}">
      <dsp:nvSpPr>
        <dsp:cNvPr id="0" name=""/>
        <dsp:cNvSpPr/>
      </dsp:nvSpPr>
      <dsp:spPr>
        <a:xfrm>
          <a:off x="6169485" y="4898714"/>
          <a:ext cx="96413" cy="574107"/>
        </a:xfrm>
        <a:custGeom>
          <a:avLst/>
          <a:gdLst/>
          <a:ahLst/>
          <a:cxnLst/>
          <a:rect l="0" t="0" r="0" b="0"/>
          <a:pathLst>
            <a:path>
              <a:moveTo>
                <a:pt x="0" y="574107"/>
              </a:moveTo>
              <a:lnTo>
                <a:pt x="48206" y="574107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03138" y="5171214"/>
        <a:ext cx="29107" cy="29107"/>
      </dsp:txXfrm>
    </dsp:sp>
    <dsp:sp modelId="{6C5A67FC-F9A3-4B29-90FD-5EB1F645142F}">
      <dsp:nvSpPr>
        <dsp:cNvPr id="0" name=""/>
        <dsp:cNvSpPr/>
      </dsp:nvSpPr>
      <dsp:spPr>
        <a:xfrm>
          <a:off x="5591005" y="5266143"/>
          <a:ext cx="96413" cy="206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206678"/>
              </a:lnTo>
              <a:lnTo>
                <a:pt x="96413" y="2066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3511" y="5363781"/>
        <a:ext cx="11403" cy="11403"/>
      </dsp:txXfrm>
    </dsp:sp>
    <dsp:sp modelId="{B0948CB8-B104-4F66-933A-B11018400BB3}">
      <dsp:nvSpPr>
        <dsp:cNvPr id="0" name=""/>
        <dsp:cNvSpPr/>
      </dsp:nvSpPr>
      <dsp:spPr>
        <a:xfrm>
          <a:off x="6747965" y="4072208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3761" y="4115518"/>
        <a:ext cx="4820" cy="4820"/>
      </dsp:txXfrm>
    </dsp:sp>
    <dsp:sp modelId="{0942CBB5-D05E-4138-A62E-67C8F09E558B}">
      <dsp:nvSpPr>
        <dsp:cNvPr id="0" name=""/>
        <dsp:cNvSpPr/>
      </dsp:nvSpPr>
      <dsp:spPr>
        <a:xfrm>
          <a:off x="6169485" y="4072208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5282" y="4115518"/>
        <a:ext cx="4820" cy="4820"/>
      </dsp:txXfrm>
    </dsp:sp>
    <dsp:sp modelId="{172837B0-9659-47BD-80F6-6E3B0D1FB26B}">
      <dsp:nvSpPr>
        <dsp:cNvPr id="0" name=""/>
        <dsp:cNvSpPr/>
      </dsp:nvSpPr>
      <dsp:spPr>
        <a:xfrm>
          <a:off x="5591005" y="4117928"/>
          <a:ext cx="96413" cy="1148214"/>
        </a:xfrm>
        <a:custGeom>
          <a:avLst/>
          <a:gdLst/>
          <a:ahLst/>
          <a:cxnLst/>
          <a:rect l="0" t="0" r="0" b="0"/>
          <a:pathLst>
            <a:path>
              <a:moveTo>
                <a:pt x="0" y="1148214"/>
              </a:moveTo>
              <a:lnTo>
                <a:pt x="48206" y="1148214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10406" y="4663229"/>
        <a:ext cx="57612" cy="57612"/>
      </dsp:txXfrm>
    </dsp:sp>
    <dsp:sp modelId="{C3EC7FDC-E446-475E-8BAA-CAAB73DC94CF}">
      <dsp:nvSpPr>
        <dsp:cNvPr id="0" name=""/>
        <dsp:cNvSpPr/>
      </dsp:nvSpPr>
      <dsp:spPr>
        <a:xfrm>
          <a:off x="5012526" y="5266143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91857"/>
              </a:moveTo>
              <a:lnTo>
                <a:pt x="48206" y="91857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7403" y="5308743"/>
        <a:ext cx="6658" cy="6658"/>
      </dsp:txXfrm>
    </dsp:sp>
    <dsp:sp modelId="{35F91330-DC8B-4D33-BA45-538F09DA2D21}">
      <dsp:nvSpPr>
        <dsp:cNvPr id="0" name=""/>
        <dsp:cNvSpPr/>
      </dsp:nvSpPr>
      <dsp:spPr>
        <a:xfrm>
          <a:off x="6169485" y="3888494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5282" y="3931804"/>
        <a:ext cx="4820" cy="4820"/>
      </dsp:txXfrm>
    </dsp:sp>
    <dsp:sp modelId="{ECEFDAA9-D18C-4582-8E65-35CD35057BEA}">
      <dsp:nvSpPr>
        <dsp:cNvPr id="0" name=""/>
        <dsp:cNvSpPr/>
      </dsp:nvSpPr>
      <dsp:spPr>
        <a:xfrm>
          <a:off x="5591005" y="3888494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6802" y="3931804"/>
        <a:ext cx="4820" cy="4820"/>
      </dsp:txXfrm>
    </dsp:sp>
    <dsp:sp modelId="{36615C45-8349-43A0-B7FF-7B43A7117266}">
      <dsp:nvSpPr>
        <dsp:cNvPr id="0" name=""/>
        <dsp:cNvSpPr/>
      </dsp:nvSpPr>
      <dsp:spPr>
        <a:xfrm>
          <a:off x="5012526" y="3934214"/>
          <a:ext cx="96413" cy="1423786"/>
        </a:xfrm>
        <a:custGeom>
          <a:avLst/>
          <a:gdLst/>
          <a:ahLst/>
          <a:cxnLst/>
          <a:rect l="0" t="0" r="0" b="0"/>
          <a:pathLst>
            <a:path>
              <a:moveTo>
                <a:pt x="0" y="1423786"/>
              </a:moveTo>
              <a:lnTo>
                <a:pt x="48206" y="1423786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25056" y="4610431"/>
        <a:ext cx="71352" cy="71352"/>
      </dsp:txXfrm>
    </dsp:sp>
    <dsp:sp modelId="{9884EA89-BBBA-487B-A735-1C8A6CB1CFF4}">
      <dsp:nvSpPr>
        <dsp:cNvPr id="0" name=""/>
        <dsp:cNvSpPr/>
      </dsp:nvSpPr>
      <dsp:spPr>
        <a:xfrm>
          <a:off x="4434046" y="2717106"/>
          <a:ext cx="96413" cy="2640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2640894"/>
              </a:lnTo>
              <a:lnTo>
                <a:pt x="96413" y="264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416186" y="3971487"/>
        <a:ext cx="132132" cy="132132"/>
      </dsp:txXfrm>
    </dsp:sp>
    <dsp:sp modelId="{7FB11E9A-7A0A-4890-8799-B20D24CB5C54}">
      <dsp:nvSpPr>
        <dsp:cNvPr id="0" name=""/>
        <dsp:cNvSpPr/>
      </dsp:nvSpPr>
      <dsp:spPr>
        <a:xfrm>
          <a:off x="5591005" y="3704780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6802" y="3748089"/>
        <a:ext cx="4820" cy="4820"/>
      </dsp:txXfrm>
    </dsp:sp>
    <dsp:sp modelId="{362301F9-92AF-4BE8-9F3B-22DEDB52EB17}">
      <dsp:nvSpPr>
        <dsp:cNvPr id="0" name=""/>
        <dsp:cNvSpPr/>
      </dsp:nvSpPr>
      <dsp:spPr>
        <a:xfrm>
          <a:off x="5012526" y="3704780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8322" y="3748089"/>
        <a:ext cx="4820" cy="4820"/>
      </dsp:txXfrm>
    </dsp:sp>
    <dsp:sp modelId="{E07C8C1C-B880-42CE-99DD-D6828928CD37}">
      <dsp:nvSpPr>
        <dsp:cNvPr id="0" name=""/>
        <dsp:cNvSpPr/>
      </dsp:nvSpPr>
      <dsp:spPr>
        <a:xfrm>
          <a:off x="4434046" y="2717106"/>
          <a:ext cx="96413" cy="103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033393"/>
              </a:lnTo>
              <a:lnTo>
                <a:pt x="96413" y="1033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6305" y="3207856"/>
        <a:ext cx="51894" cy="51894"/>
      </dsp:txXfrm>
    </dsp:sp>
    <dsp:sp modelId="{661244DB-C6D5-4B59-964B-49815DC61D41}">
      <dsp:nvSpPr>
        <dsp:cNvPr id="0" name=""/>
        <dsp:cNvSpPr/>
      </dsp:nvSpPr>
      <dsp:spPr>
        <a:xfrm>
          <a:off x="4434046" y="2097070"/>
          <a:ext cx="96413" cy="620035"/>
        </a:xfrm>
        <a:custGeom>
          <a:avLst/>
          <a:gdLst/>
          <a:ahLst/>
          <a:cxnLst/>
          <a:rect l="0" t="0" r="0" b="0"/>
          <a:pathLst>
            <a:path>
              <a:moveTo>
                <a:pt x="0" y="620035"/>
              </a:moveTo>
              <a:lnTo>
                <a:pt x="48206" y="620035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66565" y="2391401"/>
        <a:ext cx="31374" cy="31374"/>
      </dsp:txXfrm>
    </dsp:sp>
    <dsp:sp modelId="{3D956DD5-C781-4EDC-9120-E76A4DD0AA54}">
      <dsp:nvSpPr>
        <dsp:cNvPr id="0" name=""/>
        <dsp:cNvSpPr/>
      </dsp:nvSpPr>
      <dsp:spPr>
        <a:xfrm>
          <a:off x="5012526" y="1913356"/>
          <a:ext cx="96413" cy="1653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653429"/>
              </a:lnTo>
              <a:lnTo>
                <a:pt x="96413" y="1653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19326" y="2698665"/>
        <a:ext cx="82811" cy="82811"/>
      </dsp:txXfrm>
    </dsp:sp>
    <dsp:sp modelId="{A4CB9A3C-B114-40D5-9018-F85332DF71F2}">
      <dsp:nvSpPr>
        <dsp:cNvPr id="0" name=""/>
        <dsp:cNvSpPr/>
      </dsp:nvSpPr>
      <dsp:spPr>
        <a:xfrm>
          <a:off x="5591005" y="3337351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6802" y="3380661"/>
        <a:ext cx="4820" cy="4820"/>
      </dsp:txXfrm>
    </dsp:sp>
    <dsp:sp modelId="{1139470F-51F5-43C5-9572-2251B059A106}">
      <dsp:nvSpPr>
        <dsp:cNvPr id="0" name=""/>
        <dsp:cNvSpPr/>
      </dsp:nvSpPr>
      <dsp:spPr>
        <a:xfrm>
          <a:off x="5012526" y="1913356"/>
          <a:ext cx="96413" cy="1469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469714"/>
              </a:lnTo>
              <a:lnTo>
                <a:pt x="96413" y="1469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23910" y="2611392"/>
        <a:ext cx="73643" cy="73643"/>
      </dsp:txXfrm>
    </dsp:sp>
    <dsp:sp modelId="{C03DFA7E-2438-476C-A424-AC889E15B094}">
      <dsp:nvSpPr>
        <dsp:cNvPr id="0" name=""/>
        <dsp:cNvSpPr/>
      </dsp:nvSpPr>
      <dsp:spPr>
        <a:xfrm>
          <a:off x="5012526" y="1913356"/>
          <a:ext cx="96413" cy="7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757821"/>
              </a:lnTo>
              <a:lnTo>
                <a:pt x="96413" y="757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41634" y="2273169"/>
        <a:ext cx="38196" cy="38196"/>
      </dsp:txXfrm>
    </dsp:sp>
    <dsp:sp modelId="{EAA1FB5F-8635-4238-B5E5-A91CF9EB6626}">
      <dsp:nvSpPr>
        <dsp:cNvPr id="0" name=""/>
        <dsp:cNvSpPr/>
      </dsp:nvSpPr>
      <dsp:spPr>
        <a:xfrm>
          <a:off x="6169485" y="3153637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5282" y="3196946"/>
        <a:ext cx="4820" cy="4820"/>
      </dsp:txXfrm>
    </dsp:sp>
    <dsp:sp modelId="{53D768EA-59A4-412E-929A-9E0D570B65AB}">
      <dsp:nvSpPr>
        <dsp:cNvPr id="0" name=""/>
        <dsp:cNvSpPr/>
      </dsp:nvSpPr>
      <dsp:spPr>
        <a:xfrm>
          <a:off x="5591005" y="2487463"/>
          <a:ext cx="96413" cy="711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711893"/>
              </a:lnTo>
              <a:lnTo>
                <a:pt x="96413" y="711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21252" y="2825450"/>
        <a:ext cx="35919" cy="35919"/>
      </dsp:txXfrm>
    </dsp:sp>
    <dsp:sp modelId="{79CA03F1-39C0-442C-BB49-4DEB30DBE597}">
      <dsp:nvSpPr>
        <dsp:cNvPr id="0" name=""/>
        <dsp:cNvSpPr/>
      </dsp:nvSpPr>
      <dsp:spPr>
        <a:xfrm>
          <a:off x="5591005" y="2487463"/>
          <a:ext cx="96413" cy="528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528178"/>
              </a:lnTo>
              <a:lnTo>
                <a:pt x="96413" y="5281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25789" y="2738130"/>
        <a:ext cx="26845" cy="26845"/>
      </dsp:txXfrm>
    </dsp:sp>
    <dsp:sp modelId="{CBAC6422-527D-46B3-B8C3-D3ACACD077A5}">
      <dsp:nvSpPr>
        <dsp:cNvPr id="0" name=""/>
        <dsp:cNvSpPr/>
      </dsp:nvSpPr>
      <dsp:spPr>
        <a:xfrm>
          <a:off x="5591005" y="2487463"/>
          <a:ext cx="96413" cy="3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344464"/>
              </a:lnTo>
              <a:lnTo>
                <a:pt x="96413" y="344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0270" y="2650753"/>
        <a:ext cx="17885" cy="17885"/>
      </dsp:txXfrm>
    </dsp:sp>
    <dsp:sp modelId="{228FEB90-8614-4853-A072-6BBB95BDFE5C}">
      <dsp:nvSpPr>
        <dsp:cNvPr id="0" name=""/>
        <dsp:cNvSpPr/>
      </dsp:nvSpPr>
      <dsp:spPr>
        <a:xfrm>
          <a:off x="6169485" y="2602493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5282" y="2645803"/>
        <a:ext cx="4820" cy="4820"/>
      </dsp:txXfrm>
    </dsp:sp>
    <dsp:sp modelId="{17121F7D-08E9-4856-B953-0AEAE40DB0BA}">
      <dsp:nvSpPr>
        <dsp:cNvPr id="0" name=""/>
        <dsp:cNvSpPr/>
      </dsp:nvSpPr>
      <dsp:spPr>
        <a:xfrm>
          <a:off x="5591005" y="2487463"/>
          <a:ext cx="96413" cy="160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60750"/>
              </a:lnTo>
              <a:lnTo>
                <a:pt x="96413" y="1607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4526" y="2563152"/>
        <a:ext cx="9372" cy="9372"/>
      </dsp:txXfrm>
    </dsp:sp>
    <dsp:sp modelId="{9DE143C5-D1A9-4DA1-99FB-508117D90D66}">
      <dsp:nvSpPr>
        <dsp:cNvPr id="0" name=""/>
        <dsp:cNvSpPr/>
      </dsp:nvSpPr>
      <dsp:spPr>
        <a:xfrm>
          <a:off x="6747965" y="2418779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3761" y="2462089"/>
        <a:ext cx="4820" cy="4820"/>
      </dsp:txXfrm>
    </dsp:sp>
    <dsp:sp modelId="{BAF1BFF4-DAC4-4019-9FD1-A1C76D1F452E}">
      <dsp:nvSpPr>
        <dsp:cNvPr id="0" name=""/>
        <dsp:cNvSpPr/>
      </dsp:nvSpPr>
      <dsp:spPr>
        <a:xfrm>
          <a:off x="6169485" y="1775570"/>
          <a:ext cx="96413" cy="688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688928"/>
              </a:lnTo>
              <a:lnTo>
                <a:pt x="96413" y="688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00301" y="2102644"/>
        <a:ext cx="34782" cy="34782"/>
      </dsp:txXfrm>
    </dsp:sp>
    <dsp:sp modelId="{26E0D302-FCB8-4552-AC03-CD37DC93F035}">
      <dsp:nvSpPr>
        <dsp:cNvPr id="0" name=""/>
        <dsp:cNvSpPr/>
      </dsp:nvSpPr>
      <dsp:spPr>
        <a:xfrm>
          <a:off x="6169485" y="1775570"/>
          <a:ext cx="96413" cy="505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505214"/>
              </a:lnTo>
              <a:lnTo>
                <a:pt x="96413" y="505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04834" y="2015319"/>
        <a:ext cx="25716" cy="25716"/>
      </dsp:txXfrm>
    </dsp:sp>
    <dsp:sp modelId="{430F35B3-631B-40BD-8C8D-B25F833FF876}">
      <dsp:nvSpPr>
        <dsp:cNvPr id="0" name=""/>
        <dsp:cNvSpPr/>
      </dsp:nvSpPr>
      <dsp:spPr>
        <a:xfrm>
          <a:off x="6169485" y="1775570"/>
          <a:ext cx="96413" cy="321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321500"/>
              </a:lnTo>
              <a:lnTo>
                <a:pt x="96413" y="321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09301" y="1927929"/>
        <a:ext cx="16782" cy="16782"/>
      </dsp:txXfrm>
    </dsp:sp>
    <dsp:sp modelId="{D80319AA-EFF3-4FA6-81AB-DAB1B7D55E61}">
      <dsp:nvSpPr>
        <dsp:cNvPr id="0" name=""/>
        <dsp:cNvSpPr/>
      </dsp:nvSpPr>
      <dsp:spPr>
        <a:xfrm>
          <a:off x="6747965" y="1867636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3761" y="1910946"/>
        <a:ext cx="4820" cy="4820"/>
      </dsp:txXfrm>
    </dsp:sp>
    <dsp:sp modelId="{886E64C8-5819-4FFD-BD00-5DC4765C2D31}">
      <dsp:nvSpPr>
        <dsp:cNvPr id="0" name=""/>
        <dsp:cNvSpPr/>
      </dsp:nvSpPr>
      <dsp:spPr>
        <a:xfrm>
          <a:off x="6169485" y="1775570"/>
          <a:ext cx="96413" cy="137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37785"/>
              </a:lnTo>
              <a:lnTo>
                <a:pt x="96413" y="137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3488" y="1840259"/>
        <a:ext cx="8408" cy="8408"/>
      </dsp:txXfrm>
    </dsp:sp>
    <dsp:sp modelId="{44513955-B2B0-455F-8622-3671B0128553}">
      <dsp:nvSpPr>
        <dsp:cNvPr id="0" name=""/>
        <dsp:cNvSpPr/>
      </dsp:nvSpPr>
      <dsp:spPr>
        <a:xfrm>
          <a:off x="6747965" y="1086641"/>
          <a:ext cx="96413" cy="64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643000"/>
              </a:lnTo>
              <a:lnTo>
                <a:pt x="96413" y="6430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79917" y="1391887"/>
        <a:ext cx="32509" cy="32509"/>
      </dsp:txXfrm>
    </dsp:sp>
    <dsp:sp modelId="{12C55D92-63B6-4095-A1B3-757B161DC3D1}">
      <dsp:nvSpPr>
        <dsp:cNvPr id="0" name=""/>
        <dsp:cNvSpPr/>
      </dsp:nvSpPr>
      <dsp:spPr>
        <a:xfrm>
          <a:off x="7326445" y="1500207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72241" y="1543517"/>
        <a:ext cx="4820" cy="4820"/>
      </dsp:txXfrm>
    </dsp:sp>
    <dsp:sp modelId="{96A9EB87-38F3-4A88-B208-67A9490D1775}">
      <dsp:nvSpPr>
        <dsp:cNvPr id="0" name=""/>
        <dsp:cNvSpPr/>
      </dsp:nvSpPr>
      <dsp:spPr>
        <a:xfrm>
          <a:off x="6747965" y="1086641"/>
          <a:ext cx="96413" cy="459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459285"/>
              </a:lnTo>
              <a:lnTo>
                <a:pt x="96413" y="459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84439" y="1304552"/>
        <a:ext cx="23464" cy="23464"/>
      </dsp:txXfrm>
    </dsp:sp>
    <dsp:sp modelId="{4241BF0A-C217-48D3-B40D-8819A650A664}">
      <dsp:nvSpPr>
        <dsp:cNvPr id="0" name=""/>
        <dsp:cNvSpPr/>
      </dsp:nvSpPr>
      <dsp:spPr>
        <a:xfrm>
          <a:off x="6747965" y="1086641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91857"/>
              </a:lnTo>
              <a:lnTo>
                <a:pt x="96413" y="91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2843" y="1129241"/>
        <a:ext cx="6658" cy="6658"/>
      </dsp:txXfrm>
    </dsp:sp>
    <dsp:sp modelId="{7825DDE3-DD86-4E28-8000-2758773CC1BB}">
      <dsp:nvSpPr>
        <dsp:cNvPr id="0" name=""/>
        <dsp:cNvSpPr/>
      </dsp:nvSpPr>
      <dsp:spPr>
        <a:xfrm>
          <a:off x="7904925" y="1316493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50721" y="1359803"/>
        <a:ext cx="4820" cy="4820"/>
      </dsp:txXfrm>
    </dsp:sp>
    <dsp:sp modelId="{8695020D-D940-4C52-BCAA-FEFFB54B68D3}">
      <dsp:nvSpPr>
        <dsp:cNvPr id="0" name=""/>
        <dsp:cNvSpPr/>
      </dsp:nvSpPr>
      <dsp:spPr>
        <a:xfrm>
          <a:off x="7326445" y="994784"/>
          <a:ext cx="96413" cy="367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367428"/>
              </a:lnTo>
              <a:lnTo>
                <a:pt x="96413" y="3674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65155" y="1169002"/>
        <a:ext cx="18993" cy="18993"/>
      </dsp:txXfrm>
    </dsp:sp>
    <dsp:sp modelId="{7BC05DB3-3B19-4537-8644-C523A82B4EBC}">
      <dsp:nvSpPr>
        <dsp:cNvPr id="0" name=""/>
        <dsp:cNvSpPr/>
      </dsp:nvSpPr>
      <dsp:spPr>
        <a:xfrm>
          <a:off x="7904925" y="1132778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50721" y="1176088"/>
        <a:ext cx="4820" cy="4820"/>
      </dsp:txXfrm>
    </dsp:sp>
    <dsp:sp modelId="{0B1B340F-ADF9-4BB6-853E-4130C9EC9AB3}">
      <dsp:nvSpPr>
        <dsp:cNvPr id="0" name=""/>
        <dsp:cNvSpPr/>
      </dsp:nvSpPr>
      <dsp:spPr>
        <a:xfrm>
          <a:off x="7326445" y="994784"/>
          <a:ext cx="96413" cy="183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183714"/>
              </a:lnTo>
              <a:lnTo>
                <a:pt x="96413" y="183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69465" y="1081454"/>
        <a:ext cx="10373" cy="10373"/>
      </dsp:txXfrm>
    </dsp:sp>
    <dsp:sp modelId="{7ACDEC11-DC60-459F-A5A3-D6B6A082A34F}">
      <dsp:nvSpPr>
        <dsp:cNvPr id="0" name=""/>
        <dsp:cNvSpPr/>
      </dsp:nvSpPr>
      <dsp:spPr>
        <a:xfrm>
          <a:off x="7326445" y="949064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72241" y="992374"/>
        <a:ext cx="4820" cy="4820"/>
      </dsp:txXfrm>
    </dsp:sp>
    <dsp:sp modelId="{D5A9825C-A312-481D-8A4B-6EFDC608589A}">
      <dsp:nvSpPr>
        <dsp:cNvPr id="0" name=""/>
        <dsp:cNvSpPr/>
      </dsp:nvSpPr>
      <dsp:spPr>
        <a:xfrm>
          <a:off x="8483404" y="765350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529201" y="808659"/>
        <a:ext cx="4820" cy="4820"/>
      </dsp:txXfrm>
    </dsp:sp>
    <dsp:sp modelId="{8958D191-2E18-48BC-8888-D8DE4C9D8854}">
      <dsp:nvSpPr>
        <dsp:cNvPr id="0" name=""/>
        <dsp:cNvSpPr/>
      </dsp:nvSpPr>
      <dsp:spPr>
        <a:xfrm>
          <a:off x="7904925" y="765350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50721" y="808659"/>
        <a:ext cx="4820" cy="4820"/>
      </dsp:txXfrm>
    </dsp:sp>
    <dsp:sp modelId="{EC77F82F-0EB1-4025-B7E1-19584CA63AC4}">
      <dsp:nvSpPr>
        <dsp:cNvPr id="0" name=""/>
        <dsp:cNvSpPr/>
      </dsp:nvSpPr>
      <dsp:spPr>
        <a:xfrm>
          <a:off x="7326445" y="811070"/>
          <a:ext cx="96413" cy="183714"/>
        </a:xfrm>
        <a:custGeom>
          <a:avLst/>
          <a:gdLst/>
          <a:ahLst/>
          <a:cxnLst/>
          <a:rect l="0" t="0" r="0" b="0"/>
          <a:pathLst>
            <a:path>
              <a:moveTo>
                <a:pt x="0" y="183714"/>
              </a:moveTo>
              <a:lnTo>
                <a:pt x="48206" y="183714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69465" y="897740"/>
        <a:ext cx="10373" cy="10373"/>
      </dsp:txXfrm>
    </dsp:sp>
    <dsp:sp modelId="{92FC4F65-3760-426E-8155-6084853153D8}">
      <dsp:nvSpPr>
        <dsp:cNvPr id="0" name=""/>
        <dsp:cNvSpPr/>
      </dsp:nvSpPr>
      <dsp:spPr>
        <a:xfrm>
          <a:off x="8483404" y="581635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529201" y="624945"/>
        <a:ext cx="4820" cy="4820"/>
      </dsp:txXfrm>
    </dsp:sp>
    <dsp:sp modelId="{31FC7F11-FEB9-4707-A9E7-9A29BAF9B950}">
      <dsp:nvSpPr>
        <dsp:cNvPr id="0" name=""/>
        <dsp:cNvSpPr/>
      </dsp:nvSpPr>
      <dsp:spPr>
        <a:xfrm>
          <a:off x="7904925" y="581635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50721" y="624945"/>
        <a:ext cx="4820" cy="4820"/>
      </dsp:txXfrm>
    </dsp:sp>
    <dsp:sp modelId="{003EF46B-C239-4CC5-A6A0-EF1F4548B624}">
      <dsp:nvSpPr>
        <dsp:cNvPr id="0" name=""/>
        <dsp:cNvSpPr/>
      </dsp:nvSpPr>
      <dsp:spPr>
        <a:xfrm>
          <a:off x="7326445" y="627355"/>
          <a:ext cx="96413" cy="367428"/>
        </a:xfrm>
        <a:custGeom>
          <a:avLst/>
          <a:gdLst/>
          <a:ahLst/>
          <a:cxnLst/>
          <a:rect l="0" t="0" r="0" b="0"/>
          <a:pathLst>
            <a:path>
              <a:moveTo>
                <a:pt x="0" y="367428"/>
              </a:moveTo>
              <a:lnTo>
                <a:pt x="48206" y="367428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65155" y="801573"/>
        <a:ext cx="18993" cy="18993"/>
      </dsp:txXfrm>
    </dsp:sp>
    <dsp:sp modelId="{3EDF4AA7-EF84-4D95-B487-9A1689426BF9}">
      <dsp:nvSpPr>
        <dsp:cNvPr id="0" name=""/>
        <dsp:cNvSpPr/>
      </dsp:nvSpPr>
      <dsp:spPr>
        <a:xfrm>
          <a:off x="6747965" y="994784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91857"/>
              </a:moveTo>
              <a:lnTo>
                <a:pt x="48206" y="91857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2843" y="1037384"/>
        <a:ext cx="6658" cy="6658"/>
      </dsp:txXfrm>
    </dsp:sp>
    <dsp:sp modelId="{B0CCFC4A-281A-497F-A83F-9D588C771BB7}">
      <dsp:nvSpPr>
        <dsp:cNvPr id="0" name=""/>
        <dsp:cNvSpPr/>
      </dsp:nvSpPr>
      <dsp:spPr>
        <a:xfrm>
          <a:off x="7904925" y="397921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950721" y="441231"/>
        <a:ext cx="4820" cy="4820"/>
      </dsp:txXfrm>
    </dsp:sp>
    <dsp:sp modelId="{00D5336E-BE22-4CF3-B1AF-E274AFE7684F}">
      <dsp:nvSpPr>
        <dsp:cNvPr id="0" name=""/>
        <dsp:cNvSpPr/>
      </dsp:nvSpPr>
      <dsp:spPr>
        <a:xfrm>
          <a:off x="7326445" y="397921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72241" y="441231"/>
        <a:ext cx="4820" cy="4820"/>
      </dsp:txXfrm>
    </dsp:sp>
    <dsp:sp modelId="{CC5D7C0C-9EBB-487C-937B-E66B045F79D5}">
      <dsp:nvSpPr>
        <dsp:cNvPr id="0" name=""/>
        <dsp:cNvSpPr/>
      </dsp:nvSpPr>
      <dsp:spPr>
        <a:xfrm>
          <a:off x="6747965" y="443641"/>
          <a:ext cx="96413" cy="643000"/>
        </a:xfrm>
        <a:custGeom>
          <a:avLst/>
          <a:gdLst/>
          <a:ahLst/>
          <a:cxnLst/>
          <a:rect l="0" t="0" r="0" b="0"/>
          <a:pathLst>
            <a:path>
              <a:moveTo>
                <a:pt x="0" y="643000"/>
              </a:moveTo>
              <a:lnTo>
                <a:pt x="48206" y="643000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79917" y="748886"/>
        <a:ext cx="32509" cy="32509"/>
      </dsp:txXfrm>
    </dsp:sp>
    <dsp:sp modelId="{984D8C70-011E-4C7D-A9E4-8779AC5F04D4}">
      <dsp:nvSpPr>
        <dsp:cNvPr id="0" name=""/>
        <dsp:cNvSpPr/>
      </dsp:nvSpPr>
      <dsp:spPr>
        <a:xfrm>
          <a:off x="6169485" y="1086641"/>
          <a:ext cx="96413" cy="688928"/>
        </a:xfrm>
        <a:custGeom>
          <a:avLst/>
          <a:gdLst/>
          <a:ahLst/>
          <a:cxnLst/>
          <a:rect l="0" t="0" r="0" b="0"/>
          <a:pathLst>
            <a:path>
              <a:moveTo>
                <a:pt x="0" y="688928"/>
              </a:moveTo>
              <a:lnTo>
                <a:pt x="48206" y="688928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00301" y="1413715"/>
        <a:ext cx="34782" cy="34782"/>
      </dsp:txXfrm>
    </dsp:sp>
    <dsp:sp modelId="{D694C7D7-70B7-4474-906C-92BA1129C50F}">
      <dsp:nvSpPr>
        <dsp:cNvPr id="0" name=""/>
        <dsp:cNvSpPr/>
      </dsp:nvSpPr>
      <dsp:spPr>
        <a:xfrm>
          <a:off x="5591005" y="1775570"/>
          <a:ext cx="96413" cy="711893"/>
        </a:xfrm>
        <a:custGeom>
          <a:avLst/>
          <a:gdLst/>
          <a:ahLst/>
          <a:cxnLst/>
          <a:rect l="0" t="0" r="0" b="0"/>
          <a:pathLst>
            <a:path>
              <a:moveTo>
                <a:pt x="0" y="711893"/>
              </a:moveTo>
              <a:lnTo>
                <a:pt x="48206" y="711893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21252" y="2113557"/>
        <a:ext cx="35919" cy="35919"/>
      </dsp:txXfrm>
    </dsp:sp>
    <dsp:sp modelId="{53239EEB-5E1B-4540-A20F-BD28BB04B3A8}">
      <dsp:nvSpPr>
        <dsp:cNvPr id="0" name=""/>
        <dsp:cNvSpPr/>
      </dsp:nvSpPr>
      <dsp:spPr>
        <a:xfrm>
          <a:off x="5012526" y="1913356"/>
          <a:ext cx="96413" cy="57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06" y="0"/>
              </a:lnTo>
              <a:lnTo>
                <a:pt x="48206" y="574107"/>
              </a:lnTo>
              <a:lnTo>
                <a:pt x="96413" y="574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46179" y="2185856"/>
        <a:ext cx="29107" cy="29107"/>
      </dsp:txXfrm>
    </dsp:sp>
    <dsp:sp modelId="{8F62B2C9-3CCD-4204-98EF-369F597A91EA}">
      <dsp:nvSpPr>
        <dsp:cNvPr id="0" name=""/>
        <dsp:cNvSpPr/>
      </dsp:nvSpPr>
      <dsp:spPr>
        <a:xfrm>
          <a:off x="6169485" y="214207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15282" y="257516"/>
        <a:ext cx="4820" cy="4820"/>
      </dsp:txXfrm>
    </dsp:sp>
    <dsp:sp modelId="{A0CC0E6A-766C-4F0B-84FF-02654CC74416}">
      <dsp:nvSpPr>
        <dsp:cNvPr id="0" name=""/>
        <dsp:cNvSpPr/>
      </dsp:nvSpPr>
      <dsp:spPr>
        <a:xfrm>
          <a:off x="5591005" y="214207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6802" y="257516"/>
        <a:ext cx="4820" cy="4820"/>
      </dsp:txXfrm>
    </dsp:sp>
    <dsp:sp modelId="{AEC5FD7F-FC77-4F25-9644-8278164986CD}">
      <dsp:nvSpPr>
        <dsp:cNvPr id="0" name=""/>
        <dsp:cNvSpPr/>
      </dsp:nvSpPr>
      <dsp:spPr>
        <a:xfrm>
          <a:off x="5012526" y="259927"/>
          <a:ext cx="96413" cy="1653429"/>
        </a:xfrm>
        <a:custGeom>
          <a:avLst/>
          <a:gdLst/>
          <a:ahLst/>
          <a:cxnLst/>
          <a:rect l="0" t="0" r="0" b="0"/>
          <a:pathLst>
            <a:path>
              <a:moveTo>
                <a:pt x="0" y="1653429"/>
              </a:moveTo>
              <a:lnTo>
                <a:pt x="48206" y="1653429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19326" y="1045235"/>
        <a:ext cx="82811" cy="82811"/>
      </dsp:txXfrm>
    </dsp:sp>
    <dsp:sp modelId="{2EFDCC0A-76D4-4184-BC71-F3CFA3ED71FE}">
      <dsp:nvSpPr>
        <dsp:cNvPr id="0" name=""/>
        <dsp:cNvSpPr/>
      </dsp:nvSpPr>
      <dsp:spPr>
        <a:xfrm>
          <a:off x="4434046" y="1913356"/>
          <a:ext cx="96413" cy="803750"/>
        </a:xfrm>
        <a:custGeom>
          <a:avLst/>
          <a:gdLst/>
          <a:ahLst/>
          <a:cxnLst/>
          <a:rect l="0" t="0" r="0" b="0"/>
          <a:pathLst>
            <a:path>
              <a:moveTo>
                <a:pt x="0" y="803750"/>
              </a:moveTo>
              <a:lnTo>
                <a:pt x="48206" y="803750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62015" y="2294993"/>
        <a:ext cx="40475" cy="40475"/>
      </dsp:txXfrm>
    </dsp:sp>
    <dsp:sp modelId="{8FC54D1A-98E2-410D-A96E-79E530F5908C}">
      <dsp:nvSpPr>
        <dsp:cNvPr id="0" name=""/>
        <dsp:cNvSpPr/>
      </dsp:nvSpPr>
      <dsp:spPr>
        <a:xfrm>
          <a:off x="5591005" y="30492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36802" y="73802"/>
        <a:ext cx="4820" cy="4820"/>
      </dsp:txXfrm>
    </dsp:sp>
    <dsp:sp modelId="{A99FB3A2-9C86-4345-835C-E2BFF4E63013}">
      <dsp:nvSpPr>
        <dsp:cNvPr id="0" name=""/>
        <dsp:cNvSpPr/>
      </dsp:nvSpPr>
      <dsp:spPr>
        <a:xfrm>
          <a:off x="5012526" y="30492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8322" y="73802"/>
        <a:ext cx="4820" cy="4820"/>
      </dsp:txXfrm>
    </dsp:sp>
    <dsp:sp modelId="{77B3FE63-670F-48D4-96E7-09C9001B1111}">
      <dsp:nvSpPr>
        <dsp:cNvPr id="0" name=""/>
        <dsp:cNvSpPr/>
      </dsp:nvSpPr>
      <dsp:spPr>
        <a:xfrm>
          <a:off x="4434046" y="76212"/>
          <a:ext cx="96413" cy="2640894"/>
        </a:xfrm>
        <a:custGeom>
          <a:avLst/>
          <a:gdLst/>
          <a:ahLst/>
          <a:cxnLst/>
          <a:rect l="0" t="0" r="0" b="0"/>
          <a:pathLst>
            <a:path>
              <a:moveTo>
                <a:pt x="0" y="2640894"/>
              </a:moveTo>
              <a:lnTo>
                <a:pt x="48206" y="2640894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416186" y="1330593"/>
        <a:ext cx="132132" cy="132132"/>
      </dsp:txXfrm>
    </dsp:sp>
    <dsp:sp modelId="{3B97F40D-F44B-4778-A1A3-CEE424A3139B}">
      <dsp:nvSpPr>
        <dsp:cNvPr id="0" name=""/>
        <dsp:cNvSpPr/>
      </dsp:nvSpPr>
      <dsp:spPr>
        <a:xfrm>
          <a:off x="3855566" y="2717106"/>
          <a:ext cx="96413" cy="1687875"/>
        </a:xfrm>
        <a:custGeom>
          <a:avLst/>
          <a:gdLst/>
          <a:ahLst/>
          <a:cxnLst/>
          <a:rect l="0" t="0" r="0" b="0"/>
          <a:pathLst>
            <a:path>
              <a:moveTo>
                <a:pt x="0" y="1687875"/>
              </a:moveTo>
              <a:lnTo>
                <a:pt x="48206" y="1687875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861507" y="3518779"/>
        <a:ext cx="84531" cy="84531"/>
      </dsp:txXfrm>
    </dsp:sp>
    <dsp:sp modelId="{B5D5975B-D30C-42FC-85EF-4819CD61A3DC}">
      <dsp:nvSpPr>
        <dsp:cNvPr id="0" name=""/>
        <dsp:cNvSpPr/>
      </dsp:nvSpPr>
      <dsp:spPr>
        <a:xfrm>
          <a:off x="3277086" y="4359262"/>
          <a:ext cx="9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4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22883" y="4402572"/>
        <a:ext cx="4820" cy="4820"/>
      </dsp:txXfrm>
    </dsp:sp>
    <dsp:sp modelId="{B757219A-28B7-49FF-B3C4-676FD894A55E}">
      <dsp:nvSpPr>
        <dsp:cNvPr id="0" name=""/>
        <dsp:cNvSpPr/>
      </dsp:nvSpPr>
      <dsp:spPr>
        <a:xfrm>
          <a:off x="2698606" y="4404982"/>
          <a:ext cx="96413" cy="91857"/>
        </a:xfrm>
        <a:custGeom>
          <a:avLst/>
          <a:gdLst/>
          <a:ahLst/>
          <a:cxnLst/>
          <a:rect l="0" t="0" r="0" b="0"/>
          <a:pathLst>
            <a:path>
              <a:moveTo>
                <a:pt x="0" y="91857"/>
              </a:moveTo>
              <a:lnTo>
                <a:pt x="48206" y="91857"/>
              </a:lnTo>
              <a:lnTo>
                <a:pt x="48206" y="0"/>
              </a:lnTo>
              <a:lnTo>
                <a:pt x="964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43484" y="4447582"/>
        <a:ext cx="6658" cy="6658"/>
      </dsp:txXfrm>
    </dsp:sp>
    <dsp:sp modelId="{C95606BF-FB02-4BB1-A101-536B1F35BF3A}">
      <dsp:nvSpPr>
        <dsp:cNvPr id="0" name=""/>
        <dsp:cNvSpPr/>
      </dsp:nvSpPr>
      <dsp:spPr>
        <a:xfrm rot="16200000">
          <a:off x="2238354" y="4423354"/>
          <a:ext cx="773534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0</a:t>
          </a:r>
          <a:endParaRPr lang="zh-CN" altLang="en-US" sz="900" kern="1200" dirty="0"/>
        </a:p>
      </dsp:txBody>
      <dsp:txXfrm>
        <a:off x="2238354" y="4423354"/>
        <a:ext cx="773534" cy="146971"/>
      </dsp:txXfrm>
    </dsp:sp>
    <dsp:sp modelId="{48A01490-1F7F-4810-842F-64CEA16BBD52}">
      <dsp:nvSpPr>
        <dsp:cNvPr id="0" name=""/>
        <dsp:cNvSpPr/>
      </dsp:nvSpPr>
      <dsp:spPr>
        <a:xfrm>
          <a:off x="2795020" y="4331496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</a:t>
          </a:r>
          <a:endParaRPr lang="zh-CN" altLang="en-US" sz="900" kern="1200" dirty="0"/>
        </a:p>
      </dsp:txBody>
      <dsp:txXfrm>
        <a:off x="2795020" y="4331496"/>
        <a:ext cx="482066" cy="146971"/>
      </dsp:txXfrm>
    </dsp:sp>
    <dsp:sp modelId="{3E2A2E98-F54F-40A1-91FD-E692E3510934}">
      <dsp:nvSpPr>
        <dsp:cNvPr id="0" name=""/>
        <dsp:cNvSpPr/>
      </dsp:nvSpPr>
      <dsp:spPr>
        <a:xfrm>
          <a:off x="3373500" y="4331496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42</a:t>
          </a:r>
          <a:endParaRPr lang="zh-CN" altLang="en-US" sz="900" kern="1200" dirty="0"/>
        </a:p>
      </dsp:txBody>
      <dsp:txXfrm>
        <a:off x="3373500" y="4331496"/>
        <a:ext cx="482066" cy="146971"/>
      </dsp:txXfrm>
    </dsp:sp>
    <dsp:sp modelId="{2187064C-89A7-46A8-8D82-7127938FDE4F}">
      <dsp:nvSpPr>
        <dsp:cNvPr id="0" name=""/>
        <dsp:cNvSpPr/>
      </dsp:nvSpPr>
      <dsp:spPr>
        <a:xfrm>
          <a:off x="3951979" y="264362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79</a:t>
          </a:r>
          <a:endParaRPr lang="zh-CN" altLang="en-US" sz="900" kern="1200" dirty="0"/>
        </a:p>
      </dsp:txBody>
      <dsp:txXfrm>
        <a:off x="3951979" y="2643621"/>
        <a:ext cx="482066" cy="146971"/>
      </dsp:txXfrm>
    </dsp:sp>
    <dsp:sp modelId="{2ECE1C9A-342F-461A-BA7D-A6577B2D89C1}">
      <dsp:nvSpPr>
        <dsp:cNvPr id="0" name=""/>
        <dsp:cNvSpPr/>
      </dsp:nvSpPr>
      <dsp:spPr>
        <a:xfrm>
          <a:off x="4530459" y="2727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  <a:endParaRPr lang="zh-CN" altLang="en-US" sz="900" kern="1200" dirty="0"/>
        </a:p>
      </dsp:txBody>
      <dsp:txXfrm>
        <a:off x="4530459" y="2727"/>
        <a:ext cx="482066" cy="146971"/>
      </dsp:txXfrm>
    </dsp:sp>
    <dsp:sp modelId="{B5312990-841E-4208-B172-5E3851901BEB}">
      <dsp:nvSpPr>
        <dsp:cNvPr id="0" name=""/>
        <dsp:cNvSpPr/>
      </dsp:nvSpPr>
      <dsp:spPr>
        <a:xfrm>
          <a:off x="5108939" y="2727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endParaRPr lang="zh-CN" altLang="en-US" sz="900" kern="1200" dirty="0"/>
        </a:p>
      </dsp:txBody>
      <dsp:txXfrm>
        <a:off x="5108939" y="2727"/>
        <a:ext cx="482066" cy="146971"/>
      </dsp:txXfrm>
    </dsp:sp>
    <dsp:sp modelId="{2CE45326-66CA-4BBA-9A05-7AF1E2C16B87}">
      <dsp:nvSpPr>
        <dsp:cNvPr id="0" name=""/>
        <dsp:cNvSpPr/>
      </dsp:nvSpPr>
      <dsp:spPr>
        <a:xfrm>
          <a:off x="5687419" y="2727"/>
          <a:ext cx="482066" cy="14697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Line[0]</a:t>
          </a:r>
          <a:endParaRPr lang="zh-CN" altLang="en-US" sz="900" kern="1200" dirty="0"/>
        </a:p>
      </dsp:txBody>
      <dsp:txXfrm>
        <a:off x="5687419" y="2727"/>
        <a:ext cx="482066" cy="146971"/>
      </dsp:txXfrm>
    </dsp:sp>
    <dsp:sp modelId="{4EE30FFF-5E6E-4C47-AAE4-86206DC170CC}">
      <dsp:nvSpPr>
        <dsp:cNvPr id="0" name=""/>
        <dsp:cNvSpPr/>
      </dsp:nvSpPr>
      <dsp:spPr>
        <a:xfrm>
          <a:off x="4530459" y="1839870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57</a:t>
          </a:r>
          <a:endParaRPr lang="zh-CN" altLang="en-US" sz="900" kern="1200" dirty="0"/>
        </a:p>
      </dsp:txBody>
      <dsp:txXfrm>
        <a:off x="4530459" y="1839870"/>
        <a:ext cx="482066" cy="146971"/>
      </dsp:txXfrm>
    </dsp:sp>
    <dsp:sp modelId="{FE0052C1-765E-4085-8DC7-E0BB17CF221D}">
      <dsp:nvSpPr>
        <dsp:cNvPr id="0" name=""/>
        <dsp:cNvSpPr/>
      </dsp:nvSpPr>
      <dsp:spPr>
        <a:xfrm>
          <a:off x="5108939" y="18644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  <a:endParaRPr lang="zh-CN" altLang="en-US" sz="900" kern="1200" dirty="0"/>
        </a:p>
      </dsp:txBody>
      <dsp:txXfrm>
        <a:off x="5108939" y="186441"/>
        <a:ext cx="482066" cy="146971"/>
      </dsp:txXfrm>
    </dsp:sp>
    <dsp:sp modelId="{17AA19D7-DCF0-4386-8524-42DE8D7466C1}">
      <dsp:nvSpPr>
        <dsp:cNvPr id="0" name=""/>
        <dsp:cNvSpPr/>
      </dsp:nvSpPr>
      <dsp:spPr>
        <a:xfrm>
          <a:off x="5687419" y="186441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endParaRPr lang="zh-CN" altLang="en-US" sz="900" kern="1200" dirty="0"/>
        </a:p>
      </dsp:txBody>
      <dsp:txXfrm>
        <a:off x="5687419" y="186441"/>
        <a:ext cx="482066" cy="146971"/>
      </dsp:txXfrm>
    </dsp:sp>
    <dsp:sp modelId="{DB47B1A5-B5EF-4E00-A922-58F64F914377}">
      <dsp:nvSpPr>
        <dsp:cNvPr id="0" name=""/>
        <dsp:cNvSpPr/>
      </dsp:nvSpPr>
      <dsp:spPr>
        <a:xfrm>
          <a:off x="6265899" y="186441"/>
          <a:ext cx="482066" cy="14697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Line[1]</a:t>
          </a:r>
          <a:endParaRPr lang="zh-CN" altLang="en-US" sz="900" kern="1200" dirty="0"/>
        </a:p>
      </dsp:txBody>
      <dsp:txXfrm>
        <a:off x="6265899" y="186441"/>
        <a:ext cx="482066" cy="146971"/>
      </dsp:txXfrm>
    </dsp:sp>
    <dsp:sp modelId="{1254D5A8-6450-48A9-B03F-C01C4B7716A1}">
      <dsp:nvSpPr>
        <dsp:cNvPr id="0" name=""/>
        <dsp:cNvSpPr/>
      </dsp:nvSpPr>
      <dsp:spPr>
        <a:xfrm>
          <a:off x="5108939" y="2413978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48</a:t>
          </a:r>
          <a:endParaRPr lang="zh-CN" altLang="en-US" sz="900" kern="1200" dirty="0"/>
        </a:p>
      </dsp:txBody>
      <dsp:txXfrm>
        <a:off x="5108939" y="2413978"/>
        <a:ext cx="482066" cy="146971"/>
      </dsp:txXfrm>
    </dsp:sp>
    <dsp:sp modelId="{A2A05EE4-07E6-4C7B-A091-4A9B1D60A33D}">
      <dsp:nvSpPr>
        <dsp:cNvPr id="0" name=""/>
        <dsp:cNvSpPr/>
      </dsp:nvSpPr>
      <dsp:spPr>
        <a:xfrm>
          <a:off x="5687419" y="1702084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119</a:t>
          </a:r>
          <a:endParaRPr lang="zh-CN" altLang="en-US" sz="900" kern="1200" dirty="0"/>
        </a:p>
      </dsp:txBody>
      <dsp:txXfrm>
        <a:off x="5687419" y="1702084"/>
        <a:ext cx="482066" cy="146971"/>
      </dsp:txXfrm>
    </dsp:sp>
    <dsp:sp modelId="{8668B638-8499-4308-8493-A5331892F7FB}">
      <dsp:nvSpPr>
        <dsp:cNvPr id="0" name=""/>
        <dsp:cNvSpPr/>
      </dsp:nvSpPr>
      <dsp:spPr>
        <a:xfrm>
          <a:off x="6265899" y="1013156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34</a:t>
          </a:r>
          <a:endParaRPr lang="zh-CN" altLang="en-US" sz="900" kern="1200" dirty="0"/>
        </a:p>
      </dsp:txBody>
      <dsp:txXfrm>
        <a:off x="6265899" y="1013156"/>
        <a:ext cx="482066" cy="146971"/>
      </dsp:txXfrm>
    </dsp:sp>
    <dsp:sp modelId="{8BAAF4B6-9BCE-44AB-A3B7-4D6A425E2E05}">
      <dsp:nvSpPr>
        <dsp:cNvPr id="0" name=""/>
        <dsp:cNvSpPr/>
      </dsp:nvSpPr>
      <dsp:spPr>
        <a:xfrm>
          <a:off x="6844378" y="370155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  <a:endParaRPr lang="zh-CN" altLang="en-US" sz="900" kern="1200" dirty="0"/>
        </a:p>
      </dsp:txBody>
      <dsp:txXfrm>
        <a:off x="6844378" y="370155"/>
        <a:ext cx="482066" cy="146971"/>
      </dsp:txXfrm>
    </dsp:sp>
    <dsp:sp modelId="{BA9D3D70-7F6A-491D-AD81-1D27CF837B1C}">
      <dsp:nvSpPr>
        <dsp:cNvPr id="0" name=""/>
        <dsp:cNvSpPr/>
      </dsp:nvSpPr>
      <dsp:spPr>
        <a:xfrm>
          <a:off x="7422858" y="370155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endParaRPr lang="zh-CN" altLang="en-US" sz="900" kern="1200" dirty="0"/>
        </a:p>
      </dsp:txBody>
      <dsp:txXfrm>
        <a:off x="7422858" y="370155"/>
        <a:ext cx="482066" cy="146971"/>
      </dsp:txXfrm>
    </dsp:sp>
    <dsp:sp modelId="{06B0F06E-A772-416C-B1C1-C72F4520292C}">
      <dsp:nvSpPr>
        <dsp:cNvPr id="0" name=""/>
        <dsp:cNvSpPr/>
      </dsp:nvSpPr>
      <dsp:spPr>
        <a:xfrm>
          <a:off x="8001338" y="370155"/>
          <a:ext cx="482066" cy="14697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Line[2]</a:t>
          </a:r>
          <a:endParaRPr lang="zh-CN" altLang="en-US" sz="900" kern="1200" dirty="0"/>
        </a:p>
      </dsp:txBody>
      <dsp:txXfrm>
        <a:off x="8001338" y="370155"/>
        <a:ext cx="482066" cy="146971"/>
      </dsp:txXfrm>
    </dsp:sp>
    <dsp:sp modelId="{B4FA5D1E-995B-4B93-9852-FDBFA21203F3}">
      <dsp:nvSpPr>
        <dsp:cNvPr id="0" name=""/>
        <dsp:cNvSpPr/>
      </dsp:nvSpPr>
      <dsp:spPr>
        <a:xfrm>
          <a:off x="6844378" y="921298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82</a:t>
          </a:r>
          <a:endParaRPr lang="zh-CN" altLang="en-US" sz="900" kern="1200" dirty="0"/>
        </a:p>
      </dsp:txBody>
      <dsp:txXfrm>
        <a:off x="6844378" y="921298"/>
        <a:ext cx="482066" cy="146971"/>
      </dsp:txXfrm>
    </dsp:sp>
    <dsp:sp modelId="{863E9302-3691-452E-A426-7AEBA1C635D3}">
      <dsp:nvSpPr>
        <dsp:cNvPr id="0" name=""/>
        <dsp:cNvSpPr/>
      </dsp:nvSpPr>
      <dsp:spPr>
        <a:xfrm>
          <a:off x="7422858" y="553870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99</a:t>
          </a:r>
        </a:p>
      </dsp:txBody>
      <dsp:txXfrm>
        <a:off x="7422858" y="553870"/>
        <a:ext cx="482066" cy="146971"/>
      </dsp:txXfrm>
    </dsp:sp>
    <dsp:sp modelId="{76985EE3-7F68-4900-90D5-FE15F8E71BA8}">
      <dsp:nvSpPr>
        <dsp:cNvPr id="0" name=""/>
        <dsp:cNvSpPr/>
      </dsp:nvSpPr>
      <dsp:spPr>
        <a:xfrm>
          <a:off x="8001338" y="553870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</a:p>
      </dsp:txBody>
      <dsp:txXfrm>
        <a:off x="8001338" y="553870"/>
        <a:ext cx="482066" cy="146971"/>
      </dsp:txXfrm>
    </dsp:sp>
    <dsp:sp modelId="{BA34BE09-1C44-4F4C-8F0B-838CABCB2095}">
      <dsp:nvSpPr>
        <dsp:cNvPr id="0" name=""/>
        <dsp:cNvSpPr/>
      </dsp:nvSpPr>
      <dsp:spPr>
        <a:xfrm>
          <a:off x="8579818" y="553870"/>
          <a:ext cx="482066" cy="14697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Line[3]</a:t>
          </a:r>
          <a:endParaRPr lang="zh-CN" altLang="en-US" sz="900" kern="1200" dirty="0"/>
        </a:p>
      </dsp:txBody>
      <dsp:txXfrm>
        <a:off x="8579818" y="553870"/>
        <a:ext cx="482066" cy="146971"/>
      </dsp:txXfrm>
    </dsp:sp>
    <dsp:sp modelId="{1D9764E0-478C-4225-B095-273D95AE57A2}">
      <dsp:nvSpPr>
        <dsp:cNvPr id="0" name=""/>
        <dsp:cNvSpPr/>
      </dsp:nvSpPr>
      <dsp:spPr>
        <a:xfrm>
          <a:off x="7422858" y="737584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</a:p>
      </dsp:txBody>
      <dsp:txXfrm>
        <a:off x="7422858" y="737584"/>
        <a:ext cx="482066" cy="146971"/>
      </dsp:txXfrm>
    </dsp:sp>
    <dsp:sp modelId="{546307C9-5D64-4B0C-B84C-3FA23DA8B98C}">
      <dsp:nvSpPr>
        <dsp:cNvPr id="0" name=""/>
        <dsp:cNvSpPr/>
      </dsp:nvSpPr>
      <dsp:spPr>
        <a:xfrm>
          <a:off x="8001338" y="737584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</a:p>
      </dsp:txBody>
      <dsp:txXfrm>
        <a:off x="8001338" y="737584"/>
        <a:ext cx="482066" cy="146971"/>
      </dsp:txXfrm>
    </dsp:sp>
    <dsp:sp modelId="{10375AEE-64B7-4F4D-9C9D-2F922763B6AC}">
      <dsp:nvSpPr>
        <dsp:cNvPr id="0" name=""/>
        <dsp:cNvSpPr/>
      </dsp:nvSpPr>
      <dsp:spPr>
        <a:xfrm>
          <a:off x="8579818" y="737584"/>
          <a:ext cx="482066" cy="14697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Line[4]</a:t>
          </a:r>
          <a:endParaRPr lang="zh-CN" altLang="en-US" sz="900" kern="1200" dirty="0"/>
        </a:p>
      </dsp:txBody>
      <dsp:txXfrm>
        <a:off x="8579818" y="737584"/>
        <a:ext cx="482066" cy="146971"/>
      </dsp:txXfrm>
    </dsp:sp>
    <dsp:sp modelId="{D52C322E-F6AB-4C14-BB32-CC096D0C5DD8}">
      <dsp:nvSpPr>
        <dsp:cNvPr id="0" name=""/>
        <dsp:cNvSpPr/>
      </dsp:nvSpPr>
      <dsp:spPr>
        <a:xfrm>
          <a:off x="7422858" y="921298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</a:p>
      </dsp:txBody>
      <dsp:txXfrm>
        <a:off x="7422858" y="921298"/>
        <a:ext cx="482066" cy="146971"/>
      </dsp:txXfrm>
    </dsp:sp>
    <dsp:sp modelId="{F641D004-382C-42C2-8442-C26CB244CBC5}">
      <dsp:nvSpPr>
        <dsp:cNvPr id="0" name=""/>
        <dsp:cNvSpPr/>
      </dsp:nvSpPr>
      <dsp:spPr>
        <a:xfrm>
          <a:off x="7422858" y="1105013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</a:p>
      </dsp:txBody>
      <dsp:txXfrm>
        <a:off x="7422858" y="1105013"/>
        <a:ext cx="482066" cy="146971"/>
      </dsp:txXfrm>
    </dsp:sp>
    <dsp:sp modelId="{1BFEA127-740F-43AD-8759-A29FB69E7D9C}">
      <dsp:nvSpPr>
        <dsp:cNvPr id="0" name=""/>
        <dsp:cNvSpPr/>
      </dsp:nvSpPr>
      <dsp:spPr>
        <a:xfrm>
          <a:off x="8001338" y="1105013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</a:p>
      </dsp:txBody>
      <dsp:txXfrm>
        <a:off x="8001338" y="1105013"/>
        <a:ext cx="482066" cy="146971"/>
      </dsp:txXfrm>
    </dsp:sp>
    <dsp:sp modelId="{E182F514-AA18-464B-A8A4-ACA0240C8285}">
      <dsp:nvSpPr>
        <dsp:cNvPr id="0" name=""/>
        <dsp:cNvSpPr/>
      </dsp:nvSpPr>
      <dsp:spPr>
        <a:xfrm>
          <a:off x="7422858" y="1288727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en-US" altLang="zh-CN" sz="900" kern="1200" dirty="0"/>
        </a:p>
      </dsp:txBody>
      <dsp:txXfrm>
        <a:off x="7422858" y="1288727"/>
        <a:ext cx="482066" cy="146971"/>
      </dsp:txXfrm>
    </dsp:sp>
    <dsp:sp modelId="{E31F0155-89CA-421D-98CC-FB1EE748642F}">
      <dsp:nvSpPr>
        <dsp:cNvPr id="0" name=""/>
        <dsp:cNvSpPr/>
      </dsp:nvSpPr>
      <dsp:spPr>
        <a:xfrm>
          <a:off x="8001338" y="1288727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</a:p>
      </dsp:txBody>
      <dsp:txXfrm>
        <a:off x="8001338" y="1288727"/>
        <a:ext cx="482066" cy="146971"/>
      </dsp:txXfrm>
    </dsp:sp>
    <dsp:sp modelId="{FB7D1B7E-6633-4571-B5DF-BB5D53350C99}">
      <dsp:nvSpPr>
        <dsp:cNvPr id="0" name=""/>
        <dsp:cNvSpPr/>
      </dsp:nvSpPr>
      <dsp:spPr>
        <a:xfrm>
          <a:off x="6844378" y="1105013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  <a:endParaRPr lang="zh-CN" altLang="en-US" sz="900" kern="1200" dirty="0"/>
        </a:p>
      </dsp:txBody>
      <dsp:txXfrm>
        <a:off x="6844378" y="1105013"/>
        <a:ext cx="482066" cy="146971"/>
      </dsp:txXfrm>
    </dsp:sp>
    <dsp:sp modelId="{96F7C14C-B8B2-4C9D-90FA-6444DF726FFB}">
      <dsp:nvSpPr>
        <dsp:cNvPr id="0" name=""/>
        <dsp:cNvSpPr/>
      </dsp:nvSpPr>
      <dsp:spPr>
        <a:xfrm>
          <a:off x="6844378" y="147244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zh-CN" altLang="en-US" sz="900" kern="1200" dirty="0"/>
        </a:p>
      </dsp:txBody>
      <dsp:txXfrm>
        <a:off x="6844378" y="1472441"/>
        <a:ext cx="482066" cy="146971"/>
      </dsp:txXfrm>
    </dsp:sp>
    <dsp:sp modelId="{28395769-9247-4510-A3BC-944B7851F488}">
      <dsp:nvSpPr>
        <dsp:cNvPr id="0" name=""/>
        <dsp:cNvSpPr/>
      </dsp:nvSpPr>
      <dsp:spPr>
        <a:xfrm>
          <a:off x="7422858" y="1472441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  <a:endParaRPr lang="zh-CN" altLang="en-US" sz="900" kern="1200" dirty="0"/>
        </a:p>
      </dsp:txBody>
      <dsp:txXfrm>
        <a:off x="7422858" y="1472441"/>
        <a:ext cx="482066" cy="146971"/>
      </dsp:txXfrm>
    </dsp:sp>
    <dsp:sp modelId="{2E025C51-8764-4337-8D0E-B10DD4772A3E}">
      <dsp:nvSpPr>
        <dsp:cNvPr id="0" name=""/>
        <dsp:cNvSpPr/>
      </dsp:nvSpPr>
      <dsp:spPr>
        <a:xfrm>
          <a:off x="6844378" y="1656156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127</a:t>
          </a:r>
          <a:endParaRPr lang="zh-CN" altLang="en-US" sz="900" kern="1200" dirty="0"/>
        </a:p>
      </dsp:txBody>
      <dsp:txXfrm>
        <a:off x="6844378" y="1656156"/>
        <a:ext cx="482066" cy="146971"/>
      </dsp:txXfrm>
    </dsp:sp>
    <dsp:sp modelId="{8B39CC92-26D5-4BBB-A99B-8345D1348EF6}">
      <dsp:nvSpPr>
        <dsp:cNvPr id="0" name=""/>
        <dsp:cNvSpPr/>
      </dsp:nvSpPr>
      <dsp:spPr>
        <a:xfrm>
          <a:off x="6265899" y="1839870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86</a:t>
          </a:r>
          <a:endParaRPr lang="zh-CN" altLang="en-US" sz="900" kern="1200" dirty="0"/>
        </a:p>
      </dsp:txBody>
      <dsp:txXfrm>
        <a:off x="6265899" y="1839870"/>
        <a:ext cx="482066" cy="146971"/>
      </dsp:txXfrm>
    </dsp:sp>
    <dsp:sp modelId="{313D474E-2C98-4D3C-97DC-0D2E9EE748C4}">
      <dsp:nvSpPr>
        <dsp:cNvPr id="0" name=""/>
        <dsp:cNvSpPr/>
      </dsp:nvSpPr>
      <dsp:spPr>
        <a:xfrm>
          <a:off x="6844378" y="1839870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endParaRPr lang="zh-CN" altLang="en-US" sz="900" kern="1200" dirty="0"/>
        </a:p>
      </dsp:txBody>
      <dsp:txXfrm>
        <a:off x="6844378" y="1839870"/>
        <a:ext cx="482066" cy="146971"/>
      </dsp:txXfrm>
    </dsp:sp>
    <dsp:sp modelId="{44A50D22-8E82-4395-94C7-9387FD5F0187}">
      <dsp:nvSpPr>
        <dsp:cNvPr id="0" name=""/>
        <dsp:cNvSpPr/>
      </dsp:nvSpPr>
      <dsp:spPr>
        <a:xfrm>
          <a:off x="6265899" y="2023585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  <a:endParaRPr lang="zh-CN" altLang="en-US" sz="900" kern="1200" dirty="0"/>
        </a:p>
      </dsp:txBody>
      <dsp:txXfrm>
        <a:off x="6265899" y="2023585"/>
        <a:ext cx="482066" cy="146971"/>
      </dsp:txXfrm>
    </dsp:sp>
    <dsp:sp modelId="{C94194B0-8C2D-4ABB-B632-5FFB418E287C}">
      <dsp:nvSpPr>
        <dsp:cNvPr id="0" name=""/>
        <dsp:cNvSpPr/>
      </dsp:nvSpPr>
      <dsp:spPr>
        <a:xfrm>
          <a:off x="6265899" y="2207299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36</a:t>
          </a:r>
          <a:endParaRPr lang="zh-CN" altLang="en-US" sz="900" kern="1200" dirty="0"/>
        </a:p>
      </dsp:txBody>
      <dsp:txXfrm>
        <a:off x="6265899" y="2207299"/>
        <a:ext cx="482066" cy="146971"/>
      </dsp:txXfrm>
    </dsp:sp>
    <dsp:sp modelId="{DE21A89E-8ACD-4425-B569-88A2B4B5EBDA}">
      <dsp:nvSpPr>
        <dsp:cNvPr id="0" name=""/>
        <dsp:cNvSpPr/>
      </dsp:nvSpPr>
      <dsp:spPr>
        <a:xfrm>
          <a:off x="6265899" y="2391013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zh-CN" altLang="en-US" sz="900" kern="1200" dirty="0"/>
        </a:p>
      </dsp:txBody>
      <dsp:txXfrm>
        <a:off x="6265899" y="2391013"/>
        <a:ext cx="482066" cy="146971"/>
      </dsp:txXfrm>
    </dsp:sp>
    <dsp:sp modelId="{5BAE51E3-8082-4A18-A32A-6F97882A1945}">
      <dsp:nvSpPr>
        <dsp:cNvPr id="0" name=""/>
        <dsp:cNvSpPr/>
      </dsp:nvSpPr>
      <dsp:spPr>
        <a:xfrm>
          <a:off x="6844378" y="2391013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  <a:endParaRPr lang="zh-CN" altLang="en-US" sz="900" kern="1200" dirty="0"/>
        </a:p>
      </dsp:txBody>
      <dsp:txXfrm>
        <a:off x="6844378" y="2391013"/>
        <a:ext cx="482066" cy="146971"/>
      </dsp:txXfrm>
    </dsp:sp>
    <dsp:sp modelId="{0FBBED07-6CAE-4B57-8493-E26E85257EA7}">
      <dsp:nvSpPr>
        <dsp:cNvPr id="0" name=""/>
        <dsp:cNvSpPr/>
      </dsp:nvSpPr>
      <dsp:spPr>
        <a:xfrm>
          <a:off x="5687419" y="2574728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zh-CN" altLang="en-US" sz="900" kern="1200" dirty="0"/>
        </a:p>
      </dsp:txBody>
      <dsp:txXfrm>
        <a:off x="5687419" y="2574728"/>
        <a:ext cx="482066" cy="146971"/>
      </dsp:txXfrm>
    </dsp:sp>
    <dsp:sp modelId="{1FF199B2-2478-4F8F-96DE-4D2F431B5BA3}">
      <dsp:nvSpPr>
        <dsp:cNvPr id="0" name=""/>
        <dsp:cNvSpPr/>
      </dsp:nvSpPr>
      <dsp:spPr>
        <a:xfrm>
          <a:off x="6265899" y="2574728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  <a:endParaRPr lang="zh-CN" altLang="en-US" sz="900" kern="1200" dirty="0"/>
        </a:p>
      </dsp:txBody>
      <dsp:txXfrm>
        <a:off x="6265899" y="2574728"/>
        <a:ext cx="482066" cy="146971"/>
      </dsp:txXfrm>
    </dsp:sp>
    <dsp:sp modelId="{0A7E85BB-827D-40F1-A0BC-F6B69B503731}">
      <dsp:nvSpPr>
        <dsp:cNvPr id="0" name=""/>
        <dsp:cNvSpPr/>
      </dsp:nvSpPr>
      <dsp:spPr>
        <a:xfrm>
          <a:off x="5687419" y="2758442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  <a:endParaRPr lang="zh-CN" altLang="en-US" sz="900" kern="1200" dirty="0"/>
        </a:p>
      </dsp:txBody>
      <dsp:txXfrm>
        <a:off x="5687419" y="2758442"/>
        <a:ext cx="482066" cy="146971"/>
      </dsp:txXfrm>
    </dsp:sp>
    <dsp:sp modelId="{2BD5C564-E97E-46E1-B869-CD052A6F5F26}">
      <dsp:nvSpPr>
        <dsp:cNvPr id="0" name=""/>
        <dsp:cNvSpPr/>
      </dsp:nvSpPr>
      <dsp:spPr>
        <a:xfrm>
          <a:off x="5687419" y="2942156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78</a:t>
          </a:r>
          <a:endParaRPr lang="zh-CN" altLang="en-US" sz="900" kern="1200" dirty="0"/>
        </a:p>
      </dsp:txBody>
      <dsp:txXfrm>
        <a:off x="5687419" y="2942156"/>
        <a:ext cx="482066" cy="146971"/>
      </dsp:txXfrm>
    </dsp:sp>
    <dsp:sp modelId="{523DC810-703E-4FC1-8ACB-04356A870EFB}">
      <dsp:nvSpPr>
        <dsp:cNvPr id="0" name=""/>
        <dsp:cNvSpPr/>
      </dsp:nvSpPr>
      <dsp:spPr>
        <a:xfrm>
          <a:off x="5687419" y="312587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86</a:t>
          </a:r>
          <a:endParaRPr lang="zh-CN" altLang="en-US" sz="900" kern="1200" dirty="0"/>
        </a:p>
      </dsp:txBody>
      <dsp:txXfrm>
        <a:off x="5687419" y="3125871"/>
        <a:ext cx="482066" cy="146971"/>
      </dsp:txXfrm>
    </dsp:sp>
    <dsp:sp modelId="{2DA719E9-7EF9-4897-9534-C852A0069989}">
      <dsp:nvSpPr>
        <dsp:cNvPr id="0" name=""/>
        <dsp:cNvSpPr/>
      </dsp:nvSpPr>
      <dsp:spPr>
        <a:xfrm>
          <a:off x="6265899" y="3125871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endParaRPr lang="zh-CN" altLang="en-US" sz="900" kern="1200" dirty="0"/>
        </a:p>
      </dsp:txBody>
      <dsp:txXfrm>
        <a:off x="6265899" y="3125871"/>
        <a:ext cx="482066" cy="146971"/>
      </dsp:txXfrm>
    </dsp:sp>
    <dsp:sp modelId="{423D8C33-628F-41B5-A41D-209D9BDA3299}">
      <dsp:nvSpPr>
        <dsp:cNvPr id="0" name=""/>
        <dsp:cNvSpPr/>
      </dsp:nvSpPr>
      <dsp:spPr>
        <a:xfrm>
          <a:off x="5108939" y="2597692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  <a:endParaRPr lang="zh-CN" altLang="en-US" sz="900" kern="1200" dirty="0"/>
        </a:p>
      </dsp:txBody>
      <dsp:txXfrm>
        <a:off x="5108939" y="2597692"/>
        <a:ext cx="482066" cy="146971"/>
      </dsp:txXfrm>
    </dsp:sp>
    <dsp:sp modelId="{7DE5611D-D18A-4642-B01B-4D98B6F1717B}">
      <dsp:nvSpPr>
        <dsp:cNvPr id="0" name=""/>
        <dsp:cNvSpPr/>
      </dsp:nvSpPr>
      <dsp:spPr>
        <a:xfrm>
          <a:off x="5108939" y="3309585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zh-CN" altLang="en-US" sz="900" kern="1200" dirty="0"/>
        </a:p>
      </dsp:txBody>
      <dsp:txXfrm>
        <a:off x="5108939" y="3309585"/>
        <a:ext cx="482066" cy="146971"/>
      </dsp:txXfrm>
    </dsp:sp>
    <dsp:sp modelId="{427AF0B2-DE37-4A10-93CF-C70806E3B016}">
      <dsp:nvSpPr>
        <dsp:cNvPr id="0" name=""/>
        <dsp:cNvSpPr/>
      </dsp:nvSpPr>
      <dsp:spPr>
        <a:xfrm>
          <a:off x="5687419" y="3309585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a</a:t>
          </a:r>
          <a:endParaRPr lang="zh-CN" altLang="en-US" sz="900" kern="1200" dirty="0"/>
        </a:p>
      </dsp:txBody>
      <dsp:txXfrm>
        <a:off x="5687419" y="3309585"/>
        <a:ext cx="482066" cy="146971"/>
      </dsp:txXfrm>
    </dsp:sp>
    <dsp:sp modelId="{B8F3E875-9E1C-4AE1-9CEA-78F5AE3F1873}">
      <dsp:nvSpPr>
        <dsp:cNvPr id="0" name=""/>
        <dsp:cNvSpPr/>
      </dsp:nvSpPr>
      <dsp:spPr>
        <a:xfrm>
          <a:off x="5108939" y="3493300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94</a:t>
          </a:r>
          <a:endParaRPr lang="zh-CN" altLang="en-US" sz="900" kern="1200" dirty="0"/>
        </a:p>
      </dsp:txBody>
      <dsp:txXfrm>
        <a:off x="5108939" y="3493300"/>
        <a:ext cx="482066" cy="146971"/>
      </dsp:txXfrm>
    </dsp:sp>
    <dsp:sp modelId="{9E18855F-EC9E-4487-AB5E-79988EE78AE3}">
      <dsp:nvSpPr>
        <dsp:cNvPr id="0" name=""/>
        <dsp:cNvSpPr/>
      </dsp:nvSpPr>
      <dsp:spPr>
        <a:xfrm>
          <a:off x="4530459" y="2023585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  <a:endParaRPr lang="zh-CN" altLang="en-US" sz="900" kern="1200" dirty="0"/>
        </a:p>
      </dsp:txBody>
      <dsp:txXfrm>
        <a:off x="4530459" y="2023585"/>
        <a:ext cx="482066" cy="146971"/>
      </dsp:txXfrm>
    </dsp:sp>
    <dsp:sp modelId="{83864DB2-95D0-4245-9CBA-EE2ACD45FD01}">
      <dsp:nvSpPr>
        <dsp:cNvPr id="0" name=""/>
        <dsp:cNvSpPr/>
      </dsp:nvSpPr>
      <dsp:spPr>
        <a:xfrm>
          <a:off x="4530459" y="3677014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99</a:t>
          </a:r>
          <a:endParaRPr lang="zh-CN" altLang="en-US" sz="900" kern="1200" dirty="0"/>
        </a:p>
      </dsp:txBody>
      <dsp:txXfrm>
        <a:off x="4530459" y="3677014"/>
        <a:ext cx="482066" cy="146971"/>
      </dsp:txXfrm>
    </dsp:sp>
    <dsp:sp modelId="{BEC2D977-3EDF-4605-80B0-8F20DAE5DA08}">
      <dsp:nvSpPr>
        <dsp:cNvPr id="0" name=""/>
        <dsp:cNvSpPr/>
      </dsp:nvSpPr>
      <dsp:spPr>
        <a:xfrm>
          <a:off x="5108939" y="3677014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  <a:endParaRPr lang="zh-CN" altLang="en-US" sz="900" kern="1200" dirty="0"/>
        </a:p>
      </dsp:txBody>
      <dsp:txXfrm>
        <a:off x="5108939" y="3677014"/>
        <a:ext cx="482066" cy="146971"/>
      </dsp:txXfrm>
    </dsp:sp>
    <dsp:sp modelId="{A38F449C-0CFC-4D9D-BD61-59666EE01E7D}">
      <dsp:nvSpPr>
        <dsp:cNvPr id="0" name=""/>
        <dsp:cNvSpPr/>
      </dsp:nvSpPr>
      <dsp:spPr>
        <a:xfrm>
          <a:off x="5687419" y="3677014"/>
          <a:ext cx="482066" cy="14697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Line[0]</a:t>
          </a:r>
          <a:endParaRPr lang="zh-CN" altLang="en-US" sz="900" kern="1200" dirty="0"/>
        </a:p>
      </dsp:txBody>
      <dsp:txXfrm>
        <a:off x="5687419" y="3677014"/>
        <a:ext cx="482066" cy="146971"/>
      </dsp:txXfrm>
    </dsp:sp>
    <dsp:sp modelId="{0FF49C0C-5D93-436D-B55D-405FB3E2E33F}">
      <dsp:nvSpPr>
        <dsp:cNvPr id="0" name=""/>
        <dsp:cNvSpPr/>
      </dsp:nvSpPr>
      <dsp:spPr>
        <a:xfrm>
          <a:off x="4530459" y="5284515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21</a:t>
          </a:r>
          <a:endParaRPr lang="zh-CN" altLang="en-US" sz="900" kern="1200" dirty="0"/>
        </a:p>
      </dsp:txBody>
      <dsp:txXfrm>
        <a:off x="4530459" y="5284515"/>
        <a:ext cx="482066" cy="146971"/>
      </dsp:txXfrm>
    </dsp:sp>
    <dsp:sp modelId="{7FF30DA5-A3DF-4940-BC31-1FCC08C3ADE1}">
      <dsp:nvSpPr>
        <dsp:cNvPr id="0" name=""/>
        <dsp:cNvSpPr/>
      </dsp:nvSpPr>
      <dsp:spPr>
        <a:xfrm>
          <a:off x="5108939" y="3860728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  <a:endParaRPr lang="zh-CN" altLang="en-US" sz="900" kern="1200" dirty="0"/>
        </a:p>
      </dsp:txBody>
      <dsp:txXfrm>
        <a:off x="5108939" y="3860728"/>
        <a:ext cx="482066" cy="146971"/>
      </dsp:txXfrm>
    </dsp:sp>
    <dsp:sp modelId="{A148A855-0F1E-4E6B-8E44-F2993724303E}">
      <dsp:nvSpPr>
        <dsp:cNvPr id="0" name=""/>
        <dsp:cNvSpPr/>
      </dsp:nvSpPr>
      <dsp:spPr>
        <a:xfrm>
          <a:off x="5687419" y="3860728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endParaRPr lang="zh-CN" altLang="en-US" sz="900" kern="1200" dirty="0"/>
        </a:p>
      </dsp:txBody>
      <dsp:txXfrm>
        <a:off x="5687419" y="3860728"/>
        <a:ext cx="482066" cy="146971"/>
      </dsp:txXfrm>
    </dsp:sp>
    <dsp:sp modelId="{E1FB0219-04F7-4C33-870D-15C05C89AA31}">
      <dsp:nvSpPr>
        <dsp:cNvPr id="0" name=""/>
        <dsp:cNvSpPr/>
      </dsp:nvSpPr>
      <dsp:spPr>
        <a:xfrm>
          <a:off x="6265899" y="3860728"/>
          <a:ext cx="482066" cy="14697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Line[1]</a:t>
          </a:r>
          <a:endParaRPr lang="zh-CN" altLang="en-US" sz="900" kern="1200" dirty="0"/>
        </a:p>
      </dsp:txBody>
      <dsp:txXfrm>
        <a:off x="6265899" y="3860728"/>
        <a:ext cx="482066" cy="146971"/>
      </dsp:txXfrm>
    </dsp:sp>
    <dsp:sp modelId="{A6EF8779-6BC7-4696-AC84-DA6E6DBB003B}">
      <dsp:nvSpPr>
        <dsp:cNvPr id="0" name=""/>
        <dsp:cNvSpPr/>
      </dsp:nvSpPr>
      <dsp:spPr>
        <a:xfrm>
          <a:off x="5108939" y="5192657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24</a:t>
          </a:r>
          <a:endParaRPr lang="zh-CN" altLang="en-US" sz="900" kern="1200" dirty="0"/>
        </a:p>
      </dsp:txBody>
      <dsp:txXfrm>
        <a:off x="5108939" y="5192657"/>
        <a:ext cx="482066" cy="146971"/>
      </dsp:txXfrm>
    </dsp:sp>
    <dsp:sp modelId="{9F11D675-A318-4021-A031-3D49B97722E6}">
      <dsp:nvSpPr>
        <dsp:cNvPr id="0" name=""/>
        <dsp:cNvSpPr/>
      </dsp:nvSpPr>
      <dsp:spPr>
        <a:xfrm>
          <a:off x="5687419" y="4044443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</a:p>
      </dsp:txBody>
      <dsp:txXfrm>
        <a:off x="5687419" y="4044443"/>
        <a:ext cx="482066" cy="146971"/>
      </dsp:txXfrm>
    </dsp:sp>
    <dsp:sp modelId="{F5BAAF8F-493C-4C60-BB5C-C54F24DF074C}">
      <dsp:nvSpPr>
        <dsp:cNvPr id="0" name=""/>
        <dsp:cNvSpPr/>
      </dsp:nvSpPr>
      <dsp:spPr>
        <a:xfrm>
          <a:off x="6265899" y="4044443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</a:p>
      </dsp:txBody>
      <dsp:txXfrm>
        <a:off x="6265899" y="4044443"/>
        <a:ext cx="482066" cy="146971"/>
      </dsp:txXfrm>
    </dsp:sp>
    <dsp:sp modelId="{FF69FBF2-F9AC-4A7B-B234-6A0DAA9C5BE4}">
      <dsp:nvSpPr>
        <dsp:cNvPr id="0" name=""/>
        <dsp:cNvSpPr/>
      </dsp:nvSpPr>
      <dsp:spPr>
        <a:xfrm>
          <a:off x="6844378" y="4044443"/>
          <a:ext cx="482066" cy="14697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Line[2]</a:t>
          </a:r>
        </a:p>
      </dsp:txBody>
      <dsp:txXfrm>
        <a:off x="6844378" y="4044443"/>
        <a:ext cx="482066" cy="146971"/>
      </dsp:txXfrm>
    </dsp:sp>
    <dsp:sp modelId="{5ABB603C-24B8-4B45-802E-93DCA52DCFE7}">
      <dsp:nvSpPr>
        <dsp:cNvPr id="0" name=""/>
        <dsp:cNvSpPr/>
      </dsp:nvSpPr>
      <dsp:spPr>
        <a:xfrm>
          <a:off x="5687419" y="5399336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89</a:t>
          </a:r>
          <a:endParaRPr lang="en-US" altLang="zh-CN" sz="900" kern="1200" dirty="0"/>
        </a:p>
      </dsp:txBody>
      <dsp:txXfrm>
        <a:off x="5687419" y="5399336"/>
        <a:ext cx="482066" cy="146971"/>
      </dsp:txXfrm>
    </dsp:sp>
    <dsp:sp modelId="{927AC00C-6C76-4424-ACD8-9493C802F634}">
      <dsp:nvSpPr>
        <dsp:cNvPr id="0" name=""/>
        <dsp:cNvSpPr/>
      </dsp:nvSpPr>
      <dsp:spPr>
        <a:xfrm>
          <a:off x="6265899" y="4825229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54</a:t>
          </a:r>
        </a:p>
      </dsp:txBody>
      <dsp:txXfrm>
        <a:off x="6265899" y="4825229"/>
        <a:ext cx="482066" cy="146971"/>
      </dsp:txXfrm>
    </dsp:sp>
    <dsp:sp modelId="{6612882B-FD9D-4750-AF7D-CAF8228B7874}">
      <dsp:nvSpPr>
        <dsp:cNvPr id="0" name=""/>
        <dsp:cNvSpPr/>
      </dsp:nvSpPr>
      <dsp:spPr>
        <a:xfrm>
          <a:off x="6844378" y="441187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120</a:t>
          </a:r>
        </a:p>
      </dsp:txBody>
      <dsp:txXfrm>
        <a:off x="6844378" y="4411871"/>
        <a:ext cx="482066" cy="146971"/>
      </dsp:txXfrm>
    </dsp:sp>
    <dsp:sp modelId="{84B75400-B603-4956-90B3-9D4AB6E55CB9}">
      <dsp:nvSpPr>
        <dsp:cNvPr id="0" name=""/>
        <dsp:cNvSpPr/>
      </dsp:nvSpPr>
      <dsp:spPr>
        <a:xfrm>
          <a:off x="7422858" y="4320014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17</a:t>
          </a:r>
        </a:p>
      </dsp:txBody>
      <dsp:txXfrm>
        <a:off x="7422858" y="4320014"/>
        <a:ext cx="482066" cy="146971"/>
      </dsp:txXfrm>
    </dsp:sp>
    <dsp:sp modelId="{638B8975-F509-4B5B-A8D9-D19C8A0A695D}">
      <dsp:nvSpPr>
        <dsp:cNvPr id="0" name=""/>
        <dsp:cNvSpPr/>
      </dsp:nvSpPr>
      <dsp:spPr>
        <a:xfrm>
          <a:off x="8001338" y="4228157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</a:p>
      </dsp:txBody>
      <dsp:txXfrm>
        <a:off x="8001338" y="4228157"/>
        <a:ext cx="482066" cy="146971"/>
      </dsp:txXfrm>
    </dsp:sp>
    <dsp:sp modelId="{E5B11D4B-F60B-4F64-B29A-457904A309E8}">
      <dsp:nvSpPr>
        <dsp:cNvPr id="0" name=""/>
        <dsp:cNvSpPr/>
      </dsp:nvSpPr>
      <dsp:spPr>
        <a:xfrm>
          <a:off x="8579818" y="4228157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</a:p>
      </dsp:txBody>
      <dsp:txXfrm>
        <a:off x="8579818" y="4228157"/>
        <a:ext cx="482066" cy="146971"/>
      </dsp:txXfrm>
    </dsp:sp>
    <dsp:sp modelId="{BFD9E406-DD8B-4E86-8F4F-48D48AC26D03}">
      <dsp:nvSpPr>
        <dsp:cNvPr id="0" name=""/>
        <dsp:cNvSpPr/>
      </dsp:nvSpPr>
      <dsp:spPr>
        <a:xfrm>
          <a:off x="9158298" y="4228157"/>
          <a:ext cx="482066" cy="14697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Line[3]</a:t>
          </a:r>
        </a:p>
      </dsp:txBody>
      <dsp:txXfrm>
        <a:off x="9158298" y="4228157"/>
        <a:ext cx="482066" cy="146971"/>
      </dsp:txXfrm>
    </dsp:sp>
    <dsp:sp modelId="{87690E0B-CC23-4BFE-B361-E488DC2E7C42}">
      <dsp:nvSpPr>
        <dsp:cNvPr id="0" name=""/>
        <dsp:cNvSpPr/>
      </dsp:nvSpPr>
      <dsp:spPr>
        <a:xfrm>
          <a:off x="8001338" y="441187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99</a:t>
          </a:r>
        </a:p>
      </dsp:txBody>
      <dsp:txXfrm>
        <a:off x="8001338" y="4411871"/>
        <a:ext cx="482066" cy="146971"/>
      </dsp:txXfrm>
    </dsp:sp>
    <dsp:sp modelId="{37D06B6A-1CED-41D3-8C92-92EED07DCEBD}">
      <dsp:nvSpPr>
        <dsp:cNvPr id="0" name=""/>
        <dsp:cNvSpPr/>
      </dsp:nvSpPr>
      <dsp:spPr>
        <a:xfrm>
          <a:off x="8579818" y="4411871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</a:p>
      </dsp:txBody>
      <dsp:txXfrm>
        <a:off x="8579818" y="4411871"/>
        <a:ext cx="482066" cy="146971"/>
      </dsp:txXfrm>
    </dsp:sp>
    <dsp:sp modelId="{ED8E081D-8611-417A-AEEA-73DAE729B226}">
      <dsp:nvSpPr>
        <dsp:cNvPr id="0" name=""/>
        <dsp:cNvSpPr/>
      </dsp:nvSpPr>
      <dsp:spPr>
        <a:xfrm>
          <a:off x="9158298" y="4411871"/>
          <a:ext cx="482066" cy="14697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Line[4]</a:t>
          </a:r>
        </a:p>
      </dsp:txBody>
      <dsp:txXfrm>
        <a:off x="9158298" y="4411871"/>
        <a:ext cx="482066" cy="146971"/>
      </dsp:txXfrm>
    </dsp:sp>
    <dsp:sp modelId="{BD28B9BD-7099-42FA-B838-5F3431A5DB68}">
      <dsp:nvSpPr>
        <dsp:cNvPr id="0" name=""/>
        <dsp:cNvSpPr/>
      </dsp:nvSpPr>
      <dsp:spPr>
        <a:xfrm>
          <a:off x="7422858" y="4503729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17</a:t>
          </a:r>
          <a:endParaRPr lang="en-US" altLang="zh-CN" sz="900" kern="1200" dirty="0"/>
        </a:p>
      </dsp:txBody>
      <dsp:txXfrm>
        <a:off x="7422858" y="4503729"/>
        <a:ext cx="482066" cy="146971"/>
      </dsp:txXfrm>
    </dsp:sp>
    <dsp:sp modelId="{DCBFE581-BE8B-4FCD-A846-CDF22E8B2B31}">
      <dsp:nvSpPr>
        <dsp:cNvPr id="0" name=""/>
        <dsp:cNvSpPr/>
      </dsp:nvSpPr>
      <dsp:spPr>
        <a:xfrm>
          <a:off x="6844378" y="4687443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86</a:t>
          </a:r>
          <a:endParaRPr lang="en-US" altLang="zh-CN" sz="900" kern="1200" dirty="0"/>
        </a:p>
      </dsp:txBody>
      <dsp:txXfrm>
        <a:off x="6844378" y="4687443"/>
        <a:ext cx="482066" cy="146971"/>
      </dsp:txXfrm>
    </dsp:sp>
    <dsp:sp modelId="{F7056263-E143-45B0-8DA4-C863A7F4BB9F}">
      <dsp:nvSpPr>
        <dsp:cNvPr id="0" name=""/>
        <dsp:cNvSpPr/>
      </dsp:nvSpPr>
      <dsp:spPr>
        <a:xfrm>
          <a:off x="7422858" y="4687443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</a:p>
      </dsp:txBody>
      <dsp:txXfrm>
        <a:off x="7422858" y="4687443"/>
        <a:ext cx="482066" cy="146971"/>
      </dsp:txXfrm>
    </dsp:sp>
    <dsp:sp modelId="{73B6837B-9B5C-476C-BB1D-8849DB97EB63}">
      <dsp:nvSpPr>
        <dsp:cNvPr id="0" name=""/>
        <dsp:cNvSpPr/>
      </dsp:nvSpPr>
      <dsp:spPr>
        <a:xfrm>
          <a:off x="6844378" y="4871157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</a:p>
      </dsp:txBody>
      <dsp:txXfrm>
        <a:off x="6844378" y="4871157"/>
        <a:ext cx="482066" cy="146971"/>
      </dsp:txXfrm>
    </dsp:sp>
    <dsp:sp modelId="{C8BF678D-6F3A-4604-AABE-117159D6B8E5}">
      <dsp:nvSpPr>
        <dsp:cNvPr id="0" name=""/>
        <dsp:cNvSpPr/>
      </dsp:nvSpPr>
      <dsp:spPr>
        <a:xfrm>
          <a:off x="6844378" y="5054872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75</a:t>
          </a:r>
          <a:endParaRPr lang="en-US" altLang="zh-CN" sz="900" kern="1200" dirty="0"/>
        </a:p>
      </dsp:txBody>
      <dsp:txXfrm>
        <a:off x="6844378" y="5054872"/>
        <a:ext cx="482066" cy="146971"/>
      </dsp:txXfrm>
    </dsp:sp>
    <dsp:sp modelId="{BB8AA4C3-9C84-4C65-AE09-CD8893F7822F}">
      <dsp:nvSpPr>
        <dsp:cNvPr id="0" name=""/>
        <dsp:cNvSpPr/>
      </dsp:nvSpPr>
      <dsp:spPr>
        <a:xfrm>
          <a:off x="6844378" y="5238586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en-US" altLang="zh-CN" sz="900" kern="1200" dirty="0"/>
        </a:p>
      </dsp:txBody>
      <dsp:txXfrm>
        <a:off x="6844378" y="5238586"/>
        <a:ext cx="482066" cy="146971"/>
      </dsp:txXfrm>
    </dsp:sp>
    <dsp:sp modelId="{DD5ECDC2-3165-4ACC-929A-65D5E08F5182}">
      <dsp:nvSpPr>
        <dsp:cNvPr id="0" name=""/>
        <dsp:cNvSpPr/>
      </dsp:nvSpPr>
      <dsp:spPr>
        <a:xfrm>
          <a:off x="7422858" y="5238586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</a:p>
      </dsp:txBody>
      <dsp:txXfrm>
        <a:off x="7422858" y="5238586"/>
        <a:ext cx="482066" cy="146971"/>
      </dsp:txXfrm>
    </dsp:sp>
    <dsp:sp modelId="{66DE5B92-D0E3-4CBC-86D4-B272A9DDB702}">
      <dsp:nvSpPr>
        <dsp:cNvPr id="0" name=""/>
        <dsp:cNvSpPr/>
      </dsp:nvSpPr>
      <dsp:spPr>
        <a:xfrm>
          <a:off x="6265899" y="5422300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</a:p>
      </dsp:txBody>
      <dsp:txXfrm>
        <a:off x="6265899" y="5422300"/>
        <a:ext cx="482066" cy="146971"/>
      </dsp:txXfrm>
    </dsp:sp>
    <dsp:sp modelId="{91982EFD-1A88-4157-A82C-556426362ECA}">
      <dsp:nvSpPr>
        <dsp:cNvPr id="0" name=""/>
        <dsp:cNvSpPr/>
      </dsp:nvSpPr>
      <dsp:spPr>
        <a:xfrm>
          <a:off x="6844378" y="5422300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</a:p>
      </dsp:txBody>
      <dsp:txXfrm>
        <a:off x="6844378" y="5422300"/>
        <a:ext cx="482066" cy="146971"/>
      </dsp:txXfrm>
    </dsp:sp>
    <dsp:sp modelId="{69469BD5-D0F1-4ED1-9EE2-39F076786C1B}">
      <dsp:nvSpPr>
        <dsp:cNvPr id="0" name=""/>
        <dsp:cNvSpPr/>
      </dsp:nvSpPr>
      <dsp:spPr>
        <a:xfrm>
          <a:off x="6265899" y="5606015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</a:p>
      </dsp:txBody>
      <dsp:txXfrm>
        <a:off x="6265899" y="5606015"/>
        <a:ext cx="482066" cy="146971"/>
      </dsp:txXfrm>
    </dsp:sp>
    <dsp:sp modelId="{6D8CCFC7-ED33-4583-9993-A9EFFE2A12CC}">
      <dsp:nvSpPr>
        <dsp:cNvPr id="0" name=""/>
        <dsp:cNvSpPr/>
      </dsp:nvSpPr>
      <dsp:spPr>
        <a:xfrm>
          <a:off x="6265899" y="5789729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37</a:t>
          </a:r>
          <a:endParaRPr lang="en-US" altLang="zh-CN" sz="900" kern="1200" dirty="0"/>
        </a:p>
      </dsp:txBody>
      <dsp:txXfrm>
        <a:off x="6265899" y="5789729"/>
        <a:ext cx="482066" cy="146971"/>
      </dsp:txXfrm>
    </dsp:sp>
    <dsp:sp modelId="{A039A49E-E601-4F76-AFC6-139D7712D9A5}">
      <dsp:nvSpPr>
        <dsp:cNvPr id="0" name=""/>
        <dsp:cNvSpPr/>
      </dsp:nvSpPr>
      <dsp:spPr>
        <a:xfrm>
          <a:off x="6265899" y="5973443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en-US" altLang="zh-CN" sz="900" kern="1200" dirty="0"/>
        </a:p>
      </dsp:txBody>
      <dsp:txXfrm>
        <a:off x="6265899" y="5973443"/>
        <a:ext cx="482066" cy="146971"/>
      </dsp:txXfrm>
    </dsp:sp>
    <dsp:sp modelId="{E2F2EF22-9E16-4CB2-9695-5E626C2DDB80}">
      <dsp:nvSpPr>
        <dsp:cNvPr id="0" name=""/>
        <dsp:cNvSpPr/>
      </dsp:nvSpPr>
      <dsp:spPr>
        <a:xfrm>
          <a:off x="6844378" y="5973443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</a:p>
      </dsp:txBody>
      <dsp:txXfrm>
        <a:off x="6844378" y="5973443"/>
        <a:ext cx="482066" cy="146971"/>
      </dsp:txXfrm>
    </dsp:sp>
    <dsp:sp modelId="{A7C6DC27-A5B2-42D2-9138-954366A4AB0E}">
      <dsp:nvSpPr>
        <dsp:cNvPr id="0" name=""/>
        <dsp:cNvSpPr/>
      </dsp:nvSpPr>
      <dsp:spPr>
        <a:xfrm>
          <a:off x="5687419" y="5583050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</a:p>
      </dsp:txBody>
      <dsp:txXfrm>
        <a:off x="5687419" y="5583050"/>
        <a:ext cx="482066" cy="146971"/>
      </dsp:txXfrm>
    </dsp:sp>
    <dsp:sp modelId="{22AD57C7-BB6A-4628-A25C-E5761C45F944}">
      <dsp:nvSpPr>
        <dsp:cNvPr id="0" name=""/>
        <dsp:cNvSpPr/>
      </dsp:nvSpPr>
      <dsp:spPr>
        <a:xfrm>
          <a:off x="5687419" y="6157158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en-US" altLang="zh-CN" sz="900" kern="1200" dirty="0"/>
        </a:p>
      </dsp:txBody>
      <dsp:txXfrm>
        <a:off x="5687419" y="6157158"/>
        <a:ext cx="482066" cy="146971"/>
      </dsp:txXfrm>
    </dsp:sp>
    <dsp:sp modelId="{70EF986C-7748-4AEA-8ED2-C527EAE2E742}">
      <dsp:nvSpPr>
        <dsp:cNvPr id="0" name=""/>
        <dsp:cNvSpPr/>
      </dsp:nvSpPr>
      <dsp:spPr>
        <a:xfrm>
          <a:off x="6265899" y="6157158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</a:p>
      </dsp:txBody>
      <dsp:txXfrm>
        <a:off x="6265899" y="6157158"/>
        <a:ext cx="482066" cy="146971"/>
      </dsp:txXfrm>
    </dsp:sp>
    <dsp:sp modelId="{C1213127-FC8F-4484-AC91-27BC5CF6D16F}">
      <dsp:nvSpPr>
        <dsp:cNvPr id="0" name=""/>
        <dsp:cNvSpPr/>
      </dsp:nvSpPr>
      <dsp:spPr>
        <a:xfrm>
          <a:off x="5687419" y="6340872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128</a:t>
          </a:r>
          <a:endParaRPr lang="en-US" altLang="zh-CN" sz="900" kern="1200" dirty="0"/>
        </a:p>
      </dsp:txBody>
      <dsp:txXfrm>
        <a:off x="5687419" y="6340872"/>
        <a:ext cx="482066" cy="146971"/>
      </dsp:txXfrm>
    </dsp:sp>
    <dsp:sp modelId="{E94AF3E4-5E5A-4B16-AD61-6584B2FAFEF7}">
      <dsp:nvSpPr>
        <dsp:cNvPr id="0" name=""/>
        <dsp:cNvSpPr/>
      </dsp:nvSpPr>
      <dsp:spPr>
        <a:xfrm>
          <a:off x="5108939" y="5376372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  <a:endParaRPr lang="zh-CN" altLang="en-US" sz="900" kern="1200" dirty="0"/>
        </a:p>
      </dsp:txBody>
      <dsp:txXfrm>
        <a:off x="5108939" y="5376372"/>
        <a:ext cx="482066" cy="146971"/>
      </dsp:txXfrm>
    </dsp:sp>
    <dsp:sp modelId="{B0E8E657-EEF3-4245-A113-7482F3EAFEBD}">
      <dsp:nvSpPr>
        <dsp:cNvPr id="0" name=""/>
        <dsp:cNvSpPr/>
      </dsp:nvSpPr>
      <dsp:spPr>
        <a:xfrm>
          <a:off x="5108939" y="6524587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zh-CN" altLang="en-US" sz="900" kern="1200" dirty="0"/>
        </a:p>
      </dsp:txBody>
      <dsp:txXfrm>
        <a:off x="5108939" y="6524587"/>
        <a:ext cx="482066" cy="146971"/>
      </dsp:txXfrm>
    </dsp:sp>
    <dsp:sp modelId="{2182B9C5-3EAF-467F-B2E1-A54AB1810601}">
      <dsp:nvSpPr>
        <dsp:cNvPr id="0" name=""/>
        <dsp:cNvSpPr/>
      </dsp:nvSpPr>
      <dsp:spPr>
        <a:xfrm>
          <a:off x="5687419" y="6524587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</a:t>
          </a:r>
          <a:endParaRPr lang="zh-CN" altLang="en-US" sz="900" kern="1200" dirty="0"/>
        </a:p>
      </dsp:txBody>
      <dsp:txXfrm>
        <a:off x="5687419" y="6524587"/>
        <a:ext cx="482066" cy="146971"/>
      </dsp:txXfrm>
    </dsp:sp>
    <dsp:sp modelId="{29D71378-B76B-4DFC-A76D-EC9DEA30758C}">
      <dsp:nvSpPr>
        <dsp:cNvPr id="0" name=""/>
        <dsp:cNvSpPr/>
      </dsp:nvSpPr>
      <dsp:spPr>
        <a:xfrm>
          <a:off x="5108939" y="670830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59</a:t>
          </a:r>
          <a:endParaRPr lang="zh-CN" altLang="en-US" sz="900" kern="1200" dirty="0"/>
        </a:p>
      </dsp:txBody>
      <dsp:txXfrm>
        <a:off x="5108939" y="6708301"/>
        <a:ext cx="482066" cy="146971"/>
      </dsp:txXfrm>
    </dsp:sp>
    <dsp:sp modelId="{516BF674-1C2F-4E2A-85F9-8A7208D83BC0}">
      <dsp:nvSpPr>
        <dsp:cNvPr id="0" name=""/>
        <dsp:cNvSpPr/>
      </dsp:nvSpPr>
      <dsp:spPr>
        <a:xfrm>
          <a:off x="3951979" y="5468229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86</a:t>
          </a:r>
          <a:endParaRPr lang="zh-CN" altLang="en-US" sz="900" kern="1200" dirty="0"/>
        </a:p>
      </dsp:txBody>
      <dsp:txXfrm>
        <a:off x="3951979" y="5468229"/>
        <a:ext cx="482066" cy="146971"/>
      </dsp:txXfrm>
    </dsp:sp>
    <dsp:sp modelId="{9E799D38-4796-4D18-B280-B48D9DBEEA6D}">
      <dsp:nvSpPr>
        <dsp:cNvPr id="0" name=""/>
        <dsp:cNvSpPr/>
      </dsp:nvSpPr>
      <dsp:spPr>
        <a:xfrm>
          <a:off x="4530459" y="5468229"/>
          <a:ext cx="482066" cy="14697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endParaRPr lang="zh-CN" altLang="en-US" sz="900" kern="1200" dirty="0"/>
        </a:p>
      </dsp:txBody>
      <dsp:txXfrm>
        <a:off x="4530459" y="5468229"/>
        <a:ext cx="482066" cy="146971"/>
      </dsp:txXfrm>
    </dsp:sp>
    <dsp:sp modelId="{6D547B87-C660-45B3-9D69-0403ECC8C165}">
      <dsp:nvSpPr>
        <dsp:cNvPr id="0" name=""/>
        <dsp:cNvSpPr/>
      </dsp:nvSpPr>
      <dsp:spPr>
        <a:xfrm>
          <a:off x="3951979" y="5651943"/>
          <a:ext cx="482066" cy="14697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or</a:t>
          </a:r>
          <a:endParaRPr lang="zh-CN" altLang="en-US" sz="900" kern="1200" dirty="0"/>
        </a:p>
      </dsp:txBody>
      <dsp:txXfrm>
        <a:off x="3951979" y="5651943"/>
        <a:ext cx="482066" cy="146971"/>
      </dsp:txXfrm>
    </dsp:sp>
    <dsp:sp modelId="{A36618C1-A84A-4319-8957-5D9090A5C04C}">
      <dsp:nvSpPr>
        <dsp:cNvPr id="0" name=""/>
        <dsp:cNvSpPr/>
      </dsp:nvSpPr>
      <dsp:spPr>
        <a:xfrm>
          <a:off x="3951979" y="5835658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66</a:t>
          </a:r>
          <a:endParaRPr lang="zh-CN" altLang="en-US" sz="900" kern="1200" dirty="0"/>
        </a:p>
      </dsp:txBody>
      <dsp:txXfrm>
        <a:off x="3951979" y="5835658"/>
        <a:ext cx="482066" cy="146971"/>
      </dsp:txXfrm>
    </dsp:sp>
    <dsp:sp modelId="{60CD9BFB-65F8-4078-9A88-0CD1F021C428}">
      <dsp:nvSpPr>
        <dsp:cNvPr id="0" name=""/>
        <dsp:cNvSpPr/>
      </dsp:nvSpPr>
      <dsp:spPr>
        <a:xfrm>
          <a:off x="3951979" y="6019372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99</a:t>
          </a:r>
          <a:endParaRPr lang="zh-CN" altLang="en-US" sz="900" kern="1200" dirty="0"/>
        </a:p>
      </dsp:txBody>
      <dsp:txXfrm>
        <a:off x="3951979" y="6019372"/>
        <a:ext cx="482066" cy="146971"/>
      </dsp:txXfrm>
    </dsp:sp>
    <dsp:sp modelId="{FD31AEB0-0036-4B3D-A008-F9C2997172A4}">
      <dsp:nvSpPr>
        <dsp:cNvPr id="0" name=""/>
        <dsp:cNvSpPr/>
      </dsp:nvSpPr>
      <dsp:spPr>
        <a:xfrm>
          <a:off x="2795020" y="4515211"/>
          <a:ext cx="482066" cy="146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11</a:t>
          </a:r>
          <a:endParaRPr lang="zh-CN" altLang="en-US" sz="900" kern="1200" dirty="0"/>
        </a:p>
      </dsp:txBody>
      <dsp:txXfrm>
        <a:off x="2795020" y="4515211"/>
        <a:ext cx="482066" cy="146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241732D-165E-4AD7-8252-140FD8229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7222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04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128</Words>
  <Application>Microsoft Office PowerPoint</Application>
  <PresentationFormat>宽屏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郭策</dc:creator>
  <cp:lastModifiedBy>策 郭</cp:lastModifiedBy>
  <cp:revision>10</cp:revision>
  <dcterms:created xsi:type="dcterms:W3CDTF">2020-12-20T03:29:02Z</dcterms:created>
  <dcterms:modified xsi:type="dcterms:W3CDTF">2020-12-20T04:51:23Z</dcterms:modified>
</cp:coreProperties>
</file>