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6" r:id="rId7"/>
    <p:sldId id="277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5aea4b7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e15aea4b7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5aea4b7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15aea4b7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5aea4b7b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15aea4b7b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5aea4b7b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15aea4b7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5aea4b7b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e15aea4b7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87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5aea4b7b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e15aea4b7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50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5aea4b7b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15aea4b7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lindsay@ucar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jorg.schwinger@norceresearch.no" TargetMode="External"/><Relationship Id="rId4" Type="http://schemas.openxmlformats.org/officeDocument/2006/relationships/hyperlink" Target="mailto:jerry.tjiputra@norceresearch.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gvm.ceh.ac.uk/files/Trendy_ListofVariables_Nov201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sgf-node.ipsl.upmc.fr/search/cmip6-ips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17389" y="344917"/>
            <a:ext cx="7956680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810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name</a:t>
            </a:r>
            <a:b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Community Land Model version 5 (CLM5)</a:t>
            </a:r>
            <a:b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 component of CESM2 and NorESM2-LM in C4MIP</a:t>
            </a:r>
            <a:endParaRPr sz="1100"/>
          </a:p>
          <a:p>
            <a:pPr marL="3810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22806" y="113384"/>
            <a:ext cx="7972425" cy="475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810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2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PI or contact person and her/his affiliation.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C4MIP – CESM2</a:t>
            </a:r>
            <a:b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Center for Atmospheric Research (NCAR)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Keith Lindsay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klindsay@ucar.edu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C4MIP – NorESM2-LM </a:t>
            </a:r>
            <a:b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Norwegian Climate Centre (NCC)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Jerry Tjiputra, Jörg Schwinger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jerry.tjiputra@norceresearch.no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jorg.schwinger@norceresearch.no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TRENDY – CLM5.0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Center for Atmospheric Research (NCAR) 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CLM4.5(BGC) Danica Lombardozzi, dll@ucar.edu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585788" y="337319"/>
            <a:ext cx="7972500" cy="362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810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3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or dynamic vegetation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C4MIP: static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TRENDY: </a:t>
            </a:r>
            <a:r>
              <a:rPr lang="en-US" altLang="zh-C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3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plant functional types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C4MIP: 22 </a:t>
            </a:r>
          </a:p>
          <a:p>
            <a:pPr marL="635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TRENDY: max 22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 startAt="3"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disturbances are simulated (e.g., land use or fire etc.)?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C4MIP: Fire and prescribed LULCC</a:t>
            </a:r>
            <a:b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TRENDY: Land use for S3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225" y="487187"/>
            <a:ext cx="7480788" cy="278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225" y="3492392"/>
            <a:ext cx="7480788" cy="165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174949" y="62982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13497" y="101129"/>
            <a:ext cx="457316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 Number of pools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318" y="643193"/>
            <a:ext cx="5938607" cy="450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124213" y="88934"/>
            <a:ext cx="725163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How are pools connected? (i.e., carbon flow diagram)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433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24213" y="88934"/>
            <a:ext cx="725163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How are pools connected? (i.e., carbon flow diagram)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9636F3-0DA5-2149-87B9-57102C09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" y="614307"/>
            <a:ext cx="6095653" cy="42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9;p27">
            <a:extLst>
              <a:ext uri="{FF2B5EF4-FFF2-40B4-BE49-F238E27FC236}">
                <a16:creationId xmlns:a16="http://schemas.microsoft.com/office/drawing/2014/main" id="{82204F08-221D-408C-A725-34D8201372E9}"/>
              </a:ext>
            </a:extLst>
          </p:cNvPr>
          <p:cNvSpPr txBox="1"/>
          <p:nvPr/>
        </p:nvSpPr>
        <p:spPr>
          <a:xfrm>
            <a:off x="585750" y="419472"/>
            <a:ext cx="7972500" cy="250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Outputs for CMIP6 or TRENDY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TRENDY output: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http://dgvm.ceh.ac.uk/files/Trendy_ListofVariables_Nov2011.pdf</a:t>
            </a:r>
            <a:endParaRPr lang="en-US" sz="2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CMIP6 output: </a:t>
            </a:r>
          </a:p>
          <a:p>
            <a:pPr lvl="0"/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4"/>
              </a:rPr>
              <a:t>https://esgf-node.ipsl.upmc.fr/search/cmip6-ipsl/</a:t>
            </a:r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252</Words>
  <Application>Microsoft Macintosh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Feng Tao</cp:lastModifiedBy>
  <cp:revision>8</cp:revision>
  <dcterms:modified xsi:type="dcterms:W3CDTF">2021-06-29T13:28:36Z</dcterms:modified>
</cp:coreProperties>
</file>