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1" r:id="rId5"/>
    <p:sldId id="262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C6E64-1A6D-4186-B06D-DB3E1C9607AC}" type="datetimeFigureOut">
              <a:rPr lang="ko-KR" altLang="en-US" smtClean="0"/>
              <a:t>2016-05-23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4EC-B14C-41A0-A30C-4A2A5D32DF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4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194EC-B14C-41A0-A30C-4A2A5D32DF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27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32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42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48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91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6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04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1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12886-EC74-4BF5-8E81-707C73AC790A}" type="datetimeFigureOut">
              <a:rPr lang="ko-KR" altLang="en-US" smtClean="0"/>
              <a:pPr/>
              <a:t>2016-05-23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E3D6F-262A-4B9E-9FAD-CA8FD9714A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9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70916" y="1558490"/>
            <a:ext cx="4402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윈도우 프로그래밍</a:t>
            </a:r>
            <a:endParaRPr lang="ko-KR" altLang="en-US" sz="4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7504" y="5931985"/>
            <a:ext cx="8941154" cy="17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300192" y="2204864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중간발표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4128131"/>
            <a:ext cx="2291012" cy="1304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2014253017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김지민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2014253022 </a:t>
            </a:r>
            <a:r>
              <a:rPr lang="ko-KR" altLang="en-US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박효영</a:t>
            </a:r>
            <a:endParaRPr lang="en-US" altLang="ko-KR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2014253041 </a:t>
            </a:r>
            <a:r>
              <a:rPr lang="ko-KR" altLang="en-US" dirty="0" err="1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장시예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262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42413" y="2330585"/>
            <a:ext cx="822661" cy="461665"/>
          </a:xfrm>
          <a:prstGeom prst="rect">
            <a:avLst/>
          </a:prstGeom>
          <a:solidFill>
            <a:srgbClr val="F3F2E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목 차</a:t>
            </a:r>
            <a:endParaRPr lang="ko-KR" altLang="en-US" sz="2400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215008" y="2792251"/>
            <a:ext cx="86774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1812" y="3428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1. </a:t>
            </a:r>
            <a:r>
              <a:rPr lang="ko-KR" altLang="en-US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업무분담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1812" y="424871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2. </a:t>
            </a:r>
            <a:r>
              <a:rPr lang="ko-KR" altLang="en-US" dirty="0" smtClean="0">
                <a:latin typeface="1훈떡볶이 R" panose="02020603020101020101" pitchFamily="18" charset="-127"/>
                <a:ea typeface="1훈떡볶이 R" panose="02020603020101020101" pitchFamily="18" charset="-127"/>
              </a:rPr>
              <a:t>현재 진행된 사항</a:t>
            </a:r>
            <a:endParaRPr lang="ko-KR" altLang="en-US" dirty="0">
              <a:latin typeface="1훈떡볶이 R" panose="02020603020101020101" pitchFamily="18" charset="-127"/>
              <a:ea typeface="1훈떡볶이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69156" y="94806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업무 분담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27" y="1457451"/>
            <a:ext cx="3985816" cy="4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543015" y="94007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현재 진행된 사항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50" y="2130758"/>
            <a:ext cx="7730900" cy="32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26185" y="928755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132833" y="925283"/>
            <a:ext cx="360040" cy="36004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1833594" y="1124744"/>
            <a:ext cx="137025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1/2 액자 20"/>
          <p:cNvSpPr/>
          <p:nvPr/>
        </p:nvSpPr>
        <p:spPr>
          <a:xfrm rot="18900000">
            <a:off x="1465235" y="1047853"/>
            <a:ext cx="153901" cy="153901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/>
          <p:cNvSpPr/>
          <p:nvPr/>
        </p:nvSpPr>
        <p:spPr>
          <a:xfrm rot="8100000">
            <a:off x="7200064" y="1015545"/>
            <a:ext cx="168115" cy="168115"/>
          </a:xfrm>
          <a:prstGeom prst="halfFrame">
            <a:avLst>
              <a:gd name="adj1" fmla="val 8805"/>
              <a:gd name="adj2" fmla="val 6843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652120" y="1091616"/>
            <a:ext cx="13681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00" y="2924944"/>
            <a:ext cx="7732800" cy="14513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43015" y="940078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현재 진행된 사항</a:t>
            </a:r>
            <a:endParaRPr lang="ko-KR" altLang="en-US" dirty="0"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452558"/>
            <a:ext cx="9144000" cy="404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20082" y="5288471"/>
            <a:ext cx="3347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Adobe 고딕 Std B" pitchFamily="34" charset="-127"/>
                <a:ea typeface="Adobe 고딕 Std B" pitchFamily="34" charset="-127"/>
              </a:rPr>
              <a:t>&lt;THANK YOU&gt;</a:t>
            </a:r>
            <a:endParaRPr lang="ko-KR" altLang="en-US" sz="3600" dirty="0">
              <a:latin typeface="Adobe 고딕 Std B" pitchFamily="34" charset="-127"/>
              <a:ea typeface="Adobe 고딕 Std B" pitchFamily="34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-108520" y="5624141"/>
            <a:ext cx="12231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211960" y="5611636"/>
            <a:ext cx="493204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6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32</Words>
  <Application>Microsoft Office PowerPoint</Application>
  <PresentationFormat>화면 슬라이드 쇼(4:3)</PresentationFormat>
  <Paragraphs>13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1훈떡볶이 R</vt:lpstr>
      <vt:lpstr>210 맨발의청춘 B</vt:lpstr>
      <vt:lpstr>210 맨발의청춘 L</vt:lpstr>
      <vt:lpstr>Adobe 고딕 Std B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박효영</cp:lastModifiedBy>
  <cp:revision>13</cp:revision>
  <dcterms:created xsi:type="dcterms:W3CDTF">2014-05-22T12:23:35Z</dcterms:created>
  <dcterms:modified xsi:type="dcterms:W3CDTF">2016-05-23T11:44:52Z</dcterms:modified>
</cp:coreProperties>
</file>