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FDEAE-68EB-40EC-B6E0-8BFEC6E659D5}" v="22" dt="2023-03-15T22:32:18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mile" userId="f8f01b4854dc3b57" providerId="LiveId" clId="{E9BFDEAE-68EB-40EC-B6E0-8BFEC6E659D5}"/>
    <pc:docChg chg="undo custSel addSld modSld">
      <pc:chgData name="Cemile" userId="f8f01b4854dc3b57" providerId="LiveId" clId="{E9BFDEAE-68EB-40EC-B6E0-8BFEC6E659D5}" dt="2023-03-15T22:32:21.120" v="530" actId="1076"/>
      <pc:docMkLst>
        <pc:docMk/>
      </pc:docMkLst>
      <pc:sldChg chg="modSp mod">
        <pc:chgData name="Cemile" userId="f8f01b4854dc3b57" providerId="LiveId" clId="{E9BFDEAE-68EB-40EC-B6E0-8BFEC6E659D5}" dt="2023-03-15T21:05:31.759" v="528" actId="20577"/>
        <pc:sldMkLst>
          <pc:docMk/>
          <pc:sldMk cId="3659272661" sldId="256"/>
        </pc:sldMkLst>
        <pc:spChg chg="mod">
          <ac:chgData name="Cemile" userId="f8f01b4854dc3b57" providerId="LiveId" clId="{E9BFDEAE-68EB-40EC-B6E0-8BFEC6E659D5}" dt="2023-03-14T19:41:23.514" v="18"/>
          <ac:spMkLst>
            <pc:docMk/>
            <pc:sldMk cId="3659272661" sldId="256"/>
            <ac:spMk id="2" creationId="{0B0097AD-97CC-9887-1C72-50DC1D077B24}"/>
          </ac:spMkLst>
        </pc:spChg>
        <pc:spChg chg="mod">
          <ac:chgData name="Cemile" userId="f8f01b4854dc3b57" providerId="LiveId" clId="{E9BFDEAE-68EB-40EC-B6E0-8BFEC6E659D5}" dt="2023-03-15T21:05:31.759" v="528" actId="20577"/>
          <ac:spMkLst>
            <pc:docMk/>
            <pc:sldMk cId="3659272661" sldId="256"/>
            <ac:spMk id="3" creationId="{97F86C2A-124B-13D8-B9D0-01D3B02642B1}"/>
          </ac:spMkLst>
        </pc:spChg>
      </pc:sldChg>
      <pc:sldChg chg="modSp mod">
        <pc:chgData name="Cemile" userId="f8f01b4854dc3b57" providerId="LiveId" clId="{E9BFDEAE-68EB-40EC-B6E0-8BFEC6E659D5}" dt="2023-03-15T20:56:32.513" v="387" actId="255"/>
        <pc:sldMkLst>
          <pc:docMk/>
          <pc:sldMk cId="1458631234" sldId="257"/>
        </pc:sldMkLst>
        <pc:spChg chg="mod">
          <ac:chgData name="Cemile" userId="f8f01b4854dc3b57" providerId="LiveId" clId="{E9BFDEAE-68EB-40EC-B6E0-8BFEC6E659D5}" dt="2023-03-15T20:56:32.513" v="387" actId="255"/>
          <ac:spMkLst>
            <pc:docMk/>
            <pc:sldMk cId="1458631234" sldId="257"/>
            <ac:spMk id="3" creationId="{6C0650A1-C96C-4769-AEF6-EF387113E75E}"/>
          </ac:spMkLst>
        </pc:spChg>
        <pc:picChg chg="mod">
          <ac:chgData name="Cemile" userId="f8f01b4854dc3b57" providerId="LiveId" clId="{E9BFDEAE-68EB-40EC-B6E0-8BFEC6E659D5}" dt="2023-03-14T19:40:46.734" v="12" actId="1076"/>
          <ac:picMkLst>
            <pc:docMk/>
            <pc:sldMk cId="1458631234" sldId="257"/>
            <ac:picMk id="26" creationId="{D2CC46C1-F595-28B9-71A6-3BBB48C9719D}"/>
          </ac:picMkLst>
        </pc:picChg>
      </pc:sldChg>
      <pc:sldChg chg="addSp modSp new mod">
        <pc:chgData name="Cemile" userId="f8f01b4854dc3b57" providerId="LiveId" clId="{E9BFDEAE-68EB-40EC-B6E0-8BFEC6E659D5}" dt="2023-03-15T16:15:50.697" v="235" actId="1076"/>
        <pc:sldMkLst>
          <pc:docMk/>
          <pc:sldMk cId="3223985022" sldId="258"/>
        </pc:sldMkLst>
        <pc:spChg chg="mod">
          <ac:chgData name="Cemile" userId="f8f01b4854dc3b57" providerId="LiveId" clId="{E9BFDEAE-68EB-40EC-B6E0-8BFEC6E659D5}" dt="2023-03-15T14:39:32.954" v="173" actId="1076"/>
          <ac:spMkLst>
            <pc:docMk/>
            <pc:sldMk cId="3223985022" sldId="258"/>
            <ac:spMk id="3" creationId="{84536492-BAC2-D7E3-2FC4-3F4D41CF5B6B}"/>
          </ac:spMkLst>
        </pc:spChg>
        <pc:spChg chg="add mod">
          <ac:chgData name="Cemile" userId="f8f01b4854dc3b57" providerId="LiveId" clId="{E9BFDEAE-68EB-40EC-B6E0-8BFEC6E659D5}" dt="2023-03-15T16:14:42.553" v="209" actId="1076"/>
          <ac:spMkLst>
            <pc:docMk/>
            <pc:sldMk cId="3223985022" sldId="258"/>
            <ac:spMk id="4" creationId="{5615885E-DBA8-BEEC-9130-05114DC8BD32}"/>
          </ac:spMkLst>
        </pc:spChg>
        <pc:spChg chg="add mod">
          <ac:chgData name="Cemile" userId="f8f01b4854dc3b57" providerId="LiveId" clId="{E9BFDEAE-68EB-40EC-B6E0-8BFEC6E659D5}" dt="2023-03-15T14:39:48.546" v="175" actId="1076"/>
          <ac:spMkLst>
            <pc:docMk/>
            <pc:sldMk cId="3223985022" sldId="258"/>
            <ac:spMk id="6" creationId="{C6900041-060C-DFCD-3704-772CAF7A46A7}"/>
          </ac:spMkLst>
        </pc:spChg>
        <pc:spChg chg="add mod">
          <ac:chgData name="Cemile" userId="f8f01b4854dc3b57" providerId="LiveId" clId="{E9BFDEAE-68EB-40EC-B6E0-8BFEC6E659D5}" dt="2023-03-15T14:39:54.073" v="176" actId="1076"/>
          <ac:spMkLst>
            <pc:docMk/>
            <pc:sldMk cId="3223985022" sldId="258"/>
            <ac:spMk id="7" creationId="{D82037F4-0FE9-B229-2C5F-2C4EF2B53725}"/>
          </ac:spMkLst>
        </pc:spChg>
        <pc:spChg chg="add mod">
          <ac:chgData name="Cemile" userId="f8f01b4854dc3b57" providerId="LiveId" clId="{E9BFDEAE-68EB-40EC-B6E0-8BFEC6E659D5}" dt="2023-03-15T16:14:37.106" v="208" actId="1076"/>
          <ac:spMkLst>
            <pc:docMk/>
            <pc:sldMk cId="3223985022" sldId="258"/>
            <ac:spMk id="8" creationId="{AE465EAF-C97B-00CB-B5E7-45D98D92F9C2}"/>
          </ac:spMkLst>
        </pc:spChg>
        <pc:spChg chg="add mod">
          <ac:chgData name="Cemile" userId="f8f01b4854dc3b57" providerId="LiveId" clId="{E9BFDEAE-68EB-40EC-B6E0-8BFEC6E659D5}" dt="2023-03-15T16:15:50.697" v="235" actId="1076"/>
          <ac:spMkLst>
            <pc:docMk/>
            <pc:sldMk cId="3223985022" sldId="258"/>
            <ac:spMk id="9" creationId="{F15842E1-92CD-7A7F-C9D3-4601434A7CF6}"/>
          </ac:spMkLst>
        </pc:spChg>
        <pc:picChg chg="add mod">
          <ac:chgData name="Cemile" userId="f8f01b4854dc3b57" providerId="LiveId" clId="{E9BFDEAE-68EB-40EC-B6E0-8BFEC6E659D5}" dt="2023-03-15T14:39:40.908" v="174" actId="1076"/>
          <ac:picMkLst>
            <pc:docMk/>
            <pc:sldMk cId="3223985022" sldId="258"/>
            <ac:picMk id="5" creationId="{C171DE45-5352-219D-E03A-1949484A135B}"/>
          </ac:picMkLst>
        </pc:picChg>
      </pc:sldChg>
      <pc:sldChg chg="addSp modSp new mod">
        <pc:chgData name="Cemile" userId="f8f01b4854dc3b57" providerId="LiveId" clId="{E9BFDEAE-68EB-40EC-B6E0-8BFEC6E659D5}" dt="2023-03-15T17:53:46.485" v="279" actId="255"/>
        <pc:sldMkLst>
          <pc:docMk/>
          <pc:sldMk cId="2846801987" sldId="259"/>
        </pc:sldMkLst>
        <pc:spChg chg="mod">
          <ac:chgData name="Cemile" userId="f8f01b4854dc3b57" providerId="LiveId" clId="{E9BFDEAE-68EB-40EC-B6E0-8BFEC6E659D5}" dt="2023-03-15T13:08:32.951" v="69" actId="1076"/>
          <ac:spMkLst>
            <pc:docMk/>
            <pc:sldMk cId="2846801987" sldId="259"/>
            <ac:spMk id="2" creationId="{F118CDAB-7A99-ECB2-05FE-A2CC0C6DD593}"/>
          </ac:spMkLst>
        </pc:spChg>
        <pc:spChg chg="add mod">
          <ac:chgData name="Cemile" userId="f8f01b4854dc3b57" providerId="LiveId" clId="{E9BFDEAE-68EB-40EC-B6E0-8BFEC6E659D5}" dt="2023-03-15T16:16:11.266" v="237" actId="1076"/>
          <ac:spMkLst>
            <pc:docMk/>
            <pc:sldMk cId="2846801987" sldId="259"/>
            <ac:spMk id="4" creationId="{233FE627-FD83-4043-5182-32C4B29D9A5A}"/>
          </ac:spMkLst>
        </pc:spChg>
        <pc:spChg chg="add mod">
          <ac:chgData name="Cemile" userId="f8f01b4854dc3b57" providerId="LiveId" clId="{E9BFDEAE-68EB-40EC-B6E0-8BFEC6E659D5}" dt="2023-03-15T04:04:23.956" v="40" actId="1076"/>
          <ac:spMkLst>
            <pc:docMk/>
            <pc:sldMk cId="2846801987" sldId="259"/>
            <ac:spMk id="6" creationId="{4D7B88EC-BBD5-D437-7776-14B14006BA86}"/>
          </ac:spMkLst>
        </pc:spChg>
        <pc:spChg chg="add mod">
          <ac:chgData name="Cemile" userId="f8f01b4854dc3b57" providerId="LiveId" clId="{E9BFDEAE-68EB-40EC-B6E0-8BFEC6E659D5}" dt="2023-03-15T17:53:46.485" v="279" actId="255"/>
          <ac:spMkLst>
            <pc:docMk/>
            <pc:sldMk cId="2846801987" sldId="259"/>
            <ac:spMk id="7" creationId="{00143CCF-1ACC-768A-D388-BEFD438537DC}"/>
          </ac:spMkLst>
        </pc:spChg>
        <pc:picChg chg="add mod">
          <ac:chgData name="Cemile" userId="f8f01b4854dc3b57" providerId="LiveId" clId="{E9BFDEAE-68EB-40EC-B6E0-8BFEC6E659D5}" dt="2023-03-15T04:02:42.728" v="22" actId="1076"/>
          <ac:picMkLst>
            <pc:docMk/>
            <pc:sldMk cId="2846801987" sldId="259"/>
            <ac:picMk id="5" creationId="{0A66E06C-69C4-5038-AFC7-C7D648780440}"/>
          </ac:picMkLst>
        </pc:picChg>
      </pc:sldChg>
      <pc:sldChg chg="addSp delSp modSp new mod">
        <pc:chgData name="Cemile" userId="f8f01b4854dc3b57" providerId="LiveId" clId="{E9BFDEAE-68EB-40EC-B6E0-8BFEC6E659D5}" dt="2023-03-15T21:01:21.202" v="485" actId="1076"/>
        <pc:sldMkLst>
          <pc:docMk/>
          <pc:sldMk cId="3705379820" sldId="260"/>
        </pc:sldMkLst>
        <pc:spChg chg="del">
          <ac:chgData name="Cemile" userId="f8f01b4854dc3b57" providerId="LiveId" clId="{E9BFDEAE-68EB-40EC-B6E0-8BFEC6E659D5}" dt="2023-03-15T04:04:50.652" v="43" actId="478"/>
          <ac:spMkLst>
            <pc:docMk/>
            <pc:sldMk cId="3705379820" sldId="260"/>
            <ac:spMk id="2" creationId="{ED10A21D-DFEA-DB08-52A6-CDCD6607CAFD}"/>
          </ac:spMkLst>
        </pc:spChg>
        <pc:spChg chg="mod">
          <ac:chgData name="Cemile" userId="f8f01b4854dc3b57" providerId="LiveId" clId="{E9BFDEAE-68EB-40EC-B6E0-8BFEC6E659D5}" dt="2023-03-15T21:01:21.202" v="485" actId="1076"/>
          <ac:spMkLst>
            <pc:docMk/>
            <pc:sldMk cId="3705379820" sldId="260"/>
            <ac:spMk id="3" creationId="{52C9F3A4-12CB-B1F3-1E1D-5CC9593BF685}"/>
          </ac:spMkLst>
        </pc:spChg>
        <pc:spChg chg="add mod">
          <ac:chgData name="Cemile" userId="f8f01b4854dc3b57" providerId="LiveId" clId="{E9BFDEAE-68EB-40EC-B6E0-8BFEC6E659D5}" dt="2023-03-15T20:55:24.594" v="380" actId="1076"/>
          <ac:spMkLst>
            <pc:docMk/>
            <pc:sldMk cId="3705379820" sldId="260"/>
            <ac:spMk id="11" creationId="{4177D2DF-C028-07E3-8E8C-CD0DA6B1BDEF}"/>
          </ac:spMkLst>
        </pc:spChg>
        <pc:spChg chg="add mod">
          <ac:chgData name="Cemile" userId="f8f01b4854dc3b57" providerId="LiveId" clId="{E9BFDEAE-68EB-40EC-B6E0-8BFEC6E659D5}" dt="2023-03-15T20:55:29.845" v="382" actId="1076"/>
          <ac:spMkLst>
            <pc:docMk/>
            <pc:sldMk cId="3705379820" sldId="260"/>
            <ac:spMk id="14" creationId="{5359DA64-F8AC-12CF-7B1F-6EEFC92F04F4}"/>
          </ac:spMkLst>
        </pc:spChg>
        <pc:spChg chg="add mod">
          <ac:chgData name="Cemile" userId="f8f01b4854dc3b57" providerId="LiveId" clId="{E9BFDEAE-68EB-40EC-B6E0-8BFEC6E659D5}" dt="2023-03-15T20:55:20.709" v="379" actId="1076"/>
          <ac:spMkLst>
            <pc:docMk/>
            <pc:sldMk cId="3705379820" sldId="260"/>
            <ac:spMk id="15" creationId="{3EEDFB7C-A776-AD8A-43C3-DE93439CEB11}"/>
          </ac:spMkLst>
        </pc:spChg>
        <pc:spChg chg="add mod">
          <ac:chgData name="Cemile" userId="f8f01b4854dc3b57" providerId="LiveId" clId="{E9BFDEAE-68EB-40EC-B6E0-8BFEC6E659D5}" dt="2023-03-15T20:56:15.441" v="386" actId="208"/>
          <ac:spMkLst>
            <pc:docMk/>
            <pc:sldMk cId="3705379820" sldId="260"/>
            <ac:spMk id="16" creationId="{153DFF67-FE45-CD04-7C9D-847C1862392F}"/>
          </ac:spMkLst>
        </pc:spChg>
        <pc:picChg chg="add del mod">
          <ac:chgData name="Cemile" userId="f8f01b4854dc3b57" providerId="LiveId" clId="{E9BFDEAE-68EB-40EC-B6E0-8BFEC6E659D5}" dt="2023-03-15T20:44:09.558" v="282" actId="478"/>
          <ac:picMkLst>
            <pc:docMk/>
            <pc:sldMk cId="3705379820" sldId="260"/>
            <ac:picMk id="4" creationId="{2F252AD0-C3A6-18CD-8178-C2BD040A4981}"/>
          </ac:picMkLst>
        </pc:picChg>
        <pc:picChg chg="add mod">
          <ac:chgData name="Cemile" userId="f8f01b4854dc3b57" providerId="LiveId" clId="{E9BFDEAE-68EB-40EC-B6E0-8BFEC6E659D5}" dt="2023-03-15T20:55:08.602" v="375" actId="1076"/>
          <ac:picMkLst>
            <pc:docMk/>
            <pc:sldMk cId="3705379820" sldId="260"/>
            <ac:picMk id="6" creationId="{7F1A2A84-C23F-78B7-B972-72E3F2FCE6A7}"/>
          </ac:picMkLst>
        </pc:picChg>
        <pc:picChg chg="add mod">
          <ac:chgData name="Cemile" userId="f8f01b4854dc3b57" providerId="LiveId" clId="{E9BFDEAE-68EB-40EC-B6E0-8BFEC6E659D5}" dt="2023-03-15T20:55:17.684" v="378" actId="1076"/>
          <ac:picMkLst>
            <pc:docMk/>
            <pc:sldMk cId="3705379820" sldId="260"/>
            <ac:picMk id="8" creationId="{A2E1F431-128E-4E64-7605-659011A9D461}"/>
          </ac:picMkLst>
        </pc:picChg>
        <pc:picChg chg="add mod">
          <ac:chgData name="Cemile" userId="f8f01b4854dc3b57" providerId="LiveId" clId="{E9BFDEAE-68EB-40EC-B6E0-8BFEC6E659D5}" dt="2023-03-15T20:55:10.609" v="376" actId="1076"/>
          <ac:picMkLst>
            <pc:docMk/>
            <pc:sldMk cId="3705379820" sldId="260"/>
            <ac:picMk id="9" creationId="{22368423-EEDB-4570-8397-F89040FBE0AC}"/>
          </ac:picMkLst>
        </pc:picChg>
        <pc:picChg chg="add del mod">
          <ac:chgData name="Cemile" userId="f8f01b4854dc3b57" providerId="LiveId" clId="{E9BFDEAE-68EB-40EC-B6E0-8BFEC6E659D5}" dt="2023-03-15T20:54:29.465" v="365" actId="478"/>
          <ac:picMkLst>
            <pc:docMk/>
            <pc:sldMk cId="3705379820" sldId="260"/>
            <ac:picMk id="10" creationId="{638C8AFB-06E8-39D8-10E1-CBCDFEB83351}"/>
          </ac:picMkLst>
        </pc:picChg>
        <pc:picChg chg="add mod">
          <ac:chgData name="Cemile" userId="f8f01b4854dc3b57" providerId="LiveId" clId="{E9BFDEAE-68EB-40EC-B6E0-8BFEC6E659D5}" dt="2023-03-15T20:55:26.713" v="381" actId="1076"/>
          <ac:picMkLst>
            <pc:docMk/>
            <pc:sldMk cId="3705379820" sldId="260"/>
            <ac:picMk id="13" creationId="{39420B33-3BB4-2781-F9B8-C844EEACECA8}"/>
          </ac:picMkLst>
        </pc:picChg>
      </pc:sldChg>
      <pc:sldChg chg="addSp modSp new mod">
        <pc:chgData name="Cemile" userId="f8f01b4854dc3b57" providerId="LiveId" clId="{E9BFDEAE-68EB-40EC-B6E0-8BFEC6E659D5}" dt="2023-03-15T22:32:21.120" v="530" actId="1076"/>
        <pc:sldMkLst>
          <pc:docMk/>
          <pc:sldMk cId="941071665" sldId="261"/>
        </pc:sldMkLst>
        <pc:spChg chg="add mod">
          <ac:chgData name="Cemile" userId="f8f01b4854dc3b57" providerId="LiveId" clId="{E9BFDEAE-68EB-40EC-B6E0-8BFEC6E659D5}" dt="2023-03-15T21:02:14.067" v="489" actId="1076"/>
          <ac:spMkLst>
            <pc:docMk/>
            <pc:sldMk cId="941071665" sldId="261"/>
            <ac:spMk id="6" creationId="{6C433B8F-F5B8-78E0-8723-702CAC056898}"/>
          </ac:spMkLst>
        </pc:spChg>
        <pc:spChg chg="add mod">
          <ac:chgData name="Cemile" userId="f8f01b4854dc3b57" providerId="LiveId" clId="{E9BFDEAE-68EB-40EC-B6E0-8BFEC6E659D5}" dt="2023-03-15T21:02:20.753" v="491" actId="1076"/>
          <ac:spMkLst>
            <pc:docMk/>
            <pc:sldMk cId="941071665" sldId="261"/>
            <ac:spMk id="7" creationId="{0FE53046-8E90-BD20-15FA-0810AA8BE2E7}"/>
          </ac:spMkLst>
        </pc:spChg>
        <pc:spChg chg="add mod">
          <ac:chgData name="Cemile" userId="f8f01b4854dc3b57" providerId="LiveId" clId="{E9BFDEAE-68EB-40EC-B6E0-8BFEC6E659D5}" dt="2023-03-15T21:03:32.109" v="499" actId="1076"/>
          <ac:spMkLst>
            <pc:docMk/>
            <pc:sldMk cId="941071665" sldId="261"/>
            <ac:spMk id="8" creationId="{60600493-E335-DB58-0E00-F28E9FF7A80F}"/>
          </ac:spMkLst>
        </pc:spChg>
        <pc:spChg chg="add mod">
          <ac:chgData name="Cemile" userId="f8f01b4854dc3b57" providerId="LiveId" clId="{E9BFDEAE-68EB-40EC-B6E0-8BFEC6E659D5}" dt="2023-03-15T21:03:29.105" v="498" actId="1076"/>
          <ac:spMkLst>
            <pc:docMk/>
            <pc:sldMk cId="941071665" sldId="261"/>
            <ac:spMk id="9" creationId="{13F8EE9C-1DC9-8920-9DC6-97E5186FE952}"/>
          </ac:spMkLst>
        </pc:spChg>
        <pc:spChg chg="add mod">
          <ac:chgData name="Cemile" userId="f8f01b4854dc3b57" providerId="LiveId" clId="{E9BFDEAE-68EB-40EC-B6E0-8BFEC6E659D5}" dt="2023-03-15T21:03:46.023" v="502"/>
          <ac:spMkLst>
            <pc:docMk/>
            <pc:sldMk cId="941071665" sldId="261"/>
            <ac:spMk id="10" creationId="{EE937377-56BF-B9B5-FE7D-41A8A0E43195}"/>
          </ac:spMkLst>
        </pc:spChg>
        <pc:spChg chg="add mod">
          <ac:chgData name="Cemile" userId="f8f01b4854dc3b57" providerId="LiveId" clId="{E9BFDEAE-68EB-40EC-B6E0-8BFEC6E659D5}" dt="2023-03-15T22:32:21.120" v="530" actId="1076"/>
          <ac:spMkLst>
            <pc:docMk/>
            <pc:sldMk cId="941071665" sldId="261"/>
            <ac:spMk id="11" creationId="{EA5EE798-FAE9-377B-23B9-DC79856BCFB3}"/>
          </ac:spMkLst>
        </pc:spChg>
        <pc:picChg chg="add mod">
          <ac:chgData name="Cemile" userId="f8f01b4854dc3b57" providerId="LiveId" clId="{E9BFDEAE-68EB-40EC-B6E0-8BFEC6E659D5}" dt="2023-03-15T21:03:56.905" v="504" actId="1076"/>
          <ac:picMkLst>
            <pc:docMk/>
            <pc:sldMk cId="941071665" sldId="261"/>
            <ac:picMk id="5" creationId="{F7D17D60-C468-6DC7-43EB-2B6DF158E98A}"/>
          </ac:picMkLst>
        </pc:picChg>
      </pc:sldChg>
      <pc:sldChg chg="addSp modSp new mod">
        <pc:chgData name="Cemile" userId="f8f01b4854dc3b57" providerId="LiveId" clId="{E9BFDEAE-68EB-40EC-B6E0-8BFEC6E659D5}" dt="2023-03-15T21:04:05.048" v="506" actId="1076"/>
        <pc:sldMkLst>
          <pc:docMk/>
          <pc:sldMk cId="2011270410" sldId="262"/>
        </pc:sldMkLst>
        <pc:spChg chg="add mod">
          <ac:chgData name="Cemile" userId="f8f01b4854dc3b57" providerId="LiveId" clId="{E9BFDEAE-68EB-40EC-B6E0-8BFEC6E659D5}" dt="2023-03-15T21:03:05.299" v="495" actId="1076"/>
          <ac:spMkLst>
            <pc:docMk/>
            <pc:sldMk cId="2011270410" sldId="262"/>
            <ac:spMk id="6" creationId="{79A910E4-DDEF-C4D0-4D2F-AA4042D9B20C}"/>
          </ac:spMkLst>
        </pc:spChg>
        <pc:spChg chg="add mod">
          <ac:chgData name="Cemile" userId="f8f01b4854dc3b57" providerId="LiveId" clId="{E9BFDEAE-68EB-40EC-B6E0-8BFEC6E659D5}" dt="2023-03-15T21:03:38.682" v="501" actId="1076"/>
          <ac:spMkLst>
            <pc:docMk/>
            <pc:sldMk cId="2011270410" sldId="262"/>
            <ac:spMk id="7" creationId="{18B386BA-E149-DCB4-B716-27F44033AC63}"/>
          </ac:spMkLst>
        </pc:spChg>
        <pc:spChg chg="add mod">
          <ac:chgData name="Cemile" userId="f8f01b4854dc3b57" providerId="LiveId" clId="{E9BFDEAE-68EB-40EC-B6E0-8BFEC6E659D5}" dt="2023-03-15T21:04:05.048" v="506" actId="1076"/>
          <ac:spMkLst>
            <pc:docMk/>
            <pc:sldMk cId="2011270410" sldId="262"/>
            <ac:spMk id="8" creationId="{C3BF794B-2D2C-3D56-2CFF-3D9781E44B9A}"/>
          </ac:spMkLst>
        </pc:spChg>
        <pc:picChg chg="add">
          <ac:chgData name="Cemile" userId="f8f01b4854dc3b57" providerId="LiveId" clId="{E9BFDEAE-68EB-40EC-B6E0-8BFEC6E659D5}" dt="2023-03-15T21:02:50.060" v="493" actId="22"/>
          <ac:picMkLst>
            <pc:docMk/>
            <pc:sldMk cId="2011270410" sldId="262"/>
            <ac:picMk id="5" creationId="{74616940-6965-CD4B-8627-B1FD788059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0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4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March 15,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724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3E45D98A-EC0E-99F5-ABE1-C447B5243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4" r="1400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097AD-97CC-9887-1C72-50DC1D077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b="0" i="0" u="none" strike="noStrike" baseline="0" dirty="0">
                <a:latin typeface="NimbusRomNo9L-Regu"/>
              </a:rPr>
              <a:t>WHITE NOISE ANALYSIS OF NEURAL NETWORKS</a:t>
            </a:r>
            <a:br>
              <a:rPr lang="en-CA" sz="2000" dirty="0">
                <a:solidFill>
                  <a:schemeClr val="bg1"/>
                </a:solidFill>
              </a:rPr>
            </a:b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86C2A-124B-13D8-B9D0-01D3B026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CA" sz="1200" dirty="0">
                <a:solidFill>
                  <a:schemeClr val="bg1"/>
                </a:solidFill>
              </a:rPr>
              <a:t>Cemile </a:t>
            </a:r>
            <a:r>
              <a:rPr lang="en-CA" sz="1200" dirty="0" err="1">
                <a:solidFill>
                  <a:schemeClr val="bg1"/>
                </a:solidFill>
              </a:rPr>
              <a:t>SeneM</a:t>
            </a:r>
            <a:r>
              <a:rPr lang="en-CA" sz="1200" dirty="0">
                <a:solidFill>
                  <a:schemeClr val="bg1"/>
                </a:solidFill>
              </a:rPr>
              <a:t> ARABACI</a:t>
            </a:r>
          </a:p>
        </p:txBody>
      </p:sp>
    </p:spTree>
    <p:extLst>
      <p:ext uri="{BB962C8B-B14F-4D97-AF65-F5344CB8AC3E}">
        <p14:creationId xmlns:p14="http://schemas.microsoft.com/office/powerpoint/2010/main" val="365927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2367-3038-15D5-1C39-BAE31CF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0"/>
            <a:ext cx="10241280" cy="1234440"/>
          </a:xfrm>
        </p:spPr>
        <p:txBody>
          <a:bodyPr/>
          <a:lstStyle/>
          <a:p>
            <a:r>
              <a:rPr lang="en-CA" dirty="0"/>
              <a:t>TRAINING IMAGE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50A1-C96C-4769-AEF6-EF387113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37" y="1330252"/>
            <a:ext cx="10241280" cy="3959352"/>
          </a:xfrm>
        </p:spPr>
        <p:txBody>
          <a:bodyPr>
            <a:normAutofit/>
          </a:bodyPr>
          <a:lstStyle/>
          <a:p>
            <a:r>
              <a:rPr lang="en-CA" sz="1600" b="1" dirty="0"/>
              <a:t>MNIST Dataset</a:t>
            </a:r>
          </a:p>
          <a:p>
            <a:pPr lvl="1"/>
            <a:r>
              <a:rPr lang="en-CA" sz="1600" dirty="0"/>
              <a:t>Found the best model performance by applying </a:t>
            </a:r>
            <a:r>
              <a:rPr lang="en-CA" sz="1600" b="1" dirty="0"/>
              <a:t>width</a:t>
            </a:r>
            <a:r>
              <a:rPr lang="en-CA" sz="1600" dirty="0"/>
              <a:t>, and </a:t>
            </a:r>
            <a:r>
              <a:rPr lang="en-CA" sz="1600" b="1" dirty="0"/>
              <a:t>height shift</a:t>
            </a:r>
            <a:r>
              <a:rPr lang="en-CA" sz="1600" dirty="0"/>
              <a:t>, </a:t>
            </a:r>
            <a:r>
              <a:rPr lang="en-CA" sz="1600" b="1" dirty="0"/>
              <a:t>zooming</a:t>
            </a:r>
            <a:r>
              <a:rPr lang="en-CA" sz="1600" dirty="0"/>
              <a:t> parameters, and </a:t>
            </a:r>
            <a:r>
              <a:rPr lang="en-CA" sz="1600" b="1" dirty="0"/>
              <a:t>Gaussian blurring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F31C6-0A35-F800-B8B0-0DD6B013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95" y="2758722"/>
            <a:ext cx="2857748" cy="701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C2693-AD65-A90F-B40E-4EB77EB0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8" y="6046530"/>
            <a:ext cx="2225233" cy="243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55496-3B69-F1EF-D33D-9112605E2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016088" cy="2400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E0B9FB-6E66-6FBD-0822-95D6A10D6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991" y="2799540"/>
            <a:ext cx="2857748" cy="731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F685A7-FE3B-248D-44F7-38D5FFE18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4678" y="3457987"/>
            <a:ext cx="3703641" cy="2446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DB73C7-E7C6-F74A-AD97-8286C54F1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530" y="6064465"/>
            <a:ext cx="2347163" cy="2667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287634-B521-955D-EB79-A067C828C414}"/>
              </a:ext>
            </a:extLst>
          </p:cNvPr>
          <p:cNvSpPr txBox="1"/>
          <p:nvPr/>
        </p:nvSpPr>
        <p:spPr>
          <a:xfrm>
            <a:off x="744606" y="2478244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Without transformations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C27D1-FBCD-1426-70D0-E87E46B50DD7}"/>
              </a:ext>
            </a:extLst>
          </p:cNvPr>
          <p:cNvSpPr txBox="1"/>
          <p:nvPr/>
        </p:nvSpPr>
        <p:spPr>
          <a:xfrm>
            <a:off x="4347954" y="2467145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With transformations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8E075-10CA-5AA7-A2CD-095E703AF779}"/>
              </a:ext>
            </a:extLst>
          </p:cNvPr>
          <p:cNvSpPr txBox="1"/>
          <p:nvPr/>
        </p:nvSpPr>
        <p:spPr>
          <a:xfrm>
            <a:off x="2823964" y="5853136"/>
            <a:ext cx="251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chemeClr val="accent6"/>
                </a:solidFill>
              </a:rPr>
              <a:t>On noisy MNIST testing images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F6A246-ECFC-C7C8-A1C2-5E5E9DB4FAD3}"/>
              </a:ext>
            </a:extLst>
          </p:cNvPr>
          <p:cNvCxnSpPr>
            <a:stCxn id="18" idx="1"/>
          </p:cNvCxnSpPr>
          <p:nvPr/>
        </p:nvCxnSpPr>
        <p:spPr>
          <a:xfrm flipH="1">
            <a:off x="2404361" y="5991636"/>
            <a:ext cx="419603" cy="638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010C56-D8EF-3AAC-ACE9-4E3CF86E723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336896" y="5991636"/>
            <a:ext cx="346184" cy="944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9DC40DA-8740-7B97-0BDD-D9173ECA0874}"/>
              </a:ext>
            </a:extLst>
          </p:cNvPr>
          <p:cNvSpPr/>
          <p:nvPr/>
        </p:nvSpPr>
        <p:spPr>
          <a:xfrm>
            <a:off x="5416530" y="6036576"/>
            <a:ext cx="2397093" cy="263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CC46C1-F595-28B9-71A6-3BBB48C971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114" y="2773855"/>
            <a:ext cx="4351517" cy="30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3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F4B0-DAA4-72AD-7D1B-8C4ED763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6492-BAC2-D7E3-2FC4-3F4D41CF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4" y="412607"/>
            <a:ext cx="10241280" cy="694801"/>
          </a:xfrm>
        </p:spPr>
        <p:txBody>
          <a:bodyPr/>
          <a:lstStyle/>
          <a:p>
            <a:r>
              <a:rPr lang="en-CA" b="1" dirty="0"/>
              <a:t>CONVOLUTIONAL LAYERS WITH TRANSFORMATION HAS HIGHER ACTIVATIONS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1DE45-5352-219D-E03A-1949484A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31" y="1189705"/>
            <a:ext cx="8977138" cy="4724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00041-060C-DFCD-3704-772CAF7A46A7}"/>
              </a:ext>
            </a:extLst>
          </p:cNvPr>
          <p:cNvSpPr txBox="1"/>
          <p:nvPr/>
        </p:nvSpPr>
        <p:spPr>
          <a:xfrm>
            <a:off x="4030577" y="1458748"/>
            <a:ext cx="61561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conv2d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037F4-0FE9-B229-2C5F-2C4EF2B53725}"/>
              </a:ext>
            </a:extLst>
          </p:cNvPr>
          <p:cNvSpPr txBox="1"/>
          <p:nvPr/>
        </p:nvSpPr>
        <p:spPr>
          <a:xfrm>
            <a:off x="4108783" y="3726019"/>
            <a:ext cx="61561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conv2d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5885E-DBA8-BEEC-9130-05114DC8BD32}"/>
              </a:ext>
            </a:extLst>
          </p:cNvPr>
          <p:cNvSpPr txBox="1"/>
          <p:nvPr/>
        </p:nvSpPr>
        <p:spPr>
          <a:xfrm>
            <a:off x="5735051" y="3449020"/>
            <a:ext cx="191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Filter 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65EAF-C97B-00CB-B5E7-45D98D92F9C2}"/>
              </a:ext>
            </a:extLst>
          </p:cNvPr>
          <p:cNvSpPr txBox="1"/>
          <p:nvPr/>
        </p:nvSpPr>
        <p:spPr>
          <a:xfrm>
            <a:off x="5735051" y="5702794"/>
            <a:ext cx="191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Filter 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842E1-92CD-7A7F-C9D3-4601434A7CF6}"/>
              </a:ext>
            </a:extLst>
          </p:cNvPr>
          <p:cNvSpPr txBox="1"/>
          <p:nvPr/>
        </p:nvSpPr>
        <p:spPr>
          <a:xfrm rot="16200000">
            <a:off x="-198703" y="3230937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Activation percentages</a:t>
            </a:r>
          </a:p>
        </p:txBody>
      </p:sp>
    </p:spTree>
    <p:extLst>
      <p:ext uri="{BB962C8B-B14F-4D97-AF65-F5344CB8AC3E}">
        <p14:creationId xmlns:p14="http://schemas.microsoft.com/office/powerpoint/2010/main" val="322398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CDAB-7A99-ECB2-05FE-A2CC0C6D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01418"/>
            <a:ext cx="10241280" cy="123444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86F-FCD7-5BD3-BDA2-FB72A6FF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6E06C-69C4-5038-AFC7-C7D64878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4" y="973248"/>
            <a:ext cx="10973751" cy="4778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B88EC-BBD5-D437-7776-14B14006BA86}"/>
              </a:ext>
            </a:extLst>
          </p:cNvPr>
          <p:cNvSpPr txBox="1"/>
          <p:nvPr/>
        </p:nvSpPr>
        <p:spPr>
          <a:xfrm>
            <a:off x="3234488" y="1289637"/>
            <a:ext cx="61561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conv2d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FE627-FD83-4043-5182-32C4B29D9A5A}"/>
              </a:ext>
            </a:extLst>
          </p:cNvPr>
          <p:cNvSpPr txBox="1"/>
          <p:nvPr/>
        </p:nvSpPr>
        <p:spPr>
          <a:xfrm rot="16200000">
            <a:off x="-381819" y="3244334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Activation percentages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43CCF-1ACC-768A-D388-BEFD438537DC}"/>
              </a:ext>
            </a:extLst>
          </p:cNvPr>
          <p:cNvSpPr txBox="1"/>
          <p:nvPr/>
        </p:nvSpPr>
        <p:spPr>
          <a:xfrm>
            <a:off x="5911514" y="5474403"/>
            <a:ext cx="191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Filter counts</a:t>
            </a:r>
          </a:p>
        </p:txBody>
      </p:sp>
    </p:spTree>
    <p:extLst>
      <p:ext uri="{BB962C8B-B14F-4D97-AF65-F5344CB8AC3E}">
        <p14:creationId xmlns:p14="http://schemas.microsoft.com/office/powerpoint/2010/main" val="284680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F3A4-12CB-B1F3-1E1D-5CC9593B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12" y="79248"/>
            <a:ext cx="10241280" cy="3959352"/>
          </a:xfrm>
        </p:spPr>
        <p:txBody>
          <a:bodyPr/>
          <a:lstStyle/>
          <a:p>
            <a:r>
              <a:rPr lang="en-CA" sz="1600" b="1" dirty="0"/>
              <a:t>Fashion-MNIST Dataset</a:t>
            </a:r>
          </a:p>
          <a:p>
            <a:pPr lvl="1"/>
            <a:r>
              <a:rPr lang="en-CA" sz="1600" dirty="0"/>
              <a:t>Found the best model performance by applying </a:t>
            </a:r>
            <a:r>
              <a:rPr lang="en-CA" sz="1600" b="1" dirty="0"/>
              <a:t>rotation</a:t>
            </a:r>
            <a:r>
              <a:rPr lang="en-CA" sz="1600" dirty="0"/>
              <a:t>, </a:t>
            </a:r>
            <a:r>
              <a:rPr lang="en-CA" sz="1600" b="1" dirty="0"/>
              <a:t>width and height shift</a:t>
            </a:r>
            <a:r>
              <a:rPr lang="en-CA" sz="1600" dirty="0"/>
              <a:t>, </a:t>
            </a:r>
            <a:r>
              <a:rPr lang="en-CA" sz="1600" b="1" dirty="0"/>
              <a:t>zoom, rotation, shear, horizontal flip </a:t>
            </a:r>
            <a:r>
              <a:rPr lang="en-CA" sz="1600" dirty="0"/>
              <a:t>parameters, and </a:t>
            </a:r>
            <a:r>
              <a:rPr lang="en-CA" sz="1600" b="1" dirty="0"/>
              <a:t>Gaussian blurring</a:t>
            </a:r>
          </a:p>
          <a:p>
            <a:pPr lvl="1"/>
            <a:r>
              <a:rPr lang="en-CA" sz="1600" dirty="0">
                <a:latin typeface="+mj-lt"/>
              </a:rPr>
              <a:t>2. choice red-boxed model is learning through </a:t>
            </a:r>
            <a:r>
              <a:rPr lang="en-US" sz="1600" i="0" dirty="0">
                <a:solidFill>
                  <a:srgbClr val="212121"/>
                </a:solidFill>
                <a:effectLst/>
                <a:latin typeface="+mj-lt"/>
              </a:rPr>
              <a:t>each independent parameter running and reflects on that in the next parameter training. </a:t>
            </a:r>
          </a:p>
          <a:p>
            <a:pPr lvl="1"/>
            <a:endParaRPr lang="en-CA" sz="1600" b="1" dirty="0"/>
          </a:p>
          <a:p>
            <a:pPr lvl="1"/>
            <a:endParaRPr lang="en-CA" b="1" dirty="0"/>
          </a:p>
          <a:p>
            <a:endParaRPr lang="en-C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A2A84-C23F-78B7-B972-72E3F2FC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47" y="2206825"/>
            <a:ext cx="2686207" cy="4102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1F431-128E-4E64-7605-659011A9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98" y="2168643"/>
            <a:ext cx="2580488" cy="4102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68423-EEDB-4570-8397-F89040FB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72" y="1772201"/>
            <a:ext cx="3017782" cy="49991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177D2DF-C028-07E3-8E8C-CD0DA6B1BDEF}"/>
              </a:ext>
            </a:extLst>
          </p:cNvPr>
          <p:cNvSpPr/>
          <p:nvPr/>
        </p:nvSpPr>
        <p:spPr>
          <a:xfrm>
            <a:off x="4558278" y="6036576"/>
            <a:ext cx="2397093" cy="263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420B33-3BB4-2781-F9B8-C844EEACE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826" y="2080558"/>
            <a:ext cx="2804814" cy="42291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59DA64-F8AC-12CF-7B1F-6EEFC92F04F4}"/>
              </a:ext>
            </a:extLst>
          </p:cNvPr>
          <p:cNvSpPr txBox="1"/>
          <p:nvPr/>
        </p:nvSpPr>
        <p:spPr>
          <a:xfrm>
            <a:off x="8144888" y="1830088"/>
            <a:ext cx="300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With one transformation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DFB7C-A776-AD8A-43C3-DE93439CEB11}"/>
              </a:ext>
            </a:extLst>
          </p:cNvPr>
          <p:cNvSpPr txBox="1"/>
          <p:nvPr/>
        </p:nvSpPr>
        <p:spPr>
          <a:xfrm>
            <a:off x="4380071" y="179931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With transformation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3DFF67-FE45-CD04-7C9D-847C1862392F}"/>
              </a:ext>
            </a:extLst>
          </p:cNvPr>
          <p:cNvSpPr/>
          <p:nvPr/>
        </p:nvSpPr>
        <p:spPr>
          <a:xfrm>
            <a:off x="4251158" y="1692442"/>
            <a:ext cx="3424989" cy="4692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37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35D-EDB1-7A93-658C-9B9DB236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0CE9-7D17-6F92-4372-E74B78A8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17D60-C468-6DC7-43EB-2B6DF158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83" y="641682"/>
            <a:ext cx="9381033" cy="5547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33B8F-F5B8-78E0-8723-702CAC056898}"/>
              </a:ext>
            </a:extLst>
          </p:cNvPr>
          <p:cNvSpPr txBox="1"/>
          <p:nvPr/>
        </p:nvSpPr>
        <p:spPr>
          <a:xfrm>
            <a:off x="4097252" y="1734739"/>
            <a:ext cx="61561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conv2d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53046-8E90-BD20-15FA-0810AA8BE2E7}"/>
              </a:ext>
            </a:extLst>
          </p:cNvPr>
          <p:cNvSpPr txBox="1"/>
          <p:nvPr/>
        </p:nvSpPr>
        <p:spPr>
          <a:xfrm>
            <a:off x="4097251" y="4047363"/>
            <a:ext cx="61561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conv2d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00493-E335-DB58-0E00-F28E9FF7A80F}"/>
              </a:ext>
            </a:extLst>
          </p:cNvPr>
          <p:cNvSpPr txBox="1"/>
          <p:nvPr/>
        </p:nvSpPr>
        <p:spPr>
          <a:xfrm>
            <a:off x="5487605" y="3801141"/>
            <a:ext cx="191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Filter 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8EE9C-1DC9-8920-9DC6-97E5186FE952}"/>
              </a:ext>
            </a:extLst>
          </p:cNvPr>
          <p:cNvSpPr txBox="1"/>
          <p:nvPr/>
        </p:nvSpPr>
        <p:spPr>
          <a:xfrm>
            <a:off x="5533724" y="6000891"/>
            <a:ext cx="191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Filter 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37377-56BF-B9B5-FE7D-41A8A0E43195}"/>
              </a:ext>
            </a:extLst>
          </p:cNvPr>
          <p:cNvSpPr txBox="1"/>
          <p:nvPr/>
        </p:nvSpPr>
        <p:spPr>
          <a:xfrm rot="16200000">
            <a:off x="-198703" y="3230937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Activation percentages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5EE798-FAE9-377B-23B9-DC79856BCFB3}"/>
              </a:ext>
            </a:extLst>
          </p:cNvPr>
          <p:cNvSpPr txBox="1">
            <a:spLocks/>
          </p:cNvSpPr>
          <p:nvPr/>
        </p:nvSpPr>
        <p:spPr>
          <a:xfrm>
            <a:off x="1186932" y="321076"/>
            <a:ext cx="10241280" cy="6948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/>
              <a:t>CONVOLUTIONAL LAYERS WITH TRANSFORMATION HAS HIGHER ACTIVATIONS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4107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CE11-6F5B-AF77-684B-6B00EB9D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DB22-8A72-6D9A-8F75-F0A29B29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16940-6965-CD4B-8627-B1FD7880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" y="1062785"/>
            <a:ext cx="10569856" cy="4732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A910E4-DDEF-C4D0-4D2F-AA4042D9B20C}"/>
              </a:ext>
            </a:extLst>
          </p:cNvPr>
          <p:cNvSpPr txBox="1"/>
          <p:nvPr/>
        </p:nvSpPr>
        <p:spPr>
          <a:xfrm>
            <a:off x="2954252" y="1412748"/>
            <a:ext cx="61561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conv2d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386BA-E149-DCB4-B716-27F44033AC63}"/>
              </a:ext>
            </a:extLst>
          </p:cNvPr>
          <p:cNvSpPr txBox="1"/>
          <p:nvPr/>
        </p:nvSpPr>
        <p:spPr>
          <a:xfrm>
            <a:off x="5470356" y="5564084"/>
            <a:ext cx="191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Filter 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F794B-2D2C-3D56-2CFF-3D9781E44B9A}"/>
              </a:ext>
            </a:extLst>
          </p:cNvPr>
          <p:cNvSpPr txBox="1"/>
          <p:nvPr/>
        </p:nvSpPr>
        <p:spPr>
          <a:xfrm rot="16200000">
            <a:off x="-663631" y="3150728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Activation percentages</a:t>
            </a:r>
          </a:p>
        </p:txBody>
      </p:sp>
    </p:spTree>
    <p:extLst>
      <p:ext uri="{BB962C8B-B14F-4D97-AF65-F5344CB8AC3E}">
        <p14:creationId xmlns:p14="http://schemas.microsoft.com/office/powerpoint/2010/main" val="201127041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141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NimbusRomNo9L-Regu</vt:lpstr>
      <vt:lpstr>GradientRiseVTI</vt:lpstr>
      <vt:lpstr>WHITE NOISE ANALYSIS OF NEURAL NETWORKS </vt:lpstr>
      <vt:lpstr>TRAINING IMAGE AUGMENTATION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Cemile</dc:creator>
  <cp:lastModifiedBy>Cemile</cp:lastModifiedBy>
  <cp:revision>1</cp:revision>
  <dcterms:created xsi:type="dcterms:W3CDTF">2023-03-14T18:18:14Z</dcterms:created>
  <dcterms:modified xsi:type="dcterms:W3CDTF">2023-03-15T22:32:26Z</dcterms:modified>
</cp:coreProperties>
</file>