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8" r:id="rId2"/>
    <p:sldId id="566" r:id="rId3"/>
    <p:sldId id="567" r:id="rId4"/>
    <p:sldId id="568" r:id="rId5"/>
    <p:sldId id="569" r:id="rId6"/>
    <p:sldId id="570" r:id="rId7"/>
    <p:sldId id="571" r:id="rId8"/>
    <p:sldId id="572" r:id="rId9"/>
    <p:sldId id="574" r:id="rId10"/>
    <p:sldId id="575" r:id="rId11"/>
    <p:sldId id="576" r:id="rId12"/>
    <p:sldId id="577" r:id="rId13"/>
    <p:sldId id="578" r:id="rId14"/>
    <p:sldId id="579" r:id="rId15"/>
    <p:sldId id="580" r:id="rId16"/>
    <p:sldId id="581" r:id="rId17"/>
    <p:sldId id="582" r:id="rId18"/>
    <p:sldId id="583" r:id="rId19"/>
    <p:sldId id="584" r:id="rId20"/>
    <p:sldId id="532" r:id="rId21"/>
    <p:sldId id="585" r:id="rId22"/>
    <p:sldId id="586" r:id="rId23"/>
    <p:sldId id="587" r:id="rId24"/>
    <p:sldId id="588" r:id="rId25"/>
    <p:sldId id="589" r:id="rId26"/>
    <p:sldId id="590" r:id="rId27"/>
    <p:sldId id="591" r:id="rId28"/>
    <p:sldId id="592" r:id="rId29"/>
    <p:sldId id="593" r:id="rId30"/>
    <p:sldId id="594" r:id="rId31"/>
    <p:sldId id="595" r:id="rId32"/>
    <p:sldId id="596" r:id="rId33"/>
    <p:sldId id="597" r:id="rId34"/>
    <p:sldId id="598" r:id="rId35"/>
    <p:sldId id="599" r:id="rId36"/>
    <p:sldId id="600" r:id="rId37"/>
    <p:sldId id="601" r:id="rId38"/>
    <p:sldId id="602" r:id="rId39"/>
    <p:sldId id="531" r:id="rId40"/>
    <p:sldId id="468" r:id="rId41"/>
  </p:sldIdLst>
  <p:sldSz cx="12192000" cy="6858000"/>
  <p:notesSz cx="9929813"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6"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3E1C"/>
    <a:srgbClr val="FF2600"/>
    <a:srgbClr val="01456A"/>
    <a:srgbClr val="0F6D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0668A1-D787-48E5-9F81-6356B9B44277}" v="1413" dt="2021-11-17T13:27:35.60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4857"/>
  </p:normalViewPr>
  <p:slideViewPr>
    <p:cSldViewPr snapToGrid="0" snapToObjects="1">
      <p:cViewPr varScale="1">
        <p:scale>
          <a:sx n="58" d="100"/>
          <a:sy n="58" d="100"/>
        </p:scale>
        <p:origin x="96" y="1092"/>
      </p:cViewPr>
      <p:guideLst>
        <p:guide orient="horz" pos="1366"/>
        <p:guide pos="386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董 广忠" userId="5b580d89af8ef92e" providerId="LiveId" clId="{1A790F92-AF0C-4678-8CC8-CC7B93A5E705}"/>
    <pc:docChg chg="undo redo custSel addSld delSld modSld">
      <pc:chgData name="董 广忠" userId="5b580d89af8ef92e" providerId="LiveId" clId="{1A790F92-AF0C-4678-8CC8-CC7B93A5E705}" dt="2021-10-31T06:49:06.450" v="10520" actId="1076"/>
      <pc:docMkLst>
        <pc:docMk/>
      </pc:docMkLst>
      <pc:sldChg chg="del">
        <pc:chgData name="董 广忠" userId="5b580d89af8ef92e" providerId="LiveId" clId="{1A790F92-AF0C-4678-8CC8-CC7B93A5E705}" dt="2021-10-30T13:27:44.358" v="15" actId="47"/>
        <pc:sldMkLst>
          <pc:docMk/>
          <pc:sldMk cId="3988609017" sldId="256"/>
        </pc:sldMkLst>
      </pc:sldChg>
      <pc:sldChg chg="modSp mod">
        <pc:chgData name="董 广忠" userId="5b580d89af8ef92e" providerId="LiveId" clId="{1A790F92-AF0C-4678-8CC8-CC7B93A5E705}" dt="2021-10-31T05:47:54.841" v="5972" actId="20577"/>
        <pc:sldMkLst>
          <pc:docMk/>
          <pc:sldMk cId="4245880389" sldId="257"/>
        </pc:sldMkLst>
        <pc:spChg chg="mod">
          <ac:chgData name="董 广忠" userId="5b580d89af8ef92e" providerId="LiveId" clId="{1A790F92-AF0C-4678-8CC8-CC7B93A5E705}" dt="2021-10-30T13:31:40.141" v="206"/>
          <ac:spMkLst>
            <pc:docMk/>
            <pc:sldMk cId="4245880389" sldId="257"/>
            <ac:spMk id="18" creationId="{3BC681F2-7065-F84C-A02B-98FF066A2795}"/>
          </ac:spMkLst>
        </pc:spChg>
        <pc:spChg chg="mod">
          <ac:chgData name="董 广忠" userId="5b580d89af8ef92e" providerId="LiveId" clId="{1A790F92-AF0C-4678-8CC8-CC7B93A5E705}" dt="2021-10-30T13:30:31.515" v="151" actId="20577"/>
          <ac:spMkLst>
            <pc:docMk/>
            <pc:sldMk cId="4245880389" sldId="257"/>
            <ac:spMk id="19" creationId="{E5166A08-5F03-FD42-BA13-D1F5FB59FAAF}"/>
          </ac:spMkLst>
        </pc:spChg>
        <pc:spChg chg="mod">
          <ac:chgData name="董 广忠" userId="5b580d89af8ef92e" providerId="LiveId" clId="{1A790F92-AF0C-4678-8CC8-CC7B93A5E705}" dt="2021-10-30T13:30:37.906" v="163" actId="20577"/>
          <ac:spMkLst>
            <pc:docMk/>
            <pc:sldMk cId="4245880389" sldId="257"/>
            <ac:spMk id="32" creationId="{14C050AA-90BA-0942-BBEE-600932B7DA6C}"/>
          </ac:spMkLst>
        </pc:spChg>
        <pc:spChg chg="mod">
          <ac:chgData name="董 广忠" userId="5b580d89af8ef92e" providerId="LiveId" clId="{1A790F92-AF0C-4678-8CC8-CC7B93A5E705}" dt="2021-10-30T13:31:00.050" v="175" actId="20577"/>
          <ac:spMkLst>
            <pc:docMk/>
            <pc:sldMk cId="4245880389" sldId="257"/>
            <ac:spMk id="33" creationId="{73576A64-DEA3-FF43-81C9-E795A636A641}"/>
          </ac:spMkLst>
        </pc:spChg>
        <pc:spChg chg="mod">
          <ac:chgData name="董 广忠" userId="5b580d89af8ef92e" providerId="LiveId" clId="{1A790F92-AF0C-4678-8CC8-CC7B93A5E705}" dt="2021-10-31T05:47:54.841" v="5972" actId="20577"/>
          <ac:spMkLst>
            <pc:docMk/>
            <pc:sldMk cId="4245880389" sldId="257"/>
            <ac:spMk id="34" creationId="{5290D498-1493-CC42-9D82-CC607894EB66}"/>
          </ac:spMkLst>
        </pc:spChg>
      </pc:sldChg>
      <pc:sldChg chg="delSp modSp mod">
        <pc:chgData name="董 广忠" userId="5b580d89af8ef92e" providerId="LiveId" clId="{1A790F92-AF0C-4678-8CC8-CC7B93A5E705}" dt="2021-10-30T13:30:08.289" v="106"/>
        <pc:sldMkLst>
          <pc:docMk/>
          <pc:sldMk cId="806604712" sldId="258"/>
        </pc:sldMkLst>
        <pc:spChg chg="del mod">
          <ac:chgData name="董 广忠" userId="5b580d89af8ef92e" providerId="LiveId" clId="{1A790F92-AF0C-4678-8CC8-CC7B93A5E705}" dt="2021-10-30T13:30:08.289" v="106"/>
          <ac:spMkLst>
            <pc:docMk/>
            <pc:sldMk cId="806604712" sldId="258"/>
            <ac:spMk id="7" creationId="{913D23E3-48DB-8445-AFE1-030BAD576622}"/>
          </ac:spMkLst>
        </pc:spChg>
        <pc:spChg chg="mod">
          <ac:chgData name="董 广忠" userId="5b580d89af8ef92e" providerId="LiveId" clId="{1A790F92-AF0C-4678-8CC8-CC7B93A5E705}" dt="2021-10-30T13:29:30.269" v="93" actId="20577"/>
          <ac:spMkLst>
            <pc:docMk/>
            <pc:sldMk cId="806604712" sldId="258"/>
            <ac:spMk id="8" creationId="{0CFA4ABA-16A1-2348-B498-BC6B6C35993F}"/>
          </ac:spMkLst>
        </pc:spChg>
        <pc:spChg chg="mod">
          <ac:chgData name="董 广忠" userId="5b580d89af8ef92e" providerId="LiveId" clId="{1A790F92-AF0C-4678-8CC8-CC7B93A5E705}" dt="2021-10-30T13:29:55.105" v="102"/>
          <ac:spMkLst>
            <pc:docMk/>
            <pc:sldMk cId="806604712" sldId="258"/>
            <ac:spMk id="13" creationId="{04812CAA-CA6C-6E48-8C27-7ED5E37CE804}"/>
          </ac:spMkLst>
        </pc:spChg>
        <pc:spChg chg="mod">
          <ac:chgData name="董 广忠" userId="5b580d89af8ef92e" providerId="LiveId" clId="{1A790F92-AF0C-4678-8CC8-CC7B93A5E705}" dt="2021-10-30T13:30:04.929" v="104" actId="20577"/>
          <ac:spMkLst>
            <pc:docMk/>
            <pc:sldMk cId="806604712" sldId="258"/>
            <ac:spMk id="16" creationId="{716A2EE7-2776-CC4E-8824-181F1CAE36AA}"/>
          </ac:spMkLst>
        </pc:spChg>
        <pc:spChg chg="mod">
          <ac:chgData name="董 广忠" userId="5b580d89af8ef92e" providerId="LiveId" clId="{1A790F92-AF0C-4678-8CC8-CC7B93A5E705}" dt="2021-10-30T13:29:38.718" v="97" actId="20577"/>
          <ac:spMkLst>
            <pc:docMk/>
            <pc:sldMk cId="806604712" sldId="258"/>
            <ac:spMk id="17" creationId="{6F6F8957-A209-6A40-AD1A-4D1DAAB7FF91}"/>
          </ac:spMkLst>
        </pc:spChg>
      </pc:sldChg>
      <pc:sldChg chg="modSp mod">
        <pc:chgData name="董 广忠" userId="5b580d89af8ef92e" providerId="LiveId" clId="{1A790F92-AF0C-4678-8CC8-CC7B93A5E705}" dt="2021-10-30T13:31:52.650" v="223" actId="27636"/>
        <pc:sldMkLst>
          <pc:docMk/>
          <pc:sldMk cId="2897605923" sldId="261"/>
        </pc:sldMkLst>
        <pc:spChg chg="mod">
          <ac:chgData name="董 广忠" userId="5b580d89af8ef92e" providerId="LiveId" clId="{1A790F92-AF0C-4678-8CC8-CC7B93A5E705}" dt="2021-10-30T13:31:52.650" v="223" actId="27636"/>
          <ac:spMkLst>
            <pc:docMk/>
            <pc:sldMk cId="2897605923" sldId="261"/>
            <ac:spMk id="10" creationId="{83985A3F-D9FD-7840-8DC7-B92722D01FA2}"/>
          </ac:spMkLst>
        </pc:spChg>
        <pc:spChg chg="mod">
          <ac:chgData name="董 广忠" userId="5b580d89af8ef92e" providerId="LiveId" clId="{1A790F92-AF0C-4678-8CC8-CC7B93A5E705}" dt="2021-10-30T13:31:47.475" v="219" actId="20577"/>
          <ac:spMkLst>
            <pc:docMk/>
            <pc:sldMk cId="2897605923" sldId="261"/>
            <ac:spMk id="68" creationId="{E5089217-EE99-4A8B-872E-52A90760B19F}"/>
          </ac:spMkLst>
        </pc:spChg>
      </pc:sldChg>
      <pc:sldChg chg="del">
        <pc:chgData name="董 广忠" userId="5b580d89af8ef92e" providerId="LiveId" clId="{1A790F92-AF0C-4678-8CC8-CC7B93A5E705}" dt="2021-10-30T13:27:44.358" v="15" actId="47"/>
        <pc:sldMkLst>
          <pc:docMk/>
          <pc:sldMk cId="1717673798" sldId="262"/>
        </pc:sldMkLst>
      </pc:sldChg>
      <pc:sldChg chg="del">
        <pc:chgData name="董 广忠" userId="5b580d89af8ef92e" providerId="LiveId" clId="{1A790F92-AF0C-4678-8CC8-CC7B93A5E705}" dt="2021-10-30T13:27:44.358" v="15" actId="47"/>
        <pc:sldMkLst>
          <pc:docMk/>
          <pc:sldMk cId="2675226537" sldId="263"/>
        </pc:sldMkLst>
      </pc:sldChg>
      <pc:sldChg chg="del">
        <pc:chgData name="董 广忠" userId="5b580d89af8ef92e" providerId="LiveId" clId="{1A790F92-AF0C-4678-8CC8-CC7B93A5E705}" dt="2021-10-30T13:27:44.358" v="15" actId="47"/>
        <pc:sldMkLst>
          <pc:docMk/>
          <pc:sldMk cId="2577280123" sldId="264"/>
        </pc:sldMkLst>
      </pc:sldChg>
      <pc:sldChg chg="del">
        <pc:chgData name="董 广忠" userId="5b580d89af8ef92e" providerId="LiveId" clId="{1A790F92-AF0C-4678-8CC8-CC7B93A5E705}" dt="2021-10-30T13:27:44.358" v="15" actId="47"/>
        <pc:sldMkLst>
          <pc:docMk/>
          <pc:sldMk cId="3310534652" sldId="265"/>
        </pc:sldMkLst>
      </pc:sldChg>
      <pc:sldChg chg="del">
        <pc:chgData name="董 广忠" userId="5b580d89af8ef92e" providerId="LiveId" clId="{1A790F92-AF0C-4678-8CC8-CC7B93A5E705}" dt="2021-10-30T13:27:44.358" v="15" actId="47"/>
        <pc:sldMkLst>
          <pc:docMk/>
          <pc:sldMk cId="3704775750" sldId="267"/>
        </pc:sldMkLst>
      </pc:sldChg>
      <pc:sldChg chg="del">
        <pc:chgData name="董 广忠" userId="5b580d89af8ef92e" providerId="LiveId" clId="{1A790F92-AF0C-4678-8CC8-CC7B93A5E705}" dt="2021-10-30T13:27:44.358" v="15" actId="47"/>
        <pc:sldMkLst>
          <pc:docMk/>
          <pc:sldMk cId="69579314" sldId="268"/>
        </pc:sldMkLst>
      </pc:sldChg>
      <pc:sldChg chg="del">
        <pc:chgData name="董 广忠" userId="5b580d89af8ef92e" providerId="LiveId" clId="{1A790F92-AF0C-4678-8CC8-CC7B93A5E705}" dt="2021-10-30T13:27:44.358" v="15" actId="47"/>
        <pc:sldMkLst>
          <pc:docMk/>
          <pc:sldMk cId="2299799437" sldId="269"/>
        </pc:sldMkLst>
      </pc:sldChg>
      <pc:sldChg chg="del">
        <pc:chgData name="董 广忠" userId="5b580d89af8ef92e" providerId="LiveId" clId="{1A790F92-AF0C-4678-8CC8-CC7B93A5E705}" dt="2021-10-30T13:27:44.358" v="15" actId="47"/>
        <pc:sldMkLst>
          <pc:docMk/>
          <pc:sldMk cId="4009321403" sldId="270"/>
        </pc:sldMkLst>
      </pc:sldChg>
      <pc:sldChg chg="del">
        <pc:chgData name="董 广忠" userId="5b580d89af8ef92e" providerId="LiveId" clId="{1A790F92-AF0C-4678-8CC8-CC7B93A5E705}" dt="2021-10-30T13:27:44.358" v="15" actId="47"/>
        <pc:sldMkLst>
          <pc:docMk/>
          <pc:sldMk cId="2356803232" sldId="271"/>
        </pc:sldMkLst>
      </pc:sldChg>
      <pc:sldChg chg="del">
        <pc:chgData name="董 广忠" userId="5b580d89af8ef92e" providerId="LiveId" clId="{1A790F92-AF0C-4678-8CC8-CC7B93A5E705}" dt="2021-10-30T13:27:44.358" v="15" actId="47"/>
        <pc:sldMkLst>
          <pc:docMk/>
          <pc:sldMk cId="731969577" sldId="272"/>
        </pc:sldMkLst>
      </pc:sldChg>
      <pc:sldChg chg="del">
        <pc:chgData name="董 广忠" userId="5b580d89af8ef92e" providerId="LiveId" clId="{1A790F92-AF0C-4678-8CC8-CC7B93A5E705}" dt="2021-10-30T13:27:44.358" v="15" actId="47"/>
        <pc:sldMkLst>
          <pc:docMk/>
          <pc:sldMk cId="1895734952" sldId="273"/>
        </pc:sldMkLst>
      </pc:sldChg>
      <pc:sldChg chg="del">
        <pc:chgData name="董 广忠" userId="5b580d89af8ef92e" providerId="LiveId" clId="{1A790F92-AF0C-4678-8CC8-CC7B93A5E705}" dt="2021-10-30T13:27:44.358" v="15" actId="47"/>
        <pc:sldMkLst>
          <pc:docMk/>
          <pc:sldMk cId="418952272" sldId="274"/>
        </pc:sldMkLst>
      </pc:sldChg>
      <pc:sldChg chg="del">
        <pc:chgData name="董 广忠" userId="5b580d89af8ef92e" providerId="LiveId" clId="{1A790F92-AF0C-4678-8CC8-CC7B93A5E705}" dt="2021-10-30T13:27:44.358" v="15" actId="47"/>
        <pc:sldMkLst>
          <pc:docMk/>
          <pc:sldMk cId="1255935941" sldId="275"/>
        </pc:sldMkLst>
      </pc:sldChg>
      <pc:sldChg chg="del">
        <pc:chgData name="董 广忠" userId="5b580d89af8ef92e" providerId="LiveId" clId="{1A790F92-AF0C-4678-8CC8-CC7B93A5E705}" dt="2021-10-30T13:27:44.358" v="15" actId="47"/>
        <pc:sldMkLst>
          <pc:docMk/>
          <pc:sldMk cId="4050717979" sldId="276"/>
        </pc:sldMkLst>
      </pc:sldChg>
      <pc:sldChg chg="del">
        <pc:chgData name="董 广忠" userId="5b580d89af8ef92e" providerId="LiveId" clId="{1A790F92-AF0C-4678-8CC8-CC7B93A5E705}" dt="2021-10-30T13:27:44.358" v="15" actId="47"/>
        <pc:sldMkLst>
          <pc:docMk/>
          <pc:sldMk cId="3613682877" sldId="277"/>
        </pc:sldMkLst>
      </pc:sldChg>
      <pc:sldChg chg="del">
        <pc:chgData name="董 广忠" userId="5b580d89af8ef92e" providerId="LiveId" clId="{1A790F92-AF0C-4678-8CC8-CC7B93A5E705}" dt="2021-10-30T13:27:44.358" v="15" actId="47"/>
        <pc:sldMkLst>
          <pc:docMk/>
          <pc:sldMk cId="1861302742" sldId="278"/>
        </pc:sldMkLst>
      </pc:sldChg>
      <pc:sldChg chg="del">
        <pc:chgData name="董 广忠" userId="5b580d89af8ef92e" providerId="LiveId" clId="{1A790F92-AF0C-4678-8CC8-CC7B93A5E705}" dt="2021-10-30T13:27:44.358" v="15" actId="47"/>
        <pc:sldMkLst>
          <pc:docMk/>
          <pc:sldMk cId="105558297" sldId="279"/>
        </pc:sldMkLst>
      </pc:sldChg>
      <pc:sldChg chg="del">
        <pc:chgData name="董 广忠" userId="5b580d89af8ef92e" providerId="LiveId" clId="{1A790F92-AF0C-4678-8CC8-CC7B93A5E705}" dt="2021-10-30T13:27:44.358" v="15" actId="47"/>
        <pc:sldMkLst>
          <pc:docMk/>
          <pc:sldMk cId="1144782409" sldId="280"/>
        </pc:sldMkLst>
      </pc:sldChg>
      <pc:sldChg chg="del">
        <pc:chgData name="董 广忠" userId="5b580d89af8ef92e" providerId="LiveId" clId="{1A790F92-AF0C-4678-8CC8-CC7B93A5E705}" dt="2021-10-30T13:27:44.358" v="15" actId="47"/>
        <pc:sldMkLst>
          <pc:docMk/>
          <pc:sldMk cId="1589730375" sldId="281"/>
        </pc:sldMkLst>
      </pc:sldChg>
      <pc:sldChg chg="del">
        <pc:chgData name="董 广忠" userId="5b580d89af8ef92e" providerId="LiveId" clId="{1A790F92-AF0C-4678-8CC8-CC7B93A5E705}" dt="2021-10-30T13:27:44.358" v="15" actId="47"/>
        <pc:sldMkLst>
          <pc:docMk/>
          <pc:sldMk cId="764865299" sldId="282"/>
        </pc:sldMkLst>
      </pc:sldChg>
      <pc:sldChg chg="del">
        <pc:chgData name="董 广忠" userId="5b580d89af8ef92e" providerId="LiveId" clId="{1A790F92-AF0C-4678-8CC8-CC7B93A5E705}" dt="2021-10-30T13:27:44.358" v="15" actId="47"/>
        <pc:sldMkLst>
          <pc:docMk/>
          <pc:sldMk cId="238054815" sldId="283"/>
        </pc:sldMkLst>
      </pc:sldChg>
      <pc:sldChg chg="del">
        <pc:chgData name="董 广忠" userId="5b580d89af8ef92e" providerId="LiveId" clId="{1A790F92-AF0C-4678-8CC8-CC7B93A5E705}" dt="2021-10-30T13:27:44.358" v="15" actId="47"/>
        <pc:sldMkLst>
          <pc:docMk/>
          <pc:sldMk cId="87821918" sldId="284"/>
        </pc:sldMkLst>
      </pc:sldChg>
      <pc:sldChg chg="del">
        <pc:chgData name="董 广忠" userId="5b580d89af8ef92e" providerId="LiveId" clId="{1A790F92-AF0C-4678-8CC8-CC7B93A5E705}" dt="2021-10-30T13:27:44.358" v="15" actId="47"/>
        <pc:sldMkLst>
          <pc:docMk/>
          <pc:sldMk cId="1231871537" sldId="285"/>
        </pc:sldMkLst>
      </pc:sldChg>
      <pc:sldChg chg="del">
        <pc:chgData name="董 广忠" userId="5b580d89af8ef92e" providerId="LiveId" clId="{1A790F92-AF0C-4678-8CC8-CC7B93A5E705}" dt="2021-10-30T13:27:44.358" v="15" actId="47"/>
        <pc:sldMkLst>
          <pc:docMk/>
          <pc:sldMk cId="2461164050" sldId="286"/>
        </pc:sldMkLst>
      </pc:sldChg>
      <pc:sldChg chg="del">
        <pc:chgData name="董 广忠" userId="5b580d89af8ef92e" providerId="LiveId" clId="{1A790F92-AF0C-4678-8CC8-CC7B93A5E705}" dt="2021-10-30T13:27:44.358" v="15" actId="47"/>
        <pc:sldMkLst>
          <pc:docMk/>
          <pc:sldMk cId="3461079301" sldId="287"/>
        </pc:sldMkLst>
      </pc:sldChg>
      <pc:sldChg chg="del">
        <pc:chgData name="董 广忠" userId="5b580d89af8ef92e" providerId="LiveId" clId="{1A790F92-AF0C-4678-8CC8-CC7B93A5E705}" dt="2021-10-30T13:27:44.358" v="15" actId="47"/>
        <pc:sldMkLst>
          <pc:docMk/>
          <pc:sldMk cId="2879654688" sldId="288"/>
        </pc:sldMkLst>
      </pc:sldChg>
      <pc:sldChg chg="addSp delSp modSp mod">
        <pc:chgData name="董 广忠" userId="5b580d89af8ef92e" providerId="LiveId" clId="{1A790F92-AF0C-4678-8CC8-CC7B93A5E705}" dt="2021-10-30T14:39:12.322" v="1436" actId="27636"/>
        <pc:sldMkLst>
          <pc:docMk/>
          <pc:sldMk cId="1727986523" sldId="469"/>
        </pc:sldMkLst>
        <pc:spChg chg="del">
          <ac:chgData name="董 广忠" userId="5b580d89af8ef92e" providerId="LiveId" clId="{1A790F92-AF0C-4678-8CC8-CC7B93A5E705}" dt="2021-10-30T13:31:58.736" v="224" actId="478"/>
          <ac:spMkLst>
            <pc:docMk/>
            <pc:sldMk cId="1727986523" sldId="469"/>
            <ac:spMk id="3" creationId="{6ABC045E-1E55-7E41-B814-D3AA551F80B6}"/>
          </ac:spMkLst>
        </pc:spChg>
        <pc:spChg chg="add del">
          <ac:chgData name="董 广忠" userId="5b580d89af8ef92e" providerId="LiveId" clId="{1A790F92-AF0C-4678-8CC8-CC7B93A5E705}" dt="2021-10-30T14:14:59.114" v="248" actId="478"/>
          <ac:spMkLst>
            <pc:docMk/>
            <pc:sldMk cId="1727986523" sldId="469"/>
            <ac:spMk id="4" creationId="{FFB73300-B3F1-4574-9308-0E281BEF81F6}"/>
          </ac:spMkLst>
        </pc:spChg>
        <pc:spChg chg="add mod">
          <ac:chgData name="董 广忠" userId="5b580d89af8ef92e" providerId="LiveId" clId="{1A790F92-AF0C-4678-8CC8-CC7B93A5E705}" dt="2021-10-30T14:21:52.337" v="704" actId="1582"/>
          <ac:spMkLst>
            <pc:docMk/>
            <pc:sldMk cId="1727986523" sldId="469"/>
            <ac:spMk id="5" creationId="{AD5A1EC8-3CCC-47F2-B524-53B259BF7658}"/>
          </ac:spMkLst>
        </pc:spChg>
        <pc:spChg chg="add mod">
          <ac:chgData name="董 广忠" userId="5b580d89af8ef92e" providerId="LiveId" clId="{1A790F92-AF0C-4678-8CC8-CC7B93A5E705}" dt="2021-10-30T14:37:28.673" v="1384" actId="14100"/>
          <ac:spMkLst>
            <pc:docMk/>
            <pc:sldMk cId="1727986523" sldId="469"/>
            <ac:spMk id="13" creationId="{977E4617-27A3-4CE5-B846-77F948B3E071}"/>
          </ac:spMkLst>
        </pc:spChg>
        <pc:spChg chg="add del mod">
          <ac:chgData name="董 广忠" userId="5b580d89af8ef92e" providerId="LiveId" clId="{1A790F92-AF0C-4678-8CC8-CC7B93A5E705}" dt="2021-10-30T14:23:14.302" v="727" actId="478"/>
          <ac:spMkLst>
            <pc:docMk/>
            <pc:sldMk cId="1727986523" sldId="469"/>
            <ac:spMk id="14" creationId="{C4CEF9D6-0EA4-456D-8E26-C60FAE6D2501}"/>
          </ac:spMkLst>
        </pc:spChg>
        <pc:spChg chg="add mod">
          <ac:chgData name="董 广忠" userId="5b580d89af8ef92e" providerId="LiveId" clId="{1A790F92-AF0C-4678-8CC8-CC7B93A5E705}" dt="2021-10-30T14:34:36.209" v="1263" actId="1076"/>
          <ac:spMkLst>
            <pc:docMk/>
            <pc:sldMk cId="1727986523" sldId="469"/>
            <ac:spMk id="15" creationId="{52233A98-CA18-4E02-B202-4D2A067B8F60}"/>
          </ac:spMkLst>
        </pc:spChg>
        <pc:spChg chg="add mod">
          <ac:chgData name="董 广忠" userId="5b580d89af8ef92e" providerId="LiveId" clId="{1A790F92-AF0C-4678-8CC8-CC7B93A5E705}" dt="2021-10-30T14:21:52.337" v="704" actId="1582"/>
          <ac:spMkLst>
            <pc:docMk/>
            <pc:sldMk cId="1727986523" sldId="469"/>
            <ac:spMk id="16" creationId="{F422EBA3-456A-4E70-B47B-ED11DBE3F931}"/>
          </ac:spMkLst>
        </pc:spChg>
        <pc:spChg chg="mod">
          <ac:chgData name="董 广忠" userId="5b580d89af8ef92e" providerId="LiveId" clId="{1A790F92-AF0C-4678-8CC8-CC7B93A5E705}" dt="2021-10-30T14:18:27.716" v="647" actId="114"/>
          <ac:spMkLst>
            <pc:docMk/>
            <pc:sldMk cId="1727986523" sldId="469"/>
            <ac:spMk id="17" creationId="{47789BC5-E705-7A4A-A8B7-4880F724AA26}"/>
          </ac:spMkLst>
        </pc:spChg>
        <pc:spChg chg="mod">
          <ac:chgData name="董 广忠" userId="5b580d89af8ef92e" providerId="LiveId" clId="{1A790F92-AF0C-4678-8CC8-CC7B93A5E705}" dt="2021-10-30T14:39:12.322" v="1436" actId="27636"/>
          <ac:spMkLst>
            <pc:docMk/>
            <pc:sldMk cId="1727986523" sldId="469"/>
            <ac:spMk id="21" creationId="{BA29D0A6-4EA0-CB43-AC36-5D7FECBB7E29}"/>
          </ac:spMkLst>
        </pc:spChg>
        <pc:spChg chg="add mod">
          <ac:chgData name="董 广忠" userId="5b580d89af8ef92e" providerId="LiveId" clId="{1A790F92-AF0C-4678-8CC8-CC7B93A5E705}" dt="2021-10-30T14:26:15.002" v="882" actId="20577"/>
          <ac:spMkLst>
            <pc:docMk/>
            <pc:sldMk cId="1727986523" sldId="469"/>
            <ac:spMk id="22" creationId="{2DB8642B-80B0-475F-BE4A-5E64D080E007}"/>
          </ac:spMkLst>
        </pc:spChg>
        <pc:spChg chg="add mod">
          <ac:chgData name="董 广忠" userId="5b580d89af8ef92e" providerId="LiveId" clId="{1A790F92-AF0C-4678-8CC8-CC7B93A5E705}" dt="2021-10-30T14:21:52.337" v="704" actId="1582"/>
          <ac:spMkLst>
            <pc:docMk/>
            <pc:sldMk cId="1727986523" sldId="469"/>
            <ac:spMk id="23" creationId="{55D1D2FE-4986-48B6-9DA1-9982651866C0}"/>
          </ac:spMkLst>
        </pc:spChg>
        <pc:spChg chg="add mod">
          <ac:chgData name="董 广忠" userId="5b580d89af8ef92e" providerId="LiveId" clId="{1A790F92-AF0C-4678-8CC8-CC7B93A5E705}" dt="2021-10-30T14:21:52.337" v="704" actId="1582"/>
          <ac:spMkLst>
            <pc:docMk/>
            <pc:sldMk cId="1727986523" sldId="469"/>
            <ac:spMk id="24" creationId="{9138F339-4F50-4632-84D8-A9E4D06CEB7F}"/>
          </ac:spMkLst>
        </pc:spChg>
        <pc:spChg chg="add mod">
          <ac:chgData name="董 广忠" userId="5b580d89af8ef92e" providerId="LiveId" clId="{1A790F92-AF0C-4678-8CC8-CC7B93A5E705}" dt="2021-10-30T14:37:25.924" v="1383" actId="14100"/>
          <ac:spMkLst>
            <pc:docMk/>
            <pc:sldMk cId="1727986523" sldId="469"/>
            <ac:spMk id="29" creationId="{C0A7CBF8-BAA7-4FC8-A966-66D817A4293B}"/>
          </ac:spMkLst>
        </pc:spChg>
        <pc:spChg chg="add del mod">
          <ac:chgData name="董 广忠" userId="5b580d89af8ef92e" providerId="LiveId" clId="{1A790F92-AF0C-4678-8CC8-CC7B93A5E705}" dt="2021-10-30T14:38:02.386" v="1407" actId="21"/>
          <ac:spMkLst>
            <pc:docMk/>
            <pc:sldMk cId="1727986523" sldId="469"/>
            <ac:spMk id="30" creationId="{A8D49018-2DE5-4CD3-B240-80686F59043A}"/>
          </ac:spMkLst>
        </pc:spChg>
        <pc:spChg chg="add del mod">
          <ac:chgData name="董 广忠" userId="5b580d89af8ef92e" providerId="LiveId" clId="{1A790F92-AF0C-4678-8CC8-CC7B93A5E705}" dt="2021-10-30T14:23:13.849" v="726" actId="478"/>
          <ac:spMkLst>
            <pc:docMk/>
            <pc:sldMk cId="1727986523" sldId="469"/>
            <ac:spMk id="31" creationId="{A5B4AD97-B65C-498A-BB0E-78965248AA30}"/>
          </ac:spMkLst>
        </pc:spChg>
        <pc:spChg chg="add del mod">
          <ac:chgData name="董 广忠" userId="5b580d89af8ef92e" providerId="LiveId" clId="{1A790F92-AF0C-4678-8CC8-CC7B93A5E705}" dt="2021-10-30T14:23:13.177" v="725" actId="478"/>
          <ac:spMkLst>
            <pc:docMk/>
            <pc:sldMk cId="1727986523" sldId="469"/>
            <ac:spMk id="32" creationId="{76C8C7B4-7233-4F76-9F45-0CC7D97E4B09}"/>
          </ac:spMkLst>
        </pc:spChg>
        <pc:spChg chg="add del mod">
          <ac:chgData name="董 广忠" userId="5b580d89af8ef92e" providerId="LiveId" clId="{1A790F92-AF0C-4678-8CC8-CC7B93A5E705}" dt="2021-10-30T14:23:11.881" v="724" actId="478"/>
          <ac:spMkLst>
            <pc:docMk/>
            <pc:sldMk cId="1727986523" sldId="469"/>
            <ac:spMk id="33" creationId="{F2201AF7-9C1A-494A-9F68-EA8EAA2B3B71}"/>
          </ac:spMkLst>
        </pc:spChg>
        <pc:spChg chg="add mod ord">
          <ac:chgData name="董 广忠" userId="5b580d89af8ef92e" providerId="LiveId" clId="{1A790F92-AF0C-4678-8CC8-CC7B93A5E705}" dt="2021-10-30T14:24:03.337" v="736" actId="12788"/>
          <ac:spMkLst>
            <pc:docMk/>
            <pc:sldMk cId="1727986523" sldId="469"/>
            <ac:spMk id="34" creationId="{9E2AA47C-DA85-4D3A-B7E3-D51DE8C7D125}"/>
          </ac:spMkLst>
        </pc:spChg>
        <pc:spChg chg="add mod ord">
          <ac:chgData name="董 广忠" userId="5b580d89af8ef92e" providerId="LiveId" clId="{1A790F92-AF0C-4678-8CC8-CC7B93A5E705}" dt="2021-10-30T14:24:15.288" v="737" actId="465"/>
          <ac:spMkLst>
            <pc:docMk/>
            <pc:sldMk cId="1727986523" sldId="469"/>
            <ac:spMk id="35" creationId="{0A20E564-C077-4186-BAF2-DD0F436D5307}"/>
          </ac:spMkLst>
        </pc:spChg>
        <pc:spChg chg="add mod ord">
          <ac:chgData name="董 广忠" userId="5b580d89af8ef92e" providerId="LiveId" clId="{1A790F92-AF0C-4678-8CC8-CC7B93A5E705}" dt="2021-10-30T14:24:15.288" v="737" actId="465"/>
          <ac:spMkLst>
            <pc:docMk/>
            <pc:sldMk cId="1727986523" sldId="469"/>
            <ac:spMk id="36" creationId="{A033EDCF-516C-4D94-97B0-9DA9DB351FE9}"/>
          </ac:spMkLst>
        </pc:spChg>
        <pc:spChg chg="add mod ord">
          <ac:chgData name="董 广忠" userId="5b580d89af8ef92e" providerId="LiveId" clId="{1A790F92-AF0C-4678-8CC8-CC7B93A5E705}" dt="2021-10-30T14:24:15.288" v="737" actId="465"/>
          <ac:spMkLst>
            <pc:docMk/>
            <pc:sldMk cId="1727986523" sldId="469"/>
            <ac:spMk id="37" creationId="{53988CB8-69D4-4254-B5EC-15C8F62C0F66}"/>
          </ac:spMkLst>
        </pc:spChg>
        <pc:spChg chg="add mod ord">
          <ac:chgData name="董 广忠" userId="5b580d89af8ef92e" providerId="LiveId" clId="{1A790F92-AF0C-4678-8CC8-CC7B93A5E705}" dt="2021-10-30T14:24:03.337" v="736" actId="12788"/>
          <ac:spMkLst>
            <pc:docMk/>
            <pc:sldMk cId="1727986523" sldId="469"/>
            <ac:spMk id="38" creationId="{E220F8D8-395D-48CD-87C9-02DD4223A54A}"/>
          </ac:spMkLst>
        </pc:spChg>
        <pc:spChg chg="add mod">
          <ac:chgData name="董 广忠" userId="5b580d89af8ef92e" providerId="LiveId" clId="{1A790F92-AF0C-4678-8CC8-CC7B93A5E705}" dt="2021-10-30T14:35:16.283" v="1287" actId="20577"/>
          <ac:spMkLst>
            <pc:docMk/>
            <pc:sldMk cId="1727986523" sldId="469"/>
            <ac:spMk id="40" creationId="{31CE25A9-1F00-47C2-B155-6D39293C6A3E}"/>
          </ac:spMkLst>
        </pc:spChg>
        <pc:spChg chg="add mod">
          <ac:chgData name="董 广忠" userId="5b580d89af8ef92e" providerId="LiveId" clId="{1A790F92-AF0C-4678-8CC8-CC7B93A5E705}" dt="2021-10-30T14:38:51.358" v="1428" actId="20577"/>
          <ac:spMkLst>
            <pc:docMk/>
            <pc:sldMk cId="1727986523" sldId="469"/>
            <ac:spMk id="41" creationId="{D395E02D-84C3-4647-A0F2-F2F7F2F60C10}"/>
          </ac:spMkLst>
        </pc:spChg>
        <pc:spChg chg="add mod">
          <ac:chgData name="董 广忠" userId="5b580d89af8ef92e" providerId="LiveId" clId="{1A790F92-AF0C-4678-8CC8-CC7B93A5E705}" dt="2021-10-30T14:33:40.754" v="1213" actId="20577"/>
          <ac:spMkLst>
            <pc:docMk/>
            <pc:sldMk cId="1727986523" sldId="469"/>
            <ac:spMk id="42" creationId="{7867CE8F-5F50-4995-9CE4-DCFB57B6B71E}"/>
          </ac:spMkLst>
        </pc:spChg>
        <pc:spChg chg="add mod">
          <ac:chgData name="董 广忠" userId="5b580d89af8ef92e" providerId="LiveId" clId="{1A790F92-AF0C-4678-8CC8-CC7B93A5E705}" dt="2021-10-30T14:36:06.349" v="1373" actId="20577"/>
          <ac:spMkLst>
            <pc:docMk/>
            <pc:sldMk cId="1727986523" sldId="469"/>
            <ac:spMk id="43" creationId="{4B1C2463-F646-475A-8897-B620EB440D5F}"/>
          </ac:spMkLst>
        </pc:spChg>
        <pc:spChg chg="add mod">
          <ac:chgData name="董 广忠" userId="5b580d89af8ef92e" providerId="LiveId" clId="{1A790F92-AF0C-4678-8CC8-CC7B93A5E705}" dt="2021-10-30T14:38:09.946" v="1415" actId="20577"/>
          <ac:spMkLst>
            <pc:docMk/>
            <pc:sldMk cId="1727986523" sldId="469"/>
            <ac:spMk id="45" creationId="{C6BB003D-8E41-462F-BDD8-BAACC07FE7B9}"/>
          </ac:spMkLst>
        </pc:spChg>
        <pc:graphicFrameChg chg="add del modGraphic">
          <ac:chgData name="董 广忠" userId="5b580d89af8ef92e" providerId="LiveId" clId="{1A790F92-AF0C-4678-8CC8-CC7B93A5E705}" dt="2021-10-30T14:14:18.134" v="246" actId="478"/>
          <ac:graphicFrameMkLst>
            <pc:docMk/>
            <pc:sldMk cId="1727986523" sldId="469"/>
            <ac:graphicFrameMk id="2" creationId="{CC7A39F8-24D1-4402-BFD0-A4D31B5FD1A4}"/>
          </ac:graphicFrameMkLst>
        </pc:graphicFrameChg>
        <pc:picChg chg="add mod">
          <ac:chgData name="董 广忠" userId="5b580d89af8ef92e" providerId="LiveId" clId="{1A790F92-AF0C-4678-8CC8-CC7B93A5E705}" dt="2021-10-30T14:20:47.583" v="670" actId="1076"/>
          <ac:picMkLst>
            <pc:docMk/>
            <pc:sldMk cId="1727986523" sldId="469"/>
            <ac:picMk id="9" creationId="{6760073A-96C9-4EEA-9697-EE626E8264DB}"/>
          </ac:picMkLst>
        </pc:picChg>
        <pc:picChg chg="add mod">
          <ac:chgData name="董 广忠" userId="5b580d89af8ef92e" providerId="LiveId" clId="{1A790F92-AF0C-4678-8CC8-CC7B93A5E705}" dt="2021-10-30T14:20:51.723" v="672" actId="1076"/>
          <ac:picMkLst>
            <pc:docMk/>
            <pc:sldMk cId="1727986523" sldId="469"/>
            <ac:picMk id="25" creationId="{E32C43D6-2186-43F1-BEC5-EE4A24489121}"/>
          </ac:picMkLst>
        </pc:picChg>
        <pc:picChg chg="add mod">
          <ac:chgData name="董 广忠" userId="5b580d89af8ef92e" providerId="LiveId" clId="{1A790F92-AF0C-4678-8CC8-CC7B93A5E705}" dt="2021-10-30T14:21:25.715" v="692" actId="1076"/>
          <ac:picMkLst>
            <pc:docMk/>
            <pc:sldMk cId="1727986523" sldId="469"/>
            <ac:picMk id="26" creationId="{BF1B9E6F-D81B-4F2A-A304-189E60BBA16D}"/>
          </ac:picMkLst>
        </pc:picChg>
        <pc:picChg chg="add mod">
          <ac:chgData name="董 广忠" userId="5b580d89af8ef92e" providerId="LiveId" clId="{1A790F92-AF0C-4678-8CC8-CC7B93A5E705}" dt="2021-10-30T14:21:32.119" v="697" actId="1076"/>
          <ac:picMkLst>
            <pc:docMk/>
            <pc:sldMk cId="1727986523" sldId="469"/>
            <ac:picMk id="27" creationId="{28B395D9-867F-4734-A37B-5AC74B1AB1F4}"/>
          </ac:picMkLst>
        </pc:picChg>
        <pc:picChg chg="add mod">
          <ac:chgData name="董 广忠" userId="5b580d89af8ef92e" providerId="LiveId" clId="{1A790F92-AF0C-4678-8CC8-CC7B93A5E705}" dt="2021-10-30T14:21:39.649" v="702" actId="1076"/>
          <ac:picMkLst>
            <pc:docMk/>
            <pc:sldMk cId="1727986523" sldId="469"/>
            <ac:picMk id="28" creationId="{0CD64E17-5D2B-43CE-A1FC-76452A646588}"/>
          </ac:picMkLst>
        </pc:picChg>
        <pc:cxnChg chg="add mod ord">
          <ac:chgData name="董 广忠" userId="5b580d89af8ef92e" providerId="LiveId" clId="{1A790F92-AF0C-4678-8CC8-CC7B93A5E705}" dt="2021-10-30T14:37:07.710" v="1380" actId="693"/>
          <ac:cxnSpMkLst>
            <pc:docMk/>
            <pc:sldMk cId="1727986523" sldId="469"/>
            <ac:cxnSpMk id="7" creationId="{3B62EF36-3296-4ECA-B3EB-45F9DE8E1749}"/>
          </ac:cxnSpMkLst>
        </pc:cxnChg>
      </pc:sldChg>
      <pc:sldChg chg="addSp delSp modSp add mod">
        <pc:chgData name="董 广忠" userId="5b580d89af8ef92e" providerId="LiveId" clId="{1A790F92-AF0C-4678-8CC8-CC7B93A5E705}" dt="2021-10-30T15:11:15.268" v="2298" actId="27636"/>
        <pc:sldMkLst>
          <pc:docMk/>
          <pc:sldMk cId="1035052911" sldId="470"/>
        </pc:sldMkLst>
        <pc:spChg chg="add del mod">
          <ac:chgData name="董 广忠" userId="5b580d89af8ef92e" providerId="LiveId" clId="{1A790F92-AF0C-4678-8CC8-CC7B93A5E705}" dt="2021-10-30T14:50:01.686" v="1562" actId="478"/>
          <ac:spMkLst>
            <pc:docMk/>
            <pc:sldMk cId="1035052911" sldId="470"/>
            <ac:spMk id="2" creationId="{7EC1BD73-013C-4547-9790-E3FEBB2A0081}"/>
          </ac:spMkLst>
        </pc:spChg>
        <pc:spChg chg="del">
          <ac:chgData name="董 广忠" userId="5b580d89af8ef92e" providerId="LiveId" clId="{1A790F92-AF0C-4678-8CC8-CC7B93A5E705}" dt="2021-10-30T14:38:29.254" v="1417" actId="478"/>
          <ac:spMkLst>
            <pc:docMk/>
            <pc:sldMk cId="1035052911" sldId="470"/>
            <ac:spMk id="5" creationId="{AD5A1EC8-3CCC-47F2-B524-53B259BF7658}"/>
          </ac:spMkLst>
        </pc:spChg>
        <pc:spChg chg="del">
          <ac:chgData name="董 广忠" userId="5b580d89af8ef92e" providerId="LiveId" clId="{1A790F92-AF0C-4678-8CC8-CC7B93A5E705}" dt="2021-10-30T14:38:29.254" v="1417" actId="478"/>
          <ac:spMkLst>
            <pc:docMk/>
            <pc:sldMk cId="1035052911" sldId="470"/>
            <ac:spMk id="13" creationId="{977E4617-27A3-4CE5-B846-77F948B3E071}"/>
          </ac:spMkLst>
        </pc:spChg>
        <pc:spChg chg="del">
          <ac:chgData name="董 广忠" userId="5b580d89af8ef92e" providerId="LiveId" clId="{1A790F92-AF0C-4678-8CC8-CC7B93A5E705}" dt="2021-10-30T14:38:29.254" v="1417" actId="478"/>
          <ac:spMkLst>
            <pc:docMk/>
            <pc:sldMk cId="1035052911" sldId="470"/>
            <ac:spMk id="15" creationId="{52233A98-CA18-4E02-B202-4D2A067B8F60}"/>
          </ac:spMkLst>
        </pc:spChg>
        <pc:spChg chg="del">
          <ac:chgData name="董 广忠" userId="5b580d89af8ef92e" providerId="LiveId" clId="{1A790F92-AF0C-4678-8CC8-CC7B93A5E705}" dt="2021-10-30T14:38:29.254" v="1417" actId="478"/>
          <ac:spMkLst>
            <pc:docMk/>
            <pc:sldMk cId="1035052911" sldId="470"/>
            <ac:spMk id="16" creationId="{F422EBA3-456A-4E70-B47B-ED11DBE3F931}"/>
          </ac:spMkLst>
        </pc:spChg>
        <pc:spChg chg="mod">
          <ac:chgData name="董 广忠" userId="5b580d89af8ef92e" providerId="LiveId" clId="{1A790F92-AF0C-4678-8CC8-CC7B93A5E705}" dt="2021-10-30T14:39:22.710" v="1453" actId="20577"/>
          <ac:spMkLst>
            <pc:docMk/>
            <pc:sldMk cId="1035052911" sldId="470"/>
            <ac:spMk id="17" creationId="{47789BC5-E705-7A4A-A8B7-4880F724AA26}"/>
          </ac:spMkLst>
        </pc:spChg>
        <pc:spChg chg="mod">
          <ac:chgData name="董 广忠" userId="5b580d89af8ef92e" providerId="LiveId" clId="{1A790F92-AF0C-4678-8CC8-CC7B93A5E705}" dt="2021-10-30T15:11:15.268" v="2298" actId="27636"/>
          <ac:spMkLst>
            <pc:docMk/>
            <pc:sldMk cId="1035052911" sldId="470"/>
            <ac:spMk id="21" creationId="{BA29D0A6-4EA0-CB43-AC36-5D7FECBB7E29}"/>
          </ac:spMkLst>
        </pc:spChg>
        <pc:spChg chg="del">
          <ac:chgData name="董 广忠" userId="5b580d89af8ef92e" providerId="LiveId" clId="{1A790F92-AF0C-4678-8CC8-CC7B93A5E705}" dt="2021-10-30T14:38:29.254" v="1417" actId="478"/>
          <ac:spMkLst>
            <pc:docMk/>
            <pc:sldMk cId="1035052911" sldId="470"/>
            <ac:spMk id="22" creationId="{2DB8642B-80B0-475F-BE4A-5E64D080E007}"/>
          </ac:spMkLst>
        </pc:spChg>
        <pc:spChg chg="del">
          <ac:chgData name="董 广忠" userId="5b580d89af8ef92e" providerId="LiveId" clId="{1A790F92-AF0C-4678-8CC8-CC7B93A5E705}" dt="2021-10-30T14:38:29.254" v="1417" actId="478"/>
          <ac:spMkLst>
            <pc:docMk/>
            <pc:sldMk cId="1035052911" sldId="470"/>
            <ac:spMk id="23" creationId="{55D1D2FE-4986-48B6-9DA1-9982651866C0}"/>
          </ac:spMkLst>
        </pc:spChg>
        <pc:spChg chg="del">
          <ac:chgData name="董 广忠" userId="5b580d89af8ef92e" providerId="LiveId" clId="{1A790F92-AF0C-4678-8CC8-CC7B93A5E705}" dt="2021-10-30T14:38:29.254" v="1417" actId="478"/>
          <ac:spMkLst>
            <pc:docMk/>
            <pc:sldMk cId="1035052911" sldId="470"/>
            <ac:spMk id="24" creationId="{9138F339-4F50-4632-84D8-A9E4D06CEB7F}"/>
          </ac:spMkLst>
        </pc:spChg>
        <pc:spChg chg="del">
          <ac:chgData name="董 广忠" userId="5b580d89af8ef92e" providerId="LiveId" clId="{1A790F92-AF0C-4678-8CC8-CC7B93A5E705}" dt="2021-10-30T14:38:29.254" v="1417" actId="478"/>
          <ac:spMkLst>
            <pc:docMk/>
            <pc:sldMk cId="1035052911" sldId="470"/>
            <ac:spMk id="29" creationId="{C0A7CBF8-BAA7-4FC8-A966-66D817A4293B}"/>
          </ac:spMkLst>
        </pc:spChg>
        <pc:spChg chg="del">
          <ac:chgData name="董 广忠" userId="5b580d89af8ef92e" providerId="LiveId" clId="{1A790F92-AF0C-4678-8CC8-CC7B93A5E705}" dt="2021-10-30T14:38:29.254" v="1417" actId="478"/>
          <ac:spMkLst>
            <pc:docMk/>
            <pc:sldMk cId="1035052911" sldId="470"/>
            <ac:spMk id="30" creationId="{A8D49018-2DE5-4CD3-B240-80686F59043A}"/>
          </ac:spMkLst>
        </pc:spChg>
        <pc:spChg chg="del mod">
          <ac:chgData name="董 广忠" userId="5b580d89af8ef92e" providerId="LiveId" clId="{1A790F92-AF0C-4678-8CC8-CC7B93A5E705}" dt="2021-10-30T14:45:54.941" v="1500" actId="478"/>
          <ac:spMkLst>
            <pc:docMk/>
            <pc:sldMk cId="1035052911" sldId="470"/>
            <ac:spMk id="31" creationId="{4D8E5A90-6F43-4A13-A52C-5773A5F752D4}"/>
          </ac:spMkLst>
        </pc:spChg>
        <pc:spChg chg="mod">
          <ac:chgData name="董 广忠" userId="5b580d89af8ef92e" providerId="LiveId" clId="{1A790F92-AF0C-4678-8CC8-CC7B93A5E705}" dt="2021-10-30T14:46:37.044" v="1511" actId="1582"/>
          <ac:spMkLst>
            <pc:docMk/>
            <pc:sldMk cId="1035052911" sldId="470"/>
            <ac:spMk id="32" creationId="{2C113003-CAA0-462B-81AE-FA7180958D7B}"/>
          </ac:spMkLst>
        </pc:spChg>
        <pc:spChg chg="mod">
          <ac:chgData name="董 广忠" userId="5b580d89af8ef92e" providerId="LiveId" clId="{1A790F92-AF0C-4678-8CC8-CC7B93A5E705}" dt="2021-10-30T14:46:37.044" v="1511" actId="1582"/>
          <ac:spMkLst>
            <pc:docMk/>
            <pc:sldMk cId="1035052911" sldId="470"/>
            <ac:spMk id="33" creationId="{4F4BDAB5-6133-4D71-8FB8-6A1705E0397F}"/>
          </ac:spMkLst>
        </pc:spChg>
        <pc:spChg chg="del">
          <ac:chgData name="董 广忠" userId="5b580d89af8ef92e" providerId="LiveId" clId="{1A790F92-AF0C-4678-8CC8-CC7B93A5E705}" dt="2021-10-30T14:38:29.254" v="1417" actId="478"/>
          <ac:spMkLst>
            <pc:docMk/>
            <pc:sldMk cId="1035052911" sldId="470"/>
            <ac:spMk id="34" creationId="{9E2AA47C-DA85-4D3A-B7E3-D51DE8C7D125}"/>
          </ac:spMkLst>
        </pc:spChg>
        <pc:spChg chg="del">
          <ac:chgData name="董 广忠" userId="5b580d89af8ef92e" providerId="LiveId" clId="{1A790F92-AF0C-4678-8CC8-CC7B93A5E705}" dt="2021-10-30T14:38:29.254" v="1417" actId="478"/>
          <ac:spMkLst>
            <pc:docMk/>
            <pc:sldMk cId="1035052911" sldId="470"/>
            <ac:spMk id="35" creationId="{0A20E564-C077-4186-BAF2-DD0F436D5307}"/>
          </ac:spMkLst>
        </pc:spChg>
        <pc:spChg chg="del">
          <ac:chgData name="董 广忠" userId="5b580d89af8ef92e" providerId="LiveId" clId="{1A790F92-AF0C-4678-8CC8-CC7B93A5E705}" dt="2021-10-30T14:38:29.254" v="1417" actId="478"/>
          <ac:spMkLst>
            <pc:docMk/>
            <pc:sldMk cId="1035052911" sldId="470"/>
            <ac:spMk id="36" creationId="{A033EDCF-516C-4D94-97B0-9DA9DB351FE9}"/>
          </ac:spMkLst>
        </pc:spChg>
        <pc:spChg chg="del">
          <ac:chgData name="董 广忠" userId="5b580d89af8ef92e" providerId="LiveId" clId="{1A790F92-AF0C-4678-8CC8-CC7B93A5E705}" dt="2021-10-30T14:38:29.254" v="1417" actId="478"/>
          <ac:spMkLst>
            <pc:docMk/>
            <pc:sldMk cId="1035052911" sldId="470"/>
            <ac:spMk id="37" creationId="{53988CB8-69D4-4254-B5EC-15C8F62C0F66}"/>
          </ac:spMkLst>
        </pc:spChg>
        <pc:spChg chg="del">
          <ac:chgData name="董 广忠" userId="5b580d89af8ef92e" providerId="LiveId" clId="{1A790F92-AF0C-4678-8CC8-CC7B93A5E705}" dt="2021-10-30T14:38:29.254" v="1417" actId="478"/>
          <ac:spMkLst>
            <pc:docMk/>
            <pc:sldMk cId="1035052911" sldId="470"/>
            <ac:spMk id="38" creationId="{E220F8D8-395D-48CD-87C9-02DD4223A54A}"/>
          </ac:spMkLst>
        </pc:spChg>
        <pc:spChg chg="add del mod">
          <ac:chgData name="董 广忠" userId="5b580d89af8ef92e" providerId="LiveId" clId="{1A790F92-AF0C-4678-8CC8-CC7B93A5E705}" dt="2021-10-30T14:49:59.187" v="1561" actId="478"/>
          <ac:spMkLst>
            <pc:docMk/>
            <pc:sldMk cId="1035052911" sldId="470"/>
            <ac:spMk id="39" creationId="{B98E9E03-EE5F-4B4A-B711-A79196778705}"/>
          </ac:spMkLst>
        </pc:spChg>
        <pc:spChg chg="del">
          <ac:chgData name="董 广忠" userId="5b580d89af8ef92e" providerId="LiveId" clId="{1A790F92-AF0C-4678-8CC8-CC7B93A5E705}" dt="2021-10-30T14:38:29.254" v="1417" actId="478"/>
          <ac:spMkLst>
            <pc:docMk/>
            <pc:sldMk cId="1035052911" sldId="470"/>
            <ac:spMk id="40" creationId="{31CE25A9-1F00-47C2-B155-6D39293C6A3E}"/>
          </ac:spMkLst>
        </pc:spChg>
        <pc:spChg chg="del">
          <ac:chgData name="董 广忠" userId="5b580d89af8ef92e" providerId="LiveId" clId="{1A790F92-AF0C-4678-8CC8-CC7B93A5E705}" dt="2021-10-30T14:38:29.254" v="1417" actId="478"/>
          <ac:spMkLst>
            <pc:docMk/>
            <pc:sldMk cId="1035052911" sldId="470"/>
            <ac:spMk id="41" creationId="{D395E02D-84C3-4647-A0F2-F2F7F2F60C10}"/>
          </ac:spMkLst>
        </pc:spChg>
        <pc:spChg chg="del">
          <ac:chgData name="董 广忠" userId="5b580d89af8ef92e" providerId="LiveId" clId="{1A790F92-AF0C-4678-8CC8-CC7B93A5E705}" dt="2021-10-30T14:38:29.254" v="1417" actId="478"/>
          <ac:spMkLst>
            <pc:docMk/>
            <pc:sldMk cId="1035052911" sldId="470"/>
            <ac:spMk id="42" creationId="{7867CE8F-5F50-4995-9CE4-DCFB57B6B71E}"/>
          </ac:spMkLst>
        </pc:spChg>
        <pc:spChg chg="del">
          <ac:chgData name="董 广忠" userId="5b580d89af8ef92e" providerId="LiveId" clId="{1A790F92-AF0C-4678-8CC8-CC7B93A5E705}" dt="2021-10-30T14:38:29.254" v="1417" actId="478"/>
          <ac:spMkLst>
            <pc:docMk/>
            <pc:sldMk cId="1035052911" sldId="470"/>
            <ac:spMk id="43" creationId="{4B1C2463-F646-475A-8897-B620EB440D5F}"/>
          </ac:spMkLst>
        </pc:spChg>
        <pc:spChg chg="mod">
          <ac:chgData name="董 广忠" userId="5b580d89af8ef92e" providerId="LiveId" clId="{1A790F92-AF0C-4678-8CC8-CC7B93A5E705}" dt="2021-10-30T14:46:37.044" v="1511" actId="1582"/>
          <ac:spMkLst>
            <pc:docMk/>
            <pc:sldMk cId="1035052911" sldId="470"/>
            <ac:spMk id="44" creationId="{5632E0CC-FE48-4EC3-AB33-8C8E94385FD9}"/>
          </ac:spMkLst>
        </pc:spChg>
        <pc:spChg chg="del">
          <ac:chgData name="董 广忠" userId="5b580d89af8ef92e" providerId="LiveId" clId="{1A790F92-AF0C-4678-8CC8-CC7B93A5E705}" dt="2021-10-30T14:38:29.254" v="1417" actId="478"/>
          <ac:spMkLst>
            <pc:docMk/>
            <pc:sldMk cId="1035052911" sldId="470"/>
            <ac:spMk id="45" creationId="{C6BB003D-8E41-462F-BDD8-BAACC07FE7B9}"/>
          </ac:spMkLst>
        </pc:spChg>
        <pc:spChg chg="del mod topLvl">
          <ac:chgData name="董 广忠" userId="5b580d89af8ef92e" providerId="LiveId" clId="{1A790F92-AF0C-4678-8CC8-CC7B93A5E705}" dt="2021-10-30T14:52:15.530" v="1661" actId="478"/>
          <ac:spMkLst>
            <pc:docMk/>
            <pc:sldMk cId="1035052911" sldId="470"/>
            <ac:spMk id="50" creationId="{E03BA047-513E-4B1D-9716-4B2376DB6F76}"/>
          </ac:spMkLst>
        </pc:spChg>
        <pc:spChg chg="mod topLvl">
          <ac:chgData name="董 广忠" userId="5b580d89af8ef92e" providerId="LiveId" clId="{1A790F92-AF0C-4678-8CC8-CC7B93A5E705}" dt="2021-10-30T14:50:10.106" v="1563" actId="1076"/>
          <ac:spMkLst>
            <pc:docMk/>
            <pc:sldMk cId="1035052911" sldId="470"/>
            <ac:spMk id="51" creationId="{43964B93-BADC-4AFF-BB2C-AFFA9D598C07}"/>
          </ac:spMkLst>
        </pc:spChg>
        <pc:spChg chg="add mod">
          <ac:chgData name="董 广忠" userId="5b580d89af8ef92e" providerId="LiveId" clId="{1A790F92-AF0C-4678-8CC8-CC7B93A5E705}" dt="2021-10-30T14:50:10.106" v="1563" actId="1076"/>
          <ac:spMkLst>
            <pc:docMk/>
            <pc:sldMk cId="1035052911" sldId="470"/>
            <ac:spMk id="55" creationId="{67D7B354-363C-40CD-A988-77678CE976A7}"/>
          </ac:spMkLst>
        </pc:spChg>
        <pc:spChg chg="add del">
          <ac:chgData name="董 广忠" userId="5b580d89af8ef92e" providerId="LiveId" clId="{1A790F92-AF0C-4678-8CC8-CC7B93A5E705}" dt="2021-10-30T14:52:16.827" v="1662" actId="478"/>
          <ac:spMkLst>
            <pc:docMk/>
            <pc:sldMk cId="1035052911" sldId="470"/>
            <ac:spMk id="57" creationId="{0CB24E19-C03D-4AFF-BE60-73F02B658DB0}"/>
          </ac:spMkLst>
        </pc:spChg>
        <pc:spChg chg="add mod">
          <ac:chgData name="董 广忠" userId="5b580d89af8ef92e" providerId="LiveId" clId="{1A790F92-AF0C-4678-8CC8-CC7B93A5E705}" dt="2021-10-30T14:50:10.106" v="1563" actId="1076"/>
          <ac:spMkLst>
            <pc:docMk/>
            <pc:sldMk cId="1035052911" sldId="470"/>
            <ac:spMk id="58" creationId="{8DB97695-659B-4552-9C10-6E7D56DE7C5A}"/>
          </ac:spMkLst>
        </pc:spChg>
        <pc:spChg chg="add mod">
          <ac:chgData name="董 广忠" userId="5b580d89af8ef92e" providerId="LiveId" clId="{1A790F92-AF0C-4678-8CC8-CC7B93A5E705}" dt="2021-10-30T14:52:38.977" v="1663" actId="207"/>
          <ac:spMkLst>
            <pc:docMk/>
            <pc:sldMk cId="1035052911" sldId="470"/>
            <ac:spMk id="60" creationId="{C29DEAD9-7A48-465F-87C6-37B62DF3F050}"/>
          </ac:spMkLst>
        </pc:spChg>
        <pc:spChg chg="add mod">
          <ac:chgData name="董 广忠" userId="5b580d89af8ef92e" providerId="LiveId" clId="{1A790F92-AF0C-4678-8CC8-CC7B93A5E705}" dt="2021-10-30T14:52:38.977" v="1663" actId="207"/>
          <ac:spMkLst>
            <pc:docMk/>
            <pc:sldMk cId="1035052911" sldId="470"/>
            <ac:spMk id="61" creationId="{EC6CEBBA-ED71-4A72-A506-4DFE84DBE581}"/>
          </ac:spMkLst>
        </pc:spChg>
        <pc:spChg chg="add mod">
          <ac:chgData name="董 广忠" userId="5b580d89af8ef92e" providerId="LiveId" clId="{1A790F92-AF0C-4678-8CC8-CC7B93A5E705}" dt="2021-10-30T14:51:05.406" v="1602" actId="1076"/>
          <ac:spMkLst>
            <pc:docMk/>
            <pc:sldMk cId="1035052911" sldId="470"/>
            <ac:spMk id="62" creationId="{73442BB9-9626-41E8-9788-B9168E35938E}"/>
          </ac:spMkLst>
        </pc:spChg>
        <pc:spChg chg="add mod">
          <ac:chgData name="董 广忠" userId="5b580d89af8ef92e" providerId="LiveId" clId="{1A790F92-AF0C-4678-8CC8-CC7B93A5E705}" dt="2021-10-30T14:52:38.977" v="1663" actId="207"/>
          <ac:spMkLst>
            <pc:docMk/>
            <pc:sldMk cId="1035052911" sldId="470"/>
            <ac:spMk id="63" creationId="{AA30B0C5-71AA-44B2-8DCF-C7EC8F45303B}"/>
          </ac:spMkLst>
        </pc:spChg>
        <pc:spChg chg="add del mod">
          <ac:chgData name="董 广忠" userId="5b580d89af8ef92e" providerId="LiveId" clId="{1A790F92-AF0C-4678-8CC8-CC7B93A5E705}" dt="2021-10-30T14:51:59.534" v="1627" actId="478"/>
          <ac:spMkLst>
            <pc:docMk/>
            <pc:sldMk cId="1035052911" sldId="470"/>
            <ac:spMk id="64" creationId="{FD9C0460-8639-49B7-A47B-DEC3680C8F6C}"/>
          </ac:spMkLst>
        </pc:spChg>
        <pc:spChg chg="add mod">
          <ac:chgData name="董 广忠" userId="5b580d89af8ef92e" providerId="LiveId" clId="{1A790F92-AF0C-4678-8CC8-CC7B93A5E705}" dt="2021-10-30T14:52:04.657" v="1635" actId="20577"/>
          <ac:spMkLst>
            <pc:docMk/>
            <pc:sldMk cId="1035052911" sldId="470"/>
            <ac:spMk id="65" creationId="{78192FDD-167F-4396-A3A0-039868BB5E2B}"/>
          </ac:spMkLst>
        </pc:spChg>
        <pc:spChg chg="add mod">
          <ac:chgData name="董 广忠" userId="5b580d89af8ef92e" providerId="LiveId" clId="{1A790F92-AF0C-4678-8CC8-CC7B93A5E705}" dt="2021-10-30T14:52:12.687" v="1660" actId="20577"/>
          <ac:spMkLst>
            <pc:docMk/>
            <pc:sldMk cId="1035052911" sldId="470"/>
            <ac:spMk id="66" creationId="{54B048D2-EF22-4973-8C1C-ABA3E08CFD73}"/>
          </ac:spMkLst>
        </pc:spChg>
        <pc:spChg chg="add mod">
          <ac:chgData name="董 广忠" userId="5b580d89af8ef92e" providerId="LiveId" clId="{1A790F92-AF0C-4678-8CC8-CC7B93A5E705}" dt="2021-10-30T15:09:38.788" v="2282" actId="20577"/>
          <ac:spMkLst>
            <pc:docMk/>
            <pc:sldMk cId="1035052911" sldId="470"/>
            <ac:spMk id="67" creationId="{9C09269B-D9AE-472F-B4F7-6373F19FB403}"/>
          </ac:spMkLst>
        </pc:spChg>
        <pc:grpChg chg="del mod">
          <ac:chgData name="董 广忠" userId="5b580d89af8ef92e" providerId="LiveId" clId="{1A790F92-AF0C-4678-8CC8-CC7B93A5E705}" dt="2021-10-30T14:45:52.678" v="1499" actId="27803"/>
          <ac:grpSpMkLst>
            <pc:docMk/>
            <pc:sldMk cId="1035052911" sldId="470"/>
            <ac:grpSpMk id="14" creationId="{DCB1AF06-87A9-41DB-8A39-2DAD4E8503A2}"/>
          </ac:grpSpMkLst>
        </pc:grpChg>
        <pc:grpChg chg="add mod">
          <ac:chgData name="董 广忠" userId="5b580d89af8ef92e" providerId="LiveId" clId="{1A790F92-AF0C-4678-8CC8-CC7B93A5E705}" dt="2021-10-30T14:50:10.106" v="1563" actId="1076"/>
          <ac:grpSpMkLst>
            <pc:docMk/>
            <pc:sldMk cId="1035052911" sldId="470"/>
            <ac:grpSpMk id="46" creationId="{8EEB1D09-5D29-43B0-9DBE-EF0842D670D5}"/>
          </ac:grpSpMkLst>
        </pc:grpChg>
        <pc:grpChg chg="del mod">
          <ac:chgData name="董 广忠" userId="5b580d89af8ef92e" providerId="LiveId" clId="{1A790F92-AF0C-4678-8CC8-CC7B93A5E705}" dt="2021-10-30T14:47:31.128" v="1516" actId="165"/>
          <ac:grpSpMkLst>
            <pc:docMk/>
            <pc:sldMk cId="1035052911" sldId="470"/>
            <ac:grpSpMk id="49" creationId="{F937BA8F-FD25-4AF8-87DF-410614F75215}"/>
          </ac:grpSpMkLst>
        </pc:grpChg>
        <pc:picChg chg="add mod">
          <ac:chgData name="董 广忠" userId="5b580d89af8ef92e" providerId="LiveId" clId="{1A790F92-AF0C-4678-8CC8-CC7B93A5E705}" dt="2021-10-30T14:50:10.106" v="1563" actId="1076"/>
          <ac:picMkLst>
            <pc:docMk/>
            <pc:sldMk cId="1035052911" sldId="470"/>
            <ac:picMk id="4" creationId="{5FA9188A-A075-4F6C-823D-6352C7514042}"/>
          </ac:picMkLst>
        </pc:picChg>
        <pc:picChg chg="add del mod">
          <ac:chgData name="董 广忠" userId="5b580d89af8ef92e" providerId="LiveId" clId="{1A790F92-AF0C-4678-8CC8-CC7B93A5E705}" dt="2021-10-30T14:45:52.678" v="1499" actId="27803"/>
          <ac:picMkLst>
            <pc:docMk/>
            <pc:sldMk cId="1035052911" sldId="470"/>
            <ac:picMk id="8" creationId="{CB73027F-E6EE-46A4-A883-A92C8D75C28A}"/>
          </ac:picMkLst>
        </pc:picChg>
        <pc:picChg chg="del">
          <ac:chgData name="董 广忠" userId="5b580d89af8ef92e" providerId="LiveId" clId="{1A790F92-AF0C-4678-8CC8-CC7B93A5E705}" dt="2021-10-30T14:38:29.254" v="1417" actId="478"/>
          <ac:picMkLst>
            <pc:docMk/>
            <pc:sldMk cId="1035052911" sldId="470"/>
            <ac:picMk id="9" creationId="{6760073A-96C9-4EEA-9697-EE626E8264DB}"/>
          </ac:picMkLst>
        </pc:picChg>
        <pc:picChg chg="del">
          <ac:chgData name="董 广忠" userId="5b580d89af8ef92e" providerId="LiveId" clId="{1A790F92-AF0C-4678-8CC8-CC7B93A5E705}" dt="2021-10-30T14:38:29.254" v="1417" actId="478"/>
          <ac:picMkLst>
            <pc:docMk/>
            <pc:sldMk cId="1035052911" sldId="470"/>
            <ac:picMk id="25" creationId="{E32C43D6-2186-43F1-BEC5-EE4A24489121}"/>
          </ac:picMkLst>
        </pc:picChg>
        <pc:picChg chg="del">
          <ac:chgData name="董 广忠" userId="5b580d89af8ef92e" providerId="LiveId" clId="{1A790F92-AF0C-4678-8CC8-CC7B93A5E705}" dt="2021-10-30T14:38:29.254" v="1417" actId="478"/>
          <ac:picMkLst>
            <pc:docMk/>
            <pc:sldMk cId="1035052911" sldId="470"/>
            <ac:picMk id="26" creationId="{BF1B9E6F-D81B-4F2A-A304-189E60BBA16D}"/>
          </ac:picMkLst>
        </pc:picChg>
        <pc:picChg chg="del">
          <ac:chgData name="董 广忠" userId="5b580d89af8ef92e" providerId="LiveId" clId="{1A790F92-AF0C-4678-8CC8-CC7B93A5E705}" dt="2021-10-30T14:38:29.254" v="1417" actId="478"/>
          <ac:picMkLst>
            <pc:docMk/>
            <pc:sldMk cId="1035052911" sldId="470"/>
            <ac:picMk id="27" creationId="{28B395D9-867F-4734-A37B-5AC74B1AB1F4}"/>
          </ac:picMkLst>
        </pc:picChg>
        <pc:picChg chg="del">
          <ac:chgData name="董 广忠" userId="5b580d89af8ef92e" providerId="LiveId" clId="{1A790F92-AF0C-4678-8CC8-CC7B93A5E705}" dt="2021-10-30T14:38:29.254" v="1417" actId="478"/>
          <ac:picMkLst>
            <pc:docMk/>
            <pc:sldMk cId="1035052911" sldId="470"/>
            <ac:picMk id="28" creationId="{0CD64E17-5D2B-43CE-A1FC-76452A646588}"/>
          </ac:picMkLst>
        </pc:picChg>
        <pc:picChg chg="add del mod">
          <ac:chgData name="董 广忠" userId="5b580d89af8ef92e" providerId="LiveId" clId="{1A790F92-AF0C-4678-8CC8-CC7B93A5E705}" dt="2021-10-30T14:47:27.009" v="1515" actId="27803"/>
          <ac:picMkLst>
            <pc:docMk/>
            <pc:sldMk cId="1035052911" sldId="470"/>
            <ac:picMk id="48" creationId="{B90B8317-AE6B-4A69-ACA0-7753428115FF}"/>
          </ac:picMkLst>
        </pc:picChg>
        <pc:picChg chg="add del mod">
          <ac:chgData name="董 广忠" userId="5b580d89af8ef92e" providerId="LiveId" clId="{1A790F92-AF0C-4678-8CC8-CC7B93A5E705}" dt="2021-10-30T15:10:45.025" v="2289" actId="478"/>
          <ac:picMkLst>
            <pc:docMk/>
            <pc:sldMk cId="1035052911" sldId="470"/>
            <ac:picMk id="69" creationId="{392C1B85-1843-418C-8E18-430FB4421546}"/>
          </ac:picMkLst>
        </pc:picChg>
        <pc:picChg chg="add mod">
          <ac:chgData name="董 广忠" userId="5b580d89af8ef92e" providerId="LiveId" clId="{1A790F92-AF0C-4678-8CC8-CC7B93A5E705}" dt="2021-10-30T15:10:48.227" v="2291" actId="1076"/>
          <ac:picMkLst>
            <pc:docMk/>
            <pc:sldMk cId="1035052911" sldId="470"/>
            <ac:picMk id="70" creationId="{DDDEBB24-D445-4848-AB6B-A8043B5D44A4}"/>
          </ac:picMkLst>
        </pc:picChg>
        <pc:picChg chg="add mod">
          <ac:chgData name="董 广忠" userId="5b580d89af8ef92e" providerId="LiveId" clId="{1A790F92-AF0C-4678-8CC8-CC7B93A5E705}" dt="2021-10-30T15:10:48.227" v="2291" actId="1076"/>
          <ac:picMkLst>
            <pc:docMk/>
            <pc:sldMk cId="1035052911" sldId="470"/>
            <ac:picMk id="71" creationId="{7A3D8E1C-5617-494E-99A7-07BFCBB88DF1}"/>
          </ac:picMkLst>
        </pc:picChg>
        <pc:picChg chg="add del mod">
          <ac:chgData name="董 广忠" userId="5b580d89af8ef92e" providerId="LiveId" clId="{1A790F92-AF0C-4678-8CC8-CC7B93A5E705}" dt="2021-10-30T15:10:45.025" v="2289" actId="478"/>
          <ac:picMkLst>
            <pc:docMk/>
            <pc:sldMk cId="1035052911" sldId="470"/>
            <ac:picMk id="1026" creationId="{995FFA4D-9240-40B0-9474-9A5B2F5FCF7E}"/>
          </ac:picMkLst>
        </pc:picChg>
        <pc:cxnChg chg="del">
          <ac:chgData name="董 广忠" userId="5b580d89af8ef92e" providerId="LiveId" clId="{1A790F92-AF0C-4678-8CC8-CC7B93A5E705}" dt="2021-10-30T14:38:29.254" v="1417" actId="478"/>
          <ac:cxnSpMkLst>
            <pc:docMk/>
            <pc:sldMk cId="1035052911" sldId="470"/>
            <ac:cxnSpMk id="7" creationId="{3B62EF36-3296-4ECA-B3EB-45F9DE8E1749}"/>
          </ac:cxnSpMkLst>
        </pc:cxnChg>
      </pc:sldChg>
      <pc:sldChg chg="addSp delSp modSp add mod">
        <pc:chgData name="董 广忠" userId="5b580d89af8ef92e" providerId="LiveId" clId="{1A790F92-AF0C-4678-8CC8-CC7B93A5E705}" dt="2021-10-31T02:32:14.365" v="3026" actId="1076"/>
        <pc:sldMkLst>
          <pc:docMk/>
          <pc:sldMk cId="2313372196" sldId="471"/>
        </pc:sldMkLst>
        <pc:spChg chg="add mod">
          <ac:chgData name="董 广忠" userId="5b580d89af8ef92e" providerId="LiveId" clId="{1A790F92-AF0C-4678-8CC8-CC7B93A5E705}" dt="2021-10-30T15:18:12.422" v="2349" actId="208"/>
          <ac:spMkLst>
            <pc:docMk/>
            <pc:sldMk cId="2313372196" sldId="471"/>
            <ac:spMk id="2" creationId="{B2661688-EF4A-42A7-BB20-96630CDDE356}"/>
          </ac:spMkLst>
        </pc:spChg>
        <pc:spChg chg="mod">
          <ac:chgData name="董 广忠" userId="5b580d89af8ef92e" providerId="LiveId" clId="{1A790F92-AF0C-4678-8CC8-CC7B93A5E705}" dt="2021-10-30T15:11:41.387" v="2319" actId="20577"/>
          <ac:spMkLst>
            <pc:docMk/>
            <pc:sldMk cId="2313372196" sldId="471"/>
            <ac:spMk id="17" creationId="{47789BC5-E705-7A4A-A8B7-4880F724AA26}"/>
          </ac:spMkLst>
        </pc:spChg>
        <pc:spChg chg="mod">
          <ac:chgData name="董 广忠" userId="5b580d89af8ef92e" providerId="LiveId" clId="{1A790F92-AF0C-4678-8CC8-CC7B93A5E705}" dt="2021-10-30T15:11:19.158" v="2303" actId="27636"/>
          <ac:spMkLst>
            <pc:docMk/>
            <pc:sldMk cId="2313372196" sldId="471"/>
            <ac:spMk id="21" creationId="{BA29D0A6-4EA0-CB43-AC36-5D7FECBB7E29}"/>
          </ac:spMkLst>
        </pc:spChg>
        <pc:spChg chg="add mod">
          <ac:chgData name="董 广忠" userId="5b580d89af8ef92e" providerId="LiveId" clId="{1A790F92-AF0C-4678-8CC8-CC7B93A5E705}" dt="2021-10-30T15:17:45.698" v="2347" actId="1076"/>
          <ac:spMkLst>
            <pc:docMk/>
            <pc:sldMk cId="2313372196" sldId="471"/>
            <ac:spMk id="30" creationId="{CB9BB186-C966-48B6-AF20-97D6C14E29ED}"/>
          </ac:spMkLst>
        </pc:spChg>
        <pc:spChg chg="add mod">
          <ac:chgData name="董 广忠" userId="5b580d89af8ef92e" providerId="LiveId" clId="{1A790F92-AF0C-4678-8CC8-CC7B93A5E705}" dt="2021-10-30T15:21:12.885" v="2412" actId="12788"/>
          <ac:spMkLst>
            <pc:docMk/>
            <pc:sldMk cId="2313372196" sldId="471"/>
            <ac:spMk id="31" creationId="{F6BEBEEA-6285-41DF-83FB-D520BC8ADA39}"/>
          </ac:spMkLst>
        </pc:spChg>
        <pc:spChg chg="add mod">
          <ac:chgData name="董 广忠" userId="5b580d89af8ef92e" providerId="LiveId" clId="{1A790F92-AF0C-4678-8CC8-CC7B93A5E705}" dt="2021-10-30T15:21:35.951" v="2444" actId="14100"/>
          <ac:spMkLst>
            <pc:docMk/>
            <pc:sldMk cId="2313372196" sldId="471"/>
            <ac:spMk id="34" creationId="{39F2A6DA-5574-43D6-9B31-430FEE760CA3}"/>
          </ac:spMkLst>
        </pc:spChg>
        <pc:spChg chg="add mod">
          <ac:chgData name="董 广忠" userId="5b580d89af8ef92e" providerId="LiveId" clId="{1A790F92-AF0C-4678-8CC8-CC7B93A5E705}" dt="2021-10-30T15:21:51.919" v="2463" actId="14100"/>
          <ac:spMkLst>
            <pc:docMk/>
            <pc:sldMk cId="2313372196" sldId="471"/>
            <ac:spMk id="35" creationId="{4B2505FF-947E-4337-B5C5-A6893C696ACA}"/>
          </ac:spMkLst>
        </pc:spChg>
        <pc:spChg chg="add mod">
          <ac:chgData name="董 广忠" userId="5b580d89af8ef92e" providerId="LiveId" clId="{1A790F92-AF0C-4678-8CC8-CC7B93A5E705}" dt="2021-10-30T15:22:04.490" v="2477" actId="20577"/>
          <ac:spMkLst>
            <pc:docMk/>
            <pc:sldMk cId="2313372196" sldId="471"/>
            <ac:spMk id="36" creationId="{08AA1AB6-A714-4FEE-8254-50100144E376}"/>
          </ac:spMkLst>
        </pc:spChg>
        <pc:spChg chg="add mod">
          <ac:chgData name="董 广忠" userId="5b580d89af8ef92e" providerId="LiveId" clId="{1A790F92-AF0C-4678-8CC8-CC7B93A5E705}" dt="2021-10-30T15:22:32.287" v="2497" actId="14100"/>
          <ac:spMkLst>
            <pc:docMk/>
            <pc:sldMk cId="2313372196" sldId="471"/>
            <ac:spMk id="37" creationId="{5A99AC41-43F0-4652-BCA6-3DAAAA7C819A}"/>
          </ac:spMkLst>
        </pc:spChg>
        <pc:spChg chg="add mod">
          <ac:chgData name="董 广忠" userId="5b580d89af8ef92e" providerId="LiveId" clId="{1A790F92-AF0C-4678-8CC8-CC7B93A5E705}" dt="2021-10-30T15:22:43.675" v="2510" actId="14100"/>
          <ac:spMkLst>
            <pc:docMk/>
            <pc:sldMk cId="2313372196" sldId="471"/>
            <ac:spMk id="38" creationId="{CD41E879-8E9F-4139-82A8-8B621FE035D8}"/>
          </ac:spMkLst>
        </pc:spChg>
        <pc:spChg chg="add mod">
          <ac:chgData name="董 广忠" userId="5b580d89af8ef92e" providerId="LiveId" clId="{1A790F92-AF0C-4678-8CC8-CC7B93A5E705}" dt="2021-10-30T15:22:51.411" v="2526" actId="14100"/>
          <ac:spMkLst>
            <pc:docMk/>
            <pc:sldMk cId="2313372196" sldId="471"/>
            <ac:spMk id="39" creationId="{4263DAE4-4297-421E-BF2E-DF5FF7AF7389}"/>
          </ac:spMkLst>
        </pc:spChg>
        <pc:spChg chg="add mod">
          <ac:chgData name="董 广忠" userId="5b580d89af8ef92e" providerId="LiveId" clId="{1A790F92-AF0C-4678-8CC8-CC7B93A5E705}" dt="2021-10-30T15:23:02.956" v="2547" actId="14100"/>
          <ac:spMkLst>
            <pc:docMk/>
            <pc:sldMk cId="2313372196" sldId="471"/>
            <ac:spMk id="40" creationId="{D08BC9DD-DA8B-450A-AF29-3AACE84CE3C9}"/>
          </ac:spMkLst>
        </pc:spChg>
        <pc:spChg chg="add mod">
          <ac:chgData name="董 广忠" userId="5b580d89af8ef92e" providerId="LiveId" clId="{1A790F92-AF0C-4678-8CC8-CC7B93A5E705}" dt="2021-10-30T15:25:03.641" v="2565" actId="14100"/>
          <ac:spMkLst>
            <pc:docMk/>
            <pc:sldMk cId="2313372196" sldId="471"/>
            <ac:spMk id="43" creationId="{3360B597-0297-4873-A966-534083D9B66D}"/>
          </ac:spMkLst>
        </pc:spChg>
        <pc:spChg chg="add mod">
          <ac:chgData name="董 广忠" userId="5b580d89af8ef92e" providerId="LiveId" clId="{1A790F92-AF0C-4678-8CC8-CC7B93A5E705}" dt="2021-10-30T15:25:47.509" v="2615" actId="14100"/>
          <ac:spMkLst>
            <pc:docMk/>
            <pc:sldMk cId="2313372196" sldId="471"/>
            <ac:spMk id="45" creationId="{677BE813-A483-422A-8732-7842F5DEB6C4}"/>
          </ac:spMkLst>
        </pc:spChg>
        <pc:spChg chg="add mod">
          <ac:chgData name="董 广忠" userId="5b580d89af8ef92e" providerId="LiveId" clId="{1A790F92-AF0C-4678-8CC8-CC7B93A5E705}" dt="2021-10-30T15:25:43.728" v="2614" actId="14100"/>
          <ac:spMkLst>
            <pc:docMk/>
            <pc:sldMk cId="2313372196" sldId="471"/>
            <ac:spMk id="47" creationId="{63BC74A8-D060-4877-B6F1-8BBBE7238C3F}"/>
          </ac:spMkLst>
        </pc:spChg>
        <pc:spChg chg="add mod">
          <ac:chgData name="董 广忠" userId="5b580d89af8ef92e" providerId="LiveId" clId="{1A790F92-AF0C-4678-8CC8-CC7B93A5E705}" dt="2021-10-30T15:25:40.151" v="2613" actId="14100"/>
          <ac:spMkLst>
            <pc:docMk/>
            <pc:sldMk cId="2313372196" sldId="471"/>
            <ac:spMk id="48" creationId="{F2C99411-4A03-4817-9ADE-C15472EE8FE0}"/>
          </ac:spMkLst>
        </pc:spChg>
        <pc:spChg chg="add mod">
          <ac:chgData name="董 广忠" userId="5b580d89af8ef92e" providerId="LiveId" clId="{1A790F92-AF0C-4678-8CC8-CC7B93A5E705}" dt="2021-10-30T15:26:07.270" v="2621" actId="1076"/>
          <ac:spMkLst>
            <pc:docMk/>
            <pc:sldMk cId="2313372196" sldId="471"/>
            <ac:spMk id="50" creationId="{FF260E12-4AE0-4EF8-AEC0-181F1EA700DC}"/>
          </ac:spMkLst>
        </pc:spChg>
        <pc:spChg chg="del">
          <ac:chgData name="董 广忠" userId="5b580d89af8ef92e" providerId="LiveId" clId="{1A790F92-AF0C-4678-8CC8-CC7B93A5E705}" dt="2021-10-30T15:11:06.020" v="2293" actId="478"/>
          <ac:spMkLst>
            <pc:docMk/>
            <pc:sldMk cId="2313372196" sldId="471"/>
            <ac:spMk id="51" creationId="{43964B93-BADC-4AFF-BB2C-AFFA9D598C07}"/>
          </ac:spMkLst>
        </pc:spChg>
        <pc:spChg chg="add del">
          <ac:chgData name="董 广忠" userId="5b580d89af8ef92e" providerId="LiveId" clId="{1A790F92-AF0C-4678-8CC8-CC7B93A5E705}" dt="2021-10-30T15:27:32.347" v="2623" actId="22"/>
          <ac:spMkLst>
            <pc:docMk/>
            <pc:sldMk cId="2313372196" sldId="471"/>
            <ac:spMk id="52" creationId="{B569BC9E-21B7-43D9-B3E0-0FF069AE00F5}"/>
          </ac:spMkLst>
        </pc:spChg>
        <pc:spChg chg="add mod">
          <ac:chgData name="董 广忠" userId="5b580d89af8ef92e" providerId="LiveId" clId="{1A790F92-AF0C-4678-8CC8-CC7B93A5E705}" dt="2021-10-30T15:27:40.658" v="2627" actId="14100"/>
          <ac:spMkLst>
            <pc:docMk/>
            <pc:sldMk cId="2313372196" sldId="471"/>
            <ac:spMk id="54" creationId="{639A6C1E-B148-44DA-A80F-D0A28E938C5F}"/>
          </ac:spMkLst>
        </pc:spChg>
        <pc:spChg chg="del">
          <ac:chgData name="董 广忠" userId="5b580d89af8ef92e" providerId="LiveId" clId="{1A790F92-AF0C-4678-8CC8-CC7B93A5E705}" dt="2021-10-30T15:11:06.020" v="2293" actId="478"/>
          <ac:spMkLst>
            <pc:docMk/>
            <pc:sldMk cId="2313372196" sldId="471"/>
            <ac:spMk id="55" creationId="{67D7B354-363C-40CD-A988-77678CE976A7}"/>
          </ac:spMkLst>
        </pc:spChg>
        <pc:spChg chg="add mod">
          <ac:chgData name="董 广忠" userId="5b580d89af8ef92e" providerId="LiveId" clId="{1A790F92-AF0C-4678-8CC8-CC7B93A5E705}" dt="2021-10-30T15:28:01.011" v="2633" actId="1076"/>
          <ac:spMkLst>
            <pc:docMk/>
            <pc:sldMk cId="2313372196" sldId="471"/>
            <ac:spMk id="56" creationId="{B609BBBA-41A7-4DEB-9502-FBC9693F0D91}"/>
          </ac:spMkLst>
        </pc:spChg>
        <pc:spChg chg="add mod">
          <ac:chgData name="董 广忠" userId="5b580d89af8ef92e" providerId="LiveId" clId="{1A790F92-AF0C-4678-8CC8-CC7B93A5E705}" dt="2021-10-30T15:28:14.695" v="2638" actId="1076"/>
          <ac:spMkLst>
            <pc:docMk/>
            <pc:sldMk cId="2313372196" sldId="471"/>
            <ac:spMk id="57" creationId="{006FF87C-5BB9-474F-957C-8D2D31A46106}"/>
          </ac:spMkLst>
        </pc:spChg>
        <pc:spChg chg="del">
          <ac:chgData name="董 广忠" userId="5b580d89af8ef92e" providerId="LiveId" clId="{1A790F92-AF0C-4678-8CC8-CC7B93A5E705}" dt="2021-10-30T15:11:06.020" v="2293" actId="478"/>
          <ac:spMkLst>
            <pc:docMk/>
            <pc:sldMk cId="2313372196" sldId="471"/>
            <ac:spMk id="58" creationId="{8DB97695-659B-4552-9C10-6E7D56DE7C5A}"/>
          </ac:spMkLst>
        </pc:spChg>
        <pc:spChg chg="del">
          <ac:chgData name="董 广忠" userId="5b580d89af8ef92e" providerId="LiveId" clId="{1A790F92-AF0C-4678-8CC8-CC7B93A5E705}" dt="2021-10-30T15:11:06.020" v="2293" actId="478"/>
          <ac:spMkLst>
            <pc:docMk/>
            <pc:sldMk cId="2313372196" sldId="471"/>
            <ac:spMk id="60" creationId="{C29DEAD9-7A48-465F-87C6-37B62DF3F050}"/>
          </ac:spMkLst>
        </pc:spChg>
        <pc:spChg chg="del">
          <ac:chgData name="董 广忠" userId="5b580d89af8ef92e" providerId="LiveId" clId="{1A790F92-AF0C-4678-8CC8-CC7B93A5E705}" dt="2021-10-30T15:11:06.020" v="2293" actId="478"/>
          <ac:spMkLst>
            <pc:docMk/>
            <pc:sldMk cId="2313372196" sldId="471"/>
            <ac:spMk id="61" creationId="{EC6CEBBA-ED71-4A72-A506-4DFE84DBE581}"/>
          </ac:spMkLst>
        </pc:spChg>
        <pc:spChg chg="del">
          <ac:chgData name="董 广忠" userId="5b580d89af8ef92e" providerId="LiveId" clId="{1A790F92-AF0C-4678-8CC8-CC7B93A5E705}" dt="2021-10-30T15:11:06.020" v="2293" actId="478"/>
          <ac:spMkLst>
            <pc:docMk/>
            <pc:sldMk cId="2313372196" sldId="471"/>
            <ac:spMk id="62" creationId="{73442BB9-9626-41E8-9788-B9168E35938E}"/>
          </ac:spMkLst>
        </pc:spChg>
        <pc:spChg chg="del">
          <ac:chgData name="董 广忠" userId="5b580d89af8ef92e" providerId="LiveId" clId="{1A790F92-AF0C-4678-8CC8-CC7B93A5E705}" dt="2021-10-30T15:11:06.020" v="2293" actId="478"/>
          <ac:spMkLst>
            <pc:docMk/>
            <pc:sldMk cId="2313372196" sldId="471"/>
            <ac:spMk id="63" creationId="{AA30B0C5-71AA-44B2-8DCF-C7EC8F45303B}"/>
          </ac:spMkLst>
        </pc:spChg>
        <pc:spChg chg="add mod">
          <ac:chgData name="董 广忠" userId="5b580d89af8ef92e" providerId="LiveId" clId="{1A790F92-AF0C-4678-8CC8-CC7B93A5E705}" dt="2021-10-30T15:28:29.317" v="2643" actId="1076"/>
          <ac:spMkLst>
            <pc:docMk/>
            <pc:sldMk cId="2313372196" sldId="471"/>
            <ac:spMk id="64" creationId="{B0E1EC84-48D6-4D6B-AA4E-3F292ACDE529}"/>
          </ac:spMkLst>
        </pc:spChg>
        <pc:spChg chg="del">
          <ac:chgData name="董 广忠" userId="5b580d89af8ef92e" providerId="LiveId" clId="{1A790F92-AF0C-4678-8CC8-CC7B93A5E705}" dt="2021-10-30T15:11:06.020" v="2293" actId="478"/>
          <ac:spMkLst>
            <pc:docMk/>
            <pc:sldMk cId="2313372196" sldId="471"/>
            <ac:spMk id="65" creationId="{78192FDD-167F-4396-A3A0-039868BB5E2B}"/>
          </ac:spMkLst>
        </pc:spChg>
        <pc:spChg chg="del">
          <ac:chgData name="董 广忠" userId="5b580d89af8ef92e" providerId="LiveId" clId="{1A790F92-AF0C-4678-8CC8-CC7B93A5E705}" dt="2021-10-30T15:11:06.020" v="2293" actId="478"/>
          <ac:spMkLst>
            <pc:docMk/>
            <pc:sldMk cId="2313372196" sldId="471"/>
            <ac:spMk id="66" creationId="{54B048D2-EF22-4973-8C1C-ABA3E08CFD73}"/>
          </ac:spMkLst>
        </pc:spChg>
        <pc:spChg chg="del">
          <ac:chgData name="董 广忠" userId="5b580d89af8ef92e" providerId="LiveId" clId="{1A790F92-AF0C-4678-8CC8-CC7B93A5E705}" dt="2021-10-30T15:11:06.020" v="2293" actId="478"/>
          <ac:spMkLst>
            <pc:docMk/>
            <pc:sldMk cId="2313372196" sldId="471"/>
            <ac:spMk id="67" creationId="{9C09269B-D9AE-472F-B4F7-6373F19FB403}"/>
          </ac:spMkLst>
        </pc:spChg>
        <pc:spChg chg="add mod">
          <ac:chgData name="董 广忠" userId="5b580d89af8ef92e" providerId="LiveId" clId="{1A790F92-AF0C-4678-8CC8-CC7B93A5E705}" dt="2021-10-30T15:28:55.815" v="2648" actId="1076"/>
          <ac:spMkLst>
            <pc:docMk/>
            <pc:sldMk cId="2313372196" sldId="471"/>
            <ac:spMk id="68" creationId="{EC52F0BE-FEA7-4D01-B21E-2067D2988708}"/>
          </ac:spMkLst>
        </pc:spChg>
        <pc:spChg chg="add mod">
          <ac:chgData name="董 广忠" userId="5b580d89af8ef92e" providerId="LiveId" clId="{1A790F92-AF0C-4678-8CC8-CC7B93A5E705}" dt="2021-10-30T15:30:11.133" v="2653" actId="14100"/>
          <ac:spMkLst>
            <pc:docMk/>
            <pc:sldMk cId="2313372196" sldId="471"/>
            <ac:spMk id="69" creationId="{AF712081-DAAF-4220-8F57-A12F1D1D6254}"/>
          </ac:spMkLst>
        </pc:spChg>
        <pc:spChg chg="add mod">
          <ac:chgData name="董 广忠" userId="5b580d89af8ef92e" providerId="LiveId" clId="{1A790F92-AF0C-4678-8CC8-CC7B93A5E705}" dt="2021-10-31T02:31:13.721" v="2938" actId="1076"/>
          <ac:spMkLst>
            <pc:docMk/>
            <pc:sldMk cId="2313372196" sldId="471"/>
            <ac:spMk id="72" creationId="{5A3ADFD3-3D00-4E8D-A5DB-5C4375F55EE2}"/>
          </ac:spMkLst>
        </pc:spChg>
        <pc:spChg chg="add mod">
          <ac:chgData name="董 广忠" userId="5b580d89af8ef92e" providerId="LiveId" clId="{1A790F92-AF0C-4678-8CC8-CC7B93A5E705}" dt="2021-10-31T02:32:14.365" v="3026" actId="1076"/>
          <ac:spMkLst>
            <pc:docMk/>
            <pc:sldMk cId="2313372196" sldId="471"/>
            <ac:spMk id="73" creationId="{1270BDB2-8242-49B5-A0F5-5644CE95D0BD}"/>
          </ac:spMkLst>
        </pc:spChg>
        <pc:spChg chg="add mod">
          <ac:chgData name="董 广忠" userId="5b580d89af8ef92e" providerId="LiveId" clId="{1A790F92-AF0C-4678-8CC8-CC7B93A5E705}" dt="2021-10-30T15:32:11.803" v="2834" actId="14100"/>
          <ac:spMkLst>
            <pc:docMk/>
            <pc:sldMk cId="2313372196" sldId="471"/>
            <ac:spMk id="74" creationId="{FF2AB15A-BC59-4830-8DF5-7769ACFE392E}"/>
          </ac:spMkLst>
        </pc:spChg>
        <pc:spChg chg="add mod">
          <ac:chgData name="董 广忠" userId="5b580d89af8ef92e" providerId="LiveId" clId="{1A790F92-AF0C-4678-8CC8-CC7B93A5E705}" dt="2021-10-30T15:32:50.482" v="2908" actId="20577"/>
          <ac:spMkLst>
            <pc:docMk/>
            <pc:sldMk cId="2313372196" sldId="471"/>
            <ac:spMk id="75" creationId="{61E17D13-FC58-4C2D-AC3D-5E805D0C3E10}"/>
          </ac:spMkLst>
        </pc:spChg>
        <pc:spChg chg="add mod">
          <ac:chgData name="董 广忠" userId="5b580d89af8ef92e" providerId="LiveId" clId="{1A790F92-AF0C-4678-8CC8-CC7B93A5E705}" dt="2021-10-31T02:30:18.986" v="2933" actId="14100"/>
          <ac:spMkLst>
            <pc:docMk/>
            <pc:sldMk cId="2313372196" sldId="471"/>
            <ac:spMk id="76" creationId="{1CE44E31-90ED-44C8-A2CA-3B8D8CB50A7C}"/>
          </ac:spMkLst>
        </pc:spChg>
        <pc:spChg chg="add del mod">
          <ac:chgData name="董 广忠" userId="5b580d89af8ef92e" providerId="LiveId" clId="{1A790F92-AF0C-4678-8CC8-CC7B93A5E705}" dt="2021-10-31T02:31:58.306" v="3020" actId="478"/>
          <ac:spMkLst>
            <pc:docMk/>
            <pc:sldMk cId="2313372196" sldId="471"/>
            <ac:spMk id="77" creationId="{575D9D7A-3362-40FB-B061-477216824A8F}"/>
          </ac:spMkLst>
        </pc:spChg>
        <pc:spChg chg="add mod">
          <ac:chgData name="董 广忠" userId="5b580d89af8ef92e" providerId="LiveId" clId="{1A790F92-AF0C-4678-8CC8-CC7B93A5E705}" dt="2021-10-31T02:31:09.800" v="2937" actId="14100"/>
          <ac:spMkLst>
            <pc:docMk/>
            <pc:sldMk cId="2313372196" sldId="471"/>
            <ac:spMk id="78" creationId="{4E75D9B9-7428-494B-8B53-A4104D062FCE}"/>
          </ac:spMkLst>
        </pc:spChg>
        <pc:spChg chg="add mod">
          <ac:chgData name="董 广忠" userId="5b580d89af8ef92e" providerId="LiveId" clId="{1A790F92-AF0C-4678-8CC8-CC7B93A5E705}" dt="2021-10-31T02:32:07.523" v="3024" actId="1076"/>
          <ac:spMkLst>
            <pc:docMk/>
            <pc:sldMk cId="2313372196" sldId="471"/>
            <ac:spMk id="79" creationId="{42E2583A-78A0-4316-AAA9-E8FA36D93926}"/>
          </ac:spMkLst>
        </pc:spChg>
        <pc:spChg chg="add mod">
          <ac:chgData name="董 广忠" userId="5b580d89af8ef92e" providerId="LiveId" clId="{1A790F92-AF0C-4678-8CC8-CC7B93A5E705}" dt="2021-10-31T02:32:03.196" v="3022" actId="1076"/>
          <ac:spMkLst>
            <pc:docMk/>
            <pc:sldMk cId="2313372196" sldId="471"/>
            <ac:spMk id="80" creationId="{ECAB3352-7641-49E0-A308-442EEDD0A71E}"/>
          </ac:spMkLst>
        </pc:spChg>
        <pc:grpChg chg="del">
          <ac:chgData name="董 广忠" userId="5b580d89af8ef92e" providerId="LiveId" clId="{1A790F92-AF0C-4678-8CC8-CC7B93A5E705}" dt="2021-10-30T15:11:06.020" v="2293" actId="478"/>
          <ac:grpSpMkLst>
            <pc:docMk/>
            <pc:sldMk cId="2313372196" sldId="471"/>
            <ac:grpSpMk id="46" creationId="{8EEB1D09-5D29-43B0-9DBE-EF0842D670D5}"/>
          </ac:grpSpMkLst>
        </pc:grpChg>
        <pc:picChg chg="del">
          <ac:chgData name="董 广忠" userId="5b580d89af8ef92e" providerId="LiveId" clId="{1A790F92-AF0C-4678-8CC8-CC7B93A5E705}" dt="2021-10-30T15:11:06.020" v="2293" actId="478"/>
          <ac:picMkLst>
            <pc:docMk/>
            <pc:sldMk cId="2313372196" sldId="471"/>
            <ac:picMk id="4" creationId="{5FA9188A-A075-4F6C-823D-6352C7514042}"/>
          </ac:picMkLst>
        </pc:picChg>
        <pc:picChg chg="del">
          <ac:chgData name="董 广忠" userId="5b580d89af8ef92e" providerId="LiveId" clId="{1A790F92-AF0C-4678-8CC8-CC7B93A5E705}" dt="2021-10-30T15:11:06.020" v="2293" actId="478"/>
          <ac:picMkLst>
            <pc:docMk/>
            <pc:sldMk cId="2313372196" sldId="471"/>
            <ac:picMk id="70" creationId="{DDDEBB24-D445-4848-AB6B-A8043B5D44A4}"/>
          </ac:picMkLst>
        </pc:picChg>
        <pc:picChg chg="del">
          <ac:chgData name="董 广忠" userId="5b580d89af8ef92e" providerId="LiveId" clId="{1A790F92-AF0C-4678-8CC8-CC7B93A5E705}" dt="2021-10-30T15:11:06.020" v="2293" actId="478"/>
          <ac:picMkLst>
            <pc:docMk/>
            <pc:sldMk cId="2313372196" sldId="471"/>
            <ac:picMk id="71" creationId="{7A3D8E1C-5617-494E-99A7-07BFCBB88DF1}"/>
          </ac:picMkLst>
        </pc:picChg>
        <pc:cxnChg chg="add mod">
          <ac:chgData name="董 广忠" userId="5b580d89af8ef92e" providerId="LiveId" clId="{1A790F92-AF0C-4678-8CC8-CC7B93A5E705}" dt="2021-10-30T15:23:57.411" v="2556" actId="14100"/>
          <ac:cxnSpMkLst>
            <pc:docMk/>
            <pc:sldMk cId="2313372196" sldId="471"/>
            <ac:cxnSpMk id="5" creationId="{3F8F0A50-FA30-4192-9753-783D936A5FB8}"/>
          </ac:cxnSpMkLst>
        </pc:cxnChg>
        <pc:cxnChg chg="add mod">
          <ac:chgData name="董 广忠" userId="5b580d89af8ef92e" providerId="LiveId" clId="{1A790F92-AF0C-4678-8CC8-CC7B93A5E705}" dt="2021-10-30T15:26:03.427" v="2619" actId="14100"/>
          <ac:cxnSpMkLst>
            <pc:docMk/>
            <pc:sldMk cId="2313372196" sldId="471"/>
            <ac:cxnSpMk id="49" creationId="{C2EF18CB-A9C7-4CD3-B011-927BCC33A622}"/>
          </ac:cxnSpMkLst>
        </pc:cxnChg>
        <pc:cxnChg chg="add mod">
          <ac:chgData name="董 广忠" userId="5b580d89af8ef92e" providerId="LiveId" clId="{1A790F92-AF0C-4678-8CC8-CC7B93A5E705}" dt="2021-10-30T15:28:24.631" v="2641" actId="14100"/>
          <ac:cxnSpMkLst>
            <pc:docMk/>
            <pc:sldMk cId="2313372196" sldId="471"/>
            <ac:cxnSpMk id="59" creationId="{88B92467-91AC-4E8E-94D0-BF55C4100CA0}"/>
          </ac:cxnSpMkLst>
        </pc:cxnChg>
      </pc:sldChg>
      <pc:sldChg chg="addSp modSp add mod modNotesTx">
        <pc:chgData name="董 广忠" userId="5b580d89af8ef92e" providerId="LiveId" clId="{1A790F92-AF0C-4678-8CC8-CC7B93A5E705}" dt="2021-10-31T03:12:23.406" v="5087" actId="20577"/>
        <pc:sldMkLst>
          <pc:docMk/>
          <pc:sldMk cId="2292633256" sldId="472"/>
        </pc:sldMkLst>
        <pc:spChg chg="add mod">
          <ac:chgData name="董 广忠" userId="5b580d89af8ef92e" providerId="LiveId" clId="{1A790F92-AF0C-4678-8CC8-CC7B93A5E705}" dt="2021-10-31T03:12:23.406" v="5087" actId="20577"/>
          <ac:spMkLst>
            <pc:docMk/>
            <pc:sldMk cId="2292633256" sldId="472"/>
            <ac:spMk id="13" creationId="{E3FB1232-20A7-4E87-B335-1027BB17C34D}"/>
          </ac:spMkLst>
        </pc:spChg>
        <pc:spChg chg="mod">
          <ac:chgData name="董 广忠" userId="5b580d89af8ef92e" providerId="LiveId" clId="{1A790F92-AF0C-4678-8CC8-CC7B93A5E705}" dt="2021-10-31T02:33:10.762" v="3090" actId="20577"/>
          <ac:spMkLst>
            <pc:docMk/>
            <pc:sldMk cId="2292633256" sldId="472"/>
            <ac:spMk id="17" creationId="{47789BC5-E705-7A4A-A8B7-4880F724AA26}"/>
          </ac:spMkLst>
        </pc:spChg>
      </pc:sldChg>
      <pc:sldChg chg="modSp add mod">
        <pc:chgData name="董 广忠" userId="5b580d89af8ef92e" providerId="LiveId" clId="{1A790F92-AF0C-4678-8CC8-CC7B93A5E705}" dt="2021-10-30T15:33:49.202" v="2930" actId="20577"/>
        <pc:sldMkLst>
          <pc:docMk/>
          <pc:sldMk cId="1440510263" sldId="473"/>
        </pc:sldMkLst>
        <pc:spChg chg="mod">
          <ac:chgData name="董 广忠" userId="5b580d89af8ef92e" providerId="LiveId" clId="{1A790F92-AF0C-4678-8CC8-CC7B93A5E705}" dt="2021-10-30T15:33:49.202" v="2930" actId="20577"/>
          <ac:spMkLst>
            <pc:docMk/>
            <pc:sldMk cId="1440510263" sldId="473"/>
            <ac:spMk id="5" creationId="{C278869C-8A9B-484D-A8CD-A418D85E48F5}"/>
          </ac:spMkLst>
        </pc:spChg>
        <pc:spChg chg="mod">
          <ac:chgData name="董 广忠" userId="5b580d89af8ef92e" providerId="LiveId" clId="{1A790F92-AF0C-4678-8CC8-CC7B93A5E705}" dt="2021-10-30T15:33:23.599" v="2928" actId="20577"/>
          <ac:spMkLst>
            <pc:docMk/>
            <pc:sldMk cId="1440510263" sldId="473"/>
            <ac:spMk id="68" creationId="{E5089217-EE99-4A8B-872E-52A90760B19F}"/>
          </ac:spMkLst>
        </pc:spChg>
      </pc:sldChg>
      <pc:sldChg chg="addSp delSp modSp add mod">
        <pc:chgData name="董 广忠" userId="5b580d89af8ef92e" providerId="LiveId" clId="{1A790F92-AF0C-4678-8CC8-CC7B93A5E705}" dt="2021-10-31T05:59:33.406" v="6724" actId="1076"/>
        <pc:sldMkLst>
          <pc:docMk/>
          <pc:sldMk cId="696584656" sldId="474"/>
        </pc:sldMkLst>
        <pc:spChg chg="add del mod">
          <ac:chgData name="董 广忠" userId="5b580d89af8ef92e" providerId="LiveId" clId="{1A790F92-AF0C-4678-8CC8-CC7B93A5E705}" dt="2021-10-31T03:18:58.031" v="5393" actId="478"/>
          <ac:spMkLst>
            <pc:docMk/>
            <pc:sldMk cId="696584656" sldId="474"/>
            <ac:spMk id="2" creationId="{EBDCAF59-C70E-46E8-93DC-73801CFE9361}"/>
          </ac:spMkLst>
        </pc:spChg>
        <pc:spChg chg="del">
          <ac:chgData name="董 广忠" userId="5b580d89af8ef92e" providerId="LiveId" clId="{1A790F92-AF0C-4678-8CC8-CC7B93A5E705}" dt="2021-10-31T03:12:39.636" v="5089" actId="478"/>
          <ac:spMkLst>
            <pc:docMk/>
            <pc:sldMk cId="696584656" sldId="474"/>
            <ac:spMk id="13" creationId="{E3FB1232-20A7-4E87-B335-1027BB17C34D}"/>
          </ac:spMkLst>
        </pc:spChg>
        <pc:spChg chg="add mod">
          <ac:chgData name="董 广忠" userId="5b580d89af8ef92e" providerId="LiveId" clId="{1A790F92-AF0C-4678-8CC8-CC7B93A5E705}" dt="2021-10-31T03:28:46.390" v="5962" actId="20577"/>
          <ac:spMkLst>
            <pc:docMk/>
            <pc:sldMk cId="696584656" sldId="474"/>
            <ac:spMk id="14" creationId="{CDB2DAEE-58AF-4DA9-8144-0163B21D8F47}"/>
          </ac:spMkLst>
        </pc:spChg>
        <pc:spChg chg="add mod">
          <ac:chgData name="董 广忠" userId="5b580d89af8ef92e" providerId="LiveId" clId="{1A790F92-AF0C-4678-8CC8-CC7B93A5E705}" dt="2021-10-31T03:28:51.686" v="5963" actId="1076"/>
          <ac:spMkLst>
            <pc:docMk/>
            <pc:sldMk cId="696584656" sldId="474"/>
            <ac:spMk id="15" creationId="{49A1C3CD-30A8-413C-BC7C-6C555FC9A182}"/>
          </ac:spMkLst>
        </pc:spChg>
        <pc:spChg chg="add mod">
          <ac:chgData name="董 广忠" userId="5b580d89af8ef92e" providerId="LiveId" clId="{1A790F92-AF0C-4678-8CC8-CC7B93A5E705}" dt="2021-10-31T03:28:51.686" v="5963" actId="1076"/>
          <ac:spMkLst>
            <pc:docMk/>
            <pc:sldMk cId="696584656" sldId="474"/>
            <ac:spMk id="16" creationId="{B8CF1CD6-AF87-46EF-99C1-319F1178C47D}"/>
          </ac:spMkLst>
        </pc:spChg>
        <pc:spChg chg="mod">
          <ac:chgData name="董 广忠" userId="5b580d89af8ef92e" providerId="LiveId" clId="{1A790F92-AF0C-4678-8CC8-CC7B93A5E705}" dt="2021-10-31T03:13:44.745" v="5162" actId="20577"/>
          <ac:spMkLst>
            <pc:docMk/>
            <pc:sldMk cId="696584656" sldId="474"/>
            <ac:spMk id="17" creationId="{47789BC5-E705-7A4A-A8B7-4880F724AA26}"/>
          </ac:spMkLst>
        </pc:spChg>
        <pc:spChg chg="add mod">
          <ac:chgData name="董 广忠" userId="5b580d89af8ef92e" providerId="LiveId" clId="{1A790F92-AF0C-4678-8CC8-CC7B93A5E705}" dt="2021-10-31T03:28:51.686" v="5963" actId="1076"/>
          <ac:spMkLst>
            <pc:docMk/>
            <pc:sldMk cId="696584656" sldId="474"/>
            <ac:spMk id="22" creationId="{B8699759-91C1-4790-B43E-AECD2BEC043C}"/>
          </ac:spMkLst>
        </pc:spChg>
        <pc:spChg chg="add mod">
          <ac:chgData name="董 广忠" userId="5b580d89af8ef92e" providerId="LiveId" clId="{1A790F92-AF0C-4678-8CC8-CC7B93A5E705}" dt="2021-10-31T03:28:51.686" v="5963" actId="1076"/>
          <ac:spMkLst>
            <pc:docMk/>
            <pc:sldMk cId="696584656" sldId="474"/>
            <ac:spMk id="23" creationId="{4357619A-35C0-4E5A-B055-62BFBB44E710}"/>
          </ac:spMkLst>
        </pc:spChg>
        <pc:spChg chg="add mod">
          <ac:chgData name="董 广忠" userId="5b580d89af8ef92e" providerId="LiveId" clId="{1A790F92-AF0C-4678-8CC8-CC7B93A5E705}" dt="2021-10-31T03:28:51.686" v="5963" actId="1076"/>
          <ac:spMkLst>
            <pc:docMk/>
            <pc:sldMk cId="696584656" sldId="474"/>
            <ac:spMk id="24" creationId="{EEEABEF5-536A-46AC-9DE8-10EF23F786AE}"/>
          </ac:spMkLst>
        </pc:spChg>
        <pc:spChg chg="add mod">
          <ac:chgData name="董 广忠" userId="5b580d89af8ef92e" providerId="LiveId" clId="{1A790F92-AF0C-4678-8CC8-CC7B93A5E705}" dt="2021-10-31T03:28:51.686" v="5963" actId="1076"/>
          <ac:spMkLst>
            <pc:docMk/>
            <pc:sldMk cId="696584656" sldId="474"/>
            <ac:spMk id="25" creationId="{BF81929B-64C7-4237-BD5E-B76E298A5F24}"/>
          </ac:spMkLst>
        </pc:spChg>
        <pc:spChg chg="add mod">
          <ac:chgData name="董 广忠" userId="5b580d89af8ef92e" providerId="LiveId" clId="{1A790F92-AF0C-4678-8CC8-CC7B93A5E705}" dt="2021-10-31T03:28:51.686" v="5963" actId="1076"/>
          <ac:spMkLst>
            <pc:docMk/>
            <pc:sldMk cId="696584656" sldId="474"/>
            <ac:spMk id="26" creationId="{70C16ADF-B2DF-4997-AA55-A4D88C41E43E}"/>
          </ac:spMkLst>
        </pc:spChg>
        <pc:spChg chg="add mod">
          <ac:chgData name="董 广忠" userId="5b580d89af8ef92e" providerId="LiveId" clId="{1A790F92-AF0C-4678-8CC8-CC7B93A5E705}" dt="2021-10-31T05:59:33.406" v="6724" actId="1076"/>
          <ac:spMkLst>
            <pc:docMk/>
            <pc:sldMk cId="696584656" sldId="474"/>
            <ac:spMk id="27" creationId="{0F78415A-C5CC-46D9-B7E5-F59C18A8AA06}"/>
          </ac:spMkLst>
        </pc:spChg>
      </pc:sldChg>
      <pc:sldChg chg="modSp add mod">
        <pc:chgData name="董 广忠" userId="5b580d89af8ef92e" providerId="LiveId" clId="{1A790F92-AF0C-4678-8CC8-CC7B93A5E705}" dt="2021-10-31T06:00:01.415" v="6729"/>
        <pc:sldMkLst>
          <pc:docMk/>
          <pc:sldMk cId="2532542008" sldId="475"/>
        </pc:sldMkLst>
        <pc:spChg chg="mod">
          <ac:chgData name="董 广忠" userId="5b580d89af8ef92e" providerId="LiveId" clId="{1A790F92-AF0C-4678-8CC8-CC7B93A5E705}" dt="2021-10-31T05:59:42.138" v="6726" actId="20577"/>
          <ac:spMkLst>
            <pc:docMk/>
            <pc:sldMk cId="2532542008" sldId="475"/>
            <ac:spMk id="5" creationId="{C278869C-8A9B-484D-A8CD-A418D85E48F5}"/>
          </ac:spMkLst>
        </pc:spChg>
        <pc:spChg chg="mod">
          <ac:chgData name="董 广忠" userId="5b580d89af8ef92e" providerId="LiveId" clId="{1A790F92-AF0C-4678-8CC8-CC7B93A5E705}" dt="2021-10-31T06:00:01.415" v="6729"/>
          <ac:spMkLst>
            <pc:docMk/>
            <pc:sldMk cId="2532542008" sldId="475"/>
            <ac:spMk id="68" creationId="{E5089217-EE99-4A8B-872E-52A90760B19F}"/>
          </ac:spMkLst>
        </pc:spChg>
      </pc:sldChg>
      <pc:sldChg chg="addSp delSp modSp add mod modNotesTx">
        <pc:chgData name="董 广忠" userId="5b580d89af8ef92e" providerId="LiveId" clId="{1A790F92-AF0C-4678-8CC8-CC7B93A5E705}" dt="2021-10-31T06:27:28.577" v="8816" actId="1076"/>
        <pc:sldMkLst>
          <pc:docMk/>
          <pc:sldMk cId="2183086165" sldId="476"/>
        </pc:sldMkLst>
        <pc:spChg chg="add mod">
          <ac:chgData name="董 广忠" userId="5b580d89af8ef92e" providerId="LiveId" clId="{1A790F92-AF0C-4678-8CC8-CC7B93A5E705}" dt="2021-10-31T06:02:07.256" v="6842" actId="12789"/>
          <ac:spMkLst>
            <pc:docMk/>
            <pc:sldMk cId="2183086165" sldId="476"/>
            <ac:spMk id="2" creationId="{73F425A4-1098-4ECA-BF5E-961C7BF65709}"/>
          </ac:spMkLst>
        </pc:spChg>
        <pc:spChg chg="add del mod">
          <ac:chgData name="董 广忠" userId="5b580d89af8ef92e" providerId="LiveId" clId="{1A790F92-AF0C-4678-8CC8-CC7B93A5E705}" dt="2021-10-31T06:05:59.045" v="7044" actId="478"/>
          <ac:spMkLst>
            <pc:docMk/>
            <pc:sldMk cId="2183086165" sldId="476"/>
            <ac:spMk id="3" creationId="{6D75A919-58C2-4E61-A23A-2C54242E889C}"/>
          </ac:spMkLst>
        </pc:spChg>
        <pc:spChg chg="add mod">
          <ac:chgData name="董 广忠" userId="5b580d89af8ef92e" providerId="LiveId" clId="{1A790F92-AF0C-4678-8CC8-CC7B93A5E705}" dt="2021-10-31T06:25:54.158" v="8709" actId="1035"/>
          <ac:spMkLst>
            <pc:docMk/>
            <pc:sldMk cId="2183086165" sldId="476"/>
            <ac:spMk id="4" creationId="{38B7A851-B5F6-48A4-8008-D18A6722A992}"/>
          </ac:spMkLst>
        </pc:spChg>
        <pc:spChg chg="add del mod">
          <ac:chgData name="董 广忠" userId="5b580d89af8ef92e" providerId="LiveId" clId="{1A790F92-AF0C-4678-8CC8-CC7B93A5E705}" dt="2021-10-31T06:08:50.817" v="7214" actId="478"/>
          <ac:spMkLst>
            <pc:docMk/>
            <pc:sldMk cId="2183086165" sldId="476"/>
            <ac:spMk id="5" creationId="{3B244C51-11DD-4FAA-86A4-104ED64DE2F8}"/>
          </ac:spMkLst>
        </pc:spChg>
        <pc:spChg chg="add mod">
          <ac:chgData name="董 广忠" userId="5b580d89af8ef92e" providerId="LiveId" clId="{1A790F92-AF0C-4678-8CC8-CC7B93A5E705}" dt="2021-10-31T06:25:54.158" v="8709" actId="1035"/>
          <ac:spMkLst>
            <pc:docMk/>
            <pc:sldMk cId="2183086165" sldId="476"/>
            <ac:spMk id="7" creationId="{D0EE7659-9AB7-4841-A816-E79C817FF79C}"/>
          </ac:spMkLst>
        </pc:spChg>
        <pc:spChg chg="add mod">
          <ac:chgData name="董 广忠" userId="5b580d89af8ef92e" providerId="LiveId" clId="{1A790F92-AF0C-4678-8CC8-CC7B93A5E705}" dt="2021-10-31T06:25:54.158" v="8709" actId="1035"/>
          <ac:spMkLst>
            <pc:docMk/>
            <pc:sldMk cId="2183086165" sldId="476"/>
            <ac:spMk id="8" creationId="{D905F7F7-D471-4D08-B01E-15A23E1BEC3A}"/>
          </ac:spMkLst>
        </pc:spChg>
        <pc:spChg chg="del mod">
          <ac:chgData name="董 广忠" userId="5b580d89af8ef92e" providerId="LiveId" clId="{1A790F92-AF0C-4678-8CC8-CC7B93A5E705}" dt="2021-10-31T06:00:16.989" v="6732" actId="478"/>
          <ac:spMkLst>
            <pc:docMk/>
            <pc:sldMk cId="2183086165" sldId="476"/>
            <ac:spMk id="14" creationId="{CDB2DAEE-58AF-4DA9-8144-0163B21D8F47}"/>
          </ac:spMkLst>
        </pc:spChg>
        <pc:spChg chg="del mod">
          <ac:chgData name="董 广忠" userId="5b580d89af8ef92e" providerId="LiveId" clId="{1A790F92-AF0C-4678-8CC8-CC7B93A5E705}" dt="2021-10-31T06:00:16.989" v="6732" actId="478"/>
          <ac:spMkLst>
            <pc:docMk/>
            <pc:sldMk cId="2183086165" sldId="476"/>
            <ac:spMk id="15" creationId="{49A1C3CD-30A8-413C-BC7C-6C555FC9A182}"/>
          </ac:spMkLst>
        </pc:spChg>
        <pc:spChg chg="del mod">
          <ac:chgData name="董 广忠" userId="5b580d89af8ef92e" providerId="LiveId" clId="{1A790F92-AF0C-4678-8CC8-CC7B93A5E705}" dt="2021-10-31T06:00:16.989" v="6732" actId="478"/>
          <ac:spMkLst>
            <pc:docMk/>
            <pc:sldMk cId="2183086165" sldId="476"/>
            <ac:spMk id="16" creationId="{B8CF1CD6-AF87-46EF-99C1-319F1178C47D}"/>
          </ac:spMkLst>
        </pc:spChg>
        <pc:spChg chg="mod">
          <ac:chgData name="董 广忠" userId="5b580d89af8ef92e" providerId="LiveId" clId="{1A790F92-AF0C-4678-8CC8-CC7B93A5E705}" dt="2021-10-31T06:00:40.736" v="6769" actId="20577"/>
          <ac:spMkLst>
            <pc:docMk/>
            <pc:sldMk cId="2183086165" sldId="476"/>
            <ac:spMk id="17" creationId="{47789BC5-E705-7A4A-A8B7-4880F724AA26}"/>
          </ac:spMkLst>
        </pc:spChg>
        <pc:spChg chg="del mod">
          <ac:chgData name="董 广忠" userId="5b580d89af8ef92e" providerId="LiveId" clId="{1A790F92-AF0C-4678-8CC8-CC7B93A5E705}" dt="2021-10-31T06:00:16.989" v="6732" actId="478"/>
          <ac:spMkLst>
            <pc:docMk/>
            <pc:sldMk cId="2183086165" sldId="476"/>
            <ac:spMk id="22" creationId="{B8699759-91C1-4790-B43E-AECD2BEC043C}"/>
          </ac:spMkLst>
        </pc:spChg>
        <pc:spChg chg="del mod">
          <ac:chgData name="董 广忠" userId="5b580d89af8ef92e" providerId="LiveId" clId="{1A790F92-AF0C-4678-8CC8-CC7B93A5E705}" dt="2021-10-31T06:00:16.989" v="6732" actId="478"/>
          <ac:spMkLst>
            <pc:docMk/>
            <pc:sldMk cId="2183086165" sldId="476"/>
            <ac:spMk id="23" creationId="{4357619A-35C0-4E5A-B055-62BFBB44E710}"/>
          </ac:spMkLst>
        </pc:spChg>
        <pc:spChg chg="del mod">
          <ac:chgData name="董 广忠" userId="5b580d89af8ef92e" providerId="LiveId" clId="{1A790F92-AF0C-4678-8CC8-CC7B93A5E705}" dt="2021-10-31T06:00:16.989" v="6732" actId="478"/>
          <ac:spMkLst>
            <pc:docMk/>
            <pc:sldMk cId="2183086165" sldId="476"/>
            <ac:spMk id="24" creationId="{EEEABEF5-536A-46AC-9DE8-10EF23F786AE}"/>
          </ac:spMkLst>
        </pc:spChg>
        <pc:spChg chg="del mod">
          <ac:chgData name="董 广忠" userId="5b580d89af8ef92e" providerId="LiveId" clId="{1A790F92-AF0C-4678-8CC8-CC7B93A5E705}" dt="2021-10-31T06:00:16.989" v="6732" actId="478"/>
          <ac:spMkLst>
            <pc:docMk/>
            <pc:sldMk cId="2183086165" sldId="476"/>
            <ac:spMk id="25" creationId="{BF81929B-64C7-4237-BD5E-B76E298A5F24}"/>
          </ac:spMkLst>
        </pc:spChg>
        <pc:spChg chg="del mod">
          <ac:chgData name="董 广忠" userId="5b580d89af8ef92e" providerId="LiveId" clId="{1A790F92-AF0C-4678-8CC8-CC7B93A5E705}" dt="2021-10-31T06:00:16.989" v="6732" actId="478"/>
          <ac:spMkLst>
            <pc:docMk/>
            <pc:sldMk cId="2183086165" sldId="476"/>
            <ac:spMk id="26" creationId="{70C16ADF-B2DF-4997-AA55-A4D88C41E43E}"/>
          </ac:spMkLst>
        </pc:spChg>
        <pc:spChg chg="del mod">
          <ac:chgData name="董 广忠" userId="5b580d89af8ef92e" providerId="LiveId" clId="{1A790F92-AF0C-4678-8CC8-CC7B93A5E705}" dt="2021-10-31T06:00:16.989" v="6732" actId="478"/>
          <ac:spMkLst>
            <pc:docMk/>
            <pc:sldMk cId="2183086165" sldId="476"/>
            <ac:spMk id="27" creationId="{0F78415A-C5CC-46D9-B7E5-F59C18A8AA06}"/>
          </ac:spMkLst>
        </pc:spChg>
        <pc:spChg chg="add mod">
          <ac:chgData name="董 广忠" userId="5b580d89af8ef92e" providerId="LiveId" clId="{1A790F92-AF0C-4678-8CC8-CC7B93A5E705}" dt="2021-10-31T06:02:20.472" v="6844" actId="207"/>
          <ac:spMkLst>
            <pc:docMk/>
            <pc:sldMk cId="2183086165" sldId="476"/>
            <ac:spMk id="28" creationId="{35F67FDB-07C6-4029-B9B2-9BE267F01628}"/>
          </ac:spMkLst>
        </pc:spChg>
        <pc:spChg chg="add mod">
          <ac:chgData name="董 广忠" userId="5b580d89af8ef92e" providerId="LiveId" clId="{1A790F92-AF0C-4678-8CC8-CC7B93A5E705}" dt="2021-10-31T06:02:20.472" v="6844" actId="207"/>
          <ac:spMkLst>
            <pc:docMk/>
            <pc:sldMk cId="2183086165" sldId="476"/>
            <ac:spMk id="29" creationId="{40ED3B22-1EB0-4487-8EB8-01B9CCBEE234}"/>
          </ac:spMkLst>
        </pc:spChg>
        <pc:spChg chg="add mod">
          <ac:chgData name="董 广忠" userId="5b580d89af8ef92e" providerId="LiveId" clId="{1A790F92-AF0C-4678-8CC8-CC7B93A5E705}" dt="2021-10-31T06:02:20.472" v="6844" actId="207"/>
          <ac:spMkLst>
            <pc:docMk/>
            <pc:sldMk cId="2183086165" sldId="476"/>
            <ac:spMk id="30" creationId="{F0A6C60E-6E7A-4E74-9F49-204988EFAA28}"/>
          </ac:spMkLst>
        </pc:spChg>
        <pc:spChg chg="add mod">
          <ac:chgData name="董 广忠" userId="5b580d89af8ef92e" providerId="LiveId" clId="{1A790F92-AF0C-4678-8CC8-CC7B93A5E705}" dt="2021-10-31T06:05:20.700" v="7031" actId="14100"/>
          <ac:spMkLst>
            <pc:docMk/>
            <pc:sldMk cId="2183086165" sldId="476"/>
            <ac:spMk id="31" creationId="{8F784661-9536-4330-BAE5-CC55131EA119}"/>
          </ac:spMkLst>
        </pc:spChg>
        <pc:spChg chg="add mod">
          <ac:chgData name="董 广忠" userId="5b580d89af8ef92e" providerId="LiveId" clId="{1A790F92-AF0C-4678-8CC8-CC7B93A5E705}" dt="2021-10-31T06:25:54.158" v="8709" actId="1035"/>
          <ac:spMkLst>
            <pc:docMk/>
            <pc:sldMk cId="2183086165" sldId="476"/>
            <ac:spMk id="32" creationId="{93D290AC-5880-47C4-934B-F2CB8A689DE2}"/>
          </ac:spMkLst>
        </pc:spChg>
        <pc:spChg chg="add mod">
          <ac:chgData name="董 广忠" userId="5b580d89af8ef92e" providerId="LiveId" clId="{1A790F92-AF0C-4678-8CC8-CC7B93A5E705}" dt="2021-10-31T06:25:54.158" v="8709" actId="1035"/>
          <ac:spMkLst>
            <pc:docMk/>
            <pc:sldMk cId="2183086165" sldId="476"/>
            <ac:spMk id="33" creationId="{2B3B36BF-96AB-42BA-80C5-12DFBB436EE7}"/>
          </ac:spMkLst>
        </pc:spChg>
        <pc:spChg chg="add del mod">
          <ac:chgData name="董 广忠" userId="5b580d89af8ef92e" providerId="LiveId" clId="{1A790F92-AF0C-4678-8CC8-CC7B93A5E705}" dt="2021-10-31T06:25:54.611" v="8710" actId="478"/>
          <ac:spMkLst>
            <pc:docMk/>
            <pc:sldMk cId="2183086165" sldId="476"/>
            <ac:spMk id="34" creationId="{47E895CE-E4BE-4D21-AFF3-3B8823097BE9}"/>
          </ac:spMkLst>
        </pc:spChg>
        <pc:spChg chg="add del mod">
          <ac:chgData name="董 广忠" userId="5b580d89af8ef92e" providerId="LiveId" clId="{1A790F92-AF0C-4678-8CC8-CC7B93A5E705}" dt="2021-10-31T06:25:57.798" v="8712" actId="478"/>
          <ac:spMkLst>
            <pc:docMk/>
            <pc:sldMk cId="2183086165" sldId="476"/>
            <ac:spMk id="35" creationId="{6285851E-E5E3-48DD-87C1-EF20983A3372}"/>
          </ac:spMkLst>
        </pc:spChg>
        <pc:spChg chg="add mod">
          <ac:chgData name="董 广忠" userId="5b580d89af8ef92e" providerId="LiveId" clId="{1A790F92-AF0C-4678-8CC8-CC7B93A5E705}" dt="2021-10-31T06:25:54.158" v="8709" actId="1035"/>
          <ac:spMkLst>
            <pc:docMk/>
            <pc:sldMk cId="2183086165" sldId="476"/>
            <ac:spMk id="36" creationId="{89378B49-10AC-4E11-95B3-1C0F2D3DA08F}"/>
          </ac:spMkLst>
        </pc:spChg>
        <pc:spChg chg="add del mod">
          <ac:chgData name="董 广忠" userId="5b580d89af8ef92e" providerId="LiveId" clId="{1A790F92-AF0C-4678-8CC8-CC7B93A5E705}" dt="2021-10-31T06:17:07.262" v="7710"/>
          <ac:spMkLst>
            <pc:docMk/>
            <pc:sldMk cId="2183086165" sldId="476"/>
            <ac:spMk id="37" creationId="{5F53FF68-2841-45FE-821C-979C947A4765}"/>
          </ac:spMkLst>
        </pc:spChg>
        <pc:spChg chg="add mod">
          <ac:chgData name="董 广忠" userId="5b580d89af8ef92e" providerId="LiveId" clId="{1A790F92-AF0C-4678-8CC8-CC7B93A5E705}" dt="2021-10-31T06:25:54.158" v="8709" actId="1035"/>
          <ac:spMkLst>
            <pc:docMk/>
            <pc:sldMk cId="2183086165" sldId="476"/>
            <ac:spMk id="38" creationId="{13F78387-FD58-4751-964D-E44B9E3C65EA}"/>
          </ac:spMkLst>
        </pc:spChg>
        <pc:spChg chg="add mod">
          <ac:chgData name="董 广忠" userId="5b580d89af8ef92e" providerId="LiveId" clId="{1A790F92-AF0C-4678-8CC8-CC7B93A5E705}" dt="2021-10-31T06:25:54.158" v="8709" actId="1035"/>
          <ac:spMkLst>
            <pc:docMk/>
            <pc:sldMk cId="2183086165" sldId="476"/>
            <ac:spMk id="39" creationId="{F8493CC2-70F3-4264-9E9E-1CB873465555}"/>
          </ac:spMkLst>
        </pc:spChg>
        <pc:spChg chg="add mod">
          <ac:chgData name="董 广忠" userId="5b580d89af8ef92e" providerId="LiveId" clId="{1A790F92-AF0C-4678-8CC8-CC7B93A5E705}" dt="2021-10-31T06:25:54.158" v="8709" actId="1035"/>
          <ac:spMkLst>
            <pc:docMk/>
            <pc:sldMk cId="2183086165" sldId="476"/>
            <ac:spMk id="40" creationId="{91AB2F36-3DD8-4BCE-811D-B85AF085F4CF}"/>
          </ac:spMkLst>
        </pc:spChg>
        <pc:spChg chg="add mod">
          <ac:chgData name="董 广忠" userId="5b580d89af8ef92e" providerId="LiveId" clId="{1A790F92-AF0C-4678-8CC8-CC7B93A5E705}" dt="2021-10-31T06:26:09.123" v="8717" actId="14100"/>
          <ac:spMkLst>
            <pc:docMk/>
            <pc:sldMk cId="2183086165" sldId="476"/>
            <ac:spMk id="41" creationId="{B369A718-EF17-4ADD-911F-44EAF6B88AE0}"/>
          </ac:spMkLst>
        </pc:spChg>
        <pc:spChg chg="add mod">
          <ac:chgData name="董 广忠" userId="5b580d89af8ef92e" providerId="LiveId" clId="{1A790F92-AF0C-4678-8CC8-CC7B93A5E705}" dt="2021-10-31T06:27:28.577" v="8816" actId="1076"/>
          <ac:spMkLst>
            <pc:docMk/>
            <pc:sldMk cId="2183086165" sldId="476"/>
            <ac:spMk id="42" creationId="{2C4C6050-1AA1-4007-8F48-2FCEB1DFEA1E}"/>
          </ac:spMkLst>
        </pc:spChg>
      </pc:sldChg>
      <pc:sldChg chg="addSp delSp modSp add mod">
        <pc:chgData name="董 广忠" userId="5b580d89af8ef92e" providerId="LiveId" clId="{1A790F92-AF0C-4678-8CC8-CC7B93A5E705}" dt="2021-10-31T06:41:06.498" v="9917" actId="1076"/>
        <pc:sldMkLst>
          <pc:docMk/>
          <pc:sldMk cId="194429586" sldId="477"/>
        </pc:sldMkLst>
        <pc:spChg chg="mod">
          <ac:chgData name="董 广忠" userId="5b580d89af8ef92e" providerId="LiveId" clId="{1A790F92-AF0C-4678-8CC8-CC7B93A5E705}" dt="2021-10-31T06:27:48.307" v="8820" actId="108"/>
          <ac:spMkLst>
            <pc:docMk/>
            <pc:sldMk cId="194429586" sldId="477"/>
            <ac:spMk id="2" creationId="{73F425A4-1098-4ECA-BF5E-961C7BF65709}"/>
          </ac:spMkLst>
        </pc:spChg>
        <pc:spChg chg="del">
          <ac:chgData name="董 广忠" userId="5b580d89af8ef92e" providerId="LiveId" clId="{1A790F92-AF0C-4678-8CC8-CC7B93A5E705}" dt="2021-10-31T06:27:37.732" v="8818" actId="478"/>
          <ac:spMkLst>
            <pc:docMk/>
            <pc:sldMk cId="194429586" sldId="477"/>
            <ac:spMk id="4" creationId="{38B7A851-B5F6-48A4-8008-D18A6722A992}"/>
          </ac:spMkLst>
        </pc:spChg>
        <pc:spChg chg="add mod">
          <ac:chgData name="董 广忠" userId="5b580d89af8ef92e" providerId="LiveId" clId="{1A790F92-AF0C-4678-8CC8-CC7B93A5E705}" dt="2021-10-31T06:36:11.252" v="9364" actId="1035"/>
          <ac:spMkLst>
            <pc:docMk/>
            <pc:sldMk cId="194429586" sldId="477"/>
            <ac:spMk id="5" creationId="{95510961-9D99-4017-AF06-5D8856DA5CCC}"/>
          </ac:spMkLst>
        </pc:spChg>
        <pc:spChg chg="add mod">
          <ac:chgData name="董 广忠" userId="5b580d89af8ef92e" providerId="LiveId" clId="{1A790F92-AF0C-4678-8CC8-CC7B93A5E705}" dt="2021-10-31T06:40:29.929" v="9814" actId="1076"/>
          <ac:spMkLst>
            <pc:docMk/>
            <pc:sldMk cId="194429586" sldId="477"/>
            <ac:spMk id="6" creationId="{04637A20-9A19-44EB-A04D-05B34660E6C9}"/>
          </ac:spMkLst>
        </pc:spChg>
        <pc:spChg chg="del">
          <ac:chgData name="董 广忠" userId="5b580d89af8ef92e" providerId="LiveId" clId="{1A790F92-AF0C-4678-8CC8-CC7B93A5E705}" dt="2021-10-31T06:27:37.732" v="8818" actId="478"/>
          <ac:spMkLst>
            <pc:docMk/>
            <pc:sldMk cId="194429586" sldId="477"/>
            <ac:spMk id="7" creationId="{D0EE7659-9AB7-4841-A816-E79C817FF79C}"/>
          </ac:spMkLst>
        </pc:spChg>
        <pc:spChg chg="del">
          <ac:chgData name="董 广忠" userId="5b580d89af8ef92e" providerId="LiveId" clId="{1A790F92-AF0C-4678-8CC8-CC7B93A5E705}" dt="2021-10-31T06:27:37.732" v="8818" actId="478"/>
          <ac:spMkLst>
            <pc:docMk/>
            <pc:sldMk cId="194429586" sldId="477"/>
            <ac:spMk id="8" creationId="{D905F7F7-D471-4D08-B01E-15A23E1BEC3A}"/>
          </ac:spMkLst>
        </pc:spChg>
        <pc:spChg chg="mod">
          <ac:chgData name="董 广忠" userId="5b580d89af8ef92e" providerId="LiveId" clId="{1A790F92-AF0C-4678-8CC8-CC7B93A5E705}" dt="2021-10-31T06:27:45.933" v="8819" actId="108"/>
          <ac:spMkLst>
            <pc:docMk/>
            <pc:sldMk cId="194429586" sldId="477"/>
            <ac:spMk id="28" creationId="{35F67FDB-07C6-4029-B9B2-9BE267F01628}"/>
          </ac:spMkLst>
        </pc:spChg>
        <pc:spChg chg="mod">
          <ac:chgData name="董 广忠" userId="5b580d89af8ef92e" providerId="LiveId" clId="{1A790F92-AF0C-4678-8CC8-CC7B93A5E705}" dt="2021-10-31T06:29:43.764" v="8903" actId="20577"/>
          <ac:spMkLst>
            <pc:docMk/>
            <pc:sldMk cId="194429586" sldId="477"/>
            <ac:spMk id="31" creationId="{8F784661-9536-4330-BAE5-CC55131EA119}"/>
          </ac:spMkLst>
        </pc:spChg>
        <pc:spChg chg="del">
          <ac:chgData name="董 广忠" userId="5b580d89af8ef92e" providerId="LiveId" clId="{1A790F92-AF0C-4678-8CC8-CC7B93A5E705}" dt="2021-10-31T06:27:37.732" v="8818" actId="478"/>
          <ac:spMkLst>
            <pc:docMk/>
            <pc:sldMk cId="194429586" sldId="477"/>
            <ac:spMk id="32" creationId="{93D290AC-5880-47C4-934B-F2CB8A689DE2}"/>
          </ac:spMkLst>
        </pc:spChg>
        <pc:spChg chg="del">
          <ac:chgData name="董 广忠" userId="5b580d89af8ef92e" providerId="LiveId" clId="{1A790F92-AF0C-4678-8CC8-CC7B93A5E705}" dt="2021-10-31T06:27:37.732" v="8818" actId="478"/>
          <ac:spMkLst>
            <pc:docMk/>
            <pc:sldMk cId="194429586" sldId="477"/>
            <ac:spMk id="33" creationId="{2B3B36BF-96AB-42BA-80C5-12DFBB436EE7}"/>
          </ac:spMkLst>
        </pc:spChg>
        <pc:spChg chg="del">
          <ac:chgData name="董 广忠" userId="5b580d89af8ef92e" providerId="LiveId" clId="{1A790F92-AF0C-4678-8CC8-CC7B93A5E705}" dt="2021-10-31T06:27:37.732" v="8818" actId="478"/>
          <ac:spMkLst>
            <pc:docMk/>
            <pc:sldMk cId="194429586" sldId="477"/>
            <ac:spMk id="34" creationId="{47E895CE-E4BE-4D21-AFF3-3B8823097BE9}"/>
          </ac:spMkLst>
        </pc:spChg>
        <pc:spChg chg="del">
          <ac:chgData name="董 广忠" userId="5b580d89af8ef92e" providerId="LiveId" clId="{1A790F92-AF0C-4678-8CC8-CC7B93A5E705}" dt="2021-10-31T06:27:37.732" v="8818" actId="478"/>
          <ac:spMkLst>
            <pc:docMk/>
            <pc:sldMk cId="194429586" sldId="477"/>
            <ac:spMk id="36" creationId="{89378B49-10AC-4E11-95B3-1C0F2D3DA08F}"/>
          </ac:spMkLst>
        </pc:spChg>
        <pc:spChg chg="add mod">
          <ac:chgData name="董 广忠" userId="5b580d89af8ef92e" providerId="LiveId" clId="{1A790F92-AF0C-4678-8CC8-CC7B93A5E705}" dt="2021-10-31T06:36:11.252" v="9364" actId="1035"/>
          <ac:spMkLst>
            <pc:docMk/>
            <pc:sldMk cId="194429586" sldId="477"/>
            <ac:spMk id="37" creationId="{D3F91436-705E-4234-99AB-A90866A03A4C}"/>
          </ac:spMkLst>
        </pc:spChg>
        <pc:spChg chg="del">
          <ac:chgData name="董 广忠" userId="5b580d89af8ef92e" providerId="LiveId" clId="{1A790F92-AF0C-4678-8CC8-CC7B93A5E705}" dt="2021-10-31T06:27:37.732" v="8818" actId="478"/>
          <ac:spMkLst>
            <pc:docMk/>
            <pc:sldMk cId="194429586" sldId="477"/>
            <ac:spMk id="38" creationId="{13F78387-FD58-4751-964D-E44B9E3C65EA}"/>
          </ac:spMkLst>
        </pc:spChg>
        <pc:spChg chg="del">
          <ac:chgData name="董 广忠" userId="5b580d89af8ef92e" providerId="LiveId" clId="{1A790F92-AF0C-4678-8CC8-CC7B93A5E705}" dt="2021-10-31T06:27:37.732" v="8818" actId="478"/>
          <ac:spMkLst>
            <pc:docMk/>
            <pc:sldMk cId="194429586" sldId="477"/>
            <ac:spMk id="39" creationId="{F8493CC2-70F3-4264-9E9E-1CB873465555}"/>
          </ac:spMkLst>
        </pc:spChg>
        <pc:spChg chg="del">
          <ac:chgData name="董 广忠" userId="5b580d89af8ef92e" providerId="LiveId" clId="{1A790F92-AF0C-4678-8CC8-CC7B93A5E705}" dt="2021-10-31T06:27:37.732" v="8818" actId="478"/>
          <ac:spMkLst>
            <pc:docMk/>
            <pc:sldMk cId="194429586" sldId="477"/>
            <ac:spMk id="40" creationId="{91AB2F36-3DD8-4BCE-811D-B85AF085F4CF}"/>
          </ac:spMkLst>
        </pc:spChg>
        <pc:spChg chg="del">
          <ac:chgData name="董 广忠" userId="5b580d89af8ef92e" providerId="LiveId" clId="{1A790F92-AF0C-4678-8CC8-CC7B93A5E705}" dt="2021-10-31T06:27:37.732" v="8818" actId="478"/>
          <ac:spMkLst>
            <pc:docMk/>
            <pc:sldMk cId="194429586" sldId="477"/>
            <ac:spMk id="41" creationId="{B369A718-EF17-4ADD-911F-44EAF6B88AE0}"/>
          </ac:spMkLst>
        </pc:spChg>
        <pc:spChg chg="del">
          <ac:chgData name="董 广忠" userId="5b580d89af8ef92e" providerId="LiveId" clId="{1A790F92-AF0C-4678-8CC8-CC7B93A5E705}" dt="2021-10-31T06:27:37.732" v="8818" actId="478"/>
          <ac:spMkLst>
            <pc:docMk/>
            <pc:sldMk cId="194429586" sldId="477"/>
            <ac:spMk id="42" creationId="{2C4C6050-1AA1-4007-8F48-2FCEB1DFEA1E}"/>
          </ac:spMkLst>
        </pc:spChg>
        <pc:spChg chg="add mod">
          <ac:chgData name="董 广忠" userId="5b580d89af8ef92e" providerId="LiveId" clId="{1A790F92-AF0C-4678-8CC8-CC7B93A5E705}" dt="2021-10-31T06:38:43.060" v="9671" actId="1076"/>
          <ac:spMkLst>
            <pc:docMk/>
            <pc:sldMk cId="194429586" sldId="477"/>
            <ac:spMk id="43" creationId="{99ADA9C8-E02B-409A-9CE7-00EDE14631FE}"/>
          </ac:spMkLst>
        </pc:spChg>
        <pc:spChg chg="add mod">
          <ac:chgData name="董 广忠" userId="5b580d89af8ef92e" providerId="LiveId" clId="{1A790F92-AF0C-4678-8CC8-CC7B93A5E705}" dt="2021-10-31T06:36:11.252" v="9364" actId="1035"/>
          <ac:spMkLst>
            <pc:docMk/>
            <pc:sldMk cId="194429586" sldId="477"/>
            <ac:spMk id="44" creationId="{9357687A-85F6-44DB-B411-BF7A1CFB49FD}"/>
          </ac:spMkLst>
        </pc:spChg>
        <pc:spChg chg="add mod">
          <ac:chgData name="董 广忠" userId="5b580d89af8ef92e" providerId="LiveId" clId="{1A790F92-AF0C-4678-8CC8-CC7B93A5E705}" dt="2021-10-31T06:36:11.252" v="9364" actId="1035"/>
          <ac:spMkLst>
            <pc:docMk/>
            <pc:sldMk cId="194429586" sldId="477"/>
            <ac:spMk id="45" creationId="{DDE084CE-22B2-4A85-9752-3C05654AEEB8}"/>
          </ac:spMkLst>
        </pc:spChg>
        <pc:spChg chg="add del mod">
          <ac:chgData name="董 广忠" userId="5b580d89af8ef92e" providerId="LiveId" clId="{1A790F92-AF0C-4678-8CC8-CC7B93A5E705}" dt="2021-10-31T06:31:31.350" v="8991" actId="478"/>
          <ac:spMkLst>
            <pc:docMk/>
            <pc:sldMk cId="194429586" sldId="477"/>
            <ac:spMk id="46" creationId="{D9CF7ED1-E990-4B2C-A27B-39A43722D7B6}"/>
          </ac:spMkLst>
        </pc:spChg>
        <pc:spChg chg="add mod">
          <ac:chgData name="董 广忠" userId="5b580d89af8ef92e" providerId="LiveId" clId="{1A790F92-AF0C-4678-8CC8-CC7B93A5E705}" dt="2021-10-31T06:36:11.252" v="9364" actId="1035"/>
          <ac:spMkLst>
            <pc:docMk/>
            <pc:sldMk cId="194429586" sldId="477"/>
            <ac:spMk id="47" creationId="{BB9DA621-C4FD-4692-8E00-677C25335F08}"/>
          </ac:spMkLst>
        </pc:spChg>
        <pc:spChg chg="add mod">
          <ac:chgData name="董 广忠" userId="5b580d89af8ef92e" providerId="LiveId" clId="{1A790F92-AF0C-4678-8CC8-CC7B93A5E705}" dt="2021-10-31T06:36:11.252" v="9364" actId="1035"/>
          <ac:spMkLst>
            <pc:docMk/>
            <pc:sldMk cId="194429586" sldId="477"/>
            <ac:spMk id="48" creationId="{77AEBFB2-FFD3-4891-8D6F-A8D8F87A3502}"/>
          </ac:spMkLst>
        </pc:spChg>
        <pc:spChg chg="add mod">
          <ac:chgData name="董 广忠" userId="5b580d89af8ef92e" providerId="LiveId" clId="{1A790F92-AF0C-4678-8CC8-CC7B93A5E705}" dt="2021-10-31T06:36:11.252" v="9364" actId="1035"/>
          <ac:spMkLst>
            <pc:docMk/>
            <pc:sldMk cId="194429586" sldId="477"/>
            <ac:spMk id="49" creationId="{264E3AD9-DC5E-4D68-88A7-91CF9F7B840B}"/>
          </ac:spMkLst>
        </pc:spChg>
        <pc:spChg chg="add mod">
          <ac:chgData name="董 广忠" userId="5b580d89af8ef92e" providerId="LiveId" clId="{1A790F92-AF0C-4678-8CC8-CC7B93A5E705}" dt="2021-10-31T06:36:11.252" v="9364" actId="1035"/>
          <ac:spMkLst>
            <pc:docMk/>
            <pc:sldMk cId="194429586" sldId="477"/>
            <ac:spMk id="50" creationId="{643136D2-0E5B-423B-98B3-EB8D2B9AC0BC}"/>
          </ac:spMkLst>
        </pc:spChg>
        <pc:spChg chg="add mod">
          <ac:chgData name="董 广忠" userId="5b580d89af8ef92e" providerId="LiveId" clId="{1A790F92-AF0C-4678-8CC8-CC7B93A5E705}" dt="2021-10-31T06:34:20.029" v="9249" actId="571"/>
          <ac:spMkLst>
            <pc:docMk/>
            <pc:sldMk cId="194429586" sldId="477"/>
            <ac:spMk id="51" creationId="{5F019C18-732F-4AC9-9598-5C5B8BDCFFAA}"/>
          </ac:spMkLst>
        </pc:spChg>
        <pc:spChg chg="add mod">
          <ac:chgData name="董 广忠" userId="5b580d89af8ef92e" providerId="LiveId" clId="{1A790F92-AF0C-4678-8CC8-CC7B93A5E705}" dt="2021-10-31T06:34:20.029" v="9249" actId="571"/>
          <ac:spMkLst>
            <pc:docMk/>
            <pc:sldMk cId="194429586" sldId="477"/>
            <ac:spMk id="52" creationId="{B5E60B23-219D-43D1-9B0C-C0B58A2CE95E}"/>
          </ac:spMkLst>
        </pc:spChg>
        <pc:spChg chg="add mod">
          <ac:chgData name="董 广忠" userId="5b580d89af8ef92e" providerId="LiveId" clId="{1A790F92-AF0C-4678-8CC8-CC7B93A5E705}" dt="2021-10-31T06:36:11.252" v="9364" actId="1035"/>
          <ac:spMkLst>
            <pc:docMk/>
            <pc:sldMk cId="194429586" sldId="477"/>
            <ac:spMk id="53" creationId="{F8500FFD-6BCB-46B7-8A84-6F6FF1F2C8D1}"/>
          </ac:spMkLst>
        </pc:spChg>
        <pc:spChg chg="add mod">
          <ac:chgData name="董 广忠" userId="5b580d89af8ef92e" providerId="LiveId" clId="{1A790F92-AF0C-4678-8CC8-CC7B93A5E705}" dt="2021-10-31T06:38:43.060" v="9671" actId="1076"/>
          <ac:spMkLst>
            <pc:docMk/>
            <pc:sldMk cId="194429586" sldId="477"/>
            <ac:spMk id="54" creationId="{56CD20BA-6572-4564-94B3-6B9393057000}"/>
          </ac:spMkLst>
        </pc:spChg>
        <pc:spChg chg="add mod">
          <ac:chgData name="董 广忠" userId="5b580d89af8ef92e" providerId="LiveId" clId="{1A790F92-AF0C-4678-8CC8-CC7B93A5E705}" dt="2021-10-31T06:36:11.252" v="9364" actId="1035"/>
          <ac:spMkLst>
            <pc:docMk/>
            <pc:sldMk cId="194429586" sldId="477"/>
            <ac:spMk id="55" creationId="{44983924-AD46-49E1-BA1E-71851FE3995B}"/>
          </ac:spMkLst>
        </pc:spChg>
        <pc:spChg chg="add mod">
          <ac:chgData name="董 广忠" userId="5b580d89af8ef92e" providerId="LiveId" clId="{1A790F92-AF0C-4678-8CC8-CC7B93A5E705}" dt="2021-10-31T06:38:43.060" v="9671" actId="1076"/>
          <ac:spMkLst>
            <pc:docMk/>
            <pc:sldMk cId="194429586" sldId="477"/>
            <ac:spMk id="56" creationId="{5DD7F004-89E7-4B81-806B-C0FE4195734A}"/>
          </ac:spMkLst>
        </pc:spChg>
        <pc:spChg chg="add mod">
          <ac:chgData name="董 广忠" userId="5b580d89af8ef92e" providerId="LiveId" clId="{1A790F92-AF0C-4678-8CC8-CC7B93A5E705}" dt="2021-10-31T06:38:43.060" v="9671" actId="1076"/>
          <ac:spMkLst>
            <pc:docMk/>
            <pc:sldMk cId="194429586" sldId="477"/>
            <ac:spMk id="57" creationId="{CB7C2CC6-20B4-493D-A727-2591F2934B78}"/>
          </ac:spMkLst>
        </pc:spChg>
        <pc:spChg chg="add mod">
          <ac:chgData name="董 广忠" userId="5b580d89af8ef92e" providerId="LiveId" clId="{1A790F92-AF0C-4678-8CC8-CC7B93A5E705}" dt="2021-10-31T06:38:43.060" v="9671" actId="1076"/>
          <ac:spMkLst>
            <pc:docMk/>
            <pc:sldMk cId="194429586" sldId="477"/>
            <ac:spMk id="58" creationId="{930FC38D-196A-4571-89D6-1674F79DC79E}"/>
          </ac:spMkLst>
        </pc:spChg>
        <pc:spChg chg="add mod">
          <ac:chgData name="董 广忠" userId="5b580d89af8ef92e" providerId="LiveId" clId="{1A790F92-AF0C-4678-8CC8-CC7B93A5E705}" dt="2021-10-31T06:38:43.060" v="9671" actId="1076"/>
          <ac:spMkLst>
            <pc:docMk/>
            <pc:sldMk cId="194429586" sldId="477"/>
            <ac:spMk id="59" creationId="{9DDDAE0D-7DCD-4F0A-AB2F-7B8F73CB36D1}"/>
          </ac:spMkLst>
        </pc:spChg>
        <pc:spChg chg="add mod">
          <ac:chgData name="董 广忠" userId="5b580d89af8ef92e" providerId="LiveId" clId="{1A790F92-AF0C-4678-8CC8-CC7B93A5E705}" dt="2021-10-31T06:38:43.060" v="9671" actId="1076"/>
          <ac:spMkLst>
            <pc:docMk/>
            <pc:sldMk cId="194429586" sldId="477"/>
            <ac:spMk id="60" creationId="{60A568A6-649C-4A8C-A9FE-9B92C0F3B518}"/>
          </ac:spMkLst>
        </pc:spChg>
        <pc:spChg chg="add mod">
          <ac:chgData name="董 广忠" userId="5b580d89af8ef92e" providerId="LiveId" clId="{1A790F92-AF0C-4678-8CC8-CC7B93A5E705}" dt="2021-10-31T06:38:35.344" v="9670" actId="14100"/>
          <ac:spMkLst>
            <pc:docMk/>
            <pc:sldMk cId="194429586" sldId="477"/>
            <ac:spMk id="61" creationId="{2CFA7E89-7543-4D03-869C-AC6DD384D3BD}"/>
          </ac:spMkLst>
        </pc:spChg>
        <pc:spChg chg="add mod">
          <ac:chgData name="董 广忠" userId="5b580d89af8ef92e" providerId="LiveId" clId="{1A790F92-AF0C-4678-8CC8-CC7B93A5E705}" dt="2021-10-31T06:40:26.367" v="9813" actId="14100"/>
          <ac:spMkLst>
            <pc:docMk/>
            <pc:sldMk cId="194429586" sldId="477"/>
            <ac:spMk id="62" creationId="{023DFF75-B3E1-4863-BC2A-1DA1E3982CA7}"/>
          </ac:spMkLst>
        </pc:spChg>
        <pc:spChg chg="add mod">
          <ac:chgData name="董 广忠" userId="5b580d89af8ef92e" providerId="LiveId" clId="{1A790F92-AF0C-4678-8CC8-CC7B93A5E705}" dt="2021-10-31T06:38:57.213" v="9682" actId="20577"/>
          <ac:spMkLst>
            <pc:docMk/>
            <pc:sldMk cId="194429586" sldId="477"/>
            <ac:spMk id="63" creationId="{237769AE-3039-449B-97D9-C82FDDC1EB9E}"/>
          </ac:spMkLst>
        </pc:spChg>
        <pc:spChg chg="add mod">
          <ac:chgData name="董 广忠" userId="5b580d89af8ef92e" providerId="LiveId" clId="{1A790F92-AF0C-4678-8CC8-CC7B93A5E705}" dt="2021-10-31T06:39:09.882" v="9696" actId="20577"/>
          <ac:spMkLst>
            <pc:docMk/>
            <pc:sldMk cId="194429586" sldId="477"/>
            <ac:spMk id="64" creationId="{57D5DC7A-4E86-48D2-8DD1-65D39B0524B7}"/>
          </ac:spMkLst>
        </pc:spChg>
        <pc:spChg chg="add mod">
          <ac:chgData name="董 广忠" userId="5b580d89af8ef92e" providerId="LiveId" clId="{1A790F92-AF0C-4678-8CC8-CC7B93A5E705}" dt="2021-10-31T06:40:00.326" v="9809" actId="20577"/>
          <ac:spMkLst>
            <pc:docMk/>
            <pc:sldMk cId="194429586" sldId="477"/>
            <ac:spMk id="65" creationId="{704EB6B4-FEDF-4724-A0B9-CBEC0F0F1898}"/>
          </ac:spMkLst>
        </pc:spChg>
        <pc:spChg chg="add mod">
          <ac:chgData name="董 广忠" userId="5b580d89af8ef92e" providerId="LiveId" clId="{1A790F92-AF0C-4678-8CC8-CC7B93A5E705}" dt="2021-10-31T06:41:06.498" v="9917" actId="1076"/>
          <ac:spMkLst>
            <pc:docMk/>
            <pc:sldMk cId="194429586" sldId="477"/>
            <ac:spMk id="66" creationId="{169D5A03-B2F6-477C-A43C-685A7210525F}"/>
          </ac:spMkLst>
        </pc:spChg>
        <pc:cxnChg chg="add mod">
          <ac:chgData name="董 广忠" userId="5b580d89af8ef92e" providerId="LiveId" clId="{1A790F92-AF0C-4678-8CC8-CC7B93A5E705}" dt="2021-10-31T06:36:11.252" v="9364" actId="1035"/>
          <ac:cxnSpMkLst>
            <pc:docMk/>
            <pc:sldMk cId="194429586" sldId="477"/>
            <ac:cxnSpMk id="35" creationId="{10329216-FADD-451C-8800-C288606BF761}"/>
          </ac:cxnSpMkLst>
        </pc:cxnChg>
      </pc:sldChg>
      <pc:sldChg chg="addSp delSp modSp add del mod">
        <pc:chgData name="董 广忠" userId="5b580d89af8ef92e" providerId="LiveId" clId="{1A790F92-AF0C-4678-8CC8-CC7B93A5E705}" dt="2021-10-31T06:25:53.408" v="8708"/>
        <pc:sldMkLst>
          <pc:docMk/>
          <pc:sldMk cId="1136200583" sldId="477"/>
        </pc:sldMkLst>
        <pc:spChg chg="mod">
          <ac:chgData name="董 广忠" userId="5b580d89af8ef92e" providerId="LiveId" clId="{1A790F92-AF0C-4678-8CC8-CC7B93A5E705}" dt="2021-10-31T06:25:52.581" v="8705" actId="108"/>
          <ac:spMkLst>
            <pc:docMk/>
            <pc:sldMk cId="1136200583" sldId="477"/>
            <ac:spMk id="2" creationId="{73F425A4-1098-4ECA-BF5E-961C7BF65709}"/>
          </ac:spMkLst>
        </pc:spChg>
        <pc:spChg chg="add del">
          <ac:chgData name="董 广忠" userId="5b580d89af8ef92e" providerId="LiveId" clId="{1A790F92-AF0C-4678-8CC8-CC7B93A5E705}" dt="2021-10-31T06:25:53.065" v="8707" actId="478"/>
          <ac:spMkLst>
            <pc:docMk/>
            <pc:sldMk cId="1136200583" sldId="477"/>
            <ac:spMk id="4" creationId="{38B7A851-B5F6-48A4-8008-D18A6722A992}"/>
          </ac:spMkLst>
        </pc:spChg>
        <pc:spChg chg="add del">
          <ac:chgData name="董 广忠" userId="5b580d89af8ef92e" providerId="LiveId" clId="{1A790F92-AF0C-4678-8CC8-CC7B93A5E705}" dt="2021-10-31T06:25:53.065" v="8707" actId="478"/>
          <ac:spMkLst>
            <pc:docMk/>
            <pc:sldMk cId="1136200583" sldId="477"/>
            <ac:spMk id="7" creationId="{D0EE7659-9AB7-4841-A816-E79C817FF79C}"/>
          </ac:spMkLst>
        </pc:spChg>
        <pc:spChg chg="add del">
          <ac:chgData name="董 广忠" userId="5b580d89af8ef92e" providerId="LiveId" clId="{1A790F92-AF0C-4678-8CC8-CC7B93A5E705}" dt="2021-10-31T06:25:53.065" v="8707" actId="478"/>
          <ac:spMkLst>
            <pc:docMk/>
            <pc:sldMk cId="1136200583" sldId="477"/>
            <ac:spMk id="8" creationId="{D905F7F7-D471-4D08-B01E-15A23E1BEC3A}"/>
          </ac:spMkLst>
        </pc:spChg>
        <pc:spChg chg="mod">
          <ac:chgData name="董 广忠" userId="5b580d89af8ef92e" providerId="LiveId" clId="{1A790F92-AF0C-4678-8CC8-CC7B93A5E705}" dt="2021-10-31T06:25:52.799" v="8706" actId="108"/>
          <ac:spMkLst>
            <pc:docMk/>
            <pc:sldMk cId="1136200583" sldId="477"/>
            <ac:spMk id="28" creationId="{35F67FDB-07C6-4029-B9B2-9BE267F01628}"/>
          </ac:spMkLst>
        </pc:spChg>
        <pc:spChg chg="add del">
          <ac:chgData name="董 广忠" userId="5b580d89af8ef92e" providerId="LiveId" clId="{1A790F92-AF0C-4678-8CC8-CC7B93A5E705}" dt="2021-10-31T06:25:53.065" v="8707" actId="478"/>
          <ac:spMkLst>
            <pc:docMk/>
            <pc:sldMk cId="1136200583" sldId="477"/>
            <ac:spMk id="32" creationId="{93D290AC-5880-47C4-934B-F2CB8A689DE2}"/>
          </ac:spMkLst>
        </pc:spChg>
        <pc:spChg chg="add del">
          <ac:chgData name="董 广忠" userId="5b580d89af8ef92e" providerId="LiveId" clId="{1A790F92-AF0C-4678-8CC8-CC7B93A5E705}" dt="2021-10-31T06:25:53.065" v="8707" actId="478"/>
          <ac:spMkLst>
            <pc:docMk/>
            <pc:sldMk cId="1136200583" sldId="477"/>
            <ac:spMk id="33" creationId="{2B3B36BF-96AB-42BA-80C5-12DFBB436EE7}"/>
          </ac:spMkLst>
        </pc:spChg>
        <pc:spChg chg="add del">
          <ac:chgData name="董 广忠" userId="5b580d89af8ef92e" providerId="LiveId" clId="{1A790F92-AF0C-4678-8CC8-CC7B93A5E705}" dt="2021-10-31T06:25:53.065" v="8707" actId="478"/>
          <ac:spMkLst>
            <pc:docMk/>
            <pc:sldMk cId="1136200583" sldId="477"/>
            <ac:spMk id="36" creationId="{89378B49-10AC-4E11-95B3-1C0F2D3DA08F}"/>
          </ac:spMkLst>
        </pc:spChg>
        <pc:spChg chg="add del">
          <ac:chgData name="董 广忠" userId="5b580d89af8ef92e" providerId="LiveId" clId="{1A790F92-AF0C-4678-8CC8-CC7B93A5E705}" dt="2021-10-31T06:25:53.065" v="8707" actId="478"/>
          <ac:spMkLst>
            <pc:docMk/>
            <pc:sldMk cId="1136200583" sldId="477"/>
            <ac:spMk id="38" creationId="{13F78387-FD58-4751-964D-E44B9E3C65EA}"/>
          </ac:spMkLst>
        </pc:spChg>
        <pc:spChg chg="add del">
          <ac:chgData name="董 广忠" userId="5b580d89af8ef92e" providerId="LiveId" clId="{1A790F92-AF0C-4678-8CC8-CC7B93A5E705}" dt="2021-10-31T06:25:53.065" v="8707" actId="478"/>
          <ac:spMkLst>
            <pc:docMk/>
            <pc:sldMk cId="1136200583" sldId="477"/>
            <ac:spMk id="39" creationId="{F8493CC2-70F3-4264-9E9E-1CB873465555}"/>
          </ac:spMkLst>
        </pc:spChg>
        <pc:spChg chg="add del">
          <ac:chgData name="董 广忠" userId="5b580d89af8ef92e" providerId="LiveId" clId="{1A790F92-AF0C-4678-8CC8-CC7B93A5E705}" dt="2021-10-31T06:25:53.065" v="8707" actId="478"/>
          <ac:spMkLst>
            <pc:docMk/>
            <pc:sldMk cId="1136200583" sldId="477"/>
            <ac:spMk id="40" creationId="{91AB2F36-3DD8-4BCE-811D-B85AF085F4CF}"/>
          </ac:spMkLst>
        </pc:spChg>
      </pc:sldChg>
      <pc:sldChg chg="addSp delSp modSp add mod">
        <pc:chgData name="董 广忠" userId="5b580d89af8ef92e" providerId="LiveId" clId="{1A790F92-AF0C-4678-8CC8-CC7B93A5E705}" dt="2021-10-31T06:45:09.772" v="10238" actId="20577"/>
        <pc:sldMkLst>
          <pc:docMk/>
          <pc:sldMk cId="3606760301" sldId="478"/>
        </pc:sldMkLst>
        <pc:spChg chg="del">
          <ac:chgData name="董 广忠" userId="5b580d89af8ef92e" providerId="LiveId" clId="{1A790F92-AF0C-4678-8CC8-CC7B93A5E705}" dt="2021-10-31T06:41:25.004" v="9921" actId="478"/>
          <ac:spMkLst>
            <pc:docMk/>
            <pc:sldMk cId="3606760301" sldId="478"/>
            <ac:spMk id="5" creationId="{95510961-9D99-4017-AF06-5D8856DA5CCC}"/>
          </ac:spMkLst>
        </pc:spChg>
        <pc:spChg chg="del">
          <ac:chgData name="董 广忠" userId="5b580d89af8ef92e" providerId="LiveId" clId="{1A790F92-AF0C-4678-8CC8-CC7B93A5E705}" dt="2021-10-31T06:41:25.004" v="9921" actId="478"/>
          <ac:spMkLst>
            <pc:docMk/>
            <pc:sldMk cId="3606760301" sldId="478"/>
            <ac:spMk id="6" creationId="{04637A20-9A19-44EB-A04D-05B34660E6C9}"/>
          </ac:spMkLst>
        </pc:spChg>
        <pc:spChg chg="mod">
          <ac:chgData name="董 广忠" userId="5b580d89af8ef92e" providerId="LiveId" clId="{1A790F92-AF0C-4678-8CC8-CC7B93A5E705}" dt="2021-10-31T06:41:20.994" v="9920" actId="108"/>
          <ac:spMkLst>
            <pc:docMk/>
            <pc:sldMk cId="3606760301" sldId="478"/>
            <ac:spMk id="28" creationId="{35F67FDB-07C6-4029-B9B2-9BE267F01628}"/>
          </ac:spMkLst>
        </pc:spChg>
        <pc:spChg chg="mod">
          <ac:chgData name="董 广忠" userId="5b580d89af8ef92e" providerId="LiveId" clId="{1A790F92-AF0C-4678-8CC8-CC7B93A5E705}" dt="2021-10-31T06:41:17.808" v="9919" actId="108"/>
          <ac:spMkLst>
            <pc:docMk/>
            <pc:sldMk cId="3606760301" sldId="478"/>
            <ac:spMk id="29" creationId="{40ED3B22-1EB0-4487-8EB8-01B9CCBEE234}"/>
          </ac:spMkLst>
        </pc:spChg>
        <pc:spChg chg="mod">
          <ac:chgData name="董 广忠" userId="5b580d89af8ef92e" providerId="LiveId" clId="{1A790F92-AF0C-4678-8CC8-CC7B93A5E705}" dt="2021-10-31T06:42:31.144" v="9952" actId="207"/>
          <ac:spMkLst>
            <pc:docMk/>
            <pc:sldMk cId="3606760301" sldId="478"/>
            <ac:spMk id="31" creationId="{8F784661-9536-4330-BAE5-CC55131EA119}"/>
          </ac:spMkLst>
        </pc:spChg>
        <pc:spChg chg="del">
          <ac:chgData name="董 广忠" userId="5b580d89af8ef92e" providerId="LiveId" clId="{1A790F92-AF0C-4678-8CC8-CC7B93A5E705}" dt="2021-10-31T06:41:25.004" v="9921" actId="478"/>
          <ac:spMkLst>
            <pc:docMk/>
            <pc:sldMk cId="3606760301" sldId="478"/>
            <ac:spMk id="37" creationId="{D3F91436-705E-4234-99AB-A90866A03A4C}"/>
          </ac:spMkLst>
        </pc:spChg>
        <pc:spChg chg="add mod">
          <ac:chgData name="董 广忠" userId="5b580d89af8ef92e" providerId="LiveId" clId="{1A790F92-AF0C-4678-8CC8-CC7B93A5E705}" dt="2021-10-31T06:45:09.772" v="10238" actId="20577"/>
          <ac:spMkLst>
            <pc:docMk/>
            <pc:sldMk cId="3606760301" sldId="478"/>
            <ac:spMk id="42" creationId="{97DE77D8-75AC-4C0C-9034-1A49792CA2E4}"/>
          </ac:spMkLst>
        </pc:spChg>
        <pc:spChg chg="del">
          <ac:chgData name="董 广忠" userId="5b580d89af8ef92e" providerId="LiveId" clId="{1A790F92-AF0C-4678-8CC8-CC7B93A5E705}" dt="2021-10-31T06:41:25.004" v="9921" actId="478"/>
          <ac:spMkLst>
            <pc:docMk/>
            <pc:sldMk cId="3606760301" sldId="478"/>
            <ac:spMk id="43" creationId="{99ADA9C8-E02B-409A-9CE7-00EDE14631FE}"/>
          </ac:spMkLst>
        </pc:spChg>
        <pc:spChg chg="del">
          <ac:chgData name="董 广忠" userId="5b580d89af8ef92e" providerId="LiveId" clId="{1A790F92-AF0C-4678-8CC8-CC7B93A5E705}" dt="2021-10-31T06:41:25.004" v="9921" actId="478"/>
          <ac:spMkLst>
            <pc:docMk/>
            <pc:sldMk cId="3606760301" sldId="478"/>
            <ac:spMk id="44" creationId="{9357687A-85F6-44DB-B411-BF7A1CFB49FD}"/>
          </ac:spMkLst>
        </pc:spChg>
        <pc:spChg chg="del">
          <ac:chgData name="董 广忠" userId="5b580d89af8ef92e" providerId="LiveId" clId="{1A790F92-AF0C-4678-8CC8-CC7B93A5E705}" dt="2021-10-31T06:41:25.004" v="9921" actId="478"/>
          <ac:spMkLst>
            <pc:docMk/>
            <pc:sldMk cId="3606760301" sldId="478"/>
            <ac:spMk id="45" creationId="{DDE084CE-22B2-4A85-9752-3C05654AEEB8}"/>
          </ac:spMkLst>
        </pc:spChg>
        <pc:spChg chg="del">
          <ac:chgData name="董 广忠" userId="5b580d89af8ef92e" providerId="LiveId" clId="{1A790F92-AF0C-4678-8CC8-CC7B93A5E705}" dt="2021-10-31T06:41:25.004" v="9921" actId="478"/>
          <ac:spMkLst>
            <pc:docMk/>
            <pc:sldMk cId="3606760301" sldId="478"/>
            <ac:spMk id="47" creationId="{BB9DA621-C4FD-4692-8E00-677C25335F08}"/>
          </ac:spMkLst>
        </pc:spChg>
        <pc:spChg chg="del">
          <ac:chgData name="董 广忠" userId="5b580d89af8ef92e" providerId="LiveId" clId="{1A790F92-AF0C-4678-8CC8-CC7B93A5E705}" dt="2021-10-31T06:41:25.004" v="9921" actId="478"/>
          <ac:spMkLst>
            <pc:docMk/>
            <pc:sldMk cId="3606760301" sldId="478"/>
            <ac:spMk id="48" creationId="{77AEBFB2-FFD3-4891-8D6F-A8D8F87A3502}"/>
          </ac:spMkLst>
        </pc:spChg>
        <pc:spChg chg="del">
          <ac:chgData name="董 广忠" userId="5b580d89af8ef92e" providerId="LiveId" clId="{1A790F92-AF0C-4678-8CC8-CC7B93A5E705}" dt="2021-10-31T06:41:25.004" v="9921" actId="478"/>
          <ac:spMkLst>
            <pc:docMk/>
            <pc:sldMk cId="3606760301" sldId="478"/>
            <ac:spMk id="49" creationId="{264E3AD9-DC5E-4D68-88A7-91CF9F7B840B}"/>
          </ac:spMkLst>
        </pc:spChg>
        <pc:spChg chg="del">
          <ac:chgData name="董 广忠" userId="5b580d89af8ef92e" providerId="LiveId" clId="{1A790F92-AF0C-4678-8CC8-CC7B93A5E705}" dt="2021-10-31T06:41:25.004" v="9921" actId="478"/>
          <ac:spMkLst>
            <pc:docMk/>
            <pc:sldMk cId="3606760301" sldId="478"/>
            <ac:spMk id="50" creationId="{643136D2-0E5B-423B-98B3-EB8D2B9AC0BC}"/>
          </ac:spMkLst>
        </pc:spChg>
        <pc:spChg chg="del">
          <ac:chgData name="董 广忠" userId="5b580d89af8ef92e" providerId="LiveId" clId="{1A790F92-AF0C-4678-8CC8-CC7B93A5E705}" dt="2021-10-31T06:41:25.004" v="9921" actId="478"/>
          <ac:spMkLst>
            <pc:docMk/>
            <pc:sldMk cId="3606760301" sldId="478"/>
            <ac:spMk id="53" creationId="{F8500FFD-6BCB-46B7-8A84-6F6FF1F2C8D1}"/>
          </ac:spMkLst>
        </pc:spChg>
        <pc:spChg chg="del">
          <ac:chgData name="董 广忠" userId="5b580d89af8ef92e" providerId="LiveId" clId="{1A790F92-AF0C-4678-8CC8-CC7B93A5E705}" dt="2021-10-31T06:41:25.004" v="9921" actId="478"/>
          <ac:spMkLst>
            <pc:docMk/>
            <pc:sldMk cId="3606760301" sldId="478"/>
            <ac:spMk id="54" creationId="{56CD20BA-6572-4564-94B3-6B9393057000}"/>
          </ac:spMkLst>
        </pc:spChg>
        <pc:spChg chg="del">
          <ac:chgData name="董 广忠" userId="5b580d89af8ef92e" providerId="LiveId" clId="{1A790F92-AF0C-4678-8CC8-CC7B93A5E705}" dt="2021-10-31T06:41:25.004" v="9921" actId="478"/>
          <ac:spMkLst>
            <pc:docMk/>
            <pc:sldMk cId="3606760301" sldId="478"/>
            <ac:spMk id="55" creationId="{44983924-AD46-49E1-BA1E-71851FE3995B}"/>
          </ac:spMkLst>
        </pc:spChg>
        <pc:spChg chg="del">
          <ac:chgData name="董 广忠" userId="5b580d89af8ef92e" providerId="LiveId" clId="{1A790F92-AF0C-4678-8CC8-CC7B93A5E705}" dt="2021-10-31T06:41:25.004" v="9921" actId="478"/>
          <ac:spMkLst>
            <pc:docMk/>
            <pc:sldMk cId="3606760301" sldId="478"/>
            <ac:spMk id="56" creationId="{5DD7F004-89E7-4B81-806B-C0FE4195734A}"/>
          </ac:spMkLst>
        </pc:spChg>
        <pc:spChg chg="del">
          <ac:chgData name="董 广忠" userId="5b580d89af8ef92e" providerId="LiveId" clId="{1A790F92-AF0C-4678-8CC8-CC7B93A5E705}" dt="2021-10-31T06:41:25.004" v="9921" actId="478"/>
          <ac:spMkLst>
            <pc:docMk/>
            <pc:sldMk cId="3606760301" sldId="478"/>
            <ac:spMk id="57" creationId="{CB7C2CC6-20B4-493D-A727-2591F2934B78}"/>
          </ac:spMkLst>
        </pc:spChg>
        <pc:spChg chg="del">
          <ac:chgData name="董 广忠" userId="5b580d89af8ef92e" providerId="LiveId" clId="{1A790F92-AF0C-4678-8CC8-CC7B93A5E705}" dt="2021-10-31T06:41:25.004" v="9921" actId="478"/>
          <ac:spMkLst>
            <pc:docMk/>
            <pc:sldMk cId="3606760301" sldId="478"/>
            <ac:spMk id="58" creationId="{930FC38D-196A-4571-89D6-1674F79DC79E}"/>
          </ac:spMkLst>
        </pc:spChg>
        <pc:spChg chg="del">
          <ac:chgData name="董 广忠" userId="5b580d89af8ef92e" providerId="LiveId" clId="{1A790F92-AF0C-4678-8CC8-CC7B93A5E705}" dt="2021-10-31T06:41:25.004" v="9921" actId="478"/>
          <ac:spMkLst>
            <pc:docMk/>
            <pc:sldMk cId="3606760301" sldId="478"/>
            <ac:spMk id="59" creationId="{9DDDAE0D-7DCD-4F0A-AB2F-7B8F73CB36D1}"/>
          </ac:spMkLst>
        </pc:spChg>
        <pc:spChg chg="del">
          <ac:chgData name="董 广忠" userId="5b580d89af8ef92e" providerId="LiveId" clId="{1A790F92-AF0C-4678-8CC8-CC7B93A5E705}" dt="2021-10-31T06:41:25.004" v="9921" actId="478"/>
          <ac:spMkLst>
            <pc:docMk/>
            <pc:sldMk cId="3606760301" sldId="478"/>
            <ac:spMk id="60" creationId="{60A568A6-649C-4A8C-A9FE-9B92C0F3B518}"/>
          </ac:spMkLst>
        </pc:spChg>
        <pc:spChg chg="del">
          <ac:chgData name="董 广忠" userId="5b580d89af8ef92e" providerId="LiveId" clId="{1A790F92-AF0C-4678-8CC8-CC7B93A5E705}" dt="2021-10-31T06:41:25.004" v="9921" actId="478"/>
          <ac:spMkLst>
            <pc:docMk/>
            <pc:sldMk cId="3606760301" sldId="478"/>
            <ac:spMk id="61" creationId="{2CFA7E89-7543-4D03-869C-AC6DD384D3BD}"/>
          </ac:spMkLst>
        </pc:spChg>
        <pc:spChg chg="del">
          <ac:chgData name="董 广忠" userId="5b580d89af8ef92e" providerId="LiveId" clId="{1A790F92-AF0C-4678-8CC8-CC7B93A5E705}" dt="2021-10-31T06:41:25.004" v="9921" actId="478"/>
          <ac:spMkLst>
            <pc:docMk/>
            <pc:sldMk cId="3606760301" sldId="478"/>
            <ac:spMk id="62" creationId="{023DFF75-B3E1-4863-BC2A-1DA1E3982CA7}"/>
          </ac:spMkLst>
        </pc:spChg>
        <pc:spChg chg="del">
          <ac:chgData name="董 广忠" userId="5b580d89af8ef92e" providerId="LiveId" clId="{1A790F92-AF0C-4678-8CC8-CC7B93A5E705}" dt="2021-10-31T06:41:25.004" v="9921" actId="478"/>
          <ac:spMkLst>
            <pc:docMk/>
            <pc:sldMk cId="3606760301" sldId="478"/>
            <ac:spMk id="63" creationId="{237769AE-3039-449B-97D9-C82FDDC1EB9E}"/>
          </ac:spMkLst>
        </pc:spChg>
        <pc:spChg chg="del">
          <ac:chgData name="董 广忠" userId="5b580d89af8ef92e" providerId="LiveId" clId="{1A790F92-AF0C-4678-8CC8-CC7B93A5E705}" dt="2021-10-31T06:41:25.004" v="9921" actId="478"/>
          <ac:spMkLst>
            <pc:docMk/>
            <pc:sldMk cId="3606760301" sldId="478"/>
            <ac:spMk id="64" creationId="{57D5DC7A-4E86-48D2-8DD1-65D39B0524B7}"/>
          </ac:spMkLst>
        </pc:spChg>
        <pc:spChg chg="del">
          <ac:chgData name="董 广忠" userId="5b580d89af8ef92e" providerId="LiveId" clId="{1A790F92-AF0C-4678-8CC8-CC7B93A5E705}" dt="2021-10-31T06:41:25.004" v="9921" actId="478"/>
          <ac:spMkLst>
            <pc:docMk/>
            <pc:sldMk cId="3606760301" sldId="478"/>
            <ac:spMk id="65" creationId="{704EB6B4-FEDF-4724-A0B9-CBEC0F0F1898}"/>
          </ac:spMkLst>
        </pc:spChg>
        <pc:spChg chg="del">
          <ac:chgData name="董 广忠" userId="5b580d89af8ef92e" providerId="LiveId" clId="{1A790F92-AF0C-4678-8CC8-CC7B93A5E705}" dt="2021-10-31T06:41:25.004" v="9921" actId="478"/>
          <ac:spMkLst>
            <pc:docMk/>
            <pc:sldMk cId="3606760301" sldId="478"/>
            <ac:spMk id="66" creationId="{169D5A03-B2F6-477C-A43C-685A7210525F}"/>
          </ac:spMkLst>
        </pc:spChg>
        <pc:cxnChg chg="del">
          <ac:chgData name="董 广忠" userId="5b580d89af8ef92e" providerId="LiveId" clId="{1A790F92-AF0C-4678-8CC8-CC7B93A5E705}" dt="2021-10-31T06:41:25.004" v="9921" actId="478"/>
          <ac:cxnSpMkLst>
            <pc:docMk/>
            <pc:sldMk cId="3606760301" sldId="478"/>
            <ac:cxnSpMk id="18" creationId="{8CC4E8A2-3009-434F-8663-E680B65C9328}"/>
          </ac:cxnSpMkLst>
        </pc:cxnChg>
        <pc:cxnChg chg="del">
          <ac:chgData name="董 广忠" userId="5b580d89af8ef92e" providerId="LiveId" clId="{1A790F92-AF0C-4678-8CC8-CC7B93A5E705}" dt="2021-10-31T06:41:25.004" v="9921" actId="478"/>
          <ac:cxnSpMkLst>
            <pc:docMk/>
            <pc:sldMk cId="3606760301" sldId="478"/>
            <ac:cxnSpMk id="35" creationId="{10329216-FADD-451C-8800-C288606BF761}"/>
          </ac:cxnSpMkLst>
        </pc:cxnChg>
        <pc:cxnChg chg="del">
          <ac:chgData name="董 广忠" userId="5b580d89af8ef92e" providerId="LiveId" clId="{1A790F92-AF0C-4678-8CC8-CC7B93A5E705}" dt="2021-10-31T06:41:25.004" v="9921" actId="478"/>
          <ac:cxnSpMkLst>
            <pc:docMk/>
            <pc:sldMk cId="3606760301" sldId="478"/>
            <ac:cxnSpMk id="177" creationId="{B0A79B73-C361-6C47-89D9-7558B37F047F}"/>
          </ac:cxnSpMkLst>
        </pc:cxnChg>
      </pc:sldChg>
      <pc:sldChg chg="addSp delSp modSp add mod">
        <pc:chgData name="董 广忠" userId="5b580d89af8ef92e" providerId="LiveId" clId="{1A790F92-AF0C-4678-8CC8-CC7B93A5E705}" dt="2021-10-31T06:49:06.450" v="10520" actId="1076"/>
        <pc:sldMkLst>
          <pc:docMk/>
          <pc:sldMk cId="2568822363" sldId="479"/>
        </pc:sldMkLst>
        <pc:spChg chg="mod">
          <ac:chgData name="董 广忠" userId="5b580d89af8ef92e" providerId="LiveId" clId="{1A790F92-AF0C-4678-8CC8-CC7B93A5E705}" dt="2021-10-31T06:45:25.034" v="10241" actId="108"/>
          <ac:spMkLst>
            <pc:docMk/>
            <pc:sldMk cId="2568822363" sldId="479"/>
            <ac:spMk id="29" creationId="{40ED3B22-1EB0-4487-8EB8-01B9CCBEE234}"/>
          </ac:spMkLst>
        </pc:spChg>
        <pc:spChg chg="mod">
          <ac:chgData name="董 广忠" userId="5b580d89af8ef92e" providerId="LiveId" clId="{1A790F92-AF0C-4678-8CC8-CC7B93A5E705}" dt="2021-10-31T06:45:22.472" v="10240" actId="108"/>
          <ac:spMkLst>
            <pc:docMk/>
            <pc:sldMk cId="2568822363" sldId="479"/>
            <ac:spMk id="30" creationId="{F0A6C60E-6E7A-4E74-9F49-204988EFAA28}"/>
          </ac:spMkLst>
        </pc:spChg>
        <pc:spChg chg="del">
          <ac:chgData name="董 广忠" userId="5b580d89af8ef92e" providerId="LiveId" clId="{1A790F92-AF0C-4678-8CC8-CC7B93A5E705}" dt="2021-10-31T06:45:28.830" v="10243" actId="478"/>
          <ac:spMkLst>
            <pc:docMk/>
            <pc:sldMk cId="2568822363" sldId="479"/>
            <ac:spMk id="31" creationId="{8F784661-9536-4330-BAE5-CC55131EA119}"/>
          </ac:spMkLst>
        </pc:spChg>
        <pc:spChg chg="del">
          <ac:chgData name="董 广忠" userId="5b580d89af8ef92e" providerId="LiveId" clId="{1A790F92-AF0C-4678-8CC8-CC7B93A5E705}" dt="2021-10-31T06:45:28.080" v="10242" actId="478"/>
          <ac:spMkLst>
            <pc:docMk/>
            <pc:sldMk cId="2568822363" sldId="479"/>
            <ac:spMk id="42" creationId="{97DE77D8-75AC-4C0C-9034-1A49792CA2E4}"/>
          </ac:spMkLst>
        </pc:spChg>
        <pc:graphicFrameChg chg="add mod modGraphic">
          <ac:chgData name="董 广忠" userId="5b580d89af8ef92e" providerId="LiveId" clId="{1A790F92-AF0C-4678-8CC8-CC7B93A5E705}" dt="2021-10-31T06:49:06.450" v="10520" actId="1076"/>
          <ac:graphicFrameMkLst>
            <pc:docMk/>
            <pc:sldMk cId="2568822363" sldId="479"/>
            <ac:graphicFrameMk id="3" creationId="{F828F98B-3243-48D5-BC8D-A48A1F4D50D5}"/>
          </ac:graphicFrameMkLst>
        </pc:graphicFrameChg>
      </pc:sldChg>
    </pc:docChg>
  </pc:docChgLst>
  <pc:docChgLst>
    <pc:chgData name="董 广忠" userId="5b580d89af8ef92e" providerId="LiveId" clId="{E8566CE4-549E-C14F-B1B7-4771C1DCE4B7}"/>
    <pc:docChg chg="custSel modSld">
      <pc:chgData name="董 广忠" userId="5b580d89af8ef92e" providerId="LiveId" clId="{E8566CE4-549E-C14F-B1B7-4771C1DCE4B7}" dt="2021-10-11T07:37:25.706" v="25" actId="20577"/>
      <pc:docMkLst>
        <pc:docMk/>
      </pc:docMkLst>
      <pc:sldChg chg="delSp modSp mod">
        <pc:chgData name="董 广忠" userId="5b580d89af8ef92e" providerId="LiveId" clId="{E8566CE4-549E-C14F-B1B7-4771C1DCE4B7}" dt="2021-10-11T00:36:12.411" v="2" actId="478"/>
        <pc:sldMkLst>
          <pc:docMk/>
          <pc:sldMk cId="4245880389" sldId="257"/>
        </pc:sldMkLst>
        <pc:spChg chg="mod">
          <ac:chgData name="董 广忠" userId="5b580d89af8ef92e" providerId="LiveId" clId="{E8566CE4-549E-C14F-B1B7-4771C1DCE4B7}" dt="2021-10-11T00:36:08.185" v="1" actId="207"/>
          <ac:spMkLst>
            <pc:docMk/>
            <pc:sldMk cId="4245880389" sldId="257"/>
            <ac:spMk id="36" creationId="{DDCDB05A-7127-FF4C-BE46-02B7C4AE101E}"/>
          </ac:spMkLst>
        </pc:spChg>
        <pc:spChg chg="mod">
          <ac:chgData name="董 广忠" userId="5b580d89af8ef92e" providerId="LiveId" clId="{E8566CE4-549E-C14F-B1B7-4771C1DCE4B7}" dt="2021-10-11T00:36:08.185" v="1" actId="207"/>
          <ac:spMkLst>
            <pc:docMk/>
            <pc:sldMk cId="4245880389" sldId="257"/>
            <ac:spMk id="37" creationId="{B343DCF4-E4F6-BF4E-B3A3-E31375E5C986}"/>
          </ac:spMkLst>
        </pc:spChg>
        <pc:spChg chg="del mod">
          <ac:chgData name="董 广忠" userId="5b580d89af8ef92e" providerId="LiveId" clId="{E8566CE4-549E-C14F-B1B7-4771C1DCE4B7}" dt="2021-10-11T00:36:12.411" v="2" actId="478"/>
          <ac:spMkLst>
            <pc:docMk/>
            <pc:sldMk cId="4245880389" sldId="257"/>
            <ac:spMk id="38" creationId="{BE9841FB-F68D-A14F-B6BB-718DF3DF6370}"/>
          </ac:spMkLst>
        </pc:spChg>
        <pc:grpChg chg="del mod">
          <ac:chgData name="董 广忠" userId="5b580d89af8ef92e" providerId="LiveId" clId="{E8566CE4-549E-C14F-B1B7-4771C1DCE4B7}" dt="2021-10-11T00:36:12.411" v="2" actId="478"/>
          <ac:grpSpMkLst>
            <pc:docMk/>
            <pc:sldMk cId="4245880389" sldId="257"/>
            <ac:grpSpMk id="35" creationId="{6741EA99-B8B0-DA44-BB96-BF98017E607F}"/>
          </ac:grpSpMkLst>
        </pc:grpChg>
      </pc:sldChg>
      <pc:sldChg chg="modSp mod">
        <pc:chgData name="董 广忠" userId="5b580d89af8ef92e" providerId="LiveId" clId="{E8566CE4-549E-C14F-B1B7-4771C1DCE4B7}" dt="2021-10-11T07:37:25.706" v="25" actId="20577"/>
        <pc:sldMkLst>
          <pc:docMk/>
          <pc:sldMk cId="3310534652" sldId="265"/>
        </pc:sldMkLst>
        <pc:spChg chg="mod">
          <ac:chgData name="董 广忠" userId="5b580d89af8ef92e" providerId="LiveId" clId="{E8566CE4-549E-C14F-B1B7-4771C1DCE4B7}" dt="2021-10-11T07:37:25.706" v="25" actId="20577"/>
          <ac:spMkLst>
            <pc:docMk/>
            <pc:sldMk cId="3310534652" sldId="265"/>
            <ac:spMk id="28" creationId="{31BABB1A-9C7B-DC4D-8557-20F863921645}"/>
          </ac:spMkLst>
        </pc:spChg>
      </pc:sldChg>
      <pc:sldChg chg="modSp mod">
        <pc:chgData name="董 广忠" userId="5b580d89af8ef92e" providerId="LiveId" clId="{E8566CE4-549E-C14F-B1B7-4771C1DCE4B7}" dt="2021-10-11T04:06:12.135" v="3" actId="1076"/>
        <pc:sldMkLst>
          <pc:docMk/>
          <pc:sldMk cId="418952272" sldId="274"/>
        </pc:sldMkLst>
        <pc:spChg chg="mod">
          <ac:chgData name="董 广忠" userId="5b580d89af8ef92e" providerId="LiveId" clId="{E8566CE4-549E-C14F-B1B7-4771C1DCE4B7}" dt="2021-10-11T04:06:12.135" v="3" actId="1076"/>
          <ac:spMkLst>
            <pc:docMk/>
            <pc:sldMk cId="418952272" sldId="274"/>
            <ac:spMk id="31" creationId="{FFF863C3-1769-3847-8E7C-4B407293E0E8}"/>
          </ac:spMkLst>
        </pc:spChg>
        <pc:spChg chg="mod">
          <ac:chgData name="董 广忠" userId="5b580d89af8ef92e" providerId="LiveId" clId="{E8566CE4-549E-C14F-B1B7-4771C1DCE4B7}" dt="2021-10-11T04:06:12.135" v="3" actId="1076"/>
          <ac:spMkLst>
            <pc:docMk/>
            <pc:sldMk cId="418952272" sldId="274"/>
            <ac:spMk id="32" creationId="{8609E92D-1240-9E4F-B49B-2FAC9FEC2B21}"/>
          </ac:spMkLst>
        </pc:spChg>
      </pc:sldChg>
      <pc:sldChg chg="addSp modSp">
        <pc:chgData name="董 广忠" userId="5b580d89af8ef92e" providerId="LiveId" clId="{E8566CE4-549E-C14F-B1B7-4771C1DCE4B7}" dt="2021-10-11T04:06:22.515" v="4"/>
        <pc:sldMkLst>
          <pc:docMk/>
          <pc:sldMk cId="1255935941" sldId="275"/>
        </pc:sldMkLst>
        <pc:spChg chg="add mod">
          <ac:chgData name="董 广忠" userId="5b580d89af8ef92e" providerId="LiveId" clId="{E8566CE4-549E-C14F-B1B7-4771C1DCE4B7}" dt="2021-10-11T04:06:22.515" v="4"/>
          <ac:spMkLst>
            <pc:docMk/>
            <pc:sldMk cId="1255935941" sldId="275"/>
            <ac:spMk id="17" creationId="{F8219833-7536-8B4D-B9F5-C8E0A9D21CE4}"/>
          </ac:spMkLst>
        </pc:spChg>
        <pc:spChg chg="add mod">
          <ac:chgData name="董 广忠" userId="5b580d89af8ef92e" providerId="LiveId" clId="{E8566CE4-549E-C14F-B1B7-4771C1DCE4B7}" dt="2021-10-11T04:06:22.515" v="4"/>
          <ac:spMkLst>
            <pc:docMk/>
            <pc:sldMk cId="1255935941" sldId="275"/>
            <ac:spMk id="22" creationId="{3F9D5A45-D3CF-8141-96D0-50E5D821C0C0}"/>
          </ac:spMkLst>
        </pc:spChg>
      </pc:sldChg>
      <pc:sldChg chg="addSp modSp">
        <pc:chgData name="董 广忠" userId="5b580d89af8ef92e" providerId="LiveId" clId="{E8566CE4-549E-C14F-B1B7-4771C1DCE4B7}" dt="2021-10-11T04:06:25.030" v="5"/>
        <pc:sldMkLst>
          <pc:docMk/>
          <pc:sldMk cId="4050717979" sldId="276"/>
        </pc:sldMkLst>
        <pc:spChg chg="add mod">
          <ac:chgData name="董 广忠" userId="5b580d89af8ef92e" providerId="LiveId" clId="{E8566CE4-549E-C14F-B1B7-4771C1DCE4B7}" dt="2021-10-11T04:06:25.030" v="5"/>
          <ac:spMkLst>
            <pc:docMk/>
            <pc:sldMk cId="4050717979" sldId="276"/>
            <ac:spMk id="23" creationId="{220553F6-C3F5-0041-B700-099E68CED4F1}"/>
          </ac:spMkLst>
        </pc:spChg>
        <pc:spChg chg="add mod">
          <ac:chgData name="董 广忠" userId="5b580d89af8ef92e" providerId="LiveId" clId="{E8566CE4-549E-C14F-B1B7-4771C1DCE4B7}" dt="2021-10-11T04:06:25.030" v="5"/>
          <ac:spMkLst>
            <pc:docMk/>
            <pc:sldMk cId="4050717979" sldId="276"/>
            <ac:spMk id="24" creationId="{2DD86FE9-619C-D842-8DF7-D17DC870F8B3}"/>
          </ac:spMkLst>
        </pc:spChg>
      </pc:sldChg>
      <pc:sldChg chg="addSp modSp">
        <pc:chgData name="董 广忠" userId="5b580d89af8ef92e" providerId="LiveId" clId="{E8566CE4-549E-C14F-B1B7-4771C1DCE4B7}" dt="2021-10-11T04:06:28.013" v="6"/>
        <pc:sldMkLst>
          <pc:docMk/>
          <pc:sldMk cId="3613682877" sldId="277"/>
        </pc:sldMkLst>
        <pc:spChg chg="add mod">
          <ac:chgData name="董 广忠" userId="5b580d89af8ef92e" providerId="LiveId" clId="{E8566CE4-549E-C14F-B1B7-4771C1DCE4B7}" dt="2021-10-11T04:06:28.013" v="6"/>
          <ac:spMkLst>
            <pc:docMk/>
            <pc:sldMk cId="3613682877" sldId="277"/>
            <ac:spMk id="28" creationId="{60120902-442E-5442-B44F-364B23B239AC}"/>
          </ac:spMkLst>
        </pc:spChg>
        <pc:spChg chg="add mod">
          <ac:chgData name="董 广忠" userId="5b580d89af8ef92e" providerId="LiveId" clId="{E8566CE4-549E-C14F-B1B7-4771C1DCE4B7}" dt="2021-10-11T04:06:28.013" v="6"/>
          <ac:spMkLst>
            <pc:docMk/>
            <pc:sldMk cId="3613682877" sldId="277"/>
            <ac:spMk id="29" creationId="{B1CEF662-6D37-984D-A822-0D53A484E3FF}"/>
          </ac:spMkLst>
        </pc:spChg>
      </pc:sldChg>
      <pc:sldChg chg="addSp modSp">
        <pc:chgData name="董 广忠" userId="5b580d89af8ef92e" providerId="LiveId" clId="{E8566CE4-549E-C14F-B1B7-4771C1DCE4B7}" dt="2021-10-11T04:06:33.331" v="8"/>
        <pc:sldMkLst>
          <pc:docMk/>
          <pc:sldMk cId="1861302742" sldId="278"/>
        </pc:sldMkLst>
        <pc:spChg chg="add mod">
          <ac:chgData name="董 广忠" userId="5b580d89af8ef92e" providerId="LiveId" clId="{E8566CE4-549E-C14F-B1B7-4771C1DCE4B7}" dt="2021-10-11T04:06:33.331" v="8"/>
          <ac:spMkLst>
            <pc:docMk/>
            <pc:sldMk cId="1861302742" sldId="278"/>
            <ac:spMk id="22" creationId="{8E4042BE-0E10-1C45-9BA0-A15F0BD88403}"/>
          </ac:spMkLst>
        </pc:spChg>
        <pc:spChg chg="add mod">
          <ac:chgData name="董 广忠" userId="5b580d89af8ef92e" providerId="LiveId" clId="{E8566CE4-549E-C14F-B1B7-4771C1DCE4B7}" dt="2021-10-11T04:06:33.331" v="8"/>
          <ac:spMkLst>
            <pc:docMk/>
            <pc:sldMk cId="1861302742" sldId="278"/>
            <ac:spMk id="23" creationId="{6EE154C9-014D-8E4A-AF0F-CB6DAA991E7D}"/>
          </ac:spMkLst>
        </pc:spChg>
      </pc:sldChg>
      <pc:sldChg chg="addSp modSp">
        <pc:chgData name="董 广忠" userId="5b580d89af8ef92e" providerId="LiveId" clId="{E8566CE4-549E-C14F-B1B7-4771C1DCE4B7}" dt="2021-10-11T04:06:31.232" v="7"/>
        <pc:sldMkLst>
          <pc:docMk/>
          <pc:sldMk cId="105558297" sldId="279"/>
        </pc:sldMkLst>
        <pc:spChg chg="add mod">
          <ac:chgData name="董 广忠" userId="5b580d89af8ef92e" providerId="LiveId" clId="{E8566CE4-549E-C14F-B1B7-4771C1DCE4B7}" dt="2021-10-11T04:06:31.232" v="7"/>
          <ac:spMkLst>
            <pc:docMk/>
            <pc:sldMk cId="105558297" sldId="279"/>
            <ac:spMk id="12" creationId="{B23907F5-8902-BE45-AFE1-26CB14DCAAB8}"/>
          </ac:spMkLst>
        </pc:spChg>
        <pc:spChg chg="add mod">
          <ac:chgData name="董 广忠" userId="5b580d89af8ef92e" providerId="LiveId" clId="{E8566CE4-549E-C14F-B1B7-4771C1DCE4B7}" dt="2021-10-11T04:06:31.232" v="7"/>
          <ac:spMkLst>
            <pc:docMk/>
            <pc:sldMk cId="105558297" sldId="279"/>
            <ac:spMk id="13" creationId="{73D145F4-6292-A943-9FA3-2B2AB9152159}"/>
          </ac:spMkLst>
        </pc:spChg>
      </pc:sldChg>
      <pc:sldChg chg="addSp modSp">
        <pc:chgData name="董 广忠" userId="5b580d89af8ef92e" providerId="LiveId" clId="{E8566CE4-549E-C14F-B1B7-4771C1DCE4B7}" dt="2021-10-11T04:06:35.766" v="9"/>
        <pc:sldMkLst>
          <pc:docMk/>
          <pc:sldMk cId="1144782409" sldId="280"/>
        </pc:sldMkLst>
        <pc:spChg chg="add mod">
          <ac:chgData name="董 广忠" userId="5b580d89af8ef92e" providerId="LiveId" clId="{E8566CE4-549E-C14F-B1B7-4771C1DCE4B7}" dt="2021-10-11T04:06:35.766" v="9"/>
          <ac:spMkLst>
            <pc:docMk/>
            <pc:sldMk cId="1144782409" sldId="280"/>
            <ac:spMk id="28" creationId="{3086E182-6F2A-9741-9B68-8CF18E8EF91F}"/>
          </ac:spMkLst>
        </pc:spChg>
        <pc:spChg chg="add mod">
          <ac:chgData name="董 广忠" userId="5b580d89af8ef92e" providerId="LiveId" clId="{E8566CE4-549E-C14F-B1B7-4771C1DCE4B7}" dt="2021-10-11T04:06:35.766" v="9"/>
          <ac:spMkLst>
            <pc:docMk/>
            <pc:sldMk cId="1144782409" sldId="280"/>
            <ac:spMk id="29" creationId="{003785C8-787E-B44B-BC60-68F9EFA39550}"/>
          </ac:spMkLst>
        </pc:spChg>
      </pc:sldChg>
      <pc:sldChg chg="addSp modSp">
        <pc:chgData name="董 广忠" userId="5b580d89af8ef92e" providerId="LiveId" clId="{E8566CE4-549E-C14F-B1B7-4771C1DCE4B7}" dt="2021-10-11T04:06:40.115" v="10"/>
        <pc:sldMkLst>
          <pc:docMk/>
          <pc:sldMk cId="1589730375" sldId="281"/>
        </pc:sldMkLst>
        <pc:spChg chg="add mod">
          <ac:chgData name="董 广忠" userId="5b580d89af8ef92e" providerId="LiveId" clId="{E8566CE4-549E-C14F-B1B7-4771C1DCE4B7}" dt="2021-10-11T04:06:40.115" v="10"/>
          <ac:spMkLst>
            <pc:docMk/>
            <pc:sldMk cId="1589730375" sldId="281"/>
            <ac:spMk id="22" creationId="{6AD8BEBD-F2F6-BE4D-A4DE-F5F5AF4F88BF}"/>
          </ac:spMkLst>
        </pc:spChg>
        <pc:spChg chg="add mod">
          <ac:chgData name="董 广忠" userId="5b580d89af8ef92e" providerId="LiveId" clId="{E8566CE4-549E-C14F-B1B7-4771C1DCE4B7}" dt="2021-10-11T04:06:40.115" v="10"/>
          <ac:spMkLst>
            <pc:docMk/>
            <pc:sldMk cId="1589730375" sldId="281"/>
            <ac:spMk id="23" creationId="{05F2A773-E0E5-884A-8B15-685EC8DEEAE3}"/>
          </ac:spMkLst>
        </pc:spChg>
      </pc:sldChg>
      <pc:sldChg chg="addSp modSp">
        <pc:chgData name="董 广忠" userId="5b580d89af8ef92e" providerId="LiveId" clId="{E8566CE4-549E-C14F-B1B7-4771C1DCE4B7}" dt="2021-10-11T04:06:43.050" v="11"/>
        <pc:sldMkLst>
          <pc:docMk/>
          <pc:sldMk cId="764865299" sldId="282"/>
        </pc:sldMkLst>
        <pc:spChg chg="add mod">
          <ac:chgData name="董 广忠" userId="5b580d89af8ef92e" providerId="LiveId" clId="{E8566CE4-549E-C14F-B1B7-4771C1DCE4B7}" dt="2021-10-11T04:06:43.050" v="11"/>
          <ac:spMkLst>
            <pc:docMk/>
            <pc:sldMk cId="764865299" sldId="282"/>
            <ac:spMk id="26" creationId="{7C45ED58-805D-6641-9513-800A44A38EEF}"/>
          </ac:spMkLst>
        </pc:spChg>
        <pc:spChg chg="add mod">
          <ac:chgData name="董 广忠" userId="5b580d89af8ef92e" providerId="LiveId" clId="{E8566CE4-549E-C14F-B1B7-4771C1DCE4B7}" dt="2021-10-11T04:06:43.050" v="11"/>
          <ac:spMkLst>
            <pc:docMk/>
            <pc:sldMk cId="764865299" sldId="282"/>
            <ac:spMk id="27" creationId="{58C6DCD7-976E-364E-B112-9650F024274A}"/>
          </ac:spMkLst>
        </pc:spChg>
      </pc:sldChg>
      <pc:sldChg chg="addSp modSp">
        <pc:chgData name="董 广忠" userId="5b580d89af8ef92e" providerId="LiveId" clId="{E8566CE4-549E-C14F-B1B7-4771C1DCE4B7}" dt="2021-10-11T04:06:45.211" v="12"/>
        <pc:sldMkLst>
          <pc:docMk/>
          <pc:sldMk cId="238054815" sldId="283"/>
        </pc:sldMkLst>
        <pc:spChg chg="add mod">
          <ac:chgData name="董 广忠" userId="5b580d89af8ef92e" providerId="LiveId" clId="{E8566CE4-549E-C14F-B1B7-4771C1DCE4B7}" dt="2021-10-11T04:06:45.211" v="12"/>
          <ac:spMkLst>
            <pc:docMk/>
            <pc:sldMk cId="238054815" sldId="283"/>
            <ac:spMk id="15" creationId="{8BECF43C-E3B9-5945-8D8E-F43082F6A8FD}"/>
          </ac:spMkLst>
        </pc:spChg>
        <pc:spChg chg="add mod">
          <ac:chgData name="董 广忠" userId="5b580d89af8ef92e" providerId="LiveId" clId="{E8566CE4-549E-C14F-B1B7-4771C1DCE4B7}" dt="2021-10-11T04:06:45.211" v="12"/>
          <ac:spMkLst>
            <pc:docMk/>
            <pc:sldMk cId="238054815" sldId="283"/>
            <ac:spMk id="16" creationId="{22E15703-26C0-A34C-90E7-ACC65D01A8D7}"/>
          </ac:spMkLst>
        </pc:spChg>
      </pc:sldChg>
      <pc:sldChg chg="addSp modSp">
        <pc:chgData name="董 广忠" userId="5b580d89af8ef92e" providerId="LiveId" clId="{E8566CE4-549E-C14F-B1B7-4771C1DCE4B7}" dt="2021-10-11T04:06:47.164" v="13"/>
        <pc:sldMkLst>
          <pc:docMk/>
          <pc:sldMk cId="87821918" sldId="284"/>
        </pc:sldMkLst>
        <pc:spChg chg="add mod">
          <ac:chgData name="董 广忠" userId="5b580d89af8ef92e" providerId="LiveId" clId="{E8566CE4-549E-C14F-B1B7-4771C1DCE4B7}" dt="2021-10-11T04:06:47.164" v="13"/>
          <ac:spMkLst>
            <pc:docMk/>
            <pc:sldMk cId="87821918" sldId="284"/>
            <ac:spMk id="26" creationId="{3C566F19-108C-FF4A-9116-21EEFF649BD7}"/>
          </ac:spMkLst>
        </pc:spChg>
        <pc:spChg chg="add mod">
          <ac:chgData name="董 广忠" userId="5b580d89af8ef92e" providerId="LiveId" clId="{E8566CE4-549E-C14F-B1B7-4771C1DCE4B7}" dt="2021-10-11T04:06:47.164" v="13"/>
          <ac:spMkLst>
            <pc:docMk/>
            <pc:sldMk cId="87821918" sldId="284"/>
            <ac:spMk id="27" creationId="{DD164777-295E-4C4D-89D6-A01E19DC9AB2}"/>
          </ac:spMkLst>
        </pc:spChg>
      </pc:sldChg>
      <pc:sldChg chg="addSp modSp">
        <pc:chgData name="董 广忠" userId="5b580d89af8ef92e" providerId="LiveId" clId="{E8566CE4-549E-C14F-B1B7-4771C1DCE4B7}" dt="2021-10-11T04:06:49.173" v="14"/>
        <pc:sldMkLst>
          <pc:docMk/>
          <pc:sldMk cId="1231871537" sldId="285"/>
        </pc:sldMkLst>
        <pc:spChg chg="add mod">
          <ac:chgData name="董 广忠" userId="5b580d89af8ef92e" providerId="LiveId" clId="{E8566CE4-549E-C14F-B1B7-4771C1DCE4B7}" dt="2021-10-11T04:06:49.173" v="14"/>
          <ac:spMkLst>
            <pc:docMk/>
            <pc:sldMk cId="1231871537" sldId="285"/>
            <ac:spMk id="22" creationId="{975C9612-208A-4941-8862-625E9EC4AE47}"/>
          </ac:spMkLst>
        </pc:spChg>
        <pc:spChg chg="add mod">
          <ac:chgData name="董 广忠" userId="5b580d89af8ef92e" providerId="LiveId" clId="{E8566CE4-549E-C14F-B1B7-4771C1DCE4B7}" dt="2021-10-11T04:06:49.173" v="14"/>
          <ac:spMkLst>
            <pc:docMk/>
            <pc:sldMk cId="1231871537" sldId="285"/>
            <ac:spMk id="23" creationId="{E42AD54B-BE29-E245-BDC8-0F27F1071BE9}"/>
          </ac:spMkLst>
        </pc:spChg>
      </pc:sldChg>
      <pc:sldChg chg="addSp modSp">
        <pc:chgData name="董 广忠" userId="5b580d89af8ef92e" providerId="LiveId" clId="{E8566CE4-549E-C14F-B1B7-4771C1DCE4B7}" dt="2021-10-11T04:06:51.096" v="15"/>
        <pc:sldMkLst>
          <pc:docMk/>
          <pc:sldMk cId="2461164050" sldId="286"/>
        </pc:sldMkLst>
        <pc:spChg chg="add mod">
          <ac:chgData name="董 广忠" userId="5b580d89af8ef92e" providerId="LiveId" clId="{E8566CE4-549E-C14F-B1B7-4771C1DCE4B7}" dt="2021-10-11T04:06:51.096" v="15"/>
          <ac:spMkLst>
            <pc:docMk/>
            <pc:sldMk cId="2461164050" sldId="286"/>
            <ac:spMk id="15" creationId="{585B1406-5A13-0A4D-9ECB-D7F494776181}"/>
          </ac:spMkLst>
        </pc:spChg>
        <pc:spChg chg="add mod">
          <ac:chgData name="董 广忠" userId="5b580d89af8ef92e" providerId="LiveId" clId="{E8566CE4-549E-C14F-B1B7-4771C1DCE4B7}" dt="2021-10-11T04:06:51.096" v="15"/>
          <ac:spMkLst>
            <pc:docMk/>
            <pc:sldMk cId="2461164050" sldId="286"/>
            <ac:spMk id="16" creationId="{CFBA87C6-2B97-AA4A-A4C7-D3F181E38B17}"/>
          </ac:spMkLst>
        </pc:spChg>
      </pc:sldChg>
      <pc:sldChg chg="addSp modSp">
        <pc:chgData name="董 广忠" userId="5b580d89af8ef92e" providerId="LiveId" clId="{E8566CE4-549E-C14F-B1B7-4771C1DCE4B7}" dt="2021-10-11T04:06:52.598" v="16"/>
        <pc:sldMkLst>
          <pc:docMk/>
          <pc:sldMk cId="3461079301" sldId="287"/>
        </pc:sldMkLst>
        <pc:spChg chg="add mod">
          <ac:chgData name="董 广忠" userId="5b580d89af8ef92e" providerId="LiveId" clId="{E8566CE4-549E-C14F-B1B7-4771C1DCE4B7}" dt="2021-10-11T04:06:52.598" v="16"/>
          <ac:spMkLst>
            <pc:docMk/>
            <pc:sldMk cId="3461079301" sldId="287"/>
            <ac:spMk id="51" creationId="{5B77792F-BF8D-BF4B-B104-201FD5DD1F06}"/>
          </ac:spMkLst>
        </pc:spChg>
        <pc:spChg chg="add mod">
          <ac:chgData name="董 广忠" userId="5b580d89af8ef92e" providerId="LiveId" clId="{E8566CE4-549E-C14F-B1B7-4771C1DCE4B7}" dt="2021-10-11T04:06:52.598" v="16"/>
          <ac:spMkLst>
            <pc:docMk/>
            <pc:sldMk cId="3461079301" sldId="287"/>
            <ac:spMk id="52" creationId="{E60D855A-C4CB-F241-B6B0-37162C930453}"/>
          </ac:spMkLst>
        </pc:spChg>
      </pc:sldChg>
      <pc:sldChg chg="addSp modSp">
        <pc:chgData name="董 广忠" userId="5b580d89af8ef92e" providerId="LiveId" clId="{E8566CE4-549E-C14F-B1B7-4771C1DCE4B7}" dt="2021-10-11T04:06:54.670" v="17"/>
        <pc:sldMkLst>
          <pc:docMk/>
          <pc:sldMk cId="2879654688" sldId="288"/>
        </pc:sldMkLst>
        <pc:spChg chg="add mod">
          <ac:chgData name="董 广忠" userId="5b580d89af8ef92e" providerId="LiveId" clId="{E8566CE4-549E-C14F-B1B7-4771C1DCE4B7}" dt="2021-10-11T04:06:54.670" v="17"/>
          <ac:spMkLst>
            <pc:docMk/>
            <pc:sldMk cId="2879654688" sldId="288"/>
            <ac:spMk id="13" creationId="{1EB61EF2-8A9F-3049-A6CF-D74D557F6421}"/>
          </ac:spMkLst>
        </pc:spChg>
        <pc:spChg chg="add mod">
          <ac:chgData name="董 广忠" userId="5b580d89af8ef92e" providerId="LiveId" clId="{E8566CE4-549E-C14F-B1B7-4771C1DCE4B7}" dt="2021-10-11T04:06:54.670" v="17"/>
          <ac:spMkLst>
            <pc:docMk/>
            <pc:sldMk cId="2879654688" sldId="288"/>
            <ac:spMk id="14" creationId="{95B28DD3-0266-A94B-B1FB-9F056EE1DF72}"/>
          </ac:spMkLst>
        </pc:spChg>
      </pc:sldChg>
      <pc:sldChg chg="addSp modSp mod">
        <pc:chgData name="董 广忠" userId="5b580d89af8ef92e" providerId="LiveId" clId="{E8566CE4-549E-C14F-B1B7-4771C1DCE4B7}" dt="2021-10-11T06:43:24.198" v="22" actId="207"/>
        <pc:sldMkLst>
          <pc:docMk/>
          <pc:sldMk cId="1727986523" sldId="469"/>
        </pc:sldMkLst>
        <pc:spChg chg="mod">
          <ac:chgData name="董 广忠" userId="5b580d89af8ef92e" providerId="LiveId" clId="{E8566CE4-549E-C14F-B1B7-4771C1DCE4B7}" dt="2021-10-11T06:43:24.198" v="22" actId="207"/>
          <ac:spMkLst>
            <pc:docMk/>
            <pc:sldMk cId="1727986523" sldId="469"/>
            <ac:spMk id="3" creationId="{6ABC045E-1E55-7E41-B814-D3AA551F80B6}"/>
          </ac:spMkLst>
        </pc:spChg>
        <pc:spChg chg="add mod">
          <ac:chgData name="董 广忠" userId="5b580d89af8ef92e" providerId="LiveId" clId="{E8566CE4-549E-C14F-B1B7-4771C1DCE4B7}" dt="2021-10-11T04:06:56.739" v="18"/>
          <ac:spMkLst>
            <pc:docMk/>
            <pc:sldMk cId="1727986523" sldId="469"/>
            <ac:spMk id="11" creationId="{C30A54F5-2E83-6D48-91E3-10D63C754271}"/>
          </ac:spMkLst>
        </pc:spChg>
        <pc:spChg chg="add mod">
          <ac:chgData name="董 广忠" userId="5b580d89af8ef92e" providerId="LiveId" clId="{E8566CE4-549E-C14F-B1B7-4771C1DCE4B7}" dt="2021-10-11T04:06:56.739" v="18"/>
          <ac:spMkLst>
            <pc:docMk/>
            <pc:sldMk cId="1727986523" sldId="469"/>
            <ac:spMk id="12" creationId="{383F26B4-1E8E-7D49-B65F-4AC4029EDA52}"/>
          </ac:spMkLst>
        </pc:spChg>
      </pc:sldChg>
    </pc:docChg>
  </pc:docChgLst>
  <pc:docChgLst>
    <pc:chgData name="董 广忠" userId="5b580d89af8ef92e" providerId="LiveId" clId="{CA0668A1-D787-48E5-9F81-6356B9B44277}"/>
    <pc:docChg chg="undo custSel addSld delSld modSld sldOrd modNotesMaster">
      <pc:chgData name="董 广忠" userId="5b580d89af8ef92e" providerId="LiveId" clId="{CA0668A1-D787-48E5-9F81-6356B9B44277}" dt="2021-11-17T13:27:38.324" v="4234" actId="14100"/>
      <pc:docMkLst>
        <pc:docMk/>
      </pc:docMkLst>
      <pc:sldChg chg="addSp delSp modSp mod">
        <pc:chgData name="董 广忠" userId="5b580d89af8ef92e" providerId="LiveId" clId="{CA0668A1-D787-48E5-9F81-6356B9B44277}" dt="2021-11-14T04:19:03.134" v="2027"/>
        <pc:sldMkLst>
          <pc:docMk/>
          <pc:sldMk cId="4245880389" sldId="257"/>
        </pc:sldMkLst>
        <pc:spChg chg="del">
          <ac:chgData name="董 广忠" userId="5b580d89af8ef92e" providerId="LiveId" clId="{CA0668A1-D787-48E5-9F81-6356B9B44277}" dt="2021-11-14T04:18:04.252" v="2010" actId="478"/>
          <ac:spMkLst>
            <pc:docMk/>
            <pc:sldMk cId="4245880389" sldId="257"/>
            <ac:spMk id="3" creationId="{C4C52BCB-DAB6-414F-A7C4-39B7EC13C56C}"/>
          </ac:spMkLst>
        </pc:spChg>
        <pc:spChg chg="mod">
          <ac:chgData name="董 广忠" userId="5b580d89af8ef92e" providerId="LiveId" clId="{CA0668A1-D787-48E5-9F81-6356B9B44277}" dt="2021-11-14T04:18:08.492" v="2013" actId="1076"/>
          <ac:spMkLst>
            <pc:docMk/>
            <pc:sldMk cId="4245880389" sldId="257"/>
            <ac:spMk id="8" creationId="{DE25BAAF-5A40-C341-BE98-F2C08A5CF536}"/>
          </ac:spMkLst>
        </pc:spChg>
        <pc:spChg chg="mod">
          <ac:chgData name="董 广忠" userId="5b580d89af8ef92e" providerId="LiveId" clId="{CA0668A1-D787-48E5-9F81-6356B9B44277}" dt="2021-11-14T04:19:03.134" v="2027"/>
          <ac:spMkLst>
            <pc:docMk/>
            <pc:sldMk cId="4245880389" sldId="257"/>
            <ac:spMk id="18" creationId="{3BC681F2-7065-F84C-A02B-98FF066A2795}"/>
          </ac:spMkLst>
        </pc:spChg>
        <pc:spChg chg="mod">
          <ac:chgData name="董 广忠" userId="5b580d89af8ef92e" providerId="LiveId" clId="{CA0668A1-D787-48E5-9F81-6356B9B44277}" dt="2021-11-14T04:18:47.938" v="2026" actId="1076"/>
          <ac:spMkLst>
            <pc:docMk/>
            <pc:sldMk cId="4245880389" sldId="257"/>
            <ac:spMk id="19" creationId="{E5166A08-5F03-FD42-BA13-D1F5FB59FAAF}"/>
          </ac:spMkLst>
        </pc:spChg>
        <pc:spChg chg="mod">
          <ac:chgData name="董 广忠" userId="5b580d89af8ef92e" providerId="LiveId" clId="{CA0668A1-D787-48E5-9F81-6356B9B44277}" dt="2021-11-14T04:18:47.938" v="2026" actId="1076"/>
          <ac:spMkLst>
            <pc:docMk/>
            <pc:sldMk cId="4245880389" sldId="257"/>
            <ac:spMk id="32" creationId="{14C050AA-90BA-0942-BBEE-600932B7DA6C}"/>
          </ac:spMkLst>
        </pc:spChg>
        <pc:spChg chg="mod">
          <ac:chgData name="董 广忠" userId="5b580d89af8ef92e" providerId="LiveId" clId="{CA0668A1-D787-48E5-9F81-6356B9B44277}" dt="2021-11-14T04:18:47.938" v="2026" actId="1076"/>
          <ac:spMkLst>
            <pc:docMk/>
            <pc:sldMk cId="4245880389" sldId="257"/>
            <ac:spMk id="33" creationId="{73576A64-DEA3-FF43-81C9-E795A636A641}"/>
          </ac:spMkLst>
        </pc:spChg>
        <pc:spChg chg="del">
          <ac:chgData name="董 广忠" userId="5b580d89af8ef92e" providerId="LiveId" clId="{CA0668A1-D787-48E5-9F81-6356B9B44277}" dt="2021-11-14T04:18:43.208" v="2025" actId="478"/>
          <ac:spMkLst>
            <pc:docMk/>
            <pc:sldMk cId="4245880389" sldId="257"/>
            <ac:spMk id="34" creationId="{5290D498-1493-CC42-9D82-CC607894EB66}"/>
          </ac:spMkLst>
        </pc:spChg>
        <pc:spChg chg="add mod">
          <ac:chgData name="董 广忠" userId="5b580d89af8ef92e" providerId="LiveId" clId="{CA0668A1-D787-48E5-9F81-6356B9B44277}" dt="2021-11-14T04:17:25.306" v="1963"/>
          <ac:spMkLst>
            <pc:docMk/>
            <pc:sldMk cId="4245880389" sldId="257"/>
            <ac:spMk id="35" creationId="{6285AE59-5B01-4681-A2D9-D27F4BDC483E}"/>
          </ac:spMkLst>
        </pc:spChg>
        <pc:spChg chg="add mod">
          <ac:chgData name="董 广忠" userId="5b580d89af8ef92e" providerId="LiveId" clId="{CA0668A1-D787-48E5-9F81-6356B9B44277}" dt="2021-11-14T04:17:25.306" v="1963"/>
          <ac:spMkLst>
            <pc:docMk/>
            <pc:sldMk cId="4245880389" sldId="257"/>
            <ac:spMk id="37" creationId="{8EA3EED7-E6AD-4725-9792-D4E4E430D253}"/>
          </ac:spMkLst>
        </pc:spChg>
        <pc:spChg chg="add mod">
          <ac:chgData name="董 广忠" userId="5b580d89af8ef92e" providerId="LiveId" clId="{CA0668A1-D787-48E5-9F81-6356B9B44277}" dt="2021-11-14T04:17:25.306" v="1963"/>
          <ac:spMkLst>
            <pc:docMk/>
            <pc:sldMk cId="4245880389" sldId="257"/>
            <ac:spMk id="38" creationId="{33588726-1301-4160-A7AC-9129BDA077AE}"/>
          </ac:spMkLst>
        </pc:spChg>
        <pc:spChg chg="add mod">
          <ac:chgData name="董 广忠" userId="5b580d89af8ef92e" providerId="LiveId" clId="{CA0668A1-D787-48E5-9F81-6356B9B44277}" dt="2021-11-14T04:17:25.306" v="1963"/>
          <ac:spMkLst>
            <pc:docMk/>
            <pc:sldMk cId="4245880389" sldId="257"/>
            <ac:spMk id="39" creationId="{BD97E8A1-DA4E-4096-918F-7EE124F4D07F}"/>
          </ac:spMkLst>
        </pc:spChg>
        <pc:grpChg chg="mod">
          <ac:chgData name="董 广忠" userId="5b580d89af8ef92e" providerId="LiveId" clId="{CA0668A1-D787-48E5-9F81-6356B9B44277}" dt="2021-11-14T04:18:47.938" v="2026" actId="1076"/>
          <ac:grpSpMkLst>
            <pc:docMk/>
            <pc:sldMk cId="4245880389" sldId="257"/>
            <ac:grpSpMk id="20" creationId="{8EEEF5EB-7DCA-CE47-AD48-4F046DBFFC70}"/>
          </ac:grpSpMkLst>
        </pc:grpChg>
        <pc:grpChg chg="mod">
          <ac:chgData name="董 广忠" userId="5b580d89af8ef92e" providerId="LiveId" clId="{CA0668A1-D787-48E5-9F81-6356B9B44277}" dt="2021-11-14T04:18:47.938" v="2026" actId="1076"/>
          <ac:grpSpMkLst>
            <pc:docMk/>
            <pc:sldMk cId="4245880389" sldId="257"/>
            <ac:grpSpMk id="23" creationId="{387F4EDB-19EB-904F-BF1B-B93B50205106}"/>
          </ac:grpSpMkLst>
        </pc:grpChg>
        <pc:grpChg chg="mod">
          <ac:chgData name="董 广忠" userId="5b580d89af8ef92e" providerId="LiveId" clId="{CA0668A1-D787-48E5-9F81-6356B9B44277}" dt="2021-11-14T04:18:47.938" v="2026" actId="1076"/>
          <ac:grpSpMkLst>
            <pc:docMk/>
            <pc:sldMk cId="4245880389" sldId="257"/>
            <ac:grpSpMk id="26" creationId="{1E34B09A-AFF3-384E-8EE9-EF000162C047}"/>
          </ac:grpSpMkLst>
        </pc:grpChg>
        <pc:grpChg chg="del">
          <ac:chgData name="董 广忠" userId="5b580d89af8ef92e" providerId="LiveId" clId="{CA0668A1-D787-48E5-9F81-6356B9B44277}" dt="2021-11-14T04:18:43.208" v="2025" actId="478"/>
          <ac:grpSpMkLst>
            <pc:docMk/>
            <pc:sldMk cId="4245880389" sldId="257"/>
            <ac:grpSpMk id="29" creationId="{92F2B03D-8442-4348-8DA2-E2BFF735BFC8}"/>
          </ac:grpSpMkLst>
        </pc:grpChg>
        <pc:picChg chg="add del">
          <ac:chgData name="董 广忠" userId="5b580d89af8ef92e" providerId="LiveId" clId="{CA0668A1-D787-48E5-9F81-6356B9B44277}" dt="2021-11-14T04:17:36.401" v="1971" actId="478"/>
          <ac:picMkLst>
            <pc:docMk/>
            <pc:sldMk cId="4245880389" sldId="257"/>
            <ac:picMk id="2" creationId="{C1CA3369-00B5-E049-979E-55E00561C3BE}"/>
          </ac:picMkLst>
        </pc:picChg>
        <pc:picChg chg="add mod">
          <ac:chgData name="董 广忠" userId="5b580d89af8ef92e" providerId="LiveId" clId="{CA0668A1-D787-48E5-9F81-6356B9B44277}" dt="2021-11-14T04:17:25.306" v="1963"/>
          <ac:picMkLst>
            <pc:docMk/>
            <pc:sldMk cId="4245880389" sldId="257"/>
            <ac:picMk id="36" creationId="{7BE83340-5EF8-41B7-9BA1-3CEFD2517720}"/>
          </ac:picMkLst>
        </pc:picChg>
      </pc:sldChg>
      <pc:sldChg chg="addSp delSp modSp mod">
        <pc:chgData name="董 广忠" userId="5b580d89af8ef92e" providerId="LiveId" clId="{CA0668A1-D787-48E5-9F81-6356B9B44277}" dt="2021-11-14T01:42:46.775" v="167" actId="1076"/>
        <pc:sldMkLst>
          <pc:docMk/>
          <pc:sldMk cId="806604712" sldId="258"/>
        </pc:sldMkLst>
        <pc:spChg chg="mod">
          <ac:chgData name="董 广忠" userId="5b580d89af8ef92e" providerId="LiveId" clId="{CA0668A1-D787-48E5-9F81-6356B9B44277}" dt="2021-11-14T01:41:00.963" v="142" actId="1076"/>
          <ac:spMkLst>
            <pc:docMk/>
            <pc:sldMk cId="806604712" sldId="258"/>
            <ac:spMk id="4" creationId="{AFC8954E-E15D-8C4A-84C6-85FA792FEA9B}"/>
          </ac:spMkLst>
        </pc:spChg>
        <pc:spChg chg="mod">
          <ac:chgData name="董 广忠" userId="5b580d89af8ef92e" providerId="LiveId" clId="{CA0668A1-D787-48E5-9F81-6356B9B44277}" dt="2021-11-14T01:42:35.980" v="164" actId="255"/>
          <ac:spMkLst>
            <pc:docMk/>
            <pc:sldMk cId="806604712" sldId="258"/>
            <ac:spMk id="8" creationId="{0CFA4ABA-16A1-2348-B498-BC6B6C35993F}"/>
          </ac:spMkLst>
        </pc:spChg>
        <pc:spChg chg="mod">
          <ac:chgData name="董 广忠" userId="5b580d89af8ef92e" providerId="LiveId" clId="{CA0668A1-D787-48E5-9F81-6356B9B44277}" dt="2021-11-14T01:41:00.963" v="142" actId="1076"/>
          <ac:spMkLst>
            <pc:docMk/>
            <pc:sldMk cId="806604712" sldId="258"/>
            <ac:spMk id="11" creationId="{62656B26-D329-574C-8A40-3C38D84DE0A9}"/>
          </ac:spMkLst>
        </pc:spChg>
        <pc:spChg chg="add mod">
          <ac:chgData name="董 广忠" userId="5b580d89af8ef92e" providerId="LiveId" clId="{CA0668A1-D787-48E5-9F81-6356B9B44277}" dt="2021-11-14T01:42:39.565" v="165" actId="255"/>
          <ac:spMkLst>
            <pc:docMk/>
            <pc:sldMk cId="806604712" sldId="258"/>
            <ac:spMk id="12" creationId="{813775FE-2B55-476E-ADB9-A7B90761F8CF}"/>
          </ac:spMkLst>
        </pc:spChg>
        <pc:spChg chg="mod">
          <ac:chgData name="董 广忠" userId="5b580d89af8ef92e" providerId="LiveId" clId="{CA0668A1-D787-48E5-9F81-6356B9B44277}" dt="2021-11-14T01:41:00.963" v="142" actId="1076"/>
          <ac:spMkLst>
            <pc:docMk/>
            <pc:sldMk cId="806604712" sldId="258"/>
            <ac:spMk id="13" creationId="{04812CAA-CA6C-6E48-8C27-7ED5E37CE804}"/>
          </ac:spMkLst>
        </pc:spChg>
        <pc:spChg chg="mod">
          <ac:chgData name="董 广忠" userId="5b580d89af8ef92e" providerId="LiveId" clId="{CA0668A1-D787-48E5-9F81-6356B9B44277}" dt="2021-11-14T01:42:31.460" v="163" actId="255"/>
          <ac:spMkLst>
            <pc:docMk/>
            <pc:sldMk cId="806604712" sldId="258"/>
            <ac:spMk id="14" creationId="{F9EC4501-9B32-A746-9617-9F32BEBEA883}"/>
          </ac:spMkLst>
        </pc:spChg>
        <pc:spChg chg="mod">
          <ac:chgData name="董 广忠" userId="5b580d89af8ef92e" providerId="LiveId" clId="{CA0668A1-D787-48E5-9F81-6356B9B44277}" dt="2021-11-14T01:42:46.775" v="167" actId="1076"/>
          <ac:spMkLst>
            <pc:docMk/>
            <pc:sldMk cId="806604712" sldId="258"/>
            <ac:spMk id="16" creationId="{716A2EE7-2776-CC4E-8824-181F1CAE36AA}"/>
          </ac:spMkLst>
        </pc:spChg>
        <pc:spChg chg="del mod">
          <ac:chgData name="董 广忠" userId="5b580d89af8ef92e" providerId="LiveId" clId="{CA0668A1-D787-48E5-9F81-6356B9B44277}" dt="2021-11-14T01:39:35.084" v="117" actId="478"/>
          <ac:spMkLst>
            <pc:docMk/>
            <pc:sldMk cId="806604712" sldId="258"/>
            <ac:spMk id="17" creationId="{6F6F8957-A209-6A40-AD1A-4D1DAAB7FF91}"/>
          </ac:spMkLst>
        </pc:spChg>
        <pc:picChg chg="mod">
          <ac:chgData name="董 广忠" userId="5b580d89af8ef92e" providerId="LiveId" clId="{CA0668A1-D787-48E5-9F81-6356B9B44277}" dt="2021-11-14T01:41:00.963" v="142" actId="1076"/>
          <ac:picMkLst>
            <pc:docMk/>
            <pc:sldMk cId="806604712" sldId="258"/>
            <ac:picMk id="3" creationId="{55479A88-E946-4841-9900-6AA8A0B765F9}"/>
          </ac:picMkLst>
        </pc:picChg>
        <pc:picChg chg="mod">
          <ac:chgData name="董 广忠" userId="5b580d89af8ef92e" providerId="LiveId" clId="{CA0668A1-D787-48E5-9F81-6356B9B44277}" dt="2021-11-14T01:41:00.963" v="142" actId="1076"/>
          <ac:picMkLst>
            <pc:docMk/>
            <pc:sldMk cId="806604712" sldId="258"/>
            <ac:picMk id="4098" creationId="{ED6BCF8E-3EAD-AC48-AD10-AA0EB0B45443}"/>
          </ac:picMkLst>
        </pc:picChg>
        <pc:cxnChg chg="mod">
          <ac:chgData name="董 广忠" userId="5b580d89af8ef92e" providerId="LiveId" clId="{CA0668A1-D787-48E5-9F81-6356B9B44277}" dt="2021-11-14T01:41:00.963" v="142" actId="1076"/>
          <ac:cxnSpMkLst>
            <pc:docMk/>
            <pc:sldMk cId="806604712" sldId="258"/>
            <ac:cxnSpMk id="6" creationId="{0C5CD189-38A1-C045-AC79-81BA39545236}"/>
          </ac:cxnSpMkLst>
        </pc:cxnChg>
      </pc:sldChg>
      <pc:sldChg chg="addSp modSp mod modAnim">
        <pc:chgData name="董 广忠" userId="5b580d89af8ef92e" providerId="LiveId" clId="{CA0668A1-D787-48E5-9F81-6356B9B44277}" dt="2021-11-14T04:21:27.753" v="2075" actId="1076"/>
        <pc:sldMkLst>
          <pc:docMk/>
          <pc:sldMk cId="2897605923" sldId="261"/>
        </pc:sldMkLst>
        <pc:spChg chg="mod">
          <ac:chgData name="董 广忠" userId="5b580d89af8ef92e" providerId="LiveId" clId="{CA0668A1-D787-48E5-9F81-6356B9B44277}" dt="2021-11-14T04:19:28.086" v="2031" actId="20577"/>
          <ac:spMkLst>
            <pc:docMk/>
            <pc:sldMk cId="2897605923" sldId="261"/>
            <ac:spMk id="5" creationId="{C278869C-8A9B-484D-A8CD-A418D85E48F5}"/>
          </ac:spMkLst>
        </pc:spChg>
        <pc:spChg chg="mod">
          <ac:chgData name="董 广忠" userId="5b580d89af8ef92e" providerId="LiveId" clId="{CA0668A1-D787-48E5-9F81-6356B9B44277}" dt="2021-11-14T04:19:24.537" v="2029" actId="27636"/>
          <ac:spMkLst>
            <pc:docMk/>
            <pc:sldMk cId="2897605923" sldId="261"/>
            <ac:spMk id="10" creationId="{83985A3F-D9FD-7840-8DC7-B92722D01FA2}"/>
          </ac:spMkLst>
        </pc:spChg>
        <pc:spChg chg="add mod">
          <ac:chgData name="董 广忠" userId="5b580d89af8ef92e" providerId="LiveId" clId="{CA0668A1-D787-48E5-9F81-6356B9B44277}" dt="2021-11-14T04:21:27.753" v="2075" actId="1076"/>
          <ac:spMkLst>
            <pc:docMk/>
            <pc:sldMk cId="2897605923" sldId="261"/>
            <ac:spMk id="11" creationId="{9A297DDC-C951-44CF-A767-659696379F14}"/>
          </ac:spMkLst>
        </pc:spChg>
        <pc:spChg chg="mod">
          <ac:chgData name="董 广忠" userId="5b580d89af8ef92e" providerId="LiveId" clId="{CA0668A1-D787-48E5-9F81-6356B9B44277}" dt="2021-11-14T04:19:52.029" v="2036"/>
          <ac:spMkLst>
            <pc:docMk/>
            <pc:sldMk cId="2897605923" sldId="261"/>
            <ac:spMk id="68" creationId="{E5089217-EE99-4A8B-872E-52A90760B19F}"/>
          </ac:spMkLst>
        </pc:spChg>
      </pc:sldChg>
      <pc:sldChg chg="del">
        <pc:chgData name="董 广忠" userId="5b580d89af8ef92e" providerId="LiveId" clId="{CA0668A1-D787-48E5-9F81-6356B9B44277}" dt="2021-11-14T06:42:50.476" v="3859" actId="47"/>
        <pc:sldMkLst>
          <pc:docMk/>
          <pc:sldMk cId="1727986523" sldId="469"/>
        </pc:sldMkLst>
      </pc:sldChg>
      <pc:sldChg chg="del">
        <pc:chgData name="董 广忠" userId="5b580d89af8ef92e" providerId="LiveId" clId="{CA0668A1-D787-48E5-9F81-6356B9B44277}" dt="2021-11-14T06:42:50.476" v="3859" actId="47"/>
        <pc:sldMkLst>
          <pc:docMk/>
          <pc:sldMk cId="1035052911" sldId="470"/>
        </pc:sldMkLst>
      </pc:sldChg>
      <pc:sldChg chg="del">
        <pc:chgData name="董 广忠" userId="5b580d89af8ef92e" providerId="LiveId" clId="{CA0668A1-D787-48E5-9F81-6356B9B44277}" dt="2021-11-14T06:42:50.476" v="3859" actId="47"/>
        <pc:sldMkLst>
          <pc:docMk/>
          <pc:sldMk cId="2313372196" sldId="471"/>
        </pc:sldMkLst>
      </pc:sldChg>
      <pc:sldChg chg="del">
        <pc:chgData name="董 广忠" userId="5b580d89af8ef92e" providerId="LiveId" clId="{CA0668A1-D787-48E5-9F81-6356B9B44277}" dt="2021-11-14T06:42:50.476" v="3859" actId="47"/>
        <pc:sldMkLst>
          <pc:docMk/>
          <pc:sldMk cId="2292633256" sldId="472"/>
        </pc:sldMkLst>
      </pc:sldChg>
      <pc:sldChg chg="del">
        <pc:chgData name="董 广忠" userId="5b580d89af8ef92e" providerId="LiveId" clId="{CA0668A1-D787-48E5-9F81-6356B9B44277}" dt="2021-11-14T06:42:50.476" v="3859" actId="47"/>
        <pc:sldMkLst>
          <pc:docMk/>
          <pc:sldMk cId="1440510263" sldId="473"/>
        </pc:sldMkLst>
      </pc:sldChg>
      <pc:sldChg chg="del">
        <pc:chgData name="董 广忠" userId="5b580d89af8ef92e" providerId="LiveId" clId="{CA0668A1-D787-48E5-9F81-6356B9B44277}" dt="2021-11-14T06:42:50.476" v="3859" actId="47"/>
        <pc:sldMkLst>
          <pc:docMk/>
          <pc:sldMk cId="696584656" sldId="474"/>
        </pc:sldMkLst>
      </pc:sldChg>
      <pc:sldChg chg="del">
        <pc:chgData name="董 广忠" userId="5b580d89af8ef92e" providerId="LiveId" clId="{CA0668A1-D787-48E5-9F81-6356B9B44277}" dt="2021-11-14T06:42:50.476" v="3859" actId="47"/>
        <pc:sldMkLst>
          <pc:docMk/>
          <pc:sldMk cId="2532542008" sldId="475"/>
        </pc:sldMkLst>
      </pc:sldChg>
      <pc:sldChg chg="del">
        <pc:chgData name="董 广忠" userId="5b580d89af8ef92e" providerId="LiveId" clId="{CA0668A1-D787-48E5-9F81-6356B9B44277}" dt="2021-11-14T06:42:50.476" v="3859" actId="47"/>
        <pc:sldMkLst>
          <pc:docMk/>
          <pc:sldMk cId="2183086165" sldId="476"/>
        </pc:sldMkLst>
      </pc:sldChg>
      <pc:sldChg chg="del">
        <pc:chgData name="董 广忠" userId="5b580d89af8ef92e" providerId="LiveId" clId="{CA0668A1-D787-48E5-9F81-6356B9B44277}" dt="2021-11-14T06:42:50.476" v="3859" actId="47"/>
        <pc:sldMkLst>
          <pc:docMk/>
          <pc:sldMk cId="194429586" sldId="477"/>
        </pc:sldMkLst>
      </pc:sldChg>
      <pc:sldChg chg="del">
        <pc:chgData name="董 广忠" userId="5b580d89af8ef92e" providerId="LiveId" clId="{CA0668A1-D787-48E5-9F81-6356B9B44277}" dt="2021-11-14T06:42:50.476" v="3859" actId="47"/>
        <pc:sldMkLst>
          <pc:docMk/>
          <pc:sldMk cId="3606760301" sldId="478"/>
        </pc:sldMkLst>
      </pc:sldChg>
      <pc:sldChg chg="del">
        <pc:chgData name="董 广忠" userId="5b580d89af8ef92e" providerId="LiveId" clId="{CA0668A1-D787-48E5-9F81-6356B9B44277}" dt="2021-11-14T06:42:50.476" v="3859" actId="47"/>
        <pc:sldMkLst>
          <pc:docMk/>
          <pc:sldMk cId="2568822363" sldId="479"/>
        </pc:sldMkLst>
      </pc:sldChg>
      <pc:sldChg chg="addSp delSp modSp add mod modAnim">
        <pc:chgData name="董 广忠" userId="5b580d89af8ef92e" providerId="LiveId" clId="{CA0668A1-D787-48E5-9F81-6356B9B44277}" dt="2021-11-14T01:53:32.371" v="430" actId="122"/>
        <pc:sldMkLst>
          <pc:docMk/>
          <pc:sldMk cId="3083946755" sldId="480"/>
        </pc:sldMkLst>
        <pc:spChg chg="add mod">
          <ac:chgData name="董 广忠" userId="5b580d89af8ef92e" providerId="LiveId" clId="{CA0668A1-D787-48E5-9F81-6356B9B44277}" dt="2021-11-14T01:48:09.015" v="370" actId="164"/>
          <ac:spMkLst>
            <pc:docMk/>
            <pc:sldMk cId="3083946755" sldId="480"/>
            <ac:spMk id="2" creationId="{09D0B51E-A345-4CD6-93D9-A7F757141A65}"/>
          </ac:spMkLst>
        </pc:spChg>
        <pc:spChg chg="add mod">
          <ac:chgData name="董 广忠" userId="5b580d89af8ef92e" providerId="LiveId" clId="{CA0668A1-D787-48E5-9F81-6356B9B44277}" dt="2021-11-14T01:48:09.015" v="370" actId="164"/>
          <ac:spMkLst>
            <pc:docMk/>
            <pc:sldMk cId="3083946755" sldId="480"/>
            <ac:spMk id="3" creationId="{A5213B3E-7A8F-4F18-9C9F-7C54F3C58C6F}"/>
          </ac:spMkLst>
        </pc:spChg>
        <pc:spChg chg="del">
          <ac:chgData name="董 广忠" userId="5b580d89af8ef92e" providerId="LiveId" clId="{CA0668A1-D787-48E5-9F81-6356B9B44277}" dt="2021-11-14T01:43:48.531" v="216" actId="478"/>
          <ac:spMkLst>
            <pc:docMk/>
            <pc:sldMk cId="3083946755" sldId="480"/>
            <ac:spMk id="5" creationId="{AD5A1EC8-3CCC-47F2-B524-53B259BF7658}"/>
          </ac:spMkLst>
        </pc:spChg>
        <pc:spChg chg="del">
          <ac:chgData name="董 广忠" userId="5b580d89af8ef92e" providerId="LiveId" clId="{CA0668A1-D787-48E5-9F81-6356B9B44277}" dt="2021-11-14T01:43:48.531" v="216" actId="478"/>
          <ac:spMkLst>
            <pc:docMk/>
            <pc:sldMk cId="3083946755" sldId="480"/>
            <ac:spMk id="13" creationId="{977E4617-27A3-4CE5-B846-77F948B3E071}"/>
          </ac:spMkLst>
        </pc:spChg>
        <pc:spChg chg="del">
          <ac:chgData name="董 广忠" userId="5b580d89af8ef92e" providerId="LiveId" clId="{CA0668A1-D787-48E5-9F81-6356B9B44277}" dt="2021-11-14T01:43:48.531" v="216" actId="478"/>
          <ac:spMkLst>
            <pc:docMk/>
            <pc:sldMk cId="3083946755" sldId="480"/>
            <ac:spMk id="15" creationId="{52233A98-CA18-4E02-B202-4D2A067B8F60}"/>
          </ac:spMkLst>
        </pc:spChg>
        <pc:spChg chg="del">
          <ac:chgData name="董 广忠" userId="5b580d89af8ef92e" providerId="LiveId" clId="{CA0668A1-D787-48E5-9F81-6356B9B44277}" dt="2021-11-14T01:43:48.531" v="216" actId="478"/>
          <ac:spMkLst>
            <pc:docMk/>
            <pc:sldMk cId="3083946755" sldId="480"/>
            <ac:spMk id="16" creationId="{F422EBA3-456A-4E70-B47B-ED11DBE3F931}"/>
          </ac:spMkLst>
        </pc:spChg>
        <pc:spChg chg="mod">
          <ac:chgData name="董 广忠" userId="5b580d89af8ef92e" providerId="LiveId" clId="{CA0668A1-D787-48E5-9F81-6356B9B44277}" dt="2021-11-14T01:53:32.371" v="430" actId="122"/>
          <ac:spMkLst>
            <pc:docMk/>
            <pc:sldMk cId="3083946755" sldId="480"/>
            <ac:spMk id="17" creationId="{47789BC5-E705-7A4A-A8B7-4880F724AA26}"/>
          </ac:spMkLst>
        </pc:spChg>
        <pc:spChg chg="mod">
          <ac:chgData name="董 广忠" userId="5b580d89af8ef92e" providerId="LiveId" clId="{CA0668A1-D787-48E5-9F81-6356B9B44277}" dt="2021-11-14T01:51:24.282" v="401" actId="1076"/>
          <ac:spMkLst>
            <pc:docMk/>
            <pc:sldMk cId="3083946755" sldId="480"/>
            <ac:spMk id="20" creationId="{311A7A8F-3A69-3144-A176-95BB8C85B0D5}"/>
          </ac:spMkLst>
        </pc:spChg>
        <pc:spChg chg="mod">
          <ac:chgData name="董 广忠" userId="5b580d89af8ef92e" providerId="LiveId" clId="{CA0668A1-D787-48E5-9F81-6356B9B44277}" dt="2021-11-14T01:51:42.329" v="408" actId="122"/>
          <ac:spMkLst>
            <pc:docMk/>
            <pc:sldMk cId="3083946755" sldId="480"/>
            <ac:spMk id="21" creationId="{BA29D0A6-4EA0-CB43-AC36-5D7FECBB7E29}"/>
          </ac:spMkLst>
        </pc:spChg>
        <pc:spChg chg="del">
          <ac:chgData name="董 广忠" userId="5b580d89af8ef92e" providerId="LiveId" clId="{CA0668A1-D787-48E5-9F81-6356B9B44277}" dt="2021-11-14T01:43:48.531" v="216" actId="478"/>
          <ac:spMkLst>
            <pc:docMk/>
            <pc:sldMk cId="3083946755" sldId="480"/>
            <ac:spMk id="22" creationId="{2DB8642B-80B0-475F-BE4A-5E64D080E007}"/>
          </ac:spMkLst>
        </pc:spChg>
        <pc:spChg chg="del">
          <ac:chgData name="董 广忠" userId="5b580d89af8ef92e" providerId="LiveId" clId="{CA0668A1-D787-48E5-9F81-6356B9B44277}" dt="2021-11-14T01:43:48.531" v="216" actId="478"/>
          <ac:spMkLst>
            <pc:docMk/>
            <pc:sldMk cId="3083946755" sldId="480"/>
            <ac:spMk id="23" creationId="{55D1D2FE-4986-48B6-9DA1-9982651866C0}"/>
          </ac:spMkLst>
        </pc:spChg>
        <pc:spChg chg="del">
          <ac:chgData name="董 广忠" userId="5b580d89af8ef92e" providerId="LiveId" clId="{CA0668A1-D787-48E5-9F81-6356B9B44277}" dt="2021-11-14T01:43:48.531" v="216" actId="478"/>
          <ac:spMkLst>
            <pc:docMk/>
            <pc:sldMk cId="3083946755" sldId="480"/>
            <ac:spMk id="24" creationId="{9138F339-4F50-4632-84D8-A9E4D06CEB7F}"/>
          </ac:spMkLst>
        </pc:spChg>
        <pc:spChg chg="del">
          <ac:chgData name="董 广忠" userId="5b580d89af8ef92e" providerId="LiveId" clId="{CA0668A1-D787-48E5-9F81-6356B9B44277}" dt="2021-11-14T01:43:48.531" v="216" actId="478"/>
          <ac:spMkLst>
            <pc:docMk/>
            <pc:sldMk cId="3083946755" sldId="480"/>
            <ac:spMk id="29" creationId="{C0A7CBF8-BAA7-4FC8-A966-66D817A4293B}"/>
          </ac:spMkLst>
        </pc:spChg>
        <pc:spChg chg="del">
          <ac:chgData name="董 广忠" userId="5b580d89af8ef92e" providerId="LiveId" clId="{CA0668A1-D787-48E5-9F81-6356B9B44277}" dt="2021-11-14T01:43:48.531" v="216" actId="478"/>
          <ac:spMkLst>
            <pc:docMk/>
            <pc:sldMk cId="3083946755" sldId="480"/>
            <ac:spMk id="30" creationId="{A8D49018-2DE5-4CD3-B240-80686F59043A}"/>
          </ac:spMkLst>
        </pc:spChg>
        <pc:spChg chg="del">
          <ac:chgData name="董 广忠" userId="5b580d89af8ef92e" providerId="LiveId" clId="{CA0668A1-D787-48E5-9F81-6356B9B44277}" dt="2021-11-14T01:43:48.531" v="216" actId="478"/>
          <ac:spMkLst>
            <pc:docMk/>
            <pc:sldMk cId="3083946755" sldId="480"/>
            <ac:spMk id="34" creationId="{9E2AA47C-DA85-4D3A-B7E3-D51DE8C7D125}"/>
          </ac:spMkLst>
        </pc:spChg>
        <pc:spChg chg="del">
          <ac:chgData name="董 广忠" userId="5b580d89af8ef92e" providerId="LiveId" clId="{CA0668A1-D787-48E5-9F81-6356B9B44277}" dt="2021-11-14T01:43:48.531" v="216" actId="478"/>
          <ac:spMkLst>
            <pc:docMk/>
            <pc:sldMk cId="3083946755" sldId="480"/>
            <ac:spMk id="35" creationId="{0A20E564-C077-4186-BAF2-DD0F436D5307}"/>
          </ac:spMkLst>
        </pc:spChg>
        <pc:spChg chg="del">
          <ac:chgData name="董 广忠" userId="5b580d89af8ef92e" providerId="LiveId" clId="{CA0668A1-D787-48E5-9F81-6356B9B44277}" dt="2021-11-14T01:43:48.531" v="216" actId="478"/>
          <ac:spMkLst>
            <pc:docMk/>
            <pc:sldMk cId="3083946755" sldId="480"/>
            <ac:spMk id="36" creationId="{A033EDCF-516C-4D94-97B0-9DA9DB351FE9}"/>
          </ac:spMkLst>
        </pc:spChg>
        <pc:spChg chg="del">
          <ac:chgData name="董 广忠" userId="5b580d89af8ef92e" providerId="LiveId" clId="{CA0668A1-D787-48E5-9F81-6356B9B44277}" dt="2021-11-14T01:43:48.531" v="216" actId="478"/>
          <ac:spMkLst>
            <pc:docMk/>
            <pc:sldMk cId="3083946755" sldId="480"/>
            <ac:spMk id="37" creationId="{53988CB8-69D4-4254-B5EC-15C8F62C0F66}"/>
          </ac:spMkLst>
        </pc:spChg>
        <pc:spChg chg="del">
          <ac:chgData name="董 广忠" userId="5b580d89af8ef92e" providerId="LiveId" clId="{CA0668A1-D787-48E5-9F81-6356B9B44277}" dt="2021-11-14T01:43:48.531" v="216" actId="478"/>
          <ac:spMkLst>
            <pc:docMk/>
            <pc:sldMk cId="3083946755" sldId="480"/>
            <ac:spMk id="38" creationId="{E220F8D8-395D-48CD-87C9-02DD4223A54A}"/>
          </ac:spMkLst>
        </pc:spChg>
        <pc:spChg chg="del">
          <ac:chgData name="董 广忠" userId="5b580d89af8ef92e" providerId="LiveId" clId="{CA0668A1-D787-48E5-9F81-6356B9B44277}" dt="2021-11-14T01:43:48.531" v="216" actId="478"/>
          <ac:spMkLst>
            <pc:docMk/>
            <pc:sldMk cId="3083946755" sldId="480"/>
            <ac:spMk id="40" creationId="{31CE25A9-1F00-47C2-B155-6D39293C6A3E}"/>
          </ac:spMkLst>
        </pc:spChg>
        <pc:spChg chg="del">
          <ac:chgData name="董 广忠" userId="5b580d89af8ef92e" providerId="LiveId" clId="{CA0668A1-D787-48E5-9F81-6356B9B44277}" dt="2021-11-14T01:43:48.531" v="216" actId="478"/>
          <ac:spMkLst>
            <pc:docMk/>
            <pc:sldMk cId="3083946755" sldId="480"/>
            <ac:spMk id="41" creationId="{D395E02D-84C3-4647-A0F2-F2F7F2F60C10}"/>
          </ac:spMkLst>
        </pc:spChg>
        <pc:spChg chg="del">
          <ac:chgData name="董 广忠" userId="5b580d89af8ef92e" providerId="LiveId" clId="{CA0668A1-D787-48E5-9F81-6356B9B44277}" dt="2021-11-14T01:43:48.531" v="216" actId="478"/>
          <ac:spMkLst>
            <pc:docMk/>
            <pc:sldMk cId="3083946755" sldId="480"/>
            <ac:spMk id="42" creationId="{7867CE8F-5F50-4995-9CE4-DCFB57B6B71E}"/>
          </ac:spMkLst>
        </pc:spChg>
        <pc:spChg chg="del">
          <ac:chgData name="董 广忠" userId="5b580d89af8ef92e" providerId="LiveId" clId="{CA0668A1-D787-48E5-9F81-6356B9B44277}" dt="2021-11-14T01:43:48.531" v="216" actId="478"/>
          <ac:spMkLst>
            <pc:docMk/>
            <pc:sldMk cId="3083946755" sldId="480"/>
            <ac:spMk id="43" creationId="{4B1C2463-F646-475A-8897-B620EB440D5F}"/>
          </ac:spMkLst>
        </pc:spChg>
        <pc:spChg chg="mod">
          <ac:chgData name="董 广忠" userId="5b580d89af8ef92e" providerId="LiveId" clId="{CA0668A1-D787-48E5-9F81-6356B9B44277}" dt="2021-11-14T01:45:50.012" v="275" actId="2711"/>
          <ac:spMkLst>
            <pc:docMk/>
            <pc:sldMk cId="3083946755" sldId="480"/>
            <ac:spMk id="44" creationId="{79462F02-03D0-4EEE-BACD-53DCCE75DCC1}"/>
          </ac:spMkLst>
        </pc:spChg>
        <pc:spChg chg="del">
          <ac:chgData name="董 广忠" userId="5b580d89af8ef92e" providerId="LiveId" clId="{CA0668A1-D787-48E5-9F81-6356B9B44277}" dt="2021-11-14T01:43:48.531" v="216" actId="478"/>
          <ac:spMkLst>
            <pc:docMk/>
            <pc:sldMk cId="3083946755" sldId="480"/>
            <ac:spMk id="45" creationId="{C6BB003D-8E41-462F-BDD8-BAACC07FE7B9}"/>
          </ac:spMkLst>
        </pc:spChg>
        <pc:spChg chg="mod">
          <ac:chgData name="董 广忠" userId="5b580d89af8ef92e" providerId="LiveId" clId="{CA0668A1-D787-48E5-9F81-6356B9B44277}" dt="2021-11-14T01:45:50.012" v="275" actId="2711"/>
          <ac:spMkLst>
            <pc:docMk/>
            <pc:sldMk cId="3083946755" sldId="480"/>
            <ac:spMk id="46" creationId="{E6265CE2-1392-4A6D-B100-0423F6573DD2}"/>
          </ac:spMkLst>
        </pc:spChg>
        <pc:spChg chg="mod">
          <ac:chgData name="董 广忠" userId="5b580d89af8ef92e" providerId="LiveId" clId="{CA0668A1-D787-48E5-9F81-6356B9B44277}" dt="2021-11-14T01:45:50.012" v="275" actId="2711"/>
          <ac:spMkLst>
            <pc:docMk/>
            <pc:sldMk cId="3083946755" sldId="480"/>
            <ac:spMk id="47" creationId="{8210AAFC-BC30-4979-B35F-6C618C40442A}"/>
          </ac:spMkLst>
        </pc:spChg>
        <pc:spChg chg="mod">
          <ac:chgData name="董 广忠" userId="5b580d89af8ef92e" providerId="LiveId" clId="{CA0668A1-D787-48E5-9F81-6356B9B44277}" dt="2021-11-14T01:45:50.012" v="275" actId="2711"/>
          <ac:spMkLst>
            <pc:docMk/>
            <pc:sldMk cId="3083946755" sldId="480"/>
            <ac:spMk id="48" creationId="{313C593B-0745-4D80-860B-C9B45A72277F}"/>
          </ac:spMkLst>
        </pc:spChg>
        <pc:spChg chg="mod">
          <ac:chgData name="董 广忠" userId="5b580d89af8ef92e" providerId="LiveId" clId="{CA0668A1-D787-48E5-9F81-6356B9B44277}" dt="2021-11-14T01:45:50.012" v="275" actId="2711"/>
          <ac:spMkLst>
            <pc:docMk/>
            <pc:sldMk cId="3083946755" sldId="480"/>
            <ac:spMk id="50" creationId="{98CE6E8C-2655-4B84-88F1-49C0DEF06B45}"/>
          </ac:spMkLst>
        </pc:spChg>
        <pc:spChg chg="mod">
          <ac:chgData name="董 广忠" userId="5b580d89af8ef92e" providerId="LiveId" clId="{CA0668A1-D787-48E5-9F81-6356B9B44277}" dt="2021-11-14T01:45:50.012" v="275" actId="2711"/>
          <ac:spMkLst>
            <pc:docMk/>
            <pc:sldMk cId="3083946755" sldId="480"/>
            <ac:spMk id="51" creationId="{4C48BBB2-8F1D-469B-8568-6F4D09C1791D}"/>
          </ac:spMkLst>
        </pc:spChg>
        <pc:spChg chg="mod">
          <ac:chgData name="董 广忠" userId="5b580d89af8ef92e" providerId="LiveId" clId="{CA0668A1-D787-48E5-9F81-6356B9B44277}" dt="2021-11-14T01:45:50.012" v="275" actId="2711"/>
          <ac:spMkLst>
            <pc:docMk/>
            <pc:sldMk cId="3083946755" sldId="480"/>
            <ac:spMk id="52" creationId="{616B8A63-AC31-4DCD-A730-4360447E7564}"/>
          </ac:spMkLst>
        </pc:spChg>
        <pc:spChg chg="mod">
          <ac:chgData name="董 广忠" userId="5b580d89af8ef92e" providerId="LiveId" clId="{CA0668A1-D787-48E5-9F81-6356B9B44277}" dt="2021-11-14T01:45:50.012" v="275" actId="2711"/>
          <ac:spMkLst>
            <pc:docMk/>
            <pc:sldMk cId="3083946755" sldId="480"/>
            <ac:spMk id="53" creationId="{BBCF52EC-D49A-404A-9181-83A4B9ABAA16}"/>
          </ac:spMkLst>
        </pc:spChg>
        <pc:spChg chg="mod">
          <ac:chgData name="董 广忠" userId="5b580d89af8ef92e" providerId="LiveId" clId="{CA0668A1-D787-48E5-9F81-6356B9B44277}" dt="2021-11-14T01:45:50.012" v="275" actId="2711"/>
          <ac:spMkLst>
            <pc:docMk/>
            <pc:sldMk cId="3083946755" sldId="480"/>
            <ac:spMk id="55" creationId="{4D90CF4A-43FB-4733-8B92-46F5C2ABAE1D}"/>
          </ac:spMkLst>
        </pc:spChg>
        <pc:spChg chg="mod">
          <ac:chgData name="董 广忠" userId="5b580d89af8ef92e" providerId="LiveId" clId="{CA0668A1-D787-48E5-9F81-6356B9B44277}" dt="2021-11-14T01:45:50.012" v="275" actId="2711"/>
          <ac:spMkLst>
            <pc:docMk/>
            <pc:sldMk cId="3083946755" sldId="480"/>
            <ac:spMk id="56" creationId="{F3350E5B-BE17-4163-9D34-F96392B89ECD}"/>
          </ac:spMkLst>
        </pc:spChg>
        <pc:spChg chg="mod">
          <ac:chgData name="董 广忠" userId="5b580d89af8ef92e" providerId="LiveId" clId="{CA0668A1-D787-48E5-9F81-6356B9B44277}" dt="2021-11-14T01:45:50.012" v="275" actId="2711"/>
          <ac:spMkLst>
            <pc:docMk/>
            <pc:sldMk cId="3083946755" sldId="480"/>
            <ac:spMk id="57" creationId="{FA57095A-DA2E-4255-8683-8C9DA466DC3C}"/>
          </ac:spMkLst>
        </pc:spChg>
        <pc:spChg chg="mod">
          <ac:chgData name="董 广忠" userId="5b580d89af8ef92e" providerId="LiveId" clId="{CA0668A1-D787-48E5-9F81-6356B9B44277}" dt="2021-11-14T01:45:50.012" v="275" actId="2711"/>
          <ac:spMkLst>
            <pc:docMk/>
            <pc:sldMk cId="3083946755" sldId="480"/>
            <ac:spMk id="58" creationId="{D20A4BBD-B9C6-4ABF-92CF-4FF96E10124A}"/>
          </ac:spMkLst>
        </pc:spChg>
        <pc:spChg chg="mod">
          <ac:chgData name="董 广忠" userId="5b580d89af8ef92e" providerId="LiveId" clId="{CA0668A1-D787-48E5-9F81-6356B9B44277}" dt="2021-11-14T01:45:50.012" v="275" actId="2711"/>
          <ac:spMkLst>
            <pc:docMk/>
            <pc:sldMk cId="3083946755" sldId="480"/>
            <ac:spMk id="60" creationId="{2D459F02-E30D-44D3-AB7A-2BA0ED3A44BC}"/>
          </ac:spMkLst>
        </pc:spChg>
        <pc:spChg chg="mod">
          <ac:chgData name="董 广忠" userId="5b580d89af8ef92e" providerId="LiveId" clId="{CA0668A1-D787-48E5-9F81-6356B9B44277}" dt="2021-11-14T01:45:50.012" v="275" actId="2711"/>
          <ac:spMkLst>
            <pc:docMk/>
            <pc:sldMk cId="3083946755" sldId="480"/>
            <ac:spMk id="61" creationId="{DC5BE93B-0FC3-4612-9AA3-D320505B748B}"/>
          </ac:spMkLst>
        </pc:spChg>
        <pc:spChg chg="mod">
          <ac:chgData name="董 广忠" userId="5b580d89af8ef92e" providerId="LiveId" clId="{CA0668A1-D787-48E5-9F81-6356B9B44277}" dt="2021-11-14T01:45:50.012" v="275" actId="2711"/>
          <ac:spMkLst>
            <pc:docMk/>
            <pc:sldMk cId="3083946755" sldId="480"/>
            <ac:spMk id="62" creationId="{4986A52D-3F7C-4E41-9257-A15790B12D96}"/>
          </ac:spMkLst>
        </pc:spChg>
        <pc:spChg chg="mod">
          <ac:chgData name="董 广忠" userId="5b580d89af8ef92e" providerId="LiveId" clId="{CA0668A1-D787-48E5-9F81-6356B9B44277}" dt="2021-11-14T01:45:50.012" v="275" actId="2711"/>
          <ac:spMkLst>
            <pc:docMk/>
            <pc:sldMk cId="3083946755" sldId="480"/>
            <ac:spMk id="63" creationId="{97D3A365-061F-40AB-B7BD-FAF6EC621326}"/>
          </ac:spMkLst>
        </pc:spChg>
        <pc:spChg chg="mod">
          <ac:chgData name="董 广忠" userId="5b580d89af8ef92e" providerId="LiveId" clId="{CA0668A1-D787-48E5-9F81-6356B9B44277}" dt="2021-11-14T01:45:50.012" v="275" actId="2711"/>
          <ac:spMkLst>
            <pc:docMk/>
            <pc:sldMk cId="3083946755" sldId="480"/>
            <ac:spMk id="65" creationId="{C932069D-B10E-47A8-9A72-7B0BF757D0AB}"/>
          </ac:spMkLst>
        </pc:spChg>
        <pc:spChg chg="mod">
          <ac:chgData name="董 广忠" userId="5b580d89af8ef92e" providerId="LiveId" clId="{CA0668A1-D787-48E5-9F81-6356B9B44277}" dt="2021-11-14T01:45:50.012" v="275" actId="2711"/>
          <ac:spMkLst>
            <pc:docMk/>
            <pc:sldMk cId="3083946755" sldId="480"/>
            <ac:spMk id="66" creationId="{B644F72A-68AA-4FA9-BAE3-8A26D6F7E936}"/>
          </ac:spMkLst>
        </pc:spChg>
        <pc:spChg chg="mod">
          <ac:chgData name="董 广忠" userId="5b580d89af8ef92e" providerId="LiveId" clId="{CA0668A1-D787-48E5-9F81-6356B9B44277}" dt="2021-11-14T01:45:50.012" v="275" actId="2711"/>
          <ac:spMkLst>
            <pc:docMk/>
            <pc:sldMk cId="3083946755" sldId="480"/>
            <ac:spMk id="67" creationId="{AB4F97A0-9391-43CD-8691-A964E20B81F1}"/>
          </ac:spMkLst>
        </pc:spChg>
        <pc:spChg chg="mod">
          <ac:chgData name="董 广忠" userId="5b580d89af8ef92e" providerId="LiveId" clId="{CA0668A1-D787-48E5-9F81-6356B9B44277}" dt="2021-11-14T01:45:50.012" v="275" actId="2711"/>
          <ac:spMkLst>
            <pc:docMk/>
            <pc:sldMk cId="3083946755" sldId="480"/>
            <ac:spMk id="68" creationId="{F0E7A967-88DA-4BC2-9F1E-C5572C32CBD4}"/>
          </ac:spMkLst>
        </pc:spChg>
        <pc:spChg chg="mod">
          <ac:chgData name="董 广忠" userId="5b580d89af8ef92e" providerId="LiveId" clId="{CA0668A1-D787-48E5-9F81-6356B9B44277}" dt="2021-11-14T01:45:50.012" v="275" actId="2711"/>
          <ac:spMkLst>
            <pc:docMk/>
            <pc:sldMk cId="3083946755" sldId="480"/>
            <ac:spMk id="70" creationId="{7205121C-3565-42A8-B872-38555D5F838A}"/>
          </ac:spMkLst>
        </pc:spChg>
        <pc:spChg chg="mod">
          <ac:chgData name="董 广忠" userId="5b580d89af8ef92e" providerId="LiveId" clId="{CA0668A1-D787-48E5-9F81-6356B9B44277}" dt="2021-11-14T01:45:50.012" v="275" actId="2711"/>
          <ac:spMkLst>
            <pc:docMk/>
            <pc:sldMk cId="3083946755" sldId="480"/>
            <ac:spMk id="71" creationId="{F01A1A79-2C23-4DBA-A2CE-A9CCA9EBC18F}"/>
          </ac:spMkLst>
        </pc:spChg>
        <pc:spChg chg="mod">
          <ac:chgData name="董 广忠" userId="5b580d89af8ef92e" providerId="LiveId" clId="{CA0668A1-D787-48E5-9F81-6356B9B44277}" dt="2021-11-14T01:45:50.012" v="275" actId="2711"/>
          <ac:spMkLst>
            <pc:docMk/>
            <pc:sldMk cId="3083946755" sldId="480"/>
            <ac:spMk id="72" creationId="{99565779-6652-4298-BD20-E0D331BC8313}"/>
          </ac:spMkLst>
        </pc:spChg>
        <pc:spChg chg="mod">
          <ac:chgData name="董 广忠" userId="5b580d89af8ef92e" providerId="LiveId" clId="{CA0668A1-D787-48E5-9F81-6356B9B44277}" dt="2021-11-14T01:45:50.012" v="275" actId="2711"/>
          <ac:spMkLst>
            <pc:docMk/>
            <pc:sldMk cId="3083946755" sldId="480"/>
            <ac:spMk id="73" creationId="{2938D563-7FCF-4880-9E97-D10630B33A83}"/>
          </ac:spMkLst>
        </pc:spChg>
        <pc:spChg chg="mod">
          <ac:chgData name="董 广忠" userId="5b580d89af8ef92e" providerId="LiveId" clId="{CA0668A1-D787-48E5-9F81-6356B9B44277}" dt="2021-11-14T01:45:50.012" v="275" actId="2711"/>
          <ac:spMkLst>
            <pc:docMk/>
            <pc:sldMk cId="3083946755" sldId="480"/>
            <ac:spMk id="75" creationId="{F46FBE1A-4977-40A5-91A9-CD1611644BA7}"/>
          </ac:spMkLst>
        </pc:spChg>
        <pc:spChg chg="mod">
          <ac:chgData name="董 广忠" userId="5b580d89af8ef92e" providerId="LiveId" clId="{CA0668A1-D787-48E5-9F81-6356B9B44277}" dt="2021-11-14T01:45:50.012" v="275" actId="2711"/>
          <ac:spMkLst>
            <pc:docMk/>
            <pc:sldMk cId="3083946755" sldId="480"/>
            <ac:spMk id="76" creationId="{9352AB7A-4600-4604-ABA5-41917611BBA2}"/>
          </ac:spMkLst>
        </pc:spChg>
        <pc:spChg chg="mod">
          <ac:chgData name="董 广忠" userId="5b580d89af8ef92e" providerId="LiveId" clId="{CA0668A1-D787-48E5-9F81-6356B9B44277}" dt="2021-11-14T01:45:50.012" v="275" actId="2711"/>
          <ac:spMkLst>
            <pc:docMk/>
            <pc:sldMk cId="3083946755" sldId="480"/>
            <ac:spMk id="77" creationId="{0164B50B-26C7-4DA8-B4E2-8FF513BAE4B5}"/>
          </ac:spMkLst>
        </pc:spChg>
        <pc:spChg chg="mod">
          <ac:chgData name="董 广忠" userId="5b580d89af8ef92e" providerId="LiveId" clId="{CA0668A1-D787-48E5-9F81-6356B9B44277}" dt="2021-11-14T01:45:50.012" v="275" actId="2711"/>
          <ac:spMkLst>
            <pc:docMk/>
            <pc:sldMk cId="3083946755" sldId="480"/>
            <ac:spMk id="78" creationId="{A49E0E55-8C14-4060-9307-7E087B69B474}"/>
          </ac:spMkLst>
        </pc:spChg>
        <pc:spChg chg="add mod">
          <ac:chgData name="董 广忠" userId="5b580d89af8ef92e" providerId="LiveId" clId="{CA0668A1-D787-48E5-9F81-6356B9B44277}" dt="2021-11-14T01:50:07.145" v="390" actId="207"/>
          <ac:spMkLst>
            <pc:docMk/>
            <pc:sldMk cId="3083946755" sldId="480"/>
            <ac:spMk id="79" creationId="{4B19A1B6-B727-487F-A161-E5C37C3D9C03}"/>
          </ac:spMkLst>
        </pc:spChg>
        <pc:spChg chg="add mod">
          <ac:chgData name="董 广忠" userId="5b580d89af8ef92e" providerId="LiveId" clId="{CA0668A1-D787-48E5-9F81-6356B9B44277}" dt="2021-11-14T01:50:07.145" v="390" actId="207"/>
          <ac:spMkLst>
            <pc:docMk/>
            <pc:sldMk cId="3083946755" sldId="480"/>
            <ac:spMk id="80" creationId="{91D099F7-456D-4513-B249-6A7FCA906D5B}"/>
          </ac:spMkLst>
        </pc:spChg>
        <pc:spChg chg="add mod">
          <ac:chgData name="董 广忠" userId="5b580d89af8ef92e" providerId="LiveId" clId="{CA0668A1-D787-48E5-9F81-6356B9B44277}" dt="2021-11-14T01:50:07.145" v="390" actId="207"/>
          <ac:spMkLst>
            <pc:docMk/>
            <pc:sldMk cId="3083946755" sldId="480"/>
            <ac:spMk id="81" creationId="{84062FE6-D5F6-40ED-A276-BAA5CC29EF4A}"/>
          </ac:spMkLst>
        </pc:spChg>
        <pc:spChg chg="add mod">
          <ac:chgData name="董 广忠" userId="5b580d89af8ef92e" providerId="LiveId" clId="{CA0668A1-D787-48E5-9F81-6356B9B44277}" dt="2021-11-14T01:50:07.145" v="390" actId="207"/>
          <ac:spMkLst>
            <pc:docMk/>
            <pc:sldMk cId="3083946755" sldId="480"/>
            <ac:spMk id="82" creationId="{FAF73A6F-37B7-4DD5-9A54-49205E8EC973}"/>
          </ac:spMkLst>
        </pc:spChg>
        <pc:grpChg chg="add mod">
          <ac:chgData name="董 广忠" userId="5b580d89af8ef92e" providerId="LiveId" clId="{CA0668A1-D787-48E5-9F81-6356B9B44277}" dt="2021-11-14T01:48:09.015" v="370" actId="164"/>
          <ac:grpSpMkLst>
            <pc:docMk/>
            <pc:sldMk cId="3083946755" sldId="480"/>
            <ac:grpSpMk id="31" creationId="{CB67ACE5-51AB-4601-BC75-3BF8F5A0F488}"/>
          </ac:grpSpMkLst>
        </pc:grpChg>
        <pc:grpChg chg="add mod">
          <ac:chgData name="董 广忠" userId="5b580d89af8ef92e" providerId="LiveId" clId="{CA0668A1-D787-48E5-9F81-6356B9B44277}" dt="2021-11-14T01:49:49.828" v="389" actId="164"/>
          <ac:grpSpMkLst>
            <pc:docMk/>
            <pc:sldMk cId="3083946755" sldId="480"/>
            <ac:grpSpMk id="32" creationId="{16588CFD-978B-450A-8112-0A7FB7E2C23F}"/>
          </ac:grpSpMkLst>
        </pc:grpChg>
        <pc:grpChg chg="add mod">
          <ac:chgData name="董 广忠" userId="5b580d89af8ef92e" providerId="LiveId" clId="{CA0668A1-D787-48E5-9F81-6356B9B44277}" dt="2021-11-14T01:45:33.594" v="273" actId="1076"/>
          <ac:grpSpMkLst>
            <pc:docMk/>
            <pc:sldMk cId="3083946755" sldId="480"/>
            <ac:grpSpMk id="39" creationId="{4799EC63-47A0-48A0-9D80-C6726EA78C88}"/>
          </ac:grpSpMkLst>
        </pc:grpChg>
        <pc:grpChg chg="add mod">
          <ac:chgData name="董 广忠" userId="5b580d89af8ef92e" providerId="LiveId" clId="{CA0668A1-D787-48E5-9F81-6356B9B44277}" dt="2021-11-14T01:45:33.594" v="273" actId="1076"/>
          <ac:grpSpMkLst>
            <pc:docMk/>
            <pc:sldMk cId="3083946755" sldId="480"/>
            <ac:grpSpMk id="49" creationId="{54D0850F-E967-4120-ACCF-850D51A9EE11}"/>
          </ac:grpSpMkLst>
        </pc:grpChg>
        <pc:grpChg chg="add mod">
          <ac:chgData name="董 广忠" userId="5b580d89af8ef92e" providerId="LiveId" clId="{CA0668A1-D787-48E5-9F81-6356B9B44277}" dt="2021-11-14T01:45:33.594" v="273" actId="1076"/>
          <ac:grpSpMkLst>
            <pc:docMk/>
            <pc:sldMk cId="3083946755" sldId="480"/>
            <ac:grpSpMk id="54" creationId="{71B72763-2472-475F-A3B5-007F4DA5814D}"/>
          </ac:grpSpMkLst>
        </pc:grpChg>
        <pc:grpChg chg="add mod">
          <ac:chgData name="董 广忠" userId="5b580d89af8ef92e" providerId="LiveId" clId="{CA0668A1-D787-48E5-9F81-6356B9B44277}" dt="2021-11-14T01:45:33.594" v="273" actId="1076"/>
          <ac:grpSpMkLst>
            <pc:docMk/>
            <pc:sldMk cId="3083946755" sldId="480"/>
            <ac:grpSpMk id="59" creationId="{E040449D-EE94-43F6-BEF0-B6A33D32AF5D}"/>
          </ac:grpSpMkLst>
        </pc:grpChg>
        <pc:grpChg chg="add mod">
          <ac:chgData name="董 广忠" userId="5b580d89af8ef92e" providerId="LiveId" clId="{CA0668A1-D787-48E5-9F81-6356B9B44277}" dt="2021-11-14T01:45:33.594" v="273" actId="1076"/>
          <ac:grpSpMkLst>
            <pc:docMk/>
            <pc:sldMk cId="3083946755" sldId="480"/>
            <ac:grpSpMk id="64" creationId="{09705D2E-7DC8-4F1C-9071-A6A0B146462F}"/>
          </ac:grpSpMkLst>
        </pc:grpChg>
        <pc:grpChg chg="add mod">
          <ac:chgData name="董 广忠" userId="5b580d89af8ef92e" providerId="LiveId" clId="{CA0668A1-D787-48E5-9F81-6356B9B44277}" dt="2021-11-14T01:45:33.594" v="273" actId="1076"/>
          <ac:grpSpMkLst>
            <pc:docMk/>
            <pc:sldMk cId="3083946755" sldId="480"/>
            <ac:grpSpMk id="69" creationId="{BB067C7F-1B91-4DE6-9B86-0F1D0CF4B86C}"/>
          </ac:grpSpMkLst>
        </pc:grpChg>
        <pc:grpChg chg="add mod">
          <ac:chgData name="董 广忠" userId="5b580d89af8ef92e" providerId="LiveId" clId="{CA0668A1-D787-48E5-9F81-6356B9B44277}" dt="2021-11-14T01:45:33.594" v="273" actId="1076"/>
          <ac:grpSpMkLst>
            <pc:docMk/>
            <pc:sldMk cId="3083946755" sldId="480"/>
            <ac:grpSpMk id="74" creationId="{740F6B87-4417-40F7-B1AF-2CAD9BD92251}"/>
          </ac:grpSpMkLst>
        </pc:grpChg>
        <pc:picChg chg="del">
          <ac:chgData name="董 广忠" userId="5b580d89af8ef92e" providerId="LiveId" clId="{CA0668A1-D787-48E5-9F81-6356B9B44277}" dt="2021-11-14T01:43:48.531" v="216" actId="478"/>
          <ac:picMkLst>
            <pc:docMk/>
            <pc:sldMk cId="3083946755" sldId="480"/>
            <ac:picMk id="9" creationId="{6760073A-96C9-4EEA-9697-EE626E8264DB}"/>
          </ac:picMkLst>
        </pc:picChg>
        <pc:picChg chg="del">
          <ac:chgData name="董 广忠" userId="5b580d89af8ef92e" providerId="LiveId" clId="{CA0668A1-D787-48E5-9F81-6356B9B44277}" dt="2021-11-14T01:43:48.531" v="216" actId="478"/>
          <ac:picMkLst>
            <pc:docMk/>
            <pc:sldMk cId="3083946755" sldId="480"/>
            <ac:picMk id="25" creationId="{E32C43D6-2186-43F1-BEC5-EE4A24489121}"/>
          </ac:picMkLst>
        </pc:picChg>
        <pc:picChg chg="del">
          <ac:chgData name="董 广忠" userId="5b580d89af8ef92e" providerId="LiveId" clId="{CA0668A1-D787-48E5-9F81-6356B9B44277}" dt="2021-11-14T01:43:48.531" v="216" actId="478"/>
          <ac:picMkLst>
            <pc:docMk/>
            <pc:sldMk cId="3083946755" sldId="480"/>
            <ac:picMk id="26" creationId="{BF1B9E6F-D81B-4F2A-A304-189E60BBA16D}"/>
          </ac:picMkLst>
        </pc:picChg>
        <pc:picChg chg="del">
          <ac:chgData name="董 广忠" userId="5b580d89af8ef92e" providerId="LiveId" clId="{CA0668A1-D787-48E5-9F81-6356B9B44277}" dt="2021-11-14T01:43:48.531" v="216" actId="478"/>
          <ac:picMkLst>
            <pc:docMk/>
            <pc:sldMk cId="3083946755" sldId="480"/>
            <ac:picMk id="27" creationId="{28B395D9-867F-4734-A37B-5AC74B1AB1F4}"/>
          </ac:picMkLst>
        </pc:picChg>
        <pc:picChg chg="del">
          <ac:chgData name="董 广忠" userId="5b580d89af8ef92e" providerId="LiveId" clId="{CA0668A1-D787-48E5-9F81-6356B9B44277}" dt="2021-11-14T01:43:48.531" v="216" actId="478"/>
          <ac:picMkLst>
            <pc:docMk/>
            <pc:sldMk cId="3083946755" sldId="480"/>
            <ac:picMk id="28" creationId="{0CD64E17-5D2B-43CE-A1FC-76452A646588}"/>
          </ac:picMkLst>
        </pc:picChg>
        <pc:cxnChg chg="del">
          <ac:chgData name="董 广忠" userId="5b580d89af8ef92e" providerId="LiveId" clId="{CA0668A1-D787-48E5-9F81-6356B9B44277}" dt="2021-11-14T01:43:48.531" v="216" actId="478"/>
          <ac:cxnSpMkLst>
            <pc:docMk/>
            <pc:sldMk cId="3083946755" sldId="480"/>
            <ac:cxnSpMk id="7" creationId="{3B62EF36-3296-4ECA-B3EB-45F9DE8E1749}"/>
          </ac:cxnSpMkLst>
        </pc:cxnChg>
        <pc:cxnChg chg="mod">
          <ac:chgData name="董 广忠" userId="5b580d89af8ef92e" providerId="LiveId" clId="{CA0668A1-D787-48E5-9F81-6356B9B44277}" dt="2021-11-14T01:51:28.647" v="402" actId="1076"/>
          <ac:cxnSpMkLst>
            <pc:docMk/>
            <pc:sldMk cId="3083946755" sldId="480"/>
            <ac:cxnSpMk id="18" creationId="{8CC4E8A2-3009-434F-8663-E680B65C9328}"/>
          </ac:cxnSpMkLst>
        </pc:cxnChg>
        <pc:cxnChg chg="del mod">
          <ac:chgData name="董 广忠" userId="5b580d89af8ef92e" providerId="LiveId" clId="{CA0668A1-D787-48E5-9F81-6356B9B44277}" dt="2021-11-14T01:51:23.348" v="400" actId="478"/>
          <ac:cxnSpMkLst>
            <pc:docMk/>
            <pc:sldMk cId="3083946755" sldId="480"/>
            <ac:cxnSpMk id="177" creationId="{B0A79B73-C361-6C47-89D9-7558B37F047F}"/>
          </ac:cxnSpMkLst>
        </pc:cxnChg>
      </pc:sldChg>
      <pc:sldChg chg="addSp delSp modSp add mod delAnim modAnim">
        <pc:chgData name="董 广忠" userId="5b580d89af8ef92e" providerId="LiveId" clId="{CA0668A1-D787-48E5-9F81-6356B9B44277}" dt="2021-11-17T13:19:57.925" v="4219" actId="164"/>
        <pc:sldMkLst>
          <pc:docMk/>
          <pc:sldMk cId="1600126089" sldId="481"/>
        </pc:sldMkLst>
        <pc:spChg chg="add del mod">
          <ac:chgData name="董 广忠" userId="5b580d89af8ef92e" providerId="LiveId" clId="{CA0668A1-D787-48E5-9F81-6356B9B44277}" dt="2021-11-14T02:16:16.042" v="717" actId="478"/>
          <ac:spMkLst>
            <pc:docMk/>
            <pc:sldMk cId="1600126089" sldId="481"/>
            <ac:spMk id="4" creationId="{51B81745-28AE-4FD9-9AC6-1F908E3E6ACB}"/>
          </ac:spMkLst>
        </pc:spChg>
        <pc:spChg chg="add del">
          <ac:chgData name="董 广忠" userId="5b580d89af8ef92e" providerId="LiveId" clId="{CA0668A1-D787-48E5-9F81-6356B9B44277}" dt="2021-11-14T02:00:11.833" v="590" actId="11529"/>
          <ac:spMkLst>
            <pc:docMk/>
            <pc:sldMk cId="1600126089" sldId="481"/>
            <ac:spMk id="5" creationId="{C4A295F9-E44E-4473-9CEF-7BE49DDCEFCB}"/>
          </ac:spMkLst>
        </pc:spChg>
        <pc:spChg chg="add mod">
          <ac:chgData name="董 广忠" userId="5b580d89af8ef92e" providerId="LiveId" clId="{CA0668A1-D787-48E5-9F81-6356B9B44277}" dt="2021-11-14T03:00:44.498" v="1612" actId="1076"/>
          <ac:spMkLst>
            <pc:docMk/>
            <pc:sldMk cId="1600126089" sldId="481"/>
            <ac:spMk id="6" creationId="{A8570AFB-EE85-4B00-8B95-EB06E1C91B17}"/>
          </ac:spMkLst>
        </pc:spChg>
        <pc:spChg chg="mod">
          <ac:chgData name="董 广忠" userId="5b580d89af8ef92e" providerId="LiveId" clId="{CA0668A1-D787-48E5-9F81-6356B9B44277}" dt="2021-11-14T01:53:36.831" v="433" actId="122"/>
          <ac:spMkLst>
            <pc:docMk/>
            <pc:sldMk cId="1600126089" sldId="481"/>
            <ac:spMk id="17" creationId="{47789BC5-E705-7A4A-A8B7-4880F724AA26}"/>
          </ac:spMkLst>
        </pc:spChg>
        <pc:spChg chg="add mod">
          <ac:chgData name="董 广忠" userId="5b580d89af8ef92e" providerId="LiveId" clId="{CA0668A1-D787-48E5-9F81-6356B9B44277}" dt="2021-11-14T03:00:44.498" v="1612" actId="1076"/>
          <ac:spMkLst>
            <pc:docMk/>
            <pc:sldMk cId="1600126089" sldId="481"/>
            <ac:spMk id="24" creationId="{73A048E6-8E6B-4CEB-AB62-687CB0951D49}"/>
          </ac:spMkLst>
        </pc:spChg>
        <pc:spChg chg="add mod">
          <ac:chgData name="董 广忠" userId="5b580d89af8ef92e" providerId="LiveId" clId="{CA0668A1-D787-48E5-9F81-6356B9B44277}" dt="2021-11-14T03:00:44.498" v="1612" actId="1076"/>
          <ac:spMkLst>
            <pc:docMk/>
            <pc:sldMk cId="1600126089" sldId="481"/>
            <ac:spMk id="41" creationId="{88822092-9DF8-475A-9A69-DE16A496E7DB}"/>
          </ac:spMkLst>
        </pc:spChg>
        <pc:spChg chg="del">
          <ac:chgData name="董 广忠" userId="5b580d89af8ef92e" providerId="LiveId" clId="{CA0668A1-D787-48E5-9F81-6356B9B44277}" dt="2021-11-14T01:53:41.942" v="434" actId="478"/>
          <ac:spMkLst>
            <pc:docMk/>
            <pc:sldMk cId="1600126089" sldId="481"/>
            <ac:spMk id="79" creationId="{4B19A1B6-B727-487F-A161-E5C37C3D9C03}"/>
          </ac:spMkLst>
        </pc:spChg>
        <pc:spChg chg="del">
          <ac:chgData name="董 广忠" userId="5b580d89af8ef92e" providerId="LiveId" clId="{CA0668A1-D787-48E5-9F81-6356B9B44277}" dt="2021-11-14T01:53:41.942" v="434" actId="478"/>
          <ac:spMkLst>
            <pc:docMk/>
            <pc:sldMk cId="1600126089" sldId="481"/>
            <ac:spMk id="80" creationId="{91D099F7-456D-4513-B249-6A7FCA906D5B}"/>
          </ac:spMkLst>
        </pc:spChg>
        <pc:spChg chg="del">
          <ac:chgData name="董 广忠" userId="5b580d89af8ef92e" providerId="LiveId" clId="{CA0668A1-D787-48E5-9F81-6356B9B44277}" dt="2021-11-14T01:53:41.942" v="434" actId="478"/>
          <ac:spMkLst>
            <pc:docMk/>
            <pc:sldMk cId="1600126089" sldId="481"/>
            <ac:spMk id="81" creationId="{84062FE6-D5F6-40ED-A276-BAA5CC29EF4A}"/>
          </ac:spMkLst>
        </pc:spChg>
        <pc:spChg chg="del">
          <ac:chgData name="董 广忠" userId="5b580d89af8ef92e" providerId="LiveId" clId="{CA0668A1-D787-48E5-9F81-6356B9B44277}" dt="2021-11-14T01:53:41.942" v="434" actId="478"/>
          <ac:spMkLst>
            <pc:docMk/>
            <pc:sldMk cId="1600126089" sldId="481"/>
            <ac:spMk id="82" creationId="{FAF73A6F-37B7-4DD5-9A54-49205E8EC973}"/>
          </ac:spMkLst>
        </pc:spChg>
        <pc:spChg chg="add del mod">
          <ac:chgData name="董 广忠" userId="5b580d89af8ef92e" providerId="LiveId" clId="{CA0668A1-D787-48E5-9F81-6356B9B44277}" dt="2021-11-14T02:38:52.084" v="1335" actId="478"/>
          <ac:spMkLst>
            <pc:docMk/>
            <pc:sldMk cId="1600126089" sldId="481"/>
            <ac:spMk id="83" creationId="{186C3E5A-92D4-4AFE-85EE-3D93548440EF}"/>
          </ac:spMkLst>
        </pc:spChg>
        <pc:spChg chg="add del mod">
          <ac:chgData name="董 广忠" userId="5b580d89af8ef92e" providerId="LiveId" clId="{CA0668A1-D787-48E5-9F81-6356B9B44277}" dt="2021-11-14T02:15:11.611" v="693" actId="478"/>
          <ac:spMkLst>
            <pc:docMk/>
            <pc:sldMk cId="1600126089" sldId="481"/>
            <ac:spMk id="85" creationId="{EEBC03C5-CBA5-486B-9B60-A5F3FE312DC5}"/>
          </ac:spMkLst>
        </pc:spChg>
        <pc:spChg chg="add del mod">
          <ac:chgData name="董 广忠" userId="5b580d89af8ef92e" providerId="LiveId" clId="{CA0668A1-D787-48E5-9F81-6356B9B44277}" dt="2021-11-14T02:15:12.682" v="694" actId="478"/>
          <ac:spMkLst>
            <pc:docMk/>
            <pc:sldMk cId="1600126089" sldId="481"/>
            <ac:spMk id="86" creationId="{7AE1CF2C-9AE1-49FB-AE1F-CAB09EC24B71}"/>
          </ac:spMkLst>
        </pc:spChg>
        <pc:spChg chg="add del mod">
          <ac:chgData name="董 广忠" userId="5b580d89af8ef92e" providerId="LiveId" clId="{CA0668A1-D787-48E5-9F81-6356B9B44277}" dt="2021-11-14T02:23:21.734" v="805" actId="478"/>
          <ac:spMkLst>
            <pc:docMk/>
            <pc:sldMk cId="1600126089" sldId="481"/>
            <ac:spMk id="87" creationId="{DFA39605-A67B-4FEF-8D78-BEAE9EF11322}"/>
          </ac:spMkLst>
        </pc:spChg>
        <pc:spChg chg="add mod">
          <ac:chgData name="董 广忠" userId="5b580d89af8ef92e" providerId="LiveId" clId="{CA0668A1-D787-48E5-9F81-6356B9B44277}" dt="2021-11-14T03:00:44.498" v="1612" actId="1076"/>
          <ac:spMkLst>
            <pc:docMk/>
            <pc:sldMk cId="1600126089" sldId="481"/>
            <ac:spMk id="88" creationId="{22AE8C1B-C02E-4B8C-A2CB-7825EF795A30}"/>
          </ac:spMkLst>
        </pc:spChg>
        <pc:spChg chg="add mod">
          <ac:chgData name="董 广忠" userId="5b580d89af8ef92e" providerId="LiveId" clId="{CA0668A1-D787-48E5-9F81-6356B9B44277}" dt="2021-11-14T03:00:44.498" v="1612" actId="1076"/>
          <ac:spMkLst>
            <pc:docMk/>
            <pc:sldMk cId="1600126089" sldId="481"/>
            <ac:spMk id="89" creationId="{C90431AE-DEB9-4066-8D2D-03B000FB8E6E}"/>
          </ac:spMkLst>
        </pc:spChg>
        <pc:spChg chg="add mod">
          <ac:chgData name="董 广忠" userId="5b580d89af8ef92e" providerId="LiveId" clId="{CA0668A1-D787-48E5-9F81-6356B9B44277}" dt="2021-11-14T03:00:44.498" v="1612" actId="1076"/>
          <ac:spMkLst>
            <pc:docMk/>
            <pc:sldMk cId="1600126089" sldId="481"/>
            <ac:spMk id="90" creationId="{DCD2412E-E9E4-41F1-A502-0FEEB3A62A8E}"/>
          </ac:spMkLst>
        </pc:spChg>
        <pc:spChg chg="add mod">
          <ac:chgData name="董 广忠" userId="5b580d89af8ef92e" providerId="LiveId" clId="{CA0668A1-D787-48E5-9F81-6356B9B44277}" dt="2021-11-14T03:00:44.498" v="1612" actId="1076"/>
          <ac:spMkLst>
            <pc:docMk/>
            <pc:sldMk cId="1600126089" sldId="481"/>
            <ac:spMk id="91" creationId="{E1B7AEE2-6AC1-4893-872B-FDE1E19CBA9F}"/>
          </ac:spMkLst>
        </pc:spChg>
        <pc:spChg chg="add mod">
          <ac:chgData name="董 广忠" userId="5b580d89af8ef92e" providerId="LiveId" clId="{CA0668A1-D787-48E5-9F81-6356B9B44277}" dt="2021-11-14T03:00:44.498" v="1612" actId="1076"/>
          <ac:spMkLst>
            <pc:docMk/>
            <pc:sldMk cId="1600126089" sldId="481"/>
            <ac:spMk id="92" creationId="{8ED4E8D1-2575-4AB0-A417-11BFE6945DE9}"/>
          </ac:spMkLst>
        </pc:spChg>
        <pc:spChg chg="add mod">
          <ac:chgData name="董 广忠" userId="5b580d89af8ef92e" providerId="LiveId" clId="{CA0668A1-D787-48E5-9F81-6356B9B44277}" dt="2021-11-14T03:00:44.498" v="1612" actId="1076"/>
          <ac:spMkLst>
            <pc:docMk/>
            <pc:sldMk cId="1600126089" sldId="481"/>
            <ac:spMk id="93" creationId="{2F3BE51A-D122-4916-AD11-7011A4B093BE}"/>
          </ac:spMkLst>
        </pc:spChg>
        <pc:spChg chg="add mod">
          <ac:chgData name="董 广忠" userId="5b580d89af8ef92e" providerId="LiveId" clId="{CA0668A1-D787-48E5-9F81-6356B9B44277}" dt="2021-11-14T03:00:44.498" v="1612" actId="1076"/>
          <ac:spMkLst>
            <pc:docMk/>
            <pc:sldMk cId="1600126089" sldId="481"/>
            <ac:spMk id="101" creationId="{D90F77AB-599C-4057-84E0-3BE5D6AEE3C6}"/>
          </ac:spMkLst>
        </pc:spChg>
        <pc:spChg chg="add del mod">
          <ac:chgData name="董 广忠" userId="5b580d89af8ef92e" providerId="LiveId" clId="{CA0668A1-D787-48E5-9F81-6356B9B44277}" dt="2021-11-14T02:32:05.093" v="993"/>
          <ac:spMkLst>
            <pc:docMk/>
            <pc:sldMk cId="1600126089" sldId="481"/>
            <ac:spMk id="109" creationId="{AD4BC01C-9835-4AEF-9705-AC175F5CBED5}"/>
          </ac:spMkLst>
        </pc:spChg>
        <pc:spChg chg="mod topLvl">
          <ac:chgData name="董 广忠" userId="5b580d89af8ef92e" providerId="LiveId" clId="{CA0668A1-D787-48E5-9F81-6356B9B44277}" dt="2021-11-14T02:37:46.823" v="1332" actId="20577"/>
          <ac:spMkLst>
            <pc:docMk/>
            <pc:sldMk cId="1600126089" sldId="481"/>
            <ac:spMk id="111" creationId="{6536E356-6C4D-4FE8-828A-4859E162294D}"/>
          </ac:spMkLst>
        </pc:spChg>
        <pc:spChg chg="del mod topLvl">
          <ac:chgData name="董 广忠" userId="5b580d89af8ef92e" providerId="LiveId" clId="{CA0668A1-D787-48E5-9F81-6356B9B44277}" dt="2021-11-14T02:32:33.647" v="998" actId="478"/>
          <ac:spMkLst>
            <pc:docMk/>
            <pc:sldMk cId="1600126089" sldId="481"/>
            <ac:spMk id="112" creationId="{5C4B8DE2-C78E-4920-91E1-C1E4D9492230}"/>
          </ac:spMkLst>
        </pc:spChg>
        <pc:spChg chg="del mod topLvl">
          <ac:chgData name="董 广忠" userId="5b580d89af8ef92e" providerId="LiveId" clId="{CA0668A1-D787-48E5-9F81-6356B9B44277}" dt="2021-11-14T02:32:45.476" v="1002" actId="478"/>
          <ac:spMkLst>
            <pc:docMk/>
            <pc:sldMk cId="1600126089" sldId="481"/>
            <ac:spMk id="113" creationId="{8C7A511F-430E-4E32-A0F7-250CEB651F12}"/>
          </ac:spMkLst>
        </pc:spChg>
        <pc:spChg chg="del mod topLvl">
          <ac:chgData name="董 广忠" userId="5b580d89af8ef92e" providerId="LiveId" clId="{CA0668A1-D787-48E5-9F81-6356B9B44277}" dt="2021-11-14T02:32:33.647" v="998" actId="478"/>
          <ac:spMkLst>
            <pc:docMk/>
            <pc:sldMk cId="1600126089" sldId="481"/>
            <ac:spMk id="114" creationId="{4F88049C-6DE2-47FE-8949-269C802E3E77}"/>
          </ac:spMkLst>
        </pc:spChg>
        <pc:spChg chg="add mod">
          <ac:chgData name="董 广忠" userId="5b580d89af8ef92e" providerId="LiveId" clId="{CA0668A1-D787-48E5-9F81-6356B9B44277}" dt="2021-11-14T03:00:44.498" v="1612" actId="1076"/>
          <ac:spMkLst>
            <pc:docMk/>
            <pc:sldMk cId="1600126089" sldId="481"/>
            <ac:spMk id="119" creationId="{085EA5BB-254C-468E-8BBF-784D2EF8EB39}"/>
          </ac:spMkLst>
        </pc:spChg>
        <pc:grpChg chg="add mod">
          <ac:chgData name="董 广忠" userId="5b580d89af8ef92e" providerId="LiveId" clId="{CA0668A1-D787-48E5-9F81-6356B9B44277}" dt="2021-11-17T13:19:57.925" v="4219" actId="164"/>
          <ac:grpSpMkLst>
            <pc:docMk/>
            <pc:sldMk cId="1600126089" sldId="481"/>
            <ac:grpSpMk id="4" creationId="{F8395E73-8011-4A9A-850B-A7240EA7766C}"/>
          </ac:grpSpMkLst>
        </pc:grpChg>
        <pc:grpChg chg="add mod">
          <ac:chgData name="董 广忠" userId="5b580d89af8ef92e" providerId="LiveId" clId="{CA0668A1-D787-48E5-9F81-6356B9B44277}" dt="2021-11-14T03:00:44.498" v="1612" actId="1076"/>
          <ac:grpSpMkLst>
            <pc:docMk/>
            <pc:sldMk cId="1600126089" sldId="481"/>
            <ac:grpSpMk id="14" creationId="{B93D62B7-BBF5-47A1-AC2A-8757F4336A6F}"/>
          </ac:grpSpMkLst>
        </pc:grpChg>
        <pc:grpChg chg="add mod">
          <ac:chgData name="董 广忠" userId="5b580d89af8ef92e" providerId="LiveId" clId="{CA0668A1-D787-48E5-9F81-6356B9B44277}" dt="2021-11-14T03:00:44.498" v="1612" actId="1076"/>
          <ac:grpSpMkLst>
            <pc:docMk/>
            <pc:sldMk cId="1600126089" sldId="481"/>
            <ac:grpSpMk id="22" creationId="{1B5E39EF-C711-4E89-A18C-6AFE214E18EE}"/>
          </ac:grpSpMkLst>
        </pc:grpChg>
        <pc:grpChg chg="add mod">
          <ac:chgData name="董 广忠" userId="5b580d89af8ef92e" providerId="LiveId" clId="{CA0668A1-D787-48E5-9F81-6356B9B44277}" dt="2021-11-14T03:00:44.498" v="1612" actId="1076"/>
          <ac:grpSpMkLst>
            <pc:docMk/>
            <pc:sldMk cId="1600126089" sldId="481"/>
            <ac:grpSpMk id="23" creationId="{ECEA7E4C-E882-451B-A9AF-13DA80C56737}"/>
          </ac:grpSpMkLst>
        </pc:grpChg>
        <pc:grpChg chg="add mod">
          <ac:chgData name="董 广忠" userId="5b580d89af8ef92e" providerId="LiveId" clId="{CA0668A1-D787-48E5-9F81-6356B9B44277}" dt="2021-11-14T03:00:44.498" v="1612" actId="1076"/>
          <ac:grpSpMkLst>
            <pc:docMk/>
            <pc:sldMk cId="1600126089" sldId="481"/>
            <ac:grpSpMk id="26" creationId="{B30F5A8C-95AA-4E23-BE1B-DE5BF36671E1}"/>
          </ac:grpSpMkLst>
        </pc:grpChg>
        <pc:grpChg chg="add mod">
          <ac:chgData name="董 广忠" userId="5b580d89af8ef92e" providerId="LiveId" clId="{CA0668A1-D787-48E5-9F81-6356B9B44277}" dt="2021-11-14T03:00:44.498" v="1612" actId="1076"/>
          <ac:grpSpMkLst>
            <pc:docMk/>
            <pc:sldMk cId="1600126089" sldId="481"/>
            <ac:grpSpMk id="27" creationId="{0BB260A6-A59F-4667-A677-7823EC7E9BAB}"/>
          </ac:grpSpMkLst>
        </pc:grpChg>
        <pc:grpChg chg="del">
          <ac:chgData name="董 广忠" userId="5b580d89af8ef92e" providerId="LiveId" clId="{CA0668A1-D787-48E5-9F81-6356B9B44277}" dt="2021-11-14T01:53:41.942" v="434" actId="478"/>
          <ac:grpSpMkLst>
            <pc:docMk/>
            <pc:sldMk cId="1600126089" sldId="481"/>
            <ac:grpSpMk id="31" creationId="{CB67ACE5-51AB-4601-BC75-3BF8F5A0F488}"/>
          </ac:grpSpMkLst>
        </pc:grpChg>
        <pc:grpChg chg="del">
          <ac:chgData name="董 广忠" userId="5b580d89af8ef92e" providerId="LiveId" clId="{CA0668A1-D787-48E5-9F81-6356B9B44277}" dt="2021-11-14T01:53:41.942" v="434" actId="478"/>
          <ac:grpSpMkLst>
            <pc:docMk/>
            <pc:sldMk cId="1600126089" sldId="481"/>
            <ac:grpSpMk id="39" creationId="{4799EC63-47A0-48A0-9D80-C6726EA78C88}"/>
          </ac:grpSpMkLst>
        </pc:grpChg>
        <pc:grpChg chg="del">
          <ac:chgData name="董 广忠" userId="5b580d89af8ef92e" providerId="LiveId" clId="{CA0668A1-D787-48E5-9F81-6356B9B44277}" dt="2021-11-14T01:53:41.942" v="434" actId="478"/>
          <ac:grpSpMkLst>
            <pc:docMk/>
            <pc:sldMk cId="1600126089" sldId="481"/>
            <ac:grpSpMk id="49" creationId="{54D0850F-E967-4120-ACCF-850D51A9EE11}"/>
          </ac:grpSpMkLst>
        </pc:grpChg>
        <pc:grpChg chg="del">
          <ac:chgData name="董 广忠" userId="5b580d89af8ef92e" providerId="LiveId" clId="{CA0668A1-D787-48E5-9F81-6356B9B44277}" dt="2021-11-14T01:53:41.942" v="434" actId="478"/>
          <ac:grpSpMkLst>
            <pc:docMk/>
            <pc:sldMk cId="1600126089" sldId="481"/>
            <ac:grpSpMk id="54" creationId="{71B72763-2472-475F-A3B5-007F4DA5814D}"/>
          </ac:grpSpMkLst>
        </pc:grpChg>
        <pc:grpChg chg="del">
          <ac:chgData name="董 广忠" userId="5b580d89af8ef92e" providerId="LiveId" clId="{CA0668A1-D787-48E5-9F81-6356B9B44277}" dt="2021-11-14T01:53:41.942" v="434" actId="478"/>
          <ac:grpSpMkLst>
            <pc:docMk/>
            <pc:sldMk cId="1600126089" sldId="481"/>
            <ac:grpSpMk id="59" creationId="{E040449D-EE94-43F6-BEF0-B6A33D32AF5D}"/>
          </ac:grpSpMkLst>
        </pc:grpChg>
        <pc:grpChg chg="del">
          <ac:chgData name="董 广忠" userId="5b580d89af8ef92e" providerId="LiveId" clId="{CA0668A1-D787-48E5-9F81-6356B9B44277}" dt="2021-11-14T01:53:41.942" v="434" actId="478"/>
          <ac:grpSpMkLst>
            <pc:docMk/>
            <pc:sldMk cId="1600126089" sldId="481"/>
            <ac:grpSpMk id="64" creationId="{09705D2E-7DC8-4F1C-9071-A6A0B146462F}"/>
          </ac:grpSpMkLst>
        </pc:grpChg>
        <pc:grpChg chg="del">
          <ac:chgData name="董 广忠" userId="5b580d89af8ef92e" providerId="LiveId" clId="{CA0668A1-D787-48E5-9F81-6356B9B44277}" dt="2021-11-14T01:53:41.942" v="434" actId="478"/>
          <ac:grpSpMkLst>
            <pc:docMk/>
            <pc:sldMk cId="1600126089" sldId="481"/>
            <ac:grpSpMk id="69" creationId="{BB067C7F-1B91-4DE6-9B86-0F1D0CF4B86C}"/>
          </ac:grpSpMkLst>
        </pc:grpChg>
        <pc:grpChg chg="del">
          <ac:chgData name="董 广忠" userId="5b580d89af8ef92e" providerId="LiveId" clId="{CA0668A1-D787-48E5-9F81-6356B9B44277}" dt="2021-11-14T01:53:41.942" v="434" actId="478"/>
          <ac:grpSpMkLst>
            <pc:docMk/>
            <pc:sldMk cId="1600126089" sldId="481"/>
            <ac:grpSpMk id="74" creationId="{740F6B87-4417-40F7-B1AF-2CAD9BD92251}"/>
          </ac:grpSpMkLst>
        </pc:grpChg>
        <pc:grpChg chg="add mod">
          <ac:chgData name="董 广忠" userId="5b580d89af8ef92e" providerId="LiveId" clId="{CA0668A1-D787-48E5-9F81-6356B9B44277}" dt="2021-11-14T03:00:18.059" v="1588" actId="164"/>
          <ac:grpSpMkLst>
            <pc:docMk/>
            <pc:sldMk cId="1600126089" sldId="481"/>
            <ac:grpSpMk id="105" creationId="{ADAD7B2D-82DB-413E-96FD-E2BD88D15746}"/>
          </ac:grpSpMkLst>
        </pc:grpChg>
        <pc:grpChg chg="add mod">
          <ac:chgData name="董 广忠" userId="5b580d89af8ef92e" providerId="LiveId" clId="{CA0668A1-D787-48E5-9F81-6356B9B44277}" dt="2021-11-17T13:19:57.925" v="4219" actId="164"/>
          <ac:grpSpMkLst>
            <pc:docMk/>
            <pc:sldMk cId="1600126089" sldId="481"/>
            <ac:grpSpMk id="107" creationId="{BFAB2A78-FC7A-4D40-A441-D689545356DB}"/>
          </ac:grpSpMkLst>
        </pc:grpChg>
        <pc:grpChg chg="add del mod">
          <ac:chgData name="董 广忠" userId="5b580d89af8ef92e" providerId="LiveId" clId="{CA0668A1-D787-48E5-9F81-6356B9B44277}" dt="2021-11-14T02:32:31.093" v="997" actId="165"/>
          <ac:grpSpMkLst>
            <pc:docMk/>
            <pc:sldMk cId="1600126089" sldId="481"/>
            <ac:grpSpMk id="110" creationId="{8573F692-37F6-4CD8-B57E-106E736DD5E8}"/>
          </ac:grpSpMkLst>
        </pc:grpChg>
        <pc:picChg chg="mod ord replST">
          <ac:chgData name="董 广忠" userId="5b580d89af8ef92e" providerId="LiveId" clId="{CA0668A1-D787-48E5-9F81-6356B9B44277}" dt="2021-11-17T13:19:57.925" v="4219" actId="164"/>
          <ac:picMkLst>
            <pc:docMk/>
            <pc:sldMk cId="1600126089" sldId="481"/>
            <ac:picMk id="3" creationId="{59909FAF-3FF2-418C-8E75-2B769C2E59CF}"/>
          </ac:picMkLst>
        </pc:picChg>
        <pc:picChg chg="mod">
          <ac:chgData name="董 广忠" userId="5b580d89af8ef92e" providerId="LiveId" clId="{CA0668A1-D787-48E5-9F81-6356B9B44277}" dt="2021-11-14T02:30:03.164" v="951"/>
          <ac:picMkLst>
            <pc:docMk/>
            <pc:sldMk cId="1600126089" sldId="481"/>
            <ac:picMk id="19" creationId="{B104EC85-D491-B942-B221-B6D68220C668}"/>
          </ac:picMkLst>
        </pc:picChg>
        <pc:picChg chg="add mod">
          <ac:chgData name="董 广忠" userId="5b580d89af8ef92e" providerId="LiveId" clId="{CA0668A1-D787-48E5-9F81-6356B9B44277}" dt="2021-11-14T03:00:44.498" v="1612" actId="1076"/>
          <ac:picMkLst>
            <pc:docMk/>
            <pc:sldMk cId="1600126089" sldId="481"/>
            <ac:picMk id="25" creationId="{9357C778-6453-4303-83CD-E997DBD0258C}"/>
          </ac:picMkLst>
        </pc:picChg>
        <pc:picChg chg="add del mod">
          <ac:chgData name="董 广忠" userId="5b580d89af8ef92e" providerId="LiveId" clId="{CA0668A1-D787-48E5-9F81-6356B9B44277}" dt="2021-11-17T13:19:48.556" v="4216" actId="478"/>
          <ac:picMkLst>
            <pc:docMk/>
            <pc:sldMk cId="1600126089" sldId="481"/>
            <ac:picMk id="47" creationId="{ECB8DA15-5D27-498F-89BB-9CB52306396F}"/>
          </ac:picMkLst>
        </pc:picChg>
        <pc:picChg chg="add del mod">
          <ac:chgData name="董 广忠" userId="5b580d89af8ef92e" providerId="LiveId" clId="{CA0668A1-D787-48E5-9F81-6356B9B44277}" dt="2021-11-14T02:15:27.603" v="698" actId="478"/>
          <ac:picMkLst>
            <pc:docMk/>
            <pc:sldMk cId="1600126089" sldId="481"/>
            <ac:picMk id="84" creationId="{C82D9C76-3CDB-4A15-979D-14477A01FF22}"/>
          </ac:picMkLst>
        </pc:picChg>
        <pc:picChg chg="mod replST">
          <ac:chgData name="董 广忠" userId="5b580d89af8ef92e" providerId="LiveId" clId="{CA0668A1-D787-48E5-9F81-6356B9B44277}" dt="2021-11-14T03:00:44.498" v="1612" actId="1076"/>
          <ac:picMkLst>
            <pc:docMk/>
            <pc:sldMk cId="1600126089" sldId="481"/>
            <ac:picMk id="99" creationId="{15E38FD7-617B-4EC5-A513-5FD396D3B1A1}"/>
          </ac:picMkLst>
        </pc:picChg>
        <pc:picChg chg="mod ord replST">
          <ac:chgData name="董 广忠" userId="5b580d89af8ef92e" providerId="LiveId" clId="{CA0668A1-D787-48E5-9F81-6356B9B44277}" dt="2021-11-14T03:00:44.498" v="1612" actId="1076"/>
          <ac:picMkLst>
            <pc:docMk/>
            <pc:sldMk cId="1600126089" sldId="481"/>
            <ac:picMk id="102" creationId="{1059542B-05E2-4B63-B850-3A05408143FC}"/>
          </ac:picMkLst>
        </pc:picChg>
        <pc:picChg chg="add del mod">
          <ac:chgData name="董 广忠" userId="5b580d89af8ef92e" providerId="LiveId" clId="{CA0668A1-D787-48E5-9F81-6356B9B44277}" dt="2021-11-14T02:31:41.792" v="989" actId="478"/>
          <ac:picMkLst>
            <pc:docMk/>
            <pc:sldMk cId="1600126089" sldId="481"/>
            <ac:picMk id="106" creationId="{C36C5CC4-84D9-4B5E-B81F-C5ECEB923E5C}"/>
          </ac:picMkLst>
        </pc:picChg>
        <pc:picChg chg="add mod">
          <ac:chgData name="董 广忠" userId="5b580d89af8ef92e" providerId="LiveId" clId="{CA0668A1-D787-48E5-9F81-6356B9B44277}" dt="2021-11-14T03:00:44.498" v="1612" actId="1076"/>
          <ac:picMkLst>
            <pc:docMk/>
            <pc:sldMk cId="1600126089" sldId="481"/>
            <ac:picMk id="1026" creationId="{705CC38E-E006-4313-BA05-052CE8583E58}"/>
          </ac:picMkLst>
        </pc:picChg>
        <pc:picChg chg="add mod">
          <ac:chgData name="董 广忠" userId="5b580d89af8ef92e" providerId="LiveId" clId="{CA0668A1-D787-48E5-9F81-6356B9B44277}" dt="2021-11-14T03:00:44.498" v="1612" actId="1076"/>
          <ac:picMkLst>
            <pc:docMk/>
            <pc:sldMk cId="1600126089" sldId="481"/>
            <ac:picMk id="1028" creationId="{1FAF55CB-16D8-47FC-9FFC-9CB7C35C4D72}"/>
          </ac:picMkLst>
        </pc:picChg>
        <pc:picChg chg="add del">
          <ac:chgData name="董 广忠" userId="5b580d89af8ef92e" providerId="LiveId" clId="{CA0668A1-D787-48E5-9F81-6356B9B44277}" dt="2021-11-14T02:19:53.602" v="772"/>
          <ac:picMkLst>
            <pc:docMk/>
            <pc:sldMk cId="1600126089" sldId="481"/>
            <ac:picMk id="1030" creationId="{D2AC40A4-70E4-47CF-8EB2-5D97D3077A9F}"/>
          </ac:picMkLst>
        </pc:picChg>
        <pc:picChg chg="add mod">
          <ac:chgData name="董 广忠" userId="5b580d89af8ef92e" providerId="LiveId" clId="{CA0668A1-D787-48E5-9F81-6356B9B44277}" dt="2021-11-14T03:00:44.498" v="1612" actId="1076"/>
          <ac:picMkLst>
            <pc:docMk/>
            <pc:sldMk cId="1600126089" sldId="481"/>
            <ac:picMk id="1032" creationId="{BF237DC3-3A17-42FE-89E6-93060AE42F41}"/>
          </ac:picMkLst>
        </pc:picChg>
        <pc:picChg chg="mod">
          <ac:chgData name="董 广忠" userId="5b580d89af8ef92e" providerId="LiveId" clId="{CA0668A1-D787-48E5-9F81-6356B9B44277}" dt="2021-11-14T02:30:03.164" v="950"/>
          <ac:picMkLst>
            <pc:docMk/>
            <pc:sldMk cId="1600126089" sldId="481"/>
            <ac:picMk id="1034" creationId="{777EBD02-E53D-C44E-8748-27F188D74865}"/>
          </ac:picMkLst>
        </pc:picChg>
        <pc:cxnChg chg="add mod">
          <ac:chgData name="董 广忠" userId="5b580d89af8ef92e" providerId="LiveId" clId="{CA0668A1-D787-48E5-9F81-6356B9B44277}" dt="2021-11-14T03:00:44.498" v="1612" actId="1076"/>
          <ac:cxnSpMkLst>
            <pc:docMk/>
            <pc:sldMk cId="1600126089" sldId="481"/>
            <ac:cxnSpMk id="8" creationId="{82DFDDD5-91FE-426C-B856-0444CC677567}"/>
          </ac:cxnSpMkLst>
        </pc:cxnChg>
        <pc:cxnChg chg="add mod">
          <ac:chgData name="董 广忠" userId="5b580d89af8ef92e" providerId="LiveId" clId="{CA0668A1-D787-48E5-9F81-6356B9B44277}" dt="2021-11-14T03:00:44.498" v="1612" actId="1076"/>
          <ac:cxnSpMkLst>
            <pc:docMk/>
            <pc:sldMk cId="1600126089" sldId="481"/>
            <ac:cxnSpMk id="13" creationId="{D4B21508-FAF1-475C-B609-E48F9CF4D58E}"/>
          </ac:cxnSpMkLst>
        </pc:cxnChg>
        <pc:cxnChg chg="add del mod">
          <ac:chgData name="董 广忠" userId="5b580d89af8ef92e" providerId="LiveId" clId="{CA0668A1-D787-48E5-9F81-6356B9B44277}" dt="2021-11-14T02:13:15.878" v="682" actId="478"/>
          <ac:cxnSpMkLst>
            <pc:docMk/>
            <pc:sldMk cId="1600126089" sldId="481"/>
            <ac:cxnSpMk id="16" creationId="{4F790340-0BD7-486C-9F35-B29A678BFC10}"/>
          </ac:cxnSpMkLst>
        </pc:cxnChg>
        <pc:cxnChg chg="add mod">
          <ac:chgData name="董 广忠" userId="5b580d89af8ef92e" providerId="LiveId" clId="{CA0668A1-D787-48E5-9F81-6356B9B44277}" dt="2021-11-14T03:00:44.498" v="1612" actId="1076"/>
          <ac:cxnSpMkLst>
            <pc:docMk/>
            <pc:sldMk cId="1600126089" sldId="481"/>
            <ac:cxnSpMk id="29" creationId="{1372D4C3-18FA-41A2-B9A7-899096646B7E}"/>
          </ac:cxnSpMkLst>
        </pc:cxnChg>
        <pc:cxnChg chg="add mod">
          <ac:chgData name="董 广忠" userId="5b580d89af8ef92e" providerId="LiveId" clId="{CA0668A1-D787-48E5-9F81-6356B9B44277}" dt="2021-11-14T03:00:44.498" v="1612" actId="1076"/>
          <ac:cxnSpMkLst>
            <pc:docMk/>
            <pc:sldMk cId="1600126089" sldId="481"/>
            <ac:cxnSpMk id="37" creationId="{85739477-1271-48BC-BA27-1D8BD01F290E}"/>
          </ac:cxnSpMkLst>
        </pc:cxnChg>
        <pc:cxnChg chg="add mod">
          <ac:chgData name="董 广忠" userId="5b580d89af8ef92e" providerId="LiveId" clId="{CA0668A1-D787-48E5-9F81-6356B9B44277}" dt="2021-11-14T03:00:44.498" v="1612" actId="1076"/>
          <ac:cxnSpMkLst>
            <pc:docMk/>
            <pc:sldMk cId="1600126089" sldId="481"/>
            <ac:cxnSpMk id="43" creationId="{C4C6ABF2-11B5-4DF1-B8C0-3878A5864303}"/>
          </ac:cxnSpMkLst>
        </pc:cxnChg>
        <pc:cxnChg chg="add mod">
          <ac:chgData name="董 广忠" userId="5b580d89af8ef92e" providerId="LiveId" clId="{CA0668A1-D787-48E5-9F81-6356B9B44277}" dt="2021-11-14T03:00:44.498" v="1612" actId="1076"/>
          <ac:cxnSpMkLst>
            <pc:docMk/>
            <pc:sldMk cId="1600126089" sldId="481"/>
            <ac:cxnSpMk id="94" creationId="{5159982D-C5BE-4B73-BECA-A5611889FE0E}"/>
          </ac:cxnSpMkLst>
        </pc:cxnChg>
        <pc:cxnChg chg="add mod">
          <ac:chgData name="董 广忠" userId="5b580d89af8ef92e" providerId="LiveId" clId="{CA0668A1-D787-48E5-9F81-6356B9B44277}" dt="2021-11-14T03:00:44.498" v="1612" actId="1076"/>
          <ac:cxnSpMkLst>
            <pc:docMk/>
            <pc:sldMk cId="1600126089" sldId="481"/>
            <ac:cxnSpMk id="95" creationId="{537E5D67-B230-497E-B786-B1D153247369}"/>
          </ac:cxnSpMkLst>
        </pc:cxnChg>
        <pc:cxnChg chg="add mod">
          <ac:chgData name="董 广忠" userId="5b580d89af8ef92e" providerId="LiveId" clId="{CA0668A1-D787-48E5-9F81-6356B9B44277}" dt="2021-11-14T03:00:44.498" v="1612" actId="1076"/>
          <ac:cxnSpMkLst>
            <pc:docMk/>
            <pc:sldMk cId="1600126089" sldId="481"/>
            <ac:cxnSpMk id="96" creationId="{38C3DB73-A3DB-4FC3-8DA6-2CAACCA070FC}"/>
          </ac:cxnSpMkLst>
        </pc:cxnChg>
        <pc:cxnChg chg="add mod">
          <ac:chgData name="董 广忠" userId="5b580d89af8ef92e" providerId="LiveId" clId="{CA0668A1-D787-48E5-9F81-6356B9B44277}" dt="2021-11-14T03:00:44.498" v="1612" actId="1076"/>
          <ac:cxnSpMkLst>
            <pc:docMk/>
            <pc:sldMk cId="1600126089" sldId="481"/>
            <ac:cxnSpMk id="97" creationId="{553088BF-FB02-4A86-AA6F-5634C800DA6D}"/>
          </ac:cxnSpMkLst>
        </pc:cxnChg>
        <pc:cxnChg chg="add mod">
          <ac:chgData name="董 广忠" userId="5b580d89af8ef92e" providerId="LiveId" clId="{CA0668A1-D787-48E5-9F81-6356B9B44277}" dt="2021-11-14T03:00:44.498" v="1612" actId="1076"/>
          <ac:cxnSpMkLst>
            <pc:docMk/>
            <pc:sldMk cId="1600126089" sldId="481"/>
            <ac:cxnSpMk id="98" creationId="{E8E221C7-B43E-4697-9A1A-A51A05F7DCF5}"/>
          </ac:cxnSpMkLst>
        </pc:cxnChg>
        <pc:cxnChg chg="add mod">
          <ac:chgData name="董 广忠" userId="5b580d89af8ef92e" providerId="LiveId" clId="{CA0668A1-D787-48E5-9F81-6356B9B44277}" dt="2021-11-14T03:00:44.498" v="1612" actId="1076"/>
          <ac:cxnSpMkLst>
            <pc:docMk/>
            <pc:sldMk cId="1600126089" sldId="481"/>
            <ac:cxnSpMk id="115" creationId="{5C264771-F5A6-4D87-8E79-00A8F4B18434}"/>
          </ac:cxnSpMkLst>
        </pc:cxnChg>
      </pc:sldChg>
      <pc:sldChg chg="addSp delSp modSp add mod modAnim">
        <pc:chgData name="董 广忠" userId="5b580d89af8ef92e" providerId="LiveId" clId="{CA0668A1-D787-48E5-9F81-6356B9B44277}" dt="2021-11-14T04:24:54.751" v="2147"/>
        <pc:sldMkLst>
          <pc:docMk/>
          <pc:sldMk cId="6755208" sldId="482"/>
        </pc:sldMkLst>
        <pc:spChg chg="mod">
          <ac:chgData name="董 广忠" userId="5b580d89af8ef92e" providerId="LiveId" clId="{CA0668A1-D787-48E5-9F81-6356B9B44277}" dt="2021-11-14T04:14:41.572" v="1928" actId="164"/>
          <ac:spMkLst>
            <pc:docMk/>
            <pc:sldMk cId="6755208" sldId="482"/>
            <ac:spMk id="4" creationId="{51B81745-28AE-4FD9-9AC6-1F908E3E6ACB}"/>
          </ac:spMkLst>
        </pc:spChg>
        <pc:spChg chg="mod">
          <ac:chgData name="董 广忠" userId="5b580d89af8ef92e" providerId="LiveId" clId="{CA0668A1-D787-48E5-9F81-6356B9B44277}" dt="2021-11-14T04:14:41.572" v="1928" actId="164"/>
          <ac:spMkLst>
            <pc:docMk/>
            <pc:sldMk cId="6755208" sldId="482"/>
            <ac:spMk id="6" creationId="{A8570AFB-EE85-4B00-8B95-EB06E1C91B17}"/>
          </ac:spMkLst>
        </pc:spChg>
        <pc:spChg chg="add mod">
          <ac:chgData name="董 广忠" userId="5b580d89af8ef92e" providerId="LiveId" clId="{CA0668A1-D787-48E5-9F81-6356B9B44277}" dt="2021-11-14T03:13:19.871" v="1661" actId="164"/>
          <ac:spMkLst>
            <pc:docMk/>
            <pc:sldMk cId="6755208" sldId="482"/>
            <ac:spMk id="26" creationId="{20679F61-F1BC-4E9B-98F6-E981B57C55BE}"/>
          </ac:spMkLst>
        </pc:spChg>
        <pc:spChg chg="mod">
          <ac:chgData name="董 广忠" userId="5b580d89af8ef92e" providerId="LiveId" clId="{CA0668A1-D787-48E5-9F81-6356B9B44277}" dt="2021-11-14T03:13:46.724" v="1666"/>
          <ac:spMkLst>
            <pc:docMk/>
            <pc:sldMk cId="6755208" sldId="482"/>
            <ac:spMk id="32" creationId="{423195D0-FADE-4C86-9505-56FF4AB517C1}"/>
          </ac:spMkLst>
        </pc:spChg>
        <pc:spChg chg="mod">
          <ac:chgData name="董 广忠" userId="5b580d89af8ef92e" providerId="LiveId" clId="{CA0668A1-D787-48E5-9F81-6356B9B44277}" dt="2021-11-14T04:16:57.596" v="1962" actId="1076"/>
          <ac:spMkLst>
            <pc:docMk/>
            <pc:sldMk cId="6755208" sldId="482"/>
            <ac:spMk id="83" creationId="{186C3E5A-92D4-4AFE-85EE-3D93548440EF}"/>
          </ac:spMkLst>
        </pc:spChg>
        <pc:spChg chg="add del mod">
          <ac:chgData name="董 广忠" userId="5b580d89af8ef92e" providerId="LiveId" clId="{CA0668A1-D787-48E5-9F81-6356B9B44277}" dt="2021-11-14T03:13:24.563" v="1663" actId="478"/>
          <ac:spMkLst>
            <pc:docMk/>
            <pc:sldMk cId="6755208" sldId="482"/>
            <ac:spMk id="85" creationId="{EEBC03C5-CBA5-486B-9B60-A5F3FE312DC5}"/>
          </ac:spMkLst>
        </pc:spChg>
        <pc:spChg chg="add del mod">
          <ac:chgData name="董 广忠" userId="5b580d89af8ef92e" providerId="LiveId" clId="{CA0668A1-D787-48E5-9F81-6356B9B44277}" dt="2021-11-14T04:14:41.572" v="1928" actId="164"/>
          <ac:spMkLst>
            <pc:docMk/>
            <pc:sldMk cId="6755208" sldId="482"/>
            <ac:spMk id="86" creationId="{7AE1CF2C-9AE1-49FB-AE1F-CAB09EC24B71}"/>
          </ac:spMkLst>
        </pc:spChg>
        <pc:spChg chg="mod">
          <ac:chgData name="董 广忠" userId="5b580d89af8ef92e" providerId="LiveId" clId="{CA0668A1-D787-48E5-9F81-6356B9B44277}" dt="2021-11-14T04:14:41.572" v="1928" actId="164"/>
          <ac:spMkLst>
            <pc:docMk/>
            <pc:sldMk cId="6755208" sldId="482"/>
            <ac:spMk id="87" creationId="{DFA39605-A67B-4FEF-8D78-BEAE9EF11322}"/>
          </ac:spMkLst>
        </pc:spChg>
        <pc:spChg chg="mod">
          <ac:chgData name="董 广忠" userId="5b580d89af8ef92e" providerId="LiveId" clId="{CA0668A1-D787-48E5-9F81-6356B9B44277}" dt="2021-11-14T04:16:12.563" v="1956" actId="1076"/>
          <ac:spMkLst>
            <pc:docMk/>
            <pc:sldMk cId="6755208" sldId="482"/>
            <ac:spMk id="88" creationId="{22AE8C1B-C02E-4B8C-A2CB-7825EF795A30}"/>
          </ac:spMkLst>
        </pc:spChg>
        <pc:spChg chg="del">
          <ac:chgData name="董 广忠" userId="5b580d89af8ef92e" providerId="LiveId" clId="{CA0668A1-D787-48E5-9F81-6356B9B44277}" dt="2021-11-14T03:12:36.443" v="1648" actId="478"/>
          <ac:spMkLst>
            <pc:docMk/>
            <pc:sldMk cId="6755208" sldId="482"/>
            <ac:spMk id="90" creationId="{DCD2412E-E9E4-41F1-A502-0FEEB3A62A8E}"/>
          </ac:spMkLst>
        </pc:spChg>
        <pc:spChg chg="add mod">
          <ac:chgData name="董 广忠" userId="5b580d89af8ef92e" providerId="LiveId" clId="{CA0668A1-D787-48E5-9F81-6356B9B44277}" dt="2021-11-14T04:16:17.197" v="1957" actId="1076"/>
          <ac:spMkLst>
            <pc:docMk/>
            <pc:sldMk cId="6755208" sldId="482"/>
            <ac:spMk id="93" creationId="{03708CE8-29AA-4CBA-B9D7-11DA184A61EF}"/>
          </ac:spMkLst>
        </pc:spChg>
        <pc:spChg chg="add mod">
          <ac:chgData name="董 广忠" userId="5b580d89af8ef92e" providerId="LiveId" clId="{CA0668A1-D787-48E5-9F81-6356B9B44277}" dt="2021-11-14T04:15:07.870" v="1934" actId="1076"/>
          <ac:spMkLst>
            <pc:docMk/>
            <pc:sldMk cId="6755208" sldId="482"/>
            <ac:spMk id="94" creationId="{72158757-54E7-48D8-96A8-0587596F4BE8}"/>
          </ac:spMkLst>
        </pc:spChg>
        <pc:spChg chg="add mod">
          <ac:chgData name="董 广忠" userId="5b580d89af8ef92e" providerId="LiveId" clId="{CA0668A1-D787-48E5-9F81-6356B9B44277}" dt="2021-11-14T04:16:22.050" v="1958" actId="1076"/>
          <ac:spMkLst>
            <pc:docMk/>
            <pc:sldMk cId="6755208" sldId="482"/>
            <ac:spMk id="95" creationId="{FC25CDE9-89AF-4EE6-AC19-9DE874AAED76}"/>
          </ac:spMkLst>
        </pc:spChg>
        <pc:spChg chg="add mod">
          <ac:chgData name="董 广忠" userId="5b580d89af8ef92e" providerId="LiveId" clId="{CA0668A1-D787-48E5-9F81-6356B9B44277}" dt="2021-11-14T04:16:22.050" v="1958" actId="1076"/>
          <ac:spMkLst>
            <pc:docMk/>
            <pc:sldMk cId="6755208" sldId="482"/>
            <ac:spMk id="96" creationId="{C554744A-7647-4E60-A6EB-74C770747330}"/>
          </ac:spMkLst>
        </pc:spChg>
        <pc:spChg chg="add mod">
          <ac:chgData name="董 广忠" userId="5b580d89af8ef92e" providerId="LiveId" clId="{CA0668A1-D787-48E5-9F81-6356B9B44277}" dt="2021-11-14T04:15:07.870" v="1934" actId="1076"/>
          <ac:spMkLst>
            <pc:docMk/>
            <pc:sldMk cId="6755208" sldId="482"/>
            <ac:spMk id="97" creationId="{827A7DBC-86A6-48B3-8B25-0D2841F955FC}"/>
          </ac:spMkLst>
        </pc:spChg>
        <pc:spChg chg="add mod">
          <ac:chgData name="董 广忠" userId="5b580d89af8ef92e" providerId="LiveId" clId="{CA0668A1-D787-48E5-9F81-6356B9B44277}" dt="2021-11-14T04:16:17.197" v="1957" actId="1076"/>
          <ac:spMkLst>
            <pc:docMk/>
            <pc:sldMk cId="6755208" sldId="482"/>
            <ac:spMk id="98" creationId="{B9D04A49-4E3A-469E-9A5B-FCC37B4CA088}"/>
          </ac:spMkLst>
        </pc:spChg>
        <pc:grpChg chg="add mod">
          <ac:chgData name="董 广忠" userId="5b580d89af8ef92e" providerId="LiveId" clId="{CA0668A1-D787-48E5-9F81-6356B9B44277}" dt="2021-11-14T03:13:16.539" v="1659" actId="164"/>
          <ac:grpSpMkLst>
            <pc:docMk/>
            <pc:sldMk cId="6755208" sldId="482"/>
            <ac:grpSpMk id="2" creationId="{3A7FC41F-D3FE-4496-A0F7-7C0BD30474A3}"/>
          </ac:grpSpMkLst>
        </pc:grpChg>
        <pc:grpChg chg="add mod">
          <ac:chgData name="董 广忠" userId="5b580d89af8ef92e" providerId="LiveId" clId="{CA0668A1-D787-48E5-9F81-6356B9B44277}" dt="2021-11-14T04:14:41.572" v="1928" actId="164"/>
          <ac:grpSpMkLst>
            <pc:docMk/>
            <pc:sldMk cId="6755208" sldId="482"/>
            <ac:grpSpMk id="3" creationId="{70DE636C-98FC-4F9D-9537-551AD8445E41}"/>
          </ac:grpSpMkLst>
        </pc:grpChg>
        <pc:grpChg chg="del">
          <ac:chgData name="董 广忠" userId="5b580d89af8ef92e" providerId="LiveId" clId="{CA0668A1-D787-48E5-9F81-6356B9B44277}" dt="2021-11-14T03:12:38.646" v="1650" actId="478"/>
          <ac:grpSpMkLst>
            <pc:docMk/>
            <pc:sldMk cId="6755208" sldId="482"/>
            <ac:grpSpMk id="14" creationId="{B93D62B7-BBF5-47A1-AC2A-8757F4336A6F}"/>
          </ac:grpSpMkLst>
        </pc:grpChg>
        <pc:grpChg chg="add mod">
          <ac:chgData name="董 广忠" userId="5b580d89af8ef92e" providerId="LiveId" clId="{CA0668A1-D787-48E5-9F81-6356B9B44277}" dt="2021-11-14T04:14:41.572" v="1928" actId="164"/>
          <ac:grpSpMkLst>
            <pc:docMk/>
            <pc:sldMk cId="6755208" sldId="482"/>
            <ac:grpSpMk id="31" creationId="{2EA85510-9EB4-4A9A-9936-19DD3EA41888}"/>
          </ac:grpSpMkLst>
        </pc:grpChg>
        <pc:grpChg chg="add mod">
          <ac:chgData name="董 广忠" userId="5b580d89af8ef92e" providerId="LiveId" clId="{CA0668A1-D787-48E5-9F81-6356B9B44277}" dt="2021-11-14T04:14:41.572" v="1928" actId="164"/>
          <ac:grpSpMkLst>
            <pc:docMk/>
            <pc:sldMk cId="6755208" sldId="482"/>
            <ac:grpSpMk id="50" creationId="{081EC2C1-7B8F-4EDF-9C7E-C7BF4F9FEDB6}"/>
          </ac:grpSpMkLst>
        </pc:grpChg>
        <pc:grpChg chg="add mod">
          <ac:chgData name="董 广忠" userId="5b580d89af8ef92e" providerId="LiveId" clId="{CA0668A1-D787-48E5-9F81-6356B9B44277}" dt="2021-11-14T04:16:09.782" v="1955" actId="1076"/>
          <ac:grpSpMkLst>
            <pc:docMk/>
            <pc:sldMk cId="6755208" sldId="482"/>
            <ac:grpSpMk id="73" creationId="{9226D460-4993-4E12-A90A-038724325207}"/>
          </ac:grpSpMkLst>
        </pc:grpChg>
        <pc:picChg chg="mod replST">
          <ac:chgData name="董 广忠" userId="5b580d89af8ef92e" providerId="LiveId" clId="{CA0668A1-D787-48E5-9F81-6356B9B44277}" dt="2021-11-14T04:14:41.572" v="1928" actId="164"/>
          <ac:picMkLst>
            <pc:docMk/>
            <pc:sldMk cId="6755208" sldId="482"/>
            <ac:picMk id="52" creationId="{F8E4D90A-CEA6-4D72-B077-8D2BCF2DC918}"/>
          </ac:picMkLst>
        </pc:picChg>
        <pc:picChg chg="mod ord replST">
          <ac:chgData name="董 广忠" userId="5b580d89af8ef92e" providerId="LiveId" clId="{CA0668A1-D787-48E5-9F81-6356B9B44277}" dt="2021-11-14T04:14:41.572" v="1928" actId="164"/>
          <ac:picMkLst>
            <pc:docMk/>
            <pc:sldMk cId="6755208" sldId="482"/>
            <ac:picMk id="56" creationId="{4C2DE660-F34B-4451-AF77-93E51626B7AC}"/>
          </ac:picMkLst>
        </pc:picChg>
        <pc:picChg chg="mod ord replST">
          <ac:chgData name="董 广忠" userId="5b580d89af8ef92e" providerId="LiveId" clId="{CA0668A1-D787-48E5-9F81-6356B9B44277}" dt="2021-11-14T04:14:41.572" v="1928" actId="164"/>
          <ac:picMkLst>
            <pc:docMk/>
            <pc:sldMk cId="6755208" sldId="482"/>
            <ac:picMk id="59" creationId="{6CB588DE-CFFF-483D-B024-A7D32A70350F}"/>
          </ac:picMkLst>
        </pc:picChg>
        <pc:picChg chg="mod ord replST">
          <ac:chgData name="董 广忠" userId="5b580d89af8ef92e" providerId="LiveId" clId="{CA0668A1-D787-48E5-9F81-6356B9B44277}" dt="2021-11-14T04:14:41.572" v="1928" actId="164"/>
          <ac:picMkLst>
            <pc:docMk/>
            <pc:sldMk cId="6755208" sldId="482"/>
            <ac:picMk id="62" creationId="{334D5F36-1898-4163-A00F-94207F3C3641}"/>
          </ac:picMkLst>
        </pc:picChg>
        <pc:picChg chg="mod ord replST">
          <ac:chgData name="董 广忠" userId="5b580d89af8ef92e" providerId="LiveId" clId="{CA0668A1-D787-48E5-9F81-6356B9B44277}" dt="2021-11-14T04:14:41.572" v="1928" actId="164"/>
          <ac:picMkLst>
            <pc:docMk/>
            <pc:sldMk cId="6755208" sldId="482"/>
            <ac:picMk id="66" creationId="{F937C5E5-9B16-4A77-9429-98EAB0724519}"/>
          </ac:picMkLst>
        </pc:picChg>
        <pc:picChg chg="mod ord replST">
          <ac:chgData name="董 广忠" userId="5b580d89af8ef92e" providerId="LiveId" clId="{CA0668A1-D787-48E5-9F81-6356B9B44277}" dt="2021-11-14T04:14:41.572" v="1928" actId="164"/>
          <ac:picMkLst>
            <pc:docMk/>
            <pc:sldMk cId="6755208" sldId="482"/>
            <ac:picMk id="69" creationId="{3B9E9825-D764-4C87-B6EC-ABB9601DF712}"/>
          </ac:picMkLst>
        </pc:picChg>
        <pc:picChg chg="add del mod">
          <ac:chgData name="董 广忠" userId="5b580d89af8ef92e" providerId="LiveId" clId="{CA0668A1-D787-48E5-9F81-6356B9B44277}" dt="2021-11-14T04:13:06.633" v="1774" actId="478"/>
          <ac:picMkLst>
            <pc:docMk/>
            <pc:sldMk cId="6755208" sldId="482"/>
            <ac:picMk id="71" creationId="{E14C5119-8492-40D7-AF81-8D3E3C111866}"/>
          </ac:picMkLst>
        </pc:picChg>
        <pc:picChg chg="mod ord replST">
          <ac:chgData name="董 广忠" userId="5b580d89af8ef92e" providerId="LiveId" clId="{CA0668A1-D787-48E5-9F81-6356B9B44277}" dt="2021-11-14T04:14:41.572" v="1928" actId="164"/>
          <ac:picMkLst>
            <pc:docMk/>
            <pc:sldMk cId="6755208" sldId="482"/>
            <ac:picMk id="72" creationId="{6FD558ED-FC09-49FD-B664-23C697C6E38E}"/>
          </ac:picMkLst>
        </pc:picChg>
        <pc:picChg chg="add del mod">
          <ac:chgData name="董 广忠" userId="5b580d89af8ef92e" providerId="LiveId" clId="{CA0668A1-D787-48E5-9F81-6356B9B44277}" dt="2021-11-14T04:13:26.130" v="1806" actId="478"/>
          <ac:picMkLst>
            <pc:docMk/>
            <pc:sldMk cId="6755208" sldId="482"/>
            <ac:picMk id="74" creationId="{6A6A7BE9-B270-4F0E-BB5F-DD378FB0E6A8}"/>
          </ac:picMkLst>
        </pc:picChg>
        <pc:picChg chg="add del mod">
          <ac:chgData name="董 广忠" userId="5b580d89af8ef92e" providerId="LiveId" clId="{CA0668A1-D787-48E5-9F81-6356B9B44277}" dt="2021-11-14T04:13:40.150" v="1836" actId="478"/>
          <ac:picMkLst>
            <pc:docMk/>
            <pc:sldMk cId="6755208" sldId="482"/>
            <ac:picMk id="77" creationId="{BB290184-E85C-444D-BA78-050A0094B1C7}"/>
          </ac:picMkLst>
        </pc:picChg>
        <pc:picChg chg="add del mod">
          <ac:chgData name="董 广忠" userId="5b580d89af8ef92e" providerId="LiveId" clId="{CA0668A1-D787-48E5-9F81-6356B9B44277}" dt="2021-11-14T04:13:57.903" v="1865" actId="478"/>
          <ac:picMkLst>
            <pc:docMk/>
            <pc:sldMk cId="6755208" sldId="482"/>
            <ac:picMk id="80" creationId="{83D57085-D71E-4B48-B4FE-BE477FA06C10}"/>
          </ac:picMkLst>
        </pc:picChg>
        <pc:picChg chg="del">
          <ac:chgData name="董 广忠" userId="5b580d89af8ef92e" providerId="LiveId" clId="{CA0668A1-D787-48E5-9F81-6356B9B44277}" dt="2021-11-14T02:32:23.493" v="994" actId="478"/>
          <ac:picMkLst>
            <pc:docMk/>
            <pc:sldMk cId="6755208" sldId="482"/>
            <ac:picMk id="84" creationId="{C82D9C76-3CDB-4A15-979D-14477A01FF22}"/>
          </ac:picMkLst>
        </pc:picChg>
        <pc:picChg chg="add del mod">
          <ac:chgData name="董 广忠" userId="5b580d89af8ef92e" providerId="LiveId" clId="{CA0668A1-D787-48E5-9F81-6356B9B44277}" dt="2021-11-14T04:14:05.788" v="1894" actId="478"/>
          <ac:picMkLst>
            <pc:docMk/>
            <pc:sldMk cId="6755208" sldId="482"/>
            <ac:picMk id="91" creationId="{079DB94B-F69E-4D8C-B955-5E064C5C11C8}"/>
          </ac:picMkLst>
        </pc:picChg>
        <pc:picChg chg="add del mod">
          <ac:chgData name="董 广忠" userId="5b580d89af8ef92e" providerId="LiveId" clId="{CA0668A1-D787-48E5-9F81-6356B9B44277}" dt="2021-11-14T04:14:24.402" v="1924" actId="478"/>
          <ac:picMkLst>
            <pc:docMk/>
            <pc:sldMk cId="6755208" sldId="482"/>
            <ac:picMk id="92" creationId="{9AA39182-C777-4931-9F5C-DE32DDF2743A}"/>
          </ac:picMkLst>
        </pc:picChg>
        <pc:picChg chg="del">
          <ac:chgData name="董 广忠" userId="5b580d89af8ef92e" providerId="LiveId" clId="{CA0668A1-D787-48E5-9F81-6356B9B44277}" dt="2021-11-14T03:12:37.899" v="1649" actId="478"/>
          <ac:picMkLst>
            <pc:docMk/>
            <pc:sldMk cId="6755208" sldId="482"/>
            <ac:picMk id="1026" creationId="{705CC38E-E006-4313-BA05-052CE8583E58}"/>
          </ac:picMkLst>
        </pc:picChg>
        <pc:cxnChg chg="mod">
          <ac:chgData name="董 广忠" userId="5b580d89af8ef92e" providerId="LiveId" clId="{CA0668A1-D787-48E5-9F81-6356B9B44277}" dt="2021-11-14T04:14:41.572" v="1928" actId="164"/>
          <ac:cxnSpMkLst>
            <pc:docMk/>
            <pc:sldMk cId="6755208" sldId="482"/>
            <ac:cxnSpMk id="8" creationId="{82DFDDD5-91FE-426C-B856-0444CC677567}"/>
          </ac:cxnSpMkLst>
        </pc:cxnChg>
        <pc:cxnChg chg="mod">
          <ac:chgData name="董 广忠" userId="5b580d89af8ef92e" providerId="LiveId" clId="{CA0668A1-D787-48E5-9F81-6356B9B44277}" dt="2021-11-14T04:14:41.572" v="1928" actId="164"/>
          <ac:cxnSpMkLst>
            <pc:docMk/>
            <pc:sldMk cId="6755208" sldId="482"/>
            <ac:cxnSpMk id="13" creationId="{D4B21508-FAF1-475C-B609-E48F9CF4D58E}"/>
          </ac:cxnSpMkLst>
        </pc:cxnChg>
        <pc:cxnChg chg="add mod">
          <ac:chgData name="董 广忠" userId="5b580d89af8ef92e" providerId="LiveId" clId="{CA0668A1-D787-48E5-9F81-6356B9B44277}" dt="2021-11-14T03:13:19.871" v="1661" actId="164"/>
          <ac:cxnSpMkLst>
            <pc:docMk/>
            <pc:sldMk cId="6755208" sldId="482"/>
            <ac:cxnSpMk id="27" creationId="{547874FD-052F-4FCB-A845-03179545F6F6}"/>
          </ac:cxnSpMkLst>
        </pc:cxnChg>
        <pc:cxnChg chg="add mod">
          <ac:chgData name="董 广忠" userId="5b580d89af8ef92e" providerId="LiveId" clId="{CA0668A1-D787-48E5-9F81-6356B9B44277}" dt="2021-11-14T03:13:19.871" v="1661" actId="164"/>
          <ac:cxnSpMkLst>
            <pc:docMk/>
            <pc:sldMk cId="6755208" sldId="482"/>
            <ac:cxnSpMk id="28" creationId="{792E073E-6F20-46E4-BF89-25492CDA39CF}"/>
          </ac:cxnSpMkLst>
        </pc:cxnChg>
        <pc:cxnChg chg="mod">
          <ac:chgData name="董 广忠" userId="5b580d89af8ef92e" providerId="LiveId" clId="{CA0668A1-D787-48E5-9F81-6356B9B44277}" dt="2021-11-14T03:13:46.724" v="1666"/>
          <ac:cxnSpMkLst>
            <pc:docMk/>
            <pc:sldMk cId="6755208" sldId="482"/>
            <ac:cxnSpMk id="33" creationId="{535D61AC-C88E-4E8F-8BD1-5154B636B878}"/>
          </ac:cxnSpMkLst>
        </pc:cxnChg>
        <pc:cxnChg chg="mod">
          <ac:chgData name="董 广忠" userId="5b580d89af8ef92e" providerId="LiveId" clId="{CA0668A1-D787-48E5-9F81-6356B9B44277}" dt="2021-11-14T03:13:46.724" v="1666"/>
          <ac:cxnSpMkLst>
            <pc:docMk/>
            <pc:sldMk cId="6755208" sldId="482"/>
            <ac:cxnSpMk id="34" creationId="{764D55D4-6DA1-41CE-936B-CE9956937C9B}"/>
          </ac:cxnSpMkLst>
        </pc:cxnChg>
        <pc:cxnChg chg="add mod">
          <ac:chgData name="董 广忠" userId="5b580d89af8ef92e" providerId="LiveId" clId="{CA0668A1-D787-48E5-9F81-6356B9B44277}" dt="2021-11-14T04:14:41.572" v="1928" actId="164"/>
          <ac:cxnSpMkLst>
            <pc:docMk/>
            <pc:sldMk cId="6755208" sldId="482"/>
            <ac:cxnSpMk id="35" creationId="{D18ED9CA-9CFB-47EE-8DDD-BE09AD0B32E3}"/>
          </ac:cxnSpMkLst>
        </pc:cxnChg>
        <pc:cxnChg chg="add mod">
          <ac:chgData name="董 广忠" userId="5b580d89af8ef92e" providerId="LiveId" clId="{CA0668A1-D787-48E5-9F81-6356B9B44277}" dt="2021-11-14T04:16:12.563" v="1956" actId="1076"/>
          <ac:cxnSpMkLst>
            <pc:docMk/>
            <pc:sldMk cId="6755208" sldId="482"/>
            <ac:cxnSpMk id="36" creationId="{7E65ACD6-1F8F-433F-ABD2-9F4E24F83B72}"/>
          </ac:cxnSpMkLst>
        </pc:cxnChg>
        <pc:cxnChg chg="add mod">
          <ac:chgData name="董 广忠" userId="5b580d89af8ef92e" providerId="LiveId" clId="{CA0668A1-D787-48E5-9F81-6356B9B44277}" dt="2021-11-14T04:14:41.572" v="1928" actId="164"/>
          <ac:cxnSpMkLst>
            <pc:docMk/>
            <pc:sldMk cId="6755208" sldId="482"/>
            <ac:cxnSpMk id="38" creationId="{A20572E5-3B15-4485-83B8-252E4E8EDB7B}"/>
          </ac:cxnSpMkLst>
        </pc:cxnChg>
        <pc:cxnChg chg="add mod">
          <ac:chgData name="董 广忠" userId="5b580d89af8ef92e" providerId="LiveId" clId="{CA0668A1-D787-48E5-9F81-6356B9B44277}" dt="2021-11-14T04:14:41.572" v="1928" actId="164"/>
          <ac:cxnSpMkLst>
            <pc:docMk/>
            <pc:sldMk cId="6755208" sldId="482"/>
            <ac:cxnSpMk id="40" creationId="{C6C84A5F-85FC-4FDB-AC17-4B2339E3D735}"/>
          </ac:cxnSpMkLst>
        </pc:cxnChg>
        <pc:cxnChg chg="add mod">
          <ac:chgData name="董 广忠" userId="5b580d89af8ef92e" providerId="LiveId" clId="{CA0668A1-D787-48E5-9F81-6356B9B44277}" dt="2021-11-14T04:14:41.572" v="1928" actId="164"/>
          <ac:cxnSpMkLst>
            <pc:docMk/>
            <pc:sldMk cId="6755208" sldId="482"/>
            <ac:cxnSpMk id="43" creationId="{B6528B59-53B3-45C5-A347-72057E513232}"/>
          </ac:cxnSpMkLst>
        </pc:cxnChg>
        <pc:cxnChg chg="add mod">
          <ac:chgData name="董 广忠" userId="5b580d89af8ef92e" providerId="LiveId" clId="{CA0668A1-D787-48E5-9F81-6356B9B44277}" dt="2021-11-14T04:14:41.572" v="1928" actId="164"/>
          <ac:cxnSpMkLst>
            <pc:docMk/>
            <pc:sldMk cId="6755208" sldId="482"/>
            <ac:cxnSpMk id="46" creationId="{6315B507-D152-47A8-9F55-B9EF0627810B}"/>
          </ac:cxnSpMkLst>
        </pc:cxnChg>
        <pc:cxnChg chg="add mod">
          <ac:chgData name="董 广忠" userId="5b580d89af8ef92e" providerId="LiveId" clId="{CA0668A1-D787-48E5-9F81-6356B9B44277}" dt="2021-11-14T04:14:41.572" v="1928" actId="164"/>
          <ac:cxnSpMkLst>
            <pc:docMk/>
            <pc:sldMk cId="6755208" sldId="482"/>
            <ac:cxnSpMk id="49" creationId="{A5B34D5F-EA5C-4641-B862-87C17979BDD1}"/>
          </ac:cxnSpMkLst>
        </pc:cxnChg>
        <pc:cxnChg chg="add del mod">
          <ac:chgData name="董 广忠" userId="5b580d89af8ef92e" providerId="LiveId" clId="{CA0668A1-D787-48E5-9F81-6356B9B44277}" dt="2021-11-14T04:14:37.329" v="1927" actId="478"/>
          <ac:cxnSpMkLst>
            <pc:docMk/>
            <pc:sldMk cId="6755208" sldId="482"/>
            <ac:cxnSpMk id="53" creationId="{8CA4EA83-8B78-4BCB-82B3-371149C31FE6}"/>
          </ac:cxnSpMkLst>
        </pc:cxnChg>
        <pc:cxnChg chg="add mod">
          <ac:chgData name="董 广忠" userId="5b580d89af8ef92e" providerId="LiveId" clId="{CA0668A1-D787-48E5-9F81-6356B9B44277}" dt="2021-11-14T04:14:41.572" v="1928" actId="164"/>
          <ac:cxnSpMkLst>
            <pc:docMk/>
            <pc:sldMk cId="6755208" sldId="482"/>
            <ac:cxnSpMk id="54" creationId="{5367D585-80E0-492E-9DB1-E3B4727629CC}"/>
          </ac:cxnSpMkLst>
        </pc:cxnChg>
        <pc:cxnChg chg="add mod">
          <ac:chgData name="董 广忠" userId="5b580d89af8ef92e" providerId="LiveId" clId="{CA0668A1-D787-48E5-9F81-6356B9B44277}" dt="2021-11-14T04:16:12.563" v="1956" actId="1076"/>
          <ac:cxnSpMkLst>
            <pc:docMk/>
            <pc:sldMk cId="6755208" sldId="482"/>
            <ac:cxnSpMk id="58" creationId="{A129BDC2-4C70-4D59-BC61-F986639D5E8A}"/>
          </ac:cxnSpMkLst>
        </pc:cxnChg>
        <pc:cxnChg chg="add mod">
          <ac:chgData name="董 广忠" userId="5b580d89af8ef92e" providerId="LiveId" clId="{CA0668A1-D787-48E5-9F81-6356B9B44277}" dt="2021-11-14T04:14:41.572" v="1928" actId="164"/>
          <ac:cxnSpMkLst>
            <pc:docMk/>
            <pc:sldMk cId="6755208" sldId="482"/>
            <ac:cxnSpMk id="61" creationId="{0292E4FB-50D9-4E47-A375-4453B1CBC0D1}"/>
          </ac:cxnSpMkLst>
        </pc:cxnChg>
        <pc:cxnChg chg="add mod">
          <ac:chgData name="董 广忠" userId="5b580d89af8ef92e" providerId="LiveId" clId="{CA0668A1-D787-48E5-9F81-6356B9B44277}" dt="2021-11-14T04:12:12.620" v="1723" actId="164"/>
          <ac:cxnSpMkLst>
            <pc:docMk/>
            <pc:sldMk cId="6755208" sldId="482"/>
            <ac:cxnSpMk id="63" creationId="{8C9F2071-B708-48A1-974F-FB7045DAB191}"/>
          </ac:cxnSpMkLst>
        </pc:cxnChg>
        <pc:cxnChg chg="add mod">
          <ac:chgData name="董 广忠" userId="5b580d89af8ef92e" providerId="LiveId" clId="{CA0668A1-D787-48E5-9F81-6356B9B44277}" dt="2021-11-14T04:14:41.572" v="1928" actId="164"/>
          <ac:cxnSpMkLst>
            <pc:docMk/>
            <pc:sldMk cId="6755208" sldId="482"/>
            <ac:cxnSpMk id="65" creationId="{546792B0-7081-4969-A647-567F1258BE64}"/>
          </ac:cxnSpMkLst>
        </pc:cxnChg>
        <pc:cxnChg chg="add mod">
          <ac:chgData name="董 广忠" userId="5b580d89af8ef92e" providerId="LiveId" clId="{CA0668A1-D787-48E5-9F81-6356B9B44277}" dt="2021-11-14T04:12:12.620" v="1723" actId="164"/>
          <ac:cxnSpMkLst>
            <pc:docMk/>
            <pc:sldMk cId="6755208" sldId="482"/>
            <ac:cxnSpMk id="67" creationId="{29F0974E-226F-4177-98D4-2F4FBFF54FAB}"/>
          </ac:cxnSpMkLst>
        </pc:cxnChg>
      </pc:sldChg>
      <pc:sldChg chg="addSp delSp modSp add mod modAnim">
        <pc:chgData name="董 广忠" userId="5b580d89af8ef92e" providerId="LiveId" clId="{CA0668A1-D787-48E5-9F81-6356B9B44277}" dt="2021-11-14T03:05:10.309" v="1646"/>
        <pc:sldMkLst>
          <pc:docMk/>
          <pc:sldMk cId="827799189" sldId="483"/>
        </pc:sldMkLst>
        <pc:spChg chg="add mod">
          <ac:chgData name="董 广忠" userId="5b580d89af8ef92e" providerId="LiveId" clId="{CA0668A1-D787-48E5-9F81-6356B9B44277}" dt="2021-11-14T03:02:38.351" v="1632" actId="12"/>
          <ac:spMkLst>
            <pc:docMk/>
            <pc:sldMk cId="827799189" sldId="483"/>
            <ac:spMk id="7" creationId="{F0310F78-0114-4493-92FB-88C386DFF52A}"/>
          </ac:spMkLst>
        </pc:spChg>
        <pc:spChg chg="del">
          <ac:chgData name="董 广忠" userId="5b580d89af8ef92e" providerId="LiveId" clId="{CA0668A1-D787-48E5-9F81-6356B9B44277}" dt="2021-11-14T02:39:41.749" v="1339" actId="478"/>
          <ac:spMkLst>
            <pc:docMk/>
            <pc:sldMk cId="827799189" sldId="483"/>
            <ac:spMk id="41" creationId="{88822092-9DF8-475A-9A69-DE16A496E7DB}"/>
          </ac:spMkLst>
        </pc:spChg>
        <pc:spChg chg="add mod">
          <ac:chgData name="董 广忠" userId="5b580d89af8ef92e" providerId="LiveId" clId="{CA0668A1-D787-48E5-9F81-6356B9B44277}" dt="2021-11-14T03:01:37.082" v="1619" actId="164"/>
          <ac:spMkLst>
            <pc:docMk/>
            <pc:sldMk cId="827799189" sldId="483"/>
            <ac:spMk id="45" creationId="{BA141807-8897-4802-B1E7-AB256E3DA18E}"/>
          </ac:spMkLst>
        </pc:spChg>
        <pc:spChg chg="mod">
          <ac:chgData name="董 广忠" userId="5b580d89af8ef92e" providerId="LiveId" clId="{CA0668A1-D787-48E5-9F81-6356B9B44277}" dt="2021-11-14T02:53:46.859" v="1437" actId="2711"/>
          <ac:spMkLst>
            <pc:docMk/>
            <pc:sldMk cId="827799189" sldId="483"/>
            <ac:spMk id="53" creationId="{5E983AD2-6DFA-4DB9-9BE3-B3CE25138AE4}"/>
          </ac:spMkLst>
        </pc:spChg>
        <pc:spChg chg="mod">
          <ac:chgData name="董 广忠" userId="5b580d89af8ef92e" providerId="LiveId" clId="{CA0668A1-D787-48E5-9F81-6356B9B44277}" dt="2021-11-14T02:51:02.091" v="1400"/>
          <ac:spMkLst>
            <pc:docMk/>
            <pc:sldMk cId="827799189" sldId="483"/>
            <ac:spMk id="55" creationId="{67DF6AEB-4BD8-4D67-8374-1E2DB331E208}"/>
          </ac:spMkLst>
        </pc:spChg>
        <pc:spChg chg="mod">
          <ac:chgData name="董 广忠" userId="5b580d89af8ef92e" providerId="LiveId" clId="{CA0668A1-D787-48E5-9F81-6356B9B44277}" dt="2021-11-14T02:51:02.091" v="1400"/>
          <ac:spMkLst>
            <pc:docMk/>
            <pc:sldMk cId="827799189" sldId="483"/>
            <ac:spMk id="56" creationId="{4E63F2D2-6F49-4B9A-BE3C-E836BBCFFF8F}"/>
          </ac:spMkLst>
        </pc:spChg>
        <pc:spChg chg="mod">
          <ac:chgData name="董 广忠" userId="5b580d89af8ef92e" providerId="LiveId" clId="{CA0668A1-D787-48E5-9F81-6356B9B44277}" dt="2021-11-14T02:51:02.091" v="1400"/>
          <ac:spMkLst>
            <pc:docMk/>
            <pc:sldMk cId="827799189" sldId="483"/>
            <ac:spMk id="57" creationId="{6DBA1AF4-E09F-4C52-BFCB-43B88276ED62}"/>
          </ac:spMkLst>
        </pc:spChg>
        <pc:spChg chg="mod">
          <ac:chgData name="董 广忠" userId="5b580d89af8ef92e" providerId="LiveId" clId="{CA0668A1-D787-48E5-9F81-6356B9B44277}" dt="2021-11-14T02:51:02.091" v="1400"/>
          <ac:spMkLst>
            <pc:docMk/>
            <pc:sldMk cId="827799189" sldId="483"/>
            <ac:spMk id="58" creationId="{B2C65F80-9F5F-4834-8CA9-0552B9E0EB7D}"/>
          </ac:spMkLst>
        </pc:spChg>
        <pc:spChg chg="mod">
          <ac:chgData name="董 广忠" userId="5b580d89af8ef92e" providerId="LiveId" clId="{CA0668A1-D787-48E5-9F81-6356B9B44277}" dt="2021-11-14T02:51:02.091" v="1400"/>
          <ac:spMkLst>
            <pc:docMk/>
            <pc:sldMk cId="827799189" sldId="483"/>
            <ac:spMk id="59" creationId="{F107FB15-46BE-4BB6-AC9C-EEF557E2E9FD}"/>
          </ac:spMkLst>
        </pc:spChg>
        <pc:spChg chg="mod">
          <ac:chgData name="董 广忠" userId="5b580d89af8ef92e" providerId="LiveId" clId="{CA0668A1-D787-48E5-9F81-6356B9B44277}" dt="2021-11-14T02:51:02.091" v="1400"/>
          <ac:spMkLst>
            <pc:docMk/>
            <pc:sldMk cId="827799189" sldId="483"/>
            <ac:spMk id="60" creationId="{D52E25DC-C7E8-415C-A3F5-B8E64BB6001B}"/>
          </ac:spMkLst>
        </pc:spChg>
        <pc:spChg chg="mod">
          <ac:chgData name="董 广忠" userId="5b580d89af8ef92e" providerId="LiveId" clId="{CA0668A1-D787-48E5-9F81-6356B9B44277}" dt="2021-11-14T02:52:35.974" v="1425" actId="14100"/>
          <ac:spMkLst>
            <pc:docMk/>
            <pc:sldMk cId="827799189" sldId="483"/>
            <ac:spMk id="62" creationId="{48A177F9-DA8E-46E2-A28E-3236E0D152B9}"/>
          </ac:spMkLst>
        </pc:spChg>
        <pc:spChg chg="mod">
          <ac:chgData name="董 广忠" userId="5b580d89af8ef92e" providerId="LiveId" clId="{CA0668A1-D787-48E5-9F81-6356B9B44277}" dt="2021-11-14T02:58:35.606" v="1586" actId="947"/>
          <ac:spMkLst>
            <pc:docMk/>
            <pc:sldMk cId="827799189" sldId="483"/>
            <ac:spMk id="63" creationId="{F47E377B-B609-405E-877B-D53388A4CF6F}"/>
          </ac:spMkLst>
        </pc:spChg>
        <pc:spChg chg="add mod">
          <ac:chgData name="董 广忠" userId="5b580d89af8ef92e" providerId="LiveId" clId="{CA0668A1-D787-48E5-9F81-6356B9B44277}" dt="2021-11-14T03:05:03.022" v="1645" actId="164"/>
          <ac:spMkLst>
            <pc:docMk/>
            <pc:sldMk cId="827799189" sldId="483"/>
            <ac:spMk id="64" creationId="{3E006E08-FBB3-4DF7-8975-EE6933499BD3}"/>
          </ac:spMkLst>
        </pc:spChg>
        <pc:spChg chg="mod">
          <ac:chgData name="董 广忠" userId="5b580d89af8ef92e" providerId="LiveId" clId="{CA0668A1-D787-48E5-9F81-6356B9B44277}" dt="2021-11-14T02:52:39.576" v="1427" actId="14100"/>
          <ac:spMkLst>
            <pc:docMk/>
            <pc:sldMk cId="827799189" sldId="483"/>
            <ac:spMk id="66" creationId="{8F08CD3E-D601-4D5E-AAAC-FAA4A310ED0E}"/>
          </ac:spMkLst>
        </pc:spChg>
        <pc:spChg chg="mod">
          <ac:chgData name="董 广忠" userId="5b580d89af8ef92e" providerId="LiveId" clId="{CA0668A1-D787-48E5-9F81-6356B9B44277}" dt="2021-11-14T02:57:44.624" v="1578" actId="947"/>
          <ac:spMkLst>
            <pc:docMk/>
            <pc:sldMk cId="827799189" sldId="483"/>
            <ac:spMk id="67" creationId="{88DB61C7-2BEB-47BA-B8F6-9EA5AEC33DBE}"/>
          </ac:spMkLst>
        </pc:spChg>
        <pc:spChg chg="add mod">
          <ac:chgData name="董 广忠" userId="5b580d89af8ef92e" providerId="LiveId" clId="{CA0668A1-D787-48E5-9F81-6356B9B44277}" dt="2021-11-14T03:05:03.022" v="1645" actId="164"/>
          <ac:spMkLst>
            <pc:docMk/>
            <pc:sldMk cId="827799189" sldId="483"/>
            <ac:spMk id="68" creationId="{DDFED9F1-A5D0-4D98-A12B-C2BB497553D5}"/>
          </ac:spMkLst>
        </pc:spChg>
        <pc:spChg chg="add mod">
          <ac:chgData name="董 广忠" userId="5b580d89af8ef92e" providerId="LiveId" clId="{CA0668A1-D787-48E5-9F81-6356B9B44277}" dt="2021-11-14T03:04:44.829" v="1641" actId="164"/>
          <ac:spMkLst>
            <pc:docMk/>
            <pc:sldMk cId="827799189" sldId="483"/>
            <ac:spMk id="80" creationId="{5DD88EDF-37B8-4027-AB6D-0A0B44C0ADEB}"/>
          </ac:spMkLst>
        </pc:spChg>
        <pc:spChg chg="add mod">
          <ac:chgData name="董 广忠" userId="5b580d89af8ef92e" providerId="LiveId" clId="{CA0668A1-D787-48E5-9F81-6356B9B44277}" dt="2021-11-14T03:04:49.059" v="1643" actId="164"/>
          <ac:spMkLst>
            <pc:docMk/>
            <pc:sldMk cId="827799189" sldId="483"/>
            <ac:spMk id="81" creationId="{1707610E-AF2B-4C54-AD82-DBD53194B467}"/>
          </ac:spMkLst>
        </pc:spChg>
        <pc:spChg chg="del">
          <ac:chgData name="董 广忠" userId="5b580d89af8ef92e" providerId="LiveId" clId="{CA0668A1-D787-48E5-9F81-6356B9B44277}" dt="2021-11-14T02:39:38.496" v="1338" actId="478"/>
          <ac:spMkLst>
            <pc:docMk/>
            <pc:sldMk cId="827799189" sldId="483"/>
            <ac:spMk id="83" creationId="{186C3E5A-92D4-4AFE-85EE-3D93548440EF}"/>
          </ac:spMkLst>
        </pc:spChg>
        <pc:spChg chg="del">
          <ac:chgData name="董 广忠" userId="5b580d89af8ef92e" providerId="LiveId" clId="{CA0668A1-D787-48E5-9F81-6356B9B44277}" dt="2021-11-14T02:39:41.749" v="1339" actId="478"/>
          <ac:spMkLst>
            <pc:docMk/>
            <pc:sldMk cId="827799189" sldId="483"/>
            <ac:spMk id="88" creationId="{22AE8C1B-C02E-4B8C-A2CB-7825EF795A30}"/>
          </ac:spMkLst>
        </pc:spChg>
        <pc:spChg chg="del">
          <ac:chgData name="董 广忠" userId="5b580d89af8ef92e" providerId="LiveId" clId="{CA0668A1-D787-48E5-9F81-6356B9B44277}" dt="2021-11-14T02:39:41.749" v="1339" actId="478"/>
          <ac:spMkLst>
            <pc:docMk/>
            <pc:sldMk cId="827799189" sldId="483"/>
            <ac:spMk id="101" creationId="{D90F77AB-599C-4057-84E0-3BE5D6AEE3C6}"/>
          </ac:spMkLst>
        </pc:spChg>
        <pc:spChg chg="del">
          <ac:chgData name="董 广忠" userId="5b580d89af8ef92e" providerId="LiveId" clId="{CA0668A1-D787-48E5-9F81-6356B9B44277}" dt="2021-11-14T02:46:29.607" v="1392" actId="478"/>
          <ac:spMkLst>
            <pc:docMk/>
            <pc:sldMk cId="827799189" sldId="483"/>
            <ac:spMk id="111" creationId="{6536E356-6C4D-4FE8-828A-4859E162294D}"/>
          </ac:spMkLst>
        </pc:spChg>
        <pc:grpChg chg="del">
          <ac:chgData name="董 广忠" userId="5b580d89af8ef92e" providerId="LiveId" clId="{CA0668A1-D787-48E5-9F81-6356B9B44277}" dt="2021-11-14T02:39:41.749" v="1339" actId="478"/>
          <ac:grpSpMkLst>
            <pc:docMk/>
            <pc:sldMk cId="827799189" sldId="483"/>
            <ac:grpSpMk id="14" creationId="{B93D62B7-BBF5-47A1-AC2A-8757F4336A6F}"/>
          </ac:grpSpMkLst>
        </pc:grpChg>
        <pc:grpChg chg="del">
          <ac:chgData name="董 广忠" userId="5b580d89af8ef92e" providerId="LiveId" clId="{CA0668A1-D787-48E5-9F81-6356B9B44277}" dt="2021-11-14T02:39:41.749" v="1339" actId="478"/>
          <ac:grpSpMkLst>
            <pc:docMk/>
            <pc:sldMk cId="827799189" sldId="483"/>
            <ac:grpSpMk id="22" creationId="{1B5E39EF-C711-4E89-A18C-6AFE214E18EE}"/>
          </ac:grpSpMkLst>
        </pc:grpChg>
        <pc:grpChg chg="del">
          <ac:chgData name="董 广忠" userId="5b580d89af8ef92e" providerId="LiveId" clId="{CA0668A1-D787-48E5-9F81-6356B9B44277}" dt="2021-11-14T02:39:41.749" v="1339" actId="478"/>
          <ac:grpSpMkLst>
            <pc:docMk/>
            <pc:sldMk cId="827799189" sldId="483"/>
            <ac:grpSpMk id="23" creationId="{ECEA7E4C-E882-451B-A9AF-13DA80C56737}"/>
          </ac:grpSpMkLst>
        </pc:grpChg>
        <pc:grpChg chg="del">
          <ac:chgData name="董 广忠" userId="5b580d89af8ef92e" providerId="LiveId" clId="{CA0668A1-D787-48E5-9F81-6356B9B44277}" dt="2021-11-14T02:39:41.749" v="1339" actId="478"/>
          <ac:grpSpMkLst>
            <pc:docMk/>
            <pc:sldMk cId="827799189" sldId="483"/>
            <ac:grpSpMk id="26" creationId="{B30F5A8C-95AA-4E23-BE1B-DE5BF36671E1}"/>
          </ac:grpSpMkLst>
        </pc:grpChg>
        <pc:grpChg chg="del">
          <ac:chgData name="董 广忠" userId="5b580d89af8ef92e" providerId="LiveId" clId="{CA0668A1-D787-48E5-9F81-6356B9B44277}" dt="2021-11-14T02:39:41.749" v="1339" actId="478"/>
          <ac:grpSpMkLst>
            <pc:docMk/>
            <pc:sldMk cId="827799189" sldId="483"/>
            <ac:grpSpMk id="27" creationId="{0BB260A6-A59F-4667-A677-7823EC7E9BAB}"/>
          </ac:grpSpMkLst>
        </pc:grpChg>
        <pc:grpChg chg="add mod">
          <ac:chgData name="董 广忠" userId="5b580d89af8ef92e" providerId="LiveId" clId="{CA0668A1-D787-48E5-9F81-6356B9B44277}" dt="2021-11-14T03:01:37.082" v="1619" actId="164"/>
          <ac:grpSpMkLst>
            <pc:docMk/>
            <pc:sldMk cId="827799189" sldId="483"/>
            <ac:grpSpMk id="32" creationId="{A2325774-ECD5-4B7B-B1B1-DA80D4960B74}"/>
          </ac:grpSpMkLst>
        </pc:grpChg>
        <pc:grpChg chg="add mod">
          <ac:chgData name="董 广忠" userId="5b580d89af8ef92e" providerId="LiveId" clId="{CA0668A1-D787-48E5-9F81-6356B9B44277}" dt="2021-11-14T03:02:14.229" v="1624" actId="164"/>
          <ac:grpSpMkLst>
            <pc:docMk/>
            <pc:sldMk cId="827799189" sldId="483"/>
            <ac:grpSpMk id="33" creationId="{EE4F7DBC-D150-4BF5-BDDF-ED993B55F7DD}"/>
          </ac:grpSpMkLst>
        </pc:grpChg>
        <pc:grpChg chg="add mod">
          <ac:chgData name="董 广忠" userId="5b580d89af8ef92e" providerId="LiveId" clId="{CA0668A1-D787-48E5-9F81-6356B9B44277}" dt="2021-11-14T03:04:44.829" v="1641" actId="164"/>
          <ac:grpSpMkLst>
            <pc:docMk/>
            <pc:sldMk cId="827799189" sldId="483"/>
            <ac:grpSpMk id="35" creationId="{455EF5C3-7066-4E43-94E5-CB594B3F5D47}"/>
          </ac:grpSpMkLst>
        </pc:grpChg>
        <pc:grpChg chg="add mod">
          <ac:chgData name="董 广忠" userId="5b580d89af8ef92e" providerId="LiveId" clId="{CA0668A1-D787-48E5-9F81-6356B9B44277}" dt="2021-11-14T03:04:49.059" v="1643" actId="164"/>
          <ac:grpSpMkLst>
            <pc:docMk/>
            <pc:sldMk cId="827799189" sldId="483"/>
            <ac:grpSpMk id="36" creationId="{DF61921D-8996-4EFF-AE72-095F32013B93}"/>
          </ac:grpSpMkLst>
        </pc:grpChg>
        <pc:grpChg chg="add mod">
          <ac:chgData name="董 广忠" userId="5b580d89af8ef92e" providerId="LiveId" clId="{CA0668A1-D787-48E5-9F81-6356B9B44277}" dt="2021-11-14T03:05:03.022" v="1645" actId="164"/>
          <ac:grpSpMkLst>
            <pc:docMk/>
            <pc:sldMk cId="827799189" sldId="483"/>
            <ac:grpSpMk id="38" creationId="{66AA11B0-4AE4-4C41-9C29-3CF746840FCE}"/>
          </ac:grpSpMkLst>
        </pc:grpChg>
        <pc:grpChg chg="add mod ord">
          <ac:chgData name="董 广忠" userId="5b580d89af8ef92e" providerId="LiveId" clId="{CA0668A1-D787-48E5-9F81-6356B9B44277}" dt="2021-11-14T03:05:03.022" v="1645" actId="164"/>
          <ac:grpSpMkLst>
            <pc:docMk/>
            <pc:sldMk cId="827799189" sldId="483"/>
            <ac:grpSpMk id="51" creationId="{2D4AFB08-49FC-41FA-A0AF-36E29EE0A15A}"/>
          </ac:grpSpMkLst>
        </pc:grpChg>
        <pc:grpChg chg="mod">
          <ac:chgData name="董 广忠" userId="5b580d89af8ef92e" providerId="LiveId" clId="{CA0668A1-D787-48E5-9F81-6356B9B44277}" dt="2021-11-14T02:51:02.091" v="1400"/>
          <ac:grpSpMkLst>
            <pc:docMk/>
            <pc:sldMk cId="827799189" sldId="483"/>
            <ac:grpSpMk id="52" creationId="{CDB078CB-7BA7-42AD-9DD0-C5ABDD339232}"/>
          </ac:grpSpMkLst>
        </pc:grpChg>
        <pc:grpChg chg="mod">
          <ac:chgData name="董 广忠" userId="5b580d89af8ef92e" providerId="LiveId" clId="{CA0668A1-D787-48E5-9F81-6356B9B44277}" dt="2021-11-14T02:51:02.091" v="1400"/>
          <ac:grpSpMkLst>
            <pc:docMk/>
            <pc:sldMk cId="827799189" sldId="483"/>
            <ac:grpSpMk id="54" creationId="{CFC940C6-E8C5-4657-8300-0647AAE925B1}"/>
          </ac:grpSpMkLst>
        </pc:grpChg>
        <pc:grpChg chg="add mod">
          <ac:chgData name="董 广忠" userId="5b580d89af8ef92e" providerId="LiveId" clId="{CA0668A1-D787-48E5-9F81-6356B9B44277}" dt="2021-11-14T03:05:03.022" v="1645" actId="164"/>
          <ac:grpSpMkLst>
            <pc:docMk/>
            <pc:sldMk cId="827799189" sldId="483"/>
            <ac:grpSpMk id="61" creationId="{B9B347D8-2B3B-42C5-83B3-E8EDCC740A35}"/>
          </ac:grpSpMkLst>
        </pc:grpChg>
        <pc:grpChg chg="add mod">
          <ac:chgData name="董 广忠" userId="5b580d89af8ef92e" providerId="LiveId" clId="{CA0668A1-D787-48E5-9F81-6356B9B44277}" dt="2021-11-14T03:05:03.022" v="1645" actId="164"/>
          <ac:grpSpMkLst>
            <pc:docMk/>
            <pc:sldMk cId="827799189" sldId="483"/>
            <ac:grpSpMk id="65" creationId="{4B26CA23-CE56-48CA-8678-722B58FEB7CE}"/>
          </ac:grpSpMkLst>
        </pc:grpChg>
        <pc:picChg chg="add del mod">
          <ac:chgData name="董 广忠" userId="5b580d89af8ef92e" providerId="LiveId" clId="{CA0668A1-D787-48E5-9F81-6356B9B44277}" dt="2021-11-14T02:46:56.903" v="1394" actId="478"/>
          <ac:picMkLst>
            <pc:docMk/>
            <pc:sldMk cId="827799189" sldId="483"/>
            <ac:picMk id="3" creationId="{F9A26043-D385-4BE6-8CC6-C4055FE4856B}"/>
          </ac:picMkLst>
        </pc:picChg>
        <pc:picChg chg="add mod">
          <ac:chgData name="董 广忠" userId="5b580d89af8ef92e" providerId="LiveId" clId="{CA0668A1-D787-48E5-9F81-6356B9B44277}" dt="2021-11-14T02:51:36.652" v="1409" actId="1076"/>
          <ac:picMkLst>
            <pc:docMk/>
            <pc:sldMk cId="827799189" sldId="483"/>
            <ac:picMk id="5" creationId="{FED94F2D-3A41-4DB4-8F0B-A80C9E0F9AC2}"/>
          </ac:picMkLst>
        </pc:picChg>
        <pc:picChg chg="del mod replST">
          <ac:chgData name="董 广忠" userId="5b580d89af8ef92e" providerId="LiveId" clId="{CA0668A1-D787-48E5-9F81-6356B9B44277}" dt="2021-11-14T02:55:59.654" v="1537" actId="478"/>
          <ac:picMkLst>
            <pc:docMk/>
            <pc:sldMk cId="827799189" sldId="483"/>
            <ac:picMk id="15" creationId="{6BB1629C-5448-467D-A654-90BCA6C06033}"/>
          </ac:picMkLst>
        </pc:picChg>
        <pc:picChg chg="mod ord replST">
          <ac:chgData name="董 广忠" userId="5b580d89af8ef92e" providerId="LiveId" clId="{CA0668A1-D787-48E5-9F81-6356B9B44277}" dt="2021-11-14T03:04:44.829" v="1641" actId="164"/>
          <ac:picMkLst>
            <pc:docMk/>
            <pc:sldMk cId="827799189" sldId="483"/>
            <ac:picMk id="28" creationId="{7578A462-95E3-4919-BC27-F172D2D864E6}"/>
          </ac:picMkLst>
        </pc:picChg>
        <pc:picChg chg="mod ord replST">
          <ac:chgData name="董 广忠" userId="5b580d89af8ef92e" providerId="LiveId" clId="{CA0668A1-D787-48E5-9F81-6356B9B44277}" dt="2021-11-14T03:04:49.059" v="1643" actId="164"/>
          <ac:picMkLst>
            <pc:docMk/>
            <pc:sldMk cId="827799189" sldId="483"/>
            <ac:picMk id="31" creationId="{F1D729CF-9637-4C03-B5EF-81DD9F8B601F}"/>
          </ac:picMkLst>
        </pc:picChg>
        <pc:picChg chg="add del mod">
          <ac:chgData name="董 广忠" userId="5b580d89af8ef92e" providerId="LiveId" clId="{CA0668A1-D787-48E5-9F81-6356B9B44277}" dt="2021-11-14T02:56:28.659" v="1568" actId="478"/>
          <ac:picMkLst>
            <pc:docMk/>
            <pc:sldMk cId="827799189" sldId="483"/>
            <ac:picMk id="74" creationId="{E75ACE66-7EDD-4874-A333-2326DD01A7B1}"/>
          </ac:picMkLst>
        </pc:picChg>
        <pc:picChg chg="del">
          <ac:chgData name="董 广忠" userId="5b580d89af8ef92e" providerId="LiveId" clId="{CA0668A1-D787-48E5-9F81-6356B9B44277}" dt="2021-11-14T02:39:41.749" v="1339" actId="478"/>
          <ac:picMkLst>
            <pc:docMk/>
            <pc:sldMk cId="827799189" sldId="483"/>
            <ac:picMk id="99" creationId="{15E38FD7-617B-4EC5-A513-5FD396D3B1A1}"/>
          </ac:picMkLst>
        </pc:picChg>
        <pc:picChg chg="del">
          <ac:chgData name="董 广忠" userId="5b580d89af8ef92e" providerId="LiveId" clId="{CA0668A1-D787-48E5-9F81-6356B9B44277}" dt="2021-11-14T02:39:41.749" v="1339" actId="478"/>
          <ac:picMkLst>
            <pc:docMk/>
            <pc:sldMk cId="827799189" sldId="483"/>
            <ac:picMk id="102" creationId="{1059542B-05E2-4B63-B850-3A05408143FC}"/>
          </ac:picMkLst>
        </pc:picChg>
        <pc:picChg chg="add mod">
          <ac:chgData name="董 广忠" userId="5b580d89af8ef92e" providerId="LiveId" clId="{CA0668A1-D787-48E5-9F81-6356B9B44277}" dt="2021-11-14T03:01:37.082" v="1619" actId="164"/>
          <ac:picMkLst>
            <pc:docMk/>
            <pc:sldMk cId="827799189" sldId="483"/>
            <ac:picMk id="3074" creationId="{AE4A130A-671B-4AA0-A08D-C5AD28BE25B6}"/>
          </ac:picMkLst>
        </pc:picChg>
        <pc:cxnChg chg="del">
          <ac:chgData name="董 广忠" userId="5b580d89af8ef92e" providerId="LiveId" clId="{CA0668A1-D787-48E5-9F81-6356B9B44277}" dt="2021-11-14T02:39:41.749" v="1339" actId="478"/>
          <ac:cxnSpMkLst>
            <pc:docMk/>
            <pc:sldMk cId="827799189" sldId="483"/>
            <ac:cxnSpMk id="29" creationId="{1372D4C3-18FA-41A2-B9A7-899096646B7E}"/>
          </ac:cxnSpMkLst>
        </pc:cxnChg>
        <pc:cxnChg chg="del">
          <ac:chgData name="董 广忠" userId="5b580d89af8ef92e" providerId="LiveId" clId="{CA0668A1-D787-48E5-9F81-6356B9B44277}" dt="2021-11-14T02:39:41.749" v="1339" actId="478"/>
          <ac:cxnSpMkLst>
            <pc:docMk/>
            <pc:sldMk cId="827799189" sldId="483"/>
            <ac:cxnSpMk id="37" creationId="{85739477-1271-48BC-BA27-1D8BD01F290E}"/>
          </ac:cxnSpMkLst>
        </pc:cxnChg>
        <pc:cxnChg chg="del">
          <ac:chgData name="董 广忠" userId="5b580d89af8ef92e" providerId="LiveId" clId="{CA0668A1-D787-48E5-9F81-6356B9B44277}" dt="2021-11-14T02:39:41.749" v="1339" actId="478"/>
          <ac:cxnSpMkLst>
            <pc:docMk/>
            <pc:sldMk cId="827799189" sldId="483"/>
            <ac:cxnSpMk id="43" creationId="{C4C6ABF2-11B5-4DF1-B8C0-3878A5864303}"/>
          </ac:cxnSpMkLst>
        </pc:cxnChg>
        <pc:cxnChg chg="del">
          <ac:chgData name="董 广忠" userId="5b580d89af8ef92e" providerId="LiveId" clId="{CA0668A1-D787-48E5-9F81-6356B9B44277}" dt="2021-11-14T02:39:41.749" v="1339" actId="478"/>
          <ac:cxnSpMkLst>
            <pc:docMk/>
            <pc:sldMk cId="827799189" sldId="483"/>
            <ac:cxnSpMk id="94" creationId="{5159982D-C5BE-4B73-BECA-A5611889FE0E}"/>
          </ac:cxnSpMkLst>
        </pc:cxnChg>
        <pc:cxnChg chg="del">
          <ac:chgData name="董 广忠" userId="5b580d89af8ef92e" providerId="LiveId" clId="{CA0668A1-D787-48E5-9F81-6356B9B44277}" dt="2021-11-14T02:39:41.749" v="1339" actId="478"/>
          <ac:cxnSpMkLst>
            <pc:docMk/>
            <pc:sldMk cId="827799189" sldId="483"/>
            <ac:cxnSpMk id="95" creationId="{537E5D67-B230-497E-B786-B1D153247369}"/>
          </ac:cxnSpMkLst>
        </pc:cxnChg>
        <pc:cxnChg chg="del">
          <ac:chgData name="董 广忠" userId="5b580d89af8ef92e" providerId="LiveId" clId="{CA0668A1-D787-48E5-9F81-6356B9B44277}" dt="2021-11-14T02:39:41.749" v="1339" actId="478"/>
          <ac:cxnSpMkLst>
            <pc:docMk/>
            <pc:sldMk cId="827799189" sldId="483"/>
            <ac:cxnSpMk id="96" creationId="{38C3DB73-A3DB-4FC3-8DA6-2CAACCA070FC}"/>
          </ac:cxnSpMkLst>
        </pc:cxnChg>
        <pc:cxnChg chg="del">
          <ac:chgData name="董 广忠" userId="5b580d89af8ef92e" providerId="LiveId" clId="{CA0668A1-D787-48E5-9F81-6356B9B44277}" dt="2021-11-14T02:39:41.749" v="1339" actId="478"/>
          <ac:cxnSpMkLst>
            <pc:docMk/>
            <pc:sldMk cId="827799189" sldId="483"/>
            <ac:cxnSpMk id="97" creationId="{553088BF-FB02-4A86-AA6F-5634C800DA6D}"/>
          </ac:cxnSpMkLst>
        </pc:cxnChg>
        <pc:cxnChg chg="del">
          <ac:chgData name="董 广忠" userId="5b580d89af8ef92e" providerId="LiveId" clId="{CA0668A1-D787-48E5-9F81-6356B9B44277}" dt="2021-11-14T02:39:41.749" v="1339" actId="478"/>
          <ac:cxnSpMkLst>
            <pc:docMk/>
            <pc:sldMk cId="827799189" sldId="483"/>
            <ac:cxnSpMk id="98" creationId="{E8E221C7-B43E-4697-9A1A-A51A05F7DCF5}"/>
          </ac:cxnSpMkLst>
        </pc:cxnChg>
        <pc:cxnChg chg="del">
          <ac:chgData name="董 广忠" userId="5b580d89af8ef92e" providerId="LiveId" clId="{CA0668A1-D787-48E5-9F81-6356B9B44277}" dt="2021-11-14T02:39:41.749" v="1339" actId="478"/>
          <ac:cxnSpMkLst>
            <pc:docMk/>
            <pc:sldMk cId="827799189" sldId="483"/>
            <ac:cxnSpMk id="115" creationId="{5C264771-F5A6-4D87-8E79-00A8F4B18434}"/>
          </ac:cxnSpMkLst>
        </pc:cxnChg>
      </pc:sldChg>
      <pc:sldChg chg="add del">
        <pc:chgData name="董 广忠" userId="5b580d89af8ef92e" providerId="LiveId" clId="{CA0668A1-D787-48E5-9F81-6356B9B44277}" dt="2021-11-14T02:38:52.860" v="1336"/>
        <pc:sldMkLst>
          <pc:docMk/>
          <pc:sldMk cId="2734907384" sldId="483"/>
        </pc:sldMkLst>
      </pc:sldChg>
      <pc:sldChg chg="addSp delSp modSp add mod delAnim modAnim">
        <pc:chgData name="董 广忠" userId="5b580d89af8ef92e" providerId="LiveId" clId="{CA0668A1-D787-48E5-9F81-6356B9B44277}" dt="2021-11-17T13:27:38.324" v="4234" actId="14100"/>
        <pc:sldMkLst>
          <pc:docMk/>
          <pc:sldMk cId="2451324760" sldId="484"/>
        </pc:sldMkLst>
        <pc:spChg chg="add mod">
          <ac:chgData name="董 广忠" userId="5b580d89af8ef92e" providerId="LiveId" clId="{CA0668A1-D787-48E5-9F81-6356B9B44277}" dt="2021-11-14T05:27:24.245" v="2515" actId="164"/>
          <ac:spMkLst>
            <pc:docMk/>
            <pc:sldMk cId="2451324760" sldId="484"/>
            <ac:spMk id="5" creationId="{6B560072-2AB0-47C7-84A1-9B5A06C9E0B9}"/>
          </ac:spMkLst>
        </pc:spChg>
        <pc:spChg chg="mod">
          <ac:chgData name="董 广忠" userId="5b580d89af8ef92e" providerId="LiveId" clId="{CA0668A1-D787-48E5-9F81-6356B9B44277}" dt="2021-11-14T04:22:57.073" v="2080" actId="20577"/>
          <ac:spMkLst>
            <pc:docMk/>
            <pc:sldMk cId="2451324760" sldId="484"/>
            <ac:spMk id="17" creationId="{47789BC5-E705-7A4A-A8B7-4880F724AA26}"/>
          </ac:spMkLst>
        </pc:spChg>
        <pc:spChg chg="mod">
          <ac:chgData name="董 广忠" userId="5b580d89af8ef92e" providerId="LiveId" clId="{CA0668A1-D787-48E5-9F81-6356B9B44277}" dt="2021-11-14T04:24:00.744" v="2145" actId="1076"/>
          <ac:spMkLst>
            <pc:docMk/>
            <pc:sldMk cId="2451324760" sldId="484"/>
            <ac:spMk id="21" creationId="{BA29D0A6-4EA0-CB43-AC36-5D7FECBB7E29}"/>
          </ac:spMkLst>
        </pc:spChg>
        <pc:spChg chg="mod">
          <ac:chgData name="董 广忠" userId="5b580d89af8ef92e" providerId="LiveId" clId="{CA0668A1-D787-48E5-9F81-6356B9B44277}" dt="2021-11-14T04:26:28.614" v="2190" actId="20577"/>
          <ac:spMkLst>
            <pc:docMk/>
            <pc:sldMk cId="2451324760" sldId="484"/>
            <ac:spMk id="57" creationId="{BB0864AB-4F10-4A99-A296-548F12757127}"/>
          </ac:spMkLst>
        </pc:spChg>
        <pc:spChg chg="add mod">
          <ac:chgData name="董 广忠" userId="5b580d89af8ef92e" providerId="LiveId" clId="{CA0668A1-D787-48E5-9F81-6356B9B44277}" dt="2021-11-14T05:25:20.459" v="2499" actId="14100"/>
          <ac:spMkLst>
            <pc:docMk/>
            <pc:sldMk cId="2451324760" sldId="484"/>
            <ac:spMk id="64" creationId="{9F5F01FC-F734-4F32-9616-B64E135EE848}"/>
          </ac:spMkLst>
        </pc:spChg>
        <pc:spChg chg="add mod">
          <ac:chgData name="董 广忠" userId="5b580d89af8ef92e" providerId="LiveId" clId="{CA0668A1-D787-48E5-9F81-6356B9B44277}" dt="2021-11-14T05:25:18.046" v="2498" actId="14100"/>
          <ac:spMkLst>
            <pc:docMk/>
            <pc:sldMk cId="2451324760" sldId="484"/>
            <ac:spMk id="68" creationId="{E2A06274-FBEE-44EF-AB6C-28A1CE1538B8}"/>
          </ac:spMkLst>
        </pc:spChg>
        <pc:spChg chg="add mod">
          <ac:chgData name="董 广忠" userId="5b580d89af8ef92e" providerId="LiveId" clId="{CA0668A1-D787-48E5-9F81-6356B9B44277}" dt="2021-11-14T05:27:24.245" v="2515" actId="164"/>
          <ac:spMkLst>
            <pc:docMk/>
            <pc:sldMk cId="2451324760" sldId="484"/>
            <ac:spMk id="70" creationId="{4AD4F475-D0ED-41CC-B07C-38A3AC13A802}"/>
          </ac:spMkLst>
        </pc:spChg>
        <pc:spChg chg="add mod">
          <ac:chgData name="董 广忠" userId="5b580d89af8ef92e" providerId="LiveId" clId="{CA0668A1-D787-48E5-9F81-6356B9B44277}" dt="2021-11-14T05:23:41.401" v="2345" actId="20577"/>
          <ac:spMkLst>
            <pc:docMk/>
            <pc:sldMk cId="2451324760" sldId="484"/>
            <ac:spMk id="74" creationId="{2B20F34D-8656-44DF-87C8-15E804780F5C}"/>
          </ac:spMkLst>
        </pc:spChg>
        <pc:spChg chg="add mod">
          <ac:chgData name="董 广忠" userId="5b580d89af8ef92e" providerId="LiveId" clId="{CA0668A1-D787-48E5-9F81-6356B9B44277}" dt="2021-11-17T13:27:38.324" v="4234" actId="14100"/>
          <ac:spMkLst>
            <pc:docMk/>
            <pc:sldMk cId="2451324760" sldId="484"/>
            <ac:spMk id="75" creationId="{C5DED338-97F6-4F83-9084-27590F018E44}"/>
          </ac:spMkLst>
        </pc:spChg>
        <pc:spChg chg="add mod">
          <ac:chgData name="董 广忠" userId="5b580d89af8ef92e" providerId="LiveId" clId="{CA0668A1-D787-48E5-9F81-6356B9B44277}" dt="2021-11-14T05:25:40.484" v="2503" actId="1076"/>
          <ac:spMkLst>
            <pc:docMk/>
            <pc:sldMk cId="2451324760" sldId="484"/>
            <ac:spMk id="77" creationId="{E502B539-A9F1-42D7-AE51-185728307BF4}"/>
          </ac:spMkLst>
        </pc:spChg>
        <pc:spChg chg="add mod">
          <ac:chgData name="董 广忠" userId="5b580d89af8ef92e" providerId="LiveId" clId="{CA0668A1-D787-48E5-9F81-6356B9B44277}" dt="2021-11-14T05:26:15.452" v="2512" actId="20577"/>
          <ac:spMkLst>
            <pc:docMk/>
            <pc:sldMk cId="2451324760" sldId="484"/>
            <ac:spMk id="79" creationId="{898A3000-1F9A-4A9C-873B-F615E9983C28}"/>
          </ac:spMkLst>
        </pc:spChg>
        <pc:spChg chg="add mod">
          <ac:chgData name="董 广忠" userId="5b580d89af8ef92e" providerId="LiveId" clId="{CA0668A1-D787-48E5-9F81-6356B9B44277}" dt="2021-11-14T05:27:05.120" v="2514" actId="1076"/>
          <ac:spMkLst>
            <pc:docMk/>
            <pc:sldMk cId="2451324760" sldId="484"/>
            <ac:spMk id="80" creationId="{E37E24FC-896B-443D-B64C-D20145719C72}"/>
          </ac:spMkLst>
        </pc:spChg>
        <pc:spChg chg="del">
          <ac:chgData name="董 广忠" userId="5b580d89af8ef92e" providerId="LiveId" clId="{CA0668A1-D787-48E5-9F81-6356B9B44277}" dt="2021-11-14T04:24:08.960" v="2146" actId="478"/>
          <ac:spMkLst>
            <pc:docMk/>
            <pc:sldMk cId="2451324760" sldId="484"/>
            <ac:spMk id="83" creationId="{186C3E5A-92D4-4AFE-85EE-3D93548440EF}"/>
          </ac:spMkLst>
        </pc:spChg>
        <pc:spChg chg="del">
          <ac:chgData name="董 广忠" userId="5b580d89af8ef92e" providerId="LiveId" clId="{CA0668A1-D787-48E5-9F81-6356B9B44277}" dt="2021-11-14T04:24:08.960" v="2146" actId="478"/>
          <ac:spMkLst>
            <pc:docMk/>
            <pc:sldMk cId="2451324760" sldId="484"/>
            <ac:spMk id="93" creationId="{03708CE8-29AA-4CBA-B9D7-11DA184A61EF}"/>
          </ac:spMkLst>
        </pc:spChg>
        <pc:spChg chg="del">
          <ac:chgData name="董 广忠" userId="5b580d89af8ef92e" providerId="LiveId" clId="{CA0668A1-D787-48E5-9F81-6356B9B44277}" dt="2021-11-14T04:24:08.960" v="2146" actId="478"/>
          <ac:spMkLst>
            <pc:docMk/>
            <pc:sldMk cId="2451324760" sldId="484"/>
            <ac:spMk id="94" creationId="{72158757-54E7-48D8-96A8-0587596F4BE8}"/>
          </ac:spMkLst>
        </pc:spChg>
        <pc:spChg chg="del">
          <ac:chgData name="董 广忠" userId="5b580d89af8ef92e" providerId="LiveId" clId="{CA0668A1-D787-48E5-9F81-6356B9B44277}" dt="2021-11-14T04:24:08.960" v="2146" actId="478"/>
          <ac:spMkLst>
            <pc:docMk/>
            <pc:sldMk cId="2451324760" sldId="484"/>
            <ac:spMk id="95" creationId="{FC25CDE9-89AF-4EE6-AC19-9DE874AAED76}"/>
          </ac:spMkLst>
        </pc:spChg>
        <pc:spChg chg="del">
          <ac:chgData name="董 广忠" userId="5b580d89af8ef92e" providerId="LiveId" clId="{CA0668A1-D787-48E5-9F81-6356B9B44277}" dt="2021-11-14T04:24:08.960" v="2146" actId="478"/>
          <ac:spMkLst>
            <pc:docMk/>
            <pc:sldMk cId="2451324760" sldId="484"/>
            <ac:spMk id="96" creationId="{C554744A-7647-4E60-A6EB-74C770747330}"/>
          </ac:spMkLst>
        </pc:spChg>
        <pc:spChg chg="del">
          <ac:chgData name="董 广忠" userId="5b580d89af8ef92e" providerId="LiveId" clId="{CA0668A1-D787-48E5-9F81-6356B9B44277}" dt="2021-11-14T04:24:08.960" v="2146" actId="478"/>
          <ac:spMkLst>
            <pc:docMk/>
            <pc:sldMk cId="2451324760" sldId="484"/>
            <ac:spMk id="97" creationId="{827A7DBC-86A6-48B3-8B25-0D2841F955FC}"/>
          </ac:spMkLst>
        </pc:spChg>
        <pc:spChg chg="del">
          <ac:chgData name="董 广忠" userId="5b580d89af8ef92e" providerId="LiveId" clId="{CA0668A1-D787-48E5-9F81-6356B9B44277}" dt="2021-11-14T04:24:08.960" v="2146" actId="478"/>
          <ac:spMkLst>
            <pc:docMk/>
            <pc:sldMk cId="2451324760" sldId="484"/>
            <ac:spMk id="98" creationId="{B9D04A49-4E3A-469E-9A5B-FCC37B4CA088}"/>
          </ac:spMkLst>
        </pc:spChg>
        <pc:grpChg chg="add mod">
          <ac:chgData name="董 广忠" userId="5b580d89af8ef92e" providerId="LiveId" clId="{CA0668A1-D787-48E5-9F81-6356B9B44277}" dt="2021-11-14T05:27:24.245" v="2515" actId="164"/>
          <ac:grpSpMkLst>
            <pc:docMk/>
            <pc:sldMk cId="2451324760" sldId="484"/>
            <ac:grpSpMk id="16" creationId="{9475CDE2-A0DA-492F-836C-7BC5D9FB032B}"/>
          </ac:grpSpMkLst>
        </pc:grpChg>
        <pc:grpChg chg="add mod">
          <ac:chgData name="董 广忠" userId="5b580d89af8ef92e" providerId="LiveId" clId="{CA0668A1-D787-48E5-9F81-6356B9B44277}" dt="2021-11-14T05:20:10.379" v="2201" actId="113"/>
          <ac:grpSpMkLst>
            <pc:docMk/>
            <pc:sldMk cId="2451324760" sldId="484"/>
            <ac:grpSpMk id="55" creationId="{E2003175-DCC6-4BC9-AF1C-660CCD629612}"/>
          </ac:grpSpMkLst>
        </pc:grpChg>
        <pc:grpChg chg="del">
          <ac:chgData name="董 广忠" userId="5b580d89af8ef92e" providerId="LiveId" clId="{CA0668A1-D787-48E5-9F81-6356B9B44277}" dt="2021-11-14T04:24:08.960" v="2146" actId="478"/>
          <ac:grpSpMkLst>
            <pc:docMk/>
            <pc:sldMk cId="2451324760" sldId="484"/>
            <ac:grpSpMk id="73" creationId="{9226D460-4993-4E12-A90A-038724325207}"/>
          </ac:grpSpMkLst>
        </pc:grpChg>
        <pc:picChg chg="mod replST">
          <ac:chgData name="董 广忠" userId="5b580d89af8ef92e" providerId="LiveId" clId="{CA0668A1-D787-48E5-9F81-6356B9B44277}" dt="2021-11-14T05:27:24.245" v="2515" actId="164"/>
          <ac:picMkLst>
            <pc:docMk/>
            <pc:sldMk cId="2451324760" sldId="484"/>
            <ac:picMk id="9" creationId="{46310161-F763-477C-91E8-805DD5D2216C}"/>
          </ac:picMkLst>
        </pc:picChg>
        <pc:picChg chg="mod ord replST">
          <ac:chgData name="董 广忠" userId="5b580d89af8ef92e" providerId="LiveId" clId="{CA0668A1-D787-48E5-9F81-6356B9B44277}" dt="2021-11-14T05:27:24.245" v="2515" actId="164"/>
          <ac:picMkLst>
            <pc:docMk/>
            <pc:sldMk cId="2451324760" sldId="484"/>
            <ac:picMk id="15" creationId="{2D81ED53-134F-4916-B8DB-3F635A414722}"/>
          </ac:picMkLst>
        </pc:picChg>
        <pc:picChg chg="mod">
          <ac:chgData name="董 广忠" userId="5b580d89af8ef92e" providerId="LiveId" clId="{CA0668A1-D787-48E5-9F81-6356B9B44277}" dt="2021-11-14T05:22:42.877" v="2260"/>
          <ac:picMkLst>
            <pc:docMk/>
            <pc:sldMk cId="2451324760" sldId="484"/>
            <ac:picMk id="19" creationId="{B104EC85-D491-B942-B221-B6D68220C668}"/>
          </ac:picMkLst>
        </pc:picChg>
        <pc:picChg chg="mod">
          <ac:chgData name="董 广忠" userId="5b580d89af8ef92e" providerId="LiveId" clId="{CA0668A1-D787-48E5-9F81-6356B9B44277}" dt="2021-11-14T05:22:42.879" v="2261"/>
          <ac:picMkLst>
            <pc:docMk/>
            <pc:sldMk cId="2451324760" sldId="484"/>
            <ac:picMk id="60" creationId="{BEC27FD7-CBFC-44EB-86AA-46FCAFB31559}"/>
          </ac:picMkLst>
        </pc:picChg>
        <pc:picChg chg="add del mod">
          <ac:chgData name="董 广忠" userId="5b580d89af8ef92e" providerId="LiveId" clId="{CA0668A1-D787-48E5-9F81-6356B9B44277}" dt="2021-11-14T05:23:02.327" v="2287" actId="478"/>
          <ac:picMkLst>
            <pc:docMk/>
            <pc:sldMk cId="2451324760" sldId="484"/>
            <ac:picMk id="71" creationId="{0B2BE9F2-C726-47F8-B66D-69EBE5EB0009}"/>
          </ac:picMkLst>
        </pc:picChg>
        <pc:picChg chg="add mod">
          <ac:chgData name="董 广忠" userId="5b580d89af8ef92e" providerId="LiveId" clId="{CA0668A1-D787-48E5-9F81-6356B9B44277}" dt="2021-11-14T05:25:40.484" v="2503" actId="1076"/>
          <ac:picMkLst>
            <pc:docMk/>
            <pc:sldMk cId="2451324760" sldId="484"/>
            <ac:picMk id="76" creationId="{1E61DCC8-14A2-465C-9361-8BBBB8B52C13}"/>
          </ac:picMkLst>
        </pc:picChg>
        <pc:picChg chg="add mod">
          <ac:chgData name="董 广忠" userId="5b580d89af8ef92e" providerId="LiveId" clId="{CA0668A1-D787-48E5-9F81-6356B9B44277}" dt="2021-11-14T05:26:08.064" v="2505" actId="1076"/>
          <ac:picMkLst>
            <pc:docMk/>
            <pc:sldMk cId="2451324760" sldId="484"/>
            <ac:picMk id="78" creationId="{6BFA583C-6CFB-4FEA-8B96-05C55F09B5C1}"/>
          </ac:picMkLst>
        </pc:picChg>
        <pc:cxnChg chg="mod">
          <ac:chgData name="董 广忠" userId="5b580d89af8ef92e" providerId="LiveId" clId="{CA0668A1-D787-48E5-9F81-6356B9B44277}" dt="2021-11-14T04:24:08.960" v="2146" actId="478"/>
          <ac:cxnSpMkLst>
            <pc:docMk/>
            <pc:sldMk cId="2451324760" sldId="484"/>
            <ac:cxnSpMk id="35" creationId="{D18ED9CA-9CFB-47EE-8DDD-BE09AD0B32E3}"/>
          </ac:cxnSpMkLst>
        </pc:cxnChg>
        <pc:cxnChg chg="mod">
          <ac:chgData name="董 广忠" userId="5b580d89af8ef92e" providerId="LiveId" clId="{CA0668A1-D787-48E5-9F81-6356B9B44277}" dt="2021-11-14T04:24:08.960" v="2146" actId="478"/>
          <ac:cxnSpMkLst>
            <pc:docMk/>
            <pc:sldMk cId="2451324760" sldId="484"/>
            <ac:cxnSpMk id="36" creationId="{7E65ACD6-1F8F-433F-ABD2-9F4E24F83B72}"/>
          </ac:cxnSpMkLst>
        </pc:cxnChg>
        <pc:cxnChg chg="mod">
          <ac:chgData name="董 广忠" userId="5b580d89af8ef92e" providerId="LiveId" clId="{CA0668A1-D787-48E5-9F81-6356B9B44277}" dt="2021-11-14T04:24:08.960" v="2146" actId="478"/>
          <ac:cxnSpMkLst>
            <pc:docMk/>
            <pc:sldMk cId="2451324760" sldId="484"/>
            <ac:cxnSpMk id="38" creationId="{A20572E5-3B15-4485-83B8-252E4E8EDB7B}"/>
          </ac:cxnSpMkLst>
        </pc:cxnChg>
        <pc:cxnChg chg="mod">
          <ac:chgData name="董 广忠" userId="5b580d89af8ef92e" providerId="LiveId" clId="{CA0668A1-D787-48E5-9F81-6356B9B44277}" dt="2021-11-14T04:24:08.960" v="2146" actId="478"/>
          <ac:cxnSpMkLst>
            <pc:docMk/>
            <pc:sldMk cId="2451324760" sldId="484"/>
            <ac:cxnSpMk id="40" creationId="{C6C84A5F-85FC-4FDB-AC17-4B2339E3D735}"/>
          </ac:cxnSpMkLst>
        </pc:cxnChg>
        <pc:cxnChg chg="mod">
          <ac:chgData name="董 广忠" userId="5b580d89af8ef92e" providerId="LiveId" clId="{CA0668A1-D787-48E5-9F81-6356B9B44277}" dt="2021-11-14T04:24:08.960" v="2146" actId="478"/>
          <ac:cxnSpMkLst>
            <pc:docMk/>
            <pc:sldMk cId="2451324760" sldId="484"/>
            <ac:cxnSpMk id="43" creationId="{B6528B59-53B3-45C5-A347-72057E513232}"/>
          </ac:cxnSpMkLst>
        </pc:cxnChg>
        <pc:cxnChg chg="mod">
          <ac:chgData name="董 广忠" userId="5b580d89af8ef92e" providerId="LiveId" clId="{CA0668A1-D787-48E5-9F81-6356B9B44277}" dt="2021-11-14T04:24:08.960" v="2146" actId="478"/>
          <ac:cxnSpMkLst>
            <pc:docMk/>
            <pc:sldMk cId="2451324760" sldId="484"/>
            <ac:cxnSpMk id="46" creationId="{6315B507-D152-47A8-9F55-B9EF0627810B}"/>
          </ac:cxnSpMkLst>
        </pc:cxnChg>
        <pc:cxnChg chg="mod">
          <ac:chgData name="董 广忠" userId="5b580d89af8ef92e" providerId="LiveId" clId="{CA0668A1-D787-48E5-9F81-6356B9B44277}" dt="2021-11-14T04:24:08.960" v="2146" actId="478"/>
          <ac:cxnSpMkLst>
            <pc:docMk/>
            <pc:sldMk cId="2451324760" sldId="484"/>
            <ac:cxnSpMk id="49" creationId="{A5B34D5F-EA5C-4641-B862-87C17979BDD1}"/>
          </ac:cxnSpMkLst>
        </pc:cxnChg>
        <pc:cxnChg chg="mod">
          <ac:chgData name="董 广忠" userId="5b580d89af8ef92e" providerId="LiveId" clId="{CA0668A1-D787-48E5-9F81-6356B9B44277}" dt="2021-11-14T04:24:08.960" v="2146" actId="478"/>
          <ac:cxnSpMkLst>
            <pc:docMk/>
            <pc:sldMk cId="2451324760" sldId="484"/>
            <ac:cxnSpMk id="58" creationId="{A129BDC2-4C70-4D59-BC61-F986639D5E8A}"/>
          </ac:cxnSpMkLst>
        </pc:cxnChg>
        <pc:cxnChg chg="mod">
          <ac:chgData name="董 广忠" userId="5b580d89af8ef92e" providerId="LiveId" clId="{CA0668A1-D787-48E5-9F81-6356B9B44277}" dt="2021-11-14T04:24:08.960" v="2146" actId="478"/>
          <ac:cxnSpMkLst>
            <pc:docMk/>
            <pc:sldMk cId="2451324760" sldId="484"/>
            <ac:cxnSpMk id="61" creationId="{0292E4FB-50D9-4E47-A375-4453B1CBC0D1}"/>
          </ac:cxnSpMkLst>
        </pc:cxnChg>
      </pc:sldChg>
      <pc:sldChg chg="addSp delSp modSp add mod delAnim modAnim">
        <pc:chgData name="董 广忠" userId="5b580d89af8ef92e" providerId="LiveId" clId="{CA0668A1-D787-48E5-9F81-6356B9B44277}" dt="2021-11-14T05:52:41.672" v="2835" actId="20577"/>
        <pc:sldMkLst>
          <pc:docMk/>
          <pc:sldMk cId="4016737627" sldId="485"/>
        </pc:sldMkLst>
        <pc:spChg chg="add del mod">
          <ac:chgData name="董 广忠" userId="5b580d89af8ef92e" providerId="LiveId" clId="{CA0668A1-D787-48E5-9F81-6356B9B44277}" dt="2021-11-14T05:50:17.163" v="2808" actId="478"/>
          <ac:spMkLst>
            <pc:docMk/>
            <pc:sldMk cId="4016737627" sldId="485"/>
            <ac:spMk id="28" creationId="{5A89ED4E-0368-4DCA-8003-D5EF460F901F}"/>
          </ac:spMkLst>
        </pc:spChg>
        <pc:spChg chg="add mod">
          <ac:chgData name="董 广忠" userId="5b580d89af8ef92e" providerId="LiveId" clId="{CA0668A1-D787-48E5-9F81-6356B9B44277}" dt="2021-11-14T05:51:28.589" v="2819" actId="164"/>
          <ac:spMkLst>
            <pc:docMk/>
            <pc:sldMk cId="4016737627" sldId="485"/>
            <ac:spMk id="32" creationId="{01B5FBA4-1D78-4A1E-8D38-BC3A5FC357E3}"/>
          </ac:spMkLst>
        </pc:spChg>
        <pc:spChg chg="add mod">
          <ac:chgData name="董 广忠" userId="5b580d89af8ef92e" providerId="LiveId" clId="{CA0668A1-D787-48E5-9F81-6356B9B44277}" dt="2021-11-14T05:52:41.672" v="2835" actId="20577"/>
          <ac:spMkLst>
            <pc:docMk/>
            <pc:sldMk cId="4016737627" sldId="485"/>
            <ac:spMk id="34" creationId="{0FAA5038-6674-46CD-965E-F366839E6BB0}"/>
          </ac:spMkLst>
        </pc:spChg>
        <pc:spChg chg="add mod">
          <ac:chgData name="董 广忠" userId="5b580d89af8ef92e" providerId="LiveId" clId="{CA0668A1-D787-48E5-9F81-6356B9B44277}" dt="2021-11-14T05:51:07.349" v="2815"/>
          <ac:spMkLst>
            <pc:docMk/>
            <pc:sldMk cId="4016737627" sldId="485"/>
            <ac:spMk id="35" creationId="{6D73CFD1-1EDD-4DA2-8B07-7CD8C80907C9}"/>
          </ac:spMkLst>
        </pc:spChg>
        <pc:spChg chg="add mod">
          <ac:chgData name="董 广忠" userId="5b580d89af8ef92e" providerId="LiveId" clId="{CA0668A1-D787-48E5-9F81-6356B9B44277}" dt="2021-11-14T05:51:19.210" v="2816" actId="164"/>
          <ac:spMkLst>
            <pc:docMk/>
            <pc:sldMk cId="4016737627" sldId="485"/>
            <ac:spMk id="39" creationId="{B3783D75-AB13-4481-AF3F-4C8A0DF8B7C9}"/>
          </ac:spMkLst>
        </pc:spChg>
        <pc:spChg chg="add mod">
          <ac:chgData name="董 广忠" userId="5b580d89af8ef92e" providerId="LiveId" clId="{CA0668A1-D787-48E5-9F81-6356B9B44277}" dt="2021-11-14T05:51:21.376" v="2817" actId="164"/>
          <ac:spMkLst>
            <pc:docMk/>
            <pc:sldMk cId="4016737627" sldId="485"/>
            <ac:spMk id="40" creationId="{DB2A8B74-028E-4328-BF04-0C0FC1436368}"/>
          </ac:spMkLst>
        </pc:spChg>
        <pc:spChg chg="add mod">
          <ac:chgData name="董 广忠" userId="5b580d89af8ef92e" providerId="LiveId" clId="{CA0668A1-D787-48E5-9F81-6356B9B44277}" dt="2021-11-14T05:51:23.732" v="2818" actId="164"/>
          <ac:spMkLst>
            <pc:docMk/>
            <pc:sldMk cId="4016737627" sldId="485"/>
            <ac:spMk id="41" creationId="{BB9977CA-9132-4EC0-87F1-4485DC39C723}"/>
          </ac:spMkLst>
        </pc:spChg>
        <pc:spChg chg="mod">
          <ac:chgData name="董 广忠" userId="5b580d89af8ef92e" providerId="LiveId" clId="{CA0668A1-D787-48E5-9F81-6356B9B44277}" dt="2021-11-14T05:30:57.588" v="2648" actId="6549"/>
          <ac:spMkLst>
            <pc:docMk/>
            <pc:sldMk cId="4016737627" sldId="485"/>
            <ac:spMk id="57" creationId="{BB0864AB-4F10-4A99-A296-548F12757127}"/>
          </ac:spMkLst>
        </pc:spChg>
        <pc:spChg chg="del">
          <ac:chgData name="董 广忠" userId="5b580d89af8ef92e" providerId="LiveId" clId="{CA0668A1-D787-48E5-9F81-6356B9B44277}" dt="2021-11-14T05:30:18.853" v="2533" actId="478"/>
          <ac:spMkLst>
            <pc:docMk/>
            <pc:sldMk cId="4016737627" sldId="485"/>
            <ac:spMk id="64" creationId="{9F5F01FC-F734-4F32-9616-B64E135EE848}"/>
          </ac:spMkLst>
        </pc:spChg>
        <pc:spChg chg="del">
          <ac:chgData name="董 广忠" userId="5b580d89af8ef92e" providerId="LiveId" clId="{CA0668A1-D787-48E5-9F81-6356B9B44277}" dt="2021-11-14T05:30:14.894" v="2530" actId="478"/>
          <ac:spMkLst>
            <pc:docMk/>
            <pc:sldMk cId="4016737627" sldId="485"/>
            <ac:spMk id="68" creationId="{E2A06274-FBEE-44EF-AB6C-28A1CE1538B8}"/>
          </ac:spMkLst>
        </pc:spChg>
        <pc:spChg chg="del">
          <ac:chgData name="董 广忠" userId="5b580d89af8ef92e" providerId="LiveId" clId="{CA0668A1-D787-48E5-9F81-6356B9B44277}" dt="2021-11-14T05:30:16.964" v="2532" actId="478"/>
          <ac:spMkLst>
            <pc:docMk/>
            <pc:sldMk cId="4016737627" sldId="485"/>
            <ac:spMk id="74" creationId="{2B20F34D-8656-44DF-87C8-15E804780F5C}"/>
          </ac:spMkLst>
        </pc:spChg>
        <pc:spChg chg="del">
          <ac:chgData name="董 广忠" userId="5b580d89af8ef92e" providerId="LiveId" clId="{CA0668A1-D787-48E5-9F81-6356B9B44277}" dt="2021-11-14T05:30:19.772" v="2534" actId="478"/>
          <ac:spMkLst>
            <pc:docMk/>
            <pc:sldMk cId="4016737627" sldId="485"/>
            <ac:spMk id="75" creationId="{C5DED338-97F6-4F83-9084-27590F018E44}"/>
          </ac:spMkLst>
        </pc:spChg>
        <pc:spChg chg="del">
          <ac:chgData name="董 广忠" userId="5b580d89af8ef92e" providerId="LiveId" clId="{CA0668A1-D787-48E5-9F81-6356B9B44277}" dt="2021-11-14T05:30:23.448" v="2538" actId="478"/>
          <ac:spMkLst>
            <pc:docMk/>
            <pc:sldMk cId="4016737627" sldId="485"/>
            <ac:spMk id="77" creationId="{E502B539-A9F1-42D7-AE51-185728307BF4}"/>
          </ac:spMkLst>
        </pc:spChg>
        <pc:spChg chg="del">
          <ac:chgData name="董 广忠" userId="5b580d89af8ef92e" providerId="LiveId" clId="{CA0668A1-D787-48E5-9F81-6356B9B44277}" dt="2021-11-14T05:30:22.758" v="2537" actId="478"/>
          <ac:spMkLst>
            <pc:docMk/>
            <pc:sldMk cId="4016737627" sldId="485"/>
            <ac:spMk id="79" creationId="{898A3000-1F9A-4A9C-873B-F615E9983C28}"/>
          </ac:spMkLst>
        </pc:spChg>
        <pc:spChg chg="del">
          <ac:chgData name="董 广忠" userId="5b580d89af8ef92e" providerId="LiveId" clId="{CA0668A1-D787-48E5-9F81-6356B9B44277}" dt="2021-11-14T05:30:24.754" v="2539" actId="478"/>
          <ac:spMkLst>
            <pc:docMk/>
            <pc:sldMk cId="4016737627" sldId="485"/>
            <ac:spMk id="80" creationId="{E37E24FC-896B-443D-B64C-D20145719C72}"/>
          </ac:spMkLst>
        </pc:spChg>
        <pc:grpChg chg="add mod">
          <ac:chgData name="董 广忠" userId="5b580d89af8ef92e" providerId="LiveId" clId="{CA0668A1-D787-48E5-9F81-6356B9B44277}" dt="2021-11-14T05:51:19.210" v="2816" actId="164"/>
          <ac:grpSpMkLst>
            <pc:docMk/>
            <pc:sldMk cId="4016737627" sldId="485"/>
            <ac:grpSpMk id="2" creationId="{7F30897E-CA1F-4617-8BD0-4EB50AD365CB}"/>
          </ac:grpSpMkLst>
        </pc:grpChg>
        <pc:grpChg chg="add mod">
          <ac:chgData name="董 广忠" userId="5b580d89af8ef92e" providerId="LiveId" clId="{CA0668A1-D787-48E5-9F81-6356B9B44277}" dt="2021-11-14T05:51:21.376" v="2817" actId="164"/>
          <ac:grpSpMkLst>
            <pc:docMk/>
            <pc:sldMk cId="4016737627" sldId="485"/>
            <ac:grpSpMk id="3" creationId="{1319BD41-644A-444E-B801-F7790CFB8F03}"/>
          </ac:grpSpMkLst>
        </pc:grpChg>
        <pc:grpChg chg="add mod">
          <ac:chgData name="董 广忠" userId="5b580d89af8ef92e" providerId="LiveId" clId="{CA0668A1-D787-48E5-9F81-6356B9B44277}" dt="2021-11-14T05:51:23.732" v="2818" actId="164"/>
          <ac:grpSpMkLst>
            <pc:docMk/>
            <pc:sldMk cId="4016737627" sldId="485"/>
            <ac:grpSpMk id="4" creationId="{15974A44-37D3-46C3-B2FF-ABC43217B8A5}"/>
          </ac:grpSpMkLst>
        </pc:grpChg>
        <pc:grpChg chg="add mod">
          <ac:chgData name="董 广忠" userId="5b580d89af8ef92e" providerId="LiveId" clId="{CA0668A1-D787-48E5-9F81-6356B9B44277}" dt="2021-11-14T05:51:28.589" v="2819" actId="164"/>
          <ac:grpSpMkLst>
            <pc:docMk/>
            <pc:sldMk cId="4016737627" sldId="485"/>
            <ac:grpSpMk id="6" creationId="{0F725221-027F-40B8-9B1C-73AC16FD915B}"/>
          </ac:grpSpMkLst>
        </pc:grpChg>
        <pc:grpChg chg="del">
          <ac:chgData name="董 广忠" userId="5b580d89af8ef92e" providerId="LiveId" clId="{CA0668A1-D787-48E5-9F81-6356B9B44277}" dt="2021-11-14T05:30:16.121" v="2531" actId="478"/>
          <ac:grpSpMkLst>
            <pc:docMk/>
            <pc:sldMk cId="4016737627" sldId="485"/>
            <ac:grpSpMk id="16" creationId="{9475CDE2-A0DA-492F-836C-7BC5D9FB032B}"/>
          </ac:grpSpMkLst>
        </pc:grpChg>
        <pc:picChg chg="add del mod">
          <ac:chgData name="董 广忠" userId="5b580d89af8ef92e" providerId="LiveId" clId="{CA0668A1-D787-48E5-9F81-6356B9B44277}" dt="2021-11-14T05:49:05.484" v="2806" actId="478"/>
          <ac:picMkLst>
            <pc:docMk/>
            <pc:sldMk cId="4016737627" sldId="485"/>
            <ac:picMk id="29" creationId="{5D8E6E7B-0519-49FF-B6A1-155DDD4919D2}"/>
          </ac:picMkLst>
        </pc:picChg>
        <pc:picChg chg="add del mod">
          <ac:chgData name="董 广忠" userId="5b580d89af8ef92e" providerId="LiveId" clId="{CA0668A1-D787-48E5-9F81-6356B9B44277}" dt="2021-11-14T05:49:03.291" v="2805" actId="478"/>
          <ac:picMkLst>
            <pc:docMk/>
            <pc:sldMk cId="4016737627" sldId="485"/>
            <ac:picMk id="30" creationId="{A1EE3C7A-5852-4C3F-9FF2-D3D2BB393065}"/>
          </ac:picMkLst>
        </pc:picChg>
        <pc:picChg chg="add del mod">
          <ac:chgData name="董 广忠" userId="5b580d89af8ef92e" providerId="LiveId" clId="{CA0668A1-D787-48E5-9F81-6356B9B44277}" dt="2021-11-14T05:49:07.263" v="2807" actId="478"/>
          <ac:picMkLst>
            <pc:docMk/>
            <pc:sldMk cId="4016737627" sldId="485"/>
            <ac:picMk id="31" creationId="{2DD75DD3-6C6D-4466-973F-7F24B2A4599A}"/>
          </ac:picMkLst>
        </pc:picChg>
        <pc:picChg chg="add mod">
          <ac:chgData name="董 广忠" userId="5b580d89af8ef92e" providerId="LiveId" clId="{CA0668A1-D787-48E5-9F81-6356B9B44277}" dt="2021-11-14T05:51:28.589" v="2819" actId="164"/>
          <ac:picMkLst>
            <pc:docMk/>
            <pc:sldMk cId="4016737627" sldId="485"/>
            <ac:picMk id="33" creationId="{F8051364-78C6-4D5D-9E3C-88759965E6E0}"/>
          </ac:picMkLst>
        </pc:picChg>
        <pc:picChg chg="add mod">
          <ac:chgData name="董 广忠" userId="5b580d89af8ef92e" providerId="LiveId" clId="{CA0668A1-D787-48E5-9F81-6356B9B44277}" dt="2021-11-14T05:51:21.376" v="2817" actId="164"/>
          <ac:picMkLst>
            <pc:docMk/>
            <pc:sldMk cId="4016737627" sldId="485"/>
            <ac:picMk id="36" creationId="{F672D4DA-1902-41F9-9F0E-C798A448C4D1}"/>
          </ac:picMkLst>
        </pc:picChg>
        <pc:picChg chg="add mod">
          <ac:chgData name="董 广忠" userId="5b580d89af8ef92e" providerId="LiveId" clId="{CA0668A1-D787-48E5-9F81-6356B9B44277}" dt="2021-11-14T05:51:19.210" v="2816" actId="164"/>
          <ac:picMkLst>
            <pc:docMk/>
            <pc:sldMk cId="4016737627" sldId="485"/>
            <ac:picMk id="37" creationId="{2C74838A-F143-4C93-9CE7-A8324494BED8}"/>
          </ac:picMkLst>
        </pc:picChg>
        <pc:picChg chg="add mod">
          <ac:chgData name="董 广忠" userId="5b580d89af8ef92e" providerId="LiveId" clId="{CA0668A1-D787-48E5-9F81-6356B9B44277}" dt="2021-11-14T05:51:23.732" v="2818" actId="164"/>
          <ac:picMkLst>
            <pc:docMk/>
            <pc:sldMk cId="4016737627" sldId="485"/>
            <ac:picMk id="38" creationId="{FFDC74EA-230E-48B1-85FF-6C55F0D214BB}"/>
          </ac:picMkLst>
        </pc:picChg>
        <pc:picChg chg="del">
          <ac:chgData name="董 广忠" userId="5b580d89af8ef92e" providerId="LiveId" clId="{CA0668A1-D787-48E5-9F81-6356B9B44277}" dt="2021-11-14T05:30:20.705" v="2535" actId="478"/>
          <ac:picMkLst>
            <pc:docMk/>
            <pc:sldMk cId="4016737627" sldId="485"/>
            <ac:picMk id="76" creationId="{1E61DCC8-14A2-465C-9361-8BBBB8B52C13}"/>
          </ac:picMkLst>
        </pc:picChg>
        <pc:picChg chg="del">
          <ac:chgData name="董 广忠" userId="5b580d89af8ef92e" providerId="LiveId" clId="{CA0668A1-D787-48E5-9F81-6356B9B44277}" dt="2021-11-14T05:30:21.421" v="2536" actId="478"/>
          <ac:picMkLst>
            <pc:docMk/>
            <pc:sldMk cId="4016737627" sldId="485"/>
            <ac:picMk id="78" creationId="{6BFA583C-6CFB-4FEA-8B96-05C55F09B5C1}"/>
          </ac:picMkLst>
        </pc:picChg>
      </pc:sldChg>
      <pc:sldChg chg="addSp delSp modSp add mod ord modAnim">
        <pc:chgData name="董 广忠" userId="5b580d89af8ef92e" providerId="LiveId" clId="{CA0668A1-D787-48E5-9F81-6356B9B44277}" dt="2021-11-14T05:48:57.004" v="2804"/>
        <pc:sldMkLst>
          <pc:docMk/>
          <pc:sldMk cId="3943336818" sldId="486"/>
        </pc:sldMkLst>
        <pc:spChg chg="add mod">
          <ac:chgData name="董 广忠" userId="5b580d89af8ef92e" providerId="LiveId" clId="{CA0668A1-D787-48E5-9F81-6356B9B44277}" dt="2021-11-14T05:47:04.924" v="2788" actId="164"/>
          <ac:spMkLst>
            <pc:docMk/>
            <pc:sldMk cId="3943336818" sldId="486"/>
            <ac:spMk id="3" creationId="{7D84E56D-FDBA-41B2-BB0F-B1E5E678DE52}"/>
          </ac:spMkLst>
        </pc:spChg>
        <pc:spChg chg="add mod">
          <ac:chgData name="董 广忠" userId="5b580d89af8ef92e" providerId="LiveId" clId="{CA0668A1-D787-48E5-9F81-6356B9B44277}" dt="2021-11-14T05:47:48.291" v="2790" actId="164"/>
          <ac:spMkLst>
            <pc:docMk/>
            <pc:sldMk cId="3943336818" sldId="486"/>
            <ac:spMk id="22" creationId="{DD571628-8CFA-45A2-95F3-E101638D7761}"/>
          </ac:spMkLst>
        </pc:spChg>
        <pc:spChg chg="add del mod">
          <ac:chgData name="董 广忠" userId="5b580d89af8ef92e" providerId="LiveId" clId="{CA0668A1-D787-48E5-9F81-6356B9B44277}" dt="2021-11-14T05:46:35.701" v="2787"/>
          <ac:spMkLst>
            <pc:docMk/>
            <pc:sldMk cId="3943336818" sldId="486"/>
            <ac:spMk id="23" creationId="{554623CE-6916-462F-9FA6-447058A46BF9}"/>
          </ac:spMkLst>
        </pc:spChg>
        <pc:spChg chg="add mod">
          <ac:chgData name="董 广忠" userId="5b580d89af8ef92e" providerId="LiveId" clId="{CA0668A1-D787-48E5-9F81-6356B9B44277}" dt="2021-11-14T05:48:02.692" v="2792" actId="164"/>
          <ac:spMkLst>
            <pc:docMk/>
            <pc:sldMk cId="3943336818" sldId="486"/>
            <ac:spMk id="24" creationId="{456EBD13-B423-475D-9D10-ACD865E3E6EC}"/>
          </ac:spMkLst>
        </pc:spChg>
        <pc:spChg chg="mod">
          <ac:chgData name="董 广忠" userId="5b580d89af8ef92e" providerId="LiveId" clId="{CA0668A1-D787-48E5-9F81-6356B9B44277}" dt="2021-11-14T05:48:24.086" v="2799" actId="20577"/>
          <ac:spMkLst>
            <pc:docMk/>
            <pc:sldMk cId="3943336818" sldId="486"/>
            <ac:spMk id="28" creationId="{5A89ED4E-0368-4DCA-8003-D5EF460F901F}"/>
          </ac:spMkLst>
        </pc:spChg>
        <pc:spChg chg="mod">
          <ac:chgData name="董 广忠" userId="5b580d89af8ef92e" providerId="LiveId" clId="{CA0668A1-D787-48E5-9F81-6356B9B44277}" dt="2021-11-14T05:43:19.273" v="2657" actId="164"/>
          <ac:spMkLst>
            <pc:docMk/>
            <pc:sldMk cId="3943336818" sldId="486"/>
            <ac:spMk id="32" creationId="{01B5FBA4-1D78-4A1E-8D38-BC3A5FC357E3}"/>
          </ac:spMkLst>
        </pc:spChg>
        <pc:spChg chg="add mod">
          <ac:chgData name="董 广忠" userId="5b580d89af8ef92e" providerId="LiveId" clId="{CA0668A1-D787-48E5-9F81-6356B9B44277}" dt="2021-11-14T05:48:28.706" v="2801" actId="6549"/>
          <ac:spMkLst>
            <pc:docMk/>
            <pc:sldMk cId="3943336818" sldId="486"/>
            <ac:spMk id="34" creationId="{583994C3-9476-4118-A1B5-23901839EAD4}"/>
          </ac:spMkLst>
        </pc:spChg>
        <pc:grpChg chg="add mod">
          <ac:chgData name="董 广忠" userId="5b580d89af8ef92e" providerId="LiveId" clId="{CA0668A1-D787-48E5-9F81-6356B9B44277}" dt="2021-11-14T05:43:19.273" v="2657" actId="164"/>
          <ac:grpSpMkLst>
            <pc:docMk/>
            <pc:sldMk cId="3943336818" sldId="486"/>
            <ac:grpSpMk id="2" creationId="{A87784B3-A170-4327-BAD1-1DFAF64B0768}"/>
          </ac:grpSpMkLst>
        </pc:grpChg>
        <pc:grpChg chg="add mod">
          <ac:chgData name="董 广忠" userId="5b580d89af8ef92e" providerId="LiveId" clId="{CA0668A1-D787-48E5-9F81-6356B9B44277}" dt="2021-11-14T05:47:04.924" v="2788" actId="164"/>
          <ac:grpSpMkLst>
            <pc:docMk/>
            <pc:sldMk cId="3943336818" sldId="486"/>
            <ac:grpSpMk id="4" creationId="{EA16BAA8-6711-4DF3-92D5-A2E1E4789FB3}"/>
          </ac:grpSpMkLst>
        </pc:grpChg>
        <pc:grpChg chg="add mod">
          <ac:chgData name="董 广忠" userId="5b580d89af8ef92e" providerId="LiveId" clId="{CA0668A1-D787-48E5-9F81-6356B9B44277}" dt="2021-11-14T05:47:48.291" v="2790" actId="164"/>
          <ac:grpSpMkLst>
            <pc:docMk/>
            <pc:sldMk cId="3943336818" sldId="486"/>
            <ac:grpSpMk id="5" creationId="{AAFF7FD0-A38E-4159-B363-593AA7A3DAA6}"/>
          </ac:grpSpMkLst>
        </pc:grpChg>
        <pc:grpChg chg="add mod">
          <ac:chgData name="董 广忠" userId="5b580d89af8ef92e" providerId="LiveId" clId="{CA0668A1-D787-48E5-9F81-6356B9B44277}" dt="2021-11-14T05:48:02.692" v="2792" actId="164"/>
          <ac:grpSpMkLst>
            <pc:docMk/>
            <pc:sldMk cId="3943336818" sldId="486"/>
            <ac:grpSpMk id="6" creationId="{8A98ACEB-B825-4DA8-8C29-1B8536177785}"/>
          </ac:grpSpMkLst>
        </pc:grpChg>
        <pc:picChg chg="mod">
          <ac:chgData name="董 广忠" userId="5b580d89af8ef92e" providerId="LiveId" clId="{CA0668A1-D787-48E5-9F81-6356B9B44277}" dt="2021-11-14T05:47:48.291" v="2790" actId="164"/>
          <ac:picMkLst>
            <pc:docMk/>
            <pc:sldMk cId="3943336818" sldId="486"/>
            <ac:picMk id="29" creationId="{5D8E6E7B-0519-49FF-B6A1-155DDD4919D2}"/>
          </ac:picMkLst>
        </pc:picChg>
        <pc:picChg chg="mod">
          <ac:chgData name="董 广忠" userId="5b580d89af8ef92e" providerId="LiveId" clId="{CA0668A1-D787-48E5-9F81-6356B9B44277}" dt="2021-11-14T05:47:04.924" v="2788" actId="164"/>
          <ac:picMkLst>
            <pc:docMk/>
            <pc:sldMk cId="3943336818" sldId="486"/>
            <ac:picMk id="30" creationId="{A1EE3C7A-5852-4C3F-9FF2-D3D2BB393065}"/>
          </ac:picMkLst>
        </pc:picChg>
        <pc:picChg chg="mod">
          <ac:chgData name="董 广忠" userId="5b580d89af8ef92e" providerId="LiveId" clId="{CA0668A1-D787-48E5-9F81-6356B9B44277}" dt="2021-11-14T05:48:02.692" v="2792" actId="164"/>
          <ac:picMkLst>
            <pc:docMk/>
            <pc:sldMk cId="3943336818" sldId="486"/>
            <ac:picMk id="31" creationId="{2DD75DD3-6C6D-4466-973F-7F24B2A4599A}"/>
          </ac:picMkLst>
        </pc:picChg>
        <pc:picChg chg="mod">
          <ac:chgData name="董 广忠" userId="5b580d89af8ef92e" providerId="LiveId" clId="{CA0668A1-D787-48E5-9F81-6356B9B44277}" dt="2021-11-14T05:43:19.273" v="2657" actId="164"/>
          <ac:picMkLst>
            <pc:docMk/>
            <pc:sldMk cId="3943336818" sldId="486"/>
            <ac:picMk id="33" creationId="{F8051364-78C6-4D5D-9E3C-88759965E6E0}"/>
          </ac:picMkLst>
        </pc:picChg>
      </pc:sldChg>
      <pc:sldChg chg="addSp delSp modSp add mod modAnim">
        <pc:chgData name="董 广忠" userId="5b580d89af8ef92e" providerId="LiveId" clId="{CA0668A1-D787-48E5-9F81-6356B9B44277}" dt="2021-11-17T11:45:45.380" v="4176" actId="20577"/>
        <pc:sldMkLst>
          <pc:docMk/>
          <pc:sldMk cId="1708666206" sldId="487"/>
        </pc:sldMkLst>
        <pc:spChg chg="mod">
          <ac:chgData name="董 广忠" userId="5b580d89af8ef92e" providerId="LiveId" clId="{CA0668A1-D787-48E5-9F81-6356B9B44277}" dt="2021-11-14T05:53:32.868" v="2840" actId="164"/>
          <ac:spMkLst>
            <pc:docMk/>
            <pc:sldMk cId="1708666206" sldId="487"/>
            <ac:spMk id="32" creationId="{01B5FBA4-1D78-4A1E-8D38-BC3A5FC357E3}"/>
          </ac:spMkLst>
        </pc:spChg>
        <pc:spChg chg="mod">
          <ac:chgData name="董 广忠" userId="5b580d89af8ef92e" providerId="LiveId" clId="{CA0668A1-D787-48E5-9F81-6356B9B44277}" dt="2021-11-17T11:45:45.380" v="4176" actId="20577"/>
          <ac:spMkLst>
            <pc:docMk/>
            <pc:sldMk cId="1708666206" sldId="487"/>
            <ac:spMk id="34" creationId="{0FAA5038-6674-46CD-965E-F366839E6BB0}"/>
          </ac:spMkLst>
        </pc:spChg>
        <pc:spChg chg="mod">
          <ac:chgData name="董 广忠" userId="5b580d89af8ef92e" providerId="LiveId" clId="{CA0668A1-D787-48E5-9F81-6356B9B44277}" dt="2021-11-14T05:52:51.653" v="2836"/>
          <ac:spMkLst>
            <pc:docMk/>
            <pc:sldMk cId="1708666206" sldId="487"/>
            <ac:spMk id="35" creationId="{6D73CFD1-1EDD-4DA2-8B07-7CD8C80907C9}"/>
          </ac:spMkLst>
        </pc:spChg>
        <pc:grpChg chg="del">
          <ac:chgData name="董 广忠" userId="5b580d89af8ef92e" providerId="LiveId" clId="{CA0668A1-D787-48E5-9F81-6356B9B44277}" dt="2021-11-14T05:52:29.633" v="2830" actId="478"/>
          <ac:grpSpMkLst>
            <pc:docMk/>
            <pc:sldMk cId="1708666206" sldId="487"/>
            <ac:grpSpMk id="2" creationId="{7F30897E-CA1F-4617-8BD0-4EB50AD365CB}"/>
          </ac:grpSpMkLst>
        </pc:grpChg>
        <pc:grpChg chg="del">
          <ac:chgData name="董 广忠" userId="5b580d89af8ef92e" providerId="LiveId" clId="{CA0668A1-D787-48E5-9F81-6356B9B44277}" dt="2021-11-14T05:52:29.633" v="2830" actId="478"/>
          <ac:grpSpMkLst>
            <pc:docMk/>
            <pc:sldMk cId="1708666206" sldId="487"/>
            <ac:grpSpMk id="3" creationId="{1319BD41-644A-444E-B801-F7790CFB8F03}"/>
          </ac:grpSpMkLst>
        </pc:grpChg>
        <pc:grpChg chg="del">
          <ac:chgData name="董 广忠" userId="5b580d89af8ef92e" providerId="LiveId" clId="{CA0668A1-D787-48E5-9F81-6356B9B44277}" dt="2021-11-14T05:52:29.633" v="2830" actId="478"/>
          <ac:grpSpMkLst>
            <pc:docMk/>
            <pc:sldMk cId="1708666206" sldId="487"/>
            <ac:grpSpMk id="4" creationId="{15974A44-37D3-46C3-B2FF-ABC43217B8A5}"/>
          </ac:grpSpMkLst>
        </pc:grpChg>
        <pc:grpChg chg="add mod">
          <ac:chgData name="董 广忠" userId="5b580d89af8ef92e" providerId="LiveId" clId="{CA0668A1-D787-48E5-9F81-6356B9B44277}" dt="2021-11-14T05:53:32.868" v="2840" actId="164"/>
          <ac:grpSpMkLst>
            <pc:docMk/>
            <pc:sldMk cId="1708666206" sldId="487"/>
            <ac:grpSpMk id="5" creationId="{1AD74D4F-75B5-43DE-B0A3-947562CAF2CD}"/>
          </ac:grpSpMkLst>
        </pc:grpChg>
        <pc:grpChg chg="del mod">
          <ac:chgData name="董 广忠" userId="5b580d89af8ef92e" providerId="LiveId" clId="{CA0668A1-D787-48E5-9F81-6356B9B44277}" dt="2021-11-14T05:53:26.426" v="2837" actId="478"/>
          <ac:grpSpMkLst>
            <pc:docMk/>
            <pc:sldMk cId="1708666206" sldId="487"/>
            <ac:grpSpMk id="6" creationId="{0F725221-027F-40B8-9B1C-73AC16FD915B}"/>
          </ac:grpSpMkLst>
        </pc:grpChg>
        <pc:picChg chg="add mod">
          <ac:chgData name="董 广忠" userId="5b580d89af8ef92e" providerId="LiveId" clId="{CA0668A1-D787-48E5-9F81-6356B9B44277}" dt="2021-11-14T05:52:32.244" v="2832" actId="1076"/>
          <ac:picMkLst>
            <pc:docMk/>
            <pc:sldMk cId="1708666206" sldId="487"/>
            <ac:picMk id="28" creationId="{3B67B236-F3D8-43BB-8A61-C01B0878F08F}"/>
          </ac:picMkLst>
        </pc:picChg>
        <pc:picChg chg="add mod">
          <ac:chgData name="董 广忠" userId="5b580d89af8ef92e" providerId="LiveId" clId="{CA0668A1-D787-48E5-9F81-6356B9B44277}" dt="2021-11-14T05:52:32.244" v="2832" actId="1076"/>
          <ac:picMkLst>
            <pc:docMk/>
            <pc:sldMk cId="1708666206" sldId="487"/>
            <ac:picMk id="29" creationId="{2A3D5A91-BC7D-4CB1-8B59-5D5C9E04EE2F}"/>
          </ac:picMkLst>
        </pc:picChg>
        <pc:picChg chg="add mod">
          <ac:chgData name="董 广忠" userId="5b580d89af8ef92e" providerId="LiveId" clId="{CA0668A1-D787-48E5-9F81-6356B9B44277}" dt="2021-11-14T05:52:32.244" v="2832" actId="1076"/>
          <ac:picMkLst>
            <pc:docMk/>
            <pc:sldMk cId="1708666206" sldId="487"/>
            <ac:picMk id="30" creationId="{749227FE-B6E7-471D-B0FB-CCF9AA68B5D4}"/>
          </ac:picMkLst>
        </pc:picChg>
        <pc:picChg chg="add mod">
          <ac:chgData name="董 广忠" userId="5b580d89af8ef92e" providerId="LiveId" clId="{CA0668A1-D787-48E5-9F81-6356B9B44277}" dt="2021-11-14T05:53:32.868" v="2840" actId="164"/>
          <ac:picMkLst>
            <pc:docMk/>
            <pc:sldMk cId="1708666206" sldId="487"/>
            <ac:picMk id="31" creationId="{FE811BEE-860D-4BFE-B5B4-84090894C9E0}"/>
          </ac:picMkLst>
        </pc:picChg>
        <pc:picChg chg="del">
          <ac:chgData name="董 广忠" userId="5b580d89af8ef92e" providerId="LiveId" clId="{CA0668A1-D787-48E5-9F81-6356B9B44277}" dt="2021-11-14T05:53:26.426" v="2837" actId="478"/>
          <ac:picMkLst>
            <pc:docMk/>
            <pc:sldMk cId="1708666206" sldId="487"/>
            <ac:picMk id="33" creationId="{F8051364-78C6-4D5D-9E3C-88759965E6E0}"/>
          </ac:picMkLst>
        </pc:picChg>
      </pc:sldChg>
      <pc:sldChg chg="addSp delSp modSp add mod modAnim">
        <pc:chgData name="董 广忠" userId="5b580d89af8ef92e" providerId="LiveId" clId="{CA0668A1-D787-48E5-9F81-6356B9B44277}" dt="2021-11-17T11:47:21.355" v="4177" actId="20577"/>
        <pc:sldMkLst>
          <pc:docMk/>
          <pc:sldMk cId="1350566885" sldId="488"/>
        </pc:sldMkLst>
        <pc:spChg chg="add mod">
          <ac:chgData name="董 广忠" userId="5b580d89af8ef92e" providerId="LiveId" clId="{CA0668A1-D787-48E5-9F81-6356B9B44277}" dt="2021-11-14T05:55:19.214" v="2854" actId="1076"/>
          <ac:spMkLst>
            <pc:docMk/>
            <pc:sldMk cId="1350566885" sldId="488"/>
            <ac:spMk id="24" creationId="{1CCE319C-182B-4173-980F-606C6921859F}"/>
          </ac:spMkLst>
        </pc:spChg>
        <pc:spChg chg="mod">
          <ac:chgData name="董 广忠" userId="5b580d89af8ef92e" providerId="LiveId" clId="{CA0668A1-D787-48E5-9F81-6356B9B44277}" dt="2021-11-17T11:47:21.355" v="4177" actId="20577"/>
          <ac:spMkLst>
            <pc:docMk/>
            <pc:sldMk cId="1350566885" sldId="488"/>
            <ac:spMk id="34" creationId="{0FAA5038-6674-46CD-965E-F366839E6BB0}"/>
          </ac:spMkLst>
        </pc:spChg>
        <pc:spChg chg="mod">
          <ac:chgData name="董 广忠" userId="5b580d89af8ef92e" providerId="LiveId" clId="{CA0668A1-D787-48E5-9F81-6356B9B44277}" dt="2021-11-14T05:54:04.428" v="2844"/>
          <ac:spMkLst>
            <pc:docMk/>
            <pc:sldMk cId="1350566885" sldId="488"/>
            <ac:spMk id="35" creationId="{6D73CFD1-1EDD-4DA2-8B07-7CD8C80907C9}"/>
          </ac:spMkLst>
        </pc:spChg>
        <pc:picChg chg="add mod">
          <ac:chgData name="董 广忠" userId="5b580d89af8ef92e" providerId="LiveId" clId="{CA0668A1-D787-48E5-9F81-6356B9B44277}" dt="2021-11-14T05:54:12.977" v="2849" actId="1076"/>
          <ac:picMkLst>
            <pc:docMk/>
            <pc:sldMk cId="1350566885" sldId="488"/>
            <ac:picMk id="22" creationId="{FB6F31A8-FDCE-4337-8324-9B248B6FD51C}"/>
          </ac:picMkLst>
        </pc:picChg>
        <pc:picChg chg="add mod">
          <ac:chgData name="董 广忠" userId="5b580d89af8ef92e" providerId="LiveId" clId="{CA0668A1-D787-48E5-9F81-6356B9B44277}" dt="2021-11-14T05:54:12.977" v="2849" actId="1076"/>
          <ac:picMkLst>
            <pc:docMk/>
            <pc:sldMk cId="1350566885" sldId="488"/>
            <ac:picMk id="23" creationId="{2082273E-B10F-45BA-ACC8-470F26BDC2AC}"/>
          </ac:picMkLst>
        </pc:picChg>
        <pc:picChg chg="del">
          <ac:chgData name="董 广忠" userId="5b580d89af8ef92e" providerId="LiveId" clId="{CA0668A1-D787-48E5-9F81-6356B9B44277}" dt="2021-11-14T05:54:08.224" v="2847" actId="478"/>
          <ac:picMkLst>
            <pc:docMk/>
            <pc:sldMk cId="1350566885" sldId="488"/>
            <ac:picMk id="28" creationId="{3B67B236-F3D8-43BB-8A61-C01B0878F08F}"/>
          </ac:picMkLst>
        </pc:picChg>
        <pc:picChg chg="del">
          <ac:chgData name="董 广忠" userId="5b580d89af8ef92e" providerId="LiveId" clId="{CA0668A1-D787-48E5-9F81-6356B9B44277}" dt="2021-11-14T05:54:07.681" v="2846" actId="478"/>
          <ac:picMkLst>
            <pc:docMk/>
            <pc:sldMk cId="1350566885" sldId="488"/>
            <ac:picMk id="29" creationId="{2A3D5A91-BC7D-4CB1-8B59-5D5C9E04EE2F}"/>
          </ac:picMkLst>
        </pc:picChg>
        <pc:picChg chg="del">
          <ac:chgData name="董 广忠" userId="5b580d89af8ef92e" providerId="LiveId" clId="{CA0668A1-D787-48E5-9F81-6356B9B44277}" dt="2021-11-14T05:54:07.010" v="2845" actId="478"/>
          <ac:picMkLst>
            <pc:docMk/>
            <pc:sldMk cId="1350566885" sldId="488"/>
            <ac:picMk id="30" creationId="{749227FE-B6E7-471D-B0FB-CCF9AA68B5D4}"/>
          </ac:picMkLst>
        </pc:picChg>
      </pc:sldChg>
      <pc:sldChg chg="addSp delSp modSp add mod modAnim">
        <pc:chgData name="董 广忠" userId="5b580d89af8ef92e" providerId="LiveId" clId="{CA0668A1-D787-48E5-9F81-6356B9B44277}" dt="2021-11-14T05:58:08.166" v="2888"/>
        <pc:sldMkLst>
          <pc:docMk/>
          <pc:sldMk cId="2534041686" sldId="489"/>
        </pc:sldMkLst>
        <pc:spChg chg="del">
          <ac:chgData name="董 广忠" userId="5b580d89af8ef92e" providerId="LiveId" clId="{CA0668A1-D787-48E5-9F81-6356B9B44277}" dt="2021-11-14T05:55:28.544" v="2856" actId="478"/>
          <ac:spMkLst>
            <pc:docMk/>
            <pc:sldMk cId="2534041686" sldId="489"/>
            <ac:spMk id="24" creationId="{1CCE319C-182B-4173-980F-606C6921859F}"/>
          </ac:spMkLst>
        </pc:spChg>
        <pc:spChg chg="mod">
          <ac:chgData name="董 广忠" userId="5b580d89af8ef92e" providerId="LiveId" clId="{CA0668A1-D787-48E5-9F81-6356B9B44277}" dt="2021-11-14T05:55:51.131" v="2872" actId="20577"/>
          <ac:spMkLst>
            <pc:docMk/>
            <pc:sldMk cId="2534041686" sldId="489"/>
            <ac:spMk id="26" creationId="{6470C35E-18F3-490A-8207-7D14261AFC12}"/>
          </ac:spMkLst>
        </pc:spChg>
        <pc:spChg chg="mod">
          <ac:chgData name="董 广忠" userId="5b580d89af8ef92e" providerId="LiveId" clId="{CA0668A1-D787-48E5-9F81-6356B9B44277}" dt="2021-11-14T05:56:26.451" v="2876" actId="2711"/>
          <ac:spMkLst>
            <pc:docMk/>
            <pc:sldMk cId="2534041686" sldId="489"/>
            <ac:spMk id="30" creationId="{E9D9BBB6-3E91-4091-91D9-0BFFD4050A00}"/>
          </ac:spMkLst>
        </pc:spChg>
        <pc:spChg chg="mod">
          <ac:chgData name="董 广忠" userId="5b580d89af8ef92e" providerId="LiveId" clId="{CA0668A1-D787-48E5-9F81-6356B9B44277}" dt="2021-11-14T05:56:26.451" v="2876" actId="2711"/>
          <ac:spMkLst>
            <pc:docMk/>
            <pc:sldMk cId="2534041686" sldId="489"/>
            <ac:spMk id="33" creationId="{2FC66D8F-FD29-4E1B-9940-E0B56A3E599B}"/>
          </ac:spMkLst>
        </pc:spChg>
        <pc:spChg chg="del">
          <ac:chgData name="董 广忠" userId="5b580d89af8ef92e" providerId="LiveId" clId="{CA0668A1-D787-48E5-9F81-6356B9B44277}" dt="2021-11-14T05:55:28.544" v="2856" actId="478"/>
          <ac:spMkLst>
            <pc:docMk/>
            <pc:sldMk cId="2534041686" sldId="489"/>
            <ac:spMk id="34" creationId="{0FAA5038-6674-46CD-965E-F366839E6BB0}"/>
          </ac:spMkLst>
        </pc:spChg>
        <pc:spChg chg="del">
          <ac:chgData name="董 广忠" userId="5b580d89af8ef92e" providerId="LiveId" clId="{CA0668A1-D787-48E5-9F81-6356B9B44277}" dt="2021-11-14T05:55:28.544" v="2856" actId="478"/>
          <ac:spMkLst>
            <pc:docMk/>
            <pc:sldMk cId="2534041686" sldId="489"/>
            <ac:spMk id="35" creationId="{6D73CFD1-1EDD-4DA2-8B07-7CD8C80907C9}"/>
          </ac:spMkLst>
        </pc:spChg>
        <pc:spChg chg="mod">
          <ac:chgData name="董 广忠" userId="5b580d89af8ef92e" providerId="LiveId" clId="{CA0668A1-D787-48E5-9F81-6356B9B44277}" dt="2021-11-14T05:56:26.451" v="2876" actId="2711"/>
          <ac:spMkLst>
            <pc:docMk/>
            <pc:sldMk cId="2534041686" sldId="489"/>
            <ac:spMk id="36" creationId="{4F94D134-0840-42FC-9382-0B988DE73B20}"/>
          </ac:spMkLst>
        </pc:spChg>
        <pc:spChg chg="mod">
          <ac:chgData name="董 广忠" userId="5b580d89af8ef92e" providerId="LiveId" clId="{CA0668A1-D787-48E5-9F81-6356B9B44277}" dt="2021-11-14T05:56:26.451" v="2876" actId="2711"/>
          <ac:spMkLst>
            <pc:docMk/>
            <pc:sldMk cId="2534041686" sldId="489"/>
            <ac:spMk id="37" creationId="{733F827E-7AD8-4372-9D6E-BDA71D7A5086}"/>
          </ac:spMkLst>
        </pc:spChg>
        <pc:spChg chg="mod">
          <ac:chgData name="董 广忠" userId="5b580d89af8ef92e" providerId="LiveId" clId="{CA0668A1-D787-48E5-9F81-6356B9B44277}" dt="2021-11-14T05:56:26.451" v="2876" actId="2711"/>
          <ac:spMkLst>
            <pc:docMk/>
            <pc:sldMk cId="2534041686" sldId="489"/>
            <ac:spMk id="38" creationId="{4AD79739-4BD2-41B8-907E-06E19E8EC63F}"/>
          </ac:spMkLst>
        </pc:spChg>
        <pc:spChg chg="mod">
          <ac:chgData name="董 广忠" userId="5b580d89af8ef92e" providerId="LiveId" clId="{CA0668A1-D787-48E5-9F81-6356B9B44277}" dt="2021-11-14T05:56:26.451" v="2876" actId="2711"/>
          <ac:spMkLst>
            <pc:docMk/>
            <pc:sldMk cId="2534041686" sldId="489"/>
            <ac:spMk id="39" creationId="{25BB2A31-FAC0-4BFA-AF02-0B9A677A9EEB}"/>
          </ac:spMkLst>
        </pc:spChg>
        <pc:spChg chg="mod">
          <ac:chgData name="董 广忠" userId="5b580d89af8ef92e" providerId="LiveId" clId="{CA0668A1-D787-48E5-9F81-6356B9B44277}" dt="2021-11-14T05:56:26.451" v="2876" actId="2711"/>
          <ac:spMkLst>
            <pc:docMk/>
            <pc:sldMk cId="2534041686" sldId="489"/>
            <ac:spMk id="41" creationId="{A94E4A2E-FC92-48CB-8634-1731B5D468A7}"/>
          </ac:spMkLst>
        </pc:spChg>
        <pc:spChg chg="mod">
          <ac:chgData name="董 广忠" userId="5b580d89af8ef92e" providerId="LiveId" clId="{CA0668A1-D787-48E5-9F81-6356B9B44277}" dt="2021-11-14T05:56:26.451" v="2876" actId="2711"/>
          <ac:spMkLst>
            <pc:docMk/>
            <pc:sldMk cId="2534041686" sldId="489"/>
            <ac:spMk id="42" creationId="{24762284-08B8-43D7-B909-97A99448CB9C}"/>
          </ac:spMkLst>
        </pc:spChg>
        <pc:spChg chg="mod">
          <ac:chgData name="董 广忠" userId="5b580d89af8ef92e" providerId="LiveId" clId="{CA0668A1-D787-48E5-9F81-6356B9B44277}" dt="2021-11-14T05:56:26.451" v="2876" actId="2711"/>
          <ac:spMkLst>
            <pc:docMk/>
            <pc:sldMk cId="2534041686" sldId="489"/>
            <ac:spMk id="43" creationId="{1E342F58-759A-47BD-9AB4-63896259F285}"/>
          </ac:spMkLst>
        </pc:spChg>
        <pc:spChg chg="add mod">
          <ac:chgData name="董 广忠" userId="5b580d89af8ef92e" providerId="LiveId" clId="{CA0668A1-D787-48E5-9F81-6356B9B44277}" dt="2021-11-14T05:57:51.355" v="2886" actId="207"/>
          <ac:spMkLst>
            <pc:docMk/>
            <pc:sldMk cId="2534041686" sldId="489"/>
            <ac:spMk id="44" creationId="{F7258BA9-8E73-4BC7-A6CC-88987BA3B30C}"/>
          </ac:spMkLst>
        </pc:spChg>
        <pc:spChg chg="add mod">
          <ac:chgData name="董 广忠" userId="5b580d89af8ef92e" providerId="LiveId" clId="{CA0668A1-D787-48E5-9F81-6356B9B44277}" dt="2021-11-14T05:57:51.355" v="2886" actId="207"/>
          <ac:spMkLst>
            <pc:docMk/>
            <pc:sldMk cId="2534041686" sldId="489"/>
            <ac:spMk id="45" creationId="{068C7952-4E1C-43E5-933B-D5E2E9862732}"/>
          </ac:spMkLst>
        </pc:spChg>
        <pc:spChg chg="mod">
          <ac:chgData name="董 广忠" userId="5b580d89af8ef92e" providerId="LiveId" clId="{CA0668A1-D787-48E5-9F81-6356B9B44277}" dt="2021-11-14T05:56:26.451" v="2876" actId="2711"/>
          <ac:spMkLst>
            <pc:docMk/>
            <pc:sldMk cId="2534041686" sldId="489"/>
            <ac:spMk id="48" creationId="{37C7E1B8-E0E4-47A4-9236-B6D071752FBD}"/>
          </ac:spMkLst>
        </pc:spChg>
        <pc:spChg chg="mod">
          <ac:chgData name="董 广忠" userId="5b580d89af8ef92e" providerId="LiveId" clId="{CA0668A1-D787-48E5-9F81-6356B9B44277}" dt="2021-11-14T05:56:26.451" v="2876" actId="2711"/>
          <ac:spMkLst>
            <pc:docMk/>
            <pc:sldMk cId="2534041686" sldId="489"/>
            <ac:spMk id="49" creationId="{FDB14C54-5E8E-41C6-8A62-6F112A683CAA}"/>
          </ac:spMkLst>
        </pc:spChg>
        <pc:spChg chg="mod">
          <ac:chgData name="董 广忠" userId="5b580d89af8ef92e" providerId="LiveId" clId="{CA0668A1-D787-48E5-9F81-6356B9B44277}" dt="2021-11-14T05:56:26.451" v="2876" actId="2711"/>
          <ac:spMkLst>
            <pc:docMk/>
            <pc:sldMk cId="2534041686" sldId="489"/>
            <ac:spMk id="50" creationId="{1F366861-FD87-4566-838B-DD3EFC10B9D2}"/>
          </ac:spMkLst>
        </pc:spChg>
        <pc:spChg chg="mod">
          <ac:chgData name="董 广忠" userId="5b580d89af8ef92e" providerId="LiveId" clId="{CA0668A1-D787-48E5-9F81-6356B9B44277}" dt="2021-11-14T05:56:26.451" v="2876" actId="2711"/>
          <ac:spMkLst>
            <pc:docMk/>
            <pc:sldMk cId="2534041686" sldId="489"/>
            <ac:spMk id="51" creationId="{30B2F12B-AABB-4E65-929E-61C077711D59}"/>
          </ac:spMkLst>
        </pc:spChg>
        <pc:spChg chg="mod">
          <ac:chgData name="董 广忠" userId="5b580d89af8ef92e" providerId="LiveId" clId="{CA0668A1-D787-48E5-9F81-6356B9B44277}" dt="2021-11-14T05:56:26.451" v="2876" actId="2711"/>
          <ac:spMkLst>
            <pc:docMk/>
            <pc:sldMk cId="2534041686" sldId="489"/>
            <ac:spMk id="52" creationId="{E49D11A6-F499-4A76-87FF-849B1EDCB161}"/>
          </ac:spMkLst>
        </pc:spChg>
        <pc:spChg chg="mod">
          <ac:chgData name="董 广忠" userId="5b580d89af8ef92e" providerId="LiveId" clId="{CA0668A1-D787-48E5-9F81-6356B9B44277}" dt="2021-11-14T05:56:26.451" v="2876" actId="2711"/>
          <ac:spMkLst>
            <pc:docMk/>
            <pc:sldMk cId="2534041686" sldId="489"/>
            <ac:spMk id="53" creationId="{28C9150B-0C82-4E00-B965-A2EF0C130C55}"/>
          </ac:spMkLst>
        </pc:spChg>
        <pc:spChg chg="mod">
          <ac:chgData name="董 广忠" userId="5b580d89af8ef92e" providerId="LiveId" clId="{CA0668A1-D787-48E5-9F81-6356B9B44277}" dt="2021-11-14T05:56:26.451" v="2876" actId="2711"/>
          <ac:spMkLst>
            <pc:docMk/>
            <pc:sldMk cId="2534041686" sldId="489"/>
            <ac:spMk id="56" creationId="{E888E475-8E5A-44D4-9E2C-BA69E3F58202}"/>
          </ac:spMkLst>
        </pc:spChg>
        <pc:spChg chg="mod">
          <ac:chgData name="董 广忠" userId="5b580d89af8ef92e" providerId="LiveId" clId="{CA0668A1-D787-48E5-9F81-6356B9B44277}" dt="2021-11-14T05:56:26.451" v="2876" actId="2711"/>
          <ac:spMkLst>
            <pc:docMk/>
            <pc:sldMk cId="2534041686" sldId="489"/>
            <ac:spMk id="58" creationId="{501BA5E5-100F-4344-B39B-37EB32811DC7}"/>
          </ac:spMkLst>
        </pc:spChg>
        <pc:spChg chg="mod">
          <ac:chgData name="董 广忠" userId="5b580d89af8ef92e" providerId="LiveId" clId="{CA0668A1-D787-48E5-9F81-6356B9B44277}" dt="2021-11-14T05:56:26.451" v="2876" actId="2711"/>
          <ac:spMkLst>
            <pc:docMk/>
            <pc:sldMk cId="2534041686" sldId="489"/>
            <ac:spMk id="59" creationId="{ABDE88A3-4F71-4E2A-A716-ED86963FB250}"/>
          </ac:spMkLst>
        </pc:spChg>
        <pc:spChg chg="add mod">
          <ac:chgData name="董 广忠" userId="5b580d89af8ef92e" providerId="LiveId" clId="{CA0668A1-D787-48E5-9F81-6356B9B44277}" dt="2021-11-14T05:57:28.906" v="2881" actId="164"/>
          <ac:spMkLst>
            <pc:docMk/>
            <pc:sldMk cId="2534041686" sldId="489"/>
            <ac:spMk id="61" creationId="{5D1515BB-AB4C-440A-9954-EF9653C25794}"/>
          </ac:spMkLst>
        </pc:spChg>
        <pc:spChg chg="add mod">
          <ac:chgData name="董 广忠" userId="5b580d89af8ef92e" providerId="LiveId" clId="{CA0668A1-D787-48E5-9F81-6356B9B44277}" dt="2021-11-14T05:57:51.355" v="2886" actId="207"/>
          <ac:spMkLst>
            <pc:docMk/>
            <pc:sldMk cId="2534041686" sldId="489"/>
            <ac:spMk id="62" creationId="{6F616643-72CA-4617-9CE9-F578DE273E53}"/>
          </ac:spMkLst>
        </pc:spChg>
        <pc:spChg chg="mod">
          <ac:chgData name="董 广忠" userId="5b580d89af8ef92e" providerId="LiveId" clId="{CA0668A1-D787-48E5-9F81-6356B9B44277}" dt="2021-11-14T05:56:26.451" v="2876" actId="2711"/>
          <ac:spMkLst>
            <pc:docMk/>
            <pc:sldMk cId="2534041686" sldId="489"/>
            <ac:spMk id="65" creationId="{A41DF5D2-B52B-4B97-99A3-30FE46304848}"/>
          </ac:spMkLst>
        </pc:spChg>
        <pc:spChg chg="mod">
          <ac:chgData name="董 广忠" userId="5b580d89af8ef92e" providerId="LiveId" clId="{CA0668A1-D787-48E5-9F81-6356B9B44277}" dt="2021-11-14T05:56:26.451" v="2876" actId="2711"/>
          <ac:spMkLst>
            <pc:docMk/>
            <pc:sldMk cId="2534041686" sldId="489"/>
            <ac:spMk id="66" creationId="{5CB0B1DC-5E41-462C-9796-D8F5731FF46C}"/>
          </ac:spMkLst>
        </pc:spChg>
        <pc:spChg chg="mod">
          <ac:chgData name="董 广忠" userId="5b580d89af8ef92e" providerId="LiveId" clId="{CA0668A1-D787-48E5-9F81-6356B9B44277}" dt="2021-11-14T05:56:26.451" v="2876" actId="2711"/>
          <ac:spMkLst>
            <pc:docMk/>
            <pc:sldMk cId="2534041686" sldId="489"/>
            <ac:spMk id="67" creationId="{67E5A863-95C7-4BE2-92F0-0D8D65018047}"/>
          </ac:spMkLst>
        </pc:spChg>
        <pc:spChg chg="mod">
          <ac:chgData name="董 广忠" userId="5b580d89af8ef92e" providerId="LiveId" clId="{CA0668A1-D787-48E5-9F81-6356B9B44277}" dt="2021-11-14T05:56:26.451" v="2876" actId="2711"/>
          <ac:spMkLst>
            <pc:docMk/>
            <pc:sldMk cId="2534041686" sldId="489"/>
            <ac:spMk id="68" creationId="{6109AED5-24B4-4739-8D68-3031E38C0CAD}"/>
          </ac:spMkLst>
        </pc:spChg>
        <pc:spChg chg="mod">
          <ac:chgData name="董 广忠" userId="5b580d89af8ef92e" providerId="LiveId" clId="{CA0668A1-D787-48E5-9F81-6356B9B44277}" dt="2021-11-14T05:56:26.451" v="2876" actId="2711"/>
          <ac:spMkLst>
            <pc:docMk/>
            <pc:sldMk cId="2534041686" sldId="489"/>
            <ac:spMk id="69" creationId="{3D4B1533-F843-403D-B91F-7AF05D60AF78}"/>
          </ac:spMkLst>
        </pc:spChg>
        <pc:spChg chg="mod">
          <ac:chgData name="董 广忠" userId="5b580d89af8ef92e" providerId="LiveId" clId="{CA0668A1-D787-48E5-9F81-6356B9B44277}" dt="2021-11-14T05:56:26.451" v="2876" actId="2711"/>
          <ac:spMkLst>
            <pc:docMk/>
            <pc:sldMk cId="2534041686" sldId="489"/>
            <ac:spMk id="70" creationId="{25B2118F-B89B-4E78-B448-4FFDBA26B583}"/>
          </ac:spMkLst>
        </pc:spChg>
        <pc:spChg chg="mod">
          <ac:chgData name="董 广忠" userId="5b580d89af8ef92e" providerId="LiveId" clId="{CA0668A1-D787-48E5-9F81-6356B9B44277}" dt="2021-11-14T05:56:26.451" v="2876" actId="2711"/>
          <ac:spMkLst>
            <pc:docMk/>
            <pc:sldMk cId="2534041686" sldId="489"/>
            <ac:spMk id="72" creationId="{554E8BE1-C4E9-4D09-B4EF-B5B04D14710B}"/>
          </ac:spMkLst>
        </pc:spChg>
        <pc:spChg chg="mod">
          <ac:chgData name="董 广忠" userId="5b580d89af8ef92e" providerId="LiveId" clId="{CA0668A1-D787-48E5-9F81-6356B9B44277}" dt="2021-11-14T05:56:26.451" v="2876" actId="2711"/>
          <ac:spMkLst>
            <pc:docMk/>
            <pc:sldMk cId="2534041686" sldId="489"/>
            <ac:spMk id="73" creationId="{B9B8580A-024B-4A9B-9891-ABD640D806F4}"/>
          </ac:spMkLst>
        </pc:spChg>
        <pc:spChg chg="mod">
          <ac:chgData name="董 广忠" userId="5b580d89af8ef92e" providerId="LiveId" clId="{CA0668A1-D787-48E5-9F81-6356B9B44277}" dt="2021-11-14T05:56:26.451" v="2876" actId="2711"/>
          <ac:spMkLst>
            <pc:docMk/>
            <pc:sldMk cId="2534041686" sldId="489"/>
            <ac:spMk id="74" creationId="{7EFAB83A-1F89-4FCD-BB9A-D69887968049}"/>
          </ac:spMkLst>
        </pc:spChg>
        <pc:grpChg chg="add mod">
          <ac:chgData name="董 广忠" userId="5b580d89af8ef92e" providerId="LiveId" clId="{CA0668A1-D787-48E5-9F81-6356B9B44277}" dt="2021-11-14T05:57:28.906" v="2881" actId="164"/>
          <ac:grpSpMkLst>
            <pc:docMk/>
            <pc:sldMk cId="2534041686" sldId="489"/>
            <ac:grpSpMk id="2" creationId="{F2A4D2D4-42B5-4E05-BE50-45812E349878}"/>
          </ac:grpSpMkLst>
        </pc:grpChg>
        <pc:grpChg chg="del">
          <ac:chgData name="董 广忠" userId="5b580d89af8ef92e" providerId="LiveId" clId="{CA0668A1-D787-48E5-9F81-6356B9B44277}" dt="2021-11-14T05:55:28.544" v="2856" actId="478"/>
          <ac:grpSpMkLst>
            <pc:docMk/>
            <pc:sldMk cId="2534041686" sldId="489"/>
            <ac:grpSpMk id="5" creationId="{1AD74D4F-75B5-43DE-B0A3-947562CAF2CD}"/>
          </ac:grpSpMkLst>
        </pc:grpChg>
        <pc:grpChg chg="add mod">
          <ac:chgData name="董 广忠" userId="5b580d89af8ef92e" providerId="LiveId" clId="{CA0668A1-D787-48E5-9F81-6356B9B44277}" dt="2021-11-14T05:55:37.830" v="2857"/>
          <ac:grpSpMkLst>
            <pc:docMk/>
            <pc:sldMk cId="2534041686" sldId="489"/>
            <ac:grpSpMk id="25" creationId="{7E8F4D5B-189A-4C45-8329-1AD5FABBB5B9}"/>
          </ac:grpSpMkLst>
        </pc:grpChg>
        <pc:grpChg chg="add mod">
          <ac:chgData name="董 广忠" userId="5b580d89af8ef92e" providerId="LiveId" clId="{CA0668A1-D787-48E5-9F81-6356B9B44277}" dt="2021-11-14T05:57:28.906" v="2881" actId="164"/>
          <ac:grpSpMkLst>
            <pc:docMk/>
            <pc:sldMk cId="2534041686" sldId="489"/>
            <ac:grpSpMk id="28" creationId="{9895A00F-F82F-42B4-9470-952E11203EC3}"/>
          </ac:grpSpMkLst>
        </pc:grpChg>
        <pc:grpChg chg="mod">
          <ac:chgData name="董 广忠" userId="5b580d89af8ef92e" providerId="LiveId" clId="{CA0668A1-D787-48E5-9F81-6356B9B44277}" dt="2021-11-14T05:55:59.242" v="2873"/>
          <ac:grpSpMkLst>
            <pc:docMk/>
            <pc:sldMk cId="2534041686" sldId="489"/>
            <ac:grpSpMk id="29" creationId="{D58FDD04-5B78-4FBF-AC80-64905CFF604E}"/>
          </ac:grpSpMkLst>
        </pc:grpChg>
        <pc:grpChg chg="mod">
          <ac:chgData name="董 广忠" userId="5b580d89af8ef92e" providerId="LiveId" clId="{CA0668A1-D787-48E5-9F81-6356B9B44277}" dt="2021-11-14T05:55:59.242" v="2873"/>
          <ac:grpSpMkLst>
            <pc:docMk/>
            <pc:sldMk cId="2534041686" sldId="489"/>
            <ac:grpSpMk id="40" creationId="{794D7620-691F-4152-A11C-CA34411991FB}"/>
          </ac:grpSpMkLst>
        </pc:grpChg>
        <pc:grpChg chg="add mod">
          <ac:chgData name="董 广忠" userId="5b580d89af8ef92e" providerId="LiveId" clId="{CA0668A1-D787-48E5-9F81-6356B9B44277}" dt="2021-11-14T05:57:28.906" v="2881" actId="164"/>
          <ac:grpSpMkLst>
            <pc:docMk/>
            <pc:sldMk cId="2534041686" sldId="489"/>
            <ac:grpSpMk id="46" creationId="{8A89097C-A22E-4D72-B7A8-72343555FA81}"/>
          </ac:grpSpMkLst>
        </pc:grpChg>
        <pc:grpChg chg="mod">
          <ac:chgData name="董 广忠" userId="5b580d89af8ef92e" providerId="LiveId" clId="{CA0668A1-D787-48E5-9F81-6356B9B44277}" dt="2021-11-14T05:55:59.242" v="2873"/>
          <ac:grpSpMkLst>
            <pc:docMk/>
            <pc:sldMk cId="2534041686" sldId="489"/>
            <ac:grpSpMk id="47" creationId="{F702F797-0CEB-479B-AF3B-8AB30A4236EF}"/>
          </ac:grpSpMkLst>
        </pc:grpChg>
        <pc:grpChg chg="mod">
          <ac:chgData name="董 广忠" userId="5b580d89af8ef92e" providerId="LiveId" clId="{CA0668A1-D787-48E5-9F81-6356B9B44277}" dt="2021-11-14T05:55:59.242" v="2873"/>
          <ac:grpSpMkLst>
            <pc:docMk/>
            <pc:sldMk cId="2534041686" sldId="489"/>
            <ac:grpSpMk id="54" creationId="{B07ECDC7-0F0F-4A10-BF05-0985E2109454}"/>
          </ac:grpSpMkLst>
        </pc:grpChg>
        <pc:grpChg chg="del">
          <ac:chgData name="董 广忠" userId="5b580d89af8ef92e" providerId="LiveId" clId="{CA0668A1-D787-48E5-9F81-6356B9B44277}" dt="2021-11-14T05:55:28.544" v="2856" actId="478"/>
          <ac:grpSpMkLst>
            <pc:docMk/>
            <pc:sldMk cId="2534041686" sldId="489"/>
            <ac:grpSpMk id="55" creationId="{E2003175-DCC6-4BC9-AF1C-660CCD629612}"/>
          </ac:grpSpMkLst>
        </pc:grpChg>
        <pc:grpChg chg="add mod">
          <ac:chgData name="董 广忠" userId="5b580d89af8ef92e" providerId="LiveId" clId="{CA0668A1-D787-48E5-9F81-6356B9B44277}" dt="2021-11-14T05:57:28.906" v="2881" actId="164"/>
          <ac:grpSpMkLst>
            <pc:docMk/>
            <pc:sldMk cId="2534041686" sldId="489"/>
            <ac:grpSpMk id="63" creationId="{BB0AFAB5-BCB9-407C-8156-2C9D50BAA1CD}"/>
          </ac:grpSpMkLst>
        </pc:grpChg>
        <pc:grpChg chg="mod">
          <ac:chgData name="董 广忠" userId="5b580d89af8ef92e" providerId="LiveId" clId="{CA0668A1-D787-48E5-9F81-6356B9B44277}" dt="2021-11-14T05:55:59.242" v="2873"/>
          <ac:grpSpMkLst>
            <pc:docMk/>
            <pc:sldMk cId="2534041686" sldId="489"/>
            <ac:grpSpMk id="64" creationId="{B4C75FC7-B6BC-4447-8111-5067DACB07CA}"/>
          </ac:grpSpMkLst>
        </pc:grpChg>
        <pc:grpChg chg="mod">
          <ac:chgData name="董 广忠" userId="5b580d89af8ef92e" providerId="LiveId" clId="{CA0668A1-D787-48E5-9F81-6356B9B44277}" dt="2021-11-14T05:55:59.242" v="2873"/>
          <ac:grpSpMkLst>
            <pc:docMk/>
            <pc:sldMk cId="2534041686" sldId="489"/>
            <ac:grpSpMk id="71" creationId="{2B6A2C67-211A-4403-BE3E-7EB21EE3E1E9}"/>
          </ac:grpSpMkLst>
        </pc:grpChg>
        <pc:picChg chg="del">
          <ac:chgData name="董 广忠" userId="5b580d89af8ef92e" providerId="LiveId" clId="{CA0668A1-D787-48E5-9F81-6356B9B44277}" dt="2021-11-14T05:55:28.544" v="2856" actId="478"/>
          <ac:picMkLst>
            <pc:docMk/>
            <pc:sldMk cId="2534041686" sldId="489"/>
            <ac:picMk id="22" creationId="{FB6F31A8-FDCE-4337-8324-9B248B6FD51C}"/>
          </ac:picMkLst>
        </pc:picChg>
        <pc:picChg chg="del">
          <ac:chgData name="董 广忠" userId="5b580d89af8ef92e" providerId="LiveId" clId="{CA0668A1-D787-48E5-9F81-6356B9B44277}" dt="2021-11-14T05:55:28.544" v="2856" actId="478"/>
          <ac:picMkLst>
            <pc:docMk/>
            <pc:sldMk cId="2534041686" sldId="489"/>
            <ac:picMk id="23" creationId="{2082273E-B10F-45BA-ACC8-470F26BDC2AC}"/>
          </ac:picMkLst>
        </pc:picChg>
        <pc:picChg chg="mod">
          <ac:chgData name="董 广忠" userId="5b580d89af8ef92e" providerId="LiveId" clId="{CA0668A1-D787-48E5-9F81-6356B9B44277}" dt="2021-11-14T05:55:37.830" v="2857"/>
          <ac:picMkLst>
            <pc:docMk/>
            <pc:sldMk cId="2534041686" sldId="489"/>
            <ac:picMk id="27" creationId="{A6ED9854-0324-4B27-BB20-FDA4A632207F}"/>
          </ac:picMkLst>
        </pc:picChg>
      </pc:sldChg>
      <pc:sldChg chg="addSp delSp modSp add mod delAnim modAnim">
        <pc:chgData name="董 广忠" userId="5b580d89af8ef92e" providerId="LiveId" clId="{CA0668A1-D787-48E5-9F81-6356B9B44277}" dt="2021-11-14T06:04:16.061" v="2900" actId="1076"/>
        <pc:sldMkLst>
          <pc:docMk/>
          <pc:sldMk cId="3884931404" sldId="490"/>
        </pc:sldMkLst>
        <pc:spChg chg="mod">
          <ac:chgData name="董 广忠" userId="5b580d89af8ef92e" providerId="LiveId" clId="{CA0668A1-D787-48E5-9F81-6356B9B44277}" dt="2021-11-14T05:58:19.512" v="2892"/>
          <ac:spMkLst>
            <pc:docMk/>
            <pc:sldMk cId="3884931404" sldId="490"/>
            <ac:spMk id="26" creationId="{6470C35E-18F3-490A-8207-7D14261AFC12}"/>
          </ac:spMkLst>
        </pc:spChg>
        <pc:spChg chg="add mod">
          <ac:chgData name="董 广忠" userId="5b580d89af8ef92e" providerId="LiveId" clId="{CA0668A1-D787-48E5-9F81-6356B9B44277}" dt="2021-11-14T05:59:24.960" v="2899" actId="207"/>
          <ac:spMkLst>
            <pc:docMk/>
            <pc:sldMk cId="3884931404" sldId="490"/>
            <ac:spMk id="55" creationId="{7BD7A13A-DE53-4C59-9D01-C533C2627A5F}"/>
          </ac:spMkLst>
        </pc:spChg>
        <pc:spChg chg="mod">
          <ac:chgData name="董 广忠" userId="5b580d89af8ef92e" providerId="LiveId" clId="{CA0668A1-D787-48E5-9F81-6356B9B44277}" dt="2021-11-14T05:59:00.089" v="2896" actId="2711"/>
          <ac:spMkLst>
            <pc:docMk/>
            <pc:sldMk cId="3884931404" sldId="490"/>
            <ac:spMk id="60" creationId="{393F00EC-6BE9-4DB5-8ABB-A15F9DB3885D}"/>
          </ac:spMkLst>
        </pc:spChg>
        <pc:spChg chg="mod">
          <ac:chgData name="董 广忠" userId="5b580d89af8ef92e" providerId="LiveId" clId="{CA0668A1-D787-48E5-9F81-6356B9B44277}" dt="2021-11-14T05:59:00.089" v="2896" actId="2711"/>
          <ac:spMkLst>
            <pc:docMk/>
            <pc:sldMk cId="3884931404" sldId="490"/>
            <ac:spMk id="75" creationId="{4C3224DF-9214-47F4-94D2-F0D35DCDEA78}"/>
          </ac:spMkLst>
        </pc:spChg>
        <pc:spChg chg="mod">
          <ac:chgData name="董 广忠" userId="5b580d89af8ef92e" providerId="LiveId" clId="{CA0668A1-D787-48E5-9F81-6356B9B44277}" dt="2021-11-14T05:59:00.089" v="2896" actId="2711"/>
          <ac:spMkLst>
            <pc:docMk/>
            <pc:sldMk cId="3884931404" sldId="490"/>
            <ac:spMk id="76" creationId="{A780AD30-335B-4246-98EC-7ACAEE09A19F}"/>
          </ac:spMkLst>
        </pc:spChg>
        <pc:spChg chg="mod">
          <ac:chgData name="董 广忠" userId="5b580d89af8ef92e" providerId="LiveId" clId="{CA0668A1-D787-48E5-9F81-6356B9B44277}" dt="2021-11-14T05:59:00.089" v="2896" actId="2711"/>
          <ac:spMkLst>
            <pc:docMk/>
            <pc:sldMk cId="3884931404" sldId="490"/>
            <ac:spMk id="77" creationId="{5E845997-0109-4CE5-89E5-9814F9D86F55}"/>
          </ac:spMkLst>
        </pc:spChg>
        <pc:spChg chg="mod">
          <ac:chgData name="董 广忠" userId="5b580d89af8ef92e" providerId="LiveId" clId="{CA0668A1-D787-48E5-9F81-6356B9B44277}" dt="2021-11-14T05:59:00.089" v="2896" actId="2711"/>
          <ac:spMkLst>
            <pc:docMk/>
            <pc:sldMk cId="3884931404" sldId="490"/>
            <ac:spMk id="78" creationId="{49FFE582-E474-4FE9-B6DD-034631523FB5}"/>
          </ac:spMkLst>
        </pc:spChg>
        <pc:spChg chg="mod">
          <ac:chgData name="董 广忠" userId="5b580d89af8ef92e" providerId="LiveId" clId="{CA0668A1-D787-48E5-9F81-6356B9B44277}" dt="2021-11-14T05:59:00.089" v="2896" actId="2711"/>
          <ac:spMkLst>
            <pc:docMk/>
            <pc:sldMk cId="3884931404" sldId="490"/>
            <ac:spMk id="79" creationId="{1C5090FA-7C42-492D-BA5B-DA44D8FA647A}"/>
          </ac:spMkLst>
        </pc:spChg>
        <pc:spChg chg="mod">
          <ac:chgData name="董 广忠" userId="5b580d89af8ef92e" providerId="LiveId" clId="{CA0668A1-D787-48E5-9F81-6356B9B44277}" dt="2021-11-14T05:59:00.089" v="2896" actId="2711"/>
          <ac:spMkLst>
            <pc:docMk/>
            <pc:sldMk cId="3884931404" sldId="490"/>
            <ac:spMk id="80" creationId="{E73E5A37-6A9C-4D69-BDEC-12808937FA21}"/>
          </ac:spMkLst>
        </pc:spChg>
        <pc:spChg chg="mod">
          <ac:chgData name="董 广忠" userId="5b580d89af8ef92e" providerId="LiveId" clId="{CA0668A1-D787-48E5-9F81-6356B9B44277}" dt="2021-11-14T05:59:00.089" v="2896" actId="2711"/>
          <ac:spMkLst>
            <pc:docMk/>
            <pc:sldMk cId="3884931404" sldId="490"/>
            <ac:spMk id="81" creationId="{26187C87-E62D-4AEF-A2AB-966F5FA4A679}"/>
          </ac:spMkLst>
        </pc:spChg>
        <pc:spChg chg="mod">
          <ac:chgData name="董 广忠" userId="5b580d89af8ef92e" providerId="LiveId" clId="{CA0668A1-D787-48E5-9F81-6356B9B44277}" dt="2021-11-14T05:59:00.089" v="2896" actId="2711"/>
          <ac:spMkLst>
            <pc:docMk/>
            <pc:sldMk cId="3884931404" sldId="490"/>
            <ac:spMk id="82" creationId="{66E37F82-C75B-4F15-9415-7C1CCDB994DD}"/>
          </ac:spMkLst>
        </pc:spChg>
        <pc:spChg chg="mod">
          <ac:chgData name="董 广忠" userId="5b580d89af8ef92e" providerId="LiveId" clId="{CA0668A1-D787-48E5-9F81-6356B9B44277}" dt="2021-11-14T05:59:00.089" v="2896" actId="2711"/>
          <ac:spMkLst>
            <pc:docMk/>
            <pc:sldMk cId="3884931404" sldId="490"/>
            <ac:spMk id="83" creationId="{AE08E0A4-0750-450E-B46A-2849039BFC79}"/>
          </ac:spMkLst>
        </pc:spChg>
        <pc:spChg chg="mod">
          <ac:chgData name="董 广忠" userId="5b580d89af8ef92e" providerId="LiveId" clId="{CA0668A1-D787-48E5-9F81-6356B9B44277}" dt="2021-11-14T05:59:00.089" v="2896" actId="2711"/>
          <ac:spMkLst>
            <pc:docMk/>
            <pc:sldMk cId="3884931404" sldId="490"/>
            <ac:spMk id="84" creationId="{740D98FF-018F-4AFB-823B-DB7B089D10CF}"/>
          </ac:spMkLst>
        </pc:spChg>
        <pc:spChg chg="mod">
          <ac:chgData name="董 广忠" userId="5b580d89af8ef92e" providerId="LiveId" clId="{CA0668A1-D787-48E5-9F81-6356B9B44277}" dt="2021-11-14T05:59:00.089" v="2896" actId="2711"/>
          <ac:spMkLst>
            <pc:docMk/>
            <pc:sldMk cId="3884931404" sldId="490"/>
            <ac:spMk id="85" creationId="{CA77785F-2279-4A88-AAB5-B2B50822737A}"/>
          </ac:spMkLst>
        </pc:spChg>
        <pc:spChg chg="mod">
          <ac:chgData name="董 广忠" userId="5b580d89af8ef92e" providerId="LiveId" clId="{CA0668A1-D787-48E5-9F81-6356B9B44277}" dt="2021-11-14T05:59:00.089" v="2896" actId="2711"/>
          <ac:spMkLst>
            <pc:docMk/>
            <pc:sldMk cId="3884931404" sldId="490"/>
            <ac:spMk id="86" creationId="{2A24C2AE-D75F-4FD1-BB6C-D028F0DAAB25}"/>
          </ac:spMkLst>
        </pc:spChg>
        <pc:grpChg chg="del">
          <ac:chgData name="董 广忠" userId="5b580d89af8ef92e" providerId="LiveId" clId="{CA0668A1-D787-48E5-9F81-6356B9B44277}" dt="2021-11-14T05:58:29.259" v="2893" actId="478"/>
          <ac:grpSpMkLst>
            <pc:docMk/>
            <pc:sldMk cId="3884931404" sldId="490"/>
            <ac:grpSpMk id="2" creationId="{F2A4D2D4-42B5-4E05-BE50-45812E349878}"/>
          </ac:grpSpMkLst>
        </pc:grpChg>
        <pc:grpChg chg="add mod">
          <ac:chgData name="董 广忠" userId="5b580d89af8ef92e" providerId="LiveId" clId="{CA0668A1-D787-48E5-9F81-6356B9B44277}" dt="2021-11-14T06:04:16.061" v="2900" actId="1076"/>
          <ac:grpSpMkLst>
            <pc:docMk/>
            <pc:sldMk cId="3884931404" sldId="490"/>
            <ac:grpSpMk id="3" creationId="{3962E738-B1F9-4204-8D8F-BE6F1364A90D}"/>
          </ac:grpSpMkLst>
        </pc:grpChg>
        <pc:grpChg chg="add mod">
          <ac:chgData name="董 广忠" userId="5b580d89af8ef92e" providerId="LiveId" clId="{CA0668A1-D787-48E5-9F81-6356B9B44277}" dt="2021-11-14T05:59:03.005" v="2897" actId="164"/>
          <ac:grpSpMkLst>
            <pc:docMk/>
            <pc:sldMk cId="3884931404" sldId="490"/>
            <ac:grpSpMk id="57" creationId="{8B3FCD2F-BBDF-4DC7-B8BE-0546E7C3549E}"/>
          </ac:grpSpMkLst>
        </pc:grpChg>
      </pc:sldChg>
      <pc:sldChg chg="addSp delSp modSp add mod delAnim modAnim">
        <pc:chgData name="董 广忠" userId="5b580d89af8ef92e" providerId="LiveId" clId="{CA0668A1-D787-48E5-9F81-6356B9B44277}" dt="2021-11-14T06:10:02.104" v="2934"/>
        <pc:sldMkLst>
          <pc:docMk/>
          <pc:sldMk cId="896102679" sldId="491"/>
        </pc:sldMkLst>
        <pc:spChg chg="mod">
          <ac:chgData name="董 广忠" userId="5b580d89af8ef92e" providerId="LiveId" clId="{CA0668A1-D787-48E5-9F81-6356B9B44277}" dt="2021-11-14T06:08:18.935" v="2905"/>
          <ac:spMkLst>
            <pc:docMk/>
            <pc:sldMk cId="896102679" sldId="491"/>
            <ac:spMk id="26" creationId="{6470C35E-18F3-490A-8207-7D14261AFC12}"/>
          </ac:spMkLst>
        </pc:spChg>
        <pc:spChg chg="add mod">
          <ac:chgData name="董 广忠" userId="5b580d89af8ef92e" providerId="LiveId" clId="{CA0668A1-D787-48E5-9F81-6356B9B44277}" dt="2021-11-14T06:09:07.973" v="2914" actId="2711"/>
          <ac:spMkLst>
            <pc:docMk/>
            <pc:sldMk cId="896102679" sldId="491"/>
            <ac:spMk id="32" creationId="{81E35327-9F13-407F-B4D7-76D93CFABCF0}"/>
          </ac:spMkLst>
        </pc:spChg>
        <pc:spChg chg="mod">
          <ac:chgData name="董 广忠" userId="5b580d89af8ef92e" providerId="LiveId" clId="{CA0668A1-D787-48E5-9F81-6356B9B44277}" dt="2021-11-14T06:09:36.149" v="2922"/>
          <ac:spMkLst>
            <pc:docMk/>
            <pc:sldMk cId="896102679" sldId="491"/>
            <ac:spMk id="35" creationId="{B61E4527-4DCE-465F-8DD7-A00F9CBC82B9}"/>
          </ac:spMkLst>
        </pc:spChg>
        <pc:spChg chg="mod">
          <ac:chgData name="董 广忠" userId="5b580d89af8ef92e" providerId="LiveId" clId="{CA0668A1-D787-48E5-9F81-6356B9B44277}" dt="2021-11-14T06:09:36.149" v="2922"/>
          <ac:spMkLst>
            <pc:docMk/>
            <pc:sldMk cId="896102679" sldId="491"/>
            <ac:spMk id="37" creationId="{C24EB413-D852-48E1-96EA-869F7A25ADFF}"/>
          </ac:spMkLst>
        </pc:spChg>
        <pc:spChg chg="mod">
          <ac:chgData name="董 广忠" userId="5b580d89af8ef92e" providerId="LiveId" clId="{CA0668A1-D787-48E5-9F81-6356B9B44277}" dt="2021-11-14T06:09:36.149" v="2922"/>
          <ac:spMkLst>
            <pc:docMk/>
            <pc:sldMk cId="896102679" sldId="491"/>
            <ac:spMk id="38" creationId="{E973F6C4-7561-42BB-9844-5CAA3EA2196F}"/>
          </ac:spMkLst>
        </pc:spChg>
        <pc:spChg chg="mod">
          <ac:chgData name="董 广忠" userId="5b580d89af8ef92e" providerId="LiveId" clId="{CA0668A1-D787-48E5-9F81-6356B9B44277}" dt="2021-11-14T06:09:36.149" v="2922"/>
          <ac:spMkLst>
            <pc:docMk/>
            <pc:sldMk cId="896102679" sldId="491"/>
            <ac:spMk id="39" creationId="{1B0EBB2D-F4B3-46B2-9629-E3404AA0FF03}"/>
          </ac:spMkLst>
        </pc:spChg>
        <pc:spChg chg="mod">
          <ac:chgData name="董 广忠" userId="5b580d89af8ef92e" providerId="LiveId" clId="{CA0668A1-D787-48E5-9F81-6356B9B44277}" dt="2021-11-14T06:09:36.149" v="2922"/>
          <ac:spMkLst>
            <pc:docMk/>
            <pc:sldMk cId="896102679" sldId="491"/>
            <ac:spMk id="40" creationId="{4453E636-2727-4664-94D0-CF0FD569BF68}"/>
          </ac:spMkLst>
        </pc:spChg>
        <pc:spChg chg="mod">
          <ac:chgData name="董 广忠" userId="5b580d89af8ef92e" providerId="LiveId" clId="{CA0668A1-D787-48E5-9F81-6356B9B44277}" dt="2021-11-14T06:09:36.149" v="2922"/>
          <ac:spMkLst>
            <pc:docMk/>
            <pc:sldMk cId="896102679" sldId="491"/>
            <ac:spMk id="41" creationId="{86731860-DFA3-4D0A-9EE1-D82DFC62C4A2}"/>
          </ac:spMkLst>
        </pc:spChg>
        <pc:spChg chg="mod">
          <ac:chgData name="董 广忠" userId="5b580d89af8ef92e" providerId="LiveId" clId="{CA0668A1-D787-48E5-9F81-6356B9B44277}" dt="2021-11-14T06:09:36.149" v="2922"/>
          <ac:spMkLst>
            <pc:docMk/>
            <pc:sldMk cId="896102679" sldId="491"/>
            <ac:spMk id="42" creationId="{D683708B-C08D-4161-A2D6-11272C730558}"/>
          </ac:spMkLst>
        </pc:spChg>
        <pc:spChg chg="mod">
          <ac:chgData name="董 广忠" userId="5b580d89af8ef92e" providerId="LiveId" clId="{CA0668A1-D787-48E5-9F81-6356B9B44277}" dt="2021-11-14T06:09:36.149" v="2922"/>
          <ac:spMkLst>
            <pc:docMk/>
            <pc:sldMk cId="896102679" sldId="491"/>
            <ac:spMk id="44" creationId="{F5D67238-C124-42E6-884C-714F28939E84}"/>
          </ac:spMkLst>
        </pc:spChg>
        <pc:spChg chg="mod">
          <ac:chgData name="董 广忠" userId="5b580d89af8ef92e" providerId="LiveId" clId="{CA0668A1-D787-48E5-9F81-6356B9B44277}" dt="2021-11-14T06:09:36.149" v="2922"/>
          <ac:spMkLst>
            <pc:docMk/>
            <pc:sldMk cId="896102679" sldId="491"/>
            <ac:spMk id="45" creationId="{1DE1F9D1-603A-45AB-B10A-723DEC06A491}"/>
          </ac:spMkLst>
        </pc:spChg>
        <pc:spChg chg="mod">
          <ac:chgData name="董 广忠" userId="5b580d89af8ef92e" providerId="LiveId" clId="{CA0668A1-D787-48E5-9F81-6356B9B44277}" dt="2021-11-14T06:09:36.149" v="2922"/>
          <ac:spMkLst>
            <pc:docMk/>
            <pc:sldMk cId="896102679" sldId="491"/>
            <ac:spMk id="46" creationId="{26E7C4E1-326F-4D57-97CA-0EFCE3B63BBD}"/>
          </ac:spMkLst>
        </pc:spChg>
        <pc:grpChg chg="del">
          <ac:chgData name="董 广忠" userId="5b580d89af8ef92e" providerId="LiveId" clId="{CA0668A1-D787-48E5-9F81-6356B9B44277}" dt="2021-11-14T06:08:35.077" v="2906" actId="478"/>
          <ac:grpSpMkLst>
            <pc:docMk/>
            <pc:sldMk cId="896102679" sldId="491"/>
            <ac:grpSpMk id="3" creationId="{3962E738-B1F9-4204-8D8F-BE6F1364A90D}"/>
          </ac:grpSpMkLst>
        </pc:grpChg>
        <pc:grpChg chg="add mod">
          <ac:chgData name="董 广忠" userId="5b580d89af8ef92e" providerId="LiveId" clId="{CA0668A1-D787-48E5-9F81-6356B9B44277}" dt="2021-11-14T06:09:53.948" v="2932" actId="1076"/>
          <ac:grpSpMkLst>
            <pc:docMk/>
            <pc:sldMk cId="896102679" sldId="491"/>
            <ac:grpSpMk id="33" creationId="{D9929488-B5F9-476C-8A3F-DF2A2289EFCB}"/>
          </ac:grpSpMkLst>
        </pc:grpChg>
        <pc:grpChg chg="mod">
          <ac:chgData name="董 广忠" userId="5b580d89af8ef92e" providerId="LiveId" clId="{CA0668A1-D787-48E5-9F81-6356B9B44277}" dt="2021-11-14T06:09:36.149" v="2922"/>
          <ac:grpSpMkLst>
            <pc:docMk/>
            <pc:sldMk cId="896102679" sldId="491"/>
            <ac:grpSpMk id="34" creationId="{F6202C09-D9D9-46EB-A362-0BFFCA62B6D8}"/>
          </ac:grpSpMkLst>
        </pc:grpChg>
        <pc:grpChg chg="mod">
          <ac:chgData name="董 广忠" userId="5b580d89af8ef92e" providerId="LiveId" clId="{CA0668A1-D787-48E5-9F81-6356B9B44277}" dt="2021-11-14T06:09:36.149" v="2922"/>
          <ac:grpSpMkLst>
            <pc:docMk/>
            <pc:sldMk cId="896102679" sldId="491"/>
            <ac:grpSpMk id="36" creationId="{174824E0-D5FB-4683-B859-3DA5D51D1921}"/>
          </ac:grpSpMkLst>
        </pc:grpChg>
        <pc:grpChg chg="mod">
          <ac:chgData name="董 广忠" userId="5b580d89af8ef92e" providerId="LiveId" clId="{CA0668A1-D787-48E5-9F81-6356B9B44277}" dt="2021-11-14T06:09:36.149" v="2922"/>
          <ac:grpSpMkLst>
            <pc:docMk/>
            <pc:sldMk cId="896102679" sldId="491"/>
            <ac:grpSpMk id="43" creationId="{1FE8D20E-46C1-461B-804F-A05F831437D4}"/>
          </ac:grpSpMkLst>
        </pc:grpChg>
        <pc:picChg chg="add mod">
          <ac:chgData name="董 广忠" userId="5b580d89af8ef92e" providerId="LiveId" clId="{CA0668A1-D787-48E5-9F81-6356B9B44277}" dt="2021-11-14T06:09:52.167" v="2931" actId="1076"/>
          <ac:picMkLst>
            <pc:docMk/>
            <pc:sldMk cId="896102679" sldId="491"/>
            <ac:picMk id="30" creationId="{ABDE8AAA-8D07-4322-800A-1841D15DB183}"/>
          </ac:picMkLst>
        </pc:picChg>
        <pc:picChg chg="add mod">
          <ac:chgData name="董 广忠" userId="5b580d89af8ef92e" providerId="LiveId" clId="{CA0668A1-D787-48E5-9F81-6356B9B44277}" dt="2021-11-14T06:09:50.510" v="2930" actId="14100"/>
          <ac:picMkLst>
            <pc:docMk/>
            <pc:sldMk cId="896102679" sldId="491"/>
            <ac:picMk id="31" creationId="{2DF6AD3C-FF0F-40D3-983F-45FF1F57F791}"/>
          </ac:picMkLst>
        </pc:picChg>
      </pc:sldChg>
      <pc:sldChg chg="addSp delSp modSp add mod delAnim modAnim">
        <pc:chgData name="董 广忠" userId="5b580d89af8ef92e" providerId="LiveId" clId="{CA0668A1-D787-48E5-9F81-6356B9B44277}" dt="2021-11-14T06:42:13.836" v="3858" actId="20577"/>
        <pc:sldMkLst>
          <pc:docMk/>
          <pc:sldMk cId="1514561454" sldId="492"/>
        </pc:sldMkLst>
        <pc:spChg chg="add mod">
          <ac:chgData name="董 广忠" userId="5b580d89af8ef92e" providerId="LiveId" clId="{CA0668A1-D787-48E5-9F81-6356B9B44277}" dt="2021-11-14T06:40:53.308" v="3713" actId="1076"/>
          <ac:spMkLst>
            <pc:docMk/>
            <pc:sldMk cId="1514561454" sldId="492"/>
            <ac:spMk id="22" creationId="{CE9B8D5F-44AE-4106-A038-B4046CB47BDE}"/>
          </ac:spMkLst>
        </pc:spChg>
        <pc:spChg chg="add mod">
          <ac:chgData name="董 广忠" userId="5b580d89af8ef92e" providerId="LiveId" clId="{CA0668A1-D787-48E5-9F81-6356B9B44277}" dt="2021-11-14T06:40:53.308" v="3713" actId="1076"/>
          <ac:spMkLst>
            <pc:docMk/>
            <pc:sldMk cId="1514561454" sldId="492"/>
            <ac:spMk id="23" creationId="{C12C286E-0EC9-43BB-AAF3-06BE0EFB6E5E}"/>
          </ac:spMkLst>
        </pc:spChg>
        <pc:spChg chg="add mod">
          <ac:chgData name="董 广忠" userId="5b580d89af8ef92e" providerId="LiveId" clId="{CA0668A1-D787-48E5-9F81-6356B9B44277}" dt="2021-11-14T06:40:53.308" v="3713" actId="1076"/>
          <ac:spMkLst>
            <pc:docMk/>
            <pc:sldMk cId="1514561454" sldId="492"/>
            <ac:spMk id="28" creationId="{64DDD472-8B46-4325-B350-1A53D892418A}"/>
          </ac:spMkLst>
        </pc:spChg>
        <pc:spChg chg="del">
          <ac:chgData name="董 广忠" userId="5b580d89af8ef92e" providerId="LiveId" clId="{CA0668A1-D787-48E5-9F81-6356B9B44277}" dt="2021-11-14T06:09:24.307" v="2919" actId="478"/>
          <ac:spMkLst>
            <pc:docMk/>
            <pc:sldMk cId="1514561454" sldId="492"/>
            <ac:spMk id="32" creationId="{81E35327-9F13-407F-B4D7-76D93CFABCF0}"/>
          </ac:spMkLst>
        </pc:spChg>
        <pc:spChg chg="del mod topLvl">
          <ac:chgData name="董 广忠" userId="5b580d89af8ef92e" providerId="LiveId" clId="{CA0668A1-D787-48E5-9F81-6356B9B44277}" dt="2021-11-14T06:40:06.797" v="3701" actId="478"/>
          <ac:spMkLst>
            <pc:docMk/>
            <pc:sldMk cId="1514561454" sldId="492"/>
            <ac:spMk id="39" creationId="{D07C31A2-04A7-40BE-B519-2A623B4BE0FC}"/>
          </ac:spMkLst>
        </pc:spChg>
        <pc:spChg chg="add mod">
          <ac:chgData name="董 广忠" userId="5b580d89af8ef92e" providerId="LiveId" clId="{CA0668A1-D787-48E5-9F81-6356B9B44277}" dt="2021-11-14T06:42:13.836" v="3858" actId="20577"/>
          <ac:spMkLst>
            <pc:docMk/>
            <pc:sldMk cId="1514561454" sldId="492"/>
            <ac:spMk id="40" creationId="{2C3E4DCD-4578-4C45-9BC2-2F0E464C90D3}"/>
          </ac:spMkLst>
        </pc:spChg>
        <pc:grpChg chg="add del mod">
          <ac:chgData name="董 广忠" userId="5b580d89af8ef92e" providerId="LiveId" clId="{CA0668A1-D787-48E5-9F81-6356B9B44277}" dt="2021-11-14T06:40:06.797" v="3701" actId="478"/>
          <ac:grpSpMkLst>
            <pc:docMk/>
            <pc:sldMk cId="1514561454" sldId="492"/>
            <ac:grpSpMk id="37" creationId="{DECE55BF-36A5-49FA-B246-7EF094BEEFBD}"/>
          </ac:grpSpMkLst>
        </pc:grpChg>
        <pc:graphicFrameChg chg="add mod">
          <ac:chgData name="董 广忠" userId="5b580d89af8ef92e" providerId="LiveId" clId="{CA0668A1-D787-48E5-9F81-6356B9B44277}" dt="2021-11-14T06:40:56.961" v="3714" actId="1076"/>
          <ac:graphicFrameMkLst>
            <pc:docMk/>
            <pc:sldMk cId="1514561454" sldId="492"/>
            <ac:graphicFrameMk id="24" creationId="{CDC4631E-461D-447A-BD6C-04613907834F}"/>
          </ac:graphicFrameMkLst>
        </pc:graphicFrameChg>
        <pc:graphicFrameChg chg="add del mod">
          <ac:chgData name="董 广忠" userId="5b580d89af8ef92e" providerId="LiveId" clId="{CA0668A1-D787-48E5-9F81-6356B9B44277}" dt="2021-11-14T06:40:46.050" v="3711" actId="478"/>
          <ac:graphicFrameMkLst>
            <pc:docMk/>
            <pc:sldMk cId="1514561454" sldId="492"/>
            <ac:graphicFrameMk id="33" creationId="{CC7B8DA9-C0DA-49CD-882E-2420AE98B43E}"/>
          </ac:graphicFrameMkLst>
        </pc:graphicFrameChg>
        <pc:graphicFrameChg chg="add mod">
          <ac:chgData name="董 广忠" userId="5b580d89af8ef92e" providerId="LiveId" clId="{CA0668A1-D787-48E5-9F81-6356B9B44277}" dt="2021-11-14T06:40:48.795" v="3712" actId="1076"/>
          <ac:graphicFrameMkLst>
            <pc:docMk/>
            <pc:sldMk cId="1514561454" sldId="492"/>
            <ac:graphicFrameMk id="36" creationId="{9E757882-2775-4C2D-B13A-5681B033FE54}"/>
          </ac:graphicFrameMkLst>
        </pc:graphicFrameChg>
        <pc:picChg chg="add mod">
          <ac:chgData name="董 广忠" userId="5b580d89af8ef92e" providerId="LiveId" clId="{CA0668A1-D787-48E5-9F81-6356B9B44277}" dt="2021-11-14T06:40:53.308" v="3713" actId="1076"/>
          <ac:picMkLst>
            <pc:docMk/>
            <pc:sldMk cId="1514561454" sldId="492"/>
            <ac:picMk id="3" creationId="{58D11E8A-0734-4C18-A702-047B1767DD5F}"/>
          </ac:picMkLst>
        </pc:picChg>
        <pc:picChg chg="add del mod">
          <ac:chgData name="董 广忠" userId="5b580d89af8ef92e" providerId="LiveId" clId="{CA0668A1-D787-48E5-9F81-6356B9B44277}" dt="2021-11-14T06:40:45.321" v="3710" actId="478"/>
          <ac:picMkLst>
            <pc:docMk/>
            <pc:sldMk cId="1514561454" sldId="492"/>
            <ac:picMk id="29" creationId="{78F9E9F4-B86F-4EA3-BC5E-31380E59EAF2}"/>
          </ac:picMkLst>
        </pc:picChg>
        <pc:picChg chg="del">
          <ac:chgData name="董 广忠" userId="5b580d89af8ef92e" providerId="LiveId" clId="{CA0668A1-D787-48E5-9F81-6356B9B44277}" dt="2021-11-14T06:09:24.307" v="2919" actId="478"/>
          <ac:picMkLst>
            <pc:docMk/>
            <pc:sldMk cId="1514561454" sldId="492"/>
            <ac:picMk id="30" creationId="{ABDE8AAA-8D07-4322-800A-1841D15DB183}"/>
          </ac:picMkLst>
        </pc:picChg>
        <pc:picChg chg="del">
          <ac:chgData name="董 广忠" userId="5b580d89af8ef92e" providerId="LiveId" clId="{CA0668A1-D787-48E5-9F81-6356B9B44277}" dt="2021-11-14T06:09:24.307" v="2919" actId="478"/>
          <ac:picMkLst>
            <pc:docMk/>
            <pc:sldMk cId="1514561454" sldId="492"/>
            <ac:picMk id="31" creationId="{2DF6AD3C-FF0F-40D3-983F-45FF1F57F791}"/>
          </ac:picMkLst>
        </pc:picChg>
        <pc:picChg chg="add del mod">
          <ac:chgData name="董 广忠" userId="5b580d89af8ef92e" providerId="LiveId" clId="{CA0668A1-D787-48E5-9F81-6356B9B44277}" dt="2021-11-14T06:39:59.489" v="3698" actId="478"/>
          <ac:picMkLst>
            <pc:docMk/>
            <pc:sldMk cId="1514561454" sldId="492"/>
            <ac:picMk id="34" creationId="{7AD26138-5DE4-40F7-99AA-120F84238A3E}"/>
          </ac:picMkLst>
        </pc:picChg>
        <pc:picChg chg="add del mod">
          <ac:chgData name="董 广忠" userId="5b580d89af8ef92e" providerId="LiveId" clId="{CA0668A1-D787-48E5-9F81-6356B9B44277}" dt="2021-11-14T06:40:14.909" v="3704" actId="478"/>
          <ac:picMkLst>
            <pc:docMk/>
            <pc:sldMk cId="1514561454" sldId="492"/>
            <ac:picMk id="35" creationId="{320F08A3-281C-4106-88E7-A61FFDA0FBBD}"/>
          </ac:picMkLst>
        </pc:picChg>
        <pc:picChg chg="mod topLvl">
          <ac:chgData name="董 广忠" userId="5b580d89af8ef92e" providerId="LiveId" clId="{CA0668A1-D787-48E5-9F81-6356B9B44277}" dt="2021-11-14T06:40:53.308" v="3713" actId="1076"/>
          <ac:picMkLst>
            <pc:docMk/>
            <pc:sldMk cId="1514561454" sldId="492"/>
            <ac:picMk id="38" creationId="{3253F60B-27B1-448B-9463-62D04A6727FD}"/>
          </ac:picMkLst>
        </pc:picChg>
      </pc:sldChg>
      <pc:sldChg chg="addSp delSp modSp add mod delAnim modAnim">
        <pc:chgData name="董 广忠" userId="5b580d89af8ef92e" providerId="LiveId" clId="{CA0668A1-D787-48E5-9F81-6356B9B44277}" dt="2021-11-14T06:12:06.784" v="2958"/>
        <pc:sldMkLst>
          <pc:docMk/>
          <pc:sldMk cId="561931907" sldId="493"/>
        </pc:sldMkLst>
        <pc:spChg chg="del">
          <ac:chgData name="董 广忠" userId="5b580d89af8ef92e" providerId="LiveId" clId="{CA0668A1-D787-48E5-9F81-6356B9B44277}" dt="2021-11-14T06:11:12.423" v="2945" actId="478"/>
          <ac:spMkLst>
            <pc:docMk/>
            <pc:sldMk cId="561931907" sldId="493"/>
            <ac:spMk id="32" creationId="{81E35327-9F13-407F-B4D7-76D93CFABCF0}"/>
          </ac:spMkLst>
        </pc:spChg>
        <pc:spChg chg="mod">
          <ac:chgData name="董 广忠" userId="5b580d89af8ef92e" providerId="LiveId" clId="{CA0668A1-D787-48E5-9F81-6356B9B44277}" dt="2021-11-14T06:10:51.924" v="2940" actId="2711"/>
          <ac:spMkLst>
            <pc:docMk/>
            <pc:sldMk cId="561931907" sldId="493"/>
            <ac:spMk id="49" creationId="{5816C42D-33D9-45E4-900E-875F7C2B937D}"/>
          </ac:spMkLst>
        </pc:spChg>
        <pc:spChg chg="mod">
          <ac:chgData name="董 广忠" userId="5b580d89af8ef92e" providerId="LiveId" clId="{CA0668A1-D787-48E5-9F81-6356B9B44277}" dt="2021-11-14T06:10:51.924" v="2940" actId="2711"/>
          <ac:spMkLst>
            <pc:docMk/>
            <pc:sldMk cId="561931907" sldId="493"/>
            <ac:spMk id="51" creationId="{94EE6080-DBD2-4A5F-AC19-16FDAC331A2B}"/>
          </ac:spMkLst>
        </pc:spChg>
        <pc:spChg chg="mod">
          <ac:chgData name="董 广忠" userId="5b580d89af8ef92e" providerId="LiveId" clId="{CA0668A1-D787-48E5-9F81-6356B9B44277}" dt="2021-11-14T06:10:51.924" v="2940" actId="2711"/>
          <ac:spMkLst>
            <pc:docMk/>
            <pc:sldMk cId="561931907" sldId="493"/>
            <ac:spMk id="52" creationId="{703202F6-02DF-49BA-B1F5-95FE5491177F}"/>
          </ac:spMkLst>
        </pc:spChg>
        <pc:spChg chg="mod">
          <ac:chgData name="董 广忠" userId="5b580d89af8ef92e" providerId="LiveId" clId="{CA0668A1-D787-48E5-9F81-6356B9B44277}" dt="2021-11-14T06:10:51.924" v="2940" actId="2711"/>
          <ac:spMkLst>
            <pc:docMk/>
            <pc:sldMk cId="561931907" sldId="493"/>
            <ac:spMk id="53" creationId="{92525231-F625-416C-9406-30EB1D33DF29}"/>
          </ac:spMkLst>
        </pc:spChg>
        <pc:spChg chg="mod">
          <ac:chgData name="董 广忠" userId="5b580d89af8ef92e" providerId="LiveId" clId="{CA0668A1-D787-48E5-9F81-6356B9B44277}" dt="2021-11-14T06:10:51.924" v="2940" actId="2711"/>
          <ac:spMkLst>
            <pc:docMk/>
            <pc:sldMk cId="561931907" sldId="493"/>
            <ac:spMk id="54" creationId="{0E4D967B-668C-46F7-A33B-2C8386455335}"/>
          </ac:spMkLst>
        </pc:spChg>
        <pc:spChg chg="mod">
          <ac:chgData name="董 广忠" userId="5b580d89af8ef92e" providerId="LiveId" clId="{CA0668A1-D787-48E5-9F81-6356B9B44277}" dt="2021-11-14T06:10:51.924" v="2940" actId="2711"/>
          <ac:spMkLst>
            <pc:docMk/>
            <pc:sldMk cId="561931907" sldId="493"/>
            <ac:spMk id="55" creationId="{73734BA0-2564-4F09-A8B1-F76D76FF6347}"/>
          </ac:spMkLst>
        </pc:spChg>
        <pc:spChg chg="mod">
          <ac:chgData name="董 广忠" userId="5b580d89af8ef92e" providerId="LiveId" clId="{CA0668A1-D787-48E5-9F81-6356B9B44277}" dt="2021-11-14T06:10:51.924" v="2940" actId="2711"/>
          <ac:spMkLst>
            <pc:docMk/>
            <pc:sldMk cId="561931907" sldId="493"/>
            <ac:spMk id="56" creationId="{567689D1-2672-4616-BEC6-EFA4B0867AF3}"/>
          </ac:spMkLst>
        </pc:spChg>
        <pc:spChg chg="mod">
          <ac:chgData name="董 广忠" userId="5b580d89af8ef92e" providerId="LiveId" clId="{CA0668A1-D787-48E5-9F81-6356B9B44277}" dt="2021-11-14T06:10:51.924" v="2940" actId="2711"/>
          <ac:spMkLst>
            <pc:docMk/>
            <pc:sldMk cId="561931907" sldId="493"/>
            <ac:spMk id="58" creationId="{7762C64F-61A9-459F-9E4C-D6CC8A114FE3}"/>
          </ac:spMkLst>
        </pc:spChg>
        <pc:spChg chg="mod">
          <ac:chgData name="董 广忠" userId="5b580d89af8ef92e" providerId="LiveId" clId="{CA0668A1-D787-48E5-9F81-6356B9B44277}" dt="2021-11-14T06:10:51.924" v="2940" actId="2711"/>
          <ac:spMkLst>
            <pc:docMk/>
            <pc:sldMk cId="561931907" sldId="493"/>
            <ac:spMk id="59" creationId="{D7E60859-14D8-4D4F-8703-86E6C6EA4338}"/>
          </ac:spMkLst>
        </pc:spChg>
        <pc:spChg chg="mod">
          <ac:chgData name="董 广忠" userId="5b580d89af8ef92e" providerId="LiveId" clId="{CA0668A1-D787-48E5-9F81-6356B9B44277}" dt="2021-11-14T06:10:51.924" v="2940" actId="2711"/>
          <ac:spMkLst>
            <pc:docMk/>
            <pc:sldMk cId="561931907" sldId="493"/>
            <ac:spMk id="60" creationId="{A9294EE1-571B-45EE-B79B-3C08BF7DAE6D}"/>
          </ac:spMkLst>
        </pc:spChg>
        <pc:spChg chg="add mod">
          <ac:chgData name="董 广忠" userId="5b580d89af8ef92e" providerId="LiveId" clId="{CA0668A1-D787-48E5-9F81-6356B9B44277}" dt="2021-11-14T06:12:05.143" v="2957" actId="164"/>
          <ac:spMkLst>
            <pc:docMk/>
            <pc:sldMk cId="561931907" sldId="493"/>
            <ac:spMk id="66" creationId="{960E4D50-3E84-4692-AAFC-EFDE19FBF8F6}"/>
          </ac:spMkLst>
        </pc:spChg>
        <pc:grpChg chg="add mod">
          <ac:chgData name="董 广忠" userId="5b580d89af8ef92e" providerId="LiveId" clId="{CA0668A1-D787-48E5-9F81-6356B9B44277}" dt="2021-11-14T06:12:05.143" v="2957" actId="164"/>
          <ac:grpSpMkLst>
            <pc:docMk/>
            <pc:sldMk cId="561931907" sldId="493"/>
            <ac:grpSpMk id="2" creationId="{B80D2799-E2CA-4251-A3ED-09B4516A6147}"/>
          </ac:grpSpMkLst>
        </pc:grpChg>
        <pc:grpChg chg="del">
          <ac:chgData name="董 广忠" userId="5b580d89af8ef92e" providerId="LiveId" clId="{CA0668A1-D787-48E5-9F81-6356B9B44277}" dt="2021-11-14T06:10:41.199" v="2936" actId="478"/>
          <ac:grpSpMkLst>
            <pc:docMk/>
            <pc:sldMk cId="561931907" sldId="493"/>
            <ac:grpSpMk id="33" creationId="{D9929488-B5F9-476C-8A3F-DF2A2289EFCB}"/>
          </ac:grpSpMkLst>
        </pc:grpChg>
        <pc:grpChg chg="add mod">
          <ac:chgData name="董 广忠" userId="5b580d89af8ef92e" providerId="LiveId" clId="{CA0668A1-D787-48E5-9F81-6356B9B44277}" dt="2021-11-14T06:10:45.147" v="2938" actId="1076"/>
          <ac:grpSpMkLst>
            <pc:docMk/>
            <pc:sldMk cId="561931907" sldId="493"/>
            <ac:grpSpMk id="47" creationId="{1B00E9A0-246A-4A06-B621-57EA3F1FF861}"/>
          </ac:grpSpMkLst>
        </pc:grpChg>
        <pc:grpChg chg="mod">
          <ac:chgData name="董 广忠" userId="5b580d89af8ef92e" providerId="LiveId" clId="{CA0668A1-D787-48E5-9F81-6356B9B44277}" dt="2021-11-14T06:10:41.593" v="2937"/>
          <ac:grpSpMkLst>
            <pc:docMk/>
            <pc:sldMk cId="561931907" sldId="493"/>
            <ac:grpSpMk id="48" creationId="{AA875116-B4FC-4134-B1DB-3061B0848526}"/>
          </ac:grpSpMkLst>
        </pc:grpChg>
        <pc:grpChg chg="mod">
          <ac:chgData name="董 广忠" userId="5b580d89af8ef92e" providerId="LiveId" clId="{CA0668A1-D787-48E5-9F81-6356B9B44277}" dt="2021-11-14T06:10:41.593" v="2937"/>
          <ac:grpSpMkLst>
            <pc:docMk/>
            <pc:sldMk cId="561931907" sldId="493"/>
            <ac:grpSpMk id="50" creationId="{78C6F8A9-F201-4F45-BFC0-23B847C13117}"/>
          </ac:grpSpMkLst>
        </pc:grpChg>
        <pc:grpChg chg="mod">
          <ac:chgData name="董 广忠" userId="5b580d89af8ef92e" providerId="LiveId" clId="{CA0668A1-D787-48E5-9F81-6356B9B44277}" dt="2021-11-14T06:10:41.593" v="2937"/>
          <ac:grpSpMkLst>
            <pc:docMk/>
            <pc:sldMk cId="561931907" sldId="493"/>
            <ac:grpSpMk id="57" creationId="{4819B7B3-F286-49CB-B7AF-EBFB145E3021}"/>
          </ac:grpSpMkLst>
        </pc:grpChg>
        <pc:graphicFrameChg chg="add mod">
          <ac:chgData name="董 广忠" userId="5b580d89af8ef92e" providerId="LiveId" clId="{CA0668A1-D787-48E5-9F81-6356B9B44277}" dt="2021-11-14T06:11:41.318" v="2952" actId="1076"/>
          <ac:graphicFrameMkLst>
            <pc:docMk/>
            <pc:sldMk cId="561931907" sldId="493"/>
            <ac:graphicFrameMk id="62" creationId="{BAEE46E1-7DF0-4DCE-96E8-440B6546D5EE}"/>
          </ac:graphicFrameMkLst>
        </pc:graphicFrameChg>
        <pc:graphicFrameChg chg="add mod">
          <ac:chgData name="董 广忠" userId="5b580d89af8ef92e" providerId="LiveId" clId="{CA0668A1-D787-48E5-9F81-6356B9B44277}" dt="2021-11-14T06:11:41.318" v="2952" actId="1076"/>
          <ac:graphicFrameMkLst>
            <pc:docMk/>
            <pc:sldMk cId="561931907" sldId="493"/>
            <ac:graphicFrameMk id="63" creationId="{FF97B6C0-F6C5-40A3-B8C5-057CFBD7ECF0}"/>
          </ac:graphicFrameMkLst>
        </pc:graphicFrameChg>
        <pc:graphicFrameChg chg="add mod">
          <ac:chgData name="董 广忠" userId="5b580d89af8ef92e" providerId="LiveId" clId="{CA0668A1-D787-48E5-9F81-6356B9B44277}" dt="2021-11-14T06:11:41.318" v="2952" actId="1076"/>
          <ac:graphicFrameMkLst>
            <pc:docMk/>
            <pc:sldMk cId="561931907" sldId="493"/>
            <ac:graphicFrameMk id="64" creationId="{FE8C86E5-2745-4C20-A49B-F4D759EA2E36}"/>
          </ac:graphicFrameMkLst>
        </pc:graphicFrameChg>
        <pc:picChg chg="del">
          <ac:chgData name="董 广忠" userId="5b580d89af8ef92e" providerId="LiveId" clId="{CA0668A1-D787-48E5-9F81-6356B9B44277}" dt="2021-11-14T06:11:07.602" v="2943" actId="478"/>
          <ac:picMkLst>
            <pc:docMk/>
            <pc:sldMk cId="561931907" sldId="493"/>
            <ac:picMk id="30" creationId="{ABDE8AAA-8D07-4322-800A-1841D15DB183}"/>
          </ac:picMkLst>
        </pc:picChg>
        <pc:picChg chg="del">
          <ac:chgData name="董 广忠" userId="5b580d89af8ef92e" providerId="LiveId" clId="{CA0668A1-D787-48E5-9F81-6356B9B44277}" dt="2021-11-14T06:11:09.552" v="2944" actId="478"/>
          <ac:picMkLst>
            <pc:docMk/>
            <pc:sldMk cId="561931907" sldId="493"/>
            <ac:picMk id="31" creationId="{2DF6AD3C-FF0F-40D3-983F-45FF1F57F791}"/>
          </ac:picMkLst>
        </pc:picChg>
        <pc:picChg chg="add mod">
          <ac:chgData name="董 广忠" userId="5b580d89af8ef92e" providerId="LiveId" clId="{CA0668A1-D787-48E5-9F81-6356B9B44277}" dt="2021-11-14T06:11:20.609" v="2949" actId="1076"/>
          <ac:picMkLst>
            <pc:docMk/>
            <pc:sldMk cId="561931907" sldId="493"/>
            <ac:picMk id="61" creationId="{98FFC56B-725D-438E-BB27-821732197EE8}"/>
          </ac:picMkLst>
        </pc:picChg>
        <pc:picChg chg="add mod">
          <ac:chgData name="董 广忠" userId="5b580d89af8ef92e" providerId="LiveId" clId="{CA0668A1-D787-48E5-9F81-6356B9B44277}" dt="2021-11-14T06:12:05.143" v="2957" actId="164"/>
          <ac:picMkLst>
            <pc:docMk/>
            <pc:sldMk cId="561931907" sldId="493"/>
            <ac:picMk id="65" creationId="{1DAE73FA-9D4F-4630-A5F5-0942EA30B8E4}"/>
          </ac:picMkLst>
        </pc:picChg>
      </pc:sldChg>
      <pc:sldChg chg="addSp delSp modSp add mod delAnim modAnim">
        <pc:chgData name="董 广忠" userId="5b580d89af8ef92e" providerId="LiveId" clId="{CA0668A1-D787-48E5-9F81-6356B9B44277}" dt="2021-11-14T06:17:25.252" v="3106" actId="1076"/>
        <pc:sldMkLst>
          <pc:docMk/>
          <pc:sldMk cId="3128037372" sldId="494"/>
        </pc:sldMkLst>
        <pc:spChg chg="add mod">
          <ac:chgData name="董 广忠" userId="5b580d89af8ef92e" providerId="LiveId" clId="{CA0668A1-D787-48E5-9F81-6356B9B44277}" dt="2021-11-14T06:17:19.492" v="3105" actId="1076"/>
          <ac:spMkLst>
            <pc:docMk/>
            <pc:sldMk cId="3128037372" sldId="494"/>
            <ac:spMk id="36" creationId="{68523083-049F-4FB2-BBDB-F759631A0C97}"/>
          </ac:spMkLst>
        </pc:spChg>
        <pc:spChg chg="add mod">
          <ac:chgData name="董 广忠" userId="5b580d89af8ef92e" providerId="LiveId" clId="{CA0668A1-D787-48E5-9F81-6356B9B44277}" dt="2021-11-14T06:17:25.252" v="3106" actId="1076"/>
          <ac:spMkLst>
            <pc:docMk/>
            <pc:sldMk cId="3128037372" sldId="494"/>
            <ac:spMk id="39" creationId="{3CEDB0CA-85DD-4A69-8F83-93B92A434978}"/>
          </ac:spMkLst>
        </pc:spChg>
        <pc:spChg chg="add del mod">
          <ac:chgData name="董 广忠" userId="5b580d89af8ef92e" providerId="LiveId" clId="{CA0668A1-D787-48E5-9F81-6356B9B44277}" dt="2021-11-14T06:15:10.205" v="3033" actId="478"/>
          <ac:spMkLst>
            <pc:docMk/>
            <pc:sldMk cId="3128037372" sldId="494"/>
            <ac:spMk id="43" creationId="{173CEE84-B2C1-49F8-B88A-FAFBB1626E70}"/>
          </ac:spMkLst>
        </pc:spChg>
        <pc:spChg chg="mod">
          <ac:chgData name="董 广忠" userId="5b580d89af8ef92e" providerId="LiveId" clId="{CA0668A1-D787-48E5-9F81-6356B9B44277}" dt="2021-11-14T06:17:06.661" v="3104" actId="1076"/>
          <ac:spMkLst>
            <pc:docMk/>
            <pc:sldMk cId="3128037372" sldId="494"/>
            <ac:spMk id="66" creationId="{960E4D50-3E84-4692-AAFC-EFDE19FBF8F6}"/>
          </ac:spMkLst>
        </pc:spChg>
        <pc:grpChg chg="mod">
          <ac:chgData name="董 广忠" userId="5b580d89af8ef92e" providerId="LiveId" clId="{CA0668A1-D787-48E5-9F81-6356B9B44277}" dt="2021-11-14T06:17:06.661" v="3104" actId="1076"/>
          <ac:grpSpMkLst>
            <pc:docMk/>
            <pc:sldMk cId="3128037372" sldId="494"/>
            <ac:grpSpMk id="2" creationId="{B80D2799-E2CA-4251-A3ED-09B4516A6147}"/>
          </ac:grpSpMkLst>
        </pc:grpChg>
        <pc:grpChg chg="del">
          <ac:chgData name="董 广忠" userId="5b580d89af8ef92e" providerId="LiveId" clId="{CA0668A1-D787-48E5-9F81-6356B9B44277}" dt="2021-11-14T06:14:07.181" v="2973" actId="478"/>
          <ac:grpSpMkLst>
            <pc:docMk/>
            <pc:sldMk cId="3128037372" sldId="494"/>
            <ac:grpSpMk id="47" creationId="{1B00E9A0-246A-4A06-B621-57EA3F1FF861}"/>
          </ac:grpSpMkLst>
        </pc:grpChg>
        <pc:graphicFrameChg chg="add del mod replId">
          <ac:chgData name="董 广忠" userId="5b580d89af8ef92e" providerId="LiveId" clId="{CA0668A1-D787-48E5-9F81-6356B9B44277}" dt="2021-11-14T06:14:15.888" v="2976"/>
          <ac:graphicFrameMkLst>
            <pc:docMk/>
            <pc:sldMk cId="3128037372" sldId="494"/>
            <ac:graphicFrameMk id="3" creationId="{173CEE84-B2C1-49F8-B88A-FAFBB1626E70}"/>
          </ac:graphicFrameMkLst>
        </pc:graphicFrameChg>
        <pc:graphicFrameChg chg="add del mod">
          <ac:chgData name="董 广忠" userId="5b580d89af8ef92e" providerId="LiveId" clId="{CA0668A1-D787-48E5-9F81-6356B9B44277}" dt="2021-11-14T06:16:07.077" v="3067" actId="478"/>
          <ac:graphicFrameMkLst>
            <pc:docMk/>
            <pc:sldMk cId="3128037372" sldId="494"/>
            <ac:graphicFrameMk id="37" creationId="{88DBF0AF-251E-4F03-8780-A9BA28145CCC}"/>
          </ac:graphicFrameMkLst>
        </pc:graphicFrameChg>
        <pc:graphicFrameChg chg="add mod">
          <ac:chgData name="董 广忠" userId="5b580d89af8ef92e" providerId="LiveId" clId="{CA0668A1-D787-48E5-9F81-6356B9B44277}" dt="2021-11-14T06:13:38.543" v="2967" actId="1076"/>
          <ac:graphicFrameMkLst>
            <pc:docMk/>
            <pc:sldMk cId="3128037372" sldId="494"/>
            <ac:graphicFrameMk id="38" creationId="{ADEACC55-E546-41CF-B556-D02F9B473277}"/>
          </ac:graphicFrameMkLst>
        </pc:graphicFrameChg>
        <pc:graphicFrameChg chg="add del mod">
          <ac:chgData name="董 广忠" userId="5b580d89af8ef92e" providerId="LiveId" clId="{CA0668A1-D787-48E5-9F81-6356B9B44277}" dt="2021-11-14T06:16:47.900" v="3100" actId="478"/>
          <ac:graphicFrameMkLst>
            <pc:docMk/>
            <pc:sldMk cId="3128037372" sldId="494"/>
            <ac:graphicFrameMk id="41" creationId="{7B35B84E-C98D-400F-92A2-F2E5FCED3C56}"/>
          </ac:graphicFrameMkLst>
        </pc:graphicFrameChg>
        <pc:graphicFrameChg chg="add mod">
          <ac:chgData name="董 广忠" userId="5b580d89af8ef92e" providerId="LiveId" clId="{CA0668A1-D787-48E5-9F81-6356B9B44277}" dt="2021-11-14T06:17:25.252" v="3106" actId="1076"/>
          <ac:graphicFrameMkLst>
            <pc:docMk/>
            <pc:sldMk cId="3128037372" sldId="494"/>
            <ac:graphicFrameMk id="42" creationId="{EDE9BB7E-5D8B-417D-9424-4F5ACFAEB91F}"/>
          </ac:graphicFrameMkLst>
        </pc:graphicFrameChg>
        <pc:graphicFrameChg chg="del">
          <ac:chgData name="董 广忠" userId="5b580d89af8ef92e" providerId="LiveId" clId="{CA0668A1-D787-48E5-9F81-6356B9B44277}" dt="2021-11-14T06:13:07.861" v="2960" actId="478"/>
          <ac:graphicFrameMkLst>
            <pc:docMk/>
            <pc:sldMk cId="3128037372" sldId="494"/>
            <ac:graphicFrameMk id="62" creationId="{BAEE46E1-7DF0-4DCE-96E8-440B6546D5EE}"/>
          </ac:graphicFrameMkLst>
        </pc:graphicFrameChg>
        <pc:graphicFrameChg chg="del">
          <ac:chgData name="董 广忠" userId="5b580d89af8ef92e" providerId="LiveId" clId="{CA0668A1-D787-48E5-9F81-6356B9B44277}" dt="2021-11-14T06:13:07.861" v="2960" actId="478"/>
          <ac:graphicFrameMkLst>
            <pc:docMk/>
            <pc:sldMk cId="3128037372" sldId="494"/>
            <ac:graphicFrameMk id="63" creationId="{FF97B6C0-F6C5-40A3-B8C5-057CFBD7ECF0}"/>
          </ac:graphicFrameMkLst>
        </pc:graphicFrameChg>
        <pc:graphicFrameChg chg="del">
          <ac:chgData name="董 广忠" userId="5b580d89af8ef92e" providerId="LiveId" clId="{CA0668A1-D787-48E5-9F81-6356B9B44277}" dt="2021-11-14T06:13:07.861" v="2960" actId="478"/>
          <ac:graphicFrameMkLst>
            <pc:docMk/>
            <pc:sldMk cId="3128037372" sldId="494"/>
            <ac:graphicFrameMk id="64" creationId="{FE8C86E5-2745-4C20-A49B-F4D759EA2E36}"/>
          </ac:graphicFrameMkLst>
        </pc:graphicFrameChg>
        <pc:picChg chg="del mod replST">
          <ac:chgData name="董 广忠" userId="5b580d89af8ef92e" providerId="LiveId" clId="{CA0668A1-D787-48E5-9F81-6356B9B44277}" dt="2021-11-14T06:15:06.513" v="3030" actId="478"/>
          <ac:picMkLst>
            <pc:docMk/>
            <pc:sldMk cId="3128037372" sldId="494"/>
            <ac:picMk id="6" creationId="{1CB66F73-1B44-47E9-910E-7DB8E5078F7E}"/>
          </ac:picMkLst>
        </pc:picChg>
        <pc:picChg chg="mod ord replST">
          <ac:chgData name="董 广忠" userId="5b580d89af8ef92e" providerId="LiveId" clId="{CA0668A1-D787-48E5-9F81-6356B9B44277}" dt="2021-11-14T06:16:58.798" v="3101" actId="1076"/>
          <ac:picMkLst>
            <pc:docMk/>
            <pc:sldMk cId="3128037372" sldId="494"/>
            <ac:picMk id="8" creationId="{16D297EA-E639-4A40-9417-36790F533182}"/>
          </ac:picMkLst>
        </pc:picChg>
        <pc:picChg chg="mod ord replST">
          <ac:chgData name="董 广忠" userId="5b580d89af8ef92e" providerId="LiveId" clId="{CA0668A1-D787-48E5-9F81-6356B9B44277}" dt="2021-11-14T06:17:01.142" v="3102" actId="1076"/>
          <ac:picMkLst>
            <pc:docMk/>
            <pc:sldMk cId="3128037372" sldId="494"/>
            <ac:picMk id="13" creationId="{F174450C-DBA2-4659-BDB0-49F7D612B14F}"/>
          </ac:picMkLst>
        </pc:picChg>
        <pc:picChg chg="mod ord replST">
          <ac:chgData name="董 广忠" userId="5b580d89af8ef92e" providerId="LiveId" clId="{CA0668A1-D787-48E5-9F81-6356B9B44277}" dt="2021-11-14T06:17:03.986" v="3103" actId="1076"/>
          <ac:picMkLst>
            <pc:docMk/>
            <pc:sldMk cId="3128037372" sldId="494"/>
            <ac:picMk id="15" creationId="{194E3C36-4F99-4E97-BD41-9E08EDAF93FA}"/>
          </ac:picMkLst>
        </pc:picChg>
        <pc:picChg chg="add mod">
          <ac:chgData name="董 广忠" userId="5b580d89af8ef92e" providerId="LiveId" clId="{CA0668A1-D787-48E5-9F81-6356B9B44277}" dt="2021-11-14T06:17:19.492" v="3105" actId="1076"/>
          <ac:picMkLst>
            <pc:docMk/>
            <pc:sldMk cId="3128037372" sldId="494"/>
            <ac:picMk id="35" creationId="{1BB9A716-28EE-4AE8-8969-63011AF6982D}"/>
          </ac:picMkLst>
        </pc:picChg>
        <pc:picChg chg="add mod">
          <ac:chgData name="董 广忠" userId="5b580d89af8ef92e" providerId="LiveId" clId="{CA0668A1-D787-48E5-9F81-6356B9B44277}" dt="2021-11-14T06:17:25.252" v="3106" actId="1076"/>
          <ac:picMkLst>
            <pc:docMk/>
            <pc:sldMk cId="3128037372" sldId="494"/>
            <ac:picMk id="40" creationId="{DD4BA97B-7D37-42BD-B1D3-9BE3E582D087}"/>
          </ac:picMkLst>
        </pc:picChg>
        <pc:picChg chg="del mod">
          <ac:chgData name="董 广忠" userId="5b580d89af8ef92e" providerId="LiveId" clId="{CA0668A1-D787-48E5-9F81-6356B9B44277}" dt="2021-11-14T06:13:26.081" v="2964" actId="478"/>
          <ac:picMkLst>
            <pc:docMk/>
            <pc:sldMk cId="3128037372" sldId="494"/>
            <ac:picMk id="61" creationId="{98FFC56B-725D-438E-BB27-821732197EE8}"/>
          </ac:picMkLst>
        </pc:picChg>
        <pc:picChg chg="mod">
          <ac:chgData name="董 广忠" userId="5b580d89af8ef92e" providerId="LiveId" clId="{CA0668A1-D787-48E5-9F81-6356B9B44277}" dt="2021-11-14T06:17:06.661" v="3104" actId="1076"/>
          <ac:picMkLst>
            <pc:docMk/>
            <pc:sldMk cId="3128037372" sldId="494"/>
            <ac:picMk id="65" creationId="{1DAE73FA-9D4F-4630-A5F5-0942EA30B8E4}"/>
          </ac:picMkLst>
        </pc:picChg>
        <pc:picChg chg="add del mod">
          <ac:chgData name="董 广忠" userId="5b580d89af8ef92e" providerId="LiveId" clId="{CA0668A1-D787-48E5-9F81-6356B9B44277}" dt="2021-11-14T06:16:01.795" v="3063" actId="478"/>
          <ac:picMkLst>
            <pc:docMk/>
            <pc:sldMk cId="3128037372" sldId="494"/>
            <ac:picMk id="67" creationId="{82F74276-35B6-42F9-8FA6-6CDDC603458C}"/>
          </ac:picMkLst>
        </pc:picChg>
        <pc:picChg chg="add del mod">
          <ac:chgData name="董 广忠" userId="5b580d89af8ef92e" providerId="LiveId" clId="{CA0668A1-D787-48E5-9F81-6356B9B44277}" dt="2021-11-14T06:16:41.230" v="3096" actId="478"/>
          <ac:picMkLst>
            <pc:docMk/>
            <pc:sldMk cId="3128037372" sldId="494"/>
            <ac:picMk id="68" creationId="{4BFAE64E-52E4-4286-938B-2AB8074334C3}"/>
          </ac:picMkLst>
        </pc:picChg>
      </pc:sldChg>
      <pc:sldChg chg="addSp delSp modSp add mod modAnim">
        <pc:chgData name="董 广忠" userId="5b580d89af8ef92e" providerId="LiveId" clId="{CA0668A1-D787-48E5-9F81-6356B9B44277}" dt="2021-11-14T06:18:54.540" v="3118"/>
        <pc:sldMkLst>
          <pc:docMk/>
          <pc:sldMk cId="358301758" sldId="495"/>
        </pc:sldMkLst>
        <pc:spChg chg="mod">
          <ac:chgData name="董 广忠" userId="5b580d89af8ef92e" providerId="LiveId" clId="{CA0668A1-D787-48E5-9F81-6356B9B44277}" dt="2021-11-14T06:18:05.749" v="3110" actId="20577"/>
          <ac:spMkLst>
            <pc:docMk/>
            <pc:sldMk cId="358301758" sldId="495"/>
            <ac:spMk id="26" creationId="{6470C35E-18F3-490A-8207-7D14261AFC12}"/>
          </ac:spMkLst>
        </pc:spChg>
        <pc:spChg chg="mod">
          <ac:chgData name="董 广忠" userId="5b580d89af8ef92e" providerId="LiveId" clId="{CA0668A1-D787-48E5-9F81-6356B9B44277}" dt="2021-11-14T06:18:09.079" v="3112" actId="1076"/>
          <ac:spMkLst>
            <pc:docMk/>
            <pc:sldMk cId="358301758" sldId="495"/>
            <ac:spMk id="30" creationId="{C8C1F80F-D70E-45AE-BBAC-389A5041572E}"/>
          </ac:spMkLst>
        </pc:spChg>
        <pc:spChg chg="mod">
          <ac:chgData name="董 广忠" userId="5b580d89af8ef92e" providerId="LiveId" clId="{CA0668A1-D787-48E5-9F81-6356B9B44277}" dt="2021-11-14T06:18:09.079" v="3112" actId="1076"/>
          <ac:spMkLst>
            <pc:docMk/>
            <pc:sldMk cId="358301758" sldId="495"/>
            <ac:spMk id="32" creationId="{C07184E3-22BA-483D-8D0B-6BA25AA482DD}"/>
          </ac:spMkLst>
        </pc:spChg>
        <pc:spChg chg="mod">
          <ac:chgData name="董 广忠" userId="5b580d89af8ef92e" providerId="LiveId" clId="{CA0668A1-D787-48E5-9F81-6356B9B44277}" dt="2021-11-14T06:18:09.079" v="3112" actId="1076"/>
          <ac:spMkLst>
            <pc:docMk/>
            <pc:sldMk cId="358301758" sldId="495"/>
            <ac:spMk id="33" creationId="{D331E5D0-72C3-4844-901A-621DC6280644}"/>
          </ac:spMkLst>
        </pc:spChg>
        <pc:spChg chg="mod">
          <ac:chgData name="董 广忠" userId="5b580d89af8ef92e" providerId="LiveId" clId="{CA0668A1-D787-48E5-9F81-6356B9B44277}" dt="2021-11-14T06:18:09.079" v="3112" actId="1076"/>
          <ac:spMkLst>
            <pc:docMk/>
            <pc:sldMk cId="358301758" sldId="495"/>
            <ac:spMk id="34" creationId="{79032743-BB73-4007-8A0B-C9DB95EBE351}"/>
          </ac:spMkLst>
        </pc:spChg>
        <pc:spChg chg="del">
          <ac:chgData name="董 广忠" userId="5b580d89af8ef92e" providerId="LiveId" clId="{CA0668A1-D787-48E5-9F81-6356B9B44277}" dt="2021-11-14T06:18:01.298" v="3108" actId="478"/>
          <ac:spMkLst>
            <pc:docMk/>
            <pc:sldMk cId="358301758" sldId="495"/>
            <ac:spMk id="36" creationId="{68523083-049F-4FB2-BBDB-F759631A0C97}"/>
          </ac:spMkLst>
        </pc:spChg>
        <pc:spChg chg="mod">
          <ac:chgData name="董 广忠" userId="5b580d89af8ef92e" providerId="LiveId" clId="{CA0668A1-D787-48E5-9F81-6356B9B44277}" dt="2021-11-14T06:18:09.079" v="3112" actId="1076"/>
          <ac:spMkLst>
            <pc:docMk/>
            <pc:sldMk cId="358301758" sldId="495"/>
            <ac:spMk id="37" creationId="{06B16B2B-D40B-43CD-B4EA-F16348935F46}"/>
          </ac:spMkLst>
        </pc:spChg>
        <pc:spChg chg="del">
          <ac:chgData name="董 广忠" userId="5b580d89af8ef92e" providerId="LiveId" clId="{CA0668A1-D787-48E5-9F81-6356B9B44277}" dt="2021-11-14T06:18:01.298" v="3108" actId="478"/>
          <ac:spMkLst>
            <pc:docMk/>
            <pc:sldMk cId="358301758" sldId="495"/>
            <ac:spMk id="39" creationId="{3CEDB0CA-85DD-4A69-8F83-93B92A434978}"/>
          </ac:spMkLst>
        </pc:spChg>
        <pc:spChg chg="mod">
          <ac:chgData name="董 广忠" userId="5b580d89af8ef92e" providerId="LiveId" clId="{CA0668A1-D787-48E5-9F81-6356B9B44277}" dt="2021-11-14T06:18:09.079" v="3112" actId="1076"/>
          <ac:spMkLst>
            <pc:docMk/>
            <pc:sldMk cId="358301758" sldId="495"/>
            <ac:spMk id="41" creationId="{7F4B46A7-6B53-41FE-BE81-573D2A2DDAB4}"/>
          </ac:spMkLst>
        </pc:spChg>
        <pc:spChg chg="mod">
          <ac:chgData name="董 广忠" userId="5b580d89af8ef92e" providerId="LiveId" clId="{CA0668A1-D787-48E5-9F81-6356B9B44277}" dt="2021-11-14T06:18:09.079" v="3112" actId="1076"/>
          <ac:spMkLst>
            <pc:docMk/>
            <pc:sldMk cId="358301758" sldId="495"/>
            <ac:spMk id="43" creationId="{97670CAB-1CE8-45AB-8A6B-6DE08B3EDE39}"/>
          </ac:spMkLst>
        </pc:spChg>
        <pc:spChg chg="mod">
          <ac:chgData name="董 广忠" userId="5b580d89af8ef92e" providerId="LiveId" clId="{CA0668A1-D787-48E5-9F81-6356B9B44277}" dt="2021-11-14T06:18:09.079" v="3112" actId="1076"/>
          <ac:spMkLst>
            <pc:docMk/>
            <pc:sldMk cId="358301758" sldId="495"/>
            <ac:spMk id="45" creationId="{D7D5894F-8CD8-4D6F-A75E-140559DD4E7E}"/>
          </ac:spMkLst>
        </pc:spChg>
        <pc:spChg chg="mod">
          <ac:chgData name="董 广忠" userId="5b580d89af8ef92e" providerId="LiveId" clId="{CA0668A1-D787-48E5-9F81-6356B9B44277}" dt="2021-11-14T06:18:09.079" v="3112" actId="1076"/>
          <ac:spMkLst>
            <pc:docMk/>
            <pc:sldMk cId="358301758" sldId="495"/>
            <ac:spMk id="46" creationId="{AC5BC456-C2BE-4049-92EF-31482C2EE617}"/>
          </ac:spMkLst>
        </pc:spChg>
        <pc:spChg chg="mod">
          <ac:chgData name="董 广忠" userId="5b580d89af8ef92e" providerId="LiveId" clId="{CA0668A1-D787-48E5-9F81-6356B9B44277}" dt="2021-11-14T06:18:09.079" v="3112" actId="1076"/>
          <ac:spMkLst>
            <pc:docMk/>
            <pc:sldMk cId="358301758" sldId="495"/>
            <ac:spMk id="47" creationId="{B09E4EB8-41AB-4D74-90D0-EDEF684E00B5}"/>
          </ac:spMkLst>
        </pc:spChg>
        <pc:spChg chg="add mod">
          <ac:chgData name="董 广忠" userId="5b580d89af8ef92e" providerId="LiveId" clId="{CA0668A1-D787-48E5-9F81-6356B9B44277}" dt="2021-11-14T06:18:09.079" v="3112" actId="1076"/>
          <ac:spMkLst>
            <pc:docMk/>
            <pc:sldMk cId="358301758" sldId="495"/>
            <ac:spMk id="48" creationId="{AF48B3CA-8C3B-4D7A-8F18-DC9E6212A6FD}"/>
          </ac:spMkLst>
        </pc:spChg>
        <pc:spChg chg="add mod">
          <ac:chgData name="董 广忠" userId="5b580d89af8ef92e" providerId="LiveId" clId="{CA0668A1-D787-48E5-9F81-6356B9B44277}" dt="2021-11-14T06:18:09.079" v="3112" actId="1076"/>
          <ac:spMkLst>
            <pc:docMk/>
            <pc:sldMk cId="358301758" sldId="495"/>
            <ac:spMk id="50" creationId="{7F9F9B37-B8D2-4C86-B2AB-49C5BAA2FB5C}"/>
          </ac:spMkLst>
        </pc:spChg>
        <pc:spChg chg="mod">
          <ac:chgData name="董 广忠" userId="5b580d89af8ef92e" providerId="LiveId" clId="{CA0668A1-D787-48E5-9F81-6356B9B44277}" dt="2021-11-14T06:18:53.601" v="3117"/>
          <ac:spMkLst>
            <pc:docMk/>
            <pc:sldMk cId="358301758" sldId="495"/>
            <ac:spMk id="53" creationId="{FB4D7BA5-097F-41BC-93C9-B4F3FA35EA56}"/>
          </ac:spMkLst>
        </pc:spChg>
        <pc:spChg chg="mod">
          <ac:chgData name="董 广忠" userId="5b580d89af8ef92e" providerId="LiveId" clId="{CA0668A1-D787-48E5-9F81-6356B9B44277}" dt="2021-11-14T06:18:53.601" v="3117"/>
          <ac:spMkLst>
            <pc:docMk/>
            <pc:sldMk cId="358301758" sldId="495"/>
            <ac:spMk id="55" creationId="{6C661C19-D0FF-4014-AF50-0E276D08AAD2}"/>
          </ac:spMkLst>
        </pc:spChg>
        <pc:spChg chg="mod">
          <ac:chgData name="董 广忠" userId="5b580d89af8ef92e" providerId="LiveId" clId="{CA0668A1-D787-48E5-9F81-6356B9B44277}" dt="2021-11-14T06:18:53.601" v="3117"/>
          <ac:spMkLst>
            <pc:docMk/>
            <pc:sldMk cId="358301758" sldId="495"/>
            <ac:spMk id="56" creationId="{DB452F16-4E14-4C11-AC0A-639B93FCAA2B}"/>
          </ac:spMkLst>
        </pc:spChg>
        <pc:spChg chg="mod">
          <ac:chgData name="董 广忠" userId="5b580d89af8ef92e" providerId="LiveId" clId="{CA0668A1-D787-48E5-9F81-6356B9B44277}" dt="2021-11-14T06:18:53.601" v="3117"/>
          <ac:spMkLst>
            <pc:docMk/>
            <pc:sldMk cId="358301758" sldId="495"/>
            <ac:spMk id="57" creationId="{B23F6CD6-BFF7-48BC-9EAD-E49CBD7AAEE6}"/>
          </ac:spMkLst>
        </pc:spChg>
        <pc:spChg chg="mod">
          <ac:chgData name="董 广忠" userId="5b580d89af8ef92e" providerId="LiveId" clId="{CA0668A1-D787-48E5-9F81-6356B9B44277}" dt="2021-11-14T06:18:53.601" v="3117"/>
          <ac:spMkLst>
            <pc:docMk/>
            <pc:sldMk cId="358301758" sldId="495"/>
            <ac:spMk id="58" creationId="{0C74FC5A-EB63-4B8C-BC8C-A83B9C02C348}"/>
          </ac:spMkLst>
        </pc:spChg>
        <pc:spChg chg="mod">
          <ac:chgData name="董 广忠" userId="5b580d89af8ef92e" providerId="LiveId" clId="{CA0668A1-D787-48E5-9F81-6356B9B44277}" dt="2021-11-14T06:18:53.601" v="3117"/>
          <ac:spMkLst>
            <pc:docMk/>
            <pc:sldMk cId="358301758" sldId="495"/>
            <ac:spMk id="59" creationId="{53F7B797-8424-43B2-92F5-E02CBB21BDC5}"/>
          </ac:spMkLst>
        </pc:spChg>
        <pc:spChg chg="mod">
          <ac:chgData name="董 广忠" userId="5b580d89af8ef92e" providerId="LiveId" clId="{CA0668A1-D787-48E5-9F81-6356B9B44277}" dt="2021-11-14T06:18:53.601" v="3117"/>
          <ac:spMkLst>
            <pc:docMk/>
            <pc:sldMk cId="358301758" sldId="495"/>
            <ac:spMk id="60" creationId="{0218AD71-D9A2-4FD7-BC14-22468263ECA3}"/>
          </ac:spMkLst>
        </pc:spChg>
        <pc:spChg chg="mod">
          <ac:chgData name="董 广忠" userId="5b580d89af8ef92e" providerId="LiveId" clId="{CA0668A1-D787-48E5-9F81-6356B9B44277}" dt="2021-11-14T06:18:53.601" v="3117"/>
          <ac:spMkLst>
            <pc:docMk/>
            <pc:sldMk cId="358301758" sldId="495"/>
            <ac:spMk id="62" creationId="{3106C4FD-A457-4CA9-92F1-C4130D138629}"/>
          </ac:spMkLst>
        </pc:spChg>
        <pc:spChg chg="mod">
          <ac:chgData name="董 广忠" userId="5b580d89af8ef92e" providerId="LiveId" clId="{CA0668A1-D787-48E5-9F81-6356B9B44277}" dt="2021-11-14T06:18:53.601" v="3117"/>
          <ac:spMkLst>
            <pc:docMk/>
            <pc:sldMk cId="358301758" sldId="495"/>
            <ac:spMk id="63" creationId="{703143B3-1C75-4706-A115-82CC3A86F931}"/>
          </ac:spMkLst>
        </pc:spChg>
        <pc:spChg chg="mod">
          <ac:chgData name="董 广忠" userId="5b580d89af8ef92e" providerId="LiveId" clId="{CA0668A1-D787-48E5-9F81-6356B9B44277}" dt="2021-11-14T06:18:53.601" v="3117"/>
          <ac:spMkLst>
            <pc:docMk/>
            <pc:sldMk cId="358301758" sldId="495"/>
            <ac:spMk id="64" creationId="{91A8F9D7-DEA6-4769-B367-2CA7D1F72CEC}"/>
          </ac:spMkLst>
        </pc:spChg>
        <pc:spChg chg="add del mod">
          <ac:chgData name="董 广忠" userId="5b580d89af8ef92e" providerId="LiveId" clId="{CA0668A1-D787-48E5-9F81-6356B9B44277}" dt="2021-11-14T06:18:54.540" v="3118"/>
          <ac:spMkLst>
            <pc:docMk/>
            <pc:sldMk cId="358301758" sldId="495"/>
            <ac:spMk id="67" creationId="{B5C746AE-AB02-4D68-A5A4-DB57DA885F28}"/>
          </ac:spMkLst>
        </pc:spChg>
        <pc:spChg chg="add del mod">
          <ac:chgData name="董 广忠" userId="5b580d89af8ef92e" providerId="LiveId" clId="{CA0668A1-D787-48E5-9F81-6356B9B44277}" dt="2021-11-14T06:18:54.540" v="3118"/>
          <ac:spMkLst>
            <pc:docMk/>
            <pc:sldMk cId="358301758" sldId="495"/>
            <ac:spMk id="69" creationId="{9C67AB70-D066-4419-83DF-9A32AA990EEB}"/>
          </ac:spMkLst>
        </pc:spChg>
        <pc:grpChg chg="del">
          <ac:chgData name="董 广忠" userId="5b580d89af8ef92e" providerId="LiveId" clId="{CA0668A1-D787-48E5-9F81-6356B9B44277}" dt="2021-11-14T06:18:01.298" v="3108" actId="478"/>
          <ac:grpSpMkLst>
            <pc:docMk/>
            <pc:sldMk cId="358301758" sldId="495"/>
            <ac:grpSpMk id="2" creationId="{B80D2799-E2CA-4251-A3ED-09B4516A6147}"/>
          </ac:grpSpMkLst>
        </pc:grpChg>
        <pc:grpChg chg="add mod">
          <ac:chgData name="董 广忠" userId="5b580d89af8ef92e" providerId="LiveId" clId="{CA0668A1-D787-48E5-9F81-6356B9B44277}" dt="2021-11-14T06:18:09.079" v="3112" actId="1076"/>
          <ac:grpSpMkLst>
            <pc:docMk/>
            <pc:sldMk cId="358301758" sldId="495"/>
            <ac:grpSpMk id="28" creationId="{118E83A5-A824-41C6-916F-4AFDD0EC2A45}"/>
          </ac:grpSpMkLst>
        </pc:grpChg>
        <pc:grpChg chg="mod">
          <ac:chgData name="董 广忠" userId="5b580d89af8ef92e" providerId="LiveId" clId="{CA0668A1-D787-48E5-9F81-6356B9B44277}" dt="2021-11-14T06:18:09.079" v="3112" actId="1076"/>
          <ac:grpSpMkLst>
            <pc:docMk/>
            <pc:sldMk cId="358301758" sldId="495"/>
            <ac:grpSpMk id="29" creationId="{B5969089-7317-436A-A2F2-6E17B1DA3CCC}"/>
          </ac:grpSpMkLst>
        </pc:grpChg>
        <pc:grpChg chg="mod">
          <ac:chgData name="董 广忠" userId="5b580d89af8ef92e" providerId="LiveId" clId="{CA0668A1-D787-48E5-9F81-6356B9B44277}" dt="2021-11-14T06:18:09.079" v="3112" actId="1076"/>
          <ac:grpSpMkLst>
            <pc:docMk/>
            <pc:sldMk cId="358301758" sldId="495"/>
            <ac:grpSpMk id="31" creationId="{6EAB3D27-AEBC-45CA-8C2A-E64639FBED6C}"/>
          </ac:grpSpMkLst>
        </pc:grpChg>
        <pc:grpChg chg="mod">
          <ac:chgData name="董 广忠" userId="5b580d89af8ef92e" providerId="LiveId" clId="{CA0668A1-D787-48E5-9F81-6356B9B44277}" dt="2021-11-14T06:18:09.079" v="3112" actId="1076"/>
          <ac:grpSpMkLst>
            <pc:docMk/>
            <pc:sldMk cId="358301758" sldId="495"/>
            <ac:grpSpMk id="44" creationId="{DCAC5764-296D-4C16-AB84-8EDC88ADE35B}"/>
          </ac:grpSpMkLst>
        </pc:grpChg>
        <pc:grpChg chg="add del mod">
          <ac:chgData name="董 广忠" userId="5b580d89af8ef92e" providerId="LiveId" clId="{CA0668A1-D787-48E5-9F81-6356B9B44277}" dt="2021-11-14T06:18:54.540" v="3118"/>
          <ac:grpSpMkLst>
            <pc:docMk/>
            <pc:sldMk cId="358301758" sldId="495"/>
            <ac:grpSpMk id="51" creationId="{A07C2363-4B08-475E-A28B-9687EC81993C}"/>
          </ac:grpSpMkLst>
        </pc:grpChg>
        <pc:grpChg chg="mod">
          <ac:chgData name="董 广忠" userId="5b580d89af8ef92e" providerId="LiveId" clId="{CA0668A1-D787-48E5-9F81-6356B9B44277}" dt="2021-11-14T06:18:53.601" v="3117"/>
          <ac:grpSpMkLst>
            <pc:docMk/>
            <pc:sldMk cId="358301758" sldId="495"/>
            <ac:grpSpMk id="52" creationId="{380DE7A2-DD0E-43F0-8B7A-08BC37ED2CE3}"/>
          </ac:grpSpMkLst>
        </pc:grpChg>
        <pc:grpChg chg="mod">
          <ac:chgData name="董 广忠" userId="5b580d89af8ef92e" providerId="LiveId" clId="{CA0668A1-D787-48E5-9F81-6356B9B44277}" dt="2021-11-14T06:18:53.601" v="3117"/>
          <ac:grpSpMkLst>
            <pc:docMk/>
            <pc:sldMk cId="358301758" sldId="495"/>
            <ac:grpSpMk id="54" creationId="{0108FA07-6146-4F8F-91FA-0C368ABDE10A}"/>
          </ac:grpSpMkLst>
        </pc:grpChg>
        <pc:grpChg chg="mod">
          <ac:chgData name="董 广忠" userId="5b580d89af8ef92e" providerId="LiveId" clId="{CA0668A1-D787-48E5-9F81-6356B9B44277}" dt="2021-11-14T06:18:53.601" v="3117"/>
          <ac:grpSpMkLst>
            <pc:docMk/>
            <pc:sldMk cId="358301758" sldId="495"/>
            <ac:grpSpMk id="61" creationId="{8AE0918E-97A9-4FDC-AF00-BDC6DAEE0553}"/>
          </ac:grpSpMkLst>
        </pc:grpChg>
        <pc:graphicFrameChg chg="del">
          <ac:chgData name="董 广忠" userId="5b580d89af8ef92e" providerId="LiveId" clId="{CA0668A1-D787-48E5-9F81-6356B9B44277}" dt="2021-11-14T06:18:01.298" v="3108" actId="478"/>
          <ac:graphicFrameMkLst>
            <pc:docMk/>
            <pc:sldMk cId="358301758" sldId="495"/>
            <ac:graphicFrameMk id="38" creationId="{ADEACC55-E546-41CF-B556-D02F9B473277}"/>
          </ac:graphicFrameMkLst>
        </pc:graphicFrameChg>
        <pc:graphicFrameChg chg="del">
          <ac:chgData name="董 广忠" userId="5b580d89af8ef92e" providerId="LiveId" clId="{CA0668A1-D787-48E5-9F81-6356B9B44277}" dt="2021-11-14T06:18:01.298" v="3108" actId="478"/>
          <ac:graphicFrameMkLst>
            <pc:docMk/>
            <pc:sldMk cId="358301758" sldId="495"/>
            <ac:graphicFrameMk id="42" creationId="{EDE9BB7E-5D8B-417D-9424-4F5ACFAEB91F}"/>
          </ac:graphicFrameMkLst>
        </pc:graphicFrameChg>
        <pc:picChg chg="del">
          <ac:chgData name="董 广忠" userId="5b580d89af8ef92e" providerId="LiveId" clId="{CA0668A1-D787-48E5-9F81-6356B9B44277}" dt="2021-11-14T06:18:01.298" v="3108" actId="478"/>
          <ac:picMkLst>
            <pc:docMk/>
            <pc:sldMk cId="358301758" sldId="495"/>
            <ac:picMk id="8" creationId="{16D297EA-E639-4A40-9417-36790F533182}"/>
          </ac:picMkLst>
        </pc:picChg>
        <pc:picChg chg="del">
          <ac:chgData name="董 广忠" userId="5b580d89af8ef92e" providerId="LiveId" clId="{CA0668A1-D787-48E5-9F81-6356B9B44277}" dt="2021-11-14T06:18:01.298" v="3108" actId="478"/>
          <ac:picMkLst>
            <pc:docMk/>
            <pc:sldMk cId="358301758" sldId="495"/>
            <ac:picMk id="13" creationId="{F174450C-DBA2-4659-BDB0-49F7D612B14F}"/>
          </ac:picMkLst>
        </pc:picChg>
        <pc:picChg chg="del">
          <ac:chgData name="董 广忠" userId="5b580d89af8ef92e" providerId="LiveId" clId="{CA0668A1-D787-48E5-9F81-6356B9B44277}" dt="2021-11-14T06:18:01.298" v="3108" actId="478"/>
          <ac:picMkLst>
            <pc:docMk/>
            <pc:sldMk cId="358301758" sldId="495"/>
            <ac:picMk id="15" creationId="{194E3C36-4F99-4E97-BD41-9E08EDAF93FA}"/>
          </ac:picMkLst>
        </pc:picChg>
        <pc:picChg chg="del">
          <ac:chgData name="董 广忠" userId="5b580d89af8ef92e" providerId="LiveId" clId="{CA0668A1-D787-48E5-9F81-6356B9B44277}" dt="2021-11-14T06:18:01.298" v="3108" actId="478"/>
          <ac:picMkLst>
            <pc:docMk/>
            <pc:sldMk cId="358301758" sldId="495"/>
            <ac:picMk id="35" creationId="{1BB9A716-28EE-4AE8-8969-63011AF6982D}"/>
          </ac:picMkLst>
        </pc:picChg>
        <pc:picChg chg="del">
          <ac:chgData name="董 广忠" userId="5b580d89af8ef92e" providerId="LiveId" clId="{CA0668A1-D787-48E5-9F81-6356B9B44277}" dt="2021-11-14T06:18:01.298" v="3108" actId="478"/>
          <ac:picMkLst>
            <pc:docMk/>
            <pc:sldMk cId="358301758" sldId="495"/>
            <ac:picMk id="40" creationId="{DD4BA97B-7D37-42BD-B1D3-9BE3E582D087}"/>
          </ac:picMkLst>
        </pc:picChg>
        <pc:picChg chg="add mod">
          <ac:chgData name="董 广忠" userId="5b580d89af8ef92e" providerId="LiveId" clId="{CA0668A1-D787-48E5-9F81-6356B9B44277}" dt="2021-11-14T06:18:15.266" v="3116" actId="1076"/>
          <ac:picMkLst>
            <pc:docMk/>
            <pc:sldMk cId="358301758" sldId="495"/>
            <ac:picMk id="49" creationId="{D4BAAB76-6C3F-41E6-9C65-610BFE0A0B7E}"/>
          </ac:picMkLst>
        </pc:picChg>
        <pc:picChg chg="add del mod">
          <ac:chgData name="董 广忠" userId="5b580d89af8ef92e" providerId="LiveId" clId="{CA0668A1-D787-48E5-9F81-6356B9B44277}" dt="2021-11-14T06:18:54.540" v="3118"/>
          <ac:picMkLst>
            <pc:docMk/>
            <pc:sldMk cId="358301758" sldId="495"/>
            <ac:picMk id="68" creationId="{FB0C01FB-3E97-49B6-BC21-D32BA55DB86C}"/>
          </ac:picMkLst>
        </pc:picChg>
      </pc:sldChg>
      <pc:sldChg chg="addSp delSp modSp add mod modAnim">
        <pc:chgData name="董 广忠" userId="5b580d89af8ef92e" providerId="LiveId" clId="{CA0668A1-D787-48E5-9F81-6356B9B44277}" dt="2021-11-14T06:37:54.761" v="3693"/>
        <pc:sldMkLst>
          <pc:docMk/>
          <pc:sldMk cId="90404989" sldId="496"/>
        </pc:sldMkLst>
        <pc:spChg chg="add mod">
          <ac:chgData name="董 广忠" userId="5b580d89af8ef92e" providerId="LiveId" clId="{CA0668A1-D787-48E5-9F81-6356B9B44277}" dt="2021-11-14T06:36:58.251" v="3677" actId="164"/>
          <ac:spMkLst>
            <pc:docMk/>
            <pc:sldMk cId="90404989" sldId="496"/>
            <ac:spMk id="4" creationId="{0FA66749-DE7E-4A42-9A21-4B47B03B999F}"/>
          </ac:spMkLst>
        </pc:spChg>
        <pc:spChg chg="add mod">
          <ac:chgData name="董 广忠" userId="5b580d89af8ef92e" providerId="LiveId" clId="{CA0668A1-D787-48E5-9F81-6356B9B44277}" dt="2021-11-14T06:36:58.251" v="3677" actId="164"/>
          <ac:spMkLst>
            <pc:docMk/>
            <pc:sldMk cId="90404989" sldId="496"/>
            <ac:spMk id="9" creationId="{A5F59785-486D-43BE-AE16-37855CB05056}"/>
          </ac:spMkLst>
        </pc:spChg>
        <pc:spChg chg="add mod">
          <ac:chgData name="董 广忠" userId="5b580d89af8ef92e" providerId="LiveId" clId="{CA0668A1-D787-48E5-9F81-6356B9B44277}" dt="2021-11-14T06:37:40.296" v="3688" actId="164"/>
          <ac:spMkLst>
            <pc:docMk/>
            <pc:sldMk cId="90404989" sldId="496"/>
            <ac:spMk id="35" creationId="{DC957B38-0E59-4E8B-A11C-67A38102CEC2}"/>
          </ac:spMkLst>
        </pc:spChg>
        <pc:spChg chg="mod">
          <ac:chgData name="董 广忠" userId="5b580d89af8ef92e" providerId="LiveId" clId="{CA0668A1-D787-48E5-9F81-6356B9B44277}" dt="2021-11-14T06:19:41.254" v="3122"/>
          <ac:spMkLst>
            <pc:docMk/>
            <pc:sldMk cId="90404989" sldId="496"/>
            <ac:spMk id="39" creationId="{F3452E1B-B6B6-4649-BA51-4CFABAA64D1A}"/>
          </ac:spMkLst>
        </pc:spChg>
        <pc:spChg chg="mod">
          <ac:chgData name="董 广忠" userId="5b580d89af8ef92e" providerId="LiveId" clId="{CA0668A1-D787-48E5-9F81-6356B9B44277}" dt="2021-11-14T06:19:41.254" v="3122"/>
          <ac:spMkLst>
            <pc:docMk/>
            <pc:sldMk cId="90404989" sldId="496"/>
            <ac:spMk id="42" creationId="{43D4BE70-9783-43D3-BA90-50FC95C38DB5}"/>
          </ac:spMkLst>
        </pc:spChg>
        <pc:spChg chg="del">
          <ac:chgData name="董 广忠" userId="5b580d89af8ef92e" providerId="LiveId" clId="{CA0668A1-D787-48E5-9F81-6356B9B44277}" dt="2021-11-14T06:19:38.979" v="3120" actId="478"/>
          <ac:spMkLst>
            <pc:docMk/>
            <pc:sldMk cId="90404989" sldId="496"/>
            <ac:spMk id="48" creationId="{AF48B3CA-8C3B-4D7A-8F18-DC9E6212A6FD}"/>
          </ac:spMkLst>
        </pc:spChg>
        <pc:spChg chg="del">
          <ac:chgData name="董 广忠" userId="5b580d89af8ef92e" providerId="LiveId" clId="{CA0668A1-D787-48E5-9F81-6356B9B44277}" dt="2021-11-14T06:19:38.979" v="3120" actId="478"/>
          <ac:spMkLst>
            <pc:docMk/>
            <pc:sldMk cId="90404989" sldId="496"/>
            <ac:spMk id="50" creationId="{7F9F9B37-B8D2-4C86-B2AB-49C5BAA2FB5C}"/>
          </ac:spMkLst>
        </pc:spChg>
        <pc:spChg chg="mod">
          <ac:chgData name="董 广忠" userId="5b580d89af8ef92e" providerId="LiveId" clId="{CA0668A1-D787-48E5-9F81-6356B9B44277}" dt="2021-11-14T06:19:41.254" v="3122"/>
          <ac:spMkLst>
            <pc:docMk/>
            <pc:sldMk cId="90404989" sldId="496"/>
            <ac:spMk id="51" creationId="{978432E5-5F18-4EF2-8880-1D429D6ECA91}"/>
          </ac:spMkLst>
        </pc:spChg>
        <pc:spChg chg="mod">
          <ac:chgData name="董 广忠" userId="5b580d89af8ef92e" providerId="LiveId" clId="{CA0668A1-D787-48E5-9F81-6356B9B44277}" dt="2021-11-14T06:19:41.254" v="3122"/>
          <ac:spMkLst>
            <pc:docMk/>
            <pc:sldMk cId="90404989" sldId="496"/>
            <ac:spMk id="52" creationId="{3EB98735-DA49-458A-BB88-7B7CF6092C94}"/>
          </ac:spMkLst>
        </pc:spChg>
        <pc:spChg chg="mod">
          <ac:chgData name="董 广忠" userId="5b580d89af8ef92e" providerId="LiveId" clId="{CA0668A1-D787-48E5-9F81-6356B9B44277}" dt="2021-11-14T06:19:41.254" v="3122"/>
          <ac:spMkLst>
            <pc:docMk/>
            <pc:sldMk cId="90404989" sldId="496"/>
            <ac:spMk id="53" creationId="{9E0B3FC0-7650-4FE4-8D8D-93C3594A8CFF}"/>
          </ac:spMkLst>
        </pc:spChg>
        <pc:spChg chg="mod">
          <ac:chgData name="董 广忠" userId="5b580d89af8ef92e" providerId="LiveId" clId="{CA0668A1-D787-48E5-9F81-6356B9B44277}" dt="2021-11-14T06:19:41.254" v="3122"/>
          <ac:spMkLst>
            <pc:docMk/>
            <pc:sldMk cId="90404989" sldId="496"/>
            <ac:spMk id="54" creationId="{F4538062-F485-4838-B401-DED512B36A79}"/>
          </ac:spMkLst>
        </pc:spChg>
        <pc:spChg chg="mod">
          <ac:chgData name="董 广忠" userId="5b580d89af8ef92e" providerId="LiveId" clId="{CA0668A1-D787-48E5-9F81-6356B9B44277}" dt="2021-11-14T06:19:41.254" v="3122"/>
          <ac:spMkLst>
            <pc:docMk/>
            <pc:sldMk cId="90404989" sldId="496"/>
            <ac:spMk id="55" creationId="{397DB88A-4AD2-47D0-BBA6-9C777B3DDE96}"/>
          </ac:spMkLst>
        </pc:spChg>
        <pc:spChg chg="mod">
          <ac:chgData name="董 广忠" userId="5b580d89af8ef92e" providerId="LiveId" clId="{CA0668A1-D787-48E5-9F81-6356B9B44277}" dt="2021-11-14T06:19:41.254" v="3122"/>
          <ac:spMkLst>
            <pc:docMk/>
            <pc:sldMk cId="90404989" sldId="496"/>
            <ac:spMk id="57" creationId="{B882C8E3-8597-4762-BA41-9D3FB0705025}"/>
          </ac:spMkLst>
        </pc:spChg>
        <pc:spChg chg="mod">
          <ac:chgData name="董 广忠" userId="5b580d89af8ef92e" providerId="LiveId" clId="{CA0668A1-D787-48E5-9F81-6356B9B44277}" dt="2021-11-14T06:19:41.254" v="3122"/>
          <ac:spMkLst>
            <pc:docMk/>
            <pc:sldMk cId="90404989" sldId="496"/>
            <ac:spMk id="58" creationId="{66A43159-A940-4063-A26C-C21A6663DDD4}"/>
          </ac:spMkLst>
        </pc:spChg>
        <pc:spChg chg="mod">
          <ac:chgData name="董 广忠" userId="5b580d89af8ef92e" providerId="LiveId" clId="{CA0668A1-D787-48E5-9F81-6356B9B44277}" dt="2021-11-14T06:19:41.254" v="3122"/>
          <ac:spMkLst>
            <pc:docMk/>
            <pc:sldMk cId="90404989" sldId="496"/>
            <ac:spMk id="59" creationId="{9AF4AE1F-90DD-4E42-913D-4EEABD37A29E}"/>
          </ac:spMkLst>
        </pc:spChg>
        <pc:spChg chg="add mod">
          <ac:chgData name="董 广忠" userId="5b580d89af8ef92e" providerId="LiveId" clId="{CA0668A1-D787-48E5-9F81-6356B9B44277}" dt="2021-11-14T06:32:25.103" v="3530" actId="1076"/>
          <ac:spMkLst>
            <pc:docMk/>
            <pc:sldMk cId="90404989" sldId="496"/>
            <ac:spMk id="67" creationId="{960269BC-B552-4542-961F-028ADDEA6031}"/>
          </ac:spMkLst>
        </pc:spChg>
        <pc:spChg chg="add del mod">
          <ac:chgData name="董 广忠" userId="5b580d89af8ef92e" providerId="LiveId" clId="{CA0668A1-D787-48E5-9F81-6356B9B44277}" dt="2021-11-14T06:31:18.867" v="3480" actId="478"/>
          <ac:spMkLst>
            <pc:docMk/>
            <pc:sldMk cId="90404989" sldId="496"/>
            <ac:spMk id="69" creationId="{F0312555-5A32-4D65-A81B-916EC7DB5451}"/>
          </ac:spMkLst>
        </pc:spChg>
        <pc:spChg chg="add mod">
          <ac:chgData name="董 广忠" userId="5b580d89af8ef92e" providerId="LiveId" clId="{CA0668A1-D787-48E5-9F81-6356B9B44277}" dt="2021-11-14T06:37:47.813" v="3690" actId="164"/>
          <ac:spMkLst>
            <pc:docMk/>
            <pc:sldMk cId="90404989" sldId="496"/>
            <ac:spMk id="74" creationId="{1936941F-D279-430E-9936-EA3C6503C611}"/>
          </ac:spMkLst>
        </pc:spChg>
        <pc:spChg chg="add mod">
          <ac:chgData name="董 广忠" userId="5b580d89af8ef92e" providerId="LiveId" clId="{CA0668A1-D787-48E5-9F81-6356B9B44277}" dt="2021-11-14T06:37:47.813" v="3690" actId="164"/>
          <ac:spMkLst>
            <pc:docMk/>
            <pc:sldMk cId="90404989" sldId="496"/>
            <ac:spMk id="75" creationId="{F0151387-795A-4E40-8818-5556FF169BD2}"/>
          </ac:spMkLst>
        </pc:spChg>
        <pc:spChg chg="add mod">
          <ac:chgData name="董 广忠" userId="5b580d89af8ef92e" providerId="LiveId" clId="{CA0668A1-D787-48E5-9F81-6356B9B44277}" dt="2021-11-14T06:37:53.490" v="3692" actId="164"/>
          <ac:spMkLst>
            <pc:docMk/>
            <pc:sldMk cId="90404989" sldId="496"/>
            <ac:spMk id="78" creationId="{6B355519-8777-43EE-A2F3-CBE382B9C2E6}"/>
          </ac:spMkLst>
        </pc:spChg>
        <pc:grpChg chg="del">
          <ac:chgData name="董 广忠" userId="5b580d89af8ef92e" providerId="LiveId" clId="{CA0668A1-D787-48E5-9F81-6356B9B44277}" dt="2021-11-14T06:19:38.979" v="3120" actId="478"/>
          <ac:grpSpMkLst>
            <pc:docMk/>
            <pc:sldMk cId="90404989" sldId="496"/>
            <ac:grpSpMk id="28" creationId="{118E83A5-A824-41C6-916F-4AFDD0EC2A45}"/>
          </ac:grpSpMkLst>
        </pc:grpChg>
        <pc:grpChg chg="add mod">
          <ac:chgData name="董 广忠" userId="5b580d89af8ef92e" providerId="LiveId" clId="{CA0668A1-D787-48E5-9F81-6356B9B44277}" dt="2021-11-14T06:19:49.360" v="3125" actId="1076"/>
          <ac:grpSpMkLst>
            <pc:docMk/>
            <pc:sldMk cId="90404989" sldId="496"/>
            <ac:grpSpMk id="36" creationId="{AA0092A6-F875-4BBD-81D1-7CDDB1E55577}"/>
          </ac:grpSpMkLst>
        </pc:grpChg>
        <pc:grpChg chg="mod">
          <ac:chgData name="董 广忠" userId="5b580d89af8ef92e" providerId="LiveId" clId="{CA0668A1-D787-48E5-9F81-6356B9B44277}" dt="2021-11-14T06:19:41.254" v="3122"/>
          <ac:grpSpMkLst>
            <pc:docMk/>
            <pc:sldMk cId="90404989" sldId="496"/>
            <ac:grpSpMk id="38" creationId="{C68D0FE7-CB70-49BE-ABBA-763499FD9425}"/>
          </ac:grpSpMkLst>
        </pc:grpChg>
        <pc:grpChg chg="mod">
          <ac:chgData name="董 广忠" userId="5b580d89af8ef92e" providerId="LiveId" clId="{CA0668A1-D787-48E5-9F81-6356B9B44277}" dt="2021-11-14T06:19:41.254" v="3122"/>
          <ac:grpSpMkLst>
            <pc:docMk/>
            <pc:sldMk cId="90404989" sldId="496"/>
            <ac:grpSpMk id="40" creationId="{2D3D39AF-B5C5-425D-A567-17AE15D4FF57}"/>
          </ac:grpSpMkLst>
        </pc:grpChg>
        <pc:grpChg chg="mod">
          <ac:chgData name="董 广忠" userId="5b580d89af8ef92e" providerId="LiveId" clId="{CA0668A1-D787-48E5-9F81-6356B9B44277}" dt="2021-11-14T06:19:41.254" v="3122"/>
          <ac:grpSpMkLst>
            <pc:docMk/>
            <pc:sldMk cId="90404989" sldId="496"/>
            <ac:grpSpMk id="56" creationId="{963A6B6C-8AD5-4782-A3D6-1948C4DD36FC}"/>
          </ac:grpSpMkLst>
        </pc:grpChg>
        <pc:grpChg chg="add mod">
          <ac:chgData name="董 广忠" userId="5b580d89af8ef92e" providerId="LiveId" clId="{CA0668A1-D787-48E5-9F81-6356B9B44277}" dt="2021-11-14T06:36:58.251" v="3677" actId="164"/>
          <ac:grpSpMkLst>
            <pc:docMk/>
            <pc:sldMk cId="90404989" sldId="496"/>
            <ac:grpSpMk id="77" creationId="{CB4D7964-D82D-40CA-89DA-38A9CAFCDBDE}"/>
          </ac:grpSpMkLst>
        </pc:grpChg>
        <pc:grpChg chg="add mod">
          <ac:chgData name="董 广忠" userId="5b580d89af8ef92e" providerId="LiveId" clId="{CA0668A1-D787-48E5-9F81-6356B9B44277}" dt="2021-11-14T06:37:40.296" v="3688" actId="164"/>
          <ac:grpSpMkLst>
            <pc:docMk/>
            <pc:sldMk cId="90404989" sldId="496"/>
            <ac:grpSpMk id="79" creationId="{1D06F5C6-0E2D-421C-9513-572F4BE28F99}"/>
          </ac:grpSpMkLst>
        </pc:grpChg>
        <pc:grpChg chg="add mod">
          <ac:chgData name="董 广忠" userId="5b580d89af8ef92e" providerId="LiveId" clId="{CA0668A1-D787-48E5-9F81-6356B9B44277}" dt="2021-11-14T06:37:47.813" v="3690" actId="164"/>
          <ac:grpSpMkLst>
            <pc:docMk/>
            <pc:sldMk cId="90404989" sldId="496"/>
            <ac:grpSpMk id="80" creationId="{7109A4C7-5B00-40AC-8237-469CDB238050}"/>
          </ac:grpSpMkLst>
        </pc:grpChg>
        <pc:grpChg chg="add mod">
          <ac:chgData name="董 广忠" userId="5b580d89af8ef92e" providerId="LiveId" clId="{CA0668A1-D787-48E5-9F81-6356B9B44277}" dt="2021-11-14T06:37:53.490" v="3692" actId="164"/>
          <ac:grpSpMkLst>
            <pc:docMk/>
            <pc:sldMk cId="90404989" sldId="496"/>
            <ac:grpSpMk id="81" creationId="{EF6346DC-E19D-4F89-AC8C-99A3C29693CA}"/>
          </ac:grpSpMkLst>
        </pc:grpChg>
        <pc:graphicFrameChg chg="add mod">
          <ac:chgData name="董 广忠" userId="5b580d89af8ef92e" providerId="LiveId" clId="{CA0668A1-D787-48E5-9F81-6356B9B44277}" dt="2021-11-14T06:37:40.296" v="3688" actId="164"/>
          <ac:graphicFrameMkLst>
            <pc:docMk/>
            <pc:sldMk cId="90404989" sldId="496"/>
            <ac:graphicFrameMk id="73" creationId="{115D78E4-9FE9-4AB9-8271-43857E41F164}"/>
          </ac:graphicFrameMkLst>
        </pc:graphicFrameChg>
        <pc:picChg chg="add del mod ord replST">
          <ac:chgData name="董 广忠" userId="5b580d89af8ef92e" providerId="LiveId" clId="{CA0668A1-D787-48E5-9F81-6356B9B44277}" dt="2021-11-14T06:36:58.251" v="3677" actId="164"/>
          <ac:picMkLst>
            <pc:docMk/>
            <pc:sldMk cId="90404989" sldId="496"/>
            <ac:picMk id="3" creationId="{FA285250-EF6F-44E1-8E3E-33967AD20892}"/>
          </ac:picMkLst>
        </pc:picChg>
        <pc:picChg chg="del mod ord replST">
          <ac:chgData name="董 广忠" userId="5b580d89af8ef92e" providerId="LiveId" clId="{CA0668A1-D787-48E5-9F81-6356B9B44277}" dt="2021-11-14T06:23:24.390" v="3214" actId="478"/>
          <ac:picMkLst>
            <pc:docMk/>
            <pc:sldMk cId="90404989" sldId="496"/>
            <ac:picMk id="6" creationId="{EAB11C3A-DF3F-4138-9E55-9695AECA3671}"/>
          </ac:picMkLst>
        </pc:picChg>
        <pc:picChg chg="del mod ord replST">
          <ac:chgData name="董 广忠" userId="5b580d89af8ef92e" providerId="LiveId" clId="{CA0668A1-D787-48E5-9F81-6356B9B44277}" dt="2021-11-14T06:26:17.580" v="3290" actId="478"/>
          <ac:picMkLst>
            <pc:docMk/>
            <pc:sldMk cId="90404989" sldId="496"/>
            <ac:picMk id="8" creationId="{F637130F-C629-4C31-8C5A-3242AF14A1EB}"/>
          </ac:picMkLst>
        </pc:picChg>
        <pc:picChg chg="del mod ord replST">
          <ac:chgData name="董 广忠" userId="5b580d89af8ef92e" providerId="LiveId" clId="{CA0668A1-D787-48E5-9F81-6356B9B44277}" dt="2021-11-14T06:27:06.799" v="3321" actId="478"/>
          <ac:picMkLst>
            <pc:docMk/>
            <pc:sldMk cId="90404989" sldId="496"/>
            <ac:picMk id="14" creationId="{DB9E584E-91AA-4259-93E6-33F01D6865F0}"/>
          </ac:picMkLst>
        </pc:picChg>
        <pc:picChg chg="del mod ord replST">
          <ac:chgData name="董 广忠" userId="5b580d89af8ef92e" providerId="LiveId" clId="{CA0668A1-D787-48E5-9F81-6356B9B44277}" dt="2021-11-14T06:28:39.983" v="3353" actId="478"/>
          <ac:picMkLst>
            <pc:docMk/>
            <pc:sldMk cId="90404989" sldId="496"/>
            <ac:picMk id="16" creationId="{8E167389-D017-46BB-B916-2C0DEED7C4DC}"/>
          </ac:picMkLst>
        </pc:picChg>
        <pc:picChg chg="del mod ord replST">
          <ac:chgData name="董 广忠" userId="5b580d89af8ef92e" providerId="LiveId" clId="{CA0668A1-D787-48E5-9F81-6356B9B44277}" dt="2021-11-14T06:28:59.776" v="3384" actId="478"/>
          <ac:picMkLst>
            <pc:docMk/>
            <pc:sldMk cId="90404989" sldId="496"/>
            <ac:picMk id="23" creationId="{4F322312-64D5-4D84-B082-0E066DB1B984}"/>
          </ac:picMkLst>
        </pc:picChg>
        <pc:picChg chg="del">
          <ac:chgData name="董 广忠" userId="5b580d89af8ef92e" providerId="LiveId" clId="{CA0668A1-D787-48E5-9F81-6356B9B44277}" dt="2021-11-14T06:19:40.886" v="3121" actId="478"/>
          <ac:picMkLst>
            <pc:docMk/>
            <pc:sldMk cId="90404989" sldId="496"/>
            <ac:picMk id="49" creationId="{D4BAAB76-6C3F-41E6-9C65-610BFE0A0B7E}"/>
          </ac:picMkLst>
        </pc:picChg>
        <pc:picChg chg="add mod">
          <ac:chgData name="董 广忠" userId="5b580d89af8ef92e" providerId="LiveId" clId="{CA0668A1-D787-48E5-9F81-6356B9B44277}" dt="2021-11-14T06:37:40.296" v="3688" actId="164"/>
          <ac:picMkLst>
            <pc:docMk/>
            <pc:sldMk cId="90404989" sldId="496"/>
            <ac:picMk id="60" creationId="{66290033-46B1-4323-8942-B01DBCA6742C}"/>
          </ac:picMkLst>
        </pc:picChg>
        <pc:picChg chg="add del mod">
          <ac:chgData name="董 广忠" userId="5b580d89af8ef92e" providerId="LiveId" clId="{CA0668A1-D787-48E5-9F81-6356B9B44277}" dt="2021-11-14T06:21:01.063" v="3153" actId="478"/>
          <ac:picMkLst>
            <pc:docMk/>
            <pc:sldMk cId="90404989" sldId="496"/>
            <ac:picMk id="61" creationId="{D5A220B3-B372-49F6-8068-98C45884EA00}"/>
          </ac:picMkLst>
        </pc:picChg>
        <pc:picChg chg="add del mod">
          <ac:chgData name="董 广忠" userId="5b580d89af8ef92e" providerId="LiveId" clId="{CA0668A1-D787-48E5-9F81-6356B9B44277}" dt="2021-11-14T06:23:01.126" v="3186" actId="478"/>
          <ac:picMkLst>
            <pc:docMk/>
            <pc:sldMk cId="90404989" sldId="496"/>
            <ac:picMk id="62" creationId="{9C9B7DF6-76D5-4D90-BB48-013351CF730C}"/>
          </ac:picMkLst>
        </pc:picChg>
        <pc:picChg chg="add mod">
          <ac:chgData name="董 广忠" userId="5b580d89af8ef92e" providerId="LiveId" clId="{CA0668A1-D787-48E5-9F81-6356B9B44277}" dt="2021-11-14T06:36:58.251" v="3677" actId="164"/>
          <ac:picMkLst>
            <pc:docMk/>
            <pc:sldMk cId="90404989" sldId="496"/>
            <ac:picMk id="63" creationId="{1C20B9C3-BC16-4CEF-B4F5-D25696DD5E09}"/>
          </ac:picMkLst>
        </pc:picChg>
        <pc:picChg chg="add del mod">
          <ac:chgData name="董 广忠" userId="5b580d89af8ef92e" providerId="LiveId" clId="{CA0668A1-D787-48E5-9F81-6356B9B44277}" dt="2021-11-14T06:32:26.919" v="3531" actId="478"/>
          <ac:picMkLst>
            <pc:docMk/>
            <pc:sldMk cId="90404989" sldId="496"/>
            <ac:picMk id="64" creationId="{42419608-CEE9-49C7-A584-108E17006F9E}"/>
          </ac:picMkLst>
        </pc:picChg>
        <pc:picChg chg="mod ord replST">
          <ac:chgData name="董 广忠" userId="5b580d89af8ef92e" providerId="LiveId" clId="{CA0668A1-D787-48E5-9F81-6356B9B44277}" dt="2021-11-14T06:32:25.103" v="3530" actId="1076"/>
          <ac:picMkLst>
            <pc:docMk/>
            <pc:sldMk cId="90404989" sldId="496"/>
            <ac:picMk id="65" creationId="{E99748C5-F0A5-450E-84C3-640200E584FE}"/>
          </ac:picMkLst>
        </pc:picChg>
        <pc:picChg chg="add del mod">
          <ac:chgData name="董 广忠" userId="5b580d89af8ef92e" providerId="LiveId" clId="{CA0668A1-D787-48E5-9F81-6356B9B44277}" dt="2021-11-14T06:31:38.422" v="3510" actId="478"/>
          <ac:picMkLst>
            <pc:docMk/>
            <pc:sldMk cId="90404989" sldId="496"/>
            <ac:picMk id="70" creationId="{E5F8E811-492B-4FBB-B1A4-D0A1E5105E8C}"/>
          </ac:picMkLst>
        </pc:picChg>
        <pc:picChg chg="mod ord replST">
          <ac:chgData name="董 广忠" userId="5b580d89af8ef92e" providerId="LiveId" clId="{CA0668A1-D787-48E5-9F81-6356B9B44277}" dt="2021-11-14T06:31:40.576" v="3513" actId="1076"/>
          <ac:picMkLst>
            <pc:docMk/>
            <pc:sldMk cId="90404989" sldId="496"/>
            <ac:picMk id="71" creationId="{2396DD9A-7CDD-4665-A845-96D334A98C1E}"/>
          </ac:picMkLst>
        </pc:picChg>
        <pc:picChg chg="add mod">
          <ac:chgData name="董 广忠" userId="5b580d89af8ef92e" providerId="LiveId" clId="{CA0668A1-D787-48E5-9F81-6356B9B44277}" dt="2021-11-14T06:37:53.490" v="3692" actId="164"/>
          <ac:picMkLst>
            <pc:docMk/>
            <pc:sldMk cId="90404989" sldId="496"/>
            <ac:picMk id="76" creationId="{C796AFD7-4E78-49CF-A8F6-38763A8D0ADF}"/>
          </ac:picMkLst>
        </pc:picChg>
      </pc:sldChg>
      <pc:sldChg chg="addSp delSp modSp add mod delAnim modAnim">
        <pc:chgData name="董 广忠" userId="5b580d89af8ef92e" providerId="LiveId" clId="{CA0668A1-D787-48E5-9F81-6356B9B44277}" dt="2021-11-17T13:12:58.017" v="4188" actId="403"/>
        <pc:sldMkLst>
          <pc:docMk/>
          <pc:sldMk cId="1290729966" sldId="497"/>
        </pc:sldMkLst>
        <pc:spChg chg="add mod">
          <ac:chgData name="董 广忠" userId="5b580d89af8ef92e" providerId="LiveId" clId="{CA0668A1-D787-48E5-9F81-6356B9B44277}" dt="2021-11-17T13:09:54.799" v="4181" actId="1076"/>
          <ac:spMkLst>
            <pc:docMk/>
            <pc:sldMk cId="1290729966" sldId="497"/>
            <ac:spMk id="22" creationId="{BEE02E65-489B-48F8-A300-EA47E0904A12}"/>
          </ac:spMkLst>
        </pc:spChg>
        <pc:spChg chg="add mod">
          <ac:chgData name="董 广忠" userId="5b580d89af8ef92e" providerId="LiveId" clId="{CA0668A1-D787-48E5-9F81-6356B9B44277}" dt="2021-11-17T13:12:58.017" v="4188" actId="403"/>
          <ac:spMkLst>
            <pc:docMk/>
            <pc:sldMk cId="1290729966" sldId="497"/>
            <ac:spMk id="23" creationId="{23507443-FF95-4BF1-8031-674B0FDD3B04}"/>
          </ac:spMkLst>
        </pc:spChg>
        <pc:spChg chg="add mod">
          <ac:chgData name="董 广忠" userId="5b580d89af8ef92e" providerId="LiveId" clId="{CA0668A1-D787-48E5-9F81-6356B9B44277}" dt="2021-11-17T13:12:55.268" v="4187" actId="14100"/>
          <ac:spMkLst>
            <pc:docMk/>
            <pc:sldMk cId="1290729966" sldId="497"/>
            <ac:spMk id="24" creationId="{FF838ED0-9713-42A1-BD43-3329E6C21CCA}"/>
          </ac:spMkLst>
        </pc:spChg>
        <pc:spChg chg="mod">
          <ac:chgData name="董 广忠" userId="5b580d89af8ef92e" providerId="LiveId" clId="{CA0668A1-D787-48E5-9F81-6356B9B44277}" dt="2021-11-14T06:43:33.491" v="3890" actId="20577"/>
          <ac:spMkLst>
            <pc:docMk/>
            <pc:sldMk cId="1290729966" sldId="497"/>
            <ac:spMk id="26" creationId="{6470C35E-18F3-490A-8207-7D14261AFC12}"/>
          </ac:spMkLst>
        </pc:spChg>
        <pc:spChg chg="mod">
          <ac:chgData name="董 广忠" userId="5b580d89af8ef92e" providerId="LiveId" clId="{CA0668A1-D787-48E5-9F81-6356B9B44277}" dt="2021-11-17T13:10:02.993" v="4182"/>
          <ac:spMkLst>
            <pc:docMk/>
            <pc:sldMk cId="1290729966" sldId="497"/>
            <ac:spMk id="31" creationId="{8C61F17C-F660-4819-AE2B-EE731B85AB49}"/>
          </ac:spMkLst>
        </pc:spChg>
        <pc:spChg chg="del">
          <ac:chgData name="董 广忠" userId="5b580d89af8ef92e" providerId="LiveId" clId="{CA0668A1-D787-48E5-9F81-6356B9B44277}" dt="2021-11-14T06:43:39.521" v="3894" actId="478"/>
          <ac:spMkLst>
            <pc:docMk/>
            <pc:sldMk cId="1290729966" sldId="497"/>
            <ac:spMk id="32" creationId="{81E35327-9F13-407F-B4D7-76D93CFABCF0}"/>
          </ac:spMkLst>
        </pc:spChg>
        <pc:spChg chg="mod">
          <ac:chgData name="董 广忠" userId="5b580d89af8ef92e" providerId="LiveId" clId="{CA0668A1-D787-48E5-9F81-6356B9B44277}" dt="2021-11-17T13:10:02.993" v="4182"/>
          <ac:spMkLst>
            <pc:docMk/>
            <pc:sldMk cId="1290729966" sldId="497"/>
            <ac:spMk id="33" creationId="{B55B6864-0335-41DF-BE11-A6E4FBB916E6}"/>
          </ac:spMkLst>
        </pc:spChg>
        <pc:spChg chg="mod">
          <ac:chgData name="董 广忠" userId="5b580d89af8ef92e" providerId="LiveId" clId="{CA0668A1-D787-48E5-9F81-6356B9B44277}" dt="2021-11-17T13:10:02.993" v="4182"/>
          <ac:spMkLst>
            <pc:docMk/>
            <pc:sldMk cId="1290729966" sldId="497"/>
            <ac:spMk id="34" creationId="{62CB9086-BE9F-406C-A850-DBA1AC74F4B3}"/>
          </ac:spMkLst>
        </pc:spChg>
        <pc:spChg chg="mod">
          <ac:chgData name="董 广忠" userId="5b580d89af8ef92e" providerId="LiveId" clId="{CA0668A1-D787-48E5-9F81-6356B9B44277}" dt="2021-11-17T13:10:02.993" v="4182"/>
          <ac:spMkLst>
            <pc:docMk/>
            <pc:sldMk cId="1290729966" sldId="497"/>
            <ac:spMk id="35" creationId="{D4AE34F1-AB06-4620-AB7E-F2C17406BD2D}"/>
          </ac:spMkLst>
        </pc:spChg>
        <pc:spChg chg="mod">
          <ac:chgData name="董 广忠" userId="5b580d89af8ef92e" providerId="LiveId" clId="{CA0668A1-D787-48E5-9F81-6356B9B44277}" dt="2021-11-17T13:10:02.993" v="4182"/>
          <ac:spMkLst>
            <pc:docMk/>
            <pc:sldMk cId="1290729966" sldId="497"/>
            <ac:spMk id="36" creationId="{531B4697-2BE4-48D1-8D41-B0243FB8A8B9}"/>
          </ac:spMkLst>
        </pc:spChg>
        <pc:spChg chg="mod">
          <ac:chgData name="董 广忠" userId="5b580d89af8ef92e" providerId="LiveId" clId="{CA0668A1-D787-48E5-9F81-6356B9B44277}" dt="2021-11-17T13:10:02.993" v="4182"/>
          <ac:spMkLst>
            <pc:docMk/>
            <pc:sldMk cId="1290729966" sldId="497"/>
            <ac:spMk id="37" creationId="{6C6EEB69-C458-460E-B812-E507FD91E3FF}"/>
          </ac:spMkLst>
        </pc:spChg>
        <pc:spChg chg="mod">
          <ac:chgData name="董 广忠" userId="5b580d89af8ef92e" providerId="LiveId" clId="{CA0668A1-D787-48E5-9F81-6356B9B44277}" dt="2021-11-17T13:10:02.993" v="4182"/>
          <ac:spMkLst>
            <pc:docMk/>
            <pc:sldMk cId="1290729966" sldId="497"/>
            <ac:spMk id="38" creationId="{CB8BF3A1-7A88-4FEC-B564-8C48AC5FB16A}"/>
          </ac:spMkLst>
        </pc:spChg>
        <pc:spChg chg="mod">
          <ac:chgData name="董 广忠" userId="5b580d89af8ef92e" providerId="LiveId" clId="{CA0668A1-D787-48E5-9F81-6356B9B44277}" dt="2021-11-17T13:10:02.993" v="4182"/>
          <ac:spMkLst>
            <pc:docMk/>
            <pc:sldMk cId="1290729966" sldId="497"/>
            <ac:spMk id="40" creationId="{9DC1A90E-7767-4A03-B793-12C8CBC559C0}"/>
          </ac:spMkLst>
        </pc:spChg>
        <pc:spChg chg="mod">
          <ac:chgData name="董 广忠" userId="5b580d89af8ef92e" providerId="LiveId" clId="{CA0668A1-D787-48E5-9F81-6356B9B44277}" dt="2021-11-17T13:10:02.993" v="4182"/>
          <ac:spMkLst>
            <pc:docMk/>
            <pc:sldMk cId="1290729966" sldId="497"/>
            <ac:spMk id="41" creationId="{3D9E0B07-066B-4CD8-940F-0A33CD23B2E1}"/>
          </ac:spMkLst>
        </pc:spChg>
        <pc:spChg chg="mod">
          <ac:chgData name="董 广忠" userId="5b580d89af8ef92e" providerId="LiveId" clId="{CA0668A1-D787-48E5-9F81-6356B9B44277}" dt="2021-11-17T13:10:02.993" v="4182"/>
          <ac:spMkLst>
            <pc:docMk/>
            <pc:sldMk cId="1290729966" sldId="497"/>
            <ac:spMk id="42" creationId="{8A85B624-4228-4B84-9625-3AA7207910D2}"/>
          </ac:spMkLst>
        </pc:spChg>
        <pc:spChg chg="mod">
          <ac:chgData name="董 广忠" userId="5b580d89af8ef92e" providerId="LiveId" clId="{CA0668A1-D787-48E5-9F81-6356B9B44277}" dt="2021-11-17T13:10:07.894" v="4183"/>
          <ac:spMkLst>
            <pc:docMk/>
            <pc:sldMk cId="1290729966" sldId="497"/>
            <ac:spMk id="45" creationId="{E0ACC115-2912-4A79-B61F-38D41E00261F}"/>
          </ac:spMkLst>
        </pc:spChg>
        <pc:grpChg chg="del">
          <ac:chgData name="董 广忠" userId="5b580d89af8ef92e" providerId="LiveId" clId="{CA0668A1-D787-48E5-9F81-6356B9B44277}" dt="2021-11-17T13:09:51.519" v="4179" actId="478"/>
          <ac:grpSpMkLst>
            <pc:docMk/>
            <pc:sldMk cId="1290729966" sldId="497"/>
            <ac:grpSpMk id="25" creationId="{7E8F4D5B-189A-4C45-8329-1AD5FABBB5B9}"/>
          </ac:grpSpMkLst>
        </pc:grpChg>
        <pc:grpChg chg="add mod">
          <ac:chgData name="董 广忠" userId="5b580d89af8ef92e" providerId="LiveId" clId="{CA0668A1-D787-48E5-9F81-6356B9B44277}" dt="2021-11-17T13:10:02.993" v="4182"/>
          <ac:grpSpMkLst>
            <pc:docMk/>
            <pc:sldMk cId="1290729966" sldId="497"/>
            <ac:grpSpMk id="29" creationId="{64A9F565-62AA-40AF-A005-995E00B5BA44}"/>
          </ac:grpSpMkLst>
        </pc:grpChg>
        <pc:grpChg chg="mod">
          <ac:chgData name="董 广忠" userId="5b580d89af8ef92e" providerId="LiveId" clId="{CA0668A1-D787-48E5-9F81-6356B9B44277}" dt="2021-11-17T13:10:02.993" v="4182"/>
          <ac:grpSpMkLst>
            <pc:docMk/>
            <pc:sldMk cId="1290729966" sldId="497"/>
            <ac:grpSpMk id="30" creationId="{71060DE6-540C-454B-A958-EEAC6079D98A}"/>
          </ac:grpSpMkLst>
        </pc:grpChg>
        <pc:grpChg chg="mod">
          <ac:chgData name="董 广忠" userId="5b580d89af8ef92e" providerId="LiveId" clId="{CA0668A1-D787-48E5-9F81-6356B9B44277}" dt="2021-11-17T13:10:02.993" v="4182"/>
          <ac:grpSpMkLst>
            <pc:docMk/>
            <pc:sldMk cId="1290729966" sldId="497"/>
            <ac:grpSpMk id="32" creationId="{9D1A3C93-CE84-4274-BDDF-EBA513671B91}"/>
          </ac:grpSpMkLst>
        </pc:grpChg>
        <pc:grpChg chg="del">
          <ac:chgData name="董 广忠" userId="5b580d89af8ef92e" providerId="LiveId" clId="{CA0668A1-D787-48E5-9F81-6356B9B44277}" dt="2021-11-14T06:43:36.659" v="3891" actId="478"/>
          <ac:grpSpMkLst>
            <pc:docMk/>
            <pc:sldMk cId="1290729966" sldId="497"/>
            <ac:grpSpMk id="33" creationId="{D9929488-B5F9-476C-8A3F-DF2A2289EFCB}"/>
          </ac:grpSpMkLst>
        </pc:grpChg>
        <pc:grpChg chg="mod">
          <ac:chgData name="董 广忠" userId="5b580d89af8ef92e" providerId="LiveId" clId="{CA0668A1-D787-48E5-9F81-6356B9B44277}" dt="2021-11-17T13:10:02.993" v="4182"/>
          <ac:grpSpMkLst>
            <pc:docMk/>
            <pc:sldMk cId="1290729966" sldId="497"/>
            <ac:grpSpMk id="39" creationId="{323EBE5B-246C-4322-98A2-5E9F6BA57CBF}"/>
          </ac:grpSpMkLst>
        </pc:grpChg>
        <pc:grpChg chg="add mod">
          <ac:chgData name="董 广忠" userId="5b580d89af8ef92e" providerId="LiveId" clId="{CA0668A1-D787-48E5-9F81-6356B9B44277}" dt="2021-11-17T13:10:07.894" v="4183"/>
          <ac:grpSpMkLst>
            <pc:docMk/>
            <pc:sldMk cId="1290729966" sldId="497"/>
            <ac:grpSpMk id="44" creationId="{66245C00-0506-4D39-B7D1-15FB2F25949E}"/>
          </ac:grpSpMkLst>
        </pc:grpChg>
        <pc:picChg chg="add mod">
          <ac:chgData name="董 广忠" userId="5b580d89af8ef92e" providerId="LiveId" clId="{CA0668A1-D787-48E5-9F81-6356B9B44277}" dt="2021-11-17T13:09:54.799" v="4181" actId="1076"/>
          <ac:picMkLst>
            <pc:docMk/>
            <pc:sldMk cId="1290729966" sldId="497"/>
            <ac:picMk id="28" creationId="{B3C66A40-A070-4534-B082-9608C5F49506}"/>
          </ac:picMkLst>
        </pc:picChg>
        <pc:picChg chg="del">
          <ac:chgData name="董 广忠" userId="5b580d89af8ef92e" providerId="LiveId" clId="{CA0668A1-D787-48E5-9F81-6356B9B44277}" dt="2021-11-14T06:43:37.640" v="3892" actId="478"/>
          <ac:picMkLst>
            <pc:docMk/>
            <pc:sldMk cId="1290729966" sldId="497"/>
            <ac:picMk id="30" creationId="{ABDE8AAA-8D07-4322-800A-1841D15DB183}"/>
          </ac:picMkLst>
        </pc:picChg>
        <pc:picChg chg="del">
          <ac:chgData name="董 广忠" userId="5b580d89af8ef92e" providerId="LiveId" clId="{CA0668A1-D787-48E5-9F81-6356B9B44277}" dt="2021-11-14T06:43:38.317" v="3893" actId="478"/>
          <ac:picMkLst>
            <pc:docMk/>
            <pc:sldMk cId="1290729966" sldId="497"/>
            <ac:picMk id="31" creationId="{2DF6AD3C-FF0F-40D3-983F-45FF1F57F791}"/>
          </ac:picMkLst>
        </pc:picChg>
        <pc:picChg chg="add mod">
          <ac:chgData name="董 广忠" userId="5b580d89af8ef92e" providerId="LiveId" clId="{CA0668A1-D787-48E5-9F81-6356B9B44277}" dt="2021-11-17T13:10:02.993" v="4182"/>
          <ac:picMkLst>
            <pc:docMk/>
            <pc:sldMk cId="1290729966" sldId="497"/>
            <ac:picMk id="43" creationId="{10CBDB0B-E15E-4760-9EA3-E907D6550062}"/>
          </ac:picMkLst>
        </pc:picChg>
        <pc:picChg chg="mod">
          <ac:chgData name="董 广忠" userId="5b580d89af8ef92e" providerId="LiveId" clId="{CA0668A1-D787-48E5-9F81-6356B9B44277}" dt="2021-11-17T13:10:07.894" v="4183"/>
          <ac:picMkLst>
            <pc:docMk/>
            <pc:sldMk cId="1290729966" sldId="497"/>
            <ac:picMk id="46" creationId="{D1C6D540-757C-4822-A627-EC82C7FF1C42}"/>
          </ac:picMkLst>
        </pc:picChg>
        <pc:picChg chg="add del mod">
          <ac:chgData name="董 广忠" userId="5b580d89af8ef92e" providerId="LiveId" clId="{CA0668A1-D787-48E5-9F81-6356B9B44277}" dt="2021-11-17T13:09:51.519" v="4179" actId="478"/>
          <ac:picMkLst>
            <pc:docMk/>
            <pc:sldMk cId="1290729966" sldId="497"/>
            <ac:picMk id="47" creationId="{E45276A9-45C6-463E-925F-DBB03D9B98B2}"/>
          </ac:picMkLst>
        </pc:picChg>
        <pc:picChg chg="add del mod">
          <ac:chgData name="董 广忠" userId="5b580d89af8ef92e" providerId="LiveId" clId="{CA0668A1-D787-48E5-9F81-6356B9B44277}" dt="2021-11-17T13:09:51.519" v="4179" actId="478"/>
          <ac:picMkLst>
            <pc:docMk/>
            <pc:sldMk cId="1290729966" sldId="497"/>
            <ac:picMk id="48" creationId="{55DFC0E6-5974-430F-8E26-E3A56FE076D2}"/>
          </ac:picMkLst>
        </pc:picChg>
        <pc:picChg chg="add del mod">
          <ac:chgData name="董 广忠" userId="5b580d89af8ef92e" providerId="LiveId" clId="{CA0668A1-D787-48E5-9F81-6356B9B44277}" dt="2021-11-17T13:09:51.519" v="4179" actId="478"/>
          <ac:picMkLst>
            <pc:docMk/>
            <pc:sldMk cId="1290729966" sldId="497"/>
            <ac:picMk id="49" creationId="{3CF70C3A-C037-450E-95D0-86EB833D657F}"/>
          </ac:picMkLst>
        </pc:picChg>
      </pc:sldChg>
      <pc:sldChg chg="addSp delSp modSp add mod modAnim">
        <pc:chgData name="董 广忠" userId="5b580d89af8ef92e" providerId="LiveId" clId="{CA0668A1-D787-48E5-9F81-6356B9B44277}" dt="2021-11-14T06:45:02.085" v="3911" actId="1076"/>
        <pc:sldMkLst>
          <pc:docMk/>
          <pc:sldMk cId="1777723403" sldId="498"/>
        </pc:sldMkLst>
        <pc:spChg chg="add mod">
          <ac:chgData name="董 广忠" userId="5b580d89af8ef92e" providerId="LiveId" clId="{CA0668A1-D787-48E5-9F81-6356B9B44277}" dt="2021-11-14T06:45:02.085" v="3911" actId="1076"/>
          <ac:spMkLst>
            <pc:docMk/>
            <pc:sldMk cId="1777723403" sldId="498"/>
            <ac:spMk id="24" creationId="{0BBAEB0D-7C28-4B02-961A-0D39CE0FCBA6}"/>
          </ac:spMkLst>
        </pc:spChg>
        <pc:spChg chg="add mod">
          <ac:chgData name="董 广忠" userId="5b580d89af8ef92e" providerId="LiveId" clId="{CA0668A1-D787-48E5-9F81-6356B9B44277}" dt="2021-11-14T06:44:57.146" v="3909" actId="1076"/>
          <ac:spMkLst>
            <pc:docMk/>
            <pc:sldMk cId="1777723403" sldId="498"/>
            <ac:spMk id="28" creationId="{1192C04D-F4CC-4629-B3EE-EBDDB2410A28}"/>
          </ac:spMkLst>
        </pc:spChg>
        <pc:picChg chg="add mod">
          <ac:chgData name="董 广忠" userId="5b580d89af8ef92e" providerId="LiveId" clId="{CA0668A1-D787-48E5-9F81-6356B9B44277}" dt="2021-11-14T06:44:54.554" v="3908" actId="14100"/>
          <ac:picMkLst>
            <pc:docMk/>
            <pc:sldMk cId="1777723403" sldId="498"/>
            <ac:picMk id="22" creationId="{7A9513E4-E77E-420A-89FE-575745592C4F}"/>
          </ac:picMkLst>
        </pc:picChg>
        <pc:picChg chg="add mod">
          <ac:chgData name="董 广忠" userId="5b580d89af8ef92e" providerId="LiveId" clId="{CA0668A1-D787-48E5-9F81-6356B9B44277}" dt="2021-11-14T06:44:47.883" v="3905" actId="1076"/>
          <ac:picMkLst>
            <pc:docMk/>
            <pc:sldMk cId="1777723403" sldId="498"/>
            <ac:picMk id="23" creationId="{E054F2F5-FEA6-49E4-A65C-6A8856BC474C}"/>
          </ac:picMkLst>
        </pc:picChg>
        <pc:picChg chg="del">
          <ac:chgData name="董 广忠" userId="5b580d89af8ef92e" providerId="LiveId" clId="{CA0668A1-D787-48E5-9F81-6356B9B44277}" dt="2021-11-14T06:44:40.543" v="3901" actId="478"/>
          <ac:picMkLst>
            <pc:docMk/>
            <pc:sldMk cId="1777723403" sldId="498"/>
            <ac:picMk id="47" creationId="{E45276A9-45C6-463E-925F-DBB03D9B98B2}"/>
          </ac:picMkLst>
        </pc:picChg>
        <pc:picChg chg="del">
          <ac:chgData name="董 广忠" userId="5b580d89af8ef92e" providerId="LiveId" clId="{CA0668A1-D787-48E5-9F81-6356B9B44277}" dt="2021-11-14T06:44:40.543" v="3901" actId="478"/>
          <ac:picMkLst>
            <pc:docMk/>
            <pc:sldMk cId="1777723403" sldId="498"/>
            <ac:picMk id="48" creationId="{55DFC0E6-5974-430F-8E26-E3A56FE076D2}"/>
          </ac:picMkLst>
        </pc:picChg>
        <pc:picChg chg="del">
          <ac:chgData name="董 广忠" userId="5b580d89af8ef92e" providerId="LiveId" clId="{CA0668A1-D787-48E5-9F81-6356B9B44277}" dt="2021-11-14T06:44:40.543" v="3901" actId="478"/>
          <ac:picMkLst>
            <pc:docMk/>
            <pc:sldMk cId="1777723403" sldId="498"/>
            <ac:picMk id="49" creationId="{3CF70C3A-C037-450E-95D0-86EB833D657F}"/>
          </ac:picMkLst>
        </pc:picChg>
      </pc:sldChg>
      <pc:sldChg chg="addSp delSp modSp add mod addAnim delAnim modAnim">
        <pc:chgData name="董 广忠" userId="5b580d89af8ef92e" providerId="LiveId" clId="{CA0668A1-D787-48E5-9F81-6356B9B44277}" dt="2021-11-14T06:50:56.768" v="4170" actId="1076"/>
        <pc:sldMkLst>
          <pc:docMk/>
          <pc:sldMk cId="2465577078" sldId="499"/>
        </pc:sldMkLst>
        <pc:spChg chg="mod">
          <ac:chgData name="董 广忠" userId="5b580d89af8ef92e" providerId="LiveId" clId="{CA0668A1-D787-48E5-9F81-6356B9B44277}" dt="2021-11-14T06:45:15.141" v="3928" actId="20577"/>
          <ac:spMkLst>
            <pc:docMk/>
            <pc:sldMk cId="2465577078" sldId="499"/>
            <ac:spMk id="17" creationId="{47789BC5-E705-7A4A-A8B7-4880F724AA26}"/>
          </ac:spMkLst>
        </pc:spChg>
        <pc:spChg chg="del">
          <ac:chgData name="董 广忠" userId="5b580d89af8ef92e" providerId="LiveId" clId="{CA0668A1-D787-48E5-9F81-6356B9B44277}" dt="2021-11-14T06:45:36.218" v="3929" actId="478"/>
          <ac:spMkLst>
            <pc:docMk/>
            <pc:sldMk cId="2465577078" sldId="499"/>
            <ac:spMk id="24" creationId="{0BBAEB0D-7C28-4B02-961A-0D39CE0FCBA6}"/>
          </ac:spMkLst>
        </pc:spChg>
        <pc:spChg chg="del">
          <ac:chgData name="董 广忠" userId="5b580d89af8ef92e" providerId="LiveId" clId="{CA0668A1-D787-48E5-9F81-6356B9B44277}" dt="2021-11-14T06:45:36.218" v="3929" actId="478"/>
          <ac:spMkLst>
            <pc:docMk/>
            <pc:sldMk cId="2465577078" sldId="499"/>
            <ac:spMk id="28" creationId="{1192C04D-F4CC-4629-B3EE-EBDDB2410A28}"/>
          </ac:spMkLst>
        </pc:spChg>
        <pc:spChg chg="add del mod">
          <ac:chgData name="董 广忠" userId="5b580d89af8ef92e" providerId="LiveId" clId="{CA0668A1-D787-48E5-9F81-6356B9B44277}" dt="2021-11-14T06:50:56.768" v="4170" actId="1076"/>
          <ac:spMkLst>
            <pc:docMk/>
            <pc:sldMk cId="2465577078" sldId="499"/>
            <ac:spMk id="29" creationId="{363D4EF1-B87D-4868-B56C-91F38DA4990C}"/>
          </ac:spMkLst>
        </pc:spChg>
        <pc:grpChg chg="del">
          <ac:chgData name="董 广忠" userId="5b580d89af8ef92e" providerId="LiveId" clId="{CA0668A1-D787-48E5-9F81-6356B9B44277}" dt="2021-11-14T06:45:36.218" v="3929" actId="478"/>
          <ac:grpSpMkLst>
            <pc:docMk/>
            <pc:sldMk cId="2465577078" sldId="499"/>
            <ac:grpSpMk id="25" creationId="{7E8F4D5B-189A-4C45-8329-1AD5FABBB5B9}"/>
          </ac:grpSpMkLst>
        </pc:grpChg>
        <pc:picChg chg="del">
          <ac:chgData name="董 广忠" userId="5b580d89af8ef92e" providerId="LiveId" clId="{CA0668A1-D787-48E5-9F81-6356B9B44277}" dt="2021-11-14T06:45:36.218" v="3929" actId="478"/>
          <ac:picMkLst>
            <pc:docMk/>
            <pc:sldMk cId="2465577078" sldId="499"/>
            <ac:picMk id="22" creationId="{7A9513E4-E77E-420A-89FE-575745592C4F}"/>
          </ac:picMkLst>
        </pc:picChg>
        <pc:picChg chg="del">
          <ac:chgData name="董 广忠" userId="5b580d89af8ef92e" providerId="LiveId" clId="{CA0668A1-D787-48E5-9F81-6356B9B44277}" dt="2021-11-14T06:45:36.218" v="3929" actId="478"/>
          <ac:picMkLst>
            <pc:docMk/>
            <pc:sldMk cId="2465577078" sldId="499"/>
            <ac:picMk id="23" creationId="{E054F2F5-FEA6-49E4-A65C-6A8856BC474C}"/>
          </ac:picMkLst>
        </pc:picChg>
      </pc:sldChg>
      <pc:sldChg chg="addSp delSp modSp add mod modAnim">
        <pc:chgData name="董 广忠" userId="5b580d89af8ef92e" providerId="LiveId" clId="{CA0668A1-D787-48E5-9F81-6356B9B44277}" dt="2021-11-14T06:47:27.806" v="3948" actId="403"/>
        <pc:sldMkLst>
          <pc:docMk/>
          <pc:sldMk cId="888457508" sldId="500"/>
        </pc:sldMkLst>
        <pc:spChg chg="del">
          <ac:chgData name="董 广忠" userId="5b580d89af8ef92e" providerId="LiveId" clId="{CA0668A1-D787-48E5-9F81-6356B9B44277}" dt="2021-11-14T06:46:07.389" v="3931" actId="478"/>
          <ac:spMkLst>
            <pc:docMk/>
            <pc:sldMk cId="888457508" sldId="500"/>
            <ac:spMk id="24" creationId="{0BBAEB0D-7C28-4B02-961A-0D39CE0FCBA6}"/>
          </ac:spMkLst>
        </pc:spChg>
        <pc:spChg chg="del">
          <ac:chgData name="董 广忠" userId="5b580d89af8ef92e" providerId="LiveId" clId="{CA0668A1-D787-48E5-9F81-6356B9B44277}" dt="2021-11-14T06:46:07.389" v="3931" actId="478"/>
          <ac:spMkLst>
            <pc:docMk/>
            <pc:sldMk cId="888457508" sldId="500"/>
            <ac:spMk id="28" creationId="{1192C04D-F4CC-4629-B3EE-EBDDB2410A28}"/>
          </ac:spMkLst>
        </pc:spChg>
        <pc:spChg chg="add mod">
          <ac:chgData name="董 广忠" userId="5b580d89af8ef92e" providerId="LiveId" clId="{CA0668A1-D787-48E5-9F81-6356B9B44277}" dt="2021-11-14T06:47:27.806" v="3948" actId="403"/>
          <ac:spMkLst>
            <pc:docMk/>
            <pc:sldMk cId="888457508" sldId="500"/>
            <ac:spMk id="29" creationId="{294A76F8-2594-4646-9285-A5F38DE9EA74}"/>
          </ac:spMkLst>
        </pc:spChg>
        <pc:spChg chg="add mod">
          <ac:chgData name="董 广忠" userId="5b580d89af8ef92e" providerId="LiveId" clId="{CA0668A1-D787-48E5-9F81-6356B9B44277}" dt="2021-11-14T06:46:08.658" v="3932"/>
          <ac:spMkLst>
            <pc:docMk/>
            <pc:sldMk cId="888457508" sldId="500"/>
            <ac:spMk id="30" creationId="{BB3DD6F5-AC33-4B04-BCF7-8D5536032265}"/>
          </ac:spMkLst>
        </pc:spChg>
        <pc:spChg chg="add del mod">
          <ac:chgData name="董 广忠" userId="5b580d89af8ef92e" providerId="LiveId" clId="{CA0668A1-D787-48E5-9F81-6356B9B44277}" dt="2021-11-14T06:46:25.141" v="3935" actId="478"/>
          <ac:spMkLst>
            <pc:docMk/>
            <pc:sldMk cId="888457508" sldId="500"/>
            <ac:spMk id="31" creationId="{C7D98DF2-3E24-4DA6-A9B9-6A65C0C4D671}"/>
          </ac:spMkLst>
        </pc:spChg>
        <pc:spChg chg="mod">
          <ac:chgData name="董 广忠" userId="5b580d89af8ef92e" providerId="LiveId" clId="{CA0668A1-D787-48E5-9F81-6356B9B44277}" dt="2021-11-14T06:46:37.316" v="3941" actId="113"/>
          <ac:spMkLst>
            <pc:docMk/>
            <pc:sldMk cId="888457508" sldId="500"/>
            <ac:spMk id="33" creationId="{DBDA79D6-21FC-4F0A-BA94-B9FAF5130C42}"/>
          </ac:spMkLst>
        </pc:spChg>
        <pc:grpChg chg="del">
          <ac:chgData name="董 广忠" userId="5b580d89af8ef92e" providerId="LiveId" clId="{CA0668A1-D787-48E5-9F81-6356B9B44277}" dt="2021-11-14T06:46:07.389" v="3931" actId="478"/>
          <ac:grpSpMkLst>
            <pc:docMk/>
            <pc:sldMk cId="888457508" sldId="500"/>
            <ac:grpSpMk id="25" creationId="{7E8F4D5B-189A-4C45-8329-1AD5FABBB5B9}"/>
          </ac:grpSpMkLst>
        </pc:grpChg>
        <pc:grpChg chg="add mod">
          <ac:chgData name="董 广忠" userId="5b580d89af8ef92e" providerId="LiveId" clId="{CA0668A1-D787-48E5-9F81-6356B9B44277}" dt="2021-11-14T06:46:26.608" v="3936"/>
          <ac:grpSpMkLst>
            <pc:docMk/>
            <pc:sldMk cId="888457508" sldId="500"/>
            <ac:grpSpMk id="32" creationId="{5E3E8283-C6BA-45A4-91F5-B3041A7C585E}"/>
          </ac:grpSpMkLst>
        </pc:grpChg>
        <pc:picChg chg="del">
          <ac:chgData name="董 广忠" userId="5b580d89af8ef92e" providerId="LiveId" clId="{CA0668A1-D787-48E5-9F81-6356B9B44277}" dt="2021-11-14T06:46:07.389" v="3931" actId="478"/>
          <ac:picMkLst>
            <pc:docMk/>
            <pc:sldMk cId="888457508" sldId="500"/>
            <ac:picMk id="22" creationId="{7A9513E4-E77E-420A-89FE-575745592C4F}"/>
          </ac:picMkLst>
        </pc:picChg>
        <pc:picChg chg="del">
          <ac:chgData name="董 广忠" userId="5b580d89af8ef92e" providerId="LiveId" clId="{CA0668A1-D787-48E5-9F81-6356B9B44277}" dt="2021-11-14T06:46:07.389" v="3931" actId="478"/>
          <ac:picMkLst>
            <pc:docMk/>
            <pc:sldMk cId="888457508" sldId="500"/>
            <ac:picMk id="23" creationId="{E054F2F5-FEA6-49E4-A65C-6A8856BC474C}"/>
          </ac:picMkLst>
        </pc:picChg>
        <pc:picChg chg="mod">
          <ac:chgData name="董 广忠" userId="5b580d89af8ef92e" providerId="LiveId" clId="{CA0668A1-D787-48E5-9F81-6356B9B44277}" dt="2021-11-14T06:46:26.608" v="3936"/>
          <ac:picMkLst>
            <pc:docMk/>
            <pc:sldMk cId="888457508" sldId="500"/>
            <ac:picMk id="34" creationId="{5E873A15-E29B-46D2-82D6-7F43B42C78FC}"/>
          </ac:picMkLst>
        </pc:picChg>
        <pc:picChg chg="add mod">
          <ac:chgData name="董 广忠" userId="5b580d89af8ef92e" providerId="LiveId" clId="{CA0668A1-D787-48E5-9F81-6356B9B44277}" dt="2021-11-14T06:46:56.411" v="3946" actId="1076"/>
          <ac:picMkLst>
            <pc:docMk/>
            <pc:sldMk cId="888457508" sldId="500"/>
            <ac:picMk id="35" creationId="{BDB37096-276C-45FB-86EC-87531010EBC4}"/>
          </ac:picMkLst>
        </pc:picChg>
      </pc:sldChg>
      <pc:sldChg chg="add">
        <pc:chgData name="董 广忠" userId="5b580d89af8ef92e" providerId="LiveId" clId="{CA0668A1-D787-48E5-9F81-6356B9B44277}" dt="2021-11-17T12:16:31.304" v="4178"/>
        <pc:sldMkLst>
          <pc:docMk/>
          <pc:sldMk cId="3687243764" sldId="501"/>
        </pc:sldMkLst>
      </pc:sldChg>
    </pc:docChg>
  </pc:docChgLst>
  <pc:docChgLst>
    <pc:chgData name="董 广忠" userId="5b580d89af8ef92e" providerId="LiveId" clId="{0DBF8E8A-4AB1-DA46-B729-D14266B1C74B}"/>
    <pc:docChg chg="custSel modSld">
      <pc:chgData name="董 广忠" userId="5b580d89af8ef92e" providerId="LiveId" clId="{0DBF8E8A-4AB1-DA46-B729-D14266B1C74B}" dt="2021-11-02T02:42:53.105" v="0" actId="478"/>
      <pc:docMkLst>
        <pc:docMk/>
      </pc:docMkLst>
      <pc:sldChg chg="delSp mod">
        <pc:chgData name="董 广忠" userId="5b580d89af8ef92e" providerId="LiveId" clId="{0DBF8E8A-4AB1-DA46-B729-D14266B1C74B}" dt="2021-11-02T02:42:53.105" v="0" actId="478"/>
        <pc:sldMkLst>
          <pc:docMk/>
          <pc:sldMk cId="806604712" sldId="258"/>
        </pc:sldMkLst>
        <pc:spChg chg="del">
          <ac:chgData name="董 广忠" userId="5b580d89af8ef92e" providerId="LiveId" clId="{0DBF8E8A-4AB1-DA46-B729-D14266B1C74B}" dt="2021-11-02T02:42:53.105" v="0" actId="478"/>
          <ac:spMkLst>
            <pc:docMk/>
            <pc:sldMk cId="806604712" sldId="258"/>
            <ac:spMk id="9" creationId="{69BA2CC9-9173-DA46-B18F-0E4F613B9894}"/>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1.wmf"/><Relationship Id="rId7" Type="http://schemas.openxmlformats.org/officeDocument/2006/relationships/image" Target="../media/image54.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47.wmf"/><Relationship Id="rId10" Type="http://schemas.openxmlformats.org/officeDocument/2006/relationships/image" Target="../media/image57.wmf"/><Relationship Id="rId4" Type="http://schemas.openxmlformats.org/officeDocument/2006/relationships/image" Target="../media/image52.wmf"/><Relationship Id="rId9"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emf"/><Relationship Id="rId5" Type="http://schemas.openxmlformats.org/officeDocument/2006/relationships/image" Target="../media/image67.wmf"/><Relationship Id="rId4"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07.wmf"/><Relationship Id="rId1" Type="http://schemas.openxmlformats.org/officeDocument/2006/relationships/image" Target="../media/image110.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02.wmf"/><Relationship Id="rId1" Type="http://schemas.openxmlformats.org/officeDocument/2006/relationships/image" Target="../media/image120.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5" Type="http://schemas.openxmlformats.org/officeDocument/2006/relationships/image" Target="../media/image140.wmf"/><Relationship Id="rId4" Type="http://schemas.openxmlformats.org/officeDocument/2006/relationships/image" Target="../media/image13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5" Type="http://schemas.openxmlformats.org/officeDocument/2006/relationships/image" Target="../media/image136.wmf"/><Relationship Id="rId4" Type="http://schemas.openxmlformats.org/officeDocument/2006/relationships/image" Target="../media/image14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48.wmf"/><Relationship Id="rId1" Type="http://schemas.openxmlformats.org/officeDocument/2006/relationships/image" Target="../media/image14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12" Type="http://schemas.openxmlformats.org/officeDocument/2006/relationships/image" Target="../media/image44.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11" Type="http://schemas.openxmlformats.org/officeDocument/2006/relationships/image" Target="../media/image43.w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36.wmf"/><Relationship Id="rId9"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2919" cy="341064"/>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5624596" y="1"/>
            <a:ext cx="4302919" cy="341064"/>
          </a:xfrm>
          <a:prstGeom prst="rect">
            <a:avLst/>
          </a:prstGeom>
        </p:spPr>
        <p:txBody>
          <a:bodyPr vert="horz" lIns="91440" tIns="45720" rIns="91440" bIns="45720" rtlCol="0"/>
          <a:lstStyle>
            <a:lvl1pPr algn="r">
              <a:defRPr sz="1200"/>
            </a:lvl1pPr>
          </a:lstStyle>
          <a:p>
            <a:fld id="{03837261-BEB4-E745-B073-CCD68F5A45AC}" type="datetimeFigureOut">
              <a:rPr kumimoji="1" lang="zh-CN" altLang="en-US" smtClean="0"/>
              <a:t>2022/3/6</a:t>
            </a:fld>
            <a:endParaRPr kumimoji="1" lang="zh-CN" altLang="en-US"/>
          </a:p>
        </p:txBody>
      </p:sp>
      <p:sp>
        <p:nvSpPr>
          <p:cNvPr id="4" name="幻灯片图像占位符 3"/>
          <p:cNvSpPr>
            <a:spLocks noGrp="1" noRot="1" noChangeAspect="1"/>
          </p:cNvSpPr>
          <p:nvPr>
            <p:ph type="sldImg" idx="2"/>
          </p:nvPr>
        </p:nvSpPr>
        <p:spPr>
          <a:xfrm>
            <a:off x="2925763" y="849313"/>
            <a:ext cx="4078287"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6456612"/>
            <a:ext cx="4302919" cy="341063"/>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5624596" y="6456612"/>
            <a:ext cx="4302919" cy="341063"/>
          </a:xfrm>
          <a:prstGeom prst="rect">
            <a:avLst/>
          </a:prstGeom>
        </p:spPr>
        <p:txBody>
          <a:bodyPr vert="horz" lIns="91440" tIns="45720" rIns="91440" bIns="45720" rtlCol="0" anchor="b"/>
          <a:lstStyle>
            <a:lvl1pPr algn="r">
              <a:defRPr sz="1200"/>
            </a:lvl1pPr>
          </a:lstStyle>
          <a:p>
            <a:fld id="{7B84A233-6E13-AB4B-9082-B45F47E5D22C}" type="slidenum">
              <a:rPr kumimoji="1" lang="zh-CN" altLang="en-US" smtClean="0"/>
              <a:t>‹#›</a:t>
            </a:fld>
            <a:endParaRPr kumimoji="1" lang="zh-CN" altLang="en-US"/>
          </a:p>
        </p:txBody>
      </p:sp>
    </p:spTree>
    <p:extLst>
      <p:ext uri="{BB962C8B-B14F-4D97-AF65-F5344CB8AC3E}">
        <p14:creationId xmlns:p14="http://schemas.microsoft.com/office/powerpoint/2010/main" val="3736363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18B65-E38A-A54E-AB71-0A029595D4E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F84D19A-F59F-FD4E-AB5A-BC49AD250C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7756181-D04E-9F43-A71B-AD768043C6E9}"/>
              </a:ext>
            </a:extLst>
          </p:cNvPr>
          <p:cNvSpPr>
            <a:spLocks noGrp="1"/>
          </p:cNvSpPr>
          <p:nvPr>
            <p:ph type="dt" sz="half" idx="10"/>
          </p:nvPr>
        </p:nvSpPr>
        <p:spPr/>
        <p:txBody>
          <a:bodyPr/>
          <a:lstStyle/>
          <a:p>
            <a:fld id="{22B65A89-BBFE-AC4B-965F-25DF312A5A0B}" type="datetime1">
              <a:rPr kumimoji="1" lang="zh-CN" altLang="en-US" smtClean="0"/>
              <a:t>2022/3/6</a:t>
            </a:fld>
            <a:endParaRPr kumimoji="1" lang="zh-CN" altLang="en-US"/>
          </a:p>
        </p:txBody>
      </p:sp>
      <p:sp>
        <p:nvSpPr>
          <p:cNvPr id="5" name="页脚占位符 4">
            <a:extLst>
              <a:ext uri="{FF2B5EF4-FFF2-40B4-BE49-F238E27FC236}">
                <a16:creationId xmlns:a16="http://schemas.microsoft.com/office/drawing/2014/main" id="{BD5ED9DC-53BA-E24C-B329-622E337EF05B}"/>
              </a:ext>
            </a:extLst>
          </p:cNvPr>
          <p:cNvSpPr>
            <a:spLocks noGrp="1"/>
          </p:cNvSpPr>
          <p:nvPr>
            <p:ph type="ftr" sz="quarter" idx="11"/>
          </p:nvPr>
        </p:nvSpPr>
        <p:spPr/>
        <p:txBody>
          <a:bodyPr/>
          <a:lstStyle/>
          <a:p>
            <a:r>
              <a:rPr kumimoji="1" lang="zh-CN" altLang="en-US"/>
              <a:t>纯电动汽车动力电池系统老化建模与寿命预测</a:t>
            </a:r>
          </a:p>
          <a:p>
            <a:r>
              <a:rPr kumimoji="1" lang="zh-CN" altLang="en-US"/>
              <a:t>
</a:t>
            </a:r>
          </a:p>
        </p:txBody>
      </p:sp>
      <p:sp>
        <p:nvSpPr>
          <p:cNvPr id="6" name="灯片编号占位符 5">
            <a:extLst>
              <a:ext uri="{FF2B5EF4-FFF2-40B4-BE49-F238E27FC236}">
                <a16:creationId xmlns:a16="http://schemas.microsoft.com/office/drawing/2014/main" id="{CCD873A9-BDAA-024D-B7EB-D461794FDCC8}"/>
              </a:ext>
            </a:extLst>
          </p:cNvPr>
          <p:cNvSpPr>
            <a:spLocks noGrp="1"/>
          </p:cNvSpPr>
          <p:nvPr>
            <p:ph type="sldNum" sz="quarter" idx="12"/>
          </p:nvPr>
        </p:nvSpPr>
        <p:spPr/>
        <p:txBody>
          <a:bodyPr/>
          <a:lstStyle/>
          <a:p>
            <a:fld id="{9A107873-080B-F84D-904A-C84FA19FAC21}" type="slidenum">
              <a:rPr kumimoji="1" lang="zh-CN" altLang="en-US" smtClean="0"/>
              <a:t>‹#›</a:t>
            </a:fld>
            <a:endParaRPr kumimoji="1" lang="zh-CN" altLang="en-US"/>
          </a:p>
        </p:txBody>
      </p:sp>
    </p:spTree>
    <p:extLst>
      <p:ext uri="{BB962C8B-B14F-4D97-AF65-F5344CB8AC3E}">
        <p14:creationId xmlns:p14="http://schemas.microsoft.com/office/powerpoint/2010/main" val="2863460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54F2F-A18D-3B44-B1C2-91EF05E05B9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E482759-8127-F443-AAF2-00DA3207AC6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F4A7862-3846-7B49-9151-864F7EC0B3AA}"/>
              </a:ext>
            </a:extLst>
          </p:cNvPr>
          <p:cNvSpPr>
            <a:spLocks noGrp="1"/>
          </p:cNvSpPr>
          <p:nvPr>
            <p:ph type="dt" sz="half" idx="10"/>
          </p:nvPr>
        </p:nvSpPr>
        <p:spPr/>
        <p:txBody>
          <a:bodyPr/>
          <a:lstStyle/>
          <a:p>
            <a:fld id="{C61916CB-7138-654F-A5BF-55C0A077E676}" type="datetime1">
              <a:rPr kumimoji="1" lang="zh-CN" altLang="en-US" smtClean="0"/>
              <a:t>2022/3/6</a:t>
            </a:fld>
            <a:endParaRPr kumimoji="1" lang="zh-CN" altLang="en-US"/>
          </a:p>
        </p:txBody>
      </p:sp>
      <p:sp>
        <p:nvSpPr>
          <p:cNvPr id="5" name="页脚占位符 4">
            <a:extLst>
              <a:ext uri="{FF2B5EF4-FFF2-40B4-BE49-F238E27FC236}">
                <a16:creationId xmlns:a16="http://schemas.microsoft.com/office/drawing/2014/main" id="{36A23F3E-6B39-FC40-8D97-549738DEB9DC}"/>
              </a:ext>
            </a:extLst>
          </p:cNvPr>
          <p:cNvSpPr>
            <a:spLocks noGrp="1"/>
          </p:cNvSpPr>
          <p:nvPr>
            <p:ph type="ftr" sz="quarter" idx="11"/>
          </p:nvPr>
        </p:nvSpPr>
        <p:spPr/>
        <p:txBody>
          <a:bodyPr/>
          <a:lstStyle/>
          <a:p>
            <a:r>
              <a:rPr kumimoji="1" lang="zh-CN" altLang="en-US"/>
              <a:t>纯电动汽车动力电池系统老化建模与寿命预测</a:t>
            </a:r>
          </a:p>
          <a:p>
            <a:r>
              <a:rPr kumimoji="1" lang="zh-CN" altLang="en-US"/>
              <a:t>
</a:t>
            </a:r>
          </a:p>
        </p:txBody>
      </p:sp>
      <p:sp>
        <p:nvSpPr>
          <p:cNvPr id="6" name="灯片编号占位符 5">
            <a:extLst>
              <a:ext uri="{FF2B5EF4-FFF2-40B4-BE49-F238E27FC236}">
                <a16:creationId xmlns:a16="http://schemas.microsoft.com/office/drawing/2014/main" id="{11750541-0836-3E4F-B223-FACB7021F1B8}"/>
              </a:ext>
            </a:extLst>
          </p:cNvPr>
          <p:cNvSpPr>
            <a:spLocks noGrp="1"/>
          </p:cNvSpPr>
          <p:nvPr>
            <p:ph type="sldNum" sz="quarter" idx="12"/>
          </p:nvPr>
        </p:nvSpPr>
        <p:spPr/>
        <p:txBody>
          <a:bodyPr/>
          <a:lstStyle/>
          <a:p>
            <a:fld id="{9A107873-080B-F84D-904A-C84FA19FAC21}" type="slidenum">
              <a:rPr kumimoji="1" lang="zh-CN" altLang="en-US" smtClean="0"/>
              <a:t>‹#›</a:t>
            </a:fld>
            <a:endParaRPr kumimoji="1" lang="zh-CN" altLang="en-US"/>
          </a:p>
        </p:txBody>
      </p:sp>
    </p:spTree>
    <p:extLst>
      <p:ext uri="{BB962C8B-B14F-4D97-AF65-F5344CB8AC3E}">
        <p14:creationId xmlns:p14="http://schemas.microsoft.com/office/powerpoint/2010/main" val="2350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ABE2304-38AC-6C4E-A45B-567048483F7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F0D79B9-B6E8-AA46-A784-79E9A2194E4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00A9D6C-08A3-1F4A-901A-8EA1139D1744}"/>
              </a:ext>
            </a:extLst>
          </p:cNvPr>
          <p:cNvSpPr>
            <a:spLocks noGrp="1"/>
          </p:cNvSpPr>
          <p:nvPr>
            <p:ph type="dt" sz="half" idx="10"/>
          </p:nvPr>
        </p:nvSpPr>
        <p:spPr/>
        <p:txBody>
          <a:bodyPr/>
          <a:lstStyle/>
          <a:p>
            <a:fld id="{8C426996-E827-334C-B253-ADAAC7662EA5}" type="datetime1">
              <a:rPr kumimoji="1" lang="zh-CN" altLang="en-US" smtClean="0"/>
              <a:t>2022/3/6</a:t>
            </a:fld>
            <a:endParaRPr kumimoji="1" lang="zh-CN" altLang="en-US"/>
          </a:p>
        </p:txBody>
      </p:sp>
      <p:sp>
        <p:nvSpPr>
          <p:cNvPr id="5" name="页脚占位符 4">
            <a:extLst>
              <a:ext uri="{FF2B5EF4-FFF2-40B4-BE49-F238E27FC236}">
                <a16:creationId xmlns:a16="http://schemas.microsoft.com/office/drawing/2014/main" id="{A3ED5599-4B72-0A4F-BD89-9796DDBC07CB}"/>
              </a:ext>
            </a:extLst>
          </p:cNvPr>
          <p:cNvSpPr>
            <a:spLocks noGrp="1"/>
          </p:cNvSpPr>
          <p:nvPr>
            <p:ph type="ftr" sz="quarter" idx="11"/>
          </p:nvPr>
        </p:nvSpPr>
        <p:spPr/>
        <p:txBody>
          <a:bodyPr/>
          <a:lstStyle/>
          <a:p>
            <a:r>
              <a:rPr kumimoji="1" lang="zh-CN" altLang="en-US"/>
              <a:t>纯电动汽车动力电池系统老化建模与寿命预测</a:t>
            </a:r>
          </a:p>
          <a:p>
            <a:r>
              <a:rPr kumimoji="1" lang="zh-CN" altLang="en-US"/>
              <a:t>
</a:t>
            </a:r>
          </a:p>
        </p:txBody>
      </p:sp>
      <p:sp>
        <p:nvSpPr>
          <p:cNvPr id="6" name="灯片编号占位符 5">
            <a:extLst>
              <a:ext uri="{FF2B5EF4-FFF2-40B4-BE49-F238E27FC236}">
                <a16:creationId xmlns:a16="http://schemas.microsoft.com/office/drawing/2014/main" id="{15EECA54-33C6-CB42-A6BC-5CEB54BB114F}"/>
              </a:ext>
            </a:extLst>
          </p:cNvPr>
          <p:cNvSpPr>
            <a:spLocks noGrp="1"/>
          </p:cNvSpPr>
          <p:nvPr>
            <p:ph type="sldNum" sz="quarter" idx="12"/>
          </p:nvPr>
        </p:nvSpPr>
        <p:spPr/>
        <p:txBody>
          <a:bodyPr/>
          <a:lstStyle/>
          <a:p>
            <a:fld id="{9A107873-080B-F84D-904A-C84FA19FAC21}" type="slidenum">
              <a:rPr kumimoji="1" lang="zh-CN" altLang="en-US" smtClean="0"/>
              <a:t>‹#›</a:t>
            </a:fld>
            <a:endParaRPr kumimoji="1" lang="zh-CN" altLang="en-US"/>
          </a:p>
        </p:txBody>
      </p:sp>
    </p:spTree>
    <p:extLst>
      <p:ext uri="{BB962C8B-B14F-4D97-AF65-F5344CB8AC3E}">
        <p14:creationId xmlns:p14="http://schemas.microsoft.com/office/powerpoint/2010/main" val="271094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章节过渡页">
    <p:spTree>
      <p:nvGrpSpPr>
        <p:cNvPr id="1" name=""/>
        <p:cNvGrpSpPr/>
        <p:nvPr/>
      </p:nvGrpSpPr>
      <p:grpSpPr>
        <a:xfrm>
          <a:off x="0" y="0"/>
          <a:ext cx="0" cy="0"/>
          <a:chOff x="0" y="0"/>
          <a:chExt cx="0" cy="0"/>
        </a:xfrm>
      </p:grpSpPr>
      <p:pic>
        <p:nvPicPr>
          <p:cNvPr id="8" name="图片 7" descr="图片包含 建筑物, 圆屋顶, 地板&#10;&#10;描述已自动生成">
            <a:extLst>
              <a:ext uri="{FF2B5EF4-FFF2-40B4-BE49-F238E27FC236}">
                <a16:creationId xmlns:a16="http://schemas.microsoft.com/office/drawing/2014/main" id="{BCB8885F-CCB9-4EC9-AC5C-83B4329CC8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42" name="矩形 41">
            <a:extLst>
              <a:ext uri="{FF2B5EF4-FFF2-40B4-BE49-F238E27FC236}">
                <a16:creationId xmlns:a16="http://schemas.microsoft.com/office/drawing/2014/main" id="{8BB665EA-8CD9-4D53-A4AF-D2B7101CE5DB}"/>
              </a:ext>
            </a:extLst>
          </p:cNvPr>
          <p:cNvSpPr/>
          <p:nvPr userDrawn="1"/>
        </p:nvSpPr>
        <p:spPr>
          <a:xfrm rot="16200000">
            <a:off x="6051000" y="-2616750"/>
            <a:ext cx="90000" cy="12192000"/>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4" name="图片占位符 33">
            <a:extLst>
              <a:ext uri="{FF2B5EF4-FFF2-40B4-BE49-F238E27FC236}">
                <a16:creationId xmlns:a16="http://schemas.microsoft.com/office/drawing/2014/main" id="{94A66D01-D8F9-449F-918E-8E0F01222D9D}"/>
              </a:ext>
            </a:extLst>
          </p:cNvPr>
          <p:cNvSpPr>
            <a:spLocks noGrp="1"/>
          </p:cNvSpPr>
          <p:nvPr>
            <p:ph type="pic" sz="quarter" idx="10"/>
          </p:nvPr>
        </p:nvSpPr>
        <p:spPr>
          <a:xfrm>
            <a:off x="0" y="-19050"/>
            <a:ext cx="12192000" cy="3442348"/>
          </a:xfrm>
          <a:prstGeom prst="rect">
            <a:avLst/>
          </a:prstGeom>
        </p:spPr>
        <p:txBody>
          <a:bodyPr/>
          <a:lstStyle/>
          <a:p>
            <a:endParaRPr lang="zh-CN" altLang="en-US" dirty="0"/>
          </a:p>
        </p:txBody>
      </p:sp>
      <p:sp>
        <p:nvSpPr>
          <p:cNvPr id="14" name="标题 13">
            <a:extLst>
              <a:ext uri="{FF2B5EF4-FFF2-40B4-BE49-F238E27FC236}">
                <a16:creationId xmlns:a16="http://schemas.microsoft.com/office/drawing/2014/main" id="{43182647-270A-4077-B505-0FC4222D150B}"/>
              </a:ext>
            </a:extLst>
          </p:cNvPr>
          <p:cNvSpPr>
            <a:spLocks noGrp="1"/>
          </p:cNvSpPr>
          <p:nvPr>
            <p:ph type="title"/>
          </p:nvPr>
        </p:nvSpPr>
        <p:spPr>
          <a:xfrm>
            <a:off x="4654075" y="3047028"/>
            <a:ext cx="6489700" cy="775349"/>
          </a:xfrm>
          <a:prstGeom prst="rect">
            <a:avLst/>
          </a:prstGeom>
          <a:solidFill>
            <a:schemeClr val="bg1"/>
          </a:solidFill>
          <a:effectLst>
            <a:outerShdw blurRad="50800" dist="38100" dir="2700000" algn="tl" rotWithShape="0">
              <a:prstClr val="black">
                <a:alpha val="40000"/>
              </a:prstClr>
            </a:outerShdw>
          </a:effectLst>
        </p:spPr>
        <p:txBody>
          <a:bodyPr anchor="ctr"/>
          <a:lstStyle>
            <a:lvl1pPr algn="ctr">
              <a:defRPr sz="4000" b="1">
                <a:solidFill>
                  <a:srgbClr val="C00000"/>
                </a:solidFill>
              </a:defRPr>
            </a:lvl1pPr>
          </a:lstStyle>
          <a:p>
            <a:r>
              <a:rPr lang="zh-CN" altLang="en-US" dirty="0"/>
              <a:t>单击此处编辑母版标题样式</a:t>
            </a:r>
          </a:p>
        </p:txBody>
      </p:sp>
      <p:sp>
        <p:nvSpPr>
          <p:cNvPr id="39" name="文本占位符 38">
            <a:extLst>
              <a:ext uri="{FF2B5EF4-FFF2-40B4-BE49-F238E27FC236}">
                <a16:creationId xmlns:a16="http://schemas.microsoft.com/office/drawing/2014/main" id="{39166EE3-A8B8-4A65-AEC2-261BB698A785}"/>
              </a:ext>
            </a:extLst>
          </p:cNvPr>
          <p:cNvSpPr>
            <a:spLocks noGrp="1"/>
          </p:cNvSpPr>
          <p:nvPr>
            <p:ph type="body" sz="quarter" idx="11" hasCustomPrompt="1"/>
          </p:nvPr>
        </p:nvSpPr>
        <p:spPr>
          <a:xfrm>
            <a:off x="4654075" y="4054685"/>
            <a:ext cx="6489700" cy="1534265"/>
          </a:xfrm>
          <a:prstGeom prst="rect">
            <a:avLst/>
          </a:prstGeom>
        </p:spPr>
        <p:txBody>
          <a:bodyPr/>
          <a:lstStyle>
            <a:lvl1pPr marL="0" indent="0" algn="just">
              <a:lnSpc>
                <a:spcPct val="130000"/>
              </a:lnSpc>
              <a:buNone/>
              <a:defRPr sz="2200">
                <a:solidFill>
                  <a:srgbClr val="44546A"/>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p>
        </p:txBody>
      </p:sp>
    </p:spTree>
    <p:extLst>
      <p:ext uri="{BB962C8B-B14F-4D97-AF65-F5344CB8AC3E}">
        <p14:creationId xmlns:p14="http://schemas.microsoft.com/office/powerpoint/2010/main" val="204116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1F2C97-3DF9-B94D-B54F-F45BED7D6DE9}"/>
              </a:ext>
            </a:extLst>
          </p:cNvPr>
          <p:cNvSpPr>
            <a:spLocks noGrp="1"/>
          </p:cNvSpPr>
          <p:nvPr>
            <p:ph type="dt" sz="half" idx="10"/>
          </p:nvPr>
        </p:nvSpPr>
        <p:spPr/>
        <p:txBody>
          <a:bodyPr/>
          <a:lstStyle/>
          <a:p>
            <a:fld id="{FDFDF8A9-FB23-4E45-BC4B-1D317A62C7DF}" type="datetime1">
              <a:rPr kumimoji="1" lang="zh-CN" altLang="en-US" smtClean="0"/>
              <a:t>2022/3/6</a:t>
            </a:fld>
            <a:endParaRPr kumimoji="1" lang="zh-CN" altLang="en-US"/>
          </a:p>
        </p:txBody>
      </p:sp>
      <p:sp>
        <p:nvSpPr>
          <p:cNvPr id="5" name="页脚占位符 4">
            <a:extLst>
              <a:ext uri="{FF2B5EF4-FFF2-40B4-BE49-F238E27FC236}">
                <a16:creationId xmlns:a16="http://schemas.microsoft.com/office/drawing/2014/main" id="{AD55FEA3-5AA3-DB4B-AD34-8DA33078B794}"/>
              </a:ext>
            </a:extLst>
          </p:cNvPr>
          <p:cNvSpPr>
            <a:spLocks noGrp="1"/>
          </p:cNvSpPr>
          <p:nvPr>
            <p:ph type="ftr" sz="quarter" idx="11"/>
          </p:nvPr>
        </p:nvSpPr>
        <p:spPr/>
        <p:txBody>
          <a:bodyPr/>
          <a:lstStyle/>
          <a:p>
            <a:r>
              <a:rPr kumimoji="1" lang="zh-CN" altLang="en-US"/>
              <a:t>纯电动汽车动力电池系统老化建模与寿命预测</a:t>
            </a:r>
          </a:p>
          <a:p>
            <a:r>
              <a:rPr kumimoji="1" lang="zh-CN" altLang="en-US"/>
              <a:t>
</a:t>
            </a:r>
            <a:endParaRPr kumimoji="1" lang="zh-CN" altLang="en-US" dirty="0"/>
          </a:p>
        </p:txBody>
      </p:sp>
      <p:sp>
        <p:nvSpPr>
          <p:cNvPr id="6" name="灯片编号占位符 5">
            <a:extLst>
              <a:ext uri="{FF2B5EF4-FFF2-40B4-BE49-F238E27FC236}">
                <a16:creationId xmlns:a16="http://schemas.microsoft.com/office/drawing/2014/main" id="{0F747613-F21A-A84C-933F-0A64EBDFBC47}"/>
              </a:ext>
            </a:extLst>
          </p:cNvPr>
          <p:cNvSpPr>
            <a:spLocks noGrp="1"/>
          </p:cNvSpPr>
          <p:nvPr>
            <p:ph type="sldNum" sz="quarter" idx="12"/>
          </p:nvPr>
        </p:nvSpPr>
        <p:spPr/>
        <p:txBody>
          <a:bodyPr/>
          <a:lstStyle/>
          <a:p>
            <a:r>
              <a:rPr kumimoji="1" lang="en-US" altLang="zh-CN" dirty="0"/>
              <a:t>Page: </a:t>
            </a:r>
            <a:fld id="{9A107873-080B-F84D-904A-C84FA19FAC21}" type="slidenum">
              <a:rPr kumimoji="1" lang="zh-CN" altLang="en-US" smtClean="0"/>
              <a:t>‹#›</a:t>
            </a:fld>
            <a:endParaRPr kumimoji="1" lang="zh-CN" altLang="en-US" dirty="0"/>
          </a:p>
        </p:txBody>
      </p:sp>
    </p:spTree>
    <p:extLst>
      <p:ext uri="{BB962C8B-B14F-4D97-AF65-F5344CB8AC3E}">
        <p14:creationId xmlns:p14="http://schemas.microsoft.com/office/powerpoint/2010/main" val="20455074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FEDA0-E701-F344-89CD-571DF73D5BB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4508ED7-3408-FD44-A5B5-15BE78C6DD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dirty="0"/>
              <a:t>单击此处编辑母版文本样式</a:t>
            </a:r>
          </a:p>
        </p:txBody>
      </p:sp>
      <p:sp>
        <p:nvSpPr>
          <p:cNvPr id="4" name="日期占位符 3">
            <a:extLst>
              <a:ext uri="{FF2B5EF4-FFF2-40B4-BE49-F238E27FC236}">
                <a16:creationId xmlns:a16="http://schemas.microsoft.com/office/drawing/2014/main" id="{D3A8F83D-5383-A948-B707-4D7D572EB437}"/>
              </a:ext>
            </a:extLst>
          </p:cNvPr>
          <p:cNvSpPr>
            <a:spLocks noGrp="1"/>
          </p:cNvSpPr>
          <p:nvPr>
            <p:ph type="dt" sz="half" idx="10"/>
          </p:nvPr>
        </p:nvSpPr>
        <p:spPr/>
        <p:txBody>
          <a:bodyPr/>
          <a:lstStyle/>
          <a:p>
            <a:fld id="{4CF300B7-4889-C846-A2DD-00B202CB02A6}" type="datetime1">
              <a:rPr kumimoji="1" lang="zh-CN" altLang="en-US" smtClean="0"/>
              <a:t>2022/3/6</a:t>
            </a:fld>
            <a:endParaRPr kumimoji="1" lang="zh-CN" altLang="en-US"/>
          </a:p>
        </p:txBody>
      </p:sp>
      <p:sp>
        <p:nvSpPr>
          <p:cNvPr id="5" name="页脚占位符 4">
            <a:extLst>
              <a:ext uri="{FF2B5EF4-FFF2-40B4-BE49-F238E27FC236}">
                <a16:creationId xmlns:a16="http://schemas.microsoft.com/office/drawing/2014/main" id="{BE6422DA-4A69-3E49-8AB0-BD5D1E326456}"/>
              </a:ext>
            </a:extLst>
          </p:cNvPr>
          <p:cNvSpPr>
            <a:spLocks noGrp="1"/>
          </p:cNvSpPr>
          <p:nvPr>
            <p:ph type="ftr" sz="quarter" idx="11"/>
          </p:nvPr>
        </p:nvSpPr>
        <p:spPr/>
        <p:txBody>
          <a:bodyPr/>
          <a:lstStyle/>
          <a:p>
            <a:r>
              <a:rPr kumimoji="1" lang="zh-CN" altLang="en-US"/>
              <a:t>纯电动汽车动力电池系统老化建模与寿命预测</a:t>
            </a:r>
          </a:p>
          <a:p>
            <a:r>
              <a:rPr kumimoji="1" lang="zh-CN" altLang="en-US"/>
              <a:t>
</a:t>
            </a:r>
          </a:p>
        </p:txBody>
      </p:sp>
      <p:sp>
        <p:nvSpPr>
          <p:cNvPr id="6" name="灯片编号占位符 5">
            <a:extLst>
              <a:ext uri="{FF2B5EF4-FFF2-40B4-BE49-F238E27FC236}">
                <a16:creationId xmlns:a16="http://schemas.microsoft.com/office/drawing/2014/main" id="{45242BCA-9A5B-CF42-AC49-5618E482DBA3}"/>
              </a:ext>
            </a:extLst>
          </p:cNvPr>
          <p:cNvSpPr>
            <a:spLocks noGrp="1"/>
          </p:cNvSpPr>
          <p:nvPr>
            <p:ph type="sldNum" sz="quarter" idx="12"/>
          </p:nvPr>
        </p:nvSpPr>
        <p:spPr/>
        <p:txBody>
          <a:bodyPr/>
          <a:lstStyle/>
          <a:p>
            <a:fld id="{9A107873-080B-F84D-904A-C84FA19FAC21}" type="slidenum">
              <a:rPr kumimoji="1" lang="zh-CN" altLang="en-US" smtClean="0"/>
              <a:t>‹#›</a:t>
            </a:fld>
            <a:endParaRPr kumimoji="1" lang="zh-CN" altLang="en-US"/>
          </a:p>
        </p:txBody>
      </p:sp>
    </p:spTree>
    <p:extLst>
      <p:ext uri="{BB962C8B-B14F-4D97-AF65-F5344CB8AC3E}">
        <p14:creationId xmlns:p14="http://schemas.microsoft.com/office/powerpoint/2010/main" val="411567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F3FC6-0B36-1D4A-85DA-B1AF593D417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41F9D54-E3E4-EB47-8E5B-1039242274D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CEE1529-9B1C-A848-857D-811DD198DFC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60E14D1-601C-8E49-90E2-C05D362B0A58}"/>
              </a:ext>
            </a:extLst>
          </p:cNvPr>
          <p:cNvSpPr>
            <a:spLocks noGrp="1"/>
          </p:cNvSpPr>
          <p:nvPr>
            <p:ph type="dt" sz="half" idx="10"/>
          </p:nvPr>
        </p:nvSpPr>
        <p:spPr/>
        <p:txBody>
          <a:bodyPr/>
          <a:lstStyle/>
          <a:p>
            <a:fld id="{CC38C49E-9121-6D45-B243-45A17BE0F700}" type="datetime1">
              <a:rPr kumimoji="1" lang="zh-CN" altLang="en-US" smtClean="0"/>
              <a:t>2022/3/6</a:t>
            </a:fld>
            <a:endParaRPr kumimoji="1" lang="zh-CN" altLang="en-US"/>
          </a:p>
        </p:txBody>
      </p:sp>
      <p:sp>
        <p:nvSpPr>
          <p:cNvPr id="6" name="页脚占位符 5">
            <a:extLst>
              <a:ext uri="{FF2B5EF4-FFF2-40B4-BE49-F238E27FC236}">
                <a16:creationId xmlns:a16="http://schemas.microsoft.com/office/drawing/2014/main" id="{B81A7685-5606-4143-B708-811699B78683}"/>
              </a:ext>
            </a:extLst>
          </p:cNvPr>
          <p:cNvSpPr>
            <a:spLocks noGrp="1"/>
          </p:cNvSpPr>
          <p:nvPr>
            <p:ph type="ftr" sz="quarter" idx="11"/>
          </p:nvPr>
        </p:nvSpPr>
        <p:spPr/>
        <p:txBody>
          <a:bodyPr/>
          <a:lstStyle/>
          <a:p>
            <a:r>
              <a:rPr kumimoji="1" lang="zh-CN" altLang="en-US"/>
              <a:t>纯电动汽车动力电池系统老化建模与寿命预测</a:t>
            </a:r>
          </a:p>
          <a:p>
            <a:r>
              <a:rPr kumimoji="1" lang="zh-CN" altLang="en-US"/>
              <a:t>
</a:t>
            </a:r>
          </a:p>
        </p:txBody>
      </p:sp>
      <p:sp>
        <p:nvSpPr>
          <p:cNvPr id="7" name="灯片编号占位符 6">
            <a:extLst>
              <a:ext uri="{FF2B5EF4-FFF2-40B4-BE49-F238E27FC236}">
                <a16:creationId xmlns:a16="http://schemas.microsoft.com/office/drawing/2014/main" id="{C07DA98B-B8C0-0243-8542-8459B8F28316}"/>
              </a:ext>
            </a:extLst>
          </p:cNvPr>
          <p:cNvSpPr>
            <a:spLocks noGrp="1"/>
          </p:cNvSpPr>
          <p:nvPr>
            <p:ph type="sldNum" sz="quarter" idx="12"/>
          </p:nvPr>
        </p:nvSpPr>
        <p:spPr/>
        <p:txBody>
          <a:bodyPr/>
          <a:lstStyle/>
          <a:p>
            <a:fld id="{9A107873-080B-F84D-904A-C84FA19FAC21}" type="slidenum">
              <a:rPr kumimoji="1" lang="zh-CN" altLang="en-US" smtClean="0"/>
              <a:t>‹#›</a:t>
            </a:fld>
            <a:endParaRPr kumimoji="1" lang="zh-CN" altLang="en-US"/>
          </a:p>
        </p:txBody>
      </p:sp>
    </p:spTree>
    <p:extLst>
      <p:ext uri="{BB962C8B-B14F-4D97-AF65-F5344CB8AC3E}">
        <p14:creationId xmlns:p14="http://schemas.microsoft.com/office/powerpoint/2010/main" val="3905957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B389A-4B77-5F4B-98CF-795004A358D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60AF5BF-1E8A-4F48-A5F0-477F245B8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06FB45E6-4E8D-4A42-8C0F-92401210A50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2E62753-A535-1346-BC5E-9F32A329B6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5194BAF-D76B-3C40-8F9F-DD350F23983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9C8F4F3-50FD-534F-BE94-1035FCEC2560}"/>
              </a:ext>
            </a:extLst>
          </p:cNvPr>
          <p:cNvSpPr>
            <a:spLocks noGrp="1"/>
          </p:cNvSpPr>
          <p:nvPr>
            <p:ph type="dt" sz="half" idx="10"/>
          </p:nvPr>
        </p:nvSpPr>
        <p:spPr/>
        <p:txBody>
          <a:bodyPr/>
          <a:lstStyle/>
          <a:p>
            <a:fld id="{3F08F9BE-444B-4746-87DE-398DF697D393}" type="datetime1">
              <a:rPr kumimoji="1" lang="zh-CN" altLang="en-US" smtClean="0"/>
              <a:t>2022/3/6</a:t>
            </a:fld>
            <a:endParaRPr kumimoji="1" lang="zh-CN" altLang="en-US"/>
          </a:p>
        </p:txBody>
      </p:sp>
      <p:sp>
        <p:nvSpPr>
          <p:cNvPr id="8" name="页脚占位符 7">
            <a:extLst>
              <a:ext uri="{FF2B5EF4-FFF2-40B4-BE49-F238E27FC236}">
                <a16:creationId xmlns:a16="http://schemas.microsoft.com/office/drawing/2014/main" id="{8C62E6AF-9294-1540-8980-8566C45B4812}"/>
              </a:ext>
            </a:extLst>
          </p:cNvPr>
          <p:cNvSpPr>
            <a:spLocks noGrp="1"/>
          </p:cNvSpPr>
          <p:nvPr>
            <p:ph type="ftr" sz="quarter" idx="11"/>
          </p:nvPr>
        </p:nvSpPr>
        <p:spPr/>
        <p:txBody>
          <a:bodyPr/>
          <a:lstStyle/>
          <a:p>
            <a:r>
              <a:rPr kumimoji="1" lang="zh-CN" altLang="en-US"/>
              <a:t>纯电动汽车动力电池系统老化建模与寿命预测</a:t>
            </a:r>
          </a:p>
          <a:p>
            <a:r>
              <a:rPr kumimoji="1" lang="zh-CN" altLang="en-US"/>
              <a:t>
</a:t>
            </a:r>
          </a:p>
        </p:txBody>
      </p:sp>
      <p:sp>
        <p:nvSpPr>
          <p:cNvPr id="9" name="灯片编号占位符 8">
            <a:extLst>
              <a:ext uri="{FF2B5EF4-FFF2-40B4-BE49-F238E27FC236}">
                <a16:creationId xmlns:a16="http://schemas.microsoft.com/office/drawing/2014/main" id="{51C1CA3A-E71A-034B-BDD7-55E2C646F23E}"/>
              </a:ext>
            </a:extLst>
          </p:cNvPr>
          <p:cNvSpPr>
            <a:spLocks noGrp="1"/>
          </p:cNvSpPr>
          <p:nvPr>
            <p:ph type="sldNum" sz="quarter" idx="12"/>
          </p:nvPr>
        </p:nvSpPr>
        <p:spPr/>
        <p:txBody>
          <a:bodyPr/>
          <a:lstStyle/>
          <a:p>
            <a:fld id="{9A107873-080B-F84D-904A-C84FA19FAC21}" type="slidenum">
              <a:rPr kumimoji="1" lang="zh-CN" altLang="en-US" smtClean="0"/>
              <a:t>‹#›</a:t>
            </a:fld>
            <a:endParaRPr kumimoji="1" lang="zh-CN" altLang="en-US"/>
          </a:p>
        </p:txBody>
      </p:sp>
    </p:spTree>
    <p:extLst>
      <p:ext uri="{BB962C8B-B14F-4D97-AF65-F5344CB8AC3E}">
        <p14:creationId xmlns:p14="http://schemas.microsoft.com/office/powerpoint/2010/main" val="380580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5F779-4A67-214B-9C0B-01B4165742A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FA83C87-6ECC-4342-9C82-7366A0CF8571}"/>
              </a:ext>
            </a:extLst>
          </p:cNvPr>
          <p:cNvSpPr>
            <a:spLocks noGrp="1"/>
          </p:cNvSpPr>
          <p:nvPr>
            <p:ph type="dt" sz="half" idx="10"/>
          </p:nvPr>
        </p:nvSpPr>
        <p:spPr/>
        <p:txBody>
          <a:bodyPr/>
          <a:lstStyle/>
          <a:p>
            <a:fld id="{44D06461-6040-FE48-82DF-A043371654E7}" type="datetime1">
              <a:rPr kumimoji="1" lang="zh-CN" altLang="en-US" smtClean="0"/>
              <a:t>2022/3/6</a:t>
            </a:fld>
            <a:endParaRPr kumimoji="1" lang="zh-CN" altLang="en-US"/>
          </a:p>
        </p:txBody>
      </p:sp>
      <p:sp>
        <p:nvSpPr>
          <p:cNvPr id="4" name="页脚占位符 3">
            <a:extLst>
              <a:ext uri="{FF2B5EF4-FFF2-40B4-BE49-F238E27FC236}">
                <a16:creationId xmlns:a16="http://schemas.microsoft.com/office/drawing/2014/main" id="{6F9435CC-9A88-2E4E-B497-591F34BC5A19}"/>
              </a:ext>
            </a:extLst>
          </p:cNvPr>
          <p:cNvSpPr>
            <a:spLocks noGrp="1"/>
          </p:cNvSpPr>
          <p:nvPr>
            <p:ph type="ftr" sz="quarter" idx="11"/>
          </p:nvPr>
        </p:nvSpPr>
        <p:spPr/>
        <p:txBody>
          <a:bodyPr/>
          <a:lstStyle/>
          <a:p>
            <a:r>
              <a:rPr kumimoji="1" lang="zh-CN" altLang="en-US"/>
              <a:t>纯电动汽车动力电池系统老化建模与寿命预测</a:t>
            </a:r>
          </a:p>
          <a:p>
            <a:r>
              <a:rPr kumimoji="1" lang="zh-CN" altLang="en-US"/>
              <a:t>
</a:t>
            </a:r>
          </a:p>
        </p:txBody>
      </p:sp>
      <p:sp>
        <p:nvSpPr>
          <p:cNvPr id="5" name="灯片编号占位符 4">
            <a:extLst>
              <a:ext uri="{FF2B5EF4-FFF2-40B4-BE49-F238E27FC236}">
                <a16:creationId xmlns:a16="http://schemas.microsoft.com/office/drawing/2014/main" id="{4B96E59D-4D39-544A-A471-2E18F78A182F}"/>
              </a:ext>
            </a:extLst>
          </p:cNvPr>
          <p:cNvSpPr>
            <a:spLocks noGrp="1"/>
          </p:cNvSpPr>
          <p:nvPr>
            <p:ph type="sldNum" sz="quarter" idx="12"/>
          </p:nvPr>
        </p:nvSpPr>
        <p:spPr/>
        <p:txBody>
          <a:bodyPr/>
          <a:lstStyle/>
          <a:p>
            <a:fld id="{9A107873-080B-F84D-904A-C84FA19FAC21}" type="slidenum">
              <a:rPr kumimoji="1" lang="zh-CN" altLang="en-US" smtClean="0"/>
              <a:t>‹#›</a:t>
            </a:fld>
            <a:endParaRPr kumimoji="1" lang="zh-CN" altLang="en-US"/>
          </a:p>
        </p:txBody>
      </p:sp>
    </p:spTree>
    <p:extLst>
      <p:ext uri="{BB962C8B-B14F-4D97-AF65-F5344CB8AC3E}">
        <p14:creationId xmlns:p14="http://schemas.microsoft.com/office/powerpoint/2010/main" val="3129639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E0394A5-CA19-7043-95F2-964DB8F21C8D}"/>
              </a:ext>
            </a:extLst>
          </p:cNvPr>
          <p:cNvSpPr>
            <a:spLocks noGrp="1"/>
          </p:cNvSpPr>
          <p:nvPr>
            <p:ph type="dt" sz="half" idx="10"/>
          </p:nvPr>
        </p:nvSpPr>
        <p:spPr/>
        <p:txBody>
          <a:bodyPr/>
          <a:lstStyle/>
          <a:p>
            <a:fld id="{128AA13D-4831-0F43-B823-85467AFC1115}" type="datetime1">
              <a:rPr kumimoji="1" lang="zh-CN" altLang="en-US" smtClean="0"/>
              <a:t>2022/3/6</a:t>
            </a:fld>
            <a:endParaRPr kumimoji="1" lang="zh-CN" altLang="en-US"/>
          </a:p>
        </p:txBody>
      </p:sp>
      <p:sp>
        <p:nvSpPr>
          <p:cNvPr id="3" name="页脚占位符 2">
            <a:extLst>
              <a:ext uri="{FF2B5EF4-FFF2-40B4-BE49-F238E27FC236}">
                <a16:creationId xmlns:a16="http://schemas.microsoft.com/office/drawing/2014/main" id="{25A02C19-1714-F747-966B-7943F8C7F5C2}"/>
              </a:ext>
            </a:extLst>
          </p:cNvPr>
          <p:cNvSpPr>
            <a:spLocks noGrp="1"/>
          </p:cNvSpPr>
          <p:nvPr>
            <p:ph type="ftr" sz="quarter" idx="11"/>
          </p:nvPr>
        </p:nvSpPr>
        <p:spPr/>
        <p:txBody>
          <a:bodyPr/>
          <a:lstStyle/>
          <a:p>
            <a:r>
              <a:rPr kumimoji="1" lang="zh-CN" altLang="en-US"/>
              <a:t>纯电动汽车动力电池系统老化建模与寿命预测</a:t>
            </a:r>
          </a:p>
          <a:p>
            <a:r>
              <a:rPr kumimoji="1" lang="zh-CN" altLang="en-US"/>
              <a:t>
</a:t>
            </a:r>
          </a:p>
        </p:txBody>
      </p:sp>
      <p:sp>
        <p:nvSpPr>
          <p:cNvPr id="4" name="灯片编号占位符 3">
            <a:extLst>
              <a:ext uri="{FF2B5EF4-FFF2-40B4-BE49-F238E27FC236}">
                <a16:creationId xmlns:a16="http://schemas.microsoft.com/office/drawing/2014/main" id="{4853F120-9F13-8B48-AD51-45C244B869D3}"/>
              </a:ext>
            </a:extLst>
          </p:cNvPr>
          <p:cNvSpPr>
            <a:spLocks noGrp="1"/>
          </p:cNvSpPr>
          <p:nvPr>
            <p:ph type="sldNum" sz="quarter" idx="12"/>
          </p:nvPr>
        </p:nvSpPr>
        <p:spPr/>
        <p:txBody>
          <a:bodyPr/>
          <a:lstStyle/>
          <a:p>
            <a:fld id="{9A107873-080B-F84D-904A-C84FA19FAC21}" type="slidenum">
              <a:rPr kumimoji="1" lang="zh-CN" altLang="en-US" smtClean="0"/>
              <a:t>‹#›</a:t>
            </a:fld>
            <a:endParaRPr kumimoji="1" lang="zh-CN" altLang="en-US"/>
          </a:p>
        </p:txBody>
      </p:sp>
    </p:spTree>
    <p:extLst>
      <p:ext uri="{BB962C8B-B14F-4D97-AF65-F5344CB8AC3E}">
        <p14:creationId xmlns:p14="http://schemas.microsoft.com/office/powerpoint/2010/main" val="217376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3242E-561C-7943-A777-FFB06AB918A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0CFD8FB-16D5-6143-9BE0-7629ED5399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A4D76AA-4898-AD4B-8FA8-D35B6897C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C9252EA-57C5-E048-BF97-B8DCF22D2C3B}"/>
              </a:ext>
            </a:extLst>
          </p:cNvPr>
          <p:cNvSpPr>
            <a:spLocks noGrp="1"/>
          </p:cNvSpPr>
          <p:nvPr>
            <p:ph type="dt" sz="half" idx="10"/>
          </p:nvPr>
        </p:nvSpPr>
        <p:spPr/>
        <p:txBody>
          <a:bodyPr/>
          <a:lstStyle/>
          <a:p>
            <a:fld id="{5DFBA8DD-FBC7-7841-8396-66E56764BA1C}" type="datetime1">
              <a:rPr kumimoji="1" lang="zh-CN" altLang="en-US" smtClean="0"/>
              <a:t>2022/3/6</a:t>
            </a:fld>
            <a:endParaRPr kumimoji="1" lang="zh-CN" altLang="en-US"/>
          </a:p>
        </p:txBody>
      </p:sp>
      <p:sp>
        <p:nvSpPr>
          <p:cNvPr id="6" name="页脚占位符 5">
            <a:extLst>
              <a:ext uri="{FF2B5EF4-FFF2-40B4-BE49-F238E27FC236}">
                <a16:creationId xmlns:a16="http://schemas.microsoft.com/office/drawing/2014/main" id="{648B9874-C752-E146-BAC2-B112312DEBEF}"/>
              </a:ext>
            </a:extLst>
          </p:cNvPr>
          <p:cNvSpPr>
            <a:spLocks noGrp="1"/>
          </p:cNvSpPr>
          <p:nvPr>
            <p:ph type="ftr" sz="quarter" idx="11"/>
          </p:nvPr>
        </p:nvSpPr>
        <p:spPr/>
        <p:txBody>
          <a:bodyPr/>
          <a:lstStyle/>
          <a:p>
            <a:r>
              <a:rPr kumimoji="1" lang="zh-CN" altLang="en-US"/>
              <a:t>纯电动汽车动力电池系统老化建模与寿命预测</a:t>
            </a:r>
          </a:p>
          <a:p>
            <a:r>
              <a:rPr kumimoji="1" lang="zh-CN" altLang="en-US"/>
              <a:t>
</a:t>
            </a:r>
          </a:p>
        </p:txBody>
      </p:sp>
      <p:sp>
        <p:nvSpPr>
          <p:cNvPr id="7" name="灯片编号占位符 6">
            <a:extLst>
              <a:ext uri="{FF2B5EF4-FFF2-40B4-BE49-F238E27FC236}">
                <a16:creationId xmlns:a16="http://schemas.microsoft.com/office/drawing/2014/main" id="{92DB62A5-F248-A54B-A1A7-354F63F5905C}"/>
              </a:ext>
            </a:extLst>
          </p:cNvPr>
          <p:cNvSpPr>
            <a:spLocks noGrp="1"/>
          </p:cNvSpPr>
          <p:nvPr>
            <p:ph type="sldNum" sz="quarter" idx="12"/>
          </p:nvPr>
        </p:nvSpPr>
        <p:spPr/>
        <p:txBody>
          <a:bodyPr/>
          <a:lstStyle/>
          <a:p>
            <a:fld id="{9A107873-080B-F84D-904A-C84FA19FAC21}" type="slidenum">
              <a:rPr kumimoji="1" lang="zh-CN" altLang="en-US" smtClean="0"/>
              <a:t>‹#›</a:t>
            </a:fld>
            <a:endParaRPr kumimoji="1" lang="zh-CN" altLang="en-US"/>
          </a:p>
        </p:txBody>
      </p:sp>
    </p:spTree>
    <p:extLst>
      <p:ext uri="{BB962C8B-B14F-4D97-AF65-F5344CB8AC3E}">
        <p14:creationId xmlns:p14="http://schemas.microsoft.com/office/powerpoint/2010/main" val="166746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58DC1-890A-6447-886D-A4137AF7D6A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4CF81DB1-E139-4746-9A76-D1EAFFDECE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691A211-62A9-254C-8B0B-DBF9F5B71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21856FB-4A23-D34C-B931-41C731BAE545}"/>
              </a:ext>
            </a:extLst>
          </p:cNvPr>
          <p:cNvSpPr>
            <a:spLocks noGrp="1"/>
          </p:cNvSpPr>
          <p:nvPr>
            <p:ph type="dt" sz="half" idx="10"/>
          </p:nvPr>
        </p:nvSpPr>
        <p:spPr/>
        <p:txBody>
          <a:bodyPr/>
          <a:lstStyle/>
          <a:p>
            <a:fld id="{94E8B677-F7F1-2C40-8D46-27A5B56014CE}" type="datetime1">
              <a:rPr kumimoji="1" lang="zh-CN" altLang="en-US" smtClean="0"/>
              <a:t>2022/3/6</a:t>
            </a:fld>
            <a:endParaRPr kumimoji="1" lang="zh-CN" altLang="en-US"/>
          </a:p>
        </p:txBody>
      </p:sp>
      <p:sp>
        <p:nvSpPr>
          <p:cNvPr id="6" name="页脚占位符 5">
            <a:extLst>
              <a:ext uri="{FF2B5EF4-FFF2-40B4-BE49-F238E27FC236}">
                <a16:creationId xmlns:a16="http://schemas.microsoft.com/office/drawing/2014/main" id="{3DB5B254-591E-5241-9354-DB2FAB47899E}"/>
              </a:ext>
            </a:extLst>
          </p:cNvPr>
          <p:cNvSpPr>
            <a:spLocks noGrp="1"/>
          </p:cNvSpPr>
          <p:nvPr>
            <p:ph type="ftr" sz="quarter" idx="11"/>
          </p:nvPr>
        </p:nvSpPr>
        <p:spPr/>
        <p:txBody>
          <a:bodyPr/>
          <a:lstStyle/>
          <a:p>
            <a:r>
              <a:rPr kumimoji="1" lang="zh-CN" altLang="en-US"/>
              <a:t>纯电动汽车动力电池系统老化建模与寿命预测</a:t>
            </a:r>
          </a:p>
          <a:p>
            <a:r>
              <a:rPr kumimoji="1" lang="zh-CN" altLang="en-US"/>
              <a:t>
</a:t>
            </a:r>
          </a:p>
        </p:txBody>
      </p:sp>
      <p:sp>
        <p:nvSpPr>
          <p:cNvPr id="7" name="灯片编号占位符 6">
            <a:extLst>
              <a:ext uri="{FF2B5EF4-FFF2-40B4-BE49-F238E27FC236}">
                <a16:creationId xmlns:a16="http://schemas.microsoft.com/office/drawing/2014/main" id="{53875618-4965-E84F-9886-DA48E1B5E5B6}"/>
              </a:ext>
            </a:extLst>
          </p:cNvPr>
          <p:cNvSpPr>
            <a:spLocks noGrp="1"/>
          </p:cNvSpPr>
          <p:nvPr>
            <p:ph type="sldNum" sz="quarter" idx="12"/>
          </p:nvPr>
        </p:nvSpPr>
        <p:spPr/>
        <p:txBody>
          <a:bodyPr/>
          <a:lstStyle/>
          <a:p>
            <a:fld id="{9A107873-080B-F84D-904A-C84FA19FAC21}" type="slidenum">
              <a:rPr kumimoji="1" lang="zh-CN" altLang="en-US" smtClean="0"/>
              <a:t>‹#›</a:t>
            </a:fld>
            <a:endParaRPr kumimoji="1" lang="zh-CN" altLang="en-US"/>
          </a:p>
        </p:txBody>
      </p:sp>
    </p:spTree>
    <p:extLst>
      <p:ext uri="{BB962C8B-B14F-4D97-AF65-F5344CB8AC3E}">
        <p14:creationId xmlns:p14="http://schemas.microsoft.com/office/powerpoint/2010/main" val="220478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E029A6-4094-8440-8A1A-10BD9153FA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A709258-E1AE-8C49-8C3C-8BF0918557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6E00640-5B28-3F4F-AFC9-6A9EC0E94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0B158-5FEC-F147-906E-9CCDD1906A35}" type="datetime1">
              <a:rPr kumimoji="1" lang="zh-CN" altLang="en-US" smtClean="0"/>
              <a:t>2022/3/6</a:t>
            </a:fld>
            <a:endParaRPr kumimoji="1" lang="zh-CN" altLang="en-US"/>
          </a:p>
        </p:txBody>
      </p:sp>
      <p:sp>
        <p:nvSpPr>
          <p:cNvPr id="5" name="页脚占位符 4">
            <a:extLst>
              <a:ext uri="{FF2B5EF4-FFF2-40B4-BE49-F238E27FC236}">
                <a16:creationId xmlns:a16="http://schemas.microsoft.com/office/drawing/2014/main" id="{772D3869-3AAC-AC49-BB34-6EDE9E8B5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CN" altLang="en-US"/>
              <a:t>纯电动汽车动力电池系统老化建模与寿命预测</a:t>
            </a:r>
          </a:p>
          <a:p>
            <a:r>
              <a:rPr kumimoji="1" lang="zh-CN" altLang="en-US"/>
              <a:t>
</a:t>
            </a:r>
          </a:p>
        </p:txBody>
      </p:sp>
      <p:sp>
        <p:nvSpPr>
          <p:cNvPr id="6" name="灯片编号占位符 5">
            <a:extLst>
              <a:ext uri="{FF2B5EF4-FFF2-40B4-BE49-F238E27FC236}">
                <a16:creationId xmlns:a16="http://schemas.microsoft.com/office/drawing/2014/main" id="{35986E68-2B34-A74D-A290-BD413E9B28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07873-080B-F84D-904A-C84FA19FAC21}" type="slidenum">
              <a:rPr kumimoji="1" lang="zh-CN" altLang="en-US" smtClean="0"/>
              <a:t>‹#›</a:t>
            </a:fld>
            <a:endParaRPr kumimoji="1" lang="zh-CN" altLang="en-US"/>
          </a:p>
        </p:txBody>
      </p:sp>
    </p:spTree>
    <p:extLst>
      <p:ext uri="{BB962C8B-B14F-4D97-AF65-F5344CB8AC3E}">
        <p14:creationId xmlns:p14="http://schemas.microsoft.com/office/powerpoint/2010/main" val="1249351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6.bin"/><Relationship Id="rId18" Type="http://schemas.openxmlformats.org/officeDocument/2006/relationships/image" Target="../media/image32.wmf"/><Relationship Id="rId3" Type="http://schemas.openxmlformats.org/officeDocument/2006/relationships/image" Target="../media/image4.jpeg"/><Relationship Id="rId7" Type="http://schemas.openxmlformats.org/officeDocument/2006/relationships/oleObject" Target="../embeddings/oleObject19.bin"/><Relationship Id="rId12" Type="http://schemas.openxmlformats.org/officeDocument/2006/relationships/image" Target="../media/image29.wmf"/><Relationship Id="rId17" Type="http://schemas.openxmlformats.org/officeDocument/2006/relationships/oleObject" Target="../embeddings/oleObject28.bin"/><Relationship Id="rId2" Type="http://schemas.openxmlformats.org/officeDocument/2006/relationships/slideLayout" Target="../slideLayouts/slideLayout1.xml"/><Relationship Id="rId16" Type="http://schemas.openxmlformats.org/officeDocument/2006/relationships/image" Target="../media/image31.wmf"/><Relationship Id="rId1" Type="http://schemas.openxmlformats.org/officeDocument/2006/relationships/vmlDrawing" Target="../drawings/vmlDrawing7.vml"/><Relationship Id="rId6" Type="http://schemas.openxmlformats.org/officeDocument/2006/relationships/image" Target="../media/image22.wmf"/><Relationship Id="rId11" Type="http://schemas.openxmlformats.org/officeDocument/2006/relationships/oleObject" Target="../embeddings/oleObject25.bin"/><Relationship Id="rId5" Type="http://schemas.openxmlformats.org/officeDocument/2006/relationships/oleObject" Target="../embeddings/oleObject18.bin"/><Relationship Id="rId15" Type="http://schemas.openxmlformats.org/officeDocument/2006/relationships/oleObject" Target="../embeddings/oleObject27.bin"/><Relationship Id="rId10" Type="http://schemas.openxmlformats.org/officeDocument/2006/relationships/image" Target="../media/image28.wmf"/><Relationship Id="rId4" Type="http://schemas.openxmlformats.org/officeDocument/2006/relationships/image" Target="../media/image3.png"/><Relationship Id="rId9" Type="http://schemas.openxmlformats.org/officeDocument/2006/relationships/oleObject" Target="../embeddings/oleObject24.bin"/><Relationship Id="rId14" Type="http://schemas.openxmlformats.org/officeDocument/2006/relationships/image" Target="../media/image30.wmf"/></Relationships>
</file>

<file path=ppt/slides/_rels/slide11.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3.bin"/><Relationship Id="rId18" Type="http://schemas.openxmlformats.org/officeDocument/2006/relationships/image" Target="../media/image39.wmf"/><Relationship Id="rId26" Type="http://schemas.openxmlformats.org/officeDocument/2006/relationships/image" Target="../media/image43.wmf"/><Relationship Id="rId3" Type="http://schemas.openxmlformats.org/officeDocument/2006/relationships/image" Target="../media/image4.jpeg"/><Relationship Id="rId21" Type="http://schemas.openxmlformats.org/officeDocument/2006/relationships/oleObject" Target="../embeddings/oleObject37.bin"/><Relationship Id="rId7" Type="http://schemas.openxmlformats.org/officeDocument/2006/relationships/oleObject" Target="../embeddings/oleObject30.bin"/><Relationship Id="rId12" Type="http://schemas.openxmlformats.org/officeDocument/2006/relationships/image" Target="../media/image36.wmf"/><Relationship Id="rId17" Type="http://schemas.openxmlformats.org/officeDocument/2006/relationships/oleObject" Target="../embeddings/oleObject35.bin"/><Relationship Id="rId25" Type="http://schemas.openxmlformats.org/officeDocument/2006/relationships/oleObject" Target="../embeddings/oleObject39.bin"/><Relationship Id="rId2" Type="http://schemas.openxmlformats.org/officeDocument/2006/relationships/slideLayout" Target="../slideLayouts/slideLayout1.xml"/><Relationship Id="rId16" Type="http://schemas.openxmlformats.org/officeDocument/2006/relationships/image" Target="../media/image38.wmf"/><Relationship Id="rId20" Type="http://schemas.openxmlformats.org/officeDocument/2006/relationships/image" Target="../media/image40.wmf"/><Relationship Id="rId1" Type="http://schemas.openxmlformats.org/officeDocument/2006/relationships/vmlDrawing" Target="../drawings/vmlDrawing8.vml"/><Relationship Id="rId6" Type="http://schemas.openxmlformats.org/officeDocument/2006/relationships/image" Target="../media/image33.wmf"/><Relationship Id="rId11" Type="http://schemas.openxmlformats.org/officeDocument/2006/relationships/oleObject" Target="../embeddings/oleObject32.bin"/><Relationship Id="rId24" Type="http://schemas.openxmlformats.org/officeDocument/2006/relationships/image" Target="../media/image42.wmf"/><Relationship Id="rId5" Type="http://schemas.openxmlformats.org/officeDocument/2006/relationships/oleObject" Target="../embeddings/oleObject29.bin"/><Relationship Id="rId15" Type="http://schemas.openxmlformats.org/officeDocument/2006/relationships/oleObject" Target="../embeddings/oleObject34.bin"/><Relationship Id="rId23" Type="http://schemas.openxmlformats.org/officeDocument/2006/relationships/oleObject" Target="../embeddings/oleObject38.bin"/><Relationship Id="rId28" Type="http://schemas.openxmlformats.org/officeDocument/2006/relationships/image" Target="../media/image44.wmf"/><Relationship Id="rId10" Type="http://schemas.openxmlformats.org/officeDocument/2006/relationships/image" Target="../media/image35.wmf"/><Relationship Id="rId19" Type="http://schemas.openxmlformats.org/officeDocument/2006/relationships/oleObject" Target="../embeddings/oleObject36.bin"/><Relationship Id="rId4" Type="http://schemas.openxmlformats.org/officeDocument/2006/relationships/image" Target="../media/image3.png"/><Relationship Id="rId9" Type="http://schemas.openxmlformats.org/officeDocument/2006/relationships/oleObject" Target="../embeddings/oleObject31.bin"/><Relationship Id="rId14" Type="http://schemas.openxmlformats.org/officeDocument/2006/relationships/image" Target="../media/image37.wmf"/><Relationship Id="rId22" Type="http://schemas.openxmlformats.org/officeDocument/2006/relationships/image" Target="../media/image41.wmf"/><Relationship Id="rId27" Type="http://schemas.openxmlformats.org/officeDocument/2006/relationships/oleObject" Target="../embeddings/oleObject40.bin"/></Relationships>
</file>

<file path=ppt/slides/_rels/slide12.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5.bin"/><Relationship Id="rId18" Type="http://schemas.openxmlformats.org/officeDocument/2006/relationships/image" Target="../media/image51.wmf"/><Relationship Id="rId3" Type="http://schemas.openxmlformats.org/officeDocument/2006/relationships/image" Target="../media/image4.jpeg"/><Relationship Id="rId7" Type="http://schemas.openxmlformats.org/officeDocument/2006/relationships/oleObject" Target="../embeddings/oleObject42.bin"/><Relationship Id="rId12" Type="http://schemas.openxmlformats.org/officeDocument/2006/relationships/image" Target="../media/image48.wmf"/><Relationship Id="rId17" Type="http://schemas.openxmlformats.org/officeDocument/2006/relationships/oleObject" Target="../embeddings/oleObject47.bin"/><Relationship Id="rId2" Type="http://schemas.openxmlformats.org/officeDocument/2006/relationships/slideLayout" Target="../slideLayouts/slideLayout1.xml"/><Relationship Id="rId16" Type="http://schemas.openxmlformats.org/officeDocument/2006/relationships/image" Target="../media/image50.wmf"/><Relationship Id="rId1" Type="http://schemas.openxmlformats.org/officeDocument/2006/relationships/vmlDrawing" Target="../drawings/vmlDrawing9.vml"/><Relationship Id="rId6" Type="http://schemas.openxmlformats.org/officeDocument/2006/relationships/image" Target="../media/image45.w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47.wmf"/><Relationship Id="rId4" Type="http://schemas.openxmlformats.org/officeDocument/2006/relationships/image" Target="../media/image3.png"/><Relationship Id="rId9" Type="http://schemas.openxmlformats.org/officeDocument/2006/relationships/oleObject" Target="../embeddings/oleObject43.bin"/><Relationship Id="rId14" Type="http://schemas.openxmlformats.org/officeDocument/2006/relationships/image" Target="../media/image49.wmf"/></Relationships>
</file>

<file path=ppt/slides/_rels/slide13.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49.bin"/><Relationship Id="rId18" Type="http://schemas.openxmlformats.org/officeDocument/2006/relationships/image" Target="../media/image54.wmf"/><Relationship Id="rId26" Type="http://schemas.openxmlformats.org/officeDocument/2006/relationships/image" Target="../media/image58.wmf"/><Relationship Id="rId3" Type="http://schemas.openxmlformats.org/officeDocument/2006/relationships/image" Target="../media/image4.jpeg"/><Relationship Id="rId21" Type="http://schemas.openxmlformats.org/officeDocument/2006/relationships/oleObject" Target="../embeddings/oleObject53.bin"/><Relationship Id="rId7" Type="http://schemas.openxmlformats.org/officeDocument/2006/relationships/oleObject" Target="../embeddings/oleObject46.bin"/><Relationship Id="rId12" Type="http://schemas.openxmlformats.org/officeDocument/2006/relationships/image" Target="../media/image52.wmf"/><Relationship Id="rId17" Type="http://schemas.openxmlformats.org/officeDocument/2006/relationships/oleObject" Target="../embeddings/oleObject51.bin"/><Relationship Id="rId25" Type="http://schemas.openxmlformats.org/officeDocument/2006/relationships/oleObject" Target="../embeddings/oleObject55.bin"/><Relationship Id="rId2" Type="http://schemas.openxmlformats.org/officeDocument/2006/relationships/slideLayout" Target="../slideLayouts/slideLayout1.xml"/><Relationship Id="rId16" Type="http://schemas.openxmlformats.org/officeDocument/2006/relationships/image" Target="../media/image53.wmf"/><Relationship Id="rId20" Type="http://schemas.openxmlformats.org/officeDocument/2006/relationships/image" Target="../media/image55.wmf"/><Relationship Id="rId1" Type="http://schemas.openxmlformats.org/officeDocument/2006/relationships/vmlDrawing" Target="../drawings/vmlDrawing10.vml"/><Relationship Id="rId6" Type="http://schemas.openxmlformats.org/officeDocument/2006/relationships/image" Target="../media/image49.wmf"/><Relationship Id="rId11" Type="http://schemas.openxmlformats.org/officeDocument/2006/relationships/oleObject" Target="../embeddings/oleObject48.bin"/><Relationship Id="rId24" Type="http://schemas.openxmlformats.org/officeDocument/2006/relationships/image" Target="../media/image57.wmf"/><Relationship Id="rId5" Type="http://schemas.openxmlformats.org/officeDocument/2006/relationships/oleObject" Target="../embeddings/oleObject45.bin"/><Relationship Id="rId15" Type="http://schemas.openxmlformats.org/officeDocument/2006/relationships/oleObject" Target="../embeddings/oleObject50.bin"/><Relationship Id="rId23" Type="http://schemas.openxmlformats.org/officeDocument/2006/relationships/oleObject" Target="../embeddings/oleObject54.bin"/><Relationship Id="rId10" Type="http://schemas.openxmlformats.org/officeDocument/2006/relationships/image" Target="../media/image51.wmf"/><Relationship Id="rId19" Type="http://schemas.openxmlformats.org/officeDocument/2006/relationships/oleObject" Target="../embeddings/oleObject52.bin"/><Relationship Id="rId4" Type="http://schemas.openxmlformats.org/officeDocument/2006/relationships/image" Target="../media/image3.png"/><Relationship Id="rId9" Type="http://schemas.openxmlformats.org/officeDocument/2006/relationships/oleObject" Target="../embeddings/oleObject47.bin"/><Relationship Id="rId14" Type="http://schemas.openxmlformats.org/officeDocument/2006/relationships/image" Target="../media/image47.wmf"/><Relationship Id="rId22" Type="http://schemas.openxmlformats.org/officeDocument/2006/relationships/image" Target="../media/image56.wmf"/></Relationships>
</file>

<file path=ppt/slides/_rels/slide14.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4.jpeg"/><Relationship Id="rId7" Type="http://schemas.openxmlformats.org/officeDocument/2006/relationships/oleObject" Target="../embeddings/oleObject57.bin"/><Relationship Id="rId12" Type="http://schemas.openxmlformats.org/officeDocument/2006/relationships/image" Target="../media/image62.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59.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61.wmf"/><Relationship Id="rId4" Type="http://schemas.openxmlformats.org/officeDocument/2006/relationships/image" Target="../media/image3.png"/><Relationship Id="rId9" Type="http://schemas.openxmlformats.org/officeDocument/2006/relationships/oleObject" Target="../embeddings/oleObject58.bin"/></Relationships>
</file>

<file path=ppt/slides/_rels/slide15.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image" Target="../media/image66.wmf"/><Relationship Id="rId3" Type="http://schemas.openxmlformats.org/officeDocument/2006/relationships/image" Target="../media/image4.jpeg"/><Relationship Id="rId7" Type="http://schemas.openxmlformats.org/officeDocument/2006/relationships/oleObject" Target="../embeddings/oleObject61.bin"/><Relationship Id="rId12" Type="http://schemas.openxmlformats.org/officeDocument/2006/relationships/oleObject" Target="../embeddings/oleObject63.bin"/><Relationship Id="rId17" Type="http://schemas.openxmlformats.org/officeDocument/2006/relationships/image" Target="../media/image68.emf"/><Relationship Id="rId2" Type="http://schemas.openxmlformats.org/officeDocument/2006/relationships/slideLayout" Target="../slideLayouts/slideLayout1.xml"/><Relationship Id="rId16" Type="http://schemas.openxmlformats.org/officeDocument/2006/relationships/oleObject" Target="../embeddings/oleObject65.bin"/><Relationship Id="rId1" Type="http://schemas.openxmlformats.org/officeDocument/2006/relationships/vmlDrawing" Target="../drawings/vmlDrawing12.vml"/><Relationship Id="rId6" Type="http://schemas.openxmlformats.org/officeDocument/2006/relationships/image" Target="../media/image63.wmf"/><Relationship Id="rId11" Type="http://schemas.openxmlformats.org/officeDocument/2006/relationships/image" Target="../media/image69.emf"/><Relationship Id="rId5" Type="http://schemas.openxmlformats.org/officeDocument/2006/relationships/oleObject" Target="../embeddings/oleObject60.bin"/><Relationship Id="rId15" Type="http://schemas.openxmlformats.org/officeDocument/2006/relationships/image" Target="../media/image67.wmf"/><Relationship Id="rId10" Type="http://schemas.openxmlformats.org/officeDocument/2006/relationships/image" Target="../media/image65.wmf"/><Relationship Id="rId4" Type="http://schemas.openxmlformats.org/officeDocument/2006/relationships/image" Target="../media/image3.png"/><Relationship Id="rId9" Type="http://schemas.openxmlformats.org/officeDocument/2006/relationships/oleObject" Target="../embeddings/oleObject62.bin"/><Relationship Id="rId14" Type="http://schemas.openxmlformats.org/officeDocument/2006/relationships/oleObject" Target="../embeddings/oleObject64.bin"/></Relationships>
</file>

<file path=ppt/slides/_rels/slide16.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0.bin"/><Relationship Id="rId3" Type="http://schemas.openxmlformats.org/officeDocument/2006/relationships/image" Target="../media/image4.jpeg"/><Relationship Id="rId7" Type="http://schemas.openxmlformats.org/officeDocument/2006/relationships/oleObject" Target="../embeddings/oleObject67.bin"/><Relationship Id="rId12" Type="http://schemas.openxmlformats.org/officeDocument/2006/relationships/image" Target="../media/image73.wmf"/><Relationship Id="rId2" Type="http://schemas.openxmlformats.org/officeDocument/2006/relationships/slideLayout" Target="../slideLayouts/slideLayout1.xml"/><Relationship Id="rId16" Type="http://schemas.openxmlformats.org/officeDocument/2006/relationships/image" Target="../media/image75.wmf"/><Relationship Id="rId1" Type="http://schemas.openxmlformats.org/officeDocument/2006/relationships/vmlDrawing" Target="../drawings/vmlDrawing13.vml"/><Relationship Id="rId6" Type="http://schemas.openxmlformats.org/officeDocument/2006/relationships/image" Target="../media/image70.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72.wmf"/><Relationship Id="rId4" Type="http://schemas.openxmlformats.org/officeDocument/2006/relationships/image" Target="../media/image3.png"/><Relationship Id="rId9" Type="http://schemas.openxmlformats.org/officeDocument/2006/relationships/oleObject" Target="../embeddings/oleObject68.bin"/><Relationship Id="rId14" Type="http://schemas.openxmlformats.org/officeDocument/2006/relationships/image" Target="../media/image74.wmf"/></Relationships>
</file>

<file path=ppt/slides/_rels/slide17.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4.jpeg"/><Relationship Id="rId7" Type="http://schemas.openxmlformats.org/officeDocument/2006/relationships/oleObject" Target="../embeddings/oleObject73.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76.wmf"/><Relationship Id="rId5" Type="http://schemas.openxmlformats.org/officeDocument/2006/relationships/oleObject" Target="../embeddings/oleObject72.bin"/><Relationship Id="rId10" Type="http://schemas.openxmlformats.org/officeDocument/2006/relationships/image" Target="../media/image78.wmf"/><Relationship Id="rId4" Type="http://schemas.openxmlformats.org/officeDocument/2006/relationships/image" Target="../media/image3.png"/><Relationship Id="rId9" Type="http://schemas.openxmlformats.org/officeDocument/2006/relationships/oleObject" Target="../embeddings/oleObject74.bin"/></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9.jpeg"/><Relationship Id="rId1" Type="http://schemas.openxmlformats.org/officeDocument/2006/relationships/slideLayout" Target="../slideLayouts/slideLayout12.xml"/><Relationship Id="rId4" Type="http://schemas.openxmlformats.org/officeDocument/2006/relationships/image" Target="../media/image80.jpeg"/></Relationships>
</file>

<file path=ppt/slides/_rels/slide21.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4.jpeg"/><Relationship Id="rId7" Type="http://schemas.openxmlformats.org/officeDocument/2006/relationships/oleObject" Target="../embeddings/oleObject76.bin"/><Relationship Id="rId12" Type="http://schemas.openxmlformats.org/officeDocument/2006/relationships/image" Target="../media/image84.w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81.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83.wmf"/><Relationship Id="rId4" Type="http://schemas.openxmlformats.org/officeDocument/2006/relationships/image" Target="../media/image3.png"/><Relationship Id="rId9" Type="http://schemas.openxmlformats.org/officeDocument/2006/relationships/oleObject" Target="../embeddings/oleObject77.bin"/></Relationships>
</file>

<file path=ppt/slides/_rels/slide22.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4.jpeg"/><Relationship Id="rId7" Type="http://schemas.openxmlformats.org/officeDocument/2006/relationships/oleObject" Target="../embeddings/oleObject80.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85.wmf"/><Relationship Id="rId5" Type="http://schemas.openxmlformats.org/officeDocument/2006/relationships/oleObject" Target="../embeddings/oleObject79.bin"/><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85.bin"/><Relationship Id="rId3" Type="http://schemas.openxmlformats.org/officeDocument/2006/relationships/image" Target="../media/image4.jpeg"/><Relationship Id="rId7" Type="http://schemas.openxmlformats.org/officeDocument/2006/relationships/oleObject" Target="../embeddings/oleObject82.bin"/><Relationship Id="rId12" Type="http://schemas.openxmlformats.org/officeDocument/2006/relationships/image" Target="../media/image90.wmf"/><Relationship Id="rId17" Type="http://schemas.openxmlformats.org/officeDocument/2006/relationships/image" Target="../media/image93.png"/><Relationship Id="rId2" Type="http://schemas.openxmlformats.org/officeDocument/2006/relationships/slideLayout" Target="../slideLayouts/slideLayout1.xml"/><Relationship Id="rId16" Type="http://schemas.openxmlformats.org/officeDocument/2006/relationships/image" Target="../media/image92.wmf"/><Relationship Id="rId1" Type="http://schemas.openxmlformats.org/officeDocument/2006/relationships/vmlDrawing" Target="../drawings/vmlDrawing17.vml"/><Relationship Id="rId6" Type="http://schemas.openxmlformats.org/officeDocument/2006/relationships/image" Target="../media/image87.w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89.wmf"/><Relationship Id="rId4" Type="http://schemas.openxmlformats.org/officeDocument/2006/relationships/image" Target="../media/image3.png"/><Relationship Id="rId9" Type="http://schemas.openxmlformats.org/officeDocument/2006/relationships/oleObject" Target="../embeddings/oleObject83.bin"/><Relationship Id="rId14" Type="http://schemas.openxmlformats.org/officeDocument/2006/relationships/image" Target="../media/image91.wmf"/></Relationships>
</file>

<file path=ppt/slides/_rels/slide24.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4.jpeg"/><Relationship Id="rId7" Type="http://schemas.openxmlformats.org/officeDocument/2006/relationships/oleObject" Target="../embeddings/oleObject88.bin"/><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94.wmf"/><Relationship Id="rId5" Type="http://schemas.openxmlformats.org/officeDocument/2006/relationships/oleObject" Target="../embeddings/oleObject87.bin"/><Relationship Id="rId10" Type="http://schemas.openxmlformats.org/officeDocument/2006/relationships/image" Target="../media/image96.wmf"/><Relationship Id="rId4" Type="http://schemas.openxmlformats.org/officeDocument/2006/relationships/image" Target="../media/image3.png"/><Relationship Id="rId9" Type="http://schemas.openxmlformats.org/officeDocument/2006/relationships/oleObject" Target="../embeddings/oleObject89.bin"/></Relationships>
</file>

<file path=ppt/slides/_rels/slide25.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101.png"/><Relationship Id="rId3" Type="http://schemas.openxmlformats.org/officeDocument/2006/relationships/image" Target="../media/image4.jpeg"/><Relationship Id="rId7" Type="http://schemas.openxmlformats.org/officeDocument/2006/relationships/oleObject" Target="../embeddings/oleObject91.bin"/><Relationship Id="rId12" Type="http://schemas.openxmlformats.org/officeDocument/2006/relationships/image" Target="../media/image100.wmf"/><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97.wmf"/><Relationship Id="rId11" Type="http://schemas.openxmlformats.org/officeDocument/2006/relationships/oleObject" Target="../embeddings/oleObject93.bin"/><Relationship Id="rId5" Type="http://schemas.openxmlformats.org/officeDocument/2006/relationships/oleObject" Target="../embeddings/oleObject90.bin"/><Relationship Id="rId10" Type="http://schemas.openxmlformats.org/officeDocument/2006/relationships/image" Target="../media/image99.wmf"/><Relationship Id="rId4" Type="http://schemas.openxmlformats.org/officeDocument/2006/relationships/image" Target="../media/image3.png"/><Relationship Id="rId9" Type="http://schemas.openxmlformats.org/officeDocument/2006/relationships/oleObject" Target="../embeddings/oleObject92.bin"/></Relationships>
</file>

<file path=ppt/slides/_rels/slide26.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98.bin"/><Relationship Id="rId18" Type="http://schemas.openxmlformats.org/officeDocument/2006/relationships/image" Target="../media/image108.wmf"/><Relationship Id="rId3" Type="http://schemas.openxmlformats.org/officeDocument/2006/relationships/image" Target="../media/image4.jpeg"/><Relationship Id="rId21" Type="http://schemas.openxmlformats.org/officeDocument/2006/relationships/image" Target="../media/image109.png"/><Relationship Id="rId7" Type="http://schemas.openxmlformats.org/officeDocument/2006/relationships/oleObject" Target="../embeddings/oleObject95.bin"/><Relationship Id="rId12" Type="http://schemas.openxmlformats.org/officeDocument/2006/relationships/image" Target="../media/image105.wmf"/><Relationship Id="rId17" Type="http://schemas.openxmlformats.org/officeDocument/2006/relationships/oleObject" Target="../embeddings/oleObject100.bin"/><Relationship Id="rId2" Type="http://schemas.openxmlformats.org/officeDocument/2006/relationships/slideLayout" Target="../slideLayouts/slideLayout1.xml"/><Relationship Id="rId16" Type="http://schemas.openxmlformats.org/officeDocument/2006/relationships/image" Target="../media/image107.wmf"/><Relationship Id="rId20" Type="http://schemas.openxmlformats.org/officeDocument/2006/relationships/oleObject" Target="../embeddings/oleObject101.bin"/><Relationship Id="rId1" Type="http://schemas.openxmlformats.org/officeDocument/2006/relationships/vmlDrawing" Target="../drawings/vmlDrawing20.vml"/><Relationship Id="rId6" Type="http://schemas.openxmlformats.org/officeDocument/2006/relationships/image" Target="../media/image102.wmf"/><Relationship Id="rId11" Type="http://schemas.openxmlformats.org/officeDocument/2006/relationships/oleObject" Target="../embeddings/oleObject97.bin"/><Relationship Id="rId5" Type="http://schemas.openxmlformats.org/officeDocument/2006/relationships/oleObject" Target="../embeddings/oleObject94.bin"/><Relationship Id="rId15" Type="http://schemas.openxmlformats.org/officeDocument/2006/relationships/oleObject" Target="../embeddings/oleObject99.bin"/><Relationship Id="rId10" Type="http://schemas.openxmlformats.org/officeDocument/2006/relationships/image" Target="../media/image104.wmf"/><Relationship Id="rId19" Type="http://schemas.openxmlformats.org/officeDocument/2006/relationships/image" Target="../media/image109.emf"/><Relationship Id="rId4" Type="http://schemas.openxmlformats.org/officeDocument/2006/relationships/image" Target="../media/image3.png"/><Relationship Id="rId9" Type="http://schemas.openxmlformats.org/officeDocument/2006/relationships/oleObject" Target="../embeddings/oleObject96.bin"/><Relationship Id="rId14" Type="http://schemas.openxmlformats.org/officeDocument/2006/relationships/image" Target="../media/image106.wmf"/></Relationships>
</file>

<file path=ppt/slides/_rels/slide27.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06.bin"/><Relationship Id="rId3" Type="http://schemas.openxmlformats.org/officeDocument/2006/relationships/image" Target="../media/image4.jpeg"/><Relationship Id="rId7" Type="http://schemas.openxmlformats.org/officeDocument/2006/relationships/oleObject" Target="../embeddings/oleObject103.bin"/><Relationship Id="rId12" Type="http://schemas.openxmlformats.org/officeDocument/2006/relationships/image" Target="../media/image112.wmf"/><Relationship Id="rId17" Type="http://schemas.openxmlformats.org/officeDocument/2006/relationships/image" Target="../media/image115.png"/><Relationship Id="rId2" Type="http://schemas.openxmlformats.org/officeDocument/2006/relationships/slideLayout" Target="../slideLayouts/slideLayout1.xml"/><Relationship Id="rId16" Type="http://schemas.openxmlformats.org/officeDocument/2006/relationships/image" Target="../media/image114.wmf"/><Relationship Id="rId1" Type="http://schemas.openxmlformats.org/officeDocument/2006/relationships/vmlDrawing" Target="../drawings/vmlDrawing21.vml"/><Relationship Id="rId6" Type="http://schemas.openxmlformats.org/officeDocument/2006/relationships/image" Target="../media/image110.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111.wmf"/><Relationship Id="rId4" Type="http://schemas.openxmlformats.org/officeDocument/2006/relationships/image" Target="../media/image3.png"/><Relationship Id="rId9" Type="http://schemas.openxmlformats.org/officeDocument/2006/relationships/oleObject" Target="../embeddings/oleObject104.bin"/><Relationship Id="rId14" Type="http://schemas.openxmlformats.org/officeDocument/2006/relationships/image" Target="../media/image113.wmf"/></Relationships>
</file>

<file path=ppt/slides/_rels/slide28.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4.jpeg"/><Relationship Id="rId7" Type="http://schemas.openxmlformats.org/officeDocument/2006/relationships/oleObject" Target="../embeddings/oleObject109.bin"/><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image" Target="../media/image116.wmf"/><Relationship Id="rId5" Type="http://schemas.openxmlformats.org/officeDocument/2006/relationships/oleObject" Target="../embeddings/oleObject108.bin"/><Relationship Id="rId10" Type="http://schemas.openxmlformats.org/officeDocument/2006/relationships/image" Target="../media/image119.emf"/><Relationship Id="rId4" Type="http://schemas.openxmlformats.org/officeDocument/2006/relationships/image" Target="../media/image3.png"/><Relationship Id="rId9" Type="http://schemas.openxmlformats.org/officeDocument/2006/relationships/image" Target="../media/image118.emf"/></Relationships>
</file>

<file path=ppt/slides/_rels/slide29.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14.bin"/><Relationship Id="rId3" Type="http://schemas.openxmlformats.org/officeDocument/2006/relationships/image" Target="../media/image4.jpeg"/><Relationship Id="rId7" Type="http://schemas.openxmlformats.org/officeDocument/2006/relationships/oleObject" Target="../embeddings/oleObject111.bin"/><Relationship Id="rId12" Type="http://schemas.openxmlformats.org/officeDocument/2006/relationships/image" Target="../media/image122.wmf"/><Relationship Id="rId2" Type="http://schemas.openxmlformats.org/officeDocument/2006/relationships/slideLayout" Target="../slideLayouts/slideLayout1.xml"/><Relationship Id="rId16" Type="http://schemas.openxmlformats.org/officeDocument/2006/relationships/image" Target="../media/image124.wmf"/><Relationship Id="rId1" Type="http://schemas.openxmlformats.org/officeDocument/2006/relationships/vmlDrawing" Target="../drawings/vmlDrawing23.vml"/><Relationship Id="rId6" Type="http://schemas.openxmlformats.org/officeDocument/2006/relationships/image" Target="../media/image120.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121.wmf"/><Relationship Id="rId4" Type="http://schemas.openxmlformats.org/officeDocument/2006/relationships/image" Target="../media/image3.png"/><Relationship Id="rId9" Type="http://schemas.openxmlformats.org/officeDocument/2006/relationships/oleObject" Target="../embeddings/oleObject112.bin"/><Relationship Id="rId14" Type="http://schemas.openxmlformats.org/officeDocument/2006/relationships/image" Target="../media/image123.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image" Target="../media/image4.jpeg"/><Relationship Id="rId7" Type="http://schemas.openxmlformats.org/officeDocument/2006/relationships/oleObject" Target="../embeddings/oleObject117.bin"/><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125.wmf"/><Relationship Id="rId11" Type="http://schemas.openxmlformats.org/officeDocument/2006/relationships/image" Target="../media/image101.png"/><Relationship Id="rId5" Type="http://schemas.openxmlformats.org/officeDocument/2006/relationships/oleObject" Target="../embeddings/oleObject116.bin"/><Relationship Id="rId10" Type="http://schemas.openxmlformats.org/officeDocument/2006/relationships/image" Target="../media/image127.wmf"/><Relationship Id="rId4" Type="http://schemas.openxmlformats.org/officeDocument/2006/relationships/image" Target="../media/image3.png"/><Relationship Id="rId9" Type="http://schemas.openxmlformats.org/officeDocument/2006/relationships/oleObject" Target="../embeddings/oleObject118.bin"/></Relationships>
</file>

<file path=ppt/slides/_rels/slide31.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123.bin"/><Relationship Id="rId3" Type="http://schemas.openxmlformats.org/officeDocument/2006/relationships/image" Target="../media/image4.jpeg"/><Relationship Id="rId7" Type="http://schemas.openxmlformats.org/officeDocument/2006/relationships/oleObject" Target="../embeddings/oleObject120.bin"/><Relationship Id="rId12" Type="http://schemas.openxmlformats.org/officeDocument/2006/relationships/image" Target="../media/image131.wmf"/><Relationship Id="rId2" Type="http://schemas.openxmlformats.org/officeDocument/2006/relationships/slideLayout" Target="../slideLayouts/slideLayout1.xml"/><Relationship Id="rId16" Type="http://schemas.openxmlformats.org/officeDocument/2006/relationships/image" Target="../media/image133.wmf"/><Relationship Id="rId1" Type="http://schemas.openxmlformats.org/officeDocument/2006/relationships/vmlDrawing" Target="../drawings/vmlDrawing25.vml"/><Relationship Id="rId6" Type="http://schemas.openxmlformats.org/officeDocument/2006/relationships/image" Target="../media/image128.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10" Type="http://schemas.openxmlformats.org/officeDocument/2006/relationships/image" Target="../media/image130.wmf"/><Relationship Id="rId4" Type="http://schemas.openxmlformats.org/officeDocument/2006/relationships/image" Target="../media/image3.png"/><Relationship Id="rId9" Type="http://schemas.openxmlformats.org/officeDocument/2006/relationships/oleObject" Target="../embeddings/oleObject121.bin"/><Relationship Id="rId14" Type="http://schemas.openxmlformats.org/officeDocument/2006/relationships/image" Target="../media/image132.wmf"/></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35.emf"/><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image" Target="../media/image134.wmf"/><Relationship Id="rId5" Type="http://schemas.openxmlformats.org/officeDocument/2006/relationships/oleObject" Target="../embeddings/oleObject125.bin"/><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27.bin"/><Relationship Id="rId13" Type="http://schemas.openxmlformats.org/officeDocument/2006/relationships/image" Target="../media/image139.wmf"/><Relationship Id="rId3" Type="http://schemas.openxmlformats.org/officeDocument/2006/relationships/image" Target="../media/image4.jpeg"/><Relationship Id="rId7" Type="http://schemas.openxmlformats.org/officeDocument/2006/relationships/image" Target="../media/image69.emf"/><Relationship Id="rId12" Type="http://schemas.openxmlformats.org/officeDocument/2006/relationships/oleObject" Target="../embeddings/oleObject129.bin"/><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image" Target="../media/image136.wmf"/><Relationship Id="rId11" Type="http://schemas.openxmlformats.org/officeDocument/2006/relationships/image" Target="../media/image138.wmf"/><Relationship Id="rId5" Type="http://schemas.openxmlformats.org/officeDocument/2006/relationships/oleObject" Target="../embeddings/oleObject126.bin"/><Relationship Id="rId15" Type="http://schemas.openxmlformats.org/officeDocument/2006/relationships/image" Target="../media/image140.wmf"/><Relationship Id="rId10" Type="http://schemas.openxmlformats.org/officeDocument/2006/relationships/oleObject" Target="../embeddings/oleObject128.bin"/><Relationship Id="rId4" Type="http://schemas.openxmlformats.org/officeDocument/2006/relationships/image" Target="../media/image3.png"/><Relationship Id="rId9" Type="http://schemas.openxmlformats.org/officeDocument/2006/relationships/image" Target="../media/image137.wmf"/><Relationship Id="rId14" Type="http://schemas.openxmlformats.org/officeDocument/2006/relationships/oleObject" Target="../embeddings/oleObject130.bin"/></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142.emf"/><Relationship Id="rId4" Type="http://schemas.openxmlformats.org/officeDocument/2006/relationships/image" Target="../media/image141.emf"/></Relationships>
</file>

<file path=ppt/slides/_rels/slide35.xml.rels><?xml version="1.0" encoding="UTF-8" standalone="yes"?>
<Relationships xmlns="http://schemas.openxmlformats.org/package/2006/relationships"><Relationship Id="rId8" Type="http://schemas.openxmlformats.org/officeDocument/2006/relationships/image" Target="../media/image144.wmf"/><Relationship Id="rId13" Type="http://schemas.openxmlformats.org/officeDocument/2006/relationships/oleObject" Target="../embeddings/oleObject135.bin"/><Relationship Id="rId3" Type="http://schemas.openxmlformats.org/officeDocument/2006/relationships/image" Target="../media/image4.jpeg"/><Relationship Id="rId7" Type="http://schemas.openxmlformats.org/officeDocument/2006/relationships/oleObject" Target="../embeddings/oleObject132.bin"/><Relationship Id="rId12" Type="http://schemas.openxmlformats.org/officeDocument/2006/relationships/image" Target="../media/image146.wmf"/><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image" Target="../media/image143.wmf"/><Relationship Id="rId11" Type="http://schemas.openxmlformats.org/officeDocument/2006/relationships/oleObject" Target="../embeddings/oleObject134.bin"/><Relationship Id="rId5" Type="http://schemas.openxmlformats.org/officeDocument/2006/relationships/oleObject" Target="../embeddings/oleObject131.bin"/><Relationship Id="rId10" Type="http://schemas.openxmlformats.org/officeDocument/2006/relationships/image" Target="../media/image145.wmf"/><Relationship Id="rId4" Type="http://schemas.openxmlformats.org/officeDocument/2006/relationships/image" Target="../media/image3.png"/><Relationship Id="rId9" Type="http://schemas.openxmlformats.org/officeDocument/2006/relationships/oleObject" Target="../embeddings/oleObject133.bin"/><Relationship Id="rId14" Type="http://schemas.openxmlformats.org/officeDocument/2006/relationships/image" Target="../media/image136.wmf"/></Relationships>
</file>

<file path=ppt/slides/_rels/slide36.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image" Target="../media/image4.jpeg"/><Relationship Id="rId7" Type="http://schemas.openxmlformats.org/officeDocument/2006/relationships/oleObject" Target="../embeddings/oleObject137.bin"/><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image" Target="../media/image147.wmf"/><Relationship Id="rId5" Type="http://schemas.openxmlformats.org/officeDocument/2006/relationships/oleObject" Target="../embeddings/oleObject136.bin"/><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image" Target="../media/image4.jpeg"/><Relationship Id="rId7" Type="http://schemas.openxmlformats.org/officeDocument/2006/relationships/oleObject" Target="../embeddings/oleObject139.bin"/><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image" Target="../media/image149.wmf"/><Relationship Id="rId5" Type="http://schemas.openxmlformats.org/officeDocument/2006/relationships/oleObject" Target="../embeddings/oleObject138.bin"/><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4.jpeg"/><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15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7.bin"/><Relationship Id="rId3" Type="http://schemas.openxmlformats.org/officeDocument/2006/relationships/image" Target="../media/image4.jpeg"/><Relationship Id="rId7" Type="http://schemas.openxmlformats.org/officeDocument/2006/relationships/oleObject" Target="../embeddings/oleObject4.bin"/><Relationship Id="rId12" Type="http://schemas.openxmlformats.org/officeDocument/2006/relationships/image" Target="../media/image10.wmf"/><Relationship Id="rId2" Type="http://schemas.openxmlformats.org/officeDocument/2006/relationships/slideLayout" Target="../slideLayouts/slideLayout1.xml"/><Relationship Id="rId16" Type="http://schemas.openxmlformats.org/officeDocument/2006/relationships/image" Target="../media/image12.wmf"/><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9.wmf"/><Relationship Id="rId4" Type="http://schemas.openxmlformats.org/officeDocument/2006/relationships/image" Target="../media/image3.png"/><Relationship Id="rId9" Type="http://schemas.openxmlformats.org/officeDocument/2006/relationships/oleObject" Target="../embeddings/oleObject5.bin"/><Relationship Id="rId14" Type="http://schemas.openxmlformats.org/officeDocument/2006/relationships/image" Target="../media/image11.wmf"/></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4.jpeg"/><Relationship Id="rId7"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4.jpeg"/><Relationship Id="rId7"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1.bin"/><Relationship Id="rId10" Type="http://schemas.openxmlformats.org/officeDocument/2006/relationships/image" Target="../media/image17.wmf"/><Relationship Id="rId4" Type="http://schemas.openxmlformats.org/officeDocument/2006/relationships/image" Target="../media/image3.png"/><Relationship Id="rId9"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8.bin"/><Relationship Id="rId3" Type="http://schemas.openxmlformats.org/officeDocument/2006/relationships/image" Target="../media/image4.jpeg"/><Relationship Id="rId7" Type="http://schemas.openxmlformats.org/officeDocument/2006/relationships/oleObject" Target="../embeddings/oleObject15.bin"/><Relationship Id="rId12" Type="http://schemas.openxmlformats.org/officeDocument/2006/relationships/image" Target="../media/image21.wmf"/><Relationship Id="rId2" Type="http://schemas.openxmlformats.org/officeDocument/2006/relationships/slideLayout" Target="../slideLayouts/slideLayout1.xml"/><Relationship Id="rId16" Type="http://schemas.openxmlformats.org/officeDocument/2006/relationships/image" Target="../media/image23.wmf"/><Relationship Id="rId1" Type="http://schemas.openxmlformats.org/officeDocument/2006/relationships/vmlDrawing" Target="../drawings/vmlDrawing5.vml"/><Relationship Id="rId6" Type="http://schemas.openxmlformats.org/officeDocument/2006/relationships/image" Target="../media/image18.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20.wmf"/><Relationship Id="rId4" Type="http://schemas.openxmlformats.org/officeDocument/2006/relationships/image" Target="../media/image3.png"/><Relationship Id="rId9" Type="http://schemas.openxmlformats.org/officeDocument/2006/relationships/oleObject" Target="../embeddings/oleObject16.bin"/><Relationship Id="rId14" Type="http://schemas.openxmlformats.org/officeDocument/2006/relationships/image" Target="../media/image22.wmf"/></Relationships>
</file>

<file path=ppt/slides/_rels/slide9.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2.bin"/><Relationship Id="rId3" Type="http://schemas.openxmlformats.org/officeDocument/2006/relationships/image" Target="../media/image4.jpeg"/><Relationship Id="rId7" Type="http://schemas.openxmlformats.org/officeDocument/2006/relationships/oleObject" Target="../embeddings/oleObject19.bin"/><Relationship Id="rId12" Type="http://schemas.openxmlformats.org/officeDocument/2006/relationships/image" Target="../media/image25.wmf"/><Relationship Id="rId2" Type="http://schemas.openxmlformats.org/officeDocument/2006/relationships/slideLayout" Target="../slideLayouts/slideLayout1.xml"/><Relationship Id="rId16" Type="http://schemas.openxmlformats.org/officeDocument/2006/relationships/image" Target="../media/image27.wmf"/><Relationship Id="rId1" Type="http://schemas.openxmlformats.org/officeDocument/2006/relationships/vmlDrawing" Target="../drawings/vmlDrawing6.vml"/><Relationship Id="rId6" Type="http://schemas.openxmlformats.org/officeDocument/2006/relationships/image" Target="../media/image22.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4.wmf"/><Relationship Id="rId4" Type="http://schemas.openxmlformats.org/officeDocument/2006/relationships/image" Target="../media/image3.png"/><Relationship Id="rId9" Type="http://schemas.openxmlformats.org/officeDocument/2006/relationships/oleObject" Target="../embeddings/oleObject20.bin"/><Relationship Id="rId14" Type="http://schemas.openxmlformats.org/officeDocument/2006/relationships/image" Target="../media/image2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5479A88-E946-4841-9900-6AA8A0B765F9}"/>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colorTemperature colorTemp="5271"/>
                    </a14:imgEffect>
                    <a14:imgEffect>
                      <a14:saturation sat="17000"/>
                    </a14:imgEffect>
                  </a14:imgLayer>
                </a14:imgProps>
              </a:ext>
            </a:extLst>
          </a:blip>
          <a:stretch>
            <a:fillRect/>
          </a:stretch>
        </p:blipFill>
        <p:spPr>
          <a:xfrm>
            <a:off x="-1" y="2417590"/>
            <a:ext cx="12192000" cy="3823967"/>
          </a:xfrm>
          <a:prstGeom prst="rect">
            <a:avLst/>
          </a:prstGeom>
        </p:spPr>
      </p:pic>
      <p:sp>
        <p:nvSpPr>
          <p:cNvPr id="4" name="矩形 3">
            <a:extLst>
              <a:ext uri="{FF2B5EF4-FFF2-40B4-BE49-F238E27FC236}">
                <a16:creationId xmlns:a16="http://schemas.microsoft.com/office/drawing/2014/main" id="{AFC8954E-E15D-8C4A-84C6-85FA792FEA9B}"/>
              </a:ext>
            </a:extLst>
          </p:cNvPr>
          <p:cNvSpPr/>
          <p:nvPr/>
        </p:nvSpPr>
        <p:spPr>
          <a:xfrm>
            <a:off x="-1" y="78502"/>
            <a:ext cx="12192000" cy="146304"/>
          </a:xfrm>
          <a:prstGeom prst="rect">
            <a:avLst/>
          </a:prstGeom>
          <a:solidFill>
            <a:srgbClr val="0F6D9C"/>
          </a:solidFill>
          <a:ln>
            <a:solidFill>
              <a:srgbClr val="0F6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cxnSp>
        <p:nvCxnSpPr>
          <p:cNvPr id="6" name="直线连接符 5">
            <a:extLst>
              <a:ext uri="{FF2B5EF4-FFF2-40B4-BE49-F238E27FC236}">
                <a16:creationId xmlns:a16="http://schemas.microsoft.com/office/drawing/2014/main" id="{0C5CD189-38A1-C045-AC79-81BA39545236}"/>
              </a:ext>
            </a:extLst>
          </p:cNvPr>
          <p:cNvCxnSpPr/>
          <p:nvPr/>
        </p:nvCxnSpPr>
        <p:spPr>
          <a:xfrm>
            <a:off x="-2" y="6323854"/>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0CFA4ABA-16A1-2348-B498-BC6B6C35993F}"/>
              </a:ext>
            </a:extLst>
          </p:cNvPr>
          <p:cNvSpPr/>
          <p:nvPr/>
        </p:nvSpPr>
        <p:spPr>
          <a:xfrm>
            <a:off x="2341606" y="2156799"/>
            <a:ext cx="7508787" cy="707886"/>
          </a:xfrm>
          <a:prstGeom prst="rect">
            <a:avLst/>
          </a:prstGeom>
        </p:spPr>
        <p:txBody>
          <a:bodyPr wrap="none">
            <a:spAutoFit/>
          </a:bodyPr>
          <a:lstStyle/>
          <a:p>
            <a:pPr algn="ctr"/>
            <a:r>
              <a:rPr lang="zh-CN" altLang="en-US" sz="4000" b="1" u="none" strike="noStrike" dirty="0">
                <a:solidFill>
                  <a:srgbClr val="C43E1C"/>
                </a:solidFill>
                <a:effectLst/>
                <a:latin typeface="Arial" panose="020B0604020202020204" pitchFamily="34" charset="0"/>
                <a:ea typeface="Microsoft YaHei" panose="020B0503020204020204" pitchFamily="34" charset="-122"/>
                <a:cs typeface="Arial" panose="020B0604020202020204" pitchFamily="34" charset="0"/>
              </a:rPr>
              <a:t>第三章 控制系统的输入条件分析</a:t>
            </a:r>
          </a:p>
        </p:txBody>
      </p:sp>
      <p:pic>
        <p:nvPicPr>
          <p:cNvPr id="4098" name="Picture 2">
            <a:extLst>
              <a:ext uri="{FF2B5EF4-FFF2-40B4-BE49-F238E27FC236}">
                <a16:creationId xmlns:a16="http://schemas.microsoft.com/office/drawing/2014/main" id="{ED6BCF8E-3EAD-AC48-AD10-AA0EB0B454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406151"/>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11" name="灯片编号占位符 10">
            <a:extLst>
              <a:ext uri="{FF2B5EF4-FFF2-40B4-BE49-F238E27FC236}">
                <a16:creationId xmlns:a16="http://schemas.microsoft.com/office/drawing/2014/main" id="{62656B26-D329-574C-8A40-3C38D84DE0A9}"/>
              </a:ext>
            </a:extLst>
          </p:cNvPr>
          <p:cNvSpPr>
            <a:spLocks noGrp="1"/>
          </p:cNvSpPr>
          <p:nvPr>
            <p:ph type="sldNum" sz="quarter" idx="12"/>
          </p:nvPr>
        </p:nvSpPr>
        <p:spPr>
          <a:xfrm>
            <a:off x="8862059" y="6455819"/>
            <a:ext cx="2743200" cy="365125"/>
          </a:xfrm>
        </p:spPr>
        <p:txBody>
          <a:bodyPr/>
          <a:lstStyle/>
          <a:p>
            <a:fld id="{9A107873-080B-F84D-904A-C84FA19FAC21}" type="slidenum">
              <a:rPr kumimoji="1" lang="zh-CN" altLang="en-US" sz="1400" smtClean="0">
                <a:latin typeface="Arial" panose="020B0604020202020204" pitchFamily="34" charset="0"/>
                <a:cs typeface="Arial" panose="020B0604020202020204" pitchFamily="34" charset="0"/>
              </a:rPr>
              <a:t>1</a:t>
            </a:fld>
            <a:endParaRPr kumimoji="1" lang="zh-CN" altLang="en-US" sz="1400" dirty="0">
              <a:latin typeface="Arial" panose="020B0604020202020204" pitchFamily="34" charset="0"/>
              <a:cs typeface="Arial" panose="020B0604020202020204" pitchFamily="34" charset="0"/>
            </a:endParaRPr>
          </a:p>
        </p:txBody>
      </p:sp>
      <p:sp>
        <p:nvSpPr>
          <p:cNvPr id="13" name="页脚占位符 12">
            <a:extLst>
              <a:ext uri="{FF2B5EF4-FFF2-40B4-BE49-F238E27FC236}">
                <a16:creationId xmlns:a16="http://schemas.microsoft.com/office/drawing/2014/main" id="{04812CAA-CA6C-6E48-8C27-7ED5E37CE804}"/>
              </a:ext>
            </a:extLst>
          </p:cNvPr>
          <p:cNvSpPr>
            <a:spLocks noGrp="1"/>
          </p:cNvSpPr>
          <p:nvPr>
            <p:ph type="ftr" sz="quarter" idx="11"/>
          </p:nvPr>
        </p:nvSpPr>
        <p:spPr>
          <a:xfrm>
            <a:off x="4038599" y="6434852"/>
            <a:ext cx="4114800" cy="365125"/>
          </a:xfrm>
        </p:spPr>
        <p:txBody>
          <a:bodyPr/>
          <a:lstStyle/>
          <a:p>
            <a:r>
              <a:rPr kumimoji="1" lang="zh-CN" altLang="en-US" sz="1400" dirty="0">
                <a:latin typeface="Arial" panose="020B0604020202020204" pitchFamily="34" charset="0"/>
                <a:ea typeface="Microsoft YaHei" panose="020B0503020204020204" pitchFamily="34" charset="-122"/>
                <a:cs typeface="Arial" panose="020B0604020202020204" pitchFamily="34" charset="0"/>
              </a:rPr>
              <a:t>自动控制实践</a:t>
            </a:r>
            <a:r>
              <a:rPr kumimoji="1" lang="en-US" altLang="zh-CN" sz="1400" dirty="0">
                <a:latin typeface="Arial" panose="020B0604020202020204" pitchFamily="34" charset="0"/>
                <a:ea typeface="Microsoft YaHei" panose="020B0503020204020204" pitchFamily="34" charset="-122"/>
                <a:cs typeface="Arial" panose="020B0604020202020204" pitchFamily="34" charset="0"/>
              </a:rPr>
              <a:t>B</a:t>
            </a:r>
            <a:endParaRPr kumimoji="1" lang="zh-CN" altLang="en-US" sz="1400" dirty="0">
              <a:latin typeface="Arial" panose="020B0604020202020204" pitchFamily="34" charset="0"/>
              <a:ea typeface="Microsoft YaHei"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F9EC4501-9B32-A746-9617-9F32BEBEA883}"/>
              </a:ext>
            </a:extLst>
          </p:cNvPr>
          <p:cNvSpPr txBox="1"/>
          <p:nvPr/>
        </p:nvSpPr>
        <p:spPr>
          <a:xfrm>
            <a:off x="4417290" y="3724766"/>
            <a:ext cx="5245770" cy="430887"/>
          </a:xfrm>
          <a:prstGeom prst="rect">
            <a:avLst/>
          </a:prstGeom>
          <a:noFill/>
        </p:spPr>
        <p:txBody>
          <a:bodyPr wrap="square" rtlCol="0">
            <a:spAutoFit/>
          </a:bodyPr>
          <a:lstStyle/>
          <a:p>
            <a:r>
              <a:rPr kumimoji="1" lang="zh-CN" altLang="en-US" sz="2200" dirty="0">
                <a:solidFill>
                  <a:srgbClr val="0F6D9C"/>
                </a:solidFill>
                <a:latin typeface="Arial" panose="020B0604020202020204" pitchFamily="34" charset="0"/>
                <a:ea typeface="STLiti" panose="02010800040101010101" pitchFamily="2" charset="-122"/>
                <a:cs typeface="Arial" panose="020B0604020202020204" pitchFamily="34" charset="0"/>
              </a:rPr>
              <a:t>授课教师：董广忠 （</a:t>
            </a:r>
            <a:r>
              <a:rPr kumimoji="1" lang="en-US" altLang="zh-CN" sz="2200" dirty="0">
                <a:solidFill>
                  <a:srgbClr val="C00000"/>
                </a:solidFill>
                <a:latin typeface="Arial" panose="020B0604020202020204" pitchFamily="34" charset="0"/>
                <a:ea typeface="Microsoft YaHei" panose="020B0503020204020204" pitchFamily="34" charset="-122"/>
                <a:cs typeface="Arial" panose="020B0604020202020204" pitchFamily="34" charset="0"/>
              </a:rPr>
              <a:t> Assoc. Prof. </a:t>
            </a:r>
            <a:r>
              <a:rPr kumimoji="1" lang="zh-CN" altLang="en-US" sz="2200" dirty="0">
                <a:solidFill>
                  <a:srgbClr val="0F6D9C"/>
                </a:solidFill>
                <a:latin typeface="Arial" panose="020B0604020202020204" pitchFamily="34" charset="0"/>
                <a:ea typeface="STLiti" panose="02010800040101010101" pitchFamily="2" charset="-122"/>
                <a:cs typeface="Arial" panose="020B0604020202020204" pitchFamily="34" charset="0"/>
              </a:rPr>
              <a:t>）</a:t>
            </a:r>
            <a:endParaRPr kumimoji="1" lang="en-US" altLang="zh-CN" sz="2200" dirty="0">
              <a:solidFill>
                <a:srgbClr val="0F6D9C"/>
              </a:solidFill>
              <a:latin typeface="Arial" panose="020B0604020202020204" pitchFamily="34" charset="0"/>
              <a:ea typeface="STLiti" panose="02010800040101010101" pitchFamily="2" charset="-122"/>
              <a:cs typeface="Arial" panose="020B0604020202020204" pitchFamily="34" charset="0"/>
            </a:endParaRPr>
          </a:p>
        </p:txBody>
      </p:sp>
      <p:sp>
        <p:nvSpPr>
          <p:cNvPr id="16" name="文本框 15">
            <a:extLst>
              <a:ext uri="{FF2B5EF4-FFF2-40B4-BE49-F238E27FC236}">
                <a16:creationId xmlns:a16="http://schemas.microsoft.com/office/drawing/2014/main" id="{716A2EE7-2776-CC4E-8824-181F1CAE36AA}"/>
              </a:ext>
            </a:extLst>
          </p:cNvPr>
          <p:cNvSpPr txBox="1"/>
          <p:nvPr/>
        </p:nvSpPr>
        <p:spPr>
          <a:xfrm>
            <a:off x="2219222" y="4890828"/>
            <a:ext cx="7753552" cy="830997"/>
          </a:xfrm>
          <a:prstGeom prst="rect">
            <a:avLst/>
          </a:prstGeom>
          <a:noFill/>
        </p:spPr>
        <p:txBody>
          <a:bodyPr wrap="square" rtlCol="0">
            <a:spAutoFit/>
          </a:bodyPr>
          <a:lstStyle/>
          <a:p>
            <a:pPr algn="ctr"/>
            <a:r>
              <a:rPr kumimoji="1" lang="zh-CN" altLang="en-US" sz="2400" dirty="0">
                <a:solidFill>
                  <a:srgbClr val="0F6D9C"/>
                </a:solidFill>
                <a:latin typeface="Arial" panose="020B0604020202020204" pitchFamily="34" charset="0"/>
                <a:ea typeface="STLiti" panose="02010800040101010101" pitchFamily="2" charset="-122"/>
                <a:cs typeface="Arial" panose="020B0604020202020204" pitchFamily="34" charset="0"/>
              </a:rPr>
              <a:t>哈尔滨工业大学（深圳）</a:t>
            </a:r>
            <a:r>
              <a:rPr kumimoji="1" lang="en-US" altLang="zh-CN" sz="2400" dirty="0">
                <a:solidFill>
                  <a:srgbClr val="0F6D9C"/>
                </a:solidFill>
                <a:latin typeface="Arial" panose="020B0604020202020204" pitchFamily="34" charset="0"/>
                <a:ea typeface="STLiti" panose="02010800040101010101" pitchFamily="2" charset="-122"/>
                <a:cs typeface="Arial" panose="020B0604020202020204" pitchFamily="34" charset="0"/>
              </a:rPr>
              <a:t>,</a:t>
            </a:r>
            <a:r>
              <a:rPr kumimoji="1" lang="en-US" altLang="zh-CN" sz="2400" dirty="0">
                <a:solidFill>
                  <a:srgbClr val="C00000"/>
                </a:solidFill>
                <a:latin typeface="Arial" panose="020B0604020202020204" pitchFamily="34" charset="0"/>
                <a:ea typeface="STLiti" panose="02010800040101010101" pitchFamily="2" charset="-122"/>
                <a:cs typeface="Arial" panose="020B0604020202020204" pitchFamily="34" charset="0"/>
              </a:rPr>
              <a:t> </a:t>
            </a:r>
            <a:r>
              <a:rPr kumimoji="1" lang="en-US" altLang="zh-CN" sz="2400" dirty="0" err="1">
                <a:solidFill>
                  <a:srgbClr val="C00000"/>
                </a:solidFill>
                <a:latin typeface="Arial" panose="020B0604020202020204" pitchFamily="34" charset="0"/>
                <a:ea typeface="STLiti" panose="02010800040101010101" pitchFamily="2" charset="-122"/>
                <a:cs typeface="Arial" panose="020B0604020202020204" pitchFamily="34" charset="0"/>
              </a:rPr>
              <a:t>HITsz</a:t>
            </a:r>
            <a:endParaRPr kumimoji="1" lang="en-US" altLang="zh-CN" sz="2400" dirty="0">
              <a:solidFill>
                <a:srgbClr val="0F6D9C"/>
              </a:solidFill>
              <a:latin typeface="Arial" panose="020B0604020202020204" pitchFamily="34" charset="0"/>
              <a:ea typeface="STLiti" panose="02010800040101010101" pitchFamily="2" charset="-122"/>
              <a:cs typeface="Arial" panose="020B0604020202020204" pitchFamily="34" charset="0"/>
            </a:endParaRPr>
          </a:p>
          <a:p>
            <a:pPr algn="ctr"/>
            <a:r>
              <a:rPr kumimoji="1" lang="zh-CN" altLang="en-US" sz="2400" dirty="0">
                <a:solidFill>
                  <a:srgbClr val="0F6D9C"/>
                </a:solidFill>
                <a:latin typeface="Arial" panose="020B0604020202020204" pitchFamily="34" charset="0"/>
                <a:ea typeface="STLiti" panose="02010800040101010101" pitchFamily="2" charset="-122"/>
                <a:cs typeface="Arial" panose="020B0604020202020204" pitchFamily="34" charset="0"/>
              </a:rPr>
              <a:t>机电工程与自动化学院 </a:t>
            </a:r>
            <a:r>
              <a:rPr kumimoji="1" lang="en-US" altLang="zh-CN" sz="2400" dirty="0">
                <a:solidFill>
                  <a:srgbClr val="C00000"/>
                </a:solidFill>
                <a:latin typeface="Arial" panose="020B0604020202020204" pitchFamily="34" charset="0"/>
                <a:ea typeface="STLiti" panose="02010800040101010101" pitchFamily="2" charset="-122"/>
                <a:cs typeface="Arial" panose="020B0604020202020204" pitchFamily="34" charset="0"/>
              </a:rPr>
              <a:t>SMEA</a:t>
            </a:r>
            <a:endParaRPr kumimoji="1" lang="zh-CN" altLang="en-US" sz="2400" dirty="0">
              <a:solidFill>
                <a:srgbClr val="C0000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12" name="文本框 11">
            <a:extLst>
              <a:ext uri="{FF2B5EF4-FFF2-40B4-BE49-F238E27FC236}">
                <a16:creationId xmlns:a16="http://schemas.microsoft.com/office/drawing/2014/main" id="{813775FE-2B55-476E-ADB9-A7B90761F8CF}"/>
              </a:ext>
            </a:extLst>
          </p:cNvPr>
          <p:cNvSpPr txBox="1"/>
          <p:nvPr/>
        </p:nvSpPr>
        <p:spPr>
          <a:xfrm>
            <a:off x="1958339" y="828310"/>
            <a:ext cx="8275320" cy="461665"/>
          </a:xfrm>
          <a:prstGeom prst="rect">
            <a:avLst/>
          </a:prstGeom>
          <a:noFill/>
        </p:spPr>
        <p:txBody>
          <a:bodyPr wrap="square" rtlCol="0">
            <a:spAutoFit/>
          </a:bodyPr>
          <a:lstStyle/>
          <a:p>
            <a:pPr algn="ctr"/>
            <a:r>
              <a:rPr kumimoji="1" lang="zh-CN" altLang="en-US" sz="2400" dirty="0">
                <a:solidFill>
                  <a:srgbClr val="0F6D9C"/>
                </a:solidFill>
                <a:latin typeface="Arial" panose="020B0604020202020204" pitchFamily="34" charset="0"/>
                <a:ea typeface="Microsoft YaHei" panose="020B0503020204020204" pitchFamily="34" charset="-122"/>
                <a:cs typeface="Arial" panose="020B0604020202020204" pitchFamily="34" charset="0"/>
              </a:rPr>
              <a:t>自动控制实践</a:t>
            </a:r>
            <a:r>
              <a:rPr kumimoji="1" lang="en-US" altLang="zh-CN" sz="2400" dirty="0">
                <a:solidFill>
                  <a:srgbClr val="0F6D9C"/>
                </a:solidFill>
                <a:latin typeface="Arial" panose="020B0604020202020204" pitchFamily="34" charset="0"/>
                <a:ea typeface="Microsoft YaHei" panose="020B0503020204020204" pitchFamily="34" charset="-122"/>
                <a:cs typeface="Arial" panose="020B0604020202020204" pitchFamily="34" charset="0"/>
              </a:rPr>
              <a:t>B——2022</a:t>
            </a:r>
            <a:r>
              <a:rPr kumimoji="1" lang="zh-CN" altLang="en-US" sz="2400" dirty="0">
                <a:solidFill>
                  <a:srgbClr val="0F6D9C"/>
                </a:solidFill>
                <a:latin typeface="Arial" panose="020B0604020202020204" pitchFamily="34" charset="0"/>
                <a:ea typeface="Microsoft YaHei" panose="020B0503020204020204" pitchFamily="34" charset="-122"/>
                <a:cs typeface="Arial" panose="020B0604020202020204" pitchFamily="34" charset="0"/>
              </a:rPr>
              <a:t>年春季学期</a:t>
            </a:r>
          </a:p>
        </p:txBody>
      </p:sp>
    </p:spTree>
    <p:extLst>
      <p:ext uri="{BB962C8B-B14F-4D97-AF65-F5344CB8AC3E}">
        <p14:creationId xmlns:p14="http://schemas.microsoft.com/office/powerpoint/2010/main" val="806604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10</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 Box 58">
            <a:extLst>
              <a:ext uri="{FF2B5EF4-FFF2-40B4-BE49-F238E27FC236}">
                <a16:creationId xmlns:a16="http://schemas.microsoft.com/office/drawing/2014/main" id="{F49BE00C-9BEC-4E77-8E0B-083661FCADBD}"/>
              </a:ext>
            </a:extLst>
          </p:cNvPr>
          <p:cNvSpPr txBox="1">
            <a:spLocks noChangeArrowheads="1"/>
          </p:cNvSpPr>
          <p:nvPr/>
        </p:nvSpPr>
        <p:spPr bwMode="auto">
          <a:xfrm>
            <a:off x="217035" y="786066"/>
            <a:ext cx="784631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ctr" eaLnBrk="0" hangingPunct="0">
              <a:defRPr sz="2400" b="1">
                <a:solidFill>
                  <a:schemeClr val="lt1"/>
                </a:solidFill>
                <a:latin typeface="楷体" pitchFamily="49" charset="-122"/>
                <a:ea typeface="楷体" pitchFamily="49" charset="-122"/>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l"/>
            <a:r>
              <a:rPr lang="zh-CN" altLang="en-US" sz="2800" dirty="0">
                <a:solidFill>
                  <a:schemeClr val="tx1"/>
                </a:solidFill>
              </a:rPr>
              <a:t>三、动态误差系数</a:t>
            </a:r>
          </a:p>
        </p:txBody>
      </p:sp>
      <p:graphicFrame>
        <p:nvGraphicFramePr>
          <p:cNvPr id="27" name="Object 6">
            <a:extLst>
              <a:ext uri="{FF2B5EF4-FFF2-40B4-BE49-F238E27FC236}">
                <a16:creationId xmlns:a16="http://schemas.microsoft.com/office/drawing/2014/main" id="{2847762C-4AA8-451E-9A35-8B2DE39120D2}"/>
              </a:ext>
            </a:extLst>
          </p:cNvPr>
          <p:cNvGraphicFramePr>
            <a:graphicFrameLocks noChangeAspect="1"/>
          </p:cNvGraphicFramePr>
          <p:nvPr/>
        </p:nvGraphicFramePr>
        <p:xfrm>
          <a:off x="966653" y="2343750"/>
          <a:ext cx="8867775" cy="896938"/>
        </p:xfrm>
        <a:graphic>
          <a:graphicData uri="http://schemas.openxmlformats.org/presentationml/2006/ole">
            <mc:AlternateContent xmlns:mc="http://schemas.openxmlformats.org/markup-compatibility/2006">
              <mc:Choice xmlns:v="urn:schemas-microsoft-com:vml" Requires="v">
                <p:oleObj spid="_x0000_s57493" name="Equation" r:id="rId5" imgW="4520880" imgH="457200" progId="Equation.DSMT4">
                  <p:embed/>
                </p:oleObj>
              </mc:Choice>
              <mc:Fallback>
                <p:oleObj name="Equation" r:id="rId5" imgW="4520880" imgH="457200" progId="Equation.DSMT4">
                  <p:embed/>
                  <p:pic>
                    <p:nvPicPr>
                      <p:cNvPr id="27" name="Object 6">
                        <a:extLst>
                          <a:ext uri="{FF2B5EF4-FFF2-40B4-BE49-F238E27FC236}">
                            <a16:creationId xmlns:a16="http://schemas.microsoft.com/office/drawing/2014/main" id="{2847762C-4AA8-451E-9A35-8B2DE39120D2}"/>
                          </a:ext>
                        </a:extLst>
                      </p:cNvPr>
                      <p:cNvPicPr>
                        <a:picLocks noChangeAspect="1" noChangeArrowheads="1"/>
                      </p:cNvPicPr>
                      <p:nvPr/>
                    </p:nvPicPr>
                    <p:blipFill>
                      <a:blip r:embed="rId6"/>
                      <a:srcRect/>
                      <a:stretch>
                        <a:fillRect/>
                      </a:stretch>
                    </p:blipFill>
                    <p:spPr bwMode="auto">
                      <a:xfrm>
                        <a:off x="966653" y="2343750"/>
                        <a:ext cx="8867775" cy="896938"/>
                      </a:xfrm>
                      <a:prstGeom prst="rect">
                        <a:avLst/>
                      </a:prstGeom>
                      <a:noFill/>
                    </p:spPr>
                  </p:pic>
                </p:oleObj>
              </mc:Fallback>
            </mc:AlternateContent>
          </a:graphicData>
        </a:graphic>
      </p:graphicFrame>
      <p:graphicFrame>
        <p:nvGraphicFramePr>
          <p:cNvPr id="32" name="对象 31">
            <a:extLst>
              <a:ext uri="{FF2B5EF4-FFF2-40B4-BE49-F238E27FC236}">
                <a16:creationId xmlns:a16="http://schemas.microsoft.com/office/drawing/2014/main" id="{35E90909-E18A-4283-9159-78FD66399997}"/>
              </a:ext>
            </a:extLst>
          </p:cNvPr>
          <p:cNvGraphicFramePr>
            <a:graphicFrameLocks noChangeAspect="1"/>
          </p:cNvGraphicFramePr>
          <p:nvPr/>
        </p:nvGraphicFramePr>
        <p:xfrm>
          <a:off x="2551819" y="1431052"/>
          <a:ext cx="4680520" cy="800064"/>
        </p:xfrm>
        <a:graphic>
          <a:graphicData uri="http://schemas.openxmlformats.org/presentationml/2006/ole">
            <mc:AlternateContent xmlns:mc="http://schemas.openxmlformats.org/markup-compatibility/2006">
              <mc:Choice xmlns:v="urn:schemas-microsoft-com:vml" Requires="v">
                <p:oleObj spid="_x0000_s57494" name="Equation" r:id="rId7" imgW="3009600" imgH="444240" progId="Equation.DSMT4">
                  <p:embed/>
                </p:oleObj>
              </mc:Choice>
              <mc:Fallback>
                <p:oleObj name="Equation" r:id="rId7" imgW="3009600" imgH="444240" progId="Equation.DSMT4">
                  <p:embed/>
                  <p:pic>
                    <p:nvPicPr>
                      <p:cNvPr id="32" name="对象 31">
                        <a:extLst>
                          <a:ext uri="{FF2B5EF4-FFF2-40B4-BE49-F238E27FC236}">
                            <a16:creationId xmlns:a16="http://schemas.microsoft.com/office/drawing/2014/main" id="{35E90909-E18A-4283-9159-78FD66399997}"/>
                          </a:ext>
                        </a:extLst>
                      </p:cNvPr>
                      <p:cNvPicPr>
                        <a:picLocks noChangeAspect="1" noChangeArrowheads="1"/>
                      </p:cNvPicPr>
                      <p:nvPr/>
                    </p:nvPicPr>
                    <p:blipFill>
                      <a:blip r:embed="rId8"/>
                      <a:srcRect/>
                      <a:stretch>
                        <a:fillRect/>
                      </a:stretch>
                    </p:blipFill>
                    <p:spPr bwMode="auto">
                      <a:xfrm>
                        <a:off x="2551819" y="1431052"/>
                        <a:ext cx="4680520" cy="800064"/>
                      </a:xfrm>
                      <a:prstGeom prst="rect">
                        <a:avLst/>
                      </a:prstGeom>
                      <a:noFill/>
                      <a:ln>
                        <a:solidFill>
                          <a:srgbClr val="00B050"/>
                        </a:solidFill>
                      </a:ln>
                    </p:spPr>
                  </p:pic>
                </p:oleObj>
              </mc:Fallback>
            </mc:AlternateContent>
          </a:graphicData>
        </a:graphic>
      </p:graphicFrame>
      <p:grpSp>
        <p:nvGrpSpPr>
          <p:cNvPr id="22" name="组合 21">
            <a:extLst>
              <a:ext uri="{FF2B5EF4-FFF2-40B4-BE49-F238E27FC236}">
                <a16:creationId xmlns:a16="http://schemas.microsoft.com/office/drawing/2014/main" id="{93A45593-D9AB-4906-858F-8020BA5A08D9}"/>
              </a:ext>
            </a:extLst>
          </p:cNvPr>
          <p:cNvGrpSpPr/>
          <p:nvPr/>
        </p:nvGrpSpPr>
        <p:grpSpPr>
          <a:xfrm>
            <a:off x="1614634" y="3632724"/>
            <a:ext cx="8313488" cy="919162"/>
            <a:chOff x="1520940" y="3081805"/>
            <a:chExt cx="8313488" cy="919162"/>
          </a:xfrm>
        </p:grpSpPr>
        <p:sp>
          <p:nvSpPr>
            <p:cNvPr id="24" name="Text Box 7">
              <a:extLst>
                <a:ext uri="{FF2B5EF4-FFF2-40B4-BE49-F238E27FC236}">
                  <a16:creationId xmlns:a16="http://schemas.microsoft.com/office/drawing/2014/main" id="{D504071D-BF17-4C2E-B5D0-26E8D6796258}"/>
                </a:ext>
              </a:extLst>
            </p:cNvPr>
            <p:cNvSpPr txBox="1">
              <a:spLocks noChangeArrowheads="1"/>
            </p:cNvSpPr>
            <p:nvPr/>
          </p:nvSpPr>
          <p:spPr bwMode="auto">
            <a:xfrm>
              <a:off x="1520940" y="3358505"/>
              <a:ext cx="1357322" cy="457200"/>
            </a:xfrm>
            <a:prstGeom prst="rect">
              <a:avLst/>
            </a:prstGeom>
            <a:solidFill>
              <a:srgbClr val="CCFFFF"/>
            </a:solidFill>
            <a:ln w="9525">
              <a:noFill/>
              <a:miter lim="800000"/>
              <a:headEnd/>
              <a:tailEnd/>
            </a:ln>
            <a:effectLst/>
          </p:spPr>
          <p:txBody>
            <a:bodyPr wrap="square">
              <a:spAutoFit/>
            </a:bodyPr>
            <a:lstStyle/>
            <a:p>
              <a:pPr>
                <a:spcBef>
                  <a:spcPct val="50000"/>
                </a:spcBef>
              </a:pPr>
              <a:r>
                <a:rPr kumimoji="1" lang="zh-CN" altLang="en-US" sz="2400" dirty="0">
                  <a:solidFill>
                    <a:srgbClr val="000000"/>
                  </a:solidFill>
                  <a:latin typeface="华文中宋" pitchFamily="2" charset="-122"/>
                  <a:ea typeface="华文中宋" pitchFamily="2" charset="-122"/>
                </a:rPr>
                <a:t>当</a:t>
              </a:r>
              <a:r>
                <a:rPr kumimoji="1" lang="en-US" altLang="zh-CN" sz="2400" i="1" dirty="0">
                  <a:solidFill>
                    <a:srgbClr val="000000"/>
                  </a:solidFill>
                  <a:latin typeface="Times New Roman" pitchFamily="18" charset="0"/>
                  <a:ea typeface="华文中宋" pitchFamily="2" charset="-122"/>
                </a:rPr>
                <a:t>v</a:t>
              </a:r>
              <a:r>
                <a:rPr kumimoji="1" lang="en-US" altLang="zh-CN" sz="2400" dirty="0">
                  <a:solidFill>
                    <a:srgbClr val="000000"/>
                  </a:solidFill>
                  <a:latin typeface="Times New Roman" pitchFamily="18" charset="0"/>
                  <a:ea typeface="华文中宋" pitchFamily="2" charset="-122"/>
                </a:rPr>
                <a:t>=2</a:t>
              </a:r>
              <a:r>
                <a:rPr kumimoji="1" lang="zh-CN" altLang="en-US" sz="2400" dirty="0">
                  <a:solidFill>
                    <a:srgbClr val="000000"/>
                  </a:solidFill>
                  <a:latin typeface="华文中宋" pitchFamily="2" charset="-122"/>
                  <a:ea typeface="华文中宋" pitchFamily="2" charset="-122"/>
                </a:rPr>
                <a:t>时</a:t>
              </a:r>
            </a:p>
          </p:txBody>
        </p:sp>
        <p:graphicFrame>
          <p:nvGraphicFramePr>
            <p:cNvPr id="25" name="Object 7">
              <a:extLst>
                <a:ext uri="{FF2B5EF4-FFF2-40B4-BE49-F238E27FC236}">
                  <a16:creationId xmlns:a16="http://schemas.microsoft.com/office/drawing/2014/main" id="{515CB6CC-4700-4903-A2BE-9CCD4625FD70}"/>
                </a:ext>
              </a:extLst>
            </p:cNvPr>
            <p:cNvGraphicFramePr>
              <a:graphicFrameLocks noChangeAspect="1"/>
            </p:cNvGraphicFramePr>
            <p:nvPr>
              <p:extLst>
                <p:ext uri="{D42A27DB-BD31-4B8C-83A1-F6EECF244321}">
                  <p14:modId xmlns:p14="http://schemas.microsoft.com/office/powerpoint/2010/main" val="1389139829"/>
                </p:ext>
              </p:extLst>
            </p:nvPr>
          </p:nvGraphicFramePr>
          <p:xfrm>
            <a:off x="4097203" y="3081805"/>
            <a:ext cx="5737225" cy="919162"/>
          </p:xfrm>
          <a:graphic>
            <a:graphicData uri="http://schemas.openxmlformats.org/presentationml/2006/ole">
              <mc:AlternateContent xmlns:mc="http://schemas.openxmlformats.org/markup-compatibility/2006">
                <mc:Choice xmlns:v="urn:schemas-microsoft-com:vml" Requires="v">
                  <p:oleObj spid="_x0000_s57495" name="Equation" r:id="rId9" imgW="2857320" imgH="457200" progId="Equation.DSMT4">
                    <p:embed/>
                  </p:oleObj>
                </mc:Choice>
                <mc:Fallback>
                  <p:oleObj name="Equation" r:id="rId9" imgW="2857320" imgH="457200" progId="Equation.DSMT4">
                    <p:embed/>
                    <p:pic>
                      <p:nvPicPr>
                        <p:cNvPr id="196615" name="Object 7"/>
                        <p:cNvPicPr>
                          <a:picLocks noChangeAspect="1" noChangeArrowheads="1"/>
                        </p:cNvPicPr>
                        <p:nvPr/>
                      </p:nvPicPr>
                      <p:blipFill>
                        <a:blip r:embed="rId10"/>
                        <a:srcRect/>
                        <a:stretch>
                          <a:fillRect/>
                        </a:stretch>
                      </p:blipFill>
                      <p:spPr bwMode="auto">
                        <a:xfrm>
                          <a:off x="4097203" y="3081805"/>
                          <a:ext cx="5737225"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6" name="Object 9">
            <a:extLst>
              <a:ext uri="{FF2B5EF4-FFF2-40B4-BE49-F238E27FC236}">
                <a16:creationId xmlns:a16="http://schemas.microsoft.com/office/drawing/2014/main" id="{33329658-6FF4-46D1-94F1-9AD59E1D158E}"/>
              </a:ext>
            </a:extLst>
          </p:cNvPr>
          <p:cNvGraphicFramePr>
            <a:graphicFrameLocks noChangeAspect="1"/>
          </p:cNvGraphicFramePr>
          <p:nvPr>
            <p:extLst>
              <p:ext uri="{D42A27DB-BD31-4B8C-83A1-F6EECF244321}">
                <p14:modId xmlns:p14="http://schemas.microsoft.com/office/powerpoint/2010/main" val="889971406"/>
              </p:ext>
            </p:extLst>
          </p:nvPr>
        </p:nvGraphicFramePr>
        <p:xfrm>
          <a:off x="2616835" y="5407258"/>
          <a:ext cx="739775" cy="388937"/>
        </p:xfrm>
        <a:graphic>
          <a:graphicData uri="http://schemas.openxmlformats.org/presentationml/2006/ole">
            <mc:AlternateContent xmlns:mc="http://schemas.openxmlformats.org/markup-compatibility/2006">
              <mc:Choice xmlns:v="urn:schemas-microsoft-com:vml" Requires="v">
                <p:oleObj spid="_x0000_s57496" name="Equation" r:id="rId11" imgW="431640" imgH="228600" progId="Equation.DSMT4">
                  <p:embed/>
                </p:oleObj>
              </mc:Choice>
              <mc:Fallback>
                <p:oleObj name="Equation" r:id="rId11" imgW="431640" imgH="228600" progId="Equation.DSMT4">
                  <p:embed/>
                  <p:pic>
                    <p:nvPicPr>
                      <p:cNvPr id="10" name="Object 9"/>
                      <p:cNvPicPr>
                        <a:picLocks noChangeAspect="1" noChangeArrowheads="1"/>
                      </p:cNvPicPr>
                      <p:nvPr/>
                    </p:nvPicPr>
                    <p:blipFill>
                      <a:blip r:embed="rId12"/>
                      <a:srcRect/>
                      <a:stretch>
                        <a:fillRect/>
                      </a:stretch>
                    </p:blipFill>
                    <p:spPr bwMode="auto">
                      <a:xfrm>
                        <a:off x="2616835" y="5407258"/>
                        <a:ext cx="739775" cy="388937"/>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5400000" scaled="1"/>
                        <a:tileRect/>
                      </a:gradFill>
                      <a:ln>
                        <a:solidFill>
                          <a:schemeClr val="bg1"/>
                        </a:solidFill>
                      </a:ln>
                    </p:spPr>
                  </p:pic>
                </p:oleObj>
              </mc:Fallback>
            </mc:AlternateContent>
          </a:graphicData>
        </a:graphic>
      </p:graphicFrame>
      <p:graphicFrame>
        <p:nvGraphicFramePr>
          <p:cNvPr id="35" name="Object 3">
            <a:extLst>
              <a:ext uri="{FF2B5EF4-FFF2-40B4-BE49-F238E27FC236}">
                <a16:creationId xmlns:a16="http://schemas.microsoft.com/office/drawing/2014/main" id="{FD7F8671-63C2-487C-B634-41CB34ED1A33}"/>
              </a:ext>
            </a:extLst>
          </p:cNvPr>
          <p:cNvGraphicFramePr>
            <a:graphicFrameLocks noChangeAspect="1"/>
          </p:cNvGraphicFramePr>
          <p:nvPr>
            <p:extLst>
              <p:ext uri="{D42A27DB-BD31-4B8C-83A1-F6EECF244321}">
                <p14:modId xmlns:p14="http://schemas.microsoft.com/office/powerpoint/2010/main" val="3123000066"/>
              </p:ext>
            </p:extLst>
          </p:nvPr>
        </p:nvGraphicFramePr>
        <p:xfrm>
          <a:off x="4522985" y="5426948"/>
          <a:ext cx="738187" cy="390525"/>
        </p:xfrm>
        <a:graphic>
          <a:graphicData uri="http://schemas.openxmlformats.org/presentationml/2006/ole">
            <mc:AlternateContent xmlns:mc="http://schemas.openxmlformats.org/markup-compatibility/2006">
              <mc:Choice xmlns:v="urn:schemas-microsoft-com:vml" Requires="v">
                <p:oleObj spid="_x0000_s57497" name="Equation" r:id="rId13" imgW="431640" imgH="228600" progId="Equation.DSMT4">
                  <p:embed/>
                </p:oleObj>
              </mc:Choice>
              <mc:Fallback>
                <p:oleObj name="Equation" r:id="rId13" imgW="431640" imgH="228600" progId="Equation.DSMT4">
                  <p:embed/>
                  <p:pic>
                    <p:nvPicPr>
                      <p:cNvPr id="14" name="Object 3"/>
                      <p:cNvPicPr>
                        <a:picLocks noChangeAspect="1" noChangeArrowheads="1"/>
                      </p:cNvPicPr>
                      <p:nvPr/>
                    </p:nvPicPr>
                    <p:blipFill>
                      <a:blip r:embed="rId14"/>
                      <a:srcRect/>
                      <a:stretch>
                        <a:fillRect/>
                      </a:stretch>
                    </p:blipFill>
                    <p:spPr bwMode="auto">
                      <a:xfrm>
                        <a:off x="4522985" y="5426948"/>
                        <a:ext cx="738187" cy="390525"/>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5400000" scaled="1"/>
                        <a:tileRect/>
                      </a:gradFill>
                    </p:spPr>
                  </p:pic>
                </p:oleObj>
              </mc:Fallback>
            </mc:AlternateContent>
          </a:graphicData>
        </a:graphic>
      </p:graphicFrame>
      <p:graphicFrame>
        <p:nvGraphicFramePr>
          <p:cNvPr id="36" name="Object 4">
            <a:extLst>
              <a:ext uri="{FF2B5EF4-FFF2-40B4-BE49-F238E27FC236}">
                <a16:creationId xmlns:a16="http://schemas.microsoft.com/office/drawing/2014/main" id="{7A4DEF5D-F0E1-431B-A925-7FDC4AE873EB}"/>
              </a:ext>
            </a:extLst>
          </p:cNvPr>
          <p:cNvGraphicFramePr>
            <a:graphicFrameLocks noChangeAspect="1"/>
          </p:cNvGraphicFramePr>
          <p:nvPr>
            <p:extLst>
              <p:ext uri="{D42A27DB-BD31-4B8C-83A1-F6EECF244321}">
                <p14:modId xmlns:p14="http://schemas.microsoft.com/office/powerpoint/2010/main" val="2385571561"/>
              </p:ext>
            </p:extLst>
          </p:nvPr>
        </p:nvGraphicFramePr>
        <p:xfrm>
          <a:off x="6577434" y="5285660"/>
          <a:ext cx="844550" cy="673100"/>
        </p:xfrm>
        <a:graphic>
          <a:graphicData uri="http://schemas.openxmlformats.org/presentationml/2006/ole">
            <mc:AlternateContent xmlns:mc="http://schemas.openxmlformats.org/markup-compatibility/2006">
              <mc:Choice xmlns:v="urn:schemas-microsoft-com:vml" Requires="v">
                <p:oleObj spid="_x0000_s57498" name="Equation" r:id="rId15" imgW="495000" imgH="393480" progId="Equation.DSMT4">
                  <p:embed/>
                </p:oleObj>
              </mc:Choice>
              <mc:Fallback>
                <p:oleObj name="Equation" r:id="rId15" imgW="495000" imgH="393480" progId="Equation.DSMT4">
                  <p:embed/>
                  <p:pic>
                    <p:nvPicPr>
                      <p:cNvPr id="15" name="Object 4"/>
                      <p:cNvPicPr>
                        <a:picLocks noChangeAspect="1" noChangeArrowheads="1"/>
                      </p:cNvPicPr>
                      <p:nvPr/>
                    </p:nvPicPr>
                    <p:blipFill>
                      <a:blip r:embed="rId16"/>
                      <a:srcRect/>
                      <a:stretch>
                        <a:fillRect/>
                      </a:stretch>
                    </p:blipFill>
                    <p:spPr bwMode="auto">
                      <a:xfrm>
                        <a:off x="6577434" y="5285660"/>
                        <a:ext cx="844550" cy="673100"/>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5400000" scaled="1"/>
                        <a:tileRect/>
                      </a:gradFill>
                    </p:spPr>
                  </p:pic>
                </p:oleObj>
              </mc:Fallback>
            </mc:AlternateContent>
          </a:graphicData>
        </a:graphic>
      </p:graphicFrame>
      <p:graphicFrame>
        <p:nvGraphicFramePr>
          <p:cNvPr id="37" name="Object 9">
            <a:extLst>
              <a:ext uri="{FF2B5EF4-FFF2-40B4-BE49-F238E27FC236}">
                <a16:creationId xmlns:a16="http://schemas.microsoft.com/office/drawing/2014/main" id="{854F91B4-3188-4234-B684-B53B0391AB2D}"/>
              </a:ext>
            </a:extLst>
          </p:cNvPr>
          <p:cNvGraphicFramePr>
            <a:graphicFrameLocks noChangeAspect="1"/>
          </p:cNvGraphicFramePr>
          <p:nvPr>
            <p:extLst>
              <p:ext uri="{D42A27DB-BD31-4B8C-83A1-F6EECF244321}">
                <p14:modId xmlns:p14="http://schemas.microsoft.com/office/powerpoint/2010/main" val="3048535808"/>
              </p:ext>
            </p:extLst>
          </p:nvPr>
        </p:nvGraphicFramePr>
        <p:xfrm>
          <a:off x="8469178" y="5285660"/>
          <a:ext cx="1365250" cy="673100"/>
        </p:xfrm>
        <a:graphic>
          <a:graphicData uri="http://schemas.openxmlformats.org/presentationml/2006/ole">
            <mc:AlternateContent xmlns:mc="http://schemas.openxmlformats.org/markup-compatibility/2006">
              <mc:Choice xmlns:v="urn:schemas-microsoft-com:vml" Requires="v">
                <p:oleObj spid="_x0000_s57499" name="Equation" r:id="rId17" imgW="799920" imgH="393480" progId="Equation.DSMT4">
                  <p:embed/>
                </p:oleObj>
              </mc:Choice>
              <mc:Fallback>
                <p:oleObj name="Equation" r:id="rId17" imgW="799920" imgH="393480" progId="Equation.DSMT4">
                  <p:embed/>
                  <p:pic>
                    <p:nvPicPr>
                      <p:cNvPr id="196616" name="Object 9"/>
                      <p:cNvPicPr>
                        <a:picLocks noChangeAspect="1" noChangeArrowheads="1"/>
                      </p:cNvPicPr>
                      <p:nvPr/>
                    </p:nvPicPr>
                    <p:blipFill>
                      <a:blip r:embed="rId18"/>
                      <a:srcRect/>
                      <a:stretch>
                        <a:fillRect/>
                      </a:stretch>
                    </p:blipFill>
                    <p:spPr bwMode="auto">
                      <a:xfrm>
                        <a:off x="8469178" y="5285660"/>
                        <a:ext cx="1365250" cy="673100"/>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5400000" scaled="1"/>
                        <a:tileRect/>
                      </a:gradFill>
                    </p:spPr>
                  </p:pic>
                </p:oleObj>
              </mc:Fallback>
            </mc:AlternateContent>
          </a:graphicData>
        </a:graphic>
      </p:graphicFrame>
    </p:spTree>
    <p:extLst>
      <p:ext uri="{BB962C8B-B14F-4D97-AF65-F5344CB8AC3E}">
        <p14:creationId xmlns:p14="http://schemas.microsoft.com/office/powerpoint/2010/main" val="390387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11</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 Box 58">
            <a:extLst>
              <a:ext uri="{FF2B5EF4-FFF2-40B4-BE49-F238E27FC236}">
                <a16:creationId xmlns:a16="http://schemas.microsoft.com/office/drawing/2014/main" id="{F49BE00C-9BEC-4E77-8E0B-083661FCADBD}"/>
              </a:ext>
            </a:extLst>
          </p:cNvPr>
          <p:cNvSpPr txBox="1">
            <a:spLocks noChangeArrowheads="1"/>
          </p:cNvSpPr>
          <p:nvPr/>
        </p:nvSpPr>
        <p:spPr bwMode="auto">
          <a:xfrm>
            <a:off x="217035" y="786066"/>
            <a:ext cx="784631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ctr" eaLnBrk="0" hangingPunct="0">
              <a:defRPr sz="2400" b="1">
                <a:solidFill>
                  <a:schemeClr val="lt1"/>
                </a:solidFill>
                <a:latin typeface="楷体" pitchFamily="49" charset="-122"/>
                <a:ea typeface="楷体" pitchFamily="49" charset="-122"/>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l"/>
            <a:r>
              <a:rPr lang="zh-CN" altLang="en-US" sz="2800" dirty="0">
                <a:solidFill>
                  <a:schemeClr val="tx1"/>
                </a:solidFill>
              </a:rPr>
              <a:t>静态误差系数与动态误差系数对比</a:t>
            </a:r>
          </a:p>
        </p:txBody>
      </p:sp>
      <p:graphicFrame>
        <p:nvGraphicFramePr>
          <p:cNvPr id="23" name="对象 22">
            <a:extLst>
              <a:ext uri="{FF2B5EF4-FFF2-40B4-BE49-F238E27FC236}">
                <a16:creationId xmlns:a16="http://schemas.microsoft.com/office/drawing/2014/main" id="{7B5B1852-AC8D-41C2-B357-1C2D47CC0E05}"/>
              </a:ext>
            </a:extLst>
          </p:cNvPr>
          <p:cNvGraphicFramePr>
            <a:graphicFrameLocks noChangeAspect="1"/>
          </p:cNvGraphicFramePr>
          <p:nvPr>
            <p:extLst>
              <p:ext uri="{D42A27DB-BD31-4B8C-83A1-F6EECF244321}">
                <p14:modId xmlns:p14="http://schemas.microsoft.com/office/powerpoint/2010/main" val="1108584577"/>
              </p:ext>
            </p:extLst>
          </p:nvPr>
        </p:nvGraphicFramePr>
        <p:xfrm>
          <a:off x="5180013" y="5387433"/>
          <a:ext cx="4879219" cy="844756"/>
        </p:xfrm>
        <a:graphic>
          <a:graphicData uri="http://schemas.openxmlformats.org/presentationml/2006/ole">
            <mc:AlternateContent xmlns:mc="http://schemas.openxmlformats.org/markup-compatibility/2006">
              <mc:Choice xmlns:v="urn:schemas-microsoft-com:vml" Requires="v">
                <p:oleObj spid="_x0000_s59634" name="Equation" r:id="rId5" imgW="2730240" imgH="419040" progId="Equation.DSMT4">
                  <p:embed/>
                </p:oleObj>
              </mc:Choice>
              <mc:Fallback>
                <p:oleObj name="Equation" r:id="rId5" imgW="2730240" imgH="419040" progId="Equation.DSMT4">
                  <p:embed/>
                  <p:pic>
                    <p:nvPicPr>
                      <p:cNvPr id="66" name="对象 65"/>
                      <p:cNvPicPr>
                        <a:picLocks noChangeAspect="1" noChangeArrowheads="1"/>
                      </p:cNvPicPr>
                      <p:nvPr/>
                    </p:nvPicPr>
                    <p:blipFill>
                      <a:blip r:embed="rId6"/>
                      <a:srcRect/>
                      <a:stretch>
                        <a:fillRect/>
                      </a:stretch>
                    </p:blipFill>
                    <p:spPr bwMode="auto">
                      <a:xfrm>
                        <a:off x="5180013" y="5387433"/>
                        <a:ext cx="4879219" cy="844756"/>
                      </a:xfrm>
                      <a:prstGeom prst="rect">
                        <a:avLst/>
                      </a:prstGeom>
                      <a:solidFill>
                        <a:schemeClr val="accent6">
                          <a:lumMod val="40000"/>
                          <a:lumOff val="60000"/>
                        </a:schemeClr>
                      </a:solidFill>
                      <a:ln>
                        <a:noFill/>
                      </a:ln>
                    </p:spPr>
                  </p:pic>
                </p:oleObj>
              </mc:Fallback>
            </mc:AlternateContent>
          </a:graphicData>
        </a:graphic>
      </p:graphicFrame>
      <p:grpSp>
        <p:nvGrpSpPr>
          <p:cNvPr id="29" name="组合 28">
            <a:extLst>
              <a:ext uri="{FF2B5EF4-FFF2-40B4-BE49-F238E27FC236}">
                <a16:creationId xmlns:a16="http://schemas.microsoft.com/office/drawing/2014/main" id="{98F774F2-BAE0-497F-BFD5-F12F01FC76D4}"/>
              </a:ext>
            </a:extLst>
          </p:cNvPr>
          <p:cNvGrpSpPr/>
          <p:nvPr/>
        </p:nvGrpSpPr>
        <p:grpSpPr>
          <a:xfrm>
            <a:off x="2230891" y="1671799"/>
            <a:ext cx="7231920" cy="2866943"/>
            <a:chOff x="683568" y="1828800"/>
            <a:chExt cx="7783016" cy="3599781"/>
          </a:xfrm>
        </p:grpSpPr>
        <p:grpSp>
          <p:nvGrpSpPr>
            <p:cNvPr id="30" name="组合 29">
              <a:extLst>
                <a:ext uri="{FF2B5EF4-FFF2-40B4-BE49-F238E27FC236}">
                  <a16:creationId xmlns:a16="http://schemas.microsoft.com/office/drawing/2014/main" id="{1710F819-92E0-4906-80A7-36215DA3C146}"/>
                </a:ext>
              </a:extLst>
            </p:cNvPr>
            <p:cNvGrpSpPr/>
            <p:nvPr/>
          </p:nvGrpSpPr>
          <p:grpSpPr>
            <a:xfrm>
              <a:off x="683568" y="1828800"/>
              <a:ext cx="7783016" cy="3599781"/>
              <a:chOff x="683568" y="1828800"/>
              <a:chExt cx="7783016" cy="3599781"/>
            </a:xfrm>
          </p:grpSpPr>
          <p:grpSp>
            <p:nvGrpSpPr>
              <p:cNvPr id="34" name="组合 33">
                <a:extLst>
                  <a:ext uri="{FF2B5EF4-FFF2-40B4-BE49-F238E27FC236}">
                    <a16:creationId xmlns:a16="http://schemas.microsoft.com/office/drawing/2014/main" id="{04DEF576-38FD-4F0B-9D92-C87D2A8AF3F5}"/>
                  </a:ext>
                </a:extLst>
              </p:cNvPr>
              <p:cNvGrpSpPr/>
              <p:nvPr/>
            </p:nvGrpSpPr>
            <p:grpSpPr>
              <a:xfrm>
                <a:off x="683568" y="1828800"/>
                <a:ext cx="7783016" cy="3599781"/>
                <a:chOff x="533400" y="1828800"/>
                <a:chExt cx="8229600" cy="3992563"/>
              </a:xfrm>
            </p:grpSpPr>
            <p:sp>
              <p:nvSpPr>
                <p:cNvPr id="41" name="Rectangle 5">
                  <a:extLst>
                    <a:ext uri="{FF2B5EF4-FFF2-40B4-BE49-F238E27FC236}">
                      <a16:creationId xmlns:a16="http://schemas.microsoft.com/office/drawing/2014/main" id="{E0DE9747-F034-4E34-BFEE-EA3F24BEC6D3}"/>
                    </a:ext>
                  </a:extLst>
                </p:cNvPr>
                <p:cNvSpPr>
                  <a:spLocks noChangeArrowheads="1"/>
                </p:cNvSpPr>
                <p:nvPr/>
              </p:nvSpPr>
              <p:spPr bwMode="auto">
                <a:xfrm>
                  <a:off x="7010400" y="5008563"/>
                  <a:ext cx="1752600" cy="812800"/>
                </a:xfrm>
                <a:prstGeom prst="rect">
                  <a:avLst/>
                </a:prstGeom>
                <a:solidFill>
                  <a:schemeClr val="accent6">
                    <a:lumMod val="40000"/>
                    <a:lumOff val="60000"/>
                  </a:schemeClr>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endParaRPr lang="en-US" altLang="en-US" sz="2400" b="1"/>
                </a:p>
              </p:txBody>
            </p:sp>
            <p:sp>
              <p:nvSpPr>
                <p:cNvPr id="42" name="Rectangle 6">
                  <a:extLst>
                    <a:ext uri="{FF2B5EF4-FFF2-40B4-BE49-F238E27FC236}">
                      <a16:creationId xmlns:a16="http://schemas.microsoft.com/office/drawing/2014/main" id="{6C96A128-FCD2-4169-B40C-EEFB90FDB5B1}"/>
                    </a:ext>
                  </a:extLst>
                </p:cNvPr>
                <p:cNvSpPr>
                  <a:spLocks noChangeArrowheads="1"/>
                </p:cNvSpPr>
                <p:nvPr/>
              </p:nvSpPr>
              <p:spPr bwMode="auto">
                <a:xfrm>
                  <a:off x="5486400" y="5008563"/>
                  <a:ext cx="1524000" cy="812800"/>
                </a:xfrm>
                <a:prstGeom prst="rect">
                  <a:avLst/>
                </a:prstGeom>
                <a:solidFill>
                  <a:schemeClr val="accent6">
                    <a:lumMod val="40000"/>
                    <a:lumOff val="60000"/>
                  </a:schemeClr>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en-US" altLang="zh-CN" sz="2400" b="1"/>
                    <a:t>0</a:t>
                  </a:r>
                </a:p>
              </p:txBody>
            </p:sp>
            <p:sp>
              <p:nvSpPr>
                <p:cNvPr id="43" name="Rectangle 7">
                  <a:extLst>
                    <a:ext uri="{FF2B5EF4-FFF2-40B4-BE49-F238E27FC236}">
                      <a16:creationId xmlns:a16="http://schemas.microsoft.com/office/drawing/2014/main" id="{15753175-A3A2-4F07-9026-3FB32B410EF7}"/>
                    </a:ext>
                  </a:extLst>
                </p:cNvPr>
                <p:cNvSpPr>
                  <a:spLocks noChangeArrowheads="1"/>
                </p:cNvSpPr>
                <p:nvPr/>
              </p:nvSpPr>
              <p:spPr bwMode="auto">
                <a:xfrm>
                  <a:off x="3962400" y="5008563"/>
                  <a:ext cx="1524000" cy="812800"/>
                </a:xfrm>
                <a:prstGeom prst="rect">
                  <a:avLst/>
                </a:prstGeom>
                <a:solidFill>
                  <a:schemeClr val="accent6">
                    <a:lumMod val="40000"/>
                    <a:lumOff val="60000"/>
                  </a:schemeClr>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en-US" altLang="zh-CN" sz="2400" b="1"/>
                    <a:t>0</a:t>
                  </a:r>
                </a:p>
              </p:txBody>
            </p:sp>
            <p:sp>
              <p:nvSpPr>
                <p:cNvPr id="44" name="Rectangle 8">
                  <a:extLst>
                    <a:ext uri="{FF2B5EF4-FFF2-40B4-BE49-F238E27FC236}">
                      <a16:creationId xmlns:a16="http://schemas.microsoft.com/office/drawing/2014/main" id="{D300E32F-9EDF-4242-BA39-038676E57693}"/>
                    </a:ext>
                  </a:extLst>
                </p:cNvPr>
                <p:cNvSpPr>
                  <a:spLocks noChangeArrowheads="1"/>
                </p:cNvSpPr>
                <p:nvPr/>
              </p:nvSpPr>
              <p:spPr bwMode="auto">
                <a:xfrm>
                  <a:off x="3124200" y="5008563"/>
                  <a:ext cx="838200" cy="812800"/>
                </a:xfrm>
                <a:prstGeom prst="rect">
                  <a:avLst/>
                </a:prstGeom>
                <a:solidFill>
                  <a:srgbClr val="CCE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endParaRPr lang="en-US" altLang="zh-CN" sz="2400" b="1" i="1" dirty="0"/>
                </a:p>
              </p:txBody>
            </p:sp>
            <p:sp>
              <p:nvSpPr>
                <p:cNvPr id="45" name="Rectangle 9">
                  <a:extLst>
                    <a:ext uri="{FF2B5EF4-FFF2-40B4-BE49-F238E27FC236}">
                      <a16:creationId xmlns:a16="http://schemas.microsoft.com/office/drawing/2014/main" id="{103DB067-87CD-4560-8293-8DDA8AD718FE}"/>
                    </a:ext>
                  </a:extLst>
                </p:cNvPr>
                <p:cNvSpPr>
                  <a:spLocks noChangeArrowheads="1"/>
                </p:cNvSpPr>
                <p:nvPr/>
              </p:nvSpPr>
              <p:spPr bwMode="auto">
                <a:xfrm>
                  <a:off x="2362200" y="5008563"/>
                  <a:ext cx="762000" cy="812800"/>
                </a:xfrm>
                <a:prstGeom prst="rect">
                  <a:avLst/>
                </a:prstGeom>
                <a:solidFill>
                  <a:srgbClr val="CCE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en-US" altLang="zh-CN" sz="2400" b="1" dirty="0">
                      <a:sym typeface="Symbol" pitchFamily="18" charset="2"/>
                    </a:rPr>
                    <a:t>0</a:t>
                  </a:r>
                  <a:endParaRPr lang="en-US" altLang="zh-CN" sz="2400" b="1" dirty="0"/>
                </a:p>
              </p:txBody>
            </p:sp>
            <p:sp>
              <p:nvSpPr>
                <p:cNvPr id="46" name="Rectangle 10">
                  <a:extLst>
                    <a:ext uri="{FF2B5EF4-FFF2-40B4-BE49-F238E27FC236}">
                      <a16:creationId xmlns:a16="http://schemas.microsoft.com/office/drawing/2014/main" id="{396D4016-27BF-4098-B0EC-8DA941A2682D}"/>
                    </a:ext>
                  </a:extLst>
                </p:cNvPr>
                <p:cNvSpPr>
                  <a:spLocks noChangeArrowheads="1"/>
                </p:cNvSpPr>
                <p:nvPr/>
              </p:nvSpPr>
              <p:spPr bwMode="auto">
                <a:xfrm>
                  <a:off x="1524000" y="5008563"/>
                  <a:ext cx="838200" cy="812800"/>
                </a:xfrm>
                <a:prstGeom prst="rect">
                  <a:avLst/>
                </a:prstGeom>
                <a:solidFill>
                  <a:srgbClr val="CCE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en-US" altLang="zh-CN" sz="2400" b="1" dirty="0"/>
                    <a:t>0</a:t>
                  </a:r>
                </a:p>
              </p:txBody>
            </p:sp>
            <p:sp>
              <p:nvSpPr>
                <p:cNvPr id="47" name="Rectangle 11">
                  <a:extLst>
                    <a:ext uri="{FF2B5EF4-FFF2-40B4-BE49-F238E27FC236}">
                      <a16:creationId xmlns:a16="http://schemas.microsoft.com/office/drawing/2014/main" id="{61D73326-0AB4-4369-9E4D-A6D919EDF112}"/>
                    </a:ext>
                  </a:extLst>
                </p:cNvPr>
                <p:cNvSpPr>
                  <a:spLocks noChangeArrowheads="1"/>
                </p:cNvSpPr>
                <p:nvPr/>
              </p:nvSpPr>
              <p:spPr bwMode="auto">
                <a:xfrm>
                  <a:off x="533400" y="5008563"/>
                  <a:ext cx="990600" cy="812800"/>
                </a:xfrm>
                <a:prstGeom prst="rect">
                  <a:avLst/>
                </a:prstGeom>
                <a:solidFill>
                  <a:srgbClr val="CCE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en-US" altLang="zh-CN" sz="2400" b="1"/>
                    <a:t>II</a:t>
                  </a:r>
                  <a:r>
                    <a:rPr lang="zh-CN" altLang="en-US" sz="2400" b="1"/>
                    <a:t>型</a:t>
                  </a:r>
                </a:p>
              </p:txBody>
            </p:sp>
            <p:sp>
              <p:nvSpPr>
                <p:cNvPr id="48" name="Rectangle 12">
                  <a:extLst>
                    <a:ext uri="{FF2B5EF4-FFF2-40B4-BE49-F238E27FC236}">
                      <a16:creationId xmlns:a16="http://schemas.microsoft.com/office/drawing/2014/main" id="{3CE886FC-BA4D-43C9-B47B-E5BCBA95B008}"/>
                    </a:ext>
                  </a:extLst>
                </p:cNvPr>
                <p:cNvSpPr>
                  <a:spLocks noChangeArrowheads="1"/>
                </p:cNvSpPr>
                <p:nvPr/>
              </p:nvSpPr>
              <p:spPr bwMode="auto">
                <a:xfrm>
                  <a:off x="7010400" y="4195763"/>
                  <a:ext cx="1752600" cy="812800"/>
                </a:xfrm>
                <a:prstGeom prst="rect">
                  <a:avLst/>
                </a:prstGeom>
                <a:solidFill>
                  <a:schemeClr val="accent6">
                    <a:lumMod val="40000"/>
                    <a:lumOff val="60000"/>
                  </a:schemeClr>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endParaRPr lang="en-US" altLang="zh-CN" sz="2400" b="1" dirty="0"/>
                </a:p>
              </p:txBody>
            </p:sp>
            <p:sp>
              <p:nvSpPr>
                <p:cNvPr id="49" name="Rectangle 13">
                  <a:extLst>
                    <a:ext uri="{FF2B5EF4-FFF2-40B4-BE49-F238E27FC236}">
                      <a16:creationId xmlns:a16="http://schemas.microsoft.com/office/drawing/2014/main" id="{E910B611-78EE-4AF2-A09C-F77DA1C1034C}"/>
                    </a:ext>
                  </a:extLst>
                </p:cNvPr>
                <p:cNvSpPr>
                  <a:spLocks noChangeArrowheads="1"/>
                </p:cNvSpPr>
                <p:nvPr/>
              </p:nvSpPr>
              <p:spPr bwMode="auto">
                <a:xfrm>
                  <a:off x="5486400" y="4195763"/>
                  <a:ext cx="1524000" cy="812800"/>
                </a:xfrm>
                <a:prstGeom prst="rect">
                  <a:avLst/>
                </a:prstGeom>
                <a:solidFill>
                  <a:schemeClr val="accent6">
                    <a:lumMod val="40000"/>
                    <a:lumOff val="60000"/>
                  </a:schemeClr>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endParaRPr lang="en-US" altLang="en-US" sz="2400" b="1"/>
                </a:p>
              </p:txBody>
            </p:sp>
            <p:sp>
              <p:nvSpPr>
                <p:cNvPr id="50" name="Rectangle 14">
                  <a:extLst>
                    <a:ext uri="{FF2B5EF4-FFF2-40B4-BE49-F238E27FC236}">
                      <a16:creationId xmlns:a16="http://schemas.microsoft.com/office/drawing/2014/main" id="{AA49F923-2272-4B4B-AB58-D84ADCA770D6}"/>
                    </a:ext>
                  </a:extLst>
                </p:cNvPr>
                <p:cNvSpPr>
                  <a:spLocks noChangeArrowheads="1"/>
                </p:cNvSpPr>
                <p:nvPr/>
              </p:nvSpPr>
              <p:spPr bwMode="auto">
                <a:xfrm>
                  <a:off x="3962400" y="4195763"/>
                  <a:ext cx="1524000" cy="812800"/>
                </a:xfrm>
                <a:prstGeom prst="rect">
                  <a:avLst/>
                </a:prstGeom>
                <a:solidFill>
                  <a:schemeClr val="accent6">
                    <a:lumMod val="40000"/>
                    <a:lumOff val="60000"/>
                  </a:schemeClr>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en-US" altLang="zh-CN" sz="2400" b="1"/>
                    <a:t>0</a:t>
                  </a:r>
                </a:p>
              </p:txBody>
            </p:sp>
            <p:sp>
              <p:nvSpPr>
                <p:cNvPr id="51" name="Rectangle 15">
                  <a:extLst>
                    <a:ext uri="{FF2B5EF4-FFF2-40B4-BE49-F238E27FC236}">
                      <a16:creationId xmlns:a16="http://schemas.microsoft.com/office/drawing/2014/main" id="{17629280-C2C4-40F9-86A9-1B72871AC7D4}"/>
                    </a:ext>
                  </a:extLst>
                </p:cNvPr>
                <p:cNvSpPr>
                  <a:spLocks noChangeArrowheads="1"/>
                </p:cNvSpPr>
                <p:nvPr/>
              </p:nvSpPr>
              <p:spPr bwMode="auto">
                <a:xfrm>
                  <a:off x="3124200" y="4195763"/>
                  <a:ext cx="838200" cy="812800"/>
                </a:xfrm>
                <a:prstGeom prst="rect">
                  <a:avLst/>
                </a:prstGeom>
                <a:solidFill>
                  <a:srgbClr val="CCE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buNone/>
                  </a:pPr>
                  <a:r>
                    <a:rPr lang="en-US" altLang="zh-CN" sz="2400" b="1" dirty="0">
                      <a:sym typeface="Symbol" pitchFamily="18" charset="2"/>
                    </a:rPr>
                    <a:t></a:t>
                  </a:r>
                  <a:endParaRPr lang="en-US" altLang="zh-CN" sz="2400" b="1" dirty="0"/>
                </a:p>
              </p:txBody>
            </p:sp>
            <p:sp>
              <p:nvSpPr>
                <p:cNvPr id="52" name="Rectangle 16">
                  <a:extLst>
                    <a:ext uri="{FF2B5EF4-FFF2-40B4-BE49-F238E27FC236}">
                      <a16:creationId xmlns:a16="http://schemas.microsoft.com/office/drawing/2014/main" id="{6EEB38C6-6147-43A1-B0C7-D9C103B5A2CE}"/>
                    </a:ext>
                  </a:extLst>
                </p:cNvPr>
                <p:cNvSpPr>
                  <a:spLocks noChangeArrowheads="1"/>
                </p:cNvSpPr>
                <p:nvPr/>
              </p:nvSpPr>
              <p:spPr bwMode="auto">
                <a:xfrm>
                  <a:off x="2362200" y="4195763"/>
                  <a:ext cx="762000" cy="812800"/>
                </a:xfrm>
                <a:prstGeom prst="rect">
                  <a:avLst/>
                </a:prstGeom>
                <a:solidFill>
                  <a:srgbClr val="CCE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endParaRPr lang="en-US" altLang="zh-CN" sz="2400" b="1" i="1" dirty="0"/>
                </a:p>
              </p:txBody>
            </p:sp>
            <p:sp>
              <p:nvSpPr>
                <p:cNvPr id="53" name="Rectangle 17">
                  <a:extLst>
                    <a:ext uri="{FF2B5EF4-FFF2-40B4-BE49-F238E27FC236}">
                      <a16:creationId xmlns:a16="http://schemas.microsoft.com/office/drawing/2014/main" id="{7B920FDE-F76E-463A-8487-0B7268ED65FD}"/>
                    </a:ext>
                  </a:extLst>
                </p:cNvPr>
                <p:cNvSpPr>
                  <a:spLocks noChangeArrowheads="1"/>
                </p:cNvSpPr>
                <p:nvPr/>
              </p:nvSpPr>
              <p:spPr bwMode="auto">
                <a:xfrm>
                  <a:off x="1524000" y="4195763"/>
                  <a:ext cx="838200" cy="812800"/>
                </a:xfrm>
                <a:prstGeom prst="rect">
                  <a:avLst/>
                </a:prstGeom>
                <a:solidFill>
                  <a:srgbClr val="CCE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en-US" altLang="zh-CN" sz="2400" b="1" dirty="0"/>
                    <a:t>0</a:t>
                  </a:r>
                </a:p>
              </p:txBody>
            </p:sp>
            <p:sp>
              <p:nvSpPr>
                <p:cNvPr id="54" name="Rectangle 18">
                  <a:extLst>
                    <a:ext uri="{FF2B5EF4-FFF2-40B4-BE49-F238E27FC236}">
                      <a16:creationId xmlns:a16="http://schemas.microsoft.com/office/drawing/2014/main" id="{C6195ACA-4D1C-467D-8D81-D734C0AEEF4F}"/>
                    </a:ext>
                  </a:extLst>
                </p:cNvPr>
                <p:cNvSpPr>
                  <a:spLocks noChangeArrowheads="1"/>
                </p:cNvSpPr>
                <p:nvPr/>
              </p:nvSpPr>
              <p:spPr bwMode="auto">
                <a:xfrm>
                  <a:off x="533400" y="4195763"/>
                  <a:ext cx="990600" cy="812800"/>
                </a:xfrm>
                <a:prstGeom prst="rect">
                  <a:avLst/>
                </a:prstGeom>
                <a:solidFill>
                  <a:srgbClr val="CCE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en-US" altLang="zh-CN" sz="2400" b="1"/>
                    <a:t>I</a:t>
                  </a:r>
                  <a:r>
                    <a:rPr lang="zh-CN" altLang="en-US" sz="2400" b="1"/>
                    <a:t>型</a:t>
                  </a:r>
                </a:p>
              </p:txBody>
            </p:sp>
            <p:sp>
              <p:nvSpPr>
                <p:cNvPr id="55" name="Rectangle 19">
                  <a:extLst>
                    <a:ext uri="{FF2B5EF4-FFF2-40B4-BE49-F238E27FC236}">
                      <a16:creationId xmlns:a16="http://schemas.microsoft.com/office/drawing/2014/main" id="{214F87D8-51DA-44F3-82E0-1B3D8AC637D6}"/>
                    </a:ext>
                  </a:extLst>
                </p:cNvPr>
                <p:cNvSpPr>
                  <a:spLocks noChangeArrowheads="1"/>
                </p:cNvSpPr>
                <p:nvPr/>
              </p:nvSpPr>
              <p:spPr bwMode="auto">
                <a:xfrm>
                  <a:off x="7010400" y="3382963"/>
                  <a:ext cx="1752600" cy="812800"/>
                </a:xfrm>
                <a:prstGeom prst="rect">
                  <a:avLst/>
                </a:prstGeom>
                <a:solidFill>
                  <a:schemeClr val="accent6">
                    <a:lumMod val="40000"/>
                    <a:lumOff val="60000"/>
                  </a:schemeClr>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endParaRPr lang="en-US" altLang="zh-CN" sz="2400" b="1" dirty="0"/>
                </a:p>
              </p:txBody>
            </p:sp>
            <p:sp>
              <p:nvSpPr>
                <p:cNvPr id="56" name="Rectangle 20">
                  <a:extLst>
                    <a:ext uri="{FF2B5EF4-FFF2-40B4-BE49-F238E27FC236}">
                      <a16:creationId xmlns:a16="http://schemas.microsoft.com/office/drawing/2014/main" id="{9C98821B-AC9A-4052-B5D5-FD87EEC2A526}"/>
                    </a:ext>
                  </a:extLst>
                </p:cNvPr>
                <p:cNvSpPr>
                  <a:spLocks noChangeArrowheads="1"/>
                </p:cNvSpPr>
                <p:nvPr/>
              </p:nvSpPr>
              <p:spPr bwMode="auto">
                <a:xfrm>
                  <a:off x="5486400" y="3382963"/>
                  <a:ext cx="1524000" cy="812800"/>
                </a:xfrm>
                <a:prstGeom prst="rect">
                  <a:avLst/>
                </a:prstGeom>
                <a:solidFill>
                  <a:schemeClr val="accent6">
                    <a:lumMod val="40000"/>
                    <a:lumOff val="60000"/>
                  </a:schemeClr>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endParaRPr lang="en-US" altLang="zh-CN" sz="2400" b="1" dirty="0"/>
                </a:p>
              </p:txBody>
            </p:sp>
            <p:sp>
              <p:nvSpPr>
                <p:cNvPr id="57" name="Rectangle 21">
                  <a:extLst>
                    <a:ext uri="{FF2B5EF4-FFF2-40B4-BE49-F238E27FC236}">
                      <a16:creationId xmlns:a16="http://schemas.microsoft.com/office/drawing/2014/main" id="{33AFE539-4D04-4C20-BF67-E34EAB855D1E}"/>
                    </a:ext>
                  </a:extLst>
                </p:cNvPr>
                <p:cNvSpPr>
                  <a:spLocks noChangeArrowheads="1"/>
                </p:cNvSpPr>
                <p:nvPr/>
              </p:nvSpPr>
              <p:spPr bwMode="auto">
                <a:xfrm>
                  <a:off x="3962400" y="3382963"/>
                  <a:ext cx="1524000" cy="812800"/>
                </a:xfrm>
                <a:prstGeom prst="rect">
                  <a:avLst/>
                </a:prstGeom>
                <a:solidFill>
                  <a:schemeClr val="accent6">
                    <a:lumMod val="40000"/>
                    <a:lumOff val="60000"/>
                  </a:schemeClr>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endParaRPr lang="en-US" altLang="en-US" sz="2400" b="1"/>
                </a:p>
              </p:txBody>
            </p:sp>
            <p:sp>
              <p:nvSpPr>
                <p:cNvPr id="58" name="Rectangle 22">
                  <a:extLst>
                    <a:ext uri="{FF2B5EF4-FFF2-40B4-BE49-F238E27FC236}">
                      <a16:creationId xmlns:a16="http://schemas.microsoft.com/office/drawing/2014/main" id="{59C93EB9-2370-4145-A0A4-C1856BC27B90}"/>
                    </a:ext>
                  </a:extLst>
                </p:cNvPr>
                <p:cNvSpPr>
                  <a:spLocks noChangeArrowheads="1"/>
                </p:cNvSpPr>
                <p:nvPr/>
              </p:nvSpPr>
              <p:spPr bwMode="auto">
                <a:xfrm>
                  <a:off x="3124200" y="3382963"/>
                  <a:ext cx="838200" cy="812800"/>
                </a:xfrm>
                <a:prstGeom prst="rect">
                  <a:avLst/>
                </a:prstGeom>
                <a:solidFill>
                  <a:srgbClr val="CCE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buNone/>
                  </a:pPr>
                  <a:r>
                    <a:rPr lang="en-US" altLang="zh-CN" sz="2400" b="1" dirty="0">
                      <a:sym typeface="Symbol" pitchFamily="18" charset="2"/>
                    </a:rPr>
                    <a:t></a:t>
                  </a:r>
                  <a:endParaRPr lang="en-US" altLang="zh-CN" sz="2400" b="1" dirty="0"/>
                </a:p>
              </p:txBody>
            </p:sp>
            <p:sp>
              <p:nvSpPr>
                <p:cNvPr id="59" name="Rectangle 23">
                  <a:extLst>
                    <a:ext uri="{FF2B5EF4-FFF2-40B4-BE49-F238E27FC236}">
                      <a16:creationId xmlns:a16="http://schemas.microsoft.com/office/drawing/2014/main" id="{43D9F31B-90F4-4F1E-97DF-720465E1A77B}"/>
                    </a:ext>
                  </a:extLst>
                </p:cNvPr>
                <p:cNvSpPr>
                  <a:spLocks noChangeArrowheads="1"/>
                </p:cNvSpPr>
                <p:nvPr/>
              </p:nvSpPr>
              <p:spPr bwMode="auto">
                <a:xfrm>
                  <a:off x="2362200" y="3382963"/>
                  <a:ext cx="762000" cy="812800"/>
                </a:xfrm>
                <a:prstGeom prst="rect">
                  <a:avLst/>
                </a:prstGeom>
                <a:solidFill>
                  <a:srgbClr val="CCE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buNone/>
                  </a:pPr>
                  <a:r>
                    <a:rPr lang="en-US" altLang="zh-CN" sz="2400" b="1" dirty="0">
                      <a:sym typeface="Symbol" pitchFamily="18" charset="2"/>
                    </a:rPr>
                    <a:t></a:t>
                  </a:r>
                  <a:endParaRPr lang="en-US" altLang="zh-CN" sz="2400" b="1" dirty="0"/>
                </a:p>
              </p:txBody>
            </p:sp>
            <p:sp>
              <p:nvSpPr>
                <p:cNvPr id="60" name="Rectangle 24">
                  <a:extLst>
                    <a:ext uri="{FF2B5EF4-FFF2-40B4-BE49-F238E27FC236}">
                      <a16:creationId xmlns:a16="http://schemas.microsoft.com/office/drawing/2014/main" id="{029BA493-6144-45CD-BC20-3216BD44FB13}"/>
                    </a:ext>
                  </a:extLst>
                </p:cNvPr>
                <p:cNvSpPr>
                  <a:spLocks noChangeArrowheads="1"/>
                </p:cNvSpPr>
                <p:nvPr/>
              </p:nvSpPr>
              <p:spPr bwMode="auto">
                <a:xfrm>
                  <a:off x="1524000" y="3382963"/>
                  <a:ext cx="838200" cy="812800"/>
                </a:xfrm>
                <a:prstGeom prst="rect">
                  <a:avLst/>
                </a:prstGeom>
                <a:solidFill>
                  <a:srgbClr val="CCE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endParaRPr lang="en-US" altLang="zh-CN" sz="2400" b="1" i="1" dirty="0"/>
                </a:p>
              </p:txBody>
            </p:sp>
            <p:sp>
              <p:nvSpPr>
                <p:cNvPr id="61" name="Rectangle 25">
                  <a:extLst>
                    <a:ext uri="{FF2B5EF4-FFF2-40B4-BE49-F238E27FC236}">
                      <a16:creationId xmlns:a16="http://schemas.microsoft.com/office/drawing/2014/main" id="{73708603-2160-4F24-B312-C598A0588581}"/>
                    </a:ext>
                  </a:extLst>
                </p:cNvPr>
                <p:cNvSpPr>
                  <a:spLocks noChangeArrowheads="1"/>
                </p:cNvSpPr>
                <p:nvPr/>
              </p:nvSpPr>
              <p:spPr bwMode="auto">
                <a:xfrm>
                  <a:off x="533400" y="3382963"/>
                  <a:ext cx="990600" cy="812800"/>
                </a:xfrm>
                <a:prstGeom prst="rect">
                  <a:avLst/>
                </a:prstGeom>
                <a:solidFill>
                  <a:srgbClr val="CCE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en-US" altLang="zh-CN" sz="2400" b="1"/>
                    <a:t>0</a:t>
                  </a:r>
                  <a:r>
                    <a:rPr lang="zh-CN" altLang="en-US" sz="2400" b="1"/>
                    <a:t>型</a:t>
                  </a:r>
                </a:p>
              </p:txBody>
            </p:sp>
            <p:sp>
              <p:nvSpPr>
                <p:cNvPr id="62" name="Rectangle 26">
                  <a:extLst>
                    <a:ext uri="{FF2B5EF4-FFF2-40B4-BE49-F238E27FC236}">
                      <a16:creationId xmlns:a16="http://schemas.microsoft.com/office/drawing/2014/main" id="{D7513FB5-E00A-4028-9E92-8C4686D613D9}"/>
                    </a:ext>
                  </a:extLst>
                </p:cNvPr>
                <p:cNvSpPr>
                  <a:spLocks noChangeArrowheads="1"/>
                </p:cNvSpPr>
                <p:nvPr/>
              </p:nvSpPr>
              <p:spPr bwMode="auto">
                <a:xfrm>
                  <a:off x="7010400" y="2438400"/>
                  <a:ext cx="1752600" cy="944563"/>
                </a:xfrm>
                <a:prstGeom prst="rect">
                  <a:avLst/>
                </a:prstGeom>
                <a:solidFill>
                  <a:schemeClr val="accent6">
                    <a:lumMod val="40000"/>
                    <a:lumOff val="60000"/>
                  </a:schemeClr>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buNone/>
                  </a:pPr>
                  <a:endParaRPr lang="zh-CN" altLang="en-US" sz="2400" b="1" baseline="30000" dirty="0"/>
                </a:p>
              </p:txBody>
            </p:sp>
            <p:sp>
              <p:nvSpPr>
                <p:cNvPr id="63" name="Rectangle 27">
                  <a:extLst>
                    <a:ext uri="{FF2B5EF4-FFF2-40B4-BE49-F238E27FC236}">
                      <a16:creationId xmlns:a16="http://schemas.microsoft.com/office/drawing/2014/main" id="{A591336F-E7B8-48A2-BE3D-3721009ED9B5}"/>
                    </a:ext>
                  </a:extLst>
                </p:cNvPr>
                <p:cNvSpPr>
                  <a:spLocks noChangeArrowheads="1"/>
                </p:cNvSpPr>
                <p:nvPr/>
              </p:nvSpPr>
              <p:spPr bwMode="auto">
                <a:xfrm>
                  <a:off x="5486400" y="2438400"/>
                  <a:ext cx="1524000" cy="944563"/>
                </a:xfrm>
                <a:prstGeom prst="rect">
                  <a:avLst/>
                </a:prstGeom>
                <a:solidFill>
                  <a:schemeClr val="accent6">
                    <a:lumMod val="40000"/>
                    <a:lumOff val="60000"/>
                  </a:schemeClr>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endParaRPr lang="zh-CN" altLang="en-US" sz="2400" b="1" i="1" dirty="0"/>
                </a:p>
              </p:txBody>
            </p:sp>
            <p:sp>
              <p:nvSpPr>
                <p:cNvPr id="64" name="Rectangle 28">
                  <a:extLst>
                    <a:ext uri="{FF2B5EF4-FFF2-40B4-BE49-F238E27FC236}">
                      <a16:creationId xmlns:a16="http://schemas.microsoft.com/office/drawing/2014/main" id="{51D9A309-46F3-492D-A778-272C66B5CCBF}"/>
                    </a:ext>
                  </a:extLst>
                </p:cNvPr>
                <p:cNvSpPr>
                  <a:spLocks noChangeArrowheads="1"/>
                </p:cNvSpPr>
                <p:nvPr/>
              </p:nvSpPr>
              <p:spPr bwMode="auto">
                <a:xfrm>
                  <a:off x="3962400" y="2438401"/>
                  <a:ext cx="1524000" cy="944563"/>
                </a:xfrm>
                <a:prstGeom prst="rect">
                  <a:avLst/>
                </a:prstGeom>
                <a:solidFill>
                  <a:schemeClr val="accent6">
                    <a:lumMod val="40000"/>
                    <a:lumOff val="60000"/>
                  </a:schemeClr>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en-US" altLang="zh-CN" sz="2400" b="1" i="1" dirty="0"/>
                    <a:t>C</a:t>
                  </a:r>
                  <a:r>
                    <a:rPr lang="en-US" altLang="zh-CN" sz="2400" b="1" baseline="-25000" dirty="0"/>
                    <a:t>0</a:t>
                  </a:r>
                  <a:endParaRPr lang="zh-CN" altLang="en-US" sz="2400" b="1" baseline="-25000" dirty="0"/>
                </a:p>
              </p:txBody>
            </p:sp>
            <p:sp>
              <p:nvSpPr>
                <p:cNvPr id="65" name="Rectangle 29">
                  <a:extLst>
                    <a:ext uri="{FF2B5EF4-FFF2-40B4-BE49-F238E27FC236}">
                      <a16:creationId xmlns:a16="http://schemas.microsoft.com/office/drawing/2014/main" id="{D8CC859B-A338-4DB1-A220-C74CB9ACB283}"/>
                    </a:ext>
                  </a:extLst>
                </p:cNvPr>
                <p:cNvSpPr>
                  <a:spLocks noChangeArrowheads="1"/>
                </p:cNvSpPr>
                <p:nvPr/>
              </p:nvSpPr>
              <p:spPr bwMode="auto">
                <a:xfrm>
                  <a:off x="3124200" y="2438400"/>
                  <a:ext cx="838200" cy="944563"/>
                </a:xfrm>
                <a:prstGeom prst="rect">
                  <a:avLst/>
                </a:prstGeom>
                <a:solidFill>
                  <a:srgbClr val="CCE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en-US" altLang="zh-CN" sz="1400" b="1" dirty="0">
                      <a:solidFill>
                        <a:srgbClr val="0000FF"/>
                      </a:solidFill>
                    </a:rPr>
                    <a:t>1/</a:t>
                  </a:r>
                  <a:r>
                    <a:rPr lang="en-US" altLang="zh-CN" sz="1400" b="1" i="1" dirty="0">
                      <a:solidFill>
                        <a:srgbClr val="0000FF"/>
                      </a:solidFill>
                    </a:rPr>
                    <a:t>K</a:t>
                  </a:r>
                  <a:r>
                    <a:rPr lang="en-US" altLang="zh-CN" sz="1400" b="1" i="1" baseline="-18000" dirty="0">
                      <a:solidFill>
                        <a:srgbClr val="0000FF"/>
                      </a:solidFill>
                    </a:rPr>
                    <a:t>A</a:t>
                  </a:r>
                </a:p>
              </p:txBody>
            </p:sp>
            <p:sp>
              <p:nvSpPr>
                <p:cNvPr id="66" name="Rectangle 30">
                  <a:extLst>
                    <a:ext uri="{FF2B5EF4-FFF2-40B4-BE49-F238E27FC236}">
                      <a16:creationId xmlns:a16="http://schemas.microsoft.com/office/drawing/2014/main" id="{AA025679-5182-4BD5-AF4D-BB70F1D6BEB5}"/>
                    </a:ext>
                  </a:extLst>
                </p:cNvPr>
                <p:cNvSpPr>
                  <a:spLocks noChangeArrowheads="1"/>
                </p:cNvSpPr>
                <p:nvPr/>
              </p:nvSpPr>
              <p:spPr bwMode="auto">
                <a:xfrm>
                  <a:off x="2362200" y="2438401"/>
                  <a:ext cx="762000" cy="944563"/>
                </a:xfrm>
                <a:prstGeom prst="rect">
                  <a:avLst/>
                </a:prstGeom>
                <a:solidFill>
                  <a:srgbClr val="CCE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en-US" altLang="zh-CN" sz="1400" b="1" dirty="0">
                      <a:solidFill>
                        <a:srgbClr val="0000FF"/>
                      </a:solidFill>
                    </a:rPr>
                    <a:t>1/</a:t>
                  </a:r>
                  <a:r>
                    <a:rPr lang="en-US" altLang="zh-CN" sz="1400" b="1" i="1" dirty="0">
                      <a:solidFill>
                        <a:srgbClr val="0000FF"/>
                      </a:solidFill>
                    </a:rPr>
                    <a:t>K</a:t>
                  </a:r>
                  <a:r>
                    <a:rPr lang="en-US" altLang="zh-CN" sz="1400" b="1" i="1" baseline="-18000" dirty="0">
                      <a:solidFill>
                        <a:srgbClr val="0000FF"/>
                      </a:solidFill>
                    </a:rPr>
                    <a:t>V</a:t>
                  </a:r>
                </a:p>
              </p:txBody>
            </p:sp>
            <p:sp>
              <p:nvSpPr>
                <p:cNvPr id="67" name="Rectangle 31">
                  <a:extLst>
                    <a:ext uri="{FF2B5EF4-FFF2-40B4-BE49-F238E27FC236}">
                      <a16:creationId xmlns:a16="http://schemas.microsoft.com/office/drawing/2014/main" id="{CA985E70-FA1E-41FC-8398-D8CDAD7A9EA2}"/>
                    </a:ext>
                  </a:extLst>
                </p:cNvPr>
                <p:cNvSpPr>
                  <a:spLocks noChangeArrowheads="1"/>
                </p:cNvSpPr>
                <p:nvPr/>
              </p:nvSpPr>
              <p:spPr bwMode="auto">
                <a:xfrm>
                  <a:off x="1524000" y="2438400"/>
                  <a:ext cx="838199" cy="944563"/>
                </a:xfrm>
                <a:prstGeom prst="rect">
                  <a:avLst/>
                </a:prstGeom>
                <a:solidFill>
                  <a:srgbClr val="CCE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en-US" altLang="zh-CN" sz="1200" b="1" dirty="0">
                      <a:solidFill>
                        <a:srgbClr val="0000FF"/>
                      </a:solidFill>
                    </a:rPr>
                    <a:t>1/(1</a:t>
                  </a:r>
                  <a:r>
                    <a:rPr lang="en-US" altLang="zh-CN" sz="1200" b="1" i="1" dirty="0">
                      <a:solidFill>
                        <a:srgbClr val="0000FF"/>
                      </a:solidFill>
                    </a:rPr>
                    <a:t>+K</a:t>
                  </a:r>
                  <a:r>
                    <a:rPr lang="en-US" altLang="zh-CN" sz="1200" b="1" i="1" baseline="-18000" dirty="0">
                      <a:solidFill>
                        <a:srgbClr val="0000FF"/>
                      </a:solidFill>
                    </a:rPr>
                    <a:t>P</a:t>
                  </a:r>
                  <a:r>
                    <a:rPr lang="en-US" altLang="zh-CN" sz="1200" b="1" dirty="0">
                      <a:solidFill>
                        <a:srgbClr val="0000FF"/>
                      </a:solidFill>
                    </a:rPr>
                    <a:t>)</a:t>
                  </a:r>
                  <a:endParaRPr lang="en-US" altLang="zh-CN" sz="1200" b="1" baseline="-18000" dirty="0">
                    <a:solidFill>
                      <a:srgbClr val="0000FF"/>
                    </a:solidFill>
                  </a:endParaRPr>
                </a:p>
              </p:txBody>
            </p:sp>
            <p:sp>
              <p:nvSpPr>
                <p:cNvPr id="68" name="Rectangle 32">
                  <a:extLst>
                    <a:ext uri="{FF2B5EF4-FFF2-40B4-BE49-F238E27FC236}">
                      <a16:creationId xmlns:a16="http://schemas.microsoft.com/office/drawing/2014/main" id="{F5BF21D4-C8BE-4986-A524-01A6E8480363}"/>
                    </a:ext>
                  </a:extLst>
                </p:cNvPr>
                <p:cNvSpPr>
                  <a:spLocks noChangeArrowheads="1"/>
                </p:cNvSpPr>
                <p:nvPr/>
              </p:nvSpPr>
              <p:spPr bwMode="auto">
                <a:xfrm>
                  <a:off x="3962400" y="1828800"/>
                  <a:ext cx="4800600" cy="609600"/>
                </a:xfrm>
                <a:prstGeom prst="rect">
                  <a:avLst/>
                </a:prstGeom>
                <a:solidFill>
                  <a:schemeClr val="accent6">
                    <a:lumMod val="40000"/>
                    <a:lumOff val="60000"/>
                  </a:schemeClr>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zh-CN" altLang="en-US" sz="2400" b="1" dirty="0"/>
                    <a:t>动态误差系数</a:t>
                  </a:r>
                </a:p>
              </p:txBody>
            </p:sp>
            <p:sp>
              <p:nvSpPr>
                <p:cNvPr id="69" name="Rectangle 33">
                  <a:extLst>
                    <a:ext uri="{FF2B5EF4-FFF2-40B4-BE49-F238E27FC236}">
                      <a16:creationId xmlns:a16="http://schemas.microsoft.com/office/drawing/2014/main" id="{4B3E8EA2-352C-4234-85C9-BD2985A5458D}"/>
                    </a:ext>
                  </a:extLst>
                </p:cNvPr>
                <p:cNvSpPr>
                  <a:spLocks noChangeArrowheads="1"/>
                </p:cNvSpPr>
                <p:nvPr/>
              </p:nvSpPr>
              <p:spPr bwMode="auto">
                <a:xfrm>
                  <a:off x="1524000" y="1828800"/>
                  <a:ext cx="2438400" cy="609600"/>
                </a:xfrm>
                <a:prstGeom prst="rect">
                  <a:avLst/>
                </a:prstGeom>
                <a:solidFill>
                  <a:srgbClr val="CCE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zh-CN" altLang="en-US" sz="2400" b="1" dirty="0"/>
                    <a:t>静态误差系数</a:t>
                  </a:r>
                </a:p>
              </p:txBody>
            </p:sp>
            <p:sp>
              <p:nvSpPr>
                <p:cNvPr id="70" name="Rectangle 34">
                  <a:extLst>
                    <a:ext uri="{FF2B5EF4-FFF2-40B4-BE49-F238E27FC236}">
                      <a16:creationId xmlns:a16="http://schemas.microsoft.com/office/drawing/2014/main" id="{46B5996B-87DB-49C5-A8F8-8C186B8585D3}"/>
                    </a:ext>
                  </a:extLst>
                </p:cNvPr>
                <p:cNvSpPr>
                  <a:spLocks noChangeArrowheads="1"/>
                </p:cNvSpPr>
                <p:nvPr/>
              </p:nvSpPr>
              <p:spPr bwMode="auto">
                <a:xfrm>
                  <a:off x="533400" y="1828800"/>
                  <a:ext cx="990600" cy="1554163"/>
                </a:xfrm>
                <a:prstGeom prst="rect">
                  <a:avLst/>
                </a:prstGeom>
                <a:solidFill>
                  <a:srgbClr val="CCECFF"/>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zh-CN" altLang="en-US" sz="2400" b="1" dirty="0"/>
                    <a:t>系统类型</a:t>
                  </a:r>
                </a:p>
              </p:txBody>
            </p:sp>
            <p:sp>
              <p:nvSpPr>
                <p:cNvPr id="71" name="Line 35">
                  <a:extLst>
                    <a:ext uri="{FF2B5EF4-FFF2-40B4-BE49-F238E27FC236}">
                      <a16:creationId xmlns:a16="http://schemas.microsoft.com/office/drawing/2014/main" id="{97829C97-DEAB-4287-89BA-43E952A83B7A}"/>
                    </a:ext>
                  </a:extLst>
                </p:cNvPr>
                <p:cNvSpPr>
                  <a:spLocks noChangeShapeType="1"/>
                </p:cNvSpPr>
                <p:nvPr/>
              </p:nvSpPr>
              <p:spPr bwMode="auto">
                <a:xfrm>
                  <a:off x="533400" y="1828800"/>
                  <a:ext cx="82296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b="1" dirty="0"/>
                </a:p>
              </p:txBody>
            </p:sp>
            <p:sp>
              <p:nvSpPr>
                <p:cNvPr id="72" name="Line 36">
                  <a:extLst>
                    <a:ext uri="{FF2B5EF4-FFF2-40B4-BE49-F238E27FC236}">
                      <a16:creationId xmlns:a16="http://schemas.microsoft.com/office/drawing/2014/main" id="{4BA398DF-5550-4E11-8E37-C425B3D6425E}"/>
                    </a:ext>
                  </a:extLst>
                </p:cNvPr>
                <p:cNvSpPr>
                  <a:spLocks noChangeShapeType="1"/>
                </p:cNvSpPr>
                <p:nvPr/>
              </p:nvSpPr>
              <p:spPr bwMode="auto">
                <a:xfrm>
                  <a:off x="533400" y="3382963"/>
                  <a:ext cx="822960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b="1"/>
                </a:p>
              </p:txBody>
            </p:sp>
            <p:sp>
              <p:nvSpPr>
                <p:cNvPr id="73" name="Line 39">
                  <a:extLst>
                    <a:ext uri="{FF2B5EF4-FFF2-40B4-BE49-F238E27FC236}">
                      <a16:creationId xmlns:a16="http://schemas.microsoft.com/office/drawing/2014/main" id="{4085F3B5-371C-4D2E-BCAD-F58AEC7149BA}"/>
                    </a:ext>
                  </a:extLst>
                </p:cNvPr>
                <p:cNvSpPr>
                  <a:spLocks noChangeShapeType="1"/>
                </p:cNvSpPr>
                <p:nvPr/>
              </p:nvSpPr>
              <p:spPr bwMode="auto">
                <a:xfrm>
                  <a:off x="533400" y="5821363"/>
                  <a:ext cx="82296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b="1"/>
                </a:p>
              </p:txBody>
            </p:sp>
            <p:sp>
              <p:nvSpPr>
                <p:cNvPr id="74" name="Line 40">
                  <a:extLst>
                    <a:ext uri="{FF2B5EF4-FFF2-40B4-BE49-F238E27FC236}">
                      <a16:creationId xmlns:a16="http://schemas.microsoft.com/office/drawing/2014/main" id="{DBCFAA53-D188-4AA2-9158-BDFEB8F5DFFE}"/>
                    </a:ext>
                  </a:extLst>
                </p:cNvPr>
                <p:cNvSpPr>
                  <a:spLocks noChangeShapeType="1"/>
                </p:cNvSpPr>
                <p:nvPr/>
              </p:nvSpPr>
              <p:spPr bwMode="auto">
                <a:xfrm>
                  <a:off x="533400" y="1828800"/>
                  <a:ext cx="0" cy="3992563"/>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b="1"/>
                </a:p>
              </p:txBody>
            </p:sp>
            <p:sp>
              <p:nvSpPr>
                <p:cNvPr id="75" name="Line 41">
                  <a:extLst>
                    <a:ext uri="{FF2B5EF4-FFF2-40B4-BE49-F238E27FC236}">
                      <a16:creationId xmlns:a16="http://schemas.microsoft.com/office/drawing/2014/main" id="{BC4C316F-3990-4F5C-ACFB-97C66F07A738}"/>
                    </a:ext>
                  </a:extLst>
                </p:cNvPr>
                <p:cNvSpPr>
                  <a:spLocks noChangeShapeType="1"/>
                </p:cNvSpPr>
                <p:nvPr/>
              </p:nvSpPr>
              <p:spPr bwMode="auto">
                <a:xfrm>
                  <a:off x="1524000" y="1828800"/>
                  <a:ext cx="0" cy="399256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b="1"/>
                </a:p>
              </p:txBody>
            </p:sp>
            <p:sp>
              <p:nvSpPr>
                <p:cNvPr id="76" name="Line 42">
                  <a:extLst>
                    <a:ext uri="{FF2B5EF4-FFF2-40B4-BE49-F238E27FC236}">
                      <a16:creationId xmlns:a16="http://schemas.microsoft.com/office/drawing/2014/main" id="{11FC5050-42F1-4408-A08D-C4F0D9AE5349}"/>
                    </a:ext>
                  </a:extLst>
                </p:cNvPr>
                <p:cNvSpPr>
                  <a:spLocks noChangeShapeType="1"/>
                </p:cNvSpPr>
                <p:nvPr/>
              </p:nvSpPr>
              <p:spPr bwMode="auto">
                <a:xfrm>
                  <a:off x="3962400" y="1828800"/>
                  <a:ext cx="0" cy="399256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b="1"/>
                </a:p>
              </p:txBody>
            </p:sp>
            <p:sp>
              <p:nvSpPr>
                <p:cNvPr id="77" name="Line 43">
                  <a:extLst>
                    <a:ext uri="{FF2B5EF4-FFF2-40B4-BE49-F238E27FC236}">
                      <a16:creationId xmlns:a16="http://schemas.microsoft.com/office/drawing/2014/main" id="{4C29EFD4-2D77-47A6-B29B-47EBAFF9AAC4}"/>
                    </a:ext>
                  </a:extLst>
                </p:cNvPr>
                <p:cNvSpPr>
                  <a:spLocks noChangeShapeType="1"/>
                </p:cNvSpPr>
                <p:nvPr/>
              </p:nvSpPr>
              <p:spPr bwMode="auto">
                <a:xfrm>
                  <a:off x="8763000" y="1828800"/>
                  <a:ext cx="0" cy="3992563"/>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b="1"/>
                </a:p>
              </p:txBody>
            </p:sp>
            <p:sp>
              <p:nvSpPr>
                <p:cNvPr id="78" name="Line 44">
                  <a:extLst>
                    <a:ext uri="{FF2B5EF4-FFF2-40B4-BE49-F238E27FC236}">
                      <a16:creationId xmlns:a16="http://schemas.microsoft.com/office/drawing/2014/main" id="{E4FFDEA5-8BAC-4DF5-9F87-88B9A7966B38}"/>
                    </a:ext>
                  </a:extLst>
                </p:cNvPr>
                <p:cNvSpPr>
                  <a:spLocks noChangeShapeType="1"/>
                </p:cNvSpPr>
                <p:nvPr/>
              </p:nvSpPr>
              <p:spPr bwMode="auto">
                <a:xfrm>
                  <a:off x="2362200" y="2438401"/>
                  <a:ext cx="0" cy="338296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b="1"/>
                </a:p>
              </p:txBody>
            </p:sp>
            <p:sp>
              <p:nvSpPr>
                <p:cNvPr id="79" name="Line 45">
                  <a:extLst>
                    <a:ext uri="{FF2B5EF4-FFF2-40B4-BE49-F238E27FC236}">
                      <a16:creationId xmlns:a16="http://schemas.microsoft.com/office/drawing/2014/main" id="{DAC8DE5E-71DE-4A2C-8160-8D5059ADB1E0}"/>
                    </a:ext>
                  </a:extLst>
                </p:cNvPr>
                <p:cNvSpPr>
                  <a:spLocks noChangeShapeType="1"/>
                </p:cNvSpPr>
                <p:nvPr/>
              </p:nvSpPr>
              <p:spPr bwMode="auto">
                <a:xfrm>
                  <a:off x="3124200" y="2438401"/>
                  <a:ext cx="0" cy="338296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b="1"/>
                </a:p>
              </p:txBody>
            </p:sp>
            <p:sp>
              <p:nvSpPr>
                <p:cNvPr id="80" name="Line 46">
                  <a:extLst>
                    <a:ext uri="{FF2B5EF4-FFF2-40B4-BE49-F238E27FC236}">
                      <a16:creationId xmlns:a16="http://schemas.microsoft.com/office/drawing/2014/main" id="{84C92D1B-83DC-4F72-B79F-658C298BB847}"/>
                    </a:ext>
                  </a:extLst>
                </p:cNvPr>
                <p:cNvSpPr>
                  <a:spLocks noChangeShapeType="1"/>
                </p:cNvSpPr>
                <p:nvPr/>
              </p:nvSpPr>
              <p:spPr bwMode="auto">
                <a:xfrm>
                  <a:off x="5486400" y="2438400"/>
                  <a:ext cx="0" cy="338296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b="1"/>
                </a:p>
              </p:txBody>
            </p:sp>
            <p:sp>
              <p:nvSpPr>
                <p:cNvPr id="81" name="Line 47">
                  <a:extLst>
                    <a:ext uri="{FF2B5EF4-FFF2-40B4-BE49-F238E27FC236}">
                      <a16:creationId xmlns:a16="http://schemas.microsoft.com/office/drawing/2014/main" id="{C5BB80FC-2613-4C76-B8FC-F56D93A9EC40}"/>
                    </a:ext>
                  </a:extLst>
                </p:cNvPr>
                <p:cNvSpPr>
                  <a:spLocks noChangeShapeType="1"/>
                </p:cNvSpPr>
                <p:nvPr/>
              </p:nvSpPr>
              <p:spPr bwMode="auto">
                <a:xfrm>
                  <a:off x="7010400" y="2438400"/>
                  <a:ext cx="0" cy="338296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b="1"/>
                </a:p>
              </p:txBody>
            </p:sp>
            <p:sp>
              <p:nvSpPr>
                <p:cNvPr id="82" name="Line 48">
                  <a:extLst>
                    <a:ext uri="{FF2B5EF4-FFF2-40B4-BE49-F238E27FC236}">
                      <a16:creationId xmlns:a16="http://schemas.microsoft.com/office/drawing/2014/main" id="{5DDAA150-B450-466D-9704-3675D4E41442}"/>
                    </a:ext>
                  </a:extLst>
                </p:cNvPr>
                <p:cNvSpPr>
                  <a:spLocks noChangeShapeType="1"/>
                </p:cNvSpPr>
                <p:nvPr/>
              </p:nvSpPr>
              <p:spPr bwMode="auto">
                <a:xfrm>
                  <a:off x="1524000" y="2438400"/>
                  <a:ext cx="723900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b="1"/>
                </a:p>
              </p:txBody>
            </p:sp>
            <p:graphicFrame>
              <p:nvGraphicFramePr>
                <p:cNvPr id="83" name="Object 49">
                  <a:extLst>
                    <a:ext uri="{FF2B5EF4-FFF2-40B4-BE49-F238E27FC236}">
                      <a16:creationId xmlns:a16="http://schemas.microsoft.com/office/drawing/2014/main" id="{910BA41F-8419-4B42-9C4C-A3ACEE4F975F}"/>
                    </a:ext>
                  </a:extLst>
                </p:cNvPr>
                <p:cNvGraphicFramePr>
                  <a:graphicFrameLocks noChangeAspect="1"/>
                </p:cNvGraphicFramePr>
                <p:nvPr/>
              </p:nvGraphicFramePr>
              <p:xfrm>
                <a:off x="4381669" y="3409016"/>
                <a:ext cx="773184" cy="769353"/>
              </p:xfrm>
              <a:graphic>
                <a:graphicData uri="http://schemas.openxmlformats.org/presentationml/2006/ole">
                  <mc:AlternateContent xmlns:mc="http://schemas.openxmlformats.org/markup-compatibility/2006">
                    <mc:Choice xmlns:v="urn:schemas-microsoft-com:vml" Requires="v">
                      <p:oleObj spid="_x0000_s59635" name="Equation" r:id="rId7" imgW="355320" imgH="406080" progId="Equation.DSMT4">
                        <p:embed/>
                      </p:oleObj>
                    </mc:Choice>
                    <mc:Fallback>
                      <p:oleObj name="Equation" r:id="rId7" imgW="355320" imgH="406080" progId="Equation.DSMT4">
                        <p:embed/>
                        <p:pic>
                          <p:nvPicPr>
                            <p:cNvPr id="55" name="Object 49"/>
                            <p:cNvPicPr>
                              <a:picLocks noChangeAspect="1" noChangeArrowheads="1"/>
                            </p:cNvPicPr>
                            <p:nvPr/>
                          </p:nvPicPr>
                          <p:blipFill>
                            <a:blip r:embed="rId8"/>
                            <a:srcRect/>
                            <a:stretch>
                              <a:fillRect/>
                            </a:stretch>
                          </p:blipFill>
                          <p:spPr bwMode="auto">
                            <a:xfrm>
                              <a:off x="4381669" y="3409016"/>
                              <a:ext cx="773184" cy="769353"/>
                            </a:xfrm>
                            <a:prstGeom prst="rect">
                              <a:avLst/>
                            </a:prstGeom>
                            <a:noFill/>
                          </p:spPr>
                        </p:pic>
                      </p:oleObj>
                    </mc:Fallback>
                  </mc:AlternateContent>
                </a:graphicData>
              </a:graphic>
            </p:graphicFrame>
            <p:graphicFrame>
              <p:nvGraphicFramePr>
                <p:cNvPr id="84" name="Object 50">
                  <a:extLst>
                    <a:ext uri="{FF2B5EF4-FFF2-40B4-BE49-F238E27FC236}">
                      <a16:creationId xmlns:a16="http://schemas.microsoft.com/office/drawing/2014/main" id="{018BA2E3-394C-4746-8613-45BDC2CE0F4D}"/>
                    </a:ext>
                  </a:extLst>
                </p:cNvPr>
                <p:cNvGraphicFramePr>
                  <a:graphicFrameLocks noChangeAspect="1"/>
                </p:cNvGraphicFramePr>
                <p:nvPr/>
              </p:nvGraphicFramePr>
              <p:xfrm>
                <a:off x="6068944" y="4191634"/>
                <a:ext cx="377559" cy="811357"/>
              </p:xfrm>
              <a:graphic>
                <a:graphicData uri="http://schemas.openxmlformats.org/presentationml/2006/ole">
                  <mc:AlternateContent xmlns:mc="http://schemas.openxmlformats.org/markup-compatibility/2006">
                    <mc:Choice xmlns:v="urn:schemas-microsoft-com:vml" Requires="v">
                      <p:oleObj spid="_x0000_s59636" name="Equation" r:id="rId9" imgW="164880" imgH="406080" progId="Equation.DSMT4">
                        <p:embed/>
                      </p:oleObj>
                    </mc:Choice>
                    <mc:Fallback>
                      <p:oleObj name="Equation" r:id="rId9" imgW="164880" imgH="406080" progId="Equation.DSMT4">
                        <p:embed/>
                        <p:pic>
                          <p:nvPicPr>
                            <p:cNvPr id="56" name="Object 50"/>
                            <p:cNvPicPr>
                              <a:picLocks noChangeAspect="1" noChangeArrowheads="1"/>
                            </p:cNvPicPr>
                            <p:nvPr/>
                          </p:nvPicPr>
                          <p:blipFill>
                            <a:blip r:embed="rId10"/>
                            <a:srcRect/>
                            <a:stretch>
                              <a:fillRect/>
                            </a:stretch>
                          </p:blipFill>
                          <p:spPr bwMode="auto">
                            <a:xfrm>
                              <a:off x="6068944" y="4191634"/>
                              <a:ext cx="377559" cy="811357"/>
                            </a:xfrm>
                            <a:prstGeom prst="rect">
                              <a:avLst/>
                            </a:prstGeom>
                            <a:noFill/>
                          </p:spPr>
                        </p:pic>
                      </p:oleObj>
                    </mc:Fallback>
                  </mc:AlternateContent>
                </a:graphicData>
              </a:graphic>
            </p:graphicFrame>
            <p:graphicFrame>
              <p:nvGraphicFramePr>
                <p:cNvPr id="85" name="Object 51">
                  <a:extLst>
                    <a:ext uri="{FF2B5EF4-FFF2-40B4-BE49-F238E27FC236}">
                      <a16:creationId xmlns:a16="http://schemas.microsoft.com/office/drawing/2014/main" id="{598229E6-C914-4D2C-A1DA-58E1CE6A9CA5}"/>
                    </a:ext>
                  </a:extLst>
                </p:cNvPr>
                <p:cNvGraphicFramePr>
                  <a:graphicFrameLocks noChangeAspect="1"/>
                </p:cNvGraphicFramePr>
                <p:nvPr/>
              </p:nvGraphicFramePr>
              <p:xfrm>
                <a:off x="7714668" y="5047207"/>
                <a:ext cx="317945" cy="683133"/>
              </p:xfrm>
              <a:graphic>
                <a:graphicData uri="http://schemas.openxmlformats.org/presentationml/2006/ole">
                  <mc:AlternateContent xmlns:mc="http://schemas.openxmlformats.org/markup-compatibility/2006">
                    <mc:Choice xmlns:v="urn:schemas-microsoft-com:vml" Requires="v">
                      <p:oleObj spid="_x0000_s59637" name="Equation" r:id="rId11" imgW="164880" imgH="406080" progId="Equation.DSMT4">
                        <p:embed/>
                      </p:oleObj>
                    </mc:Choice>
                    <mc:Fallback>
                      <p:oleObj name="Equation" r:id="rId11" imgW="164880" imgH="406080" progId="Equation.DSMT4">
                        <p:embed/>
                        <p:pic>
                          <p:nvPicPr>
                            <p:cNvPr id="57" name="Object 51"/>
                            <p:cNvPicPr>
                              <a:picLocks noChangeAspect="1" noChangeArrowheads="1"/>
                            </p:cNvPicPr>
                            <p:nvPr/>
                          </p:nvPicPr>
                          <p:blipFill>
                            <a:blip r:embed="rId12"/>
                            <a:srcRect/>
                            <a:stretch>
                              <a:fillRect/>
                            </a:stretch>
                          </p:blipFill>
                          <p:spPr bwMode="auto">
                            <a:xfrm>
                              <a:off x="7714668" y="5047207"/>
                              <a:ext cx="317945" cy="683133"/>
                            </a:xfrm>
                            <a:prstGeom prst="rect">
                              <a:avLst/>
                            </a:prstGeom>
                            <a:noFill/>
                          </p:spPr>
                        </p:pic>
                      </p:oleObj>
                    </mc:Fallback>
                  </mc:AlternateContent>
                </a:graphicData>
              </a:graphic>
            </p:graphicFrame>
            <p:sp>
              <p:nvSpPr>
                <p:cNvPr id="86" name="Line 38">
                  <a:extLst>
                    <a:ext uri="{FF2B5EF4-FFF2-40B4-BE49-F238E27FC236}">
                      <a16:creationId xmlns:a16="http://schemas.microsoft.com/office/drawing/2014/main" id="{F049A3B6-C317-4E92-816A-09AA49AEDAEB}"/>
                    </a:ext>
                  </a:extLst>
                </p:cNvPr>
                <p:cNvSpPr>
                  <a:spLocks noChangeShapeType="1"/>
                </p:cNvSpPr>
                <p:nvPr/>
              </p:nvSpPr>
              <p:spPr bwMode="auto">
                <a:xfrm>
                  <a:off x="533400" y="5008563"/>
                  <a:ext cx="822960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b="1"/>
                </a:p>
              </p:txBody>
            </p:sp>
            <p:sp>
              <p:nvSpPr>
                <p:cNvPr id="87" name="Line 37">
                  <a:extLst>
                    <a:ext uri="{FF2B5EF4-FFF2-40B4-BE49-F238E27FC236}">
                      <a16:creationId xmlns:a16="http://schemas.microsoft.com/office/drawing/2014/main" id="{4274D23F-51CB-412B-8C04-EC46C4826941}"/>
                    </a:ext>
                  </a:extLst>
                </p:cNvPr>
                <p:cNvSpPr>
                  <a:spLocks noChangeShapeType="1"/>
                </p:cNvSpPr>
                <p:nvPr/>
              </p:nvSpPr>
              <p:spPr bwMode="auto">
                <a:xfrm>
                  <a:off x="533400" y="4195763"/>
                  <a:ext cx="822960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b="1"/>
                </a:p>
              </p:txBody>
            </p:sp>
            <p:sp>
              <p:nvSpPr>
                <p:cNvPr id="88" name="Rectangle 28">
                  <a:extLst>
                    <a:ext uri="{FF2B5EF4-FFF2-40B4-BE49-F238E27FC236}">
                      <a16:creationId xmlns:a16="http://schemas.microsoft.com/office/drawing/2014/main" id="{8C0A8F1C-3B77-4719-AC2F-BC01E2ECA037}"/>
                    </a:ext>
                  </a:extLst>
                </p:cNvPr>
                <p:cNvSpPr>
                  <a:spLocks noChangeArrowheads="1"/>
                </p:cNvSpPr>
                <p:nvPr/>
              </p:nvSpPr>
              <p:spPr bwMode="auto">
                <a:xfrm>
                  <a:off x="5610148" y="2565357"/>
                  <a:ext cx="1147186" cy="686013"/>
                </a:xfrm>
                <a:prstGeom prst="rect">
                  <a:avLst/>
                </a:prstGeom>
                <a:solidFill>
                  <a:schemeClr val="accent6">
                    <a:lumMod val="40000"/>
                    <a:lumOff val="60000"/>
                  </a:schemeClr>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en-US" altLang="zh-CN" sz="2400" b="1" i="1" dirty="0"/>
                    <a:t>C</a:t>
                  </a:r>
                  <a:r>
                    <a:rPr lang="en-US" altLang="zh-CN" sz="2400" b="1" baseline="-25000" dirty="0"/>
                    <a:t>1</a:t>
                  </a:r>
                  <a:endParaRPr lang="zh-CN" altLang="en-US" sz="2400" b="1" baseline="-25000" dirty="0"/>
                </a:p>
              </p:txBody>
            </p:sp>
            <p:sp>
              <p:nvSpPr>
                <p:cNvPr id="89" name="Rectangle 28">
                  <a:extLst>
                    <a:ext uri="{FF2B5EF4-FFF2-40B4-BE49-F238E27FC236}">
                      <a16:creationId xmlns:a16="http://schemas.microsoft.com/office/drawing/2014/main" id="{211A8EDC-94DD-4C58-8D76-1D68C83D67B2}"/>
                    </a:ext>
                  </a:extLst>
                </p:cNvPr>
                <p:cNvSpPr>
                  <a:spLocks noChangeArrowheads="1"/>
                </p:cNvSpPr>
                <p:nvPr/>
              </p:nvSpPr>
              <p:spPr bwMode="auto">
                <a:xfrm>
                  <a:off x="7250283" y="2565357"/>
                  <a:ext cx="1272834" cy="686012"/>
                </a:xfrm>
                <a:prstGeom prst="rect">
                  <a:avLst/>
                </a:prstGeom>
                <a:solidFill>
                  <a:schemeClr val="accent6">
                    <a:lumMod val="40000"/>
                    <a:lumOff val="60000"/>
                  </a:schemeClr>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pitchFamily="18" charset="0"/>
                      <a:ea typeface="宋体" pitchFamily="2" charset="-122"/>
                    </a:defRPr>
                  </a:lvl1pPr>
                  <a:lvl2pPr>
                    <a:spcBef>
                      <a:spcPct val="20000"/>
                    </a:spcBef>
                    <a:buChar char="–"/>
                    <a:defRPr kumimoji="1" sz="2400">
                      <a:solidFill>
                        <a:schemeClr val="tx1"/>
                      </a:solidFill>
                      <a:latin typeface="Times New Roman" pitchFamily="18" charset="0"/>
                      <a:ea typeface="宋体" pitchFamily="2" charset="-122"/>
                    </a:defRPr>
                  </a:lvl2pPr>
                  <a:lvl3pPr>
                    <a:spcBef>
                      <a:spcPct val="20000"/>
                    </a:spcBef>
                    <a:buChar char="•"/>
                    <a:defRPr kumimoji="1" sz="2000">
                      <a:solidFill>
                        <a:schemeClr val="tx1"/>
                      </a:solidFill>
                      <a:latin typeface="Times New Roman" pitchFamily="18" charset="0"/>
                      <a:ea typeface="宋体" pitchFamily="2" charset="-122"/>
                    </a:defRPr>
                  </a:lvl3pPr>
                  <a:lvl4pPr>
                    <a:spcBef>
                      <a:spcPct val="20000"/>
                    </a:spcBef>
                    <a:buChar char="–"/>
                    <a:defRPr kumimoji="1">
                      <a:solidFill>
                        <a:schemeClr val="tx1"/>
                      </a:solidFill>
                      <a:latin typeface="Times New Roman" pitchFamily="18" charset="0"/>
                      <a:ea typeface="宋体" pitchFamily="2" charset="-122"/>
                    </a:defRPr>
                  </a:lvl4pPr>
                  <a:lvl5pPr>
                    <a:spcBef>
                      <a:spcPct val="20000"/>
                    </a:spcBef>
                    <a:buChar char="»"/>
                    <a:defRPr kumimoji="1">
                      <a:solidFill>
                        <a:schemeClr val="tx1"/>
                      </a:solidFill>
                      <a:latin typeface="Times New Roman" pitchFamily="18" charset="0"/>
                      <a:ea typeface="宋体" pitchFamily="2" charset="-122"/>
                    </a:defRPr>
                  </a:lvl5pPr>
                  <a:lvl6pPr fontAlgn="base">
                    <a:spcBef>
                      <a:spcPct val="20000"/>
                    </a:spcBef>
                    <a:spcAft>
                      <a:spcPct val="0"/>
                    </a:spcAft>
                    <a:buChar char="»"/>
                    <a:defRPr kumimoji="1">
                      <a:solidFill>
                        <a:schemeClr val="tx1"/>
                      </a:solidFill>
                      <a:latin typeface="Times New Roman" pitchFamily="18" charset="0"/>
                      <a:ea typeface="宋体" pitchFamily="2" charset="-122"/>
                    </a:defRPr>
                  </a:lvl6pPr>
                  <a:lvl7pPr fontAlgn="base">
                    <a:spcBef>
                      <a:spcPct val="20000"/>
                    </a:spcBef>
                    <a:spcAft>
                      <a:spcPct val="0"/>
                    </a:spcAft>
                    <a:buChar char="»"/>
                    <a:defRPr kumimoji="1">
                      <a:solidFill>
                        <a:schemeClr val="tx1"/>
                      </a:solidFill>
                      <a:latin typeface="Times New Roman" pitchFamily="18" charset="0"/>
                      <a:ea typeface="宋体" pitchFamily="2" charset="-122"/>
                    </a:defRPr>
                  </a:lvl7pPr>
                  <a:lvl8pPr fontAlgn="base">
                    <a:spcBef>
                      <a:spcPct val="20000"/>
                    </a:spcBef>
                    <a:spcAft>
                      <a:spcPct val="0"/>
                    </a:spcAft>
                    <a:buChar char="»"/>
                    <a:defRPr kumimoji="1">
                      <a:solidFill>
                        <a:schemeClr val="tx1"/>
                      </a:solidFill>
                      <a:latin typeface="Times New Roman" pitchFamily="18" charset="0"/>
                      <a:ea typeface="宋体" pitchFamily="2" charset="-122"/>
                    </a:defRPr>
                  </a:lvl8pPr>
                  <a:lvl9pPr fontAlgn="base">
                    <a:spcBef>
                      <a:spcPct val="20000"/>
                    </a:spcBef>
                    <a:spcAft>
                      <a:spcPct val="0"/>
                    </a:spcAft>
                    <a:buChar char="»"/>
                    <a:defRPr kumimoji="1">
                      <a:solidFill>
                        <a:schemeClr val="tx1"/>
                      </a:solidFill>
                      <a:latin typeface="Times New Roman" pitchFamily="18" charset="0"/>
                      <a:ea typeface="宋体" pitchFamily="2" charset="-122"/>
                    </a:defRPr>
                  </a:lvl9pPr>
                </a:lstStyle>
                <a:p>
                  <a:pPr algn="ctr">
                    <a:lnSpc>
                      <a:spcPct val="100000"/>
                    </a:lnSpc>
                    <a:buFontTx/>
                    <a:buNone/>
                  </a:pPr>
                  <a:r>
                    <a:rPr lang="en-US" altLang="zh-CN" sz="2400" b="1" i="1" dirty="0"/>
                    <a:t>C</a:t>
                  </a:r>
                  <a:r>
                    <a:rPr lang="en-US" altLang="zh-CN" sz="2400" b="1" baseline="-25000" dirty="0"/>
                    <a:t>2</a:t>
                  </a:r>
                  <a:r>
                    <a:rPr lang="en-US" altLang="zh-CN" sz="2400" b="1" dirty="0"/>
                    <a:t>/2!</a:t>
                  </a:r>
                  <a:endParaRPr lang="zh-CN" altLang="en-US" sz="2400" b="1" baseline="-25000" dirty="0"/>
                </a:p>
              </p:txBody>
            </p:sp>
            <p:graphicFrame>
              <p:nvGraphicFramePr>
                <p:cNvPr id="90" name="Object 50">
                  <a:extLst>
                    <a:ext uri="{FF2B5EF4-FFF2-40B4-BE49-F238E27FC236}">
                      <a16:creationId xmlns:a16="http://schemas.microsoft.com/office/drawing/2014/main" id="{C2CFA7A4-3AD2-499B-8E8D-B26DE3B5D1E6}"/>
                    </a:ext>
                  </a:extLst>
                </p:cNvPr>
                <p:cNvGraphicFramePr>
                  <a:graphicFrameLocks noChangeAspect="1"/>
                </p:cNvGraphicFramePr>
                <p:nvPr/>
              </p:nvGraphicFramePr>
              <p:xfrm>
                <a:off x="7132974" y="4322069"/>
                <a:ext cx="1504818" cy="687555"/>
              </p:xfrm>
              <a:graphic>
                <a:graphicData uri="http://schemas.openxmlformats.org/presentationml/2006/ole">
                  <mc:AlternateContent xmlns:mc="http://schemas.openxmlformats.org/markup-compatibility/2006">
                    <mc:Choice xmlns:v="urn:schemas-microsoft-com:vml" Requires="v">
                      <p:oleObj spid="_x0000_s59638" name="Equation" r:id="rId13" imgW="774360" imgH="406080" progId="Equation.DSMT4">
                        <p:embed/>
                      </p:oleObj>
                    </mc:Choice>
                    <mc:Fallback>
                      <p:oleObj name="Equation" r:id="rId13" imgW="774360" imgH="406080" progId="Equation.DSMT4">
                        <p:embed/>
                        <p:pic>
                          <p:nvPicPr>
                            <p:cNvPr id="65" name="Object 50"/>
                            <p:cNvPicPr>
                              <a:picLocks noChangeAspect="1" noChangeArrowheads="1"/>
                            </p:cNvPicPr>
                            <p:nvPr/>
                          </p:nvPicPr>
                          <p:blipFill>
                            <a:blip r:embed="rId14"/>
                            <a:srcRect/>
                            <a:stretch>
                              <a:fillRect/>
                            </a:stretch>
                          </p:blipFill>
                          <p:spPr bwMode="auto">
                            <a:xfrm>
                              <a:off x="7132974" y="4322069"/>
                              <a:ext cx="1504818" cy="687555"/>
                            </a:xfrm>
                            <a:prstGeom prst="rect">
                              <a:avLst/>
                            </a:prstGeom>
                            <a:solidFill>
                              <a:schemeClr val="accent6">
                                <a:lumMod val="40000"/>
                                <a:lumOff val="60000"/>
                              </a:schemeClr>
                            </a:solidFill>
                          </p:spPr>
                        </p:pic>
                      </p:oleObj>
                    </mc:Fallback>
                  </mc:AlternateContent>
                </a:graphicData>
              </a:graphic>
            </p:graphicFrame>
          </p:grpSp>
          <p:graphicFrame>
            <p:nvGraphicFramePr>
              <p:cNvPr id="38" name="对象 37">
                <a:extLst>
                  <a:ext uri="{FF2B5EF4-FFF2-40B4-BE49-F238E27FC236}">
                    <a16:creationId xmlns:a16="http://schemas.microsoft.com/office/drawing/2014/main" id="{15A5BCD5-C90F-4F95-B99A-BDC47A7C7254}"/>
                  </a:ext>
                </a:extLst>
              </p:cNvPr>
              <p:cNvGraphicFramePr>
                <a:graphicFrameLocks noChangeAspect="1"/>
              </p:cNvGraphicFramePr>
              <p:nvPr/>
            </p:nvGraphicFramePr>
            <p:xfrm>
              <a:off x="5539441" y="3259536"/>
              <a:ext cx="1074629" cy="705625"/>
            </p:xfrm>
            <a:graphic>
              <a:graphicData uri="http://schemas.openxmlformats.org/presentationml/2006/ole">
                <mc:AlternateContent xmlns:mc="http://schemas.openxmlformats.org/markup-compatibility/2006">
                  <mc:Choice xmlns:v="urn:schemas-microsoft-com:vml" Requires="v">
                    <p:oleObj spid="_x0000_s59639" name="Equation" r:id="rId15" imgW="660240" imgH="431640" progId="Equation.DSMT4">
                      <p:embed/>
                    </p:oleObj>
                  </mc:Choice>
                  <mc:Fallback>
                    <p:oleObj name="Equation" r:id="rId15" imgW="660240" imgH="431640" progId="Equation.DSMT4">
                      <p:embed/>
                      <p:pic>
                        <p:nvPicPr>
                          <p:cNvPr id="62" name="对象 61"/>
                          <p:cNvPicPr>
                            <a:picLocks noChangeAspect="1" noChangeArrowheads="1"/>
                          </p:cNvPicPr>
                          <p:nvPr/>
                        </p:nvPicPr>
                        <p:blipFill>
                          <a:blip r:embed="rId16"/>
                          <a:srcRect/>
                          <a:stretch>
                            <a:fillRect/>
                          </a:stretch>
                        </p:blipFill>
                        <p:spPr bwMode="auto">
                          <a:xfrm>
                            <a:off x="5539441" y="3259536"/>
                            <a:ext cx="1074629" cy="705625"/>
                          </a:xfrm>
                          <a:prstGeom prst="rect">
                            <a:avLst/>
                          </a:prstGeom>
                          <a:solidFill>
                            <a:schemeClr val="accent6">
                              <a:lumMod val="40000"/>
                              <a:lumOff val="60000"/>
                            </a:schemeClr>
                          </a:solidFill>
                          <a:ln>
                            <a:noFill/>
                          </a:ln>
                        </p:spPr>
                      </p:pic>
                    </p:oleObj>
                  </mc:Fallback>
                </mc:AlternateContent>
              </a:graphicData>
            </a:graphic>
          </p:graphicFrame>
          <p:graphicFrame>
            <p:nvGraphicFramePr>
              <p:cNvPr id="39" name="Object 49">
                <a:extLst>
                  <a:ext uri="{FF2B5EF4-FFF2-40B4-BE49-F238E27FC236}">
                    <a16:creationId xmlns:a16="http://schemas.microsoft.com/office/drawing/2014/main" id="{A5DC1E72-EFF7-4E1D-A953-0E607CD66644}"/>
                  </a:ext>
                </a:extLst>
              </p:cNvPr>
              <p:cNvGraphicFramePr>
                <a:graphicFrameLocks noChangeAspect="1"/>
              </p:cNvGraphicFramePr>
              <p:nvPr/>
            </p:nvGraphicFramePr>
            <p:xfrm>
              <a:off x="1739798" y="3331295"/>
              <a:ext cx="601382" cy="572075"/>
            </p:xfrm>
            <a:graphic>
              <a:graphicData uri="http://schemas.openxmlformats.org/presentationml/2006/ole">
                <mc:AlternateContent xmlns:mc="http://schemas.openxmlformats.org/markup-compatibility/2006">
                  <mc:Choice xmlns:v="urn:schemas-microsoft-com:vml" Requires="v">
                    <p:oleObj spid="_x0000_s59640" name="Equation" r:id="rId17" imgW="355320" imgH="406080" progId="Equation.DSMT4">
                      <p:embed/>
                    </p:oleObj>
                  </mc:Choice>
                  <mc:Fallback>
                    <p:oleObj name="Equation" r:id="rId17" imgW="355320" imgH="406080" progId="Equation.DSMT4">
                      <p:embed/>
                      <p:pic>
                        <p:nvPicPr>
                          <p:cNvPr id="63" name="Object 49"/>
                          <p:cNvPicPr>
                            <a:picLocks noChangeAspect="1" noChangeArrowheads="1"/>
                          </p:cNvPicPr>
                          <p:nvPr/>
                        </p:nvPicPr>
                        <p:blipFill>
                          <a:blip r:embed="rId18"/>
                          <a:srcRect/>
                          <a:stretch>
                            <a:fillRect/>
                          </a:stretch>
                        </p:blipFill>
                        <p:spPr bwMode="auto">
                          <a:xfrm>
                            <a:off x="1739798" y="3331295"/>
                            <a:ext cx="601382" cy="572075"/>
                          </a:xfrm>
                          <a:prstGeom prst="rect">
                            <a:avLst/>
                          </a:prstGeom>
                          <a:solidFill>
                            <a:srgbClr val="CCECFF"/>
                          </a:solidFill>
                        </p:spPr>
                      </p:pic>
                    </p:oleObj>
                  </mc:Fallback>
                </mc:AlternateContent>
              </a:graphicData>
            </a:graphic>
          </p:graphicFrame>
          <p:graphicFrame>
            <p:nvGraphicFramePr>
              <p:cNvPr id="40" name="对象 39">
                <a:extLst>
                  <a:ext uri="{FF2B5EF4-FFF2-40B4-BE49-F238E27FC236}">
                    <a16:creationId xmlns:a16="http://schemas.microsoft.com/office/drawing/2014/main" id="{893FC30B-D88D-4640-8A8E-DD8A71A20959}"/>
                  </a:ext>
                </a:extLst>
              </p:cNvPr>
              <p:cNvGraphicFramePr>
                <a:graphicFrameLocks noChangeAspect="1"/>
              </p:cNvGraphicFramePr>
              <p:nvPr/>
            </p:nvGraphicFramePr>
            <p:xfrm>
              <a:off x="6884009" y="3301396"/>
              <a:ext cx="1438534" cy="661773"/>
            </p:xfrm>
            <a:graphic>
              <a:graphicData uri="http://schemas.openxmlformats.org/presentationml/2006/ole">
                <mc:AlternateContent xmlns:mc="http://schemas.openxmlformats.org/markup-compatibility/2006">
                  <mc:Choice xmlns:v="urn:schemas-microsoft-com:vml" Requires="v">
                    <p:oleObj spid="_x0000_s59641" name="Equation" r:id="rId19" imgW="939600" imgH="431640" progId="Equation.DSMT4">
                      <p:embed/>
                    </p:oleObj>
                  </mc:Choice>
                  <mc:Fallback>
                    <p:oleObj name="Equation" r:id="rId19" imgW="939600" imgH="431640" progId="Equation.DSMT4">
                      <p:embed/>
                      <p:pic>
                        <p:nvPicPr>
                          <p:cNvPr id="64" name="对象 63"/>
                          <p:cNvPicPr>
                            <a:picLocks noChangeAspect="1" noChangeArrowheads="1"/>
                          </p:cNvPicPr>
                          <p:nvPr/>
                        </p:nvPicPr>
                        <p:blipFill>
                          <a:blip r:embed="rId20"/>
                          <a:srcRect/>
                          <a:stretch>
                            <a:fillRect/>
                          </a:stretch>
                        </p:blipFill>
                        <p:spPr bwMode="auto">
                          <a:xfrm>
                            <a:off x="6884009" y="3301396"/>
                            <a:ext cx="1438534" cy="661773"/>
                          </a:xfrm>
                          <a:prstGeom prst="rect">
                            <a:avLst/>
                          </a:prstGeom>
                          <a:solidFill>
                            <a:schemeClr val="accent6">
                              <a:lumMod val="40000"/>
                              <a:lumOff val="60000"/>
                            </a:schemeClr>
                          </a:solidFill>
                          <a:ln>
                            <a:noFill/>
                          </a:ln>
                        </p:spPr>
                      </p:pic>
                    </p:oleObj>
                  </mc:Fallback>
                </mc:AlternateContent>
              </a:graphicData>
            </a:graphic>
          </p:graphicFrame>
        </p:grpSp>
        <p:graphicFrame>
          <p:nvGraphicFramePr>
            <p:cNvPr id="31" name="Object 51">
              <a:extLst>
                <a:ext uri="{FF2B5EF4-FFF2-40B4-BE49-F238E27FC236}">
                  <a16:creationId xmlns:a16="http://schemas.microsoft.com/office/drawing/2014/main" id="{524D615D-CDD8-4499-A86C-D789E64E2D96}"/>
                </a:ext>
              </a:extLst>
            </p:cNvPr>
            <p:cNvGraphicFramePr>
              <a:graphicFrameLocks noChangeAspect="1"/>
            </p:cNvGraphicFramePr>
            <p:nvPr/>
          </p:nvGraphicFramePr>
          <p:xfrm>
            <a:off x="3419226" y="4724606"/>
            <a:ext cx="322902" cy="661773"/>
          </p:xfrm>
          <a:graphic>
            <a:graphicData uri="http://schemas.openxmlformats.org/presentationml/2006/ole">
              <mc:AlternateContent xmlns:mc="http://schemas.openxmlformats.org/markup-compatibility/2006">
                <mc:Choice xmlns:v="urn:schemas-microsoft-com:vml" Requires="v">
                  <p:oleObj spid="_x0000_s59642" name="Equation" r:id="rId21" imgW="164880" imgH="406080" progId="Equation.DSMT4">
                    <p:embed/>
                  </p:oleObj>
                </mc:Choice>
                <mc:Fallback>
                  <p:oleObj name="Equation" r:id="rId21" imgW="164880" imgH="406080" progId="Equation.DSMT4">
                    <p:embed/>
                    <p:pic>
                      <p:nvPicPr>
                        <p:cNvPr id="69" name="Object 51"/>
                        <p:cNvPicPr>
                          <a:picLocks noChangeAspect="1" noChangeArrowheads="1"/>
                        </p:cNvPicPr>
                        <p:nvPr/>
                      </p:nvPicPr>
                      <p:blipFill>
                        <a:blip r:embed="rId22"/>
                        <a:srcRect/>
                        <a:stretch>
                          <a:fillRect/>
                        </a:stretch>
                      </p:blipFill>
                      <p:spPr bwMode="auto">
                        <a:xfrm>
                          <a:off x="3419226" y="4724606"/>
                          <a:ext cx="322902" cy="661773"/>
                        </a:xfrm>
                        <a:prstGeom prst="rect">
                          <a:avLst/>
                        </a:prstGeom>
                        <a:solidFill>
                          <a:srgbClr val="CCECFF"/>
                        </a:solidFill>
                      </p:spPr>
                    </p:pic>
                  </p:oleObj>
                </mc:Fallback>
              </mc:AlternateContent>
            </a:graphicData>
          </a:graphic>
        </p:graphicFrame>
        <p:graphicFrame>
          <p:nvGraphicFramePr>
            <p:cNvPr id="33" name="Object 51">
              <a:extLst>
                <a:ext uri="{FF2B5EF4-FFF2-40B4-BE49-F238E27FC236}">
                  <a16:creationId xmlns:a16="http://schemas.microsoft.com/office/drawing/2014/main" id="{236DE7B8-C215-469C-B176-E206A9886630}"/>
                </a:ext>
              </a:extLst>
            </p:cNvPr>
            <p:cNvGraphicFramePr>
              <a:graphicFrameLocks noChangeAspect="1"/>
            </p:cNvGraphicFramePr>
            <p:nvPr/>
          </p:nvGraphicFramePr>
          <p:xfrm>
            <a:off x="2653830" y="4026954"/>
            <a:ext cx="305817" cy="625893"/>
          </p:xfrm>
          <a:graphic>
            <a:graphicData uri="http://schemas.openxmlformats.org/presentationml/2006/ole">
              <mc:AlternateContent xmlns:mc="http://schemas.openxmlformats.org/markup-compatibility/2006">
                <mc:Choice xmlns:v="urn:schemas-microsoft-com:vml" Requires="v">
                  <p:oleObj spid="_x0000_s59643" name="Equation" r:id="rId23" imgW="164880" imgH="406080" progId="Equation.DSMT4">
                    <p:embed/>
                  </p:oleObj>
                </mc:Choice>
                <mc:Fallback>
                  <p:oleObj name="Equation" r:id="rId23" imgW="164880" imgH="406080" progId="Equation.DSMT4">
                    <p:embed/>
                    <p:pic>
                      <p:nvPicPr>
                        <p:cNvPr id="70" name="Object 51"/>
                        <p:cNvPicPr>
                          <a:picLocks noChangeAspect="1" noChangeArrowheads="1"/>
                        </p:cNvPicPr>
                        <p:nvPr/>
                      </p:nvPicPr>
                      <p:blipFill>
                        <a:blip r:embed="rId24"/>
                        <a:srcRect/>
                        <a:stretch>
                          <a:fillRect/>
                        </a:stretch>
                      </p:blipFill>
                      <p:spPr bwMode="auto">
                        <a:xfrm>
                          <a:off x="2653830" y="4026954"/>
                          <a:ext cx="305817" cy="625893"/>
                        </a:xfrm>
                        <a:prstGeom prst="rect">
                          <a:avLst/>
                        </a:prstGeom>
                        <a:solidFill>
                          <a:srgbClr val="CCECFF"/>
                        </a:solidFill>
                      </p:spPr>
                    </p:pic>
                  </p:oleObj>
                </mc:Fallback>
              </mc:AlternateContent>
            </a:graphicData>
          </a:graphic>
        </p:graphicFrame>
      </p:grpSp>
      <p:graphicFrame>
        <p:nvGraphicFramePr>
          <p:cNvPr id="91" name="对象 90">
            <a:extLst>
              <a:ext uri="{FF2B5EF4-FFF2-40B4-BE49-F238E27FC236}">
                <a16:creationId xmlns:a16="http://schemas.microsoft.com/office/drawing/2014/main" id="{1AFD034B-70E0-4176-B0FD-67DC8EF5B5C1}"/>
              </a:ext>
            </a:extLst>
          </p:cNvPr>
          <p:cNvGraphicFramePr>
            <a:graphicFrameLocks noChangeAspect="1"/>
          </p:cNvGraphicFramePr>
          <p:nvPr>
            <p:extLst>
              <p:ext uri="{D42A27DB-BD31-4B8C-83A1-F6EECF244321}">
                <p14:modId xmlns:p14="http://schemas.microsoft.com/office/powerpoint/2010/main" val="2958381517"/>
              </p:ext>
            </p:extLst>
          </p:nvPr>
        </p:nvGraphicFramePr>
        <p:xfrm>
          <a:off x="3185344" y="4551168"/>
          <a:ext cx="4479925" cy="865188"/>
        </p:xfrm>
        <a:graphic>
          <a:graphicData uri="http://schemas.openxmlformats.org/presentationml/2006/ole">
            <mc:AlternateContent xmlns:mc="http://schemas.openxmlformats.org/markup-compatibility/2006">
              <mc:Choice xmlns:v="urn:schemas-microsoft-com:vml" Requires="v">
                <p:oleObj spid="_x0000_s59644" name="Equation" r:id="rId25" imgW="2171520" imgH="419040" progId="Equation.DSMT4">
                  <p:embed/>
                </p:oleObj>
              </mc:Choice>
              <mc:Fallback>
                <p:oleObj name="Equation" r:id="rId25" imgW="2171520" imgH="419040" progId="Equation.DSMT4">
                  <p:embed/>
                  <p:pic>
                    <p:nvPicPr>
                      <p:cNvPr id="72" name="对象 71"/>
                      <p:cNvPicPr>
                        <a:picLocks noChangeAspect="1" noChangeArrowheads="1"/>
                      </p:cNvPicPr>
                      <p:nvPr/>
                    </p:nvPicPr>
                    <p:blipFill>
                      <a:blip r:embed="rId26"/>
                      <a:srcRect/>
                      <a:stretch>
                        <a:fillRect/>
                      </a:stretch>
                    </p:blipFill>
                    <p:spPr bwMode="auto">
                      <a:xfrm>
                        <a:off x="3185344" y="4551168"/>
                        <a:ext cx="447992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 name="对象 91">
            <a:extLst>
              <a:ext uri="{FF2B5EF4-FFF2-40B4-BE49-F238E27FC236}">
                <a16:creationId xmlns:a16="http://schemas.microsoft.com/office/drawing/2014/main" id="{6A15E194-012B-4AE9-AC3C-7766407F3E7F}"/>
              </a:ext>
            </a:extLst>
          </p:cNvPr>
          <p:cNvGraphicFramePr>
            <a:graphicFrameLocks noChangeAspect="1"/>
          </p:cNvGraphicFramePr>
          <p:nvPr>
            <p:extLst>
              <p:ext uri="{D42A27DB-BD31-4B8C-83A1-F6EECF244321}">
                <p14:modId xmlns:p14="http://schemas.microsoft.com/office/powerpoint/2010/main" val="1826495896"/>
              </p:ext>
            </p:extLst>
          </p:nvPr>
        </p:nvGraphicFramePr>
        <p:xfrm>
          <a:off x="1527994" y="5321106"/>
          <a:ext cx="3144838" cy="915987"/>
        </p:xfrm>
        <a:graphic>
          <a:graphicData uri="http://schemas.openxmlformats.org/presentationml/2006/ole">
            <mc:AlternateContent xmlns:mc="http://schemas.openxmlformats.org/markup-compatibility/2006">
              <mc:Choice xmlns:v="urn:schemas-microsoft-com:vml" Requires="v">
                <p:oleObj spid="_x0000_s59645" name="Equation" r:id="rId27" imgW="1523880" imgH="444240" progId="Equation.DSMT4">
                  <p:embed/>
                </p:oleObj>
              </mc:Choice>
              <mc:Fallback>
                <p:oleObj name="Equation" r:id="rId27" imgW="1523880" imgH="444240" progId="Equation.DSMT4">
                  <p:embed/>
                  <p:pic>
                    <p:nvPicPr>
                      <p:cNvPr id="73" name="对象 72"/>
                      <p:cNvPicPr>
                        <a:picLocks noChangeAspect="1" noChangeArrowheads="1"/>
                      </p:cNvPicPr>
                      <p:nvPr/>
                    </p:nvPicPr>
                    <p:blipFill>
                      <a:blip r:embed="rId28"/>
                      <a:srcRect/>
                      <a:stretch>
                        <a:fillRect/>
                      </a:stretch>
                    </p:blipFill>
                    <p:spPr bwMode="auto">
                      <a:xfrm>
                        <a:off x="1527994" y="5321106"/>
                        <a:ext cx="3144838" cy="915987"/>
                      </a:xfrm>
                      <a:prstGeom prst="rect">
                        <a:avLst/>
                      </a:prstGeom>
                      <a:solidFill>
                        <a:srgbClr val="CCFFFF"/>
                      </a:solidFill>
                      <a:ln>
                        <a:noFill/>
                      </a:ln>
                    </p:spPr>
                  </p:pic>
                </p:oleObj>
              </mc:Fallback>
            </mc:AlternateContent>
          </a:graphicData>
        </a:graphic>
      </p:graphicFrame>
    </p:spTree>
    <p:extLst>
      <p:ext uri="{BB962C8B-B14F-4D97-AF65-F5344CB8AC3E}">
        <p14:creationId xmlns:p14="http://schemas.microsoft.com/office/powerpoint/2010/main" val="248636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12</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 Box 58">
            <a:extLst>
              <a:ext uri="{FF2B5EF4-FFF2-40B4-BE49-F238E27FC236}">
                <a16:creationId xmlns:a16="http://schemas.microsoft.com/office/drawing/2014/main" id="{F49BE00C-9BEC-4E77-8E0B-083661FCADBD}"/>
              </a:ext>
            </a:extLst>
          </p:cNvPr>
          <p:cNvSpPr txBox="1">
            <a:spLocks noChangeArrowheads="1"/>
          </p:cNvSpPr>
          <p:nvPr/>
        </p:nvSpPr>
        <p:spPr bwMode="auto">
          <a:xfrm>
            <a:off x="217035" y="786066"/>
            <a:ext cx="784631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ctr" eaLnBrk="0" hangingPunct="0">
              <a:defRPr sz="2400" b="1">
                <a:solidFill>
                  <a:schemeClr val="lt1"/>
                </a:solidFill>
                <a:latin typeface="楷体" pitchFamily="49" charset="-122"/>
                <a:ea typeface="楷体" pitchFamily="49" charset="-122"/>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l"/>
            <a:r>
              <a:rPr lang="zh-CN" altLang="en-US" sz="2800" dirty="0">
                <a:solidFill>
                  <a:schemeClr val="tx1"/>
                </a:solidFill>
              </a:rPr>
              <a:t>三、动态误差系数</a:t>
            </a:r>
            <a:r>
              <a:rPr lang="en-US" altLang="zh-CN" sz="2800" dirty="0">
                <a:solidFill>
                  <a:schemeClr val="tx1"/>
                </a:solidFill>
              </a:rPr>
              <a:t>---</a:t>
            </a:r>
            <a:r>
              <a:rPr lang="zh-CN" altLang="en-US" sz="2800" dirty="0">
                <a:solidFill>
                  <a:schemeClr val="tx1"/>
                </a:solidFill>
              </a:rPr>
              <a:t>图解法（</a:t>
            </a:r>
            <a:r>
              <a:rPr lang="en-US" altLang="zh-CN" sz="2800" dirty="0">
                <a:solidFill>
                  <a:schemeClr val="tx1"/>
                </a:solidFill>
              </a:rPr>
              <a:t>I</a:t>
            </a:r>
            <a:r>
              <a:rPr lang="zh-CN" altLang="en-US" sz="2800" dirty="0">
                <a:solidFill>
                  <a:schemeClr val="tx1"/>
                </a:solidFill>
              </a:rPr>
              <a:t>型系统）</a:t>
            </a:r>
          </a:p>
        </p:txBody>
      </p:sp>
      <p:sp>
        <p:nvSpPr>
          <p:cNvPr id="93" name="TextBox 33">
            <a:extLst>
              <a:ext uri="{FF2B5EF4-FFF2-40B4-BE49-F238E27FC236}">
                <a16:creationId xmlns:a16="http://schemas.microsoft.com/office/drawing/2014/main" id="{FFB5AA82-65F5-402B-AA22-6D27351CD35D}"/>
              </a:ext>
            </a:extLst>
          </p:cNvPr>
          <p:cNvSpPr txBox="1"/>
          <p:nvPr/>
        </p:nvSpPr>
        <p:spPr>
          <a:xfrm>
            <a:off x="603792" y="2134050"/>
            <a:ext cx="3571900" cy="369332"/>
          </a:xfrm>
          <a:prstGeom prst="rect">
            <a:avLst/>
          </a:prstGeom>
          <a:noFill/>
        </p:spPr>
        <p:txBody>
          <a:bodyPr wrap="square" rtlCol="0">
            <a:spAutoFit/>
          </a:bodyPr>
          <a:lstStyle/>
          <a:p>
            <a:pPr algn="ctr"/>
            <a:r>
              <a:rPr lang="en-US" altLang="zh-CN" b="1" dirty="0">
                <a:latin typeface="Times New Roman" pitchFamily="18" charset="0"/>
                <a:cs typeface="Times New Roman" pitchFamily="18" charset="0"/>
              </a:rPr>
              <a:t>I </a:t>
            </a:r>
            <a:r>
              <a:rPr lang="zh-CN" altLang="en-US" b="1" dirty="0"/>
              <a:t>型系统</a:t>
            </a:r>
          </a:p>
        </p:txBody>
      </p:sp>
      <p:graphicFrame>
        <p:nvGraphicFramePr>
          <p:cNvPr id="94" name="对象 93">
            <a:extLst>
              <a:ext uri="{FF2B5EF4-FFF2-40B4-BE49-F238E27FC236}">
                <a16:creationId xmlns:a16="http://schemas.microsoft.com/office/drawing/2014/main" id="{973E997E-218B-40C6-BC61-6822A176BF05}"/>
              </a:ext>
            </a:extLst>
          </p:cNvPr>
          <p:cNvGraphicFramePr>
            <a:graphicFrameLocks noChangeAspect="1"/>
          </p:cNvGraphicFramePr>
          <p:nvPr>
            <p:extLst>
              <p:ext uri="{D42A27DB-BD31-4B8C-83A1-F6EECF244321}">
                <p14:modId xmlns:p14="http://schemas.microsoft.com/office/powerpoint/2010/main" val="2848102453"/>
              </p:ext>
            </p:extLst>
          </p:nvPr>
        </p:nvGraphicFramePr>
        <p:xfrm>
          <a:off x="6301019" y="1565076"/>
          <a:ext cx="4868863" cy="919162"/>
        </p:xfrm>
        <a:graphic>
          <a:graphicData uri="http://schemas.openxmlformats.org/presentationml/2006/ole">
            <mc:AlternateContent xmlns:mc="http://schemas.openxmlformats.org/markup-compatibility/2006">
              <mc:Choice xmlns:v="urn:schemas-microsoft-com:vml" Requires="v">
                <p:oleObj spid="_x0000_s60544" name="Equation" r:id="rId5" imgW="2425680" imgH="457200" progId="Equation.DSMT4">
                  <p:embed/>
                </p:oleObj>
              </mc:Choice>
              <mc:Fallback>
                <p:oleObj name="Equation" r:id="rId5" imgW="2425680" imgH="457200" progId="Equation.DSMT4">
                  <p:embed/>
                  <p:pic>
                    <p:nvPicPr>
                      <p:cNvPr id="12" name="对象 11"/>
                      <p:cNvPicPr>
                        <a:picLocks noChangeAspect="1" noChangeArrowheads="1"/>
                      </p:cNvPicPr>
                      <p:nvPr/>
                    </p:nvPicPr>
                    <p:blipFill>
                      <a:blip r:embed="rId6"/>
                      <a:srcRect/>
                      <a:stretch>
                        <a:fillRect/>
                      </a:stretch>
                    </p:blipFill>
                    <p:spPr bwMode="auto">
                      <a:xfrm>
                        <a:off x="6301019" y="1565076"/>
                        <a:ext cx="4868863" cy="919162"/>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solidFill>
                          <a:schemeClr val="accent1"/>
                        </a:solidFill>
                      </a:ln>
                    </p:spPr>
                  </p:pic>
                </p:oleObj>
              </mc:Fallback>
            </mc:AlternateContent>
          </a:graphicData>
        </a:graphic>
      </p:graphicFrame>
      <p:graphicFrame>
        <p:nvGraphicFramePr>
          <p:cNvPr id="95" name="对象 94">
            <a:extLst>
              <a:ext uri="{FF2B5EF4-FFF2-40B4-BE49-F238E27FC236}">
                <a16:creationId xmlns:a16="http://schemas.microsoft.com/office/drawing/2014/main" id="{F9F1033F-488C-4A0A-B61E-48E027490169}"/>
              </a:ext>
            </a:extLst>
          </p:cNvPr>
          <p:cNvGraphicFramePr>
            <a:graphicFrameLocks noChangeAspect="1"/>
          </p:cNvGraphicFramePr>
          <p:nvPr>
            <p:extLst>
              <p:ext uri="{D42A27DB-BD31-4B8C-83A1-F6EECF244321}">
                <p14:modId xmlns:p14="http://schemas.microsoft.com/office/powerpoint/2010/main" val="4181221471"/>
              </p:ext>
            </p:extLst>
          </p:nvPr>
        </p:nvGraphicFramePr>
        <p:xfrm>
          <a:off x="6142080" y="3139799"/>
          <a:ext cx="2247900" cy="1666875"/>
        </p:xfrm>
        <a:graphic>
          <a:graphicData uri="http://schemas.openxmlformats.org/presentationml/2006/ole">
            <mc:AlternateContent xmlns:mc="http://schemas.openxmlformats.org/markup-compatibility/2006">
              <mc:Choice xmlns:v="urn:schemas-microsoft-com:vml" Requires="v">
                <p:oleObj spid="_x0000_s60545" name="Equation" r:id="rId7" imgW="1422360" imgH="1054080" progId="Equation.DSMT4">
                  <p:embed/>
                </p:oleObj>
              </mc:Choice>
              <mc:Fallback>
                <p:oleObj name="Equation" r:id="rId7" imgW="1422360" imgH="1054080" progId="Equation.DSMT4">
                  <p:embed/>
                  <p:pic>
                    <p:nvPicPr>
                      <p:cNvPr id="21" name="对象 20"/>
                      <p:cNvPicPr>
                        <a:picLocks noChangeAspect="1" noChangeArrowheads="1"/>
                      </p:cNvPicPr>
                      <p:nvPr/>
                    </p:nvPicPr>
                    <p:blipFill>
                      <a:blip r:embed="rId8"/>
                      <a:srcRect/>
                      <a:stretch>
                        <a:fillRect/>
                      </a:stretch>
                    </p:blipFill>
                    <p:spPr bwMode="auto">
                      <a:xfrm>
                        <a:off x="6142080" y="3139799"/>
                        <a:ext cx="2247900" cy="166687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accent1"/>
                        </a:solidFill>
                      </a:ln>
                    </p:spPr>
                  </p:pic>
                </p:oleObj>
              </mc:Fallback>
            </mc:AlternateContent>
          </a:graphicData>
        </a:graphic>
      </p:graphicFrame>
      <p:graphicFrame>
        <p:nvGraphicFramePr>
          <p:cNvPr id="96" name="对象 95">
            <a:extLst>
              <a:ext uri="{FF2B5EF4-FFF2-40B4-BE49-F238E27FC236}">
                <a16:creationId xmlns:a16="http://schemas.microsoft.com/office/drawing/2014/main" id="{55F20C53-3C69-422D-9640-55AF5308A9BD}"/>
              </a:ext>
            </a:extLst>
          </p:cNvPr>
          <p:cNvGraphicFramePr>
            <a:graphicFrameLocks noChangeAspect="1"/>
          </p:cNvGraphicFramePr>
          <p:nvPr>
            <p:extLst>
              <p:ext uri="{D42A27DB-BD31-4B8C-83A1-F6EECF244321}">
                <p14:modId xmlns:p14="http://schemas.microsoft.com/office/powerpoint/2010/main" val="4199040863"/>
              </p:ext>
            </p:extLst>
          </p:nvPr>
        </p:nvGraphicFramePr>
        <p:xfrm>
          <a:off x="8837428" y="3268722"/>
          <a:ext cx="2074740" cy="1273587"/>
        </p:xfrm>
        <a:graphic>
          <a:graphicData uri="http://schemas.openxmlformats.org/presentationml/2006/ole">
            <mc:AlternateContent xmlns:mc="http://schemas.openxmlformats.org/markup-compatibility/2006">
              <mc:Choice xmlns:v="urn:schemas-microsoft-com:vml" Requires="v">
                <p:oleObj spid="_x0000_s60546" name="Equation" r:id="rId9" imgW="1574640" imgH="965160" progId="Equation.DSMT4">
                  <p:embed/>
                </p:oleObj>
              </mc:Choice>
              <mc:Fallback>
                <p:oleObj name="Equation" r:id="rId9" imgW="1574640" imgH="965160" progId="Equation.DSMT4">
                  <p:embed/>
                  <p:pic>
                    <p:nvPicPr>
                      <p:cNvPr id="23" name="对象 22"/>
                      <p:cNvPicPr>
                        <a:picLocks noChangeAspect="1" noChangeArrowheads="1"/>
                      </p:cNvPicPr>
                      <p:nvPr/>
                    </p:nvPicPr>
                    <p:blipFill>
                      <a:blip r:embed="rId10"/>
                      <a:srcRect/>
                      <a:stretch>
                        <a:fillRect/>
                      </a:stretch>
                    </p:blipFill>
                    <p:spPr bwMode="auto">
                      <a:xfrm>
                        <a:off x="8837428" y="3268722"/>
                        <a:ext cx="2074740" cy="127358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accent1"/>
                        </a:solidFill>
                      </a:ln>
                    </p:spPr>
                  </p:pic>
                </p:oleObj>
              </mc:Fallback>
            </mc:AlternateContent>
          </a:graphicData>
        </a:graphic>
      </p:graphicFrame>
      <p:graphicFrame>
        <p:nvGraphicFramePr>
          <p:cNvPr id="97" name="对象 96">
            <a:extLst>
              <a:ext uri="{FF2B5EF4-FFF2-40B4-BE49-F238E27FC236}">
                <a16:creationId xmlns:a16="http://schemas.microsoft.com/office/drawing/2014/main" id="{E6743539-5E20-4ACD-B6ED-69FFAD375632}"/>
              </a:ext>
            </a:extLst>
          </p:cNvPr>
          <p:cNvGraphicFramePr>
            <a:graphicFrameLocks noChangeAspect="1"/>
          </p:cNvGraphicFramePr>
          <p:nvPr>
            <p:extLst>
              <p:ext uri="{D42A27DB-BD31-4B8C-83A1-F6EECF244321}">
                <p14:modId xmlns:p14="http://schemas.microsoft.com/office/powerpoint/2010/main" val="2593756262"/>
              </p:ext>
            </p:extLst>
          </p:nvPr>
        </p:nvGraphicFramePr>
        <p:xfrm>
          <a:off x="9369339" y="5306777"/>
          <a:ext cx="1484313" cy="703262"/>
        </p:xfrm>
        <a:graphic>
          <a:graphicData uri="http://schemas.openxmlformats.org/presentationml/2006/ole">
            <mc:AlternateContent xmlns:mc="http://schemas.openxmlformats.org/markup-compatibility/2006">
              <mc:Choice xmlns:v="urn:schemas-microsoft-com:vml" Requires="v">
                <p:oleObj spid="_x0000_s60547" name="Equation" r:id="rId11" imgW="939600" imgH="444240" progId="Equation.DSMT4">
                  <p:embed/>
                </p:oleObj>
              </mc:Choice>
              <mc:Fallback>
                <p:oleObj name="Equation" r:id="rId11" imgW="939600" imgH="444240" progId="Equation.DSMT4">
                  <p:embed/>
                  <p:pic>
                    <p:nvPicPr>
                      <p:cNvPr id="11" name="对象 10"/>
                      <p:cNvPicPr>
                        <a:picLocks noChangeAspect="1" noChangeArrowheads="1"/>
                      </p:cNvPicPr>
                      <p:nvPr/>
                    </p:nvPicPr>
                    <p:blipFill>
                      <a:blip r:embed="rId12"/>
                      <a:srcRect/>
                      <a:stretch>
                        <a:fillRect/>
                      </a:stretch>
                    </p:blipFill>
                    <p:spPr bwMode="auto">
                      <a:xfrm>
                        <a:off x="9369339" y="5306777"/>
                        <a:ext cx="1484313" cy="703262"/>
                      </a:xfrm>
                      <a:prstGeom prst="rect">
                        <a:avLst/>
                      </a:prstGeom>
                      <a:gradFill rotWithShape="1">
                        <a:gsLst>
                          <a:gs pos="0">
                            <a:srgbClr val="FFFF80"/>
                          </a:gs>
                          <a:gs pos="50000">
                            <a:srgbClr val="FFFFB3"/>
                          </a:gs>
                          <a:gs pos="100000">
                            <a:srgbClr val="FFFFDA"/>
                          </a:gs>
                        </a:gsLst>
                        <a:lin ang="2700000" scaled="1"/>
                      </a:gradFill>
                      <a:ln w="9525">
                        <a:solidFill>
                          <a:schemeClr val="accent1"/>
                        </a:solidFill>
                        <a:miter lim="800000"/>
                        <a:headEnd/>
                        <a:tailEnd/>
                      </a:ln>
                    </p:spPr>
                  </p:pic>
                </p:oleObj>
              </mc:Fallback>
            </mc:AlternateContent>
          </a:graphicData>
        </a:graphic>
      </p:graphicFrame>
      <p:sp>
        <p:nvSpPr>
          <p:cNvPr id="98" name="右弧形箭头 14">
            <a:extLst>
              <a:ext uri="{FF2B5EF4-FFF2-40B4-BE49-F238E27FC236}">
                <a16:creationId xmlns:a16="http://schemas.microsoft.com/office/drawing/2014/main" id="{DA63693C-FB0A-4872-A9D0-32423A5AB53A}"/>
              </a:ext>
            </a:extLst>
          </p:cNvPr>
          <p:cNvSpPr/>
          <p:nvPr/>
        </p:nvSpPr>
        <p:spPr>
          <a:xfrm>
            <a:off x="11081156" y="4137831"/>
            <a:ext cx="780608" cy="1628614"/>
          </a:xfrm>
          <a:prstGeom prst="curvedLeftArrow">
            <a:avLst/>
          </a:prstGeom>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1" name="组合 100">
            <a:extLst>
              <a:ext uri="{FF2B5EF4-FFF2-40B4-BE49-F238E27FC236}">
                <a16:creationId xmlns:a16="http://schemas.microsoft.com/office/drawing/2014/main" id="{36BE29E0-642A-42E7-B8AE-FB8581926A9B}"/>
              </a:ext>
            </a:extLst>
          </p:cNvPr>
          <p:cNvGrpSpPr/>
          <p:nvPr/>
        </p:nvGrpSpPr>
        <p:grpSpPr>
          <a:xfrm>
            <a:off x="352021" y="2571698"/>
            <a:ext cx="6366970" cy="3083732"/>
            <a:chOff x="2062682" y="2345710"/>
            <a:chExt cx="6366970" cy="3083732"/>
          </a:xfrm>
        </p:grpSpPr>
        <p:cxnSp>
          <p:nvCxnSpPr>
            <p:cNvPr id="102" name="直接箭头连接符 101">
              <a:extLst>
                <a:ext uri="{FF2B5EF4-FFF2-40B4-BE49-F238E27FC236}">
                  <a16:creationId xmlns:a16="http://schemas.microsoft.com/office/drawing/2014/main" id="{AD7D145A-41A2-4893-9F70-7F3847598AA5}"/>
                </a:ext>
              </a:extLst>
            </p:cNvPr>
            <p:cNvCxnSpPr/>
            <p:nvPr/>
          </p:nvCxnSpPr>
          <p:spPr>
            <a:xfrm>
              <a:off x="2090991" y="4924593"/>
              <a:ext cx="6338661" cy="4605"/>
            </a:xfrm>
            <a:prstGeom prst="straightConnector1">
              <a:avLst/>
            </a:prstGeom>
            <a:ln w="38100" cmpd="sng">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F7B2AC86-0A2E-49A3-8F76-8AA1B3162AE6}"/>
                </a:ext>
              </a:extLst>
            </p:cNvPr>
            <p:cNvCxnSpPr/>
            <p:nvPr/>
          </p:nvCxnSpPr>
          <p:spPr>
            <a:xfrm>
              <a:off x="2407770" y="2345710"/>
              <a:ext cx="5500726" cy="2571768"/>
            </a:xfrm>
            <a:prstGeom prst="line">
              <a:avLst/>
            </a:prstGeom>
            <a:ln w="63500">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104" name="直接连接符 103">
              <a:extLst>
                <a:ext uri="{FF2B5EF4-FFF2-40B4-BE49-F238E27FC236}">
                  <a16:creationId xmlns:a16="http://schemas.microsoft.com/office/drawing/2014/main" id="{C7AF5881-CD1D-4DEA-BA45-C29DB4EDA370}"/>
                </a:ext>
              </a:extLst>
            </p:cNvPr>
            <p:cNvCxnSpPr/>
            <p:nvPr/>
          </p:nvCxnSpPr>
          <p:spPr>
            <a:xfrm>
              <a:off x="4037932" y="3125851"/>
              <a:ext cx="1770886" cy="1803347"/>
            </a:xfrm>
            <a:prstGeom prst="line">
              <a:avLst/>
            </a:prstGeom>
            <a:ln w="635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3332DF53-C36A-4B6B-A318-2DA536D9FD42}"/>
                </a:ext>
              </a:extLst>
            </p:cNvPr>
            <p:cNvCxnSpPr/>
            <p:nvPr/>
          </p:nvCxnSpPr>
          <p:spPr>
            <a:xfrm flipH="1">
              <a:off x="3999702" y="3072604"/>
              <a:ext cx="1588" cy="1856594"/>
            </a:xfrm>
            <a:prstGeom prst="line">
              <a:avLst/>
            </a:prstGeom>
            <a:ln w="635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0FA78E30-2AAD-43D6-881A-1AF413FAF2CE}"/>
                </a:ext>
              </a:extLst>
            </p:cNvPr>
            <p:cNvCxnSpPr/>
            <p:nvPr/>
          </p:nvCxnSpPr>
          <p:spPr>
            <a:xfrm>
              <a:off x="2395407" y="2346279"/>
              <a:ext cx="1631923" cy="763516"/>
            </a:xfrm>
            <a:prstGeom prst="line">
              <a:avLst/>
            </a:prstGeom>
            <a:ln w="698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72CBF0A3-3FF6-4136-9194-F958F51E381E}"/>
                </a:ext>
              </a:extLst>
            </p:cNvPr>
            <p:cNvCxnSpPr/>
            <p:nvPr/>
          </p:nvCxnSpPr>
          <p:spPr>
            <a:xfrm rot="16200000" flipH="1">
              <a:off x="4013413" y="3123711"/>
              <a:ext cx="747834" cy="720000"/>
            </a:xfrm>
            <a:prstGeom prst="line">
              <a:avLst/>
            </a:prstGeom>
            <a:ln w="698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25">
              <a:extLst>
                <a:ext uri="{FF2B5EF4-FFF2-40B4-BE49-F238E27FC236}">
                  <a16:creationId xmlns:a16="http://schemas.microsoft.com/office/drawing/2014/main" id="{27275390-E982-42B8-B87C-0243C7A9C089}"/>
                </a:ext>
              </a:extLst>
            </p:cNvPr>
            <p:cNvSpPr txBox="1"/>
            <p:nvPr/>
          </p:nvSpPr>
          <p:spPr>
            <a:xfrm>
              <a:off x="2074096" y="2745144"/>
              <a:ext cx="1357322"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-20dB/</a:t>
              </a:r>
              <a:r>
                <a:rPr lang="en-US" altLang="zh-CN" b="1" dirty="0" err="1">
                  <a:latin typeface="Times New Roman" panose="02020603050405020304" pitchFamily="18" charset="0"/>
                  <a:cs typeface="Times New Roman" panose="02020603050405020304" pitchFamily="18" charset="0"/>
                </a:rPr>
                <a:t>dec</a:t>
              </a:r>
              <a:endParaRPr lang="zh-CN" altLang="en-US" b="1" dirty="0">
                <a:latin typeface="Times New Roman" panose="02020603050405020304" pitchFamily="18" charset="0"/>
                <a:cs typeface="Times New Roman" panose="02020603050405020304" pitchFamily="18" charset="0"/>
              </a:endParaRPr>
            </a:p>
          </p:txBody>
        </p:sp>
        <p:sp>
          <p:nvSpPr>
            <p:cNvPr id="109" name="TextBox 27">
              <a:extLst>
                <a:ext uri="{FF2B5EF4-FFF2-40B4-BE49-F238E27FC236}">
                  <a16:creationId xmlns:a16="http://schemas.microsoft.com/office/drawing/2014/main" id="{F8D34130-CDA2-4175-9F04-B5D1F8383F1D}"/>
                </a:ext>
              </a:extLst>
            </p:cNvPr>
            <p:cNvSpPr txBox="1"/>
            <p:nvPr/>
          </p:nvSpPr>
          <p:spPr>
            <a:xfrm>
              <a:off x="4132100" y="4410112"/>
              <a:ext cx="1357322"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-40dB/</a:t>
              </a:r>
              <a:r>
                <a:rPr lang="en-US" altLang="zh-CN" b="1" dirty="0" err="1">
                  <a:latin typeface="Times New Roman" panose="02020603050405020304" pitchFamily="18" charset="0"/>
                  <a:cs typeface="Times New Roman" panose="02020603050405020304" pitchFamily="18" charset="0"/>
                </a:rPr>
                <a:t>dec</a:t>
              </a:r>
              <a:endParaRPr lang="zh-CN" altLang="en-US" b="1" dirty="0">
                <a:latin typeface="Times New Roman" panose="02020603050405020304" pitchFamily="18" charset="0"/>
                <a:cs typeface="Times New Roman" panose="02020603050405020304" pitchFamily="18" charset="0"/>
              </a:endParaRPr>
            </a:p>
          </p:txBody>
        </p:sp>
        <p:sp>
          <p:nvSpPr>
            <p:cNvPr id="110" name="TextBox 28">
              <a:extLst>
                <a:ext uri="{FF2B5EF4-FFF2-40B4-BE49-F238E27FC236}">
                  <a16:creationId xmlns:a16="http://schemas.microsoft.com/office/drawing/2014/main" id="{D2C84799-D316-415D-993B-C050FC9E2111}"/>
                </a:ext>
              </a:extLst>
            </p:cNvPr>
            <p:cNvSpPr txBox="1"/>
            <p:nvPr/>
          </p:nvSpPr>
          <p:spPr>
            <a:xfrm>
              <a:off x="2062682" y="4429848"/>
              <a:ext cx="642942"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0dB</a:t>
              </a:r>
              <a:endParaRPr lang="zh-CN" altLang="en-US" b="1" dirty="0">
                <a:latin typeface="Times New Roman" panose="02020603050405020304" pitchFamily="18" charset="0"/>
                <a:cs typeface="Times New Roman" panose="02020603050405020304" pitchFamily="18" charset="0"/>
              </a:endParaRPr>
            </a:p>
          </p:txBody>
        </p:sp>
        <p:graphicFrame>
          <p:nvGraphicFramePr>
            <p:cNvPr id="111" name="对象 110">
              <a:extLst>
                <a:ext uri="{FF2B5EF4-FFF2-40B4-BE49-F238E27FC236}">
                  <a16:creationId xmlns:a16="http://schemas.microsoft.com/office/drawing/2014/main" id="{74D8590F-25F1-4143-9BF9-6F22B1DCA39D}"/>
                </a:ext>
              </a:extLst>
            </p:cNvPr>
            <p:cNvGraphicFramePr>
              <a:graphicFrameLocks noChangeAspect="1"/>
            </p:cNvGraphicFramePr>
            <p:nvPr/>
          </p:nvGraphicFramePr>
          <p:xfrm>
            <a:off x="3342865" y="4945254"/>
            <a:ext cx="1262063" cy="484188"/>
          </p:xfrm>
          <a:graphic>
            <a:graphicData uri="http://schemas.openxmlformats.org/presentationml/2006/ole">
              <mc:AlternateContent xmlns:mc="http://schemas.openxmlformats.org/markup-compatibility/2006">
                <mc:Choice xmlns:v="urn:schemas-microsoft-com:vml" Requires="v">
                  <p:oleObj spid="_x0000_s60548" name="Equation" r:id="rId13" imgW="596880" imgH="228600" progId="Equation.DSMT4">
                    <p:embed/>
                  </p:oleObj>
                </mc:Choice>
                <mc:Fallback>
                  <p:oleObj name="Equation" r:id="rId13" imgW="596880" imgH="228600" progId="Equation.DSMT4">
                    <p:embed/>
                    <p:pic>
                      <p:nvPicPr>
                        <p:cNvPr id="61" name="对象 60">
                          <a:extLst>
                            <a:ext uri="{FF2B5EF4-FFF2-40B4-BE49-F238E27FC236}">
                              <a16:creationId xmlns:a16="http://schemas.microsoft.com/office/drawing/2014/main" id="{1CB2E43F-AE0C-47CE-A37D-A9347F87D3A2}"/>
                            </a:ext>
                          </a:extLst>
                        </p:cNvPr>
                        <p:cNvPicPr>
                          <a:picLocks noChangeAspect="1" noChangeArrowheads="1"/>
                        </p:cNvPicPr>
                        <p:nvPr/>
                      </p:nvPicPr>
                      <p:blipFill>
                        <a:blip r:embed="rId14"/>
                        <a:srcRect/>
                        <a:stretch>
                          <a:fillRect/>
                        </a:stretch>
                      </p:blipFill>
                      <p:spPr bwMode="auto">
                        <a:xfrm>
                          <a:off x="3342865" y="4945254"/>
                          <a:ext cx="1262063"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 name="Object 2">
              <a:extLst>
                <a:ext uri="{FF2B5EF4-FFF2-40B4-BE49-F238E27FC236}">
                  <a16:creationId xmlns:a16="http://schemas.microsoft.com/office/drawing/2014/main" id="{FA07EF2D-7423-4B0E-B48E-9F61A24BEF47}"/>
                </a:ext>
              </a:extLst>
            </p:cNvPr>
            <p:cNvGraphicFramePr>
              <a:graphicFrameLocks noChangeAspect="1"/>
            </p:cNvGraphicFramePr>
            <p:nvPr/>
          </p:nvGraphicFramePr>
          <p:xfrm>
            <a:off x="5630863" y="4929198"/>
            <a:ext cx="403225" cy="484188"/>
          </p:xfrm>
          <a:graphic>
            <a:graphicData uri="http://schemas.openxmlformats.org/presentationml/2006/ole">
              <mc:AlternateContent xmlns:mc="http://schemas.openxmlformats.org/markup-compatibility/2006">
                <mc:Choice xmlns:v="urn:schemas-microsoft-com:vml" Requires="v">
                  <p:oleObj spid="_x0000_s60549" name="Equation" r:id="rId15" imgW="190440" imgH="228600" progId="Equation.DSMT4">
                    <p:embed/>
                  </p:oleObj>
                </mc:Choice>
                <mc:Fallback>
                  <p:oleObj name="Equation" r:id="rId15" imgW="190440" imgH="228600" progId="Equation.DSMT4">
                    <p:embed/>
                    <p:pic>
                      <p:nvPicPr>
                        <p:cNvPr id="62" name="Object 2">
                          <a:extLst>
                            <a:ext uri="{FF2B5EF4-FFF2-40B4-BE49-F238E27FC236}">
                              <a16:creationId xmlns:a16="http://schemas.microsoft.com/office/drawing/2014/main" id="{9C25E33F-C183-47DD-A534-1A04D5696AF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30863" y="4929198"/>
                          <a:ext cx="403225"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 name="Object 3">
              <a:extLst>
                <a:ext uri="{FF2B5EF4-FFF2-40B4-BE49-F238E27FC236}">
                  <a16:creationId xmlns:a16="http://schemas.microsoft.com/office/drawing/2014/main" id="{E87DDB57-3BD6-4B3E-9FC4-958A1ABC2AAB}"/>
                </a:ext>
              </a:extLst>
            </p:cNvPr>
            <p:cNvGraphicFramePr>
              <a:graphicFrameLocks noChangeAspect="1"/>
            </p:cNvGraphicFramePr>
            <p:nvPr/>
          </p:nvGraphicFramePr>
          <p:xfrm>
            <a:off x="7411628" y="4929355"/>
            <a:ext cx="912812" cy="484188"/>
          </p:xfrm>
          <a:graphic>
            <a:graphicData uri="http://schemas.openxmlformats.org/presentationml/2006/ole">
              <mc:AlternateContent xmlns:mc="http://schemas.openxmlformats.org/markup-compatibility/2006">
                <mc:Choice xmlns:v="urn:schemas-microsoft-com:vml" Requires="v">
                  <p:oleObj spid="_x0000_s60550" name="Equation" r:id="rId17" imgW="431640" imgH="228600" progId="Equation.DSMT4">
                    <p:embed/>
                  </p:oleObj>
                </mc:Choice>
                <mc:Fallback>
                  <p:oleObj name="Equation" r:id="rId17" imgW="431640" imgH="228600" progId="Equation.DSMT4">
                    <p:embed/>
                    <p:pic>
                      <p:nvPicPr>
                        <p:cNvPr id="63" name="Object 3">
                          <a:extLst>
                            <a:ext uri="{FF2B5EF4-FFF2-40B4-BE49-F238E27FC236}">
                              <a16:creationId xmlns:a16="http://schemas.microsoft.com/office/drawing/2014/main" id="{469F25E8-2BA3-491F-8161-2355FFA75410}"/>
                            </a:ext>
                          </a:extLst>
                        </p:cNvPr>
                        <p:cNvPicPr>
                          <a:picLocks noChangeAspect="1" noChangeArrowheads="1"/>
                        </p:cNvPicPr>
                        <p:nvPr/>
                      </p:nvPicPr>
                      <p:blipFill>
                        <a:blip r:embed="rId18"/>
                        <a:srcRect/>
                        <a:stretch>
                          <a:fillRect/>
                        </a:stretch>
                      </p:blipFill>
                      <p:spPr bwMode="auto">
                        <a:xfrm>
                          <a:off x="7411628" y="4929355"/>
                          <a:ext cx="912812"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00525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wipe(left)">
                                      <p:cBhvr>
                                        <p:cTn id="12" dur="500"/>
                                        <p:tgtEl>
                                          <p:spTgt spid="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wipe(left)">
                                      <p:cBhvr>
                                        <p:cTn id="17" dur="500"/>
                                        <p:tgtEl>
                                          <p:spTgt spid="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wipe(down)">
                                      <p:cBhvr>
                                        <p:cTn id="2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13</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 Box 58">
            <a:extLst>
              <a:ext uri="{FF2B5EF4-FFF2-40B4-BE49-F238E27FC236}">
                <a16:creationId xmlns:a16="http://schemas.microsoft.com/office/drawing/2014/main" id="{F49BE00C-9BEC-4E77-8E0B-083661FCADBD}"/>
              </a:ext>
            </a:extLst>
          </p:cNvPr>
          <p:cNvSpPr txBox="1">
            <a:spLocks noChangeArrowheads="1"/>
          </p:cNvSpPr>
          <p:nvPr/>
        </p:nvSpPr>
        <p:spPr bwMode="auto">
          <a:xfrm>
            <a:off x="217035" y="786066"/>
            <a:ext cx="784631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ctr" eaLnBrk="0" hangingPunct="0">
              <a:defRPr sz="2400" b="1">
                <a:solidFill>
                  <a:schemeClr val="lt1"/>
                </a:solidFill>
                <a:latin typeface="楷体" pitchFamily="49" charset="-122"/>
                <a:ea typeface="楷体" pitchFamily="49" charset="-122"/>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l"/>
            <a:r>
              <a:rPr lang="zh-CN" altLang="en-US" sz="2800" dirty="0">
                <a:solidFill>
                  <a:schemeClr val="tx1"/>
                </a:solidFill>
              </a:rPr>
              <a:t>三、动态误差系数</a:t>
            </a:r>
            <a:r>
              <a:rPr lang="en-US" altLang="zh-CN" sz="2800" dirty="0">
                <a:solidFill>
                  <a:schemeClr val="tx1"/>
                </a:solidFill>
              </a:rPr>
              <a:t>---</a:t>
            </a:r>
            <a:r>
              <a:rPr lang="zh-CN" altLang="en-US" sz="2800" dirty="0">
                <a:solidFill>
                  <a:schemeClr val="tx1"/>
                </a:solidFill>
              </a:rPr>
              <a:t>图解法（</a:t>
            </a:r>
            <a:r>
              <a:rPr lang="en-US" altLang="zh-CN" sz="2800" dirty="0">
                <a:solidFill>
                  <a:schemeClr val="tx1"/>
                </a:solidFill>
              </a:rPr>
              <a:t>I</a:t>
            </a:r>
            <a:r>
              <a:rPr lang="zh-CN" altLang="en-US" sz="2800" dirty="0">
                <a:solidFill>
                  <a:schemeClr val="tx1"/>
                </a:solidFill>
              </a:rPr>
              <a:t>型系统）</a:t>
            </a:r>
          </a:p>
        </p:txBody>
      </p:sp>
      <p:grpSp>
        <p:nvGrpSpPr>
          <p:cNvPr id="31" name="组合 30">
            <a:extLst>
              <a:ext uri="{FF2B5EF4-FFF2-40B4-BE49-F238E27FC236}">
                <a16:creationId xmlns:a16="http://schemas.microsoft.com/office/drawing/2014/main" id="{7B9749F0-1C34-43D4-B546-4862F48A806C}"/>
              </a:ext>
            </a:extLst>
          </p:cNvPr>
          <p:cNvGrpSpPr/>
          <p:nvPr/>
        </p:nvGrpSpPr>
        <p:grpSpPr>
          <a:xfrm>
            <a:off x="184642" y="3513620"/>
            <a:ext cx="6366970" cy="3083732"/>
            <a:chOff x="2062682" y="2345710"/>
            <a:chExt cx="6366970" cy="3083732"/>
          </a:xfrm>
        </p:grpSpPr>
        <p:cxnSp>
          <p:nvCxnSpPr>
            <p:cNvPr id="32" name="直接箭头连接符 31">
              <a:extLst>
                <a:ext uri="{FF2B5EF4-FFF2-40B4-BE49-F238E27FC236}">
                  <a16:creationId xmlns:a16="http://schemas.microsoft.com/office/drawing/2014/main" id="{A4FAA251-395F-426B-A76E-9EE9484ABA64}"/>
                </a:ext>
              </a:extLst>
            </p:cNvPr>
            <p:cNvCxnSpPr/>
            <p:nvPr/>
          </p:nvCxnSpPr>
          <p:spPr>
            <a:xfrm>
              <a:off x="2090991" y="4924593"/>
              <a:ext cx="6338661" cy="4605"/>
            </a:xfrm>
            <a:prstGeom prst="straightConnector1">
              <a:avLst/>
            </a:prstGeom>
            <a:ln w="38100" cmpd="sng">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B0AD132-E0F6-406C-9665-A58A441735A0}"/>
                </a:ext>
              </a:extLst>
            </p:cNvPr>
            <p:cNvCxnSpPr/>
            <p:nvPr/>
          </p:nvCxnSpPr>
          <p:spPr>
            <a:xfrm>
              <a:off x="2407770" y="2345710"/>
              <a:ext cx="5500726" cy="2571768"/>
            </a:xfrm>
            <a:prstGeom prst="line">
              <a:avLst/>
            </a:prstGeom>
            <a:ln w="63500">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CFF67391-C99C-4C47-8994-74A9D685C953}"/>
                </a:ext>
              </a:extLst>
            </p:cNvPr>
            <p:cNvCxnSpPr/>
            <p:nvPr/>
          </p:nvCxnSpPr>
          <p:spPr>
            <a:xfrm>
              <a:off x="4037932" y="3125851"/>
              <a:ext cx="1770886" cy="1803347"/>
            </a:xfrm>
            <a:prstGeom prst="line">
              <a:avLst/>
            </a:prstGeom>
            <a:ln w="635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696A710E-2F12-4220-8133-C9B70BD02C37}"/>
                </a:ext>
              </a:extLst>
            </p:cNvPr>
            <p:cNvCxnSpPr/>
            <p:nvPr/>
          </p:nvCxnSpPr>
          <p:spPr>
            <a:xfrm flipH="1">
              <a:off x="3999702" y="3072604"/>
              <a:ext cx="1588" cy="1856594"/>
            </a:xfrm>
            <a:prstGeom prst="line">
              <a:avLst/>
            </a:prstGeom>
            <a:ln w="635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E38AF5C7-558B-4447-9604-C6297443502D}"/>
                </a:ext>
              </a:extLst>
            </p:cNvPr>
            <p:cNvCxnSpPr/>
            <p:nvPr/>
          </p:nvCxnSpPr>
          <p:spPr>
            <a:xfrm>
              <a:off x="2395407" y="2346279"/>
              <a:ext cx="1631923" cy="763516"/>
            </a:xfrm>
            <a:prstGeom prst="line">
              <a:avLst/>
            </a:prstGeom>
            <a:ln w="698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DB58DE6-9D0C-4363-A268-C85DFDD25ABD}"/>
                </a:ext>
              </a:extLst>
            </p:cNvPr>
            <p:cNvCxnSpPr/>
            <p:nvPr/>
          </p:nvCxnSpPr>
          <p:spPr>
            <a:xfrm rot="16200000" flipH="1">
              <a:off x="4013413" y="3123711"/>
              <a:ext cx="747834" cy="720000"/>
            </a:xfrm>
            <a:prstGeom prst="line">
              <a:avLst/>
            </a:prstGeom>
            <a:ln w="698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25">
              <a:extLst>
                <a:ext uri="{FF2B5EF4-FFF2-40B4-BE49-F238E27FC236}">
                  <a16:creationId xmlns:a16="http://schemas.microsoft.com/office/drawing/2014/main" id="{E8C8D92C-FA60-45DE-B9E6-27C3EA980C36}"/>
                </a:ext>
              </a:extLst>
            </p:cNvPr>
            <p:cNvSpPr txBox="1"/>
            <p:nvPr/>
          </p:nvSpPr>
          <p:spPr>
            <a:xfrm>
              <a:off x="2074096" y="2745144"/>
              <a:ext cx="1357322"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-20dB/</a:t>
              </a:r>
              <a:r>
                <a:rPr lang="en-US" altLang="zh-CN" b="1" dirty="0" err="1">
                  <a:latin typeface="Times New Roman" panose="02020603050405020304" pitchFamily="18" charset="0"/>
                  <a:cs typeface="Times New Roman" panose="02020603050405020304" pitchFamily="18" charset="0"/>
                </a:rPr>
                <a:t>dec</a:t>
              </a:r>
              <a:endParaRPr lang="zh-CN" altLang="en-US" b="1" dirty="0">
                <a:latin typeface="Times New Roman" panose="02020603050405020304" pitchFamily="18" charset="0"/>
                <a:cs typeface="Times New Roman" panose="02020603050405020304" pitchFamily="18" charset="0"/>
              </a:endParaRPr>
            </a:p>
          </p:txBody>
        </p:sp>
        <p:sp>
          <p:nvSpPr>
            <p:cNvPr id="39" name="TextBox 27">
              <a:extLst>
                <a:ext uri="{FF2B5EF4-FFF2-40B4-BE49-F238E27FC236}">
                  <a16:creationId xmlns:a16="http://schemas.microsoft.com/office/drawing/2014/main" id="{B90A124D-2EA9-45E7-8371-D38BB733AFDE}"/>
                </a:ext>
              </a:extLst>
            </p:cNvPr>
            <p:cNvSpPr txBox="1"/>
            <p:nvPr/>
          </p:nvSpPr>
          <p:spPr>
            <a:xfrm>
              <a:off x="4132100" y="4410112"/>
              <a:ext cx="1357322"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-40dB/</a:t>
              </a:r>
              <a:r>
                <a:rPr lang="en-US" altLang="zh-CN" b="1" dirty="0" err="1">
                  <a:latin typeface="Times New Roman" panose="02020603050405020304" pitchFamily="18" charset="0"/>
                  <a:cs typeface="Times New Roman" panose="02020603050405020304" pitchFamily="18" charset="0"/>
                </a:rPr>
                <a:t>dec</a:t>
              </a:r>
              <a:endParaRPr lang="zh-CN" altLang="en-US" b="1" dirty="0">
                <a:latin typeface="Times New Roman" panose="02020603050405020304" pitchFamily="18" charset="0"/>
                <a:cs typeface="Times New Roman" panose="02020603050405020304" pitchFamily="18" charset="0"/>
              </a:endParaRPr>
            </a:p>
          </p:txBody>
        </p:sp>
        <p:sp>
          <p:nvSpPr>
            <p:cNvPr id="40" name="TextBox 28">
              <a:extLst>
                <a:ext uri="{FF2B5EF4-FFF2-40B4-BE49-F238E27FC236}">
                  <a16:creationId xmlns:a16="http://schemas.microsoft.com/office/drawing/2014/main" id="{7C46DD1D-623C-4EC9-AC59-DCE25897F7F9}"/>
                </a:ext>
              </a:extLst>
            </p:cNvPr>
            <p:cNvSpPr txBox="1"/>
            <p:nvPr/>
          </p:nvSpPr>
          <p:spPr>
            <a:xfrm>
              <a:off x="2062682" y="4429848"/>
              <a:ext cx="642942"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0dB</a:t>
              </a:r>
              <a:endParaRPr lang="zh-CN" altLang="en-US" b="1" dirty="0">
                <a:latin typeface="Times New Roman" panose="02020603050405020304" pitchFamily="18" charset="0"/>
                <a:cs typeface="Times New Roman" panose="02020603050405020304" pitchFamily="18" charset="0"/>
              </a:endParaRPr>
            </a:p>
          </p:txBody>
        </p:sp>
        <p:graphicFrame>
          <p:nvGraphicFramePr>
            <p:cNvPr id="41" name="对象 40">
              <a:extLst>
                <a:ext uri="{FF2B5EF4-FFF2-40B4-BE49-F238E27FC236}">
                  <a16:creationId xmlns:a16="http://schemas.microsoft.com/office/drawing/2014/main" id="{09D56833-B19A-4253-9B98-9BE2E6DBE2CE}"/>
                </a:ext>
              </a:extLst>
            </p:cNvPr>
            <p:cNvGraphicFramePr>
              <a:graphicFrameLocks noChangeAspect="1"/>
            </p:cNvGraphicFramePr>
            <p:nvPr/>
          </p:nvGraphicFramePr>
          <p:xfrm>
            <a:off x="3342865" y="4945254"/>
            <a:ext cx="1262063" cy="484188"/>
          </p:xfrm>
          <a:graphic>
            <a:graphicData uri="http://schemas.openxmlformats.org/presentationml/2006/ole">
              <mc:AlternateContent xmlns:mc="http://schemas.openxmlformats.org/markup-compatibility/2006">
                <mc:Choice xmlns:v="urn:schemas-microsoft-com:vml" Requires="v">
                  <p:oleObj spid="_x0000_s61640" name="Equation" r:id="rId5" imgW="596880" imgH="228600" progId="Equation.DSMT4">
                    <p:embed/>
                  </p:oleObj>
                </mc:Choice>
                <mc:Fallback>
                  <p:oleObj name="Equation" r:id="rId5" imgW="596880" imgH="228600" progId="Equation.DSMT4">
                    <p:embed/>
                    <p:pic>
                      <p:nvPicPr>
                        <p:cNvPr id="31" name="对象 30"/>
                        <p:cNvPicPr>
                          <a:picLocks noChangeAspect="1" noChangeArrowheads="1"/>
                        </p:cNvPicPr>
                        <p:nvPr/>
                      </p:nvPicPr>
                      <p:blipFill>
                        <a:blip r:embed="rId6"/>
                        <a:srcRect/>
                        <a:stretch>
                          <a:fillRect/>
                        </a:stretch>
                      </p:blipFill>
                      <p:spPr bwMode="auto">
                        <a:xfrm>
                          <a:off x="3342865" y="4945254"/>
                          <a:ext cx="1262063"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2">
              <a:extLst>
                <a:ext uri="{FF2B5EF4-FFF2-40B4-BE49-F238E27FC236}">
                  <a16:creationId xmlns:a16="http://schemas.microsoft.com/office/drawing/2014/main" id="{39879D62-B63B-40E3-9D28-87E9C6408E5F}"/>
                </a:ext>
              </a:extLst>
            </p:cNvPr>
            <p:cNvGraphicFramePr>
              <a:graphicFrameLocks noChangeAspect="1"/>
            </p:cNvGraphicFramePr>
            <p:nvPr/>
          </p:nvGraphicFramePr>
          <p:xfrm>
            <a:off x="5630863" y="4929198"/>
            <a:ext cx="403225" cy="484188"/>
          </p:xfrm>
          <a:graphic>
            <a:graphicData uri="http://schemas.openxmlformats.org/presentationml/2006/ole">
              <mc:AlternateContent xmlns:mc="http://schemas.openxmlformats.org/markup-compatibility/2006">
                <mc:Choice xmlns:v="urn:schemas-microsoft-com:vml" Requires="v">
                  <p:oleObj spid="_x0000_s61641" name="Equation" r:id="rId7" imgW="190440" imgH="228600" progId="Equation.DSMT4">
                    <p:embed/>
                  </p:oleObj>
                </mc:Choice>
                <mc:Fallback>
                  <p:oleObj name="Equation" r:id="rId7" imgW="190440" imgH="228600" progId="Equation.DSMT4">
                    <p:embed/>
                    <p:pic>
                      <p:nvPicPr>
                        <p:cNvPr id="169986"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0863" y="4929198"/>
                          <a:ext cx="403225"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3">
              <a:extLst>
                <a:ext uri="{FF2B5EF4-FFF2-40B4-BE49-F238E27FC236}">
                  <a16:creationId xmlns:a16="http://schemas.microsoft.com/office/drawing/2014/main" id="{87C61D24-3019-4501-9B53-EE89A185C9F4}"/>
                </a:ext>
              </a:extLst>
            </p:cNvPr>
            <p:cNvGraphicFramePr>
              <a:graphicFrameLocks noChangeAspect="1"/>
            </p:cNvGraphicFramePr>
            <p:nvPr/>
          </p:nvGraphicFramePr>
          <p:xfrm>
            <a:off x="7411628" y="4929355"/>
            <a:ext cx="912812" cy="484188"/>
          </p:xfrm>
          <a:graphic>
            <a:graphicData uri="http://schemas.openxmlformats.org/presentationml/2006/ole">
              <mc:AlternateContent xmlns:mc="http://schemas.openxmlformats.org/markup-compatibility/2006">
                <mc:Choice xmlns:v="urn:schemas-microsoft-com:vml" Requires="v">
                  <p:oleObj spid="_x0000_s61642" name="Equation" r:id="rId9" imgW="431640" imgH="228600" progId="Equation.DSMT4">
                    <p:embed/>
                  </p:oleObj>
                </mc:Choice>
                <mc:Fallback>
                  <p:oleObj name="Equation" r:id="rId9" imgW="431640" imgH="228600" progId="Equation.DSMT4">
                    <p:embed/>
                    <p:pic>
                      <p:nvPicPr>
                        <p:cNvPr id="169987" name="Object 3"/>
                        <p:cNvPicPr>
                          <a:picLocks noChangeAspect="1" noChangeArrowheads="1"/>
                        </p:cNvPicPr>
                        <p:nvPr/>
                      </p:nvPicPr>
                      <p:blipFill>
                        <a:blip r:embed="rId10"/>
                        <a:srcRect/>
                        <a:stretch>
                          <a:fillRect/>
                        </a:stretch>
                      </p:blipFill>
                      <p:spPr bwMode="auto">
                        <a:xfrm>
                          <a:off x="7411628" y="4929355"/>
                          <a:ext cx="912812"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4" name="矩形 43">
            <a:extLst>
              <a:ext uri="{FF2B5EF4-FFF2-40B4-BE49-F238E27FC236}">
                <a16:creationId xmlns:a16="http://schemas.microsoft.com/office/drawing/2014/main" id="{14157FB0-D34E-423F-A8D1-AD56F595D9FB}"/>
              </a:ext>
            </a:extLst>
          </p:cNvPr>
          <p:cNvSpPr/>
          <p:nvPr/>
        </p:nvSpPr>
        <p:spPr>
          <a:xfrm>
            <a:off x="184642" y="1411889"/>
            <a:ext cx="1438373"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1" dirty="0"/>
              <a:t>推导过程：</a:t>
            </a:r>
            <a:endParaRPr lang="en-US" b="1" dirty="0"/>
          </a:p>
        </p:txBody>
      </p:sp>
      <p:graphicFrame>
        <p:nvGraphicFramePr>
          <p:cNvPr id="45" name="对象 44">
            <a:extLst>
              <a:ext uri="{FF2B5EF4-FFF2-40B4-BE49-F238E27FC236}">
                <a16:creationId xmlns:a16="http://schemas.microsoft.com/office/drawing/2014/main" id="{697DEF7E-9DE1-40A1-8E48-69A25D5E5D18}"/>
              </a:ext>
            </a:extLst>
          </p:cNvPr>
          <p:cNvGraphicFramePr>
            <a:graphicFrameLocks noChangeAspect="1"/>
          </p:cNvGraphicFramePr>
          <p:nvPr>
            <p:extLst>
              <p:ext uri="{D42A27DB-BD31-4B8C-83A1-F6EECF244321}">
                <p14:modId xmlns:p14="http://schemas.microsoft.com/office/powerpoint/2010/main" val="2174791601"/>
              </p:ext>
            </p:extLst>
          </p:nvPr>
        </p:nvGraphicFramePr>
        <p:xfrm>
          <a:off x="7870388" y="4184188"/>
          <a:ext cx="3692525" cy="642937"/>
        </p:xfrm>
        <a:graphic>
          <a:graphicData uri="http://schemas.openxmlformats.org/presentationml/2006/ole">
            <mc:AlternateContent xmlns:mc="http://schemas.openxmlformats.org/markup-compatibility/2006">
              <mc:Choice xmlns:v="urn:schemas-microsoft-com:vml" Requires="v">
                <p:oleObj spid="_x0000_s61643" name="Equation" r:id="rId11" imgW="2336760" imgH="406080" progId="Equation.DSMT4">
                  <p:embed/>
                </p:oleObj>
              </mc:Choice>
              <mc:Fallback>
                <p:oleObj name="Equation" r:id="rId11" imgW="2336760" imgH="406080" progId="Equation.DSMT4">
                  <p:embed/>
                  <p:pic>
                    <p:nvPicPr>
                      <p:cNvPr id="21" name="对象 20"/>
                      <p:cNvPicPr>
                        <a:picLocks noChangeAspect="1" noChangeArrowheads="1"/>
                      </p:cNvPicPr>
                      <p:nvPr/>
                    </p:nvPicPr>
                    <p:blipFill>
                      <a:blip r:embed="rId12"/>
                      <a:srcRect/>
                      <a:stretch>
                        <a:fillRect/>
                      </a:stretch>
                    </p:blipFill>
                    <p:spPr bwMode="auto">
                      <a:xfrm>
                        <a:off x="7870388" y="4184188"/>
                        <a:ext cx="3692525" cy="64293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accent1"/>
                        </a:solidFill>
                      </a:ln>
                    </p:spPr>
                  </p:pic>
                </p:oleObj>
              </mc:Fallback>
            </mc:AlternateContent>
          </a:graphicData>
        </a:graphic>
      </p:graphicFrame>
      <p:graphicFrame>
        <p:nvGraphicFramePr>
          <p:cNvPr id="46" name="对象 45">
            <a:extLst>
              <a:ext uri="{FF2B5EF4-FFF2-40B4-BE49-F238E27FC236}">
                <a16:creationId xmlns:a16="http://schemas.microsoft.com/office/drawing/2014/main" id="{753CB6E9-ECEB-46FC-B538-FAC0C6D01135}"/>
              </a:ext>
            </a:extLst>
          </p:cNvPr>
          <p:cNvGraphicFramePr>
            <a:graphicFrameLocks noChangeAspect="1"/>
          </p:cNvGraphicFramePr>
          <p:nvPr>
            <p:extLst>
              <p:ext uri="{D42A27DB-BD31-4B8C-83A1-F6EECF244321}">
                <p14:modId xmlns:p14="http://schemas.microsoft.com/office/powerpoint/2010/main" val="1996641170"/>
              </p:ext>
            </p:extLst>
          </p:nvPr>
        </p:nvGraphicFramePr>
        <p:xfrm>
          <a:off x="9488173" y="4941228"/>
          <a:ext cx="2074740" cy="1273587"/>
        </p:xfrm>
        <a:graphic>
          <a:graphicData uri="http://schemas.openxmlformats.org/presentationml/2006/ole">
            <mc:AlternateContent xmlns:mc="http://schemas.openxmlformats.org/markup-compatibility/2006">
              <mc:Choice xmlns:v="urn:schemas-microsoft-com:vml" Requires="v">
                <p:oleObj spid="_x0000_s61644" name="Equation" r:id="rId13" imgW="1574640" imgH="965160" progId="Equation.DSMT4">
                  <p:embed/>
                </p:oleObj>
              </mc:Choice>
              <mc:Fallback>
                <p:oleObj name="Equation" r:id="rId13" imgW="1574640" imgH="965160" progId="Equation.DSMT4">
                  <p:embed/>
                  <p:pic>
                    <p:nvPicPr>
                      <p:cNvPr id="23" name="对象 22"/>
                      <p:cNvPicPr>
                        <a:picLocks noChangeAspect="1" noChangeArrowheads="1"/>
                      </p:cNvPicPr>
                      <p:nvPr/>
                    </p:nvPicPr>
                    <p:blipFill>
                      <a:blip r:embed="rId14"/>
                      <a:srcRect/>
                      <a:stretch>
                        <a:fillRect/>
                      </a:stretch>
                    </p:blipFill>
                    <p:spPr bwMode="auto">
                      <a:xfrm>
                        <a:off x="9488173" y="4941228"/>
                        <a:ext cx="2074740" cy="127358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accent1"/>
                        </a:solidFill>
                      </a:ln>
                    </p:spPr>
                  </p:pic>
                </p:oleObj>
              </mc:Fallback>
            </mc:AlternateContent>
          </a:graphicData>
        </a:graphic>
      </p:graphicFrame>
      <p:graphicFrame>
        <p:nvGraphicFramePr>
          <p:cNvPr id="47" name="对象 46">
            <a:extLst>
              <a:ext uri="{FF2B5EF4-FFF2-40B4-BE49-F238E27FC236}">
                <a16:creationId xmlns:a16="http://schemas.microsoft.com/office/drawing/2014/main" id="{9352303F-6034-4EE0-81E3-1180D78CC003}"/>
              </a:ext>
            </a:extLst>
          </p:cNvPr>
          <p:cNvGraphicFramePr>
            <a:graphicFrameLocks noChangeAspect="1"/>
          </p:cNvGraphicFramePr>
          <p:nvPr/>
        </p:nvGraphicFramePr>
        <p:xfrm>
          <a:off x="3029855" y="4622204"/>
          <a:ext cx="987425" cy="534988"/>
        </p:xfrm>
        <a:graphic>
          <a:graphicData uri="http://schemas.openxmlformats.org/presentationml/2006/ole">
            <mc:AlternateContent xmlns:mc="http://schemas.openxmlformats.org/markup-compatibility/2006">
              <mc:Choice xmlns:v="urn:schemas-microsoft-com:vml" Requires="v">
                <p:oleObj spid="_x0000_s61645" name="Equation" r:id="rId15" imgW="749160" imgH="406080" progId="Equation.DSMT4">
                  <p:embed/>
                </p:oleObj>
              </mc:Choice>
              <mc:Fallback>
                <p:oleObj name="Equation" r:id="rId15" imgW="749160" imgH="406080" progId="Equation.DSMT4">
                  <p:embed/>
                  <p:pic>
                    <p:nvPicPr>
                      <p:cNvPr id="24" name="对象 23"/>
                      <p:cNvPicPr>
                        <a:picLocks noChangeAspect="1" noChangeArrowheads="1"/>
                      </p:cNvPicPr>
                      <p:nvPr/>
                    </p:nvPicPr>
                    <p:blipFill>
                      <a:blip r:embed="rId16"/>
                      <a:srcRect/>
                      <a:stretch>
                        <a:fillRect/>
                      </a:stretch>
                    </p:blipFill>
                    <p:spPr bwMode="auto">
                      <a:xfrm>
                        <a:off x="3029855" y="4622204"/>
                        <a:ext cx="987425" cy="534988"/>
                      </a:xfrm>
                      <a:prstGeom prst="rect">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ln>
                        <a:noFill/>
                      </a:ln>
                    </p:spPr>
                  </p:pic>
                </p:oleObj>
              </mc:Fallback>
            </mc:AlternateContent>
          </a:graphicData>
        </a:graphic>
      </p:graphicFrame>
      <p:graphicFrame>
        <p:nvGraphicFramePr>
          <p:cNvPr id="48" name="对象 47">
            <a:extLst>
              <a:ext uri="{FF2B5EF4-FFF2-40B4-BE49-F238E27FC236}">
                <a16:creationId xmlns:a16="http://schemas.microsoft.com/office/drawing/2014/main" id="{729181D6-629A-4595-BE49-416E53B88A1D}"/>
              </a:ext>
            </a:extLst>
          </p:cNvPr>
          <p:cNvGraphicFramePr>
            <a:graphicFrameLocks noChangeAspect="1"/>
          </p:cNvGraphicFramePr>
          <p:nvPr/>
        </p:nvGraphicFramePr>
        <p:xfrm>
          <a:off x="4585056" y="4910236"/>
          <a:ext cx="920750" cy="534988"/>
        </p:xfrm>
        <a:graphic>
          <a:graphicData uri="http://schemas.openxmlformats.org/presentationml/2006/ole">
            <mc:AlternateContent xmlns:mc="http://schemas.openxmlformats.org/markup-compatibility/2006">
              <mc:Choice xmlns:v="urn:schemas-microsoft-com:vml" Requires="v">
                <p:oleObj spid="_x0000_s61646" name="Equation" r:id="rId17" imgW="698400" imgH="406080" progId="Equation.DSMT4">
                  <p:embed/>
                </p:oleObj>
              </mc:Choice>
              <mc:Fallback>
                <p:oleObj name="Equation" r:id="rId17" imgW="698400" imgH="406080" progId="Equation.DSMT4">
                  <p:embed/>
                  <p:pic>
                    <p:nvPicPr>
                      <p:cNvPr id="25" name="对象 24"/>
                      <p:cNvPicPr>
                        <a:picLocks noChangeAspect="1" noChangeArrowheads="1"/>
                      </p:cNvPicPr>
                      <p:nvPr/>
                    </p:nvPicPr>
                    <p:blipFill>
                      <a:blip r:embed="rId18"/>
                      <a:srcRect/>
                      <a:stretch>
                        <a:fillRect/>
                      </a:stretch>
                    </p:blipFill>
                    <p:spPr bwMode="auto">
                      <a:xfrm>
                        <a:off x="4585056" y="4910236"/>
                        <a:ext cx="920750" cy="5349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noFill/>
                      </a:ln>
                    </p:spPr>
                  </p:pic>
                </p:oleObj>
              </mc:Fallback>
            </mc:AlternateContent>
          </a:graphicData>
        </a:graphic>
      </p:graphicFrame>
      <p:graphicFrame>
        <p:nvGraphicFramePr>
          <p:cNvPr id="49" name="对象 48">
            <a:extLst>
              <a:ext uri="{FF2B5EF4-FFF2-40B4-BE49-F238E27FC236}">
                <a16:creationId xmlns:a16="http://schemas.microsoft.com/office/drawing/2014/main" id="{4ACA1BC8-161D-4922-AF83-477F2FC1AFA4}"/>
              </a:ext>
            </a:extLst>
          </p:cNvPr>
          <p:cNvGraphicFramePr>
            <a:graphicFrameLocks noChangeAspect="1"/>
          </p:cNvGraphicFramePr>
          <p:nvPr>
            <p:extLst>
              <p:ext uri="{D42A27DB-BD31-4B8C-83A1-F6EECF244321}">
                <p14:modId xmlns:p14="http://schemas.microsoft.com/office/powerpoint/2010/main" val="1799764378"/>
              </p:ext>
            </p:extLst>
          </p:nvPr>
        </p:nvGraphicFramePr>
        <p:xfrm>
          <a:off x="5348128" y="2353247"/>
          <a:ext cx="3946525" cy="635000"/>
        </p:xfrm>
        <a:graphic>
          <a:graphicData uri="http://schemas.openxmlformats.org/presentationml/2006/ole">
            <mc:AlternateContent xmlns:mc="http://schemas.openxmlformats.org/markup-compatibility/2006">
              <mc:Choice xmlns:v="urn:schemas-microsoft-com:vml" Requires="v">
                <p:oleObj spid="_x0000_s61647" name="Equation" r:id="rId19" imgW="2997000" imgH="482400" progId="Equation.DSMT4">
                  <p:embed/>
                </p:oleObj>
              </mc:Choice>
              <mc:Fallback>
                <p:oleObj name="Equation" r:id="rId19" imgW="2997000" imgH="482400" progId="Equation.DSMT4">
                  <p:embed/>
                  <p:pic>
                    <p:nvPicPr>
                      <p:cNvPr id="30" name="对象 29"/>
                      <p:cNvPicPr>
                        <a:picLocks noChangeAspect="1" noChangeArrowheads="1"/>
                      </p:cNvPicPr>
                      <p:nvPr/>
                    </p:nvPicPr>
                    <p:blipFill>
                      <a:blip r:embed="rId20"/>
                      <a:srcRect/>
                      <a:stretch>
                        <a:fillRect/>
                      </a:stretch>
                    </p:blipFill>
                    <p:spPr bwMode="auto">
                      <a:xfrm>
                        <a:off x="5348128" y="2353247"/>
                        <a:ext cx="3946525" cy="635000"/>
                      </a:xfrm>
                      <a:prstGeom prst="rect">
                        <a:avLst/>
                      </a:prstGeom>
                      <a:noFill/>
                      <a:ln>
                        <a:noFill/>
                      </a:ln>
                    </p:spPr>
                  </p:pic>
                </p:oleObj>
              </mc:Fallback>
            </mc:AlternateContent>
          </a:graphicData>
        </a:graphic>
      </p:graphicFrame>
      <p:graphicFrame>
        <p:nvGraphicFramePr>
          <p:cNvPr id="50" name="对象 49">
            <a:extLst>
              <a:ext uri="{FF2B5EF4-FFF2-40B4-BE49-F238E27FC236}">
                <a16:creationId xmlns:a16="http://schemas.microsoft.com/office/drawing/2014/main" id="{090BF451-5765-4277-BCFE-C8AFCA0CC3F2}"/>
              </a:ext>
            </a:extLst>
          </p:cNvPr>
          <p:cNvGraphicFramePr>
            <a:graphicFrameLocks noChangeAspect="1"/>
          </p:cNvGraphicFramePr>
          <p:nvPr>
            <p:extLst>
              <p:ext uri="{D42A27DB-BD31-4B8C-83A1-F6EECF244321}">
                <p14:modId xmlns:p14="http://schemas.microsoft.com/office/powerpoint/2010/main" val="4005438313"/>
              </p:ext>
            </p:extLst>
          </p:nvPr>
        </p:nvGraphicFramePr>
        <p:xfrm>
          <a:off x="4768642" y="1270400"/>
          <a:ext cx="1553342" cy="661341"/>
        </p:xfrm>
        <a:graphic>
          <a:graphicData uri="http://schemas.openxmlformats.org/presentationml/2006/ole">
            <mc:AlternateContent xmlns:mc="http://schemas.openxmlformats.org/markup-compatibility/2006">
              <mc:Choice xmlns:v="urn:schemas-microsoft-com:vml" Requires="v">
                <p:oleObj spid="_x0000_s61648" name="Equation" r:id="rId21" imgW="1041120" imgH="444240" progId="Equation.DSMT4">
                  <p:embed/>
                </p:oleObj>
              </mc:Choice>
              <mc:Fallback>
                <p:oleObj name="Equation" r:id="rId21" imgW="1041120" imgH="444240" progId="Equation.DSMT4">
                  <p:embed/>
                  <p:pic>
                    <p:nvPicPr>
                      <p:cNvPr id="35" name="对象 34"/>
                      <p:cNvPicPr>
                        <a:picLocks noChangeAspect="1" noChangeArrowheads="1"/>
                      </p:cNvPicPr>
                      <p:nvPr/>
                    </p:nvPicPr>
                    <p:blipFill>
                      <a:blip r:embed="rId22"/>
                      <a:srcRect/>
                      <a:stretch>
                        <a:fillRect/>
                      </a:stretch>
                    </p:blipFill>
                    <p:spPr bwMode="auto">
                      <a:xfrm>
                        <a:off x="4768642" y="1270400"/>
                        <a:ext cx="1553342" cy="661341"/>
                      </a:xfrm>
                      <a:prstGeom prst="rect">
                        <a:avLst/>
                      </a:prstGeom>
                      <a:noFill/>
                      <a:ln>
                        <a:noFill/>
                      </a:ln>
                    </p:spPr>
                  </p:pic>
                </p:oleObj>
              </mc:Fallback>
            </mc:AlternateContent>
          </a:graphicData>
        </a:graphic>
      </p:graphicFrame>
      <p:sp>
        <p:nvSpPr>
          <p:cNvPr id="51" name="矩形 50">
            <a:extLst>
              <a:ext uri="{FF2B5EF4-FFF2-40B4-BE49-F238E27FC236}">
                <a16:creationId xmlns:a16="http://schemas.microsoft.com/office/drawing/2014/main" id="{48EC541F-2E32-4EF4-983C-16B931C3B7A9}"/>
              </a:ext>
            </a:extLst>
          </p:cNvPr>
          <p:cNvSpPr/>
          <p:nvPr/>
        </p:nvSpPr>
        <p:spPr>
          <a:xfrm>
            <a:off x="2357345" y="1932200"/>
            <a:ext cx="6859351" cy="400110"/>
          </a:xfrm>
          <a:prstGeom prst="rect">
            <a:avLst/>
          </a:prstGeom>
        </p:spPr>
        <p:txBody>
          <a:bodyPr wrap="square">
            <a:spAutoFit/>
          </a:bodyPr>
          <a:lstStyle/>
          <a:p>
            <a:r>
              <a:rPr lang="zh-CN" altLang="en-US" dirty="0"/>
              <a:t>已知斜率，已知两端的两个交点</a:t>
            </a:r>
            <a:r>
              <a:rPr lang="el-GR" altLang="zh-CN" i="1" dirty="0">
                <a:latin typeface="Times New Roman" panose="02020603050405020304" pitchFamily="18" charset="0"/>
                <a:cs typeface="Times New Roman" panose="02020603050405020304" pitchFamily="18" charset="0"/>
              </a:rPr>
              <a:t>ω</a:t>
            </a:r>
            <a:r>
              <a:rPr lang="en-US" altLang="zh-CN" baseline="-25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和</a:t>
            </a:r>
            <a:r>
              <a:rPr lang="el-GR" altLang="zh-CN" i="1" dirty="0">
                <a:latin typeface="Times New Roman" panose="02020603050405020304" pitchFamily="18" charset="0"/>
                <a:cs typeface="Times New Roman" panose="02020603050405020304" pitchFamily="18" charset="0"/>
              </a:rPr>
              <a:t>ω</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，求取</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和</a:t>
            </a:r>
            <a:r>
              <a:rPr lang="en-US" altLang="zh-CN" sz="2000"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endParaRPr lang="en-US" altLang="zh-CN" baseline="-25000" dirty="0">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8D880364-B52E-4E21-9218-6E415AEDE7A9}"/>
              </a:ext>
            </a:extLst>
          </p:cNvPr>
          <p:cNvSpPr/>
          <p:nvPr/>
        </p:nvSpPr>
        <p:spPr>
          <a:xfrm>
            <a:off x="5989994" y="4251234"/>
            <a:ext cx="1817371" cy="646331"/>
          </a:xfrm>
          <a:prstGeom prst="rect">
            <a:avLst/>
          </a:prstGeom>
        </p:spPr>
        <p:txBody>
          <a:bodyPr wrap="square">
            <a:spAutoFit/>
          </a:bodyPr>
          <a:lstStyle/>
          <a:p>
            <a:r>
              <a:rPr lang="zh-CN" altLang="en-US" dirty="0"/>
              <a:t>查表并对误差系数</a:t>
            </a:r>
            <a:r>
              <a:rPr lang="en-US" altLang="zh-CN" i="1"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2</a:t>
            </a:r>
            <a:r>
              <a:rPr lang="zh-CN" altLang="en-US" dirty="0"/>
              <a:t>简化可得</a:t>
            </a:r>
          </a:p>
        </p:txBody>
      </p:sp>
      <p:sp>
        <p:nvSpPr>
          <p:cNvPr id="53" name="矩形 52">
            <a:extLst>
              <a:ext uri="{FF2B5EF4-FFF2-40B4-BE49-F238E27FC236}">
                <a16:creationId xmlns:a16="http://schemas.microsoft.com/office/drawing/2014/main" id="{482FBDCB-0A78-40A7-9690-3FA5A21B1AB5}"/>
              </a:ext>
            </a:extLst>
          </p:cNvPr>
          <p:cNvSpPr/>
          <p:nvPr/>
        </p:nvSpPr>
        <p:spPr>
          <a:xfrm>
            <a:off x="3408153" y="3030903"/>
            <a:ext cx="1495922" cy="369332"/>
          </a:xfrm>
          <a:prstGeom prst="rect">
            <a:avLst/>
          </a:prstGeom>
        </p:spPr>
        <p:txBody>
          <a:bodyPr wrap="none">
            <a:spAutoFit/>
          </a:bodyPr>
          <a:lstStyle/>
          <a:p>
            <a:r>
              <a:rPr lang="zh-CN" altLang="en-US" dirty="0"/>
              <a:t>由</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20</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a:t>
            </a:r>
            <a:r>
              <a:rPr lang="zh-CN" altLang="en-US" dirty="0"/>
              <a:t>可得</a:t>
            </a:r>
          </a:p>
        </p:txBody>
      </p:sp>
      <p:sp>
        <p:nvSpPr>
          <p:cNvPr id="54" name="矩形 53">
            <a:extLst>
              <a:ext uri="{FF2B5EF4-FFF2-40B4-BE49-F238E27FC236}">
                <a16:creationId xmlns:a16="http://schemas.microsoft.com/office/drawing/2014/main" id="{67149399-CB50-4631-8260-965FF5BA467B}"/>
              </a:ext>
            </a:extLst>
          </p:cNvPr>
          <p:cNvSpPr/>
          <p:nvPr/>
        </p:nvSpPr>
        <p:spPr>
          <a:xfrm>
            <a:off x="3408087" y="2486984"/>
            <a:ext cx="1495922" cy="369332"/>
          </a:xfrm>
          <a:prstGeom prst="rect">
            <a:avLst/>
          </a:prstGeom>
        </p:spPr>
        <p:txBody>
          <a:bodyPr wrap="none">
            <a:spAutoFit/>
          </a:bodyPr>
          <a:lstStyle/>
          <a:p>
            <a:r>
              <a:rPr lang="zh-CN" altLang="en-US" dirty="0"/>
              <a:t>由</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40</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a:t>
            </a:r>
            <a:r>
              <a:rPr lang="zh-CN" altLang="en-US" dirty="0"/>
              <a:t>可得</a:t>
            </a:r>
          </a:p>
        </p:txBody>
      </p:sp>
      <p:sp>
        <p:nvSpPr>
          <p:cNvPr id="55" name="矩形 54">
            <a:extLst>
              <a:ext uri="{FF2B5EF4-FFF2-40B4-BE49-F238E27FC236}">
                <a16:creationId xmlns:a16="http://schemas.microsoft.com/office/drawing/2014/main" id="{05A61610-54AC-4368-AE8E-B73AEA430321}"/>
              </a:ext>
            </a:extLst>
          </p:cNvPr>
          <p:cNvSpPr/>
          <p:nvPr/>
        </p:nvSpPr>
        <p:spPr>
          <a:xfrm>
            <a:off x="1644460" y="1441617"/>
            <a:ext cx="3259615" cy="369332"/>
          </a:xfrm>
          <a:prstGeom prst="rect">
            <a:avLst/>
          </a:prstGeom>
        </p:spPr>
        <p:txBody>
          <a:bodyPr wrap="square">
            <a:spAutoFit/>
          </a:bodyPr>
          <a:lstStyle/>
          <a:p>
            <a:r>
              <a:rPr lang="zh-CN" altLang="en-US" dirty="0"/>
              <a:t>由</a:t>
            </a:r>
            <a:r>
              <a:rPr lang="en-US" altLang="zh-CN" dirty="0">
                <a:latin typeface="Times New Roman" panose="02020603050405020304" pitchFamily="18" charset="0"/>
                <a:cs typeface="Times New Roman" panose="02020603050405020304" pitchFamily="18" charset="0"/>
              </a:rPr>
              <a:t>Bode</a:t>
            </a:r>
            <a:r>
              <a:rPr lang="zh-CN" altLang="en-US" dirty="0"/>
              <a:t>图可得被控对象传函为</a:t>
            </a:r>
          </a:p>
        </p:txBody>
      </p:sp>
      <p:graphicFrame>
        <p:nvGraphicFramePr>
          <p:cNvPr id="56" name="对象 55">
            <a:extLst>
              <a:ext uri="{FF2B5EF4-FFF2-40B4-BE49-F238E27FC236}">
                <a16:creationId xmlns:a16="http://schemas.microsoft.com/office/drawing/2014/main" id="{562D5CD8-3BC4-479B-9BBD-DE6B8A030833}"/>
              </a:ext>
            </a:extLst>
          </p:cNvPr>
          <p:cNvGraphicFramePr>
            <a:graphicFrameLocks noChangeAspect="1"/>
          </p:cNvGraphicFramePr>
          <p:nvPr>
            <p:extLst>
              <p:ext uri="{D42A27DB-BD31-4B8C-83A1-F6EECF244321}">
                <p14:modId xmlns:p14="http://schemas.microsoft.com/office/powerpoint/2010/main" val="1982242913"/>
              </p:ext>
            </p:extLst>
          </p:nvPr>
        </p:nvGraphicFramePr>
        <p:xfrm>
          <a:off x="5348128" y="2910255"/>
          <a:ext cx="3830638" cy="635000"/>
        </p:xfrm>
        <a:graphic>
          <a:graphicData uri="http://schemas.openxmlformats.org/presentationml/2006/ole">
            <mc:AlternateContent xmlns:mc="http://schemas.openxmlformats.org/markup-compatibility/2006">
              <mc:Choice xmlns:v="urn:schemas-microsoft-com:vml" Requires="v">
                <p:oleObj spid="_x0000_s61649" name="Equation" r:id="rId23" imgW="2908080" imgH="482400" progId="Equation.DSMT4">
                  <p:embed/>
                </p:oleObj>
              </mc:Choice>
              <mc:Fallback>
                <p:oleObj name="Equation" r:id="rId23" imgW="2908080" imgH="482400" progId="Equation.DSMT4">
                  <p:embed/>
                  <p:pic>
                    <p:nvPicPr>
                      <p:cNvPr id="39" name="对象 38"/>
                      <p:cNvPicPr>
                        <a:picLocks noChangeAspect="1" noChangeArrowheads="1"/>
                      </p:cNvPicPr>
                      <p:nvPr/>
                    </p:nvPicPr>
                    <p:blipFill>
                      <a:blip r:embed="rId24"/>
                      <a:srcRect/>
                      <a:stretch>
                        <a:fillRect/>
                      </a:stretch>
                    </p:blipFill>
                    <p:spPr bwMode="auto">
                      <a:xfrm>
                        <a:off x="5348128" y="2910255"/>
                        <a:ext cx="3830638" cy="635000"/>
                      </a:xfrm>
                      <a:prstGeom prst="rect">
                        <a:avLst/>
                      </a:prstGeom>
                      <a:noFill/>
                      <a:ln>
                        <a:noFill/>
                      </a:ln>
                    </p:spPr>
                  </p:pic>
                </p:oleObj>
              </mc:Fallback>
            </mc:AlternateContent>
          </a:graphicData>
        </a:graphic>
      </p:graphicFrame>
      <p:graphicFrame>
        <p:nvGraphicFramePr>
          <p:cNvPr id="57" name="对象 56">
            <a:extLst>
              <a:ext uri="{FF2B5EF4-FFF2-40B4-BE49-F238E27FC236}">
                <a16:creationId xmlns:a16="http://schemas.microsoft.com/office/drawing/2014/main" id="{3BC1F6AE-0973-4C87-9B08-BAC22A658421}"/>
              </a:ext>
            </a:extLst>
          </p:cNvPr>
          <p:cNvGraphicFramePr>
            <a:graphicFrameLocks noChangeAspect="1"/>
          </p:cNvGraphicFramePr>
          <p:nvPr>
            <p:extLst>
              <p:ext uri="{D42A27DB-BD31-4B8C-83A1-F6EECF244321}">
                <p14:modId xmlns:p14="http://schemas.microsoft.com/office/powerpoint/2010/main" val="3642774584"/>
              </p:ext>
            </p:extLst>
          </p:nvPr>
        </p:nvGraphicFramePr>
        <p:xfrm>
          <a:off x="5589583" y="3456948"/>
          <a:ext cx="6038850" cy="635000"/>
        </p:xfrm>
        <a:graphic>
          <a:graphicData uri="http://schemas.openxmlformats.org/presentationml/2006/ole">
            <mc:AlternateContent xmlns:mc="http://schemas.openxmlformats.org/markup-compatibility/2006">
              <mc:Choice xmlns:v="urn:schemas-microsoft-com:vml" Requires="v">
                <p:oleObj spid="_x0000_s61650" name="Equation" r:id="rId25" imgW="4584600" imgH="482400" progId="Equation.DSMT4">
                  <p:embed/>
                </p:oleObj>
              </mc:Choice>
              <mc:Fallback>
                <p:oleObj name="Equation" r:id="rId25" imgW="4584600" imgH="482400" progId="Equation.DSMT4">
                  <p:embed/>
                  <p:pic>
                    <p:nvPicPr>
                      <p:cNvPr id="40" name="对象 39"/>
                      <p:cNvPicPr>
                        <a:picLocks noChangeAspect="1" noChangeArrowheads="1"/>
                      </p:cNvPicPr>
                      <p:nvPr/>
                    </p:nvPicPr>
                    <p:blipFill>
                      <a:blip r:embed="rId26"/>
                      <a:srcRect/>
                      <a:stretch>
                        <a:fillRect/>
                      </a:stretch>
                    </p:blipFill>
                    <p:spPr bwMode="auto">
                      <a:xfrm>
                        <a:off x="5589583" y="3456948"/>
                        <a:ext cx="6038850" cy="635000"/>
                      </a:xfrm>
                      <a:prstGeom prst="rect">
                        <a:avLst/>
                      </a:prstGeom>
                      <a:noFill/>
                      <a:ln>
                        <a:noFill/>
                      </a:ln>
                    </p:spPr>
                  </p:pic>
                </p:oleObj>
              </mc:Fallback>
            </mc:AlternateContent>
          </a:graphicData>
        </a:graphic>
      </p:graphicFrame>
      <p:sp>
        <p:nvSpPr>
          <p:cNvPr id="58" name="矩形 57">
            <a:extLst>
              <a:ext uri="{FF2B5EF4-FFF2-40B4-BE49-F238E27FC236}">
                <a16:creationId xmlns:a16="http://schemas.microsoft.com/office/drawing/2014/main" id="{95A0145D-5443-47F3-9019-D125C623DB6D}"/>
              </a:ext>
            </a:extLst>
          </p:cNvPr>
          <p:cNvSpPr/>
          <p:nvPr/>
        </p:nvSpPr>
        <p:spPr>
          <a:xfrm>
            <a:off x="3382281" y="3472843"/>
            <a:ext cx="2086644" cy="646331"/>
          </a:xfrm>
          <a:prstGeom prst="rect">
            <a:avLst/>
          </a:prstGeom>
        </p:spPr>
        <p:txBody>
          <a:bodyPr wrap="square">
            <a:spAutoFit/>
          </a:bodyPr>
          <a:lstStyle/>
          <a:p>
            <a:r>
              <a:rPr lang="zh-CN" altLang="en-US" dirty="0"/>
              <a:t>由</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20</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和</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40</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a:t>
            </a:r>
            <a:r>
              <a:rPr lang="zh-CN" altLang="en-US" dirty="0"/>
              <a:t>在</a:t>
            </a:r>
            <a:r>
              <a:rPr lang="el-GR" altLang="zh-CN" i="1" dirty="0">
                <a:latin typeface="Times New Roman" panose="02020603050405020304" pitchFamily="18" charset="0"/>
                <a:cs typeface="Times New Roman" panose="02020603050405020304" pitchFamily="18" charset="0"/>
              </a:rPr>
              <a:t>ω</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处相交</a:t>
            </a:r>
            <a:r>
              <a:rPr lang="zh-CN" altLang="en-US" dirty="0"/>
              <a:t>可得</a:t>
            </a:r>
          </a:p>
        </p:txBody>
      </p:sp>
      <p:sp>
        <p:nvSpPr>
          <p:cNvPr id="59" name="矩形 58">
            <a:extLst>
              <a:ext uri="{FF2B5EF4-FFF2-40B4-BE49-F238E27FC236}">
                <a16:creationId xmlns:a16="http://schemas.microsoft.com/office/drawing/2014/main" id="{51D9161A-0A4A-4007-B00E-6AC096B8009E}"/>
              </a:ext>
            </a:extLst>
          </p:cNvPr>
          <p:cNvSpPr/>
          <p:nvPr/>
        </p:nvSpPr>
        <p:spPr>
          <a:xfrm>
            <a:off x="6948450" y="5425845"/>
            <a:ext cx="2989490" cy="677108"/>
          </a:xfrm>
          <a:prstGeom prst="rect">
            <a:avLst/>
          </a:prstGeom>
        </p:spPr>
        <p:txBody>
          <a:bodyPr wrap="square">
            <a:spAutoFit/>
          </a:bodyPr>
          <a:lstStyle/>
          <a:p>
            <a:r>
              <a:rPr lang="zh-CN" altLang="en-US" dirty="0"/>
              <a:t>带入</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和</a:t>
            </a:r>
            <a:r>
              <a:rPr lang="en-US" altLang="zh-CN" sz="2000"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的值可得</a:t>
            </a:r>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7546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par>
                                <p:cTn id="29" presetID="10"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500"/>
                                        <p:tgtEl>
                                          <p:spTgt spid="58"/>
                                        </p:tgtEl>
                                      </p:cBhvr>
                                    </p:animEffect>
                                  </p:childTnLst>
                                </p:cTn>
                              </p:par>
                              <p:par>
                                <p:cTn id="45" presetID="10"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8" grpId="0"/>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14</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 Box 58">
            <a:extLst>
              <a:ext uri="{FF2B5EF4-FFF2-40B4-BE49-F238E27FC236}">
                <a16:creationId xmlns:a16="http://schemas.microsoft.com/office/drawing/2014/main" id="{F49BE00C-9BEC-4E77-8E0B-083661FCADBD}"/>
              </a:ext>
            </a:extLst>
          </p:cNvPr>
          <p:cNvSpPr txBox="1">
            <a:spLocks noChangeArrowheads="1"/>
          </p:cNvSpPr>
          <p:nvPr/>
        </p:nvSpPr>
        <p:spPr bwMode="auto">
          <a:xfrm>
            <a:off x="217035" y="786066"/>
            <a:ext cx="784631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ctr" eaLnBrk="0" hangingPunct="0">
              <a:defRPr sz="2400" b="1">
                <a:solidFill>
                  <a:schemeClr val="lt1"/>
                </a:solidFill>
                <a:latin typeface="楷体" pitchFamily="49" charset="-122"/>
                <a:ea typeface="楷体" pitchFamily="49" charset="-122"/>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l"/>
            <a:r>
              <a:rPr lang="zh-CN" altLang="en-US" sz="2800" dirty="0">
                <a:solidFill>
                  <a:schemeClr val="tx1"/>
                </a:solidFill>
              </a:rPr>
              <a:t>三、动态误差系数</a:t>
            </a:r>
            <a:r>
              <a:rPr lang="en-US" altLang="zh-CN" sz="2800" dirty="0">
                <a:solidFill>
                  <a:schemeClr val="tx1"/>
                </a:solidFill>
              </a:rPr>
              <a:t>--</a:t>
            </a:r>
            <a:r>
              <a:rPr lang="zh-CN" altLang="en-US" sz="2800" dirty="0">
                <a:solidFill>
                  <a:schemeClr val="tx1"/>
                </a:solidFill>
              </a:rPr>
              <a:t>图解法（</a:t>
            </a:r>
            <a:r>
              <a:rPr lang="en-US" altLang="zh-CN" sz="2800" dirty="0">
                <a:solidFill>
                  <a:schemeClr val="tx1"/>
                </a:solidFill>
              </a:rPr>
              <a:t>II</a:t>
            </a:r>
            <a:r>
              <a:rPr lang="zh-CN" altLang="en-US" sz="2800" dirty="0">
                <a:solidFill>
                  <a:schemeClr val="tx1"/>
                </a:solidFill>
              </a:rPr>
              <a:t>型系统）</a:t>
            </a:r>
          </a:p>
        </p:txBody>
      </p:sp>
      <p:sp>
        <p:nvSpPr>
          <p:cNvPr id="60" name="TextBox 33">
            <a:extLst>
              <a:ext uri="{FF2B5EF4-FFF2-40B4-BE49-F238E27FC236}">
                <a16:creationId xmlns:a16="http://schemas.microsoft.com/office/drawing/2014/main" id="{925F6408-4109-4141-B654-764BF7D9FCC9}"/>
              </a:ext>
            </a:extLst>
          </p:cNvPr>
          <p:cNvSpPr txBox="1"/>
          <p:nvPr/>
        </p:nvSpPr>
        <p:spPr>
          <a:xfrm>
            <a:off x="97630" y="1988840"/>
            <a:ext cx="3571900" cy="369332"/>
          </a:xfrm>
          <a:prstGeom prst="rect">
            <a:avLst/>
          </a:prstGeom>
          <a:noFill/>
        </p:spPr>
        <p:txBody>
          <a:bodyPr wrap="square" rtlCol="0">
            <a:spAutoFit/>
          </a:bodyPr>
          <a:lstStyle/>
          <a:p>
            <a:pPr algn="ctr"/>
            <a:r>
              <a:rPr lang="en-US" altLang="zh-CN" b="1" dirty="0">
                <a:latin typeface="Times New Roman" pitchFamily="18" charset="0"/>
                <a:cs typeface="Times New Roman" pitchFamily="18" charset="0"/>
              </a:rPr>
              <a:t>II </a:t>
            </a:r>
            <a:r>
              <a:rPr lang="zh-CN" altLang="en-US" b="1" dirty="0"/>
              <a:t>型系统</a:t>
            </a:r>
          </a:p>
        </p:txBody>
      </p:sp>
      <p:grpSp>
        <p:nvGrpSpPr>
          <p:cNvPr id="61" name="组合 60">
            <a:extLst>
              <a:ext uri="{FF2B5EF4-FFF2-40B4-BE49-F238E27FC236}">
                <a16:creationId xmlns:a16="http://schemas.microsoft.com/office/drawing/2014/main" id="{61864365-9538-461F-BCFA-A80E6B393AF9}"/>
              </a:ext>
            </a:extLst>
          </p:cNvPr>
          <p:cNvGrpSpPr/>
          <p:nvPr/>
        </p:nvGrpSpPr>
        <p:grpSpPr>
          <a:xfrm>
            <a:off x="193456" y="2539910"/>
            <a:ext cx="6929486" cy="3260815"/>
            <a:chOff x="1000100" y="2348880"/>
            <a:chExt cx="6929486" cy="3260815"/>
          </a:xfrm>
        </p:grpSpPr>
        <p:grpSp>
          <p:nvGrpSpPr>
            <p:cNvPr id="62" name="组合 61">
              <a:extLst>
                <a:ext uri="{FF2B5EF4-FFF2-40B4-BE49-F238E27FC236}">
                  <a16:creationId xmlns:a16="http://schemas.microsoft.com/office/drawing/2014/main" id="{DDD27394-6154-4B11-A1DF-35098FEAB9A6}"/>
                </a:ext>
              </a:extLst>
            </p:cNvPr>
            <p:cNvGrpSpPr/>
            <p:nvPr/>
          </p:nvGrpSpPr>
          <p:grpSpPr>
            <a:xfrm>
              <a:off x="1000100" y="2348880"/>
              <a:ext cx="6929486" cy="3260815"/>
              <a:chOff x="1000100" y="2348880"/>
              <a:chExt cx="6929486" cy="3260815"/>
            </a:xfrm>
          </p:grpSpPr>
          <p:cxnSp>
            <p:nvCxnSpPr>
              <p:cNvPr id="64" name="直接箭头连接符 63">
                <a:extLst>
                  <a:ext uri="{FF2B5EF4-FFF2-40B4-BE49-F238E27FC236}">
                    <a16:creationId xmlns:a16="http://schemas.microsoft.com/office/drawing/2014/main" id="{953C6791-C850-42FA-AA62-C7359AB34C40}"/>
                  </a:ext>
                </a:extLst>
              </p:cNvPr>
              <p:cNvCxnSpPr/>
              <p:nvPr/>
            </p:nvCxnSpPr>
            <p:spPr>
              <a:xfrm>
                <a:off x="1142976" y="4989684"/>
                <a:ext cx="6786610" cy="0"/>
              </a:xfrm>
              <a:prstGeom prst="straightConnector1">
                <a:avLst/>
              </a:prstGeom>
              <a:ln w="38100" cmpd="sng">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9CCB998A-C1BA-4275-AE9A-6F09E02D38B0}"/>
                  </a:ext>
                </a:extLst>
              </p:cNvPr>
              <p:cNvCxnSpPr/>
              <p:nvPr/>
            </p:nvCxnSpPr>
            <p:spPr>
              <a:xfrm>
                <a:off x="2786050" y="2348880"/>
                <a:ext cx="2520586" cy="2679780"/>
              </a:xfrm>
              <a:prstGeom prst="line">
                <a:avLst/>
              </a:prstGeom>
              <a:ln w="635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02DB7AA3-EEA7-44EF-B06C-854DF2FDA895}"/>
                  </a:ext>
                </a:extLst>
              </p:cNvPr>
              <p:cNvCxnSpPr/>
              <p:nvPr/>
            </p:nvCxnSpPr>
            <p:spPr>
              <a:xfrm>
                <a:off x="2786050" y="2348880"/>
                <a:ext cx="1428760" cy="1508748"/>
              </a:xfrm>
              <a:prstGeom prst="line">
                <a:avLst/>
              </a:prstGeom>
              <a:ln w="698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27">
                <a:extLst>
                  <a:ext uri="{FF2B5EF4-FFF2-40B4-BE49-F238E27FC236}">
                    <a16:creationId xmlns:a16="http://schemas.microsoft.com/office/drawing/2014/main" id="{59134B58-9187-4F1F-9AEF-3B0AC274BEE3}"/>
                  </a:ext>
                </a:extLst>
              </p:cNvPr>
              <p:cNvSpPr txBox="1"/>
              <p:nvPr/>
            </p:nvSpPr>
            <p:spPr>
              <a:xfrm>
                <a:off x="2500298" y="3500438"/>
                <a:ext cx="1357322" cy="369332"/>
              </a:xfrm>
              <a:prstGeom prst="rect">
                <a:avLst/>
              </a:prstGeom>
              <a:noFill/>
            </p:spPr>
            <p:txBody>
              <a:bodyPr wrap="square" rtlCol="0">
                <a:spAutoFit/>
              </a:bodyPr>
              <a:lstStyle/>
              <a:p>
                <a:r>
                  <a:rPr lang="en-US" altLang="zh-CN" dirty="0"/>
                  <a:t>-</a:t>
                </a:r>
                <a:r>
                  <a:rPr lang="en-US" altLang="zh-CN" dirty="0">
                    <a:latin typeface="Times New Roman" panose="02020603050405020304" pitchFamily="18" charset="0"/>
                    <a:cs typeface="Times New Roman" panose="02020603050405020304" pitchFamily="18" charset="0"/>
                  </a:rPr>
                  <a:t>40dB/</a:t>
                </a:r>
                <a:r>
                  <a:rPr lang="en-US" altLang="zh-CN" dirty="0" err="1">
                    <a:latin typeface="Times New Roman" panose="02020603050405020304" pitchFamily="18" charset="0"/>
                    <a:cs typeface="Times New Roman" panose="02020603050405020304" pitchFamily="18" charset="0"/>
                  </a:rPr>
                  <a:t>dec</a:t>
                </a:r>
                <a:endParaRPr lang="zh-CN" altLang="en-US" dirty="0">
                  <a:latin typeface="Times New Roman" panose="02020603050405020304" pitchFamily="18" charset="0"/>
                  <a:cs typeface="Times New Roman" panose="02020603050405020304" pitchFamily="18" charset="0"/>
                </a:endParaRPr>
              </a:p>
            </p:txBody>
          </p:sp>
          <p:sp>
            <p:nvSpPr>
              <p:cNvPr id="68" name="TextBox 28">
                <a:extLst>
                  <a:ext uri="{FF2B5EF4-FFF2-40B4-BE49-F238E27FC236}">
                    <a16:creationId xmlns:a16="http://schemas.microsoft.com/office/drawing/2014/main" id="{A2EC68F9-B060-41C1-B6F2-485B7A3D9469}"/>
                  </a:ext>
                </a:extLst>
              </p:cNvPr>
              <p:cNvSpPr txBox="1"/>
              <p:nvPr/>
            </p:nvSpPr>
            <p:spPr>
              <a:xfrm>
                <a:off x="1000100" y="4659328"/>
                <a:ext cx="64294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0dB</a:t>
                </a:r>
                <a:endParaRPr lang="zh-CN" altLang="en-US" dirty="0">
                  <a:latin typeface="Times New Roman" panose="02020603050405020304" pitchFamily="18" charset="0"/>
                  <a:cs typeface="Times New Roman" panose="02020603050405020304" pitchFamily="18" charset="0"/>
                </a:endParaRPr>
              </a:p>
            </p:txBody>
          </p:sp>
          <p:graphicFrame>
            <p:nvGraphicFramePr>
              <p:cNvPr id="69" name="Object 3">
                <a:extLst>
                  <a:ext uri="{FF2B5EF4-FFF2-40B4-BE49-F238E27FC236}">
                    <a16:creationId xmlns:a16="http://schemas.microsoft.com/office/drawing/2014/main" id="{DB2091CA-D475-499E-9AE9-A2F016843887}"/>
                  </a:ext>
                </a:extLst>
              </p:cNvPr>
              <p:cNvGraphicFramePr>
                <a:graphicFrameLocks noChangeAspect="1"/>
              </p:cNvGraphicFramePr>
              <p:nvPr/>
            </p:nvGraphicFramePr>
            <p:xfrm>
              <a:off x="4897632" y="5071533"/>
              <a:ext cx="1181100" cy="538162"/>
            </p:xfrm>
            <a:graphic>
              <a:graphicData uri="http://schemas.openxmlformats.org/presentationml/2006/ole">
                <mc:AlternateContent xmlns:mc="http://schemas.openxmlformats.org/markup-compatibility/2006">
                  <mc:Choice xmlns:v="urn:schemas-microsoft-com:vml" Requires="v">
                    <p:oleObj spid="_x0000_s62534" name="Equation" r:id="rId5" imgW="558720" imgH="253800" progId="Equation.DSMT4">
                      <p:embed/>
                    </p:oleObj>
                  </mc:Choice>
                  <mc:Fallback>
                    <p:oleObj name="Equation" r:id="rId5" imgW="558720" imgH="253800" progId="Equation.DSMT4">
                      <p:embed/>
                      <p:pic>
                        <p:nvPicPr>
                          <p:cNvPr id="169987" name="Object 3"/>
                          <p:cNvPicPr>
                            <a:picLocks noChangeAspect="1" noChangeArrowheads="1"/>
                          </p:cNvPicPr>
                          <p:nvPr/>
                        </p:nvPicPr>
                        <p:blipFill>
                          <a:blip r:embed="rId6"/>
                          <a:srcRect/>
                          <a:stretch>
                            <a:fillRect/>
                          </a:stretch>
                        </p:blipFill>
                        <p:spPr bwMode="auto">
                          <a:xfrm>
                            <a:off x="4897632" y="5071533"/>
                            <a:ext cx="1181100"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63" name="直接连接符 62">
              <a:extLst>
                <a:ext uri="{FF2B5EF4-FFF2-40B4-BE49-F238E27FC236}">
                  <a16:creationId xmlns:a16="http://schemas.microsoft.com/office/drawing/2014/main" id="{5C232C80-F8F4-4508-97C9-7F9CEB8A8AF1}"/>
                </a:ext>
              </a:extLst>
            </p:cNvPr>
            <p:cNvCxnSpPr/>
            <p:nvPr/>
          </p:nvCxnSpPr>
          <p:spPr>
            <a:xfrm>
              <a:off x="4214810" y="3857628"/>
              <a:ext cx="2357454" cy="114300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70" name="对象 69">
            <a:extLst>
              <a:ext uri="{FF2B5EF4-FFF2-40B4-BE49-F238E27FC236}">
                <a16:creationId xmlns:a16="http://schemas.microsoft.com/office/drawing/2014/main" id="{D77A8E7B-A075-496F-8168-06C9940246EC}"/>
              </a:ext>
            </a:extLst>
          </p:cNvPr>
          <p:cNvGraphicFramePr>
            <a:graphicFrameLocks noChangeAspect="1"/>
          </p:cNvGraphicFramePr>
          <p:nvPr>
            <p:extLst>
              <p:ext uri="{D42A27DB-BD31-4B8C-83A1-F6EECF244321}">
                <p14:modId xmlns:p14="http://schemas.microsoft.com/office/powerpoint/2010/main" val="1900371690"/>
              </p:ext>
            </p:extLst>
          </p:nvPr>
        </p:nvGraphicFramePr>
        <p:xfrm>
          <a:off x="6095483" y="1549677"/>
          <a:ext cx="4972050" cy="919163"/>
        </p:xfrm>
        <a:graphic>
          <a:graphicData uri="http://schemas.openxmlformats.org/presentationml/2006/ole">
            <mc:AlternateContent xmlns:mc="http://schemas.openxmlformats.org/markup-compatibility/2006">
              <mc:Choice xmlns:v="urn:schemas-microsoft-com:vml" Requires="v">
                <p:oleObj spid="_x0000_s62535" name="Equation" r:id="rId7" imgW="2476440" imgH="457200" progId="Equation.DSMT4">
                  <p:embed/>
                </p:oleObj>
              </mc:Choice>
              <mc:Fallback>
                <p:oleObj name="Equation" r:id="rId7" imgW="2476440" imgH="457200" progId="Equation.DSMT4">
                  <p:embed/>
                  <p:pic>
                    <p:nvPicPr>
                      <p:cNvPr id="12" name="对象 11"/>
                      <p:cNvPicPr>
                        <a:picLocks noChangeAspect="1" noChangeArrowheads="1"/>
                      </p:cNvPicPr>
                      <p:nvPr/>
                    </p:nvPicPr>
                    <p:blipFill>
                      <a:blip r:embed="rId8"/>
                      <a:srcRect/>
                      <a:stretch>
                        <a:fillRect/>
                      </a:stretch>
                    </p:blipFill>
                    <p:spPr bwMode="auto">
                      <a:xfrm>
                        <a:off x="6095483" y="1549677"/>
                        <a:ext cx="4972050" cy="919163"/>
                      </a:xfrm>
                      <a:prstGeom prst="rect">
                        <a:avLst/>
                      </a:prstGeom>
                      <a:gradFill rotWithShape="1">
                        <a:gsLst>
                          <a:gs pos="0">
                            <a:srgbClr val="C1FF90"/>
                          </a:gs>
                          <a:gs pos="50000">
                            <a:srgbClr val="D7FFBC"/>
                          </a:gs>
                          <a:gs pos="100000">
                            <a:srgbClr val="EBFFDE"/>
                          </a:gs>
                        </a:gsLst>
                        <a:lin ang="16200000" scaled="1"/>
                      </a:gradFill>
                      <a:ln w="9525">
                        <a:solidFill>
                          <a:schemeClr val="accent1"/>
                        </a:solidFill>
                        <a:miter lim="800000"/>
                        <a:headEnd/>
                        <a:tailEnd/>
                      </a:ln>
                    </p:spPr>
                  </p:pic>
                </p:oleObj>
              </mc:Fallback>
            </mc:AlternateContent>
          </a:graphicData>
        </a:graphic>
      </p:graphicFrame>
      <p:graphicFrame>
        <p:nvGraphicFramePr>
          <p:cNvPr id="71" name="对象 70">
            <a:extLst>
              <a:ext uri="{FF2B5EF4-FFF2-40B4-BE49-F238E27FC236}">
                <a16:creationId xmlns:a16="http://schemas.microsoft.com/office/drawing/2014/main" id="{AEE1CB29-FC19-45EF-A7F7-12B91EC01981}"/>
              </a:ext>
            </a:extLst>
          </p:cNvPr>
          <p:cNvGraphicFramePr>
            <a:graphicFrameLocks noChangeAspect="1"/>
          </p:cNvGraphicFramePr>
          <p:nvPr/>
        </p:nvGraphicFramePr>
        <p:xfrm>
          <a:off x="361950" y="2574925"/>
          <a:ext cx="869950" cy="1503363"/>
        </p:xfrm>
        <a:graphic>
          <a:graphicData uri="http://schemas.openxmlformats.org/presentationml/2006/ole">
            <mc:AlternateContent xmlns:mc="http://schemas.openxmlformats.org/markup-compatibility/2006">
              <mc:Choice xmlns:v="urn:schemas-microsoft-com:vml" Requires="v">
                <p:oleObj spid="_x0000_s62536" name="Equation" r:id="rId9" imgW="507960" imgH="876240" progId="Equation.DSMT4">
                  <p:embed/>
                </p:oleObj>
              </mc:Choice>
              <mc:Fallback>
                <p:oleObj name="Equation" r:id="rId9" imgW="507960" imgH="876240" progId="Equation.DSMT4">
                  <p:embed/>
                  <p:pic>
                    <p:nvPicPr>
                      <p:cNvPr id="2" name="对象 1"/>
                      <p:cNvPicPr>
                        <a:picLocks noChangeAspect="1" noChangeArrowheads="1"/>
                      </p:cNvPicPr>
                      <p:nvPr/>
                    </p:nvPicPr>
                    <p:blipFill>
                      <a:blip r:embed="rId10"/>
                      <a:srcRect/>
                      <a:stretch>
                        <a:fillRect/>
                      </a:stretch>
                    </p:blipFill>
                    <p:spPr bwMode="auto">
                      <a:xfrm>
                        <a:off x="361950" y="2574925"/>
                        <a:ext cx="869950" cy="1503363"/>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2700000" scaled="1"/>
                        <a:tileRect/>
                      </a:gradFill>
                      <a:ln w="9525">
                        <a:solidFill>
                          <a:schemeClr val="accent1"/>
                        </a:solidFill>
                        <a:miter lim="800000"/>
                        <a:headEnd/>
                        <a:tailEnd/>
                      </a:ln>
                    </p:spPr>
                  </p:pic>
                </p:oleObj>
              </mc:Fallback>
            </mc:AlternateContent>
          </a:graphicData>
        </a:graphic>
      </p:graphicFrame>
      <p:sp>
        <p:nvSpPr>
          <p:cNvPr id="72" name="矩形 71">
            <a:extLst>
              <a:ext uri="{FF2B5EF4-FFF2-40B4-BE49-F238E27FC236}">
                <a16:creationId xmlns:a16="http://schemas.microsoft.com/office/drawing/2014/main" id="{6B22B38B-DB3A-4700-B3E2-384B5E5A83BA}"/>
              </a:ext>
            </a:extLst>
          </p:cNvPr>
          <p:cNvSpPr/>
          <p:nvPr/>
        </p:nvSpPr>
        <p:spPr>
          <a:xfrm>
            <a:off x="2372315" y="5838964"/>
            <a:ext cx="8078231" cy="461665"/>
          </a:xfrm>
          <a:prstGeom prst="rect">
            <a:avLst/>
          </a:prstGeom>
          <a:solidFill>
            <a:srgbClr val="CCFFFF"/>
          </a:solidFill>
          <a:ln>
            <a:solidFill>
              <a:schemeClr val="accent6">
                <a:lumMod val="60000"/>
                <a:lumOff val="40000"/>
              </a:schemeClr>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a:t>总结： 用</a:t>
            </a:r>
            <a:r>
              <a:rPr lang="en-US" altLang="zh-CN" sz="2400" b="1" dirty="0">
                <a:latin typeface="Times New Roman" panose="02020603050405020304" pitchFamily="18" charset="0"/>
                <a:cs typeface="Times New Roman" panose="02020603050405020304" pitchFamily="18" charset="0"/>
              </a:rPr>
              <a:t>-20dB</a:t>
            </a:r>
            <a:r>
              <a:rPr lang="zh-CN" altLang="en-US" sz="2400" b="1" dirty="0"/>
              <a:t>延长线求</a:t>
            </a:r>
            <a:r>
              <a:rPr lang="en-US" altLang="zh-CN" sz="2400" b="1" i="1" dirty="0">
                <a:latin typeface="Times New Roman" panose="02020603050405020304" pitchFamily="18" charset="0"/>
                <a:cs typeface="Times New Roman" panose="02020603050405020304" pitchFamily="18" charset="0"/>
              </a:rPr>
              <a:t>C</a:t>
            </a:r>
            <a:r>
              <a:rPr lang="en-US" altLang="zh-CN" sz="2400" b="1" baseline="-25000" dirty="0">
                <a:latin typeface="Times New Roman" panose="02020603050405020304" pitchFamily="18" charset="0"/>
                <a:cs typeface="Times New Roman" panose="02020603050405020304" pitchFamily="18" charset="0"/>
              </a:rPr>
              <a:t>1</a:t>
            </a:r>
            <a:r>
              <a:rPr lang="zh-CN" altLang="en-US" sz="2400" b="1" dirty="0"/>
              <a:t>，用</a:t>
            </a:r>
            <a:r>
              <a:rPr lang="en-US" altLang="zh-CN" sz="2400" b="1" dirty="0">
                <a:latin typeface="Times New Roman" panose="02020603050405020304" pitchFamily="18" charset="0"/>
                <a:cs typeface="Times New Roman" panose="02020603050405020304" pitchFamily="18" charset="0"/>
              </a:rPr>
              <a:t>-40dB</a:t>
            </a:r>
            <a:r>
              <a:rPr lang="zh-CN" altLang="en-US" sz="2400" b="1" dirty="0"/>
              <a:t>延长线求</a:t>
            </a:r>
            <a:r>
              <a:rPr lang="en-US" altLang="zh-CN" sz="2400" b="1" i="1" dirty="0">
                <a:latin typeface="Times New Roman" panose="02020603050405020304" pitchFamily="18" charset="0"/>
                <a:cs typeface="Times New Roman" panose="02020603050405020304" pitchFamily="18" charset="0"/>
              </a:rPr>
              <a:t>C</a:t>
            </a:r>
            <a:r>
              <a:rPr lang="en-US" altLang="zh-CN" sz="2400" b="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 </a:t>
            </a:r>
            <a:r>
              <a:rPr lang="zh-CN" altLang="en-US" sz="2400" b="1" dirty="0"/>
              <a:t>。</a:t>
            </a:r>
            <a:endParaRPr lang="en-US" sz="2400" b="1" baseline="-25000" dirty="0"/>
          </a:p>
        </p:txBody>
      </p:sp>
      <p:graphicFrame>
        <p:nvGraphicFramePr>
          <p:cNvPr id="73" name="对象 72">
            <a:extLst>
              <a:ext uri="{FF2B5EF4-FFF2-40B4-BE49-F238E27FC236}">
                <a16:creationId xmlns:a16="http://schemas.microsoft.com/office/drawing/2014/main" id="{A00D2F0F-3F58-4CB1-9F6B-35B3C7097845}"/>
              </a:ext>
            </a:extLst>
          </p:cNvPr>
          <p:cNvGraphicFramePr>
            <a:graphicFrameLocks noChangeAspect="1"/>
          </p:cNvGraphicFramePr>
          <p:nvPr>
            <p:extLst>
              <p:ext uri="{D42A27DB-BD31-4B8C-83A1-F6EECF244321}">
                <p14:modId xmlns:p14="http://schemas.microsoft.com/office/powerpoint/2010/main" val="2061787104"/>
              </p:ext>
            </p:extLst>
          </p:nvPr>
        </p:nvGraphicFramePr>
        <p:xfrm>
          <a:off x="6132513" y="3186113"/>
          <a:ext cx="1808163" cy="892175"/>
        </p:xfrm>
        <a:graphic>
          <a:graphicData uri="http://schemas.openxmlformats.org/presentationml/2006/ole">
            <mc:AlternateContent xmlns:mc="http://schemas.openxmlformats.org/markup-compatibility/2006">
              <mc:Choice xmlns:v="urn:schemas-microsoft-com:vml" Requires="v">
                <p:oleObj spid="_x0000_s62537" name="Equation" r:id="rId11" imgW="1054080" imgH="520560" progId="Equation.DSMT4">
                  <p:embed/>
                </p:oleObj>
              </mc:Choice>
              <mc:Fallback>
                <p:oleObj name="Equation" r:id="rId11" imgW="1054080" imgH="520560" progId="Equation.DSMT4">
                  <p:embed/>
                  <p:pic>
                    <p:nvPicPr>
                      <p:cNvPr id="26" name="对象 25"/>
                      <p:cNvPicPr>
                        <a:picLocks noChangeAspect="1" noChangeArrowheads="1"/>
                      </p:cNvPicPr>
                      <p:nvPr/>
                    </p:nvPicPr>
                    <p:blipFill>
                      <a:blip r:embed="rId12"/>
                      <a:srcRect/>
                      <a:stretch>
                        <a:fillRect/>
                      </a:stretch>
                    </p:blipFill>
                    <p:spPr bwMode="auto">
                      <a:xfrm>
                        <a:off x="6132513" y="3186113"/>
                        <a:ext cx="1808163" cy="892175"/>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2700000" scaled="1"/>
                        <a:tileRect/>
                      </a:gra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191279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additive="base">
                                        <p:cTn id="17" dur="500" fill="hold"/>
                                        <p:tgtEl>
                                          <p:spTgt spid="72"/>
                                        </p:tgtEl>
                                        <p:attrNameLst>
                                          <p:attrName>ppt_x</p:attrName>
                                        </p:attrNameLst>
                                      </p:cBhvr>
                                      <p:tavLst>
                                        <p:tav tm="0">
                                          <p:val>
                                            <p:strVal val="#ppt_x"/>
                                          </p:val>
                                        </p:tav>
                                        <p:tav tm="100000">
                                          <p:val>
                                            <p:strVal val="#ppt_x"/>
                                          </p:val>
                                        </p:tav>
                                      </p:tavLst>
                                    </p:anim>
                                    <p:anim calcmode="lin" valueType="num">
                                      <p:cBhvr additive="base">
                                        <p:cTn id="18"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15</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 Box 58">
            <a:extLst>
              <a:ext uri="{FF2B5EF4-FFF2-40B4-BE49-F238E27FC236}">
                <a16:creationId xmlns:a16="http://schemas.microsoft.com/office/drawing/2014/main" id="{F49BE00C-9BEC-4E77-8E0B-083661FCADBD}"/>
              </a:ext>
            </a:extLst>
          </p:cNvPr>
          <p:cNvSpPr txBox="1">
            <a:spLocks noChangeArrowheads="1"/>
          </p:cNvSpPr>
          <p:nvPr/>
        </p:nvSpPr>
        <p:spPr bwMode="auto">
          <a:xfrm>
            <a:off x="217035" y="786066"/>
            <a:ext cx="784631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ctr" eaLnBrk="0" hangingPunct="0">
              <a:defRPr sz="2400" b="1">
                <a:solidFill>
                  <a:schemeClr val="lt1"/>
                </a:solidFill>
                <a:latin typeface="楷体" pitchFamily="49" charset="-122"/>
                <a:ea typeface="楷体" pitchFamily="49" charset="-122"/>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l"/>
            <a:r>
              <a:rPr lang="zh-CN" altLang="en-US" sz="2800" dirty="0">
                <a:solidFill>
                  <a:schemeClr val="tx1"/>
                </a:solidFill>
              </a:rPr>
              <a:t>三、动态误差系数</a:t>
            </a:r>
            <a:r>
              <a:rPr lang="en-US" altLang="zh-CN" sz="2800" dirty="0">
                <a:solidFill>
                  <a:schemeClr val="tx1"/>
                </a:solidFill>
              </a:rPr>
              <a:t>--</a:t>
            </a:r>
            <a:r>
              <a:rPr lang="zh-CN" altLang="en-US" sz="2800" dirty="0">
                <a:solidFill>
                  <a:schemeClr val="tx1"/>
                </a:solidFill>
              </a:rPr>
              <a:t>低频模型法</a:t>
            </a:r>
          </a:p>
        </p:txBody>
      </p:sp>
      <p:sp>
        <p:nvSpPr>
          <p:cNvPr id="26" name="Text Box 3">
            <a:extLst>
              <a:ext uri="{FF2B5EF4-FFF2-40B4-BE49-F238E27FC236}">
                <a16:creationId xmlns:a16="http://schemas.microsoft.com/office/drawing/2014/main" id="{ED46B4C6-E574-4886-8F77-2BAD23882B53}"/>
              </a:ext>
            </a:extLst>
          </p:cNvPr>
          <p:cNvSpPr txBox="1">
            <a:spLocks noChangeArrowheads="1"/>
          </p:cNvSpPr>
          <p:nvPr/>
        </p:nvSpPr>
        <p:spPr bwMode="auto">
          <a:xfrm>
            <a:off x="591844" y="1495393"/>
            <a:ext cx="11228097" cy="461665"/>
          </a:xfrm>
          <a:prstGeom prst="rect">
            <a:avLst/>
          </a:prstGeom>
          <a:noFill/>
          <a:ln w="9525">
            <a:noFill/>
            <a:miter lim="800000"/>
            <a:headEnd/>
            <a:tailEnd/>
          </a:ln>
          <a:effectLst/>
        </p:spPr>
        <p:txBody>
          <a:bodyPr wrap="square">
            <a:spAutoFit/>
          </a:bodyPr>
          <a:lstStyle/>
          <a:p>
            <a:pPr>
              <a:spcBef>
                <a:spcPct val="50000"/>
              </a:spcBef>
            </a:pPr>
            <a:r>
              <a:rPr kumimoji="1" lang="zh-CN" altLang="en-US" sz="2400" dirty="0">
                <a:solidFill>
                  <a:srgbClr val="000000"/>
                </a:solidFill>
                <a:latin typeface="Times New Roman" pitchFamily="18" charset="0"/>
                <a:ea typeface="华文中宋" pitchFamily="2" charset="-122"/>
              </a:rPr>
              <a:t>假定系统输入信号的频谱完全处于系统的低频段，系统开环传函为</a:t>
            </a:r>
          </a:p>
        </p:txBody>
      </p:sp>
      <p:graphicFrame>
        <p:nvGraphicFramePr>
          <p:cNvPr id="27" name="Object 7">
            <a:extLst>
              <a:ext uri="{FF2B5EF4-FFF2-40B4-BE49-F238E27FC236}">
                <a16:creationId xmlns:a16="http://schemas.microsoft.com/office/drawing/2014/main" id="{5ABB7E46-5F72-40EF-8350-5635864F2281}"/>
              </a:ext>
            </a:extLst>
          </p:cNvPr>
          <p:cNvGraphicFramePr>
            <a:graphicFrameLocks noChangeAspect="1"/>
          </p:cNvGraphicFramePr>
          <p:nvPr>
            <p:extLst>
              <p:ext uri="{D42A27DB-BD31-4B8C-83A1-F6EECF244321}">
                <p14:modId xmlns:p14="http://schemas.microsoft.com/office/powerpoint/2010/main" val="1361556973"/>
              </p:ext>
            </p:extLst>
          </p:nvPr>
        </p:nvGraphicFramePr>
        <p:xfrm>
          <a:off x="7260847" y="2063811"/>
          <a:ext cx="3703637" cy="1027112"/>
        </p:xfrm>
        <a:graphic>
          <a:graphicData uri="http://schemas.openxmlformats.org/presentationml/2006/ole">
            <mc:AlternateContent xmlns:mc="http://schemas.openxmlformats.org/markup-compatibility/2006">
              <mc:Choice xmlns:v="urn:schemas-microsoft-com:vml" Requires="v">
                <p:oleObj spid="_x0000_s63586" name="Equation" r:id="rId5" imgW="1739880" imgH="482400" progId="Equation.DSMT4">
                  <p:embed/>
                </p:oleObj>
              </mc:Choice>
              <mc:Fallback>
                <p:oleObj name="Equation" r:id="rId5" imgW="1739880" imgH="482400" progId="Equation.DSMT4">
                  <p:embed/>
                  <p:pic>
                    <p:nvPicPr>
                      <p:cNvPr id="275458" name="Object 7"/>
                      <p:cNvPicPr>
                        <a:picLocks noChangeAspect="1" noChangeArrowheads="1"/>
                      </p:cNvPicPr>
                      <p:nvPr/>
                    </p:nvPicPr>
                    <p:blipFill>
                      <a:blip r:embed="rId6"/>
                      <a:srcRect/>
                      <a:stretch>
                        <a:fillRect/>
                      </a:stretch>
                    </p:blipFill>
                    <p:spPr bwMode="auto">
                      <a:xfrm>
                        <a:off x="7260847" y="2063811"/>
                        <a:ext cx="3703637"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3">
            <a:extLst>
              <a:ext uri="{FF2B5EF4-FFF2-40B4-BE49-F238E27FC236}">
                <a16:creationId xmlns:a16="http://schemas.microsoft.com/office/drawing/2014/main" id="{13D99378-D106-45D4-9D7F-8964D89E878B}"/>
              </a:ext>
            </a:extLst>
          </p:cNvPr>
          <p:cNvGraphicFramePr>
            <a:graphicFrameLocks noChangeAspect="1"/>
          </p:cNvGraphicFramePr>
          <p:nvPr>
            <p:extLst>
              <p:ext uri="{D42A27DB-BD31-4B8C-83A1-F6EECF244321}">
                <p14:modId xmlns:p14="http://schemas.microsoft.com/office/powerpoint/2010/main" val="118728656"/>
              </p:ext>
            </p:extLst>
          </p:nvPr>
        </p:nvGraphicFramePr>
        <p:xfrm>
          <a:off x="6459051" y="3724240"/>
          <a:ext cx="976313" cy="893762"/>
        </p:xfrm>
        <a:graphic>
          <a:graphicData uri="http://schemas.openxmlformats.org/presentationml/2006/ole">
            <mc:AlternateContent xmlns:mc="http://schemas.openxmlformats.org/markup-compatibility/2006">
              <mc:Choice xmlns:v="urn:schemas-microsoft-com:vml" Requires="v">
                <p:oleObj spid="_x0000_s63587" name="Equation" r:id="rId7" imgW="520560" imgH="406080" progId="Equation.DSMT4">
                  <p:embed/>
                </p:oleObj>
              </mc:Choice>
              <mc:Fallback>
                <p:oleObj name="Equation" r:id="rId7" imgW="520560" imgH="406080" progId="Equation.DSMT4">
                  <p:embed/>
                  <p:pic>
                    <p:nvPicPr>
                      <p:cNvPr id="275459" name="Object 3"/>
                      <p:cNvPicPr>
                        <a:picLocks noChangeAspect="1" noChangeArrowheads="1"/>
                      </p:cNvPicPr>
                      <p:nvPr/>
                    </p:nvPicPr>
                    <p:blipFill>
                      <a:blip r:embed="rId8"/>
                      <a:srcRect/>
                      <a:stretch>
                        <a:fillRect/>
                      </a:stretch>
                    </p:blipFill>
                    <p:spPr bwMode="auto">
                      <a:xfrm>
                        <a:off x="6459051" y="3724240"/>
                        <a:ext cx="976313" cy="893762"/>
                      </a:xfrm>
                      <a:prstGeom prst="rect">
                        <a:avLst/>
                      </a:prstGeom>
                      <a:noFill/>
                    </p:spPr>
                  </p:pic>
                </p:oleObj>
              </mc:Fallback>
            </mc:AlternateContent>
          </a:graphicData>
        </a:graphic>
      </p:graphicFrame>
      <p:graphicFrame>
        <p:nvGraphicFramePr>
          <p:cNvPr id="30" name="Object 4">
            <a:extLst>
              <a:ext uri="{FF2B5EF4-FFF2-40B4-BE49-F238E27FC236}">
                <a16:creationId xmlns:a16="http://schemas.microsoft.com/office/drawing/2014/main" id="{743421E8-F941-408D-A948-EA1D2413035A}"/>
              </a:ext>
            </a:extLst>
          </p:cNvPr>
          <p:cNvGraphicFramePr>
            <a:graphicFrameLocks noChangeAspect="1"/>
          </p:cNvGraphicFramePr>
          <p:nvPr>
            <p:extLst>
              <p:ext uri="{D42A27DB-BD31-4B8C-83A1-F6EECF244321}">
                <p14:modId xmlns:p14="http://schemas.microsoft.com/office/powerpoint/2010/main" val="2380709231"/>
              </p:ext>
            </p:extLst>
          </p:nvPr>
        </p:nvGraphicFramePr>
        <p:xfrm>
          <a:off x="8061556" y="3719166"/>
          <a:ext cx="2405063" cy="1060450"/>
        </p:xfrm>
        <a:graphic>
          <a:graphicData uri="http://schemas.openxmlformats.org/presentationml/2006/ole">
            <mc:AlternateContent xmlns:mc="http://schemas.openxmlformats.org/markup-compatibility/2006">
              <mc:Choice xmlns:v="urn:schemas-microsoft-com:vml" Requires="v">
                <p:oleObj spid="_x0000_s63588" name="Equation" r:id="rId9" imgW="1282680" imgH="482400" progId="Equation.DSMT4">
                  <p:embed/>
                </p:oleObj>
              </mc:Choice>
              <mc:Fallback>
                <p:oleObj name="Equation" r:id="rId9" imgW="1282680" imgH="482400" progId="Equation.DSMT4">
                  <p:embed/>
                  <p:pic>
                    <p:nvPicPr>
                      <p:cNvPr id="275460" name="Object 4"/>
                      <p:cNvPicPr>
                        <a:picLocks noChangeAspect="1" noChangeArrowheads="1"/>
                      </p:cNvPicPr>
                      <p:nvPr/>
                    </p:nvPicPr>
                    <p:blipFill>
                      <a:blip r:embed="rId10"/>
                      <a:srcRect/>
                      <a:stretch>
                        <a:fillRect/>
                      </a:stretch>
                    </p:blipFill>
                    <p:spPr bwMode="auto">
                      <a:xfrm>
                        <a:off x="8061556" y="3719166"/>
                        <a:ext cx="2405063"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下箭头 17">
            <a:extLst>
              <a:ext uri="{FF2B5EF4-FFF2-40B4-BE49-F238E27FC236}">
                <a16:creationId xmlns:a16="http://schemas.microsoft.com/office/drawing/2014/main" id="{2DBD01D7-01CA-4B9D-8E07-B4FD0C50F9A3}"/>
              </a:ext>
            </a:extLst>
          </p:cNvPr>
          <p:cNvSpPr/>
          <p:nvPr/>
        </p:nvSpPr>
        <p:spPr>
          <a:xfrm>
            <a:off x="9153926" y="3268638"/>
            <a:ext cx="500066" cy="571504"/>
          </a:xfrm>
          <a:prstGeom prst="downArrow">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2">
            <a:extLst>
              <a:ext uri="{FF2B5EF4-FFF2-40B4-BE49-F238E27FC236}">
                <a16:creationId xmlns:a16="http://schemas.microsoft.com/office/drawing/2014/main" id="{3A8E25C4-A2BD-42EB-8107-AB564F54AA0F}"/>
              </a:ext>
            </a:extLst>
          </p:cNvPr>
          <p:cNvSpPr/>
          <p:nvPr/>
        </p:nvSpPr>
        <p:spPr>
          <a:xfrm>
            <a:off x="9153926" y="4744916"/>
            <a:ext cx="500066" cy="571504"/>
          </a:xfrm>
          <a:prstGeom prst="downArrow">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98F77914-4908-4966-A4ED-98BE159ED565}"/>
              </a:ext>
            </a:extLst>
          </p:cNvPr>
          <p:cNvSpPr/>
          <p:nvPr/>
        </p:nvSpPr>
        <p:spPr>
          <a:xfrm>
            <a:off x="6462821" y="3687022"/>
            <a:ext cx="1080120" cy="49934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椭圆 33">
            <a:extLst>
              <a:ext uri="{FF2B5EF4-FFF2-40B4-BE49-F238E27FC236}">
                <a16:creationId xmlns:a16="http://schemas.microsoft.com/office/drawing/2014/main" id="{3D98E812-2432-48F2-9FA4-CD63601DEF13}"/>
              </a:ext>
            </a:extLst>
          </p:cNvPr>
          <p:cNvSpPr/>
          <p:nvPr/>
        </p:nvSpPr>
        <p:spPr>
          <a:xfrm>
            <a:off x="9479338" y="4245570"/>
            <a:ext cx="1080120" cy="49934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10">
            <a:extLst>
              <a:ext uri="{FF2B5EF4-FFF2-40B4-BE49-F238E27FC236}">
                <a16:creationId xmlns:a16="http://schemas.microsoft.com/office/drawing/2014/main" id="{53354FC7-A37B-41B9-B4F7-B2B3C7BABD5A}"/>
              </a:ext>
            </a:extLst>
          </p:cNvPr>
          <p:cNvPicPr>
            <a:picLocks noChangeAspect="1" noChangeArrowheads="1"/>
          </p:cNvPicPr>
          <p:nvPr/>
        </p:nvPicPr>
        <p:blipFill>
          <a:blip r:embed="rId11"/>
          <a:srcRect/>
          <a:stretch>
            <a:fillRect/>
          </a:stretch>
        </p:blipFill>
        <p:spPr bwMode="auto">
          <a:xfrm>
            <a:off x="-101813" y="3291068"/>
            <a:ext cx="4640568" cy="3096636"/>
          </a:xfrm>
          <a:prstGeom prst="rect">
            <a:avLst/>
          </a:prstGeom>
          <a:noFill/>
          <a:ln w="9525">
            <a:noFill/>
            <a:miter lim="800000"/>
            <a:headEnd/>
            <a:tailEnd/>
          </a:ln>
          <a:effectLst/>
        </p:spPr>
      </p:pic>
      <p:graphicFrame>
        <p:nvGraphicFramePr>
          <p:cNvPr id="36" name="对象 35">
            <a:extLst>
              <a:ext uri="{FF2B5EF4-FFF2-40B4-BE49-F238E27FC236}">
                <a16:creationId xmlns:a16="http://schemas.microsoft.com/office/drawing/2014/main" id="{49EB4544-9C04-4FED-B592-9B1BE1DD6C29}"/>
              </a:ext>
            </a:extLst>
          </p:cNvPr>
          <p:cNvGraphicFramePr>
            <a:graphicFrameLocks noChangeAspect="1"/>
          </p:cNvGraphicFramePr>
          <p:nvPr>
            <p:extLst>
              <p:ext uri="{D42A27DB-BD31-4B8C-83A1-F6EECF244321}">
                <p14:modId xmlns:p14="http://schemas.microsoft.com/office/powerpoint/2010/main" val="519945265"/>
              </p:ext>
            </p:extLst>
          </p:nvPr>
        </p:nvGraphicFramePr>
        <p:xfrm>
          <a:off x="8196494" y="5349529"/>
          <a:ext cx="2255837" cy="984250"/>
        </p:xfrm>
        <a:graphic>
          <a:graphicData uri="http://schemas.openxmlformats.org/presentationml/2006/ole">
            <mc:AlternateContent xmlns:mc="http://schemas.openxmlformats.org/markup-compatibility/2006">
              <mc:Choice xmlns:v="urn:schemas-microsoft-com:vml" Requires="v">
                <p:oleObj spid="_x0000_s63589" name="Equation" r:id="rId12" imgW="1104840" imgH="482400" progId="Equation.DSMT4">
                  <p:embed/>
                </p:oleObj>
              </mc:Choice>
              <mc:Fallback>
                <p:oleObj name="Equation" r:id="rId12" imgW="1104840" imgH="482400" progId="Equation.DSMT4">
                  <p:embed/>
                  <p:pic>
                    <p:nvPicPr>
                      <p:cNvPr id="8" name="对象 7"/>
                      <p:cNvPicPr/>
                      <p:nvPr/>
                    </p:nvPicPr>
                    <p:blipFill>
                      <a:blip r:embed="rId13"/>
                      <a:stretch>
                        <a:fillRect/>
                      </a:stretch>
                    </p:blipFill>
                    <p:spPr>
                      <a:xfrm>
                        <a:off x="8196494" y="5349529"/>
                        <a:ext cx="2255837" cy="984250"/>
                      </a:xfrm>
                      <a:prstGeom prst="rect">
                        <a:avLst/>
                      </a:prstGeom>
                    </p:spPr>
                  </p:pic>
                </p:oleObj>
              </mc:Fallback>
            </mc:AlternateContent>
          </a:graphicData>
        </a:graphic>
      </p:graphicFrame>
      <p:grpSp>
        <p:nvGrpSpPr>
          <p:cNvPr id="37" name="组合 30">
            <a:extLst>
              <a:ext uri="{FF2B5EF4-FFF2-40B4-BE49-F238E27FC236}">
                <a16:creationId xmlns:a16="http://schemas.microsoft.com/office/drawing/2014/main" id="{A293E145-6E38-4D39-9DA5-B15CFBBD3392}"/>
              </a:ext>
            </a:extLst>
          </p:cNvPr>
          <p:cNvGrpSpPr/>
          <p:nvPr/>
        </p:nvGrpSpPr>
        <p:grpSpPr>
          <a:xfrm>
            <a:off x="4245469" y="4186368"/>
            <a:ext cx="3197840" cy="2046901"/>
            <a:chOff x="5264621" y="4637973"/>
            <a:chExt cx="3556747" cy="1991647"/>
          </a:xfrm>
        </p:grpSpPr>
        <p:cxnSp>
          <p:nvCxnSpPr>
            <p:cNvPr id="38" name="直接连接符 37">
              <a:extLst>
                <a:ext uri="{FF2B5EF4-FFF2-40B4-BE49-F238E27FC236}">
                  <a16:creationId xmlns:a16="http://schemas.microsoft.com/office/drawing/2014/main" id="{16BD3E64-5562-4FFF-BF85-59596F09C42E}"/>
                </a:ext>
              </a:extLst>
            </p:cNvPr>
            <p:cNvCxnSpPr/>
            <p:nvPr/>
          </p:nvCxnSpPr>
          <p:spPr>
            <a:xfrm>
              <a:off x="5264621" y="4637975"/>
              <a:ext cx="1357322"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71CD2220-5182-4C80-880A-30772CE16F86}"/>
                </a:ext>
              </a:extLst>
            </p:cNvPr>
            <p:cNvCxnSpPr/>
            <p:nvPr/>
          </p:nvCxnSpPr>
          <p:spPr>
            <a:xfrm>
              <a:off x="6586108" y="4637973"/>
              <a:ext cx="1092283" cy="92424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D85DC527-965F-4100-8772-D2B78C8425EC}"/>
                </a:ext>
              </a:extLst>
            </p:cNvPr>
            <p:cNvCxnSpPr/>
            <p:nvPr/>
          </p:nvCxnSpPr>
          <p:spPr>
            <a:xfrm>
              <a:off x="7678392" y="5562217"/>
              <a:ext cx="1142976"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8FF74F03-90B0-459C-AC7E-1B22F1F1C98B}"/>
                </a:ext>
              </a:extLst>
            </p:cNvPr>
            <p:cNvCxnSpPr/>
            <p:nvPr/>
          </p:nvCxnSpPr>
          <p:spPr>
            <a:xfrm>
              <a:off x="6586108" y="4719336"/>
              <a:ext cx="0" cy="842881"/>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42" name="对象 41">
              <a:extLst>
                <a:ext uri="{FF2B5EF4-FFF2-40B4-BE49-F238E27FC236}">
                  <a16:creationId xmlns:a16="http://schemas.microsoft.com/office/drawing/2014/main" id="{7D835B59-8869-44FF-89D1-3B9A267C135F}"/>
                </a:ext>
              </a:extLst>
            </p:cNvPr>
            <p:cNvGraphicFramePr>
              <a:graphicFrameLocks noChangeAspect="1"/>
            </p:cNvGraphicFramePr>
            <p:nvPr>
              <p:extLst>
                <p:ext uri="{D42A27DB-BD31-4B8C-83A1-F6EECF244321}">
                  <p14:modId xmlns:p14="http://schemas.microsoft.com/office/powerpoint/2010/main" val="3456123729"/>
                </p:ext>
              </p:extLst>
            </p:nvPr>
          </p:nvGraphicFramePr>
          <p:xfrm>
            <a:off x="6376033" y="5603932"/>
            <a:ext cx="695505" cy="1025688"/>
          </p:xfrm>
          <a:graphic>
            <a:graphicData uri="http://schemas.openxmlformats.org/presentationml/2006/ole">
              <mc:AlternateContent xmlns:mc="http://schemas.openxmlformats.org/markup-compatibility/2006">
                <mc:Choice xmlns:v="urn:schemas-microsoft-com:vml" Requires="v">
                  <p:oleObj spid="_x0000_s63590" name="Equation" r:id="rId14" imgW="266400" imgH="393480" progId="Equation.DSMT4">
                    <p:embed/>
                  </p:oleObj>
                </mc:Choice>
                <mc:Fallback>
                  <p:oleObj name="Equation" r:id="rId14" imgW="266400" imgH="393480" progId="Equation.DSMT4">
                    <p:embed/>
                    <p:pic>
                      <p:nvPicPr>
                        <p:cNvPr id="40" name="对象 39"/>
                        <p:cNvPicPr>
                          <a:picLocks noChangeAspect="1" noChangeArrowheads="1"/>
                        </p:cNvPicPr>
                        <p:nvPr/>
                      </p:nvPicPr>
                      <p:blipFill>
                        <a:blip r:embed="rId15"/>
                        <a:srcRect/>
                        <a:stretch>
                          <a:fillRect/>
                        </a:stretch>
                      </p:blipFill>
                      <p:spPr bwMode="auto">
                        <a:xfrm>
                          <a:off x="6376033" y="5603932"/>
                          <a:ext cx="695505" cy="1025688"/>
                        </a:xfrm>
                        <a:prstGeom prst="rect">
                          <a:avLst/>
                        </a:prstGeom>
                        <a:noFill/>
                      </p:spPr>
                    </p:pic>
                  </p:oleObj>
                </mc:Fallback>
              </mc:AlternateContent>
            </a:graphicData>
          </a:graphic>
        </p:graphicFrame>
      </p:grpSp>
      <p:graphicFrame>
        <p:nvGraphicFramePr>
          <p:cNvPr id="43" name="对象 42">
            <a:extLst>
              <a:ext uri="{FF2B5EF4-FFF2-40B4-BE49-F238E27FC236}">
                <a16:creationId xmlns:a16="http://schemas.microsoft.com/office/drawing/2014/main" id="{345FBEB2-D051-4D6F-B94E-F100255B7342}"/>
              </a:ext>
            </a:extLst>
          </p:cNvPr>
          <p:cNvGraphicFramePr>
            <a:graphicFrameLocks noChangeAspect="1"/>
          </p:cNvGraphicFramePr>
          <p:nvPr>
            <p:extLst>
              <p:ext uri="{D42A27DB-BD31-4B8C-83A1-F6EECF244321}">
                <p14:modId xmlns:p14="http://schemas.microsoft.com/office/powerpoint/2010/main" val="1730336564"/>
              </p:ext>
            </p:extLst>
          </p:nvPr>
        </p:nvGraphicFramePr>
        <p:xfrm>
          <a:off x="2787134" y="2067432"/>
          <a:ext cx="2068513" cy="1311275"/>
        </p:xfrm>
        <a:graphic>
          <a:graphicData uri="http://schemas.openxmlformats.org/presentationml/2006/ole">
            <mc:AlternateContent xmlns:mc="http://schemas.openxmlformats.org/markup-compatibility/2006">
              <mc:Choice xmlns:v="urn:schemas-microsoft-com:vml" Requires="v">
                <p:oleObj spid="_x0000_s63591" name="Equation" r:id="rId16" imgW="2067994" imgH="1310807" progId="Equation.DSMT4">
                  <p:embed/>
                </p:oleObj>
              </mc:Choice>
              <mc:Fallback>
                <p:oleObj name="Equation" r:id="rId16" imgW="2067994" imgH="1310807" progId="Equation.DSMT4">
                  <p:embed/>
                  <p:pic>
                    <p:nvPicPr>
                      <p:cNvPr id="2" name="对象 1"/>
                      <p:cNvPicPr/>
                      <p:nvPr/>
                    </p:nvPicPr>
                    <p:blipFill>
                      <a:blip r:embed="rId17"/>
                      <a:stretch>
                        <a:fillRect/>
                      </a:stretch>
                    </p:blipFill>
                    <p:spPr>
                      <a:xfrm>
                        <a:off x="2787134" y="2067432"/>
                        <a:ext cx="2068513" cy="1311275"/>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2700000" scaled="1"/>
                        <a:tileRect/>
                      </a:gradFill>
                    </p:spPr>
                  </p:pic>
                </p:oleObj>
              </mc:Fallback>
            </mc:AlternateContent>
          </a:graphicData>
        </a:graphic>
      </p:graphicFrame>
    </p:spTree>
    <p:extLst>
      <p:ext uri="{BB962C8B-B14F-4D97-AF65-F5344CB8AC3E}">
        <p14:creationId xmlns:p14="http://schemas.microsoft.com/office/powerpoint/2010/main" val="34347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16</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 Box 58">
            <a:extLst>
              <a:ext uri="{FF2B5EF4-FFF2-40B4-BE49-F238E27FC236}">
                <a16:creationId xmlns:a16="http://schemas.microsoft.com/office/drawing/2014/main" id="{F49BE00C-9BEC-4E77-8E0B-083661FCADBD}"/>
              </a:ext>
            </a:extLst>
          </p:cNvPr>
          <p:cNvSpPr txBox="1">
            <a:spLocks noChangeArrowheads="1"/>
          </p:cNvSpPr>
          <p:nvPr/>
        </p:nvSpPr>
        <p:spPr bwMode="auto">
          <a:xfrm>
            <a:off x="217035" y="786066"/>
            <a:ext cx="784631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ctr" eaLnBrk="0" hangingPunct="0">
              <a:defRPr sz="2400" b="1">
                <a:solidFill>
                  <a:schemeClr val="lt1"/>
                </a:solidFill>
                <a:latin typeface="楷体" pitchFamily="49" charset="-122"/>
                <a:ea typeface="楷体" pitchFamily="49" charset="-122"/>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l"/>
            <a:r>
              <a:rPr lang="zh-CN" altLang="en-US" sz="2800" dirty="0">
                <a:solidFill>
                  <a:schemeClr val="tx1"/>
                </a:solidFill>
              </a:rPr>
              <a:t>三、动态误差系数</a:t>
            </a:r>
            <a:r>
              <a:rPr lang="en-US" altLang="zh-CN" sz="2800" dirty="0">
                <a:solidFill>
                  <a:schemeClr val="tx1"/>
                </a:solidFill>
              </a:rPr>
              <a:t>--</a:t>
            </a:r>
            <a:r>
              <a:rPr lang="zh-CN" altLang="en-US" sz="2800" dirty="0">
                <a:solidFill>
                  <a:schemeClr val="tx1"/>
                </a:solidFill>
              </a:rPr>
              <a:t>低频模型法</a:t>
            </a:r>
          </a:p>
        </p:txBody>
      </p:sp>
      <p:sp>
        <p:nvSpPr>
          <p:cNvPr id="44" name="Text Box 3">
            <a:extLst>
              <a:ext uri="{FF2B5EF4-FFF2-40B4-BE49-F238E27FC236}">
                <a16:creationId xmlns:a16="http://schemas.microsoft.com/office/drawing/2014/main" id="{8D309E56-8828-4574-B7D2-95549091D53A}"/>
              </a:ext>
            </a:extLst>
          </p:cNvPr>
          <p:cNvSpPr txBox="1">
            <a:spLocks noChangeArrowheads="1"/>
          </p:cNvSpPr>
          <p:nvPr/>
        </p:nvSpPr>
        <p:spPr bwMode="auto">
          <a:xfrm>
            <a:off x="107504" y="4191471"/>
            <a:ext cx="3071834" cy="461665"/>
          </a:xfrm>
          <a:prstGeom prst="rect">
            <a:avLst/>
          </a:prstGeom>
          <a:noFill/>
          <a:ln w="9525">
            <a:noFill/>
            <a:miter lim="800000"/>
            <a:headEnd/>
            <a:tailEnd/>
          </a:ln>
          <a:effectLst/>
        </p:spPr>
        <p:txBody>
          <a:bodyPr wrap="square">
            <a:spAutoFit/>
          </a:bodyPr>
          <a:lstStyle/>
          <a:p>
            <a:pPr>
              <a:spcBef>
                <a:spcPct val="50000"/>
              </a:spcBef>
            </a:pPr>
            <a:r>
              <a:rPr kumimoji="1" lang="zh-CN" altLang="en-US" sz="2400" dirty="0">
                <a:solidFill>
                  <a:srgbClr val="000000"/>
                </a:solidFill>
                <a:latin typeface="Times New Roman" pitchFamily="18" charset="0"/>
                <a:ea typeface="华文中宋" pitchFamily="2" charset="-122"/>
              </a:rPr>
              <a:t>跟踪误差的低频模型</a:t>
            </a:r>
          </a:p>
        </p:txBody>
      </p:sp>
      <p:sp>
        <p:nvSpPr>
          <p:cNvPr id="45" name="右箭头 27">
            <a:extLst>
              <a:ext uri="{FF2B5EF4-FFF2-40B4-BE49-F238E27FC236}">
                <a16:creationId xmlns:a16="http://schemas.microsoft.com/office/drawing/2014/main" id="{FFFF04CE-D43B-4A30-8093-4F40E834D251}"/>
              </a:ext>
            </a:extLst>
          </p:cNvPr>
          <p:cNvSpPr/>
          <p:nvPr/>
        </p:nvSpPr>
        <p:spPr>
          <a:xfrm>
            <a:off x="3003222" y="4286256"/>
            <a:ext cx="500066" cy="357190"/>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 Box 3">
            <a:extLst>
              <a:ext uri="{FF2B5EF4-FFF2-40B4-BE49-F238E27FC236}">
                <a16:creationId xmlns:a16="http://schemas.microsoft.com/office/drawing/2014/main" id="{3DA01ABC-4409-4246-A391-BC218A679FB0}"/>
              </a:ext>
            </a:extLst>
          </p:cNvPr>
          <p:cNvSpPr txBox="1">
            <a:spLocks noChangeArrowheads="1"/>
          </p:cNvSpPr>
          <p:nvPr/>
        </p:nvSpPr>
        <p:spPr bwMode="auto">
          <a:xfrm>
            <a:off x="132014" y="5643578"/>
            <a:ext cx="3071834" cy="461665"/>
          </a:xfrm>
          <a:prstGeom prst="rect">
            <a:avLst/>
          </a:prstGeom>
          <a:noFill/>
          <a:ln w="9525">
            <a:noFill/>
            <a:miter lim="800000"/>
            <a:headEnd/>
            <a:tailEnd/>
          </a:ln>
          <a:effectLst/>
        </p:spPr>
        <p:txBody>
          <a:bodyPr wrap="square">
            <a:spAutoFit/>
          </a:bodyPr>
          <a:lstStyle/>
          <a:p>
            <a:pPr>
              <a:spcBef>
                <a:spcPct val="50000"/>
              </a:spcBef>
            </a:pPr>
            <a:r>
              <a:rPr kumimoji="1" lang="zh-CN" altLang="en-US" sz="2400" dirty="0">
                <a:solidFill>
                  <a:srgbClr val="000000"/>
                </a:solidFill>
                <a:latin typeface="Times New Roman" pitchFamily="18" charset="0"/>
                <a:ea typeface="华文中宋" pitchFamily="2" charset="-122"/>
              </a:rPr>
              <a:t>动态误差系数法</a:t>
            </a:r>
          </a:p>
        </p:txBody>
      </p:sp>
      <p:sp>
        <p:nvSpPr>
          <p:cNvPr id="47" name="右箭头 33">
            <a:extLst>
              <a:ext uri="{FF2B5EF4-FFF2-40B4-BE49-F238E27FC236}">
                <a16:creationId xmlns:a16="http://schemas.microsoft.com/office/drawing/2014/main" id="{A0608525-D54F-4672-9AFB-BA3D9676E3CF}"/>
              </a:ext>
            </a:extLst>
          </p:cNvPr>
          <p:cNvSpPr/>
          <p:nvPr/>
        </p:nvSpPr>
        <p:spPr>
          <a:xfrm>
            <a:off x="2987824" y="5715016"/>
            <a:ext cx="500066" cy="357190"/>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8" name="对象 47">
            <a:extLst>
              <a:ext uri="{FF2B5EF4-FFF2-40B4-BE49-F238E27FC236}">
                <a16:creationId xmlns:a16="http://schemas.microsoft.com/office/drawing/2014/main" id="{8F768776-9BD3-4C6D-82ED-C211A11837F8}"/>
              </a:ext>
            </a:extLst>
          </p:cNvPr>
          <p:cNvGraphicFramePr>
            <a:graphicFrameLocks noChangeAspect="1"/>
          </p:cNvGraphicFramePr>
          <p:nvPr>
            <p:extLst>
              <p:ext uri="{D42A27DB-BD31-4B8C-83A1-F6EECF244321}">
                <p14:modId xmlns:p14="http://schemas.microsoft.com/office/powerpoint/2010/main" val="107894046"/>
              </p:ext>
            </p:extLst>
          </p:nvPr>
        </p:nvGraphicFramePr>
        <p:xfrm>
          <a:off x="8063345" y="3122748"/>
          <a:ext cx="2384425" cy="1587500"/>
        </p:xfrm>
        <a:graphic>
          <a:graphicData uri="http://schemas.openxmlformats.org/presentationml/2006/ole">
            <mc:AlternateContent xmlns:mc="http://schemas.openxmlformats.org/markup-compatibility/2006">
              <mc:Choice xmlns:v="urn:schemas-microsoft-com:vml" Requires="v">
                <p:oleObj spid="_x0000_s64610" name="Equation" r:id="rId5" imgW="1218960" imgH="812520" progId="Equation.DSMT4">
                  <p:embed/>
                </p:oleObj>
              </mc:Choice>
              <mc:Fallback>
                <p:oleObj name="Equation" r:id="rId5" imgW="1218960" imgH="812520" progId="Equation.DSMT4">
                  <p:embed/>
                  <p:pic>
                    <p:nvPicPr>
                      <p:cNvPr id="6" name="对象 5"/>
                      <p:cNvPicPr>
                        <a:picLocks noChangeAspect="1" noChangeArrowheads="1"/>
                      </p:cNvPicPr>
                      <p:nvPr/>
                    </p:nvPicPr>
                    <p:blipFill>
                      <a:blip r:embed="rId6"/>
                      <a:srcRect/>
                      <a:stretch>
                        <a:fillRect/>
                      </a:stretch>
                    </p:blipFill>
                    <p:spPr bwMode="auto">
                      <a:xfrm>
                        <a:off x="8063345" y="3122748"/>
                        <a:ext cx="2384425" cy="1587500"/>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2700000" scaled="1"/>
                        <a:tileRect/>
                      </a:gradFill>
                      <a:ln>
                        <a:noFill/>
                      </a:ln>
                    </p:spPr>
                  </p:pic>
                </p:oleObj>
              </mc:Fallback>
            </mc:AlternateContent>
          </a:graphicData>
        </a:graphic>
      </p:graphicFrame>
      <p:sp>
        <p:nvSpPr>
          <p:cNvPr id="49" name="下箭头 26">
            <a:extLst>
              <a:ext uri="{FF2B5EF4-FFF2-40B4-BE49-F238E27FC236}">
                <a16:creationId xmlns:a16="http://schemas.microsoft.com/office/drawing/2014/main" id="{AA3E70D2-9769-4925-BB97-7BB9E0BC36F6}"/>
              </a:ext>
            </a:extLst>
          </p:cNvPr>
          <p:cNvSpPr/>
          <p:nvPr/>
        </p:nvSpPr>
        <p:spPr>
          <a:xfrm>
            <a:off x="4644008" y="4945728"/>
            <a:ext cx="358588" cy="571504"/>
          </a:xfrm>
          <a:prstGeom prst="downArrow">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下箭头 34">
            <a:extLst>
              <a:ext uri="{FF2B5EF4-FFF2-40B4-BE49-F238E27FC236}">
                <a16:creationId xmlns:a16="http://schemas.microsoft.com/office/drawing/2014/main" id="{EB502E56-9608-48F1-BDEF-C44FBF95AB6A}"/>
              </a:ext>
            </a:extLst>
          </p:cNvPr>
          <p:cNvSpPr/>
          <p:nvPr/>
        </p:nvSpPr>
        <p:spPr>
          <a:xfrm>
            <a:off x="5437548" y="4941168"/>
            <a:ext cx="358588" cy="576064"/>
          </a:xfrm>
          <a:prstGeom prst="downArrow">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1" name="对象 50">
            <a:extLst>
              <a:ext uri="{FF2B5EF4-FFF2-40B4-BE49-F238E27FC236}">
                <a16:creationId xmlns:a16="http://schemas.microsoft.com/office/drawing/2014/main" id="{3F724BB7-C086-4EA9-AB53-5867EDE4C62B}"/>
              </a:ext>
            </a:extLst>
          </p:cNvPr>
          <p:cNvGraphicFramePr>
            <a:graphicFrameLocks noChangeAspect="1"/>
          </p:cNvGraphicFramePr>
          <p:nvPr>
            <p:extLst>
              <p:ext uri="{D42A27DB-BD31-4B8C-83A1-F6EECF244321}">
                <p14:modId xmlns:p14="http://schemas.microsoft.com/office/powerpoint/2010/main" val="2349422104"/>
              </p:ext>
            </p:extLst>
          </p:nvPr>
        </p:nvGraphicFramePr>
        <p:xfrm>
          <a:off x="3666297" y="1664153"/>
          <a:ext cx="2130425" cy="930275"/>
        </p:xfrm>
        <a:graphic>
          <a:graphicData uri="http://schemas.openxmlformats.org/presentationml/2006/ole">
            <mc:AlternateContent xmlns:mc="http://schemas.openxmlformats.org/markup-compatibility/2006">
              <mc:Choice xmlns:v="urn:schemas-microsoft-com:vml" Requires="v">
                <p:oleObj spid="_x0000_s64611" name="Equation" r:id="rId7" imgW="1104840" imgH="482400" progId="Equation.DSMT4">
                  <p:embed/>
                </p:oleObj>
              </mc:Choice>
              <mc:Fallback>
                <p:oleObj name="Equation" r:id="rId7" imgW="1104840" imgH="482400" progId="Equation.DSMT4">
                  <p:embed/>
                  <p:pic>
                    <p:nvPicPr>
                      <p:cNvPr id="7" name="对象 6"/>
                      <p:cNvPicPr/>
                      <p:nvPr/>
                    </p:nvPicPr>
                    <p:blipFill>
                      <a:blip r:embed="rId8"/>
                      <a:stretch>
                        <a:fillRect/>
                      </a:stretch>
                    </p:blipFill>
                    <p:spPr>
                      <a:xfrm>
                        <a:off x="3666297" y="1664153"/>
                        <a:ext cx="2130425" cy="930275"/>
                      </a:xfrm>
                      <a:prstGeom prst="rect">
                        <a:avLst/>
                      </a:prstGeom>
                    </p:spPr>
                  </p:pic>
                </p:oleObj>
              </mc:Fallback>
            </mc:AlternateContent>
          </a:graphicData>
        </a:graphic>
      </p:graphicFrame>
      <p:graphicFrame>
        <p:nvGraphicFramePr>
          <p:cNvPr id="52" name="对象 51">
            <a:extLst>
              <a:ext uri="{FF2B5EF4-FFF2-40B4-BE49-F238E27FC236}">
                <a16:creationId xmlns:a16="http://schemas.microsoft.com/office/drawing/2014/main" id="{A3BC7CE1-824C-404A-8687-8858C5F1482E}"/>
              </a:ext>
            </a:extLst>
          </p:cNvPr>
          <p:cNvGraphicFramePr>
            <a:graphicFrameLocks noChangeAspect="1"/>
          </p:cNvGraphicFramePr>
          <p:nvPr/>
        </p:nvGraphicFramePr>
        <p:xfrm>
          <a:off x="3515717" y="3932238"/>
          <a:ext cx="2784475" cy="1027112"/>
        </p:xfrm>
        <a:graphic>
          <a:graphicData uri="http://schemas.openxmlformats.org/presentationml/2006/ole">
            <mc:AlternateContent xmlns:mc="http://schemas.openxmlformats.org/markup-compatibility/2006">
              <mc:Choice xmlns:v="urn:schemas-microsoft-com:vml" Requires="v">
                <p:oleObj spid="_x0000_s64612" name="Equation" r:id="rId9" imgW="1307880" imgH="482400" progId="Equation.DSMT4">
                  <p:embed/>
                </p:oleObj>
              </mc:Choice>
              <mc:Fallback>
                <p:oleObj name="Equation" r:id="rId9" imgW="1307880" imgH="482400" progId="Equation.DSMT4">
                  <p:embed/>
                  <p:pic>
                    <p:nvPicPr>
                      <p:cNvPr id="8" name="对象 7"/>
                      <p:cNvPicPr/>
                      <p:nvPr/>
                    </p:nvPicPr>
                    <p:blipFill>
                      <a:blip r:embed="rId10"/>
                      <a:stretch>
                        <a:fillRect/>
                      </a:stretch>
                    </p:blipFill>
                    <p:spPr>
                      <a:xfrm>
                        <a:off x="3515717" y="3932238"/>
                        <a:ext cx="2784475" cy="1027112"/>
                      </a:xfrm>
                      <a:prstGeom prst="rect">
                        <a:avLst/>
                      </a:prstGeom>
                    </p:spPr>
                  </p:pic>
                </p:oleObj>
              </mc:Fallback>
            </mc:AlternateContent>
          </a:graphicData>
        </a:graphic>
      </p:graphicFrame>
      <p:graphicFrame>
        <p:nvGraphicFramePr>
          <p:cNvPr id="53" name="对象 52">
            <a:extLst>
              <a:ext uri="{FF2B5EF4-FFF2-40B4-BE49-F238E27FC236}">
                <a16:creationId xmlns:a16="http://schemas.microsoft.com/office/drawing/2014/main" id="{5D45E38F-2BA6-4D40-8577-D405B08B8EE9}"/>
              </a:ext>
            </a:extLst>
          </p:cNvPr>
          <p:cNvGraphicFramePr>
            <a:graphicFrameLocks noChangeAspect="1"/>
          </p:cNvGraphicFramePr>
          <p:nvPr/>
        </p:nvGraphicFramePr>
        <p:xfrm>
          <a:off x="3552676" y="5445274"/>
          <a:ext cx="2603500" cy="1008062"/>
        </p:xfrm>
        <a:graphic>
          <a:graphicData uri="http://schemas.openxmlformats.org/presentationml/2006/ole">
            <mc:AlternateContent xmlns:mc="http://schemas.openxmlformats.org/markup-compatibility/2006">
              <mc:Choice xmlns:v="urn:schemas-microsoft-com:vml" Requires="v">
                <p:oleObj spid="_x0000_s64613" name="Equation" r:id="rId11" imgW="1244520" imgH="482400" progId="Equation.DSMT4">
                  <p:embed/>
                </p:oleObj>
              </mc:Choice>
              <mc:Fallback>
                <p:oleObj name="Equation" r:id="rId11" imgW="1244520" imgH="482400" progId="Equation.DSMT4">
                  <p:embed/>
                  <p:pic>
                    <p:nvPicPr>
                      <p:cNvPr id="9" name="对象 8"/>
                      <p:cNvPicPr/>
                      <p:nvPr/>
                    </p:nvPicPr>
                    <p:blipFill>
                      <a:blip r:embed="rId12"/>
                      <a:stretch>
                        <a:fillRect/>
                      </a:stretch>
                    </p:blipFill>
                    <p:spPr>
                      <a:xfrm>
                        <a:off x="3552676" y="5445274"/>
                        <a:ext cx="2603500" cy="1008062"/>
                      </a:xfrm>
                      <a:prstGeom prst="rect">
                        <a:avLst/>
                      </a:prstGeom>
                    </p:spPr>
                  </p:pic>
                </p:oleObj>
              </mc:Fallback>
            </mc:AlternateContent>
          </a:graphicData>
        </a:graphic>
      </p:graphicFrame>
      <p:sp>
        <p:nvSpPr>
          <p:cNvPr id="54" name="下箭头 41">
            <a:extLst>
              <a:ext uri="{FF2B5EF4-FFF2-40B4-BE49-F238E27FC236}">
                <a16:creationId xmlns:a16="http://schemas.microsoft.com/office/drawing/2014/main" id="{E65C6E24-353A-4F18-9FFD-593C1D2C55FC}"/>
              </a:ext>
            </a:extLst>
          </p:cNvPr>
          <p:cNvSpPr/>
          <p:nvPr/>
        </p:nvSpPr>
        <p:spPr>
          <a:xfrm>
            <a:off x="4475543" y="2786059"/>
            <a:ext cx="500066" cy="1091369"/>
          </a:xfrm>
          <a:prstGeom prst="downArrow">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5" name="对象 54">
            <a:extLst>
              <a:ext uri="{FF2B5EF4-FFF2-40B4-BE49-F238E27FC236}">
                <a16:creationId xmlns:a16="http://schemas.microsoft.com/office/drawing/2014/main" id="{9C663541-E21E-4AAD-8F63-C2E99FCFF2D5}"/>
              </a:ext>
            </a:extLst>
          </p:cNvPr>
          <p:cNvGraphicFramePr>
            <a:graphicFrameLocks noChangeAspect="1"/>
          </p:cNvGraphicFramePr>
          <p:nvPr>
            <p:extLst>
              <p:ext uri="{D42A27DB-BD31-4B8C-83A1-F6EECF244321}">
                <p14:modId xmlns:p14="http://schemas.microsoft.com/office/powerpoint/2010/main" val="4284653072"/>
              </p:ext>
            </p:extLst>
          </p:nvPr>
        </p:nvGraphicFramePr>
        <p:xfrm>
          <a:off x="925513" y="1639888"/>
          <a:ext cx="1073150" cy="893762"/>
        </p:xfrm>
        <a:graphic>
          <a:graphicData uri="http://schemas.openxmlformats.org/presentationml/2006/ole">
            <mc:AlternateContent xmlns:mc="http://schemas.openxmlformats.org/markup-compatibility/2006">
              <mc:Choice xmlns:v="urn:schemas-microsoft-com:vml" Requires="v">
                <p:oleObj spid="_x0000_s64614" name="Equation" r:id="rId13" imgW="520560" imgH="406080" progId="Equation.DSMT4">
                  <p:embed/>
                </p:oleObj>
              </mc:Choice>
              <mc:Fallback>
                <p:oleObj name="Equation" r:id="rId13" imgW="520560" imgH="406080" progId="Equation.DSMT4">
                  <p:embed/>
                  <p:pic>
                    <p:nvPicPr>
                      <p:cNvPr id="3" name="对象 2"/>
                      <p:cNvPicPr>
                        <a:picLocks noChangeAspect="1" noChangeArrowheads="1"/>
                      </p:cNvPicPr>
                      <p:nvPr/>
                    </p:nvPicPr>
                    <p:blipFill>
                      <a:blip r:embed="rId14"/>
                      <a:srcRect/>
                      <a:stretch>
                        <a:fillRect/>
                      </a:stretch>
                    </p:blipFill>
                    <p:spPr bwMode="auto">
                      <a:xfrm>
                        <a:off x="925513" y="1639888"/>
                        <a:ext cx="1073150" cy="893762"/>
                      </a:xfrm>
                      <a:prstGeom prst="rect">
                        <a:avLst/>
                      </a:prstGeom>
                      <a:noFill/>
                      <a:ln>
                        <a:noFill/>
                      </a:ln>
                    </p:spPr>
                  </p:pic>
                </p:oleObj>
              </mc:Fallback>
            </mc:AlternateContent>
          </a:graphicData>
        </a:graphic>
      </p:graphicFrame>
      <p:grpSp>
        <p:nvGrpSpPr>
          <p:cNvPr id="56" name="组合 30">
            <a:extLst>
              <a:ext uri="{FF2B5EF4-FFF2-40B4-BE49-F238E27FC236}">
                <a16:creationId xmlns:a16="http://schemas.microsoft.com/office/drawing/2014/main" id="{DCE42806-0967-49F5-A5B1-A296B780A4F4}"/>
              </a:ext>
            </a:extLst>
          </p:cNvPr>
          <p:cNvGrpSpPr/>
          <p:nvPr/>
        </p:nvGrpSpPr>
        <p:grpSpPr>
          <a:xfrm>
            <a:off x="184601" y="2613994"/>
            <a:ext cx="2467970" cy="1502395"/>
            <a:chOff x="5264621" y="4637973"/>
            <a:chExt cx="3556747" cy="2030756"/>
          </a:xfrm>
        </p:grpSpPr>
        <p:cxnSp>
          <p:nvCxnSpPr>
            <p:cNvPr id="57" name="直接连接符 56">
              <a:extLst>
                <a:ext uri="{FF2B5EF4-FFF2-40B4-BE49-F238E27FC236}">
                  <a16:creationId xmlns:a16="http://schemas.microsoft.com/office/drawing/2014/main" id="{FAA7A747-92CB-4B72-80D3-46A94DEDB8C8}"/>
                </a:ext>
              </a:extLst>
            </p:cNvPr>
            <p:cNvCxnSpPr/>
            <p:nvPr/>
          </p:nvCxnSpPr>
          <p:spPr>
            <a:xfrm>
              <a:off x="5264621" y="4637975"/>
              <a:ext cx="1357322"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C4DC7F43-8B15-40B1-8F7F-D49E80B22B81}"/>
                </a:ext>
              </a:extLst>
            </p:cNvPr>
            <p:cNvCxnSpPr/>
            <p:nvPr/>
          </p:nvCxnSpPr>
          <p:spPr>
            <a:xfrm>
              <a:off x="6586108" y="4637973"/>
              <a:ext cx="1092283" cy="92424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DF4DCEB9-3BAE-41FF-8BB9-C5962751414F}"/>
                </a:ext>
              </a:extLst>
            </p:cNvPr>
            <p:cNvCxnSpPr/>
            <p:nvPr/>
          </p:nvCxnSpPr>
          <p:spPr>
            <a:xfrm>
              <a:off x="7678392" y="5562217"/>
              <a:ext cx="1142976"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C3F25A02-4BC8-4740-9906-D61F78130837}"/>
                </a:ext>
              </a:extLst>
            </p:cNvPr>
            <p:cNvCxnSpPr/>
            <p:nvPr/>
          </p:nvCxnSpPr>
          <p:spPr>
            <a:xfrm>
              <a:off x="6586108" y="4719336"/>
              <a:ext cx="0" cy="842881"/>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61" name="对象 60">
              <a:extLst>
                <a:ext uri="{FF2B5EF4-FFF2-40B4-BE49-F238E27FC236}">
                  <a16:creationId xmlns:a16="http://schemas.microsoft.com/office/drawing/2014/main" id="{A3DF38C5-DC3D-4FB8-9B5D-8832B0889462}"/>
                </a:ext>
              </a:extLst>
            </p:cNvPr>
            <p:cNvGraphicFramePr>
              <a:graphicFrameLocks noChangeAspect="1"/>
            </p:cNvGraphicFramePr>
            <p:nvPr>
              <p:extLst>
                <p:ext uri="{D42A27DB-BD31-4B8C-83A1-F6EECF244321}">
                  <p14:modId xmlns:p14="http://schemas.microsoft.com/office/powerpoint/2010/main" val="1744803777"/>
                </p:ext>
              </p:extLst>
            </p:nvPr>
          </p:nvGraphicFramePr>
          <p:xfrm>
            <a:off x="6295040" y="5643041"/>
            <a:ext cx="693217" cy="1025688"/>
          </p:xfrm>
          <a:graphic>
            <a:graphicData uri="http://schemas.openxmlformats.org/presentationml/2006/ole">
              <mc:AlternateContent xmlns:mc="http://schemas.openxmlformats.org/markup-compatibility/2006">
                <mc:Choice xmlns:v="urn:schemas-microsoft-com:vml" Requires="v">
                  <p:oleObj spid="_x0000_s64615" name="Equation" r:id="rId15" imgW="266400" imgH="393480" progId="Equation.DSMT4">
                    <p:embed/>
                  </p:oleObj>
                </mc:Choice>
                <mc:Fallback>
                  <p:oleObj name="Equation" r:id="rId15" imgW="266400" imgH="393480" progId="Equation.DSMT4">
                    <p:embed/>
                    <p:pic>
                      <p:nvPicPr>
                        <p:cNvPr id="33" name="对象 32"/>
                        <p:cNvPicPr>
                          <a:picLocks noChangeAspect="1" noChangeArrowheads="1"/>
                        </p:cNvPicPr>
                        <p:nvPr/>
                      </p:nvPicPr>
                      <p:blipFill>
                        <a:blip r:embed="rId16"/>
                        <a:srcRect/>
                        <a:stretch>
                          <a:fillRect/>
                        </a:stretch>
                      </p:blipFill>
                      <p:spPr bwMode="auto">
                        <a:xfrm>
                          <a:off x="6295040" y="5643041"/>
                          <a:ext cx="693217" cy="1025688"/>
                        </a:xfrm>
                        <a:prstGeom prst="rect">
                          <a:avLst/>
                        </a:prstGeom>
                        <a:noFill/>
                      </p:spPr>
                    </p:pic>
                  </p:oleObj>
                </mc:Fallback>
              </mc:AlternateContent>
            </a:graphicData>
          </a:graphic>
        </p:graphicFrame>
      </p:grpSp>
    </p:spTree>
    <p:extLst>
      <p:ext uri="{BB962C8B-B14F-4D97-AF65-F5344CB8AC3E}">
        <p14:creationId xmlns:p14="http://schemas.microsoft.com/office/powerpoint/2010/main" val="53090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500"/>
                                        <p:tgtEl>
                                          <p:spTgt spid="50"/>
                                        </p:tgtEl>
                                      </p:cBhvr>
                                    </p:animEffect>
                                  </p:childTnLst>
                                </p:cTn>
                              </p:par>
                              <p:par>
                                <p:cTn id="36" presetID="10" presetClass="entr" presetSubtype="0" fill="hold"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500"/>
                                        <p:tgtEl>
                                          <p:spTgt spid="5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p:bldP spid="47" grpId="0" animBg="1"/>
      <p:bldP spid="49" grpId="0" animBg="1"/>
      <p:bldP spid="50" grpId="0" animBg="1"/>
      <p:bldP spid="5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17</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 Box 58">
            <a:extLst>
              <a:ext uri="{FF2B5EF4-FFF2-40B4-BE49-F238E27FC236}">
                <a16:creationId xmlns:a16="http://schemas.microsoft.com/office/drawing/2014/main" id="{F49BE00C-9BEC-4E77-8E0B-083661FCADBD}"/>
              </a:ext>
            </a:extLst>
          </p:cNvPr>
          <p:cNvSpPr txBox="1">
            <a:spLocks noChangeArrowheads="1"/>
          </p:cNvSpPr>
          <p:nvPr/>
        </p:nvSpPr>
        <p:spPr bwMode="auto">
          <a:xfrm>
            <a:off x="217035" y="786066"/>
            <a:ext cx="784631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ctr" eaLnBrk="0" hangingPunct="0">
              <a:defRPr sz="2400" b="1">
                <a:solidFill>
                  <a:schemeClr val="lt1"/>
                </a:solidFill>
                <a:latin typeface="楷体" pitchFamily="49" charset="-122"/>
                <a:ea typeface="楷体" pitchFamily="49" charset="-122"/>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l"/>
            <a:r>
              <a:rPr lang="zh-CN" altLang="en-US" sz="2800" dirty="0">
                <a:solidFill>
                  <a:schemeClr val="tx1"/>
                </a:solidFill>
              </a:rPr>
              <a:t>三、动态误差系数</a:t>
            </a:r>
            <a:r>
              <a:rPr lang="en-US" altLang="zh-CN" sz="2800" dirty="0">
                <a:solidFill>
                  <a:schemeClr val="tx1"/>
                </a:solidFill>
              </a:rPr>
              <a:t>--</a:t>
            </a:r>
            <a:r>
              <a:rPr lang="zh-CN" altLang="en-US" sz="2800" dirty="0">
                <a:solidFill>
                  <a:schemeClr val="tx1"/>
                </a:solidFill>
              </a:rPr>
              <a:t>低频模型法</a:t>
            </a:r>
          </a:p>
        </p:txBody>
      </p:sp>
      <p:grpSp>
        <p:nvGrpSpPr>
          <p:cNvPr id="30" name="组合 81">
            <a:extLst>
              <a:ext uri="{FF2B5EF4-FFF2-40B4-BE49-F238E27FC236}">
                <a16:creationId xmlns:a16="http://schemas.microsoft.com/office/drawing/2014/main" id="{BC298794-8E97-4E9E-B99A-A6D7663152BB}"/>
              </a:ext>
            </a:extLst>
          </p:cNvPr>
          <p:cNvGrpSpPr/>
          <p:nvPr/>
        </p:nvGrpSpPr>
        <p:grpSpPr>
          <a:xfrm>
            <a:off x="479205" y="1704282"/>
            <a:ext cx="1448883" cy="1714511"/>
            <a:chOff x="1714479" y="1428737"/>
            <a:chExt cx="1571635" cy="2000263"/>
          </a:xfrm>
        </p:grpSpPr>
        <p:grpSp>
          <p:nvGrpSpPr>
            <p:cNvPr id="31" name="Group 22">
              <a:extLst>
                <a:ext uri="{FF2B5EF4-FFF2-40B4-BE49-F238E27FC236}">
                  <a16:creationId xmlns:a16="http://schemas.microsoft.com/office/drawing/2014/main" id="{31D1BCCB-3E33-4E24-A73C-6D754CF0CF92}"/>
                </a:ext>
              </a:extLst>
            </p:cNvPr>
            <p:cNvGrpSpPr>
              <a:grpSpLocks/>
            </p:cNvGrpSpPr>
            <p:nvPr/>
          </p:nvGrpSpPr>
          <p:grpSpPr bwMode="auto">
            <a:xfrm>
              <a:off x="1714479" y="1428737"/>
              <a:ext cx="1571635" cy="1571636"/>
              <a:chOff x="3360" y="2688"/>
              <a:chExt cx="1440" cy="1440"/>
            </a:xfrm>
          </p:grpSpPr>
          <p:grpSp>
            <p:nvGrpSpPr>
              <p:cNvPr id="33" name="Group 23">
                <a:extLst>
                  <a:ext uri="{FF2B5EF4-FFF2-40B4-BE49-F238E27FC236}">
                    <a16:creationId xmlns:a16="http://schemas.microsoft.com/office/drawing/2014/main" id="{D8010F8C-9E5E-44D3-92DB-1A739DB872C4}"/>
                  </a:ext>
                </a:extLst>
              </p:cNvPr>
              <p:cNvGrpSpPr>
                <a:grpSpLocks/>
              </p:cNvGrpSpPr>
              <p:nvPr/>
            </p:nvGrpSpPr>
            <p:grpSpPr bwMode="auto">
              <a:xfrm>
                <a:off x="3360" y="2688"/>
                <a:ext cx="1440" cy="1440"/>
                <a:chOff x="2016" y="1920"/>
                <a:chExt cx="1680" cy="1680"/>
              </a:xfrm>
            </p:grpSpPr>
            <p:sp>
              <p:nvSpPr>
                <p:cNvPr id="35" name="Oval 24">
                  <a:extLst>
                    <a:ext uri="{FF2B5EF4-FFF2-40B4-BE49-F238E27FC236}">
                      <a16:creationId xmlns:a16="http://schemas.microsoft.com/office/drawing/2014/main" id="{4832589C-2C6A-467B-8277-3B013D863AAF}"/>
                    </a:ext>
                  </a:extLst>
                </p:cNvPr>
                <p:cNvSpPr>
                  <a:spLocks noChangeArrowheads="1"/>
                </p:cNvSpPr>
                <p:nvPr/>
              </p:nvSpPr>
              <p:spPr bwMode="gray">
                <a:xfrm>
                  <a:off x="2016" y="1920"/>
                  <a:ext cx="1680" cy="1680"/>
                </a:xfrm>
                <a:prstGeom prst="ellipse">
                  <a:avLst/>
                </a:prstGeom>
                <a:gradFill rotWithShape="1">
                  <a:gsLst>
                    <a:gs pos="0">
                      <a:schemeClr val="accent2">
                        <a:lumMod val="60000"/>
                        <a:lumOff val="40000"/>
                      </a:schemeClr>
                    </a:gs>
                    <a:gs pos="100000">
                      <a:schemeClr val="hlink">
                        <a:gamma/>
                        <a:shade val="51373"/>
                        <a:invGamma/>
                      </a:schemeClr>
                    </a:gs>
                  </a:gsLst>
                  <a:lin ang="5400000" scaled="1"/>
                </a:gradFill>
                <a:ln w="9525">
                  <a:noFill/>
                  <a:round/>
                  <a:headEnd/>
                  <a:tailEnd/>
                </a:ln>
                <a:effectLst/>
              </p:spPr>
              <p:txBody>
                <a:bodyPr wrap="none" anchor="ctr"/>
                <a:lstStyle/>
                <a:p>
                  <a:endParaRPr lang="zh-CN" altLang="en-US"/>
                </a:p>
              </p:txBody>
            </p:sp>
            <p:sp>
              <p:nvSpPr>
                <p:cNvPr id="36" name="Freeform 25">
                  <a:extLst>
                    <a:ext uri="{FF2B5EF4-FFF2-40B4-BE49-F238E27FC236}">
                      <a16:creationId xmlns:a16="http://schemas.microsoft.com/office/drawing/2014/main" id="{850C3E8E-C440-4A6D-911A-7421B86EC50B}"/>
                    </a:ext>
                  </a:extLst>
                </p:cNvPr>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endParaRPr lang="zh-CN" altLang="en-US"/>
                </a:p>
              </p:txBody>
            </p:sp>
          </p:grpSp>
          <p:sp>
            <p:nvSpPr>
              <p:cNvPr id="34" name="Text Box 26">
                <a:extLst>
                  <a:ext uri="{FF2B5EF4-FFF2-40B4-BE49-F238E27FC236}">
                    <a16:creationId xmlns:a16="http://schemas.microsoft.com/office/drawing/2014/main" id="{014EC15C-4589-4DC6-83E6-2A4D534D5124}"/>
                  </a:ext>
                </a:extLst>
              </p:cNvPr>
              <p:cNvSpPr txBox="1">
                <a:spLocks noChangeArrowheads="1"/>
              </p:cNvSpPr>
              <p:nvPr/>
            </p:nvSpPr>
            <p:spPr bwMode="gray">
              <a:xfrm>
                <a:off x="3614" y="3375"/>
                <a:ext cx="953" cy="493"/>
              </a:xfrm>
              <a:prstGeom prst="rect">
                <a:avLst/>
              </a:prstGeom>
              <a:noFill/>
              <a:ln w="9525">
                <a:noFill/>
                <a:miter lim="800000"/>
                <a:headEnd/>
                <a:tailEnd/>
              </a:ln>
              <a:effectLst/>
            </p:spPr>
            <p:txBody>
              <a:bodyPr wrap="none">
                <a:spAutoFit/>
              </a:bodyPr>
              <a:lstStyle/>
              <a:p>
                <a:pPr algn="ctr" eaLnBrk="0" hangingPunct="0"/>
                <a:r>
                  <a:rPr lang="zh-CN" altLang="en-US" sz="2400" b="1" dirty="0">
                    <a:latin typeface="楷体" pitchFamily="49" charset="-122"/>
                    <a:ea typeface="楷体" pitchFamily="49" charset="-122"/>
                  </a:rPr>
                  <a:t>说 明</a:t>
                </a:r>
                <a:endParaRPr lang="en-US" altLang="zh-CN" sz="2400" b="1" dirty="0">
                  <a:latin typeface="楷体" pitchFamily="49" charset="-122"/>
                  <a:ea typeface="楷体" pitchFamily="49" charset="-122"/>
                </a:endParaRPr>
              </a:p>
            </p:txBody>
          </p:sp>
        </p:grpSp>
        <p:sp>
          <p:nvSpPr>
            <p:cNvPr id="32" name="Oval 29">
              <a:extLst>
                <a:ext uri="{FF2B5EF4-FFF2-40B4-BE49-F238E27FC236}">
                  <a16:creationId xmlns:a16="http://schemas.microsoft.com/office/drawing/2014/main" id="{536F7C4B-D510-4C5D-958F-7CDC60C2E8B0}"/>
                </a:ext>
              </a:extLst>
            </p:cNvPr>
            <p:cNvSpPr>
              <a:spLocks noChangeArrowheads="1"/>
            </p:cNvSpPr>
            <p:nvPr/>
          </p:nvSpPr>
          <p:spPr bwMode="gray">
            <a:xfrm>
              <a:off x="1824429" y="3017152"/>
              <a:ext cx="1318811" cy="411848"/>
            </a:xfrm>
            <a:prstGeom prst="ellipse">
              <a:avLst/>
            </a:prstGeom>
            <a:gradFill rotWithShape="1">
              <a:gsLst>
                <a:gs pos="0">
                  <a:srgbClr val="969696"/>
                </a:gs>
                <a:gs pos="100000">
                  <a:schemeClr val="bg1"/>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37" name="Text Box 3">
            <a:extLst>
              <a:ext uri="{FF2B5EF4-FFF2-40B4-BE49-F238E27FC236}">
                <a16:creationId xmlns:a16="http://schemas.microsoft.com/office/drawing/2014/main" id="{2AA9F340-7BE9-443D-981B-AA884A9D5211}"/>
              </a:ext>
            </a:extLst>
          </p:cNvPr>
          <p:cNvSpPr txBox="1">
            <a:spLocks noChangeArrowheads="1"/>
          </p:cNvSpPr>
          <p:nvPr/>
        </p:nvSpPr>
        <p:spPr bwMode="auto">
          <a:xfrm>
            <a:off x="2429107" y="1988840"/>
            <a:ext cx="8510441" cy="1600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just">
              <a:spcBef>
                <a:spcPct val="50000"/>
              </a:spcBef>
            </a:pPr>
            <a:r>
              <a:rPr kumimoji="1" lang="zh-CN" altLang="en-US" sz="2800" b="1" dirty="0">
                <a:solidFill>
                  <a:srgbClr val="000000"/>
                </a:solidFill>
                <a:latin typeface="Times New Roman" pitchFamily="18" charset="0"/>
                <a:ea typeface="华文中宋" pitchFamily="2" charset="-122"/>
              </a:rPr>
              <a:t>         输入信号的频谱完全处于系统的低频段时，动态误差系数就是低频模型的各次系数。</a:t>
            </a:r>
            <a:endParaRPr kumimoji="1" lang="en-US" altLang="zh-CN" sz="2800" b="1" dirty="0">
              <a:solidFill>
                <a:srgbClr val="000000"/>
              </a:solidFill>
              <a:latin typeface="Times New Roman" pitchFamily="18" charset="0"/>
              <a:ea typeface="华文中宋" pitchFamily="2" charset="-122"/>
            </a:endParaRPr>
          </a:p>
          <a:p>
            <a:pPr algn="just">
              <a:spcBef>
                <a:spcPct val="50000"/>
              </a:spcBef>
            </a:pPr>
            <a:r>
              <a:rPr kumimoji="1" lang="zh-CN" altLang="en-US" sz="2800" b="1" dirty="0">
                <a:solidFill>
                  <a:srgbClr val="000000"/>
                </a:solidFill>
                <a:latin typeface="Times New Roman" pitchFamily="18" charset="0"/>
                <a:ea typeface="华文中宋" pitchFamily="2" charset="-122"/>
              </a:rPr>
              <a:t>        若输入信号频谱延伸至高频段，模型精度降低。</a:t>
            </a:r>
          </a:p>
        </p:txBody>
      </p:sp>
      <p:graphicFrame>
        <p:nvGraphicFramePr>
          <p:cNvPr id="38" name="Object 6">
            <a:extLst>
              <a:ext uri="{FF2B5EF4-FFF2-40B4-BE49-F238E27FC236}">
                <a16:creationId xmlns:a16="http://schemas.microsoft.com/office/drawing/2014/main" id="{6C0C5102-2C23-4164-9037-FCC3E9F96104}"/>
              </a:ext>
            </a:extLst>
          </p:cNvPr>
          <p:cNvGraphicFramePr>
            <a:graphicFrameLocks noChangeAspect="1"/>
          </p:cNvGraphicFramePr>
          <p:nvPr>
            <p:extLst>
              <p:ext uri="{D42A27DB-BD31-4B8C-83A1-F6EECF244321}">
                <p14:modId xmlns:p14="http://schemas.microsoft.com/office/powerpoint/2010/main" val="3364681283"/>
              </p:ext>
            </p:extLst>
          </p:nvPr>
        </p:nvGraphicFramePr>
        <p:xfrm>
          <a:off x="1290385" y="4597258"/>
          <a:ext cx="2452687" cy="1060450"/>
        </p:xfrm>
        <a:graphic>
          <a:graphicData uri="http://schemas.openxmlformats.org/presentationml/2006/ole">
            <mc:AlternateContent xmlns:mc="http://schemas.openxmlformats.org/markup-compatibility/2006">
              <mc:Choice xmlns:v="urn:schemas-microsoft-com:vml" Requires="v">
                <p:oleObj spid="_x0000_s65583" name="Equation" r:id="rId5" imgW="1307880" imgH="482400" progId="Equation.DSMT4">
                  <p:embed/>
                </p:oleObj>
              </mc:Choice>
              <mc:Fallback>
                <p:oleObj name="Equation" r:id="rId5" imgW="1307880" imgH="482400" progId="Equation.DSMT4">
                  <p:embed/>
                  <p:pic>
                    <p:nvPicPr>
                      <p:cNvPr id="276487" name="Object 6"/>
                      <p:cNvPicPr>
                        <a:picLocks noChangeAspect="1" noChangeArrowheads="1"/>
                      </p:cNvPicPr>
                      <p:nvPr/>
                    </p:nvPicPr>
                    <p:blipFill>
                      <a:blip r:embed="rId6"/>
                      <a:srcRect/>
                      <a:stretch>
                        <a:fillRect/>
                      </a:stretch>
                    </p:blipFill>
                    <p:spPr bwMode="auto">
                      <a:xfrm>
                        <a:off x="1290385" y="4597258"/>
                        <a:ext cx="2452687"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6">
            <a:extLst>
              <a:ext uri="{FF2B5EF4-FFF2-40B4-BE49-F238E27FC236}">
                <a16:creationId xmlns:a16="http://schemas.microsoft.com/office/drawing/2014/main" id="{4E36554B-A406-4167-80B1-8E1E1F46165F}"/>
              </a:ext>
            </a:extLst>
          </p:cNvPr>
          <p:cNvGraphicFramePr>
            <a:graphicFrameLocks noChangeAspect="1"/>
          </p:cNvGraphicFramePr>
          <p:nvPr>
            <p:extLst>
              <p:ext uri="{D42A27DB-BD31-4B8C-83A1-F6EECF244321}">
                <p14:modId xmlns:p14="http://schemas.microsoft.com/office/powerpoint/2010/main" val="801184144"/>
              </p:ext>
            </p:extLst>
          </p:nvPr>
        </p:nvGraphicFramePr>
        <p:xfrm>
          <a:off x="5011578" y="4532038"/>
          <a:ext cx="2333625" cy="1058862"/>
        </p:xfrm>
        <a:graphic>
          <a:graphicData uri="http://schemas.openxmlformats.org/presentationml/2006/ole">
            <mc:AlternateContent xmlns:mc="http://schemas.openxmlformats.org/markup-compatibility/2006">
              <mc:Choice xmlns:v="urn:schemas-microsoft-com:vml" Requires="v">
                <p:oleObj spid="_x0000_s65584" name="Equation" r:id="rId7" imgW="1244520" imgH="482400" progId="Equation.DSMT4">
                  <p:embed/>
                </p:oleObj>
              </mc:Choice>
              <mc:Fallback>
                <p:oleObj name="Equation" r:id="rId7" imgW="1244520" imgH="482400" progId="Equation.DSMT4">
                  <p:embed/>
                  <p:pic>
                    <p:nvPicPr>
                      <p:cNvPr id="276488" name="Object 6"/>
                      <p:cNvPicPr>
                        <a:picLocks noChangeAspect="1" noChangeArrowheads="1"/>
                      </p:cNvPicPr>
                      <p:nvPr/>
                    </p:nvPicPr>
                    <p:blipFill>
                      <a:blip r:embed="rId8"/>
                      <a:srcRect/>
                      <a:stretch>
                        <a:fillRect/>
                      </a:stretch>
                    </p:blipFill>
                    <p:spPr bwMode="auto">
                      <a:xfrm>
                        <a:off x="5011578" y="4532038"/>
                        <a:ext cx="2333625" cy="1058862"/>
                      </a:xfrm>
                      <a:prstGeom prst="rect">
                        <a:avLst/>
                      </a:prstGeom>
                      <a:solidFill>
                        <a:schemeClr val="accent6">
                          <a:lumMod val="40000"/>
                          <a:lumOff val="60000"/>
                        </a:schemeClr>
                      </a:solidFill>
                      <a:ln>
                        <a:solidFill>
                          <a:schemeClr val="accent1"/>
                        </a:solidFill>
                      </a:ln>
                    </p:spPr>
                  </p:pic>
                </p:oleObj>
              </mc:Fallback>
            </mc:AlternateContent>
          </a:graphicData>
        </a:graphic>
      </p:graphicFrame>
      <p:grpSp>
        <p:nvGrpSpPr>
          <p:cNvPr id="40" name="组合 30">
            <a:extLst>
              <a:ext uri="{FF2B5EF4-FFF2-40B4-BE49-F238E27FC236}">
                <a16:creationId xmlns:a16="http://schemas.microsoft.com/office/drawing/2014/main" id="{85FA9019-3B7C-4342-B8F2-13D43BBCF8C8}"/>
              </a:ext>
            </a:extLst>
          </p:cNvPr>
          <p:cNvGrpSpPr/>
          <p:nvPr/>
        </p:nvGrpSpPr>
        <p:grpSpPr>
          <a:xfrm>
            <a:off x="8114864" y="4218526"/>
            <a:ext cx="3386536" cy="1861452"/>
            <a:chOff x="5264621" y="4637973"/>
            <a:chExt cx="3556747" cy="2030119"/>
          </a:xfrm>
        </p:grpSpPr>
        <p:cxnSp>
          <p:nvCxnSpPr>
            <p:cNvPr id="41" name="直接连接符 40">
              <a:extLst>
                <a:ext uri="{FF2B5EF4-FFF2-40B4-BE49-F238E27FC236}">
                  <a16:creationId xmlns:a16="http://schemas.microsoft.com/office/drawing/2014/main" id="{3FB0AFAB-C990-4FC0-98F2-939F8605030F}"/>
                </a:ext>
              </a:extLst>
            </p:cNvPr>
            <p:cNvCxnSpPr/>
            <p:nvPr/>
          </p:nvCxnSpPr>
          <p:spPr>
            <a:xfrm>
              <a:off x="5264621" y="4637975"/>
              <a:ext cx="1357322"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3925A3CC-9220-494B-BFC1-6160C08976C8}"/>
                </a:ext>
              </a:extLst>
            </p:cNvPr>
            <p:cNvCxnSpPr/>
            <p:nvPr/>
          </p:nvCxnSpPr>
          <p:spPr>
            <a:xfrm>
              <a:off x="6586108" y="4637973"/>
              <a:ext cx="1092283" cy="92424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B9862AF8-6A85-48B8-895B-F97512F073BA}"/>
                </a:ext>
              </a:extLst>
            </p:cNvPr>
            <p:cNvCxnSpPr/>
            <p:nvPr/>
          </p:nvCxnSpPr>
          <p:spPr>
            <a:xfrm>
              <a:off x="7678392" y="5562217"/>
              <a:ext cx="1142976"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F4A743BD-2ED3-41F8-AE5B-F930E046D691}"/>
                </a:ext>
              </a:extLst>
            </p:cNvPr>
            <p:cNvCxnSpPr/>
            <p:nvPr/>
          </p:nvCxnSpPr>
          <p:spPr>
            <a:xfrm>
              <a:off x="6586108" y="4719336"/>
              <a:ext cx="0" cy="842881"/>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63" name="对象 62">
              <a:extLst>
                <a:ext uri="{FF2B5EF4-FFF2-40B4-BE49-F238E27FC236}">
                  <a16:creationId xmlns:a16="http://schemas.microsoft.com/office/drawing/2014/main" id="{F24AFAAB-D058-44F4-B118-D49607FD890A}"/>
                </a:ext>
              </a:extLst>
            </p:cNvPr>
            <p:cNvGraphicFramePr>
              <a:graphicFrameLocks noChangeAspect="1"/>
            </p:cNvGraphicFramePr>
            <p:nvPr>
              <p:extLst>
                <p:ext uri="{D42A27DB-BD31-4B8C-83A1-F6EECF244321}">
                  <p14:modId xmlns:p14="http://schemas.microsoft.com/office/powerpoint/2010/main" val="1007788373"/>
                </p:ext>
              </p:extLst>
            </p:nvPr>
          </p:nvGraphicFramePr>
          <p:xfrm>
            <a:off x="6406149" y="5644551"/>
            <a:ext cx="693217" cy="1023541"/>
          </p:xfrm>
          <a:graphic>
            <a:graphicData uri="http://schemas.openxmlformats.org/presentationml/2006/ole">
              <mc:AlternateContent xmlns:mc="http://schemas.openxmlformats.org/markup-compatibility/2006">
                <mc:Choice xmlns:v="urn:schemas-microsoft-com:vml" Requires="v">
                  <p:oleObj spid="_x0000_s65585" name="Equation" r:id="rId9" imgW="266400" imgH="393480" progId="Equation.DSMT4">
                    <p:embed/>
                  </p:oleObj>
                </mc:Choice>
                <mc:Fallback>
                  <p:oleObj name="Equation" r:id="rId9" imgW="266400" imgH="393480" progId="Equation.DSMT4">
                    <p:embed/>
                    <p:pic>
                      <p:nvPicPr>
                        <p:cNvPr id="31" name="对象 30"/>
                        <p:cNvPicPr>
                          <a:picLocks noChangeAspect="1" noChangeArrowheads="1"/>
                        </p:cNvPicPr>
                        <p:nvPr/>
                      </p:nvPicPr>
                      <p:blipFill>
                        <a:blip r:embed="rId10"/>
                        <a:srcRect/>
                        <a:stretch>
                          <a:fillRect/>
                        </a:stretch>
                      </p:blipFill>
                      <p:spPr bwMode="auto">
                        <a:xfrm>
                          <a:off x="6406149" y="5644551"/>
                          <a:ext cx="693217" cy="1023541"/>
                        </a:xfrm>
                        <a:prstGeom prst="rect">
                          <a:avLst/>
                        </a:prstGeom>
                        <a:noFill/>
                      </p:spPr>
                    </p:pic>
                  </p:oleObj>
                </mc:Fallback>
              </mc:AlternateContent>
            </a:graphicData>
          </a:graphic>
        </p:graphicFrame>
      </p:grpSp>
    </p:spTree>
    <p:extLst>
      <p:ext uri="{BB962C8B-B14F-4D97-AF65-F5344CB8AC3E}">
        <p14:creationId xmlns:p14="http://schemas.microsoft.com/office/powerpoint/2010/main" val="3779974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18</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 Box 58">
            <a:extLst>
              <a:ext uri="{FF2B5EF4-FFF2-40B4-BE49-F238E27FC236}">
                <a16:creationId xmlns:a16="http://schemas.microsoft.com/office/drawing/2014/main" id="{F49BE00C-9BEC-4E77-8E0B-083661FCADBD}"/>
              </a:ext>
            </a:extLst>
          </p:cNvPr>
          <p:cNvSpPr txBox="1">
            <a:spLocks noChangeArrowheads="1"/>
          </p:cNvSpPr>
          <p:nvPr/>
        </p:nvSpPr>
        <p:spPr bwMode="auto">
          <a:xfrm>
            <a:off x="217035" y="786066"/>
            <a:ext cx="784631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ctr" eaLnBrk="0" hangingPunct="0">
              <a:defRPr sz="2400" b="1">
                <a:solidFill>
                  <a:schemeClr val="lt1"/>
                </a:solidFill>
                <a:latin typeface="楷体" pitchFamily="49" charset="-122"/>
                <a:ea typeface="楷体" pitchFamily="49" charset="-122"/>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l"/>
            <a:r>
              <a:rPr lang="zh-CN" altLang="en-US" sz="2800" dirty="0">
                <a:solidFill>
                  <a:schemeClr val="tx1"/>
                </a:solidFill>
              </a:rPr>
              <a:t> 动态误差系数求取方法总结</a:t>
            </a:r>
          </a:p>
        </p:txBody>
      </p:sp>
      <p:sp>
        <p:nvSpPr>
          <p:cNvPr id="29" name="矩形 28">
            <a:extLst>
              <a:ext uri="{FF2B5EF4-FFF2-40B4-BE49-F238E27FC236}">
                <a16:creationId xmlns:a16="http://schemas.microsoft.com/office/drawing/2014/main" id="{8E1ACE20-35C5-4CC5-8EFC-68227EE6221F}"/>
              </a:ext>
            </a:extLst>
          </p:cNvPr>
          <p:cNvSpPr/>
          <p:nvPr/>
        </p:nvSpPr>
        <p:spPr>
          <a:xfrm>
            <a:off x="1808486" y="1918803"/>
            <a:ext cx="7632848" cy="347787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gn="just">
              <a:buFont typeface="Wingdings" panose="05000000000000000000" pitchFamily="2" charset="2"/>
              <a:buChar char="Ø"/>
            </a:pPr>
            <a:r>
              <a:rPr lang="zh-CN" altLang="en-US" sz="2200" b="1" dirty="0">
                <a:solidFill>
                  <a:srgbClr val="FF0000"/>
                </a:solidFill>
              </a:rPr>
              <a:t>求导方法</a:t>
            </a:r>
            <a:r>
              <a:rPr lang="zh-CN" altLang="en-US" sz="2200" b="1" dirty="0"/>
              <a:t>更具有普适性，但计算复杂，精度要求高、需要求取多个系数时或被控对象比较简单时适用；</a:t>
            </a:r>
            <a:endParaRPr lang="en-US" altLang="zh-CN" sz="2200" b="1" dirty="0"/>
          </a:p>
          <a:p>
            <a:pPr marL="342900" indent="-342900" algn="just">
              <a:buFont typeface="Wingdings" panose="05000000000000000000" pitchFamily="2" charset="2"/>
              <a:buChar char="Ø"/>
            </a:pPr>
            <a:endParaRPr lang="en-US" altLang="zh-CN" sz="2200" b="1" dirty="0">
              <a:solidFill>
                <a:schemeClr val="dk1"/>
              </a:solidFill>
            </a:endParaRPr>
          </a:p>
          <a:p>
            <a:pPr marL="342900" indent="-342900" algn="just">
              <a:buFont typeface="Wingdings" panose="05000000000000000000" pitchFamily="2" charset="2"/>
              <a:buChar char="Ø"/>
            </a:pPr>
            <a:r>
              <a:rPr lang="zh-CN" altLang="en-US" sz="2200" b="1" dirty="0">
                <a:solidFill>
                  <a:srgbClr val="FF0000"/>
                </a:solidFill>
              </a:rPr>
              <a:t>长除法</a:t>
            </a:r>
            <a:r>
              <a:rPr lang="zh-CN" altLang="en-US" sz="2200" b="1" dirty="0"/>
              <a:t>获得的动态误差系数表使用方便，但只能提供有限个系数，精度取决于所使用的系数个数</a:t>
            </a:r>
            <a:r>
              <a:rPr lang="zh-CN" altLang="en-US" sz="2200" b="1" dirty="0">
                <a:solidFill>
                  <a:schemeClr val="dk1"/>
                </a:solidFill>
              </a:rPr>
              <a:t>；</a:t>
            </a:r>
            <a:endParaRPr lang="en-US" altLang="zh-CN" sz="2200" b="1" dirty="0">
              <a:solidFill>
                <a:schemeClr val="dk1"/>
              </a:solidFill>
            </a:endParaRPr>
          </a:p>
          <a:p>
            <a:pPr marL="342900" indent="-342900" algn="just">
              <a:buFont typeface="Wingdings" panose="05000000000000000000" pitchFamily="2" charset="2"/>
              <a:buChar char="Ø"/>
            </a:pPr>
            <a:endParaRPr lang="en-US" altLang="zh-CN" sz="2200" b="1" dirty="0"/>
          </a:p>
          <a:p>
            <a:pPr marL="342900" indent="-342900" algn="just">
              <a:buFont typeface="Wingdings" panose="05000000000000000000" pitchFamily="2" charset="2"/>
              <a:buChar char="Ø"/>
            </a:pPr>
            <a:r>
              <a:rPr lang="zh-CN" altLang="en-US" sz="2200" b="1" dirty="0">
                <a:solidFill>
                  <a:srgbClr val="FF0000"/>
                </a:solidFill>
              </a:rPr>
              <a:t>图解法</a:t>
            </a:r>
            <a:r>
              <a:rPr lang="zh-CN" altLang="en-US" sz="2200" b="1" dirty="0">
                <a:solidFill>
                  <a:schemeClr val="tx1"/>
                </a:solidFill>
              </a:rPr>
              <a:t>简单方便，</a:t>
            </a:r>
            <a:r>
              <a:rPr lang="zh-CN" altLang="en-US" sz="2200" b="1" dirty="0">
                <a:solidFill>
                  <a:schemeClr val="dk1"/>
                </a:solidFill>
              </a:rPr>
              <a:t>适用于没有精确数学模型，只有对象</a:t>
            </a:r>
            <a:r>
              <a:rPr lang="en-US" altLang="zh-CN" sz="2200" b="1" dirty="0">
                <a:solidFill>
                  <a:schemeClr val="dk1"/>
                </a:solidFill>
                <a:latin typeface="Times New Roman" panose="02020603050405020304" pitchFamily="18" charset="0"/>
                <a:cs typeface="Times New Roman" panose="02020603050405020304" pitchFamily="18" charset="0"/>
              </a:rPr>
              <a:t>Bode</a:t>
            </a:r>
            <a:r>
              <a:rPr lang="zh-CN" altLang="en-US" sz="2200" b="1" dirty="0">
                <a:solidFill>
                  <a:schemeClr val="dk1"/>
                </a:solidFill>
              </a:rPr>
              <a:t>图情况，而且精度要求不高的场合；</a:t>
            </a:r>
            <a:endParaRPr lang="en-US" altLang="zh-CN" sz="2200" b="1" dirty="0">
              <a:solidFill>
                <a:schemeClr val="dk1"/>
              </a:solidFill>
            </a:endParaRPr>
          </a:p>
          <a:p>
            <a:pPr marL="342900" indent="-342900" algn="just">
              <a:buFont typeface="Wingdings" panose="05000000000000000000" pitchFamily="2" charset="2"/>
              <a:buChar char="Ø"/>
            </a:pPr>
            <a:endParaRPr lang="en-US" altLang="zh-CN" sz="2200" b="1" dirty="0"/>
          </a:p>
          <a:p>
            <a:pPr marL="342900" indent="-342900" algn="just">
              <a:buFont typeface="Wingdings" panose="05000000000000000000" pitchFamily="2" charset="2"/>
              <a:buChar char="Ø"/>
            </a:pPr>
            <a:r>
              <a:rPr lang="zh-CN" altLang="en-US" sz="2200" b="1" dirty="0">
                <a:solidFill>
                  <a:srgbClr val="FF0000"/>
                </a:solidFill>
              </a:rPr>
              <a:t>低频模型法</a:t>
            </a:r>
            <a:r>
              <a:rPr lang="zh-CN" altLang="en-US" sz="2200" b="1" dirty="0">
                <a:solidFill>
                  <a:schemeClr val="tx1"/>
                </a:solidFill>
              </a:rPr>
              <a:t>使用简单，</a:t>
            </a:r>
            <a:r>
              <a:rPr lang="zh-CN" altLang="en-US" sz="2200" b="1" dirty="0">
                <a:solidFill>
                  <a:schemeClr val="dk1"/>
                </a:solidFill>
              </a:rPr>
              <a:t>对输入信号频带有要求，精度不高。</a:t>
            </a:r>
            <a:endParaRPr lang="en-US" altLang="zh-CN" sz="2200" b="1" dirty="0">
              <a:solidFill>
                <a:schemeClr val="dk1"/>
              </a:solidFill>
            </a:endParaRPr>
          </a:p>
        </p:txBody>
      </p:sp>
    </p:spTree>
    <p:extLst>
      <p:ext uri="{BB962C8B-B14F-4D97-AF65-F5344CB8AC3E}">
        <p14:creationId xmlns:p14="http://schemas.microsoft.com/office/powerpoint/2010/main" val="88137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up)">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wipe(up)">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wipe(up)">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wipe(up)">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19</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 name="组合 81">
            <a:extLst>
              <a:ext uri="{FF2B5EF4-FFF2-40B4-BE49-F238E27FC236}">
                <a16:creationId xmlns:a16="http://schemas.microsoft.com/office/drawing/2014/main" id="{47CAB2FC-8A54-4124-A762-065F5728DE13}"/>
              </a:ext>
            </a:extLst>
          </p:cNvPr>
          <p:cNvGrpSpPr/>
          <p:nvPr/>
        </p:nvGrpSpPr>
        <p:grpSpPr>
          <a:xfrm>
            <a:off x="571472" y="1071546"/>
            <a:ext cx="1448883" cy="1714511"/>
            <a:chOff x="1714479" y="1428737"/>
            <a:chExt cx="1571635" cy="2000263"/>
          </a:xfrm>
        </p:grpSpPr>
        <p:grpSp>
          <p:nvGrpSpPr>
            <p:cNvPr id="14" name="Group 22">
              <a:extLst>
                <a:ext uri="{FF2B5EF4-FFF2-40B4-BE49-F238E27FC236}">
                  <a16:creationId xmlns:a16="http://schemas.microsoft.com/office/drawing/2014/main" id="{368F2033-133E-4984-BC58-44141B40131F}"/>
                </a:ext>
              </a:extLst>
            </p:cNvPr>
            <p:cNvGrpSpPr>
              <a:grpSpLocks/>
            </p:cNvGrpSpPr>
            <p:nvPr/>
          </p:nvGrpSpPr>
          <p:grpSpPr bwMode="auto">
            <a:xfrm>
              <a:off x="1714479" y="1428737"/>
              <a:ext cx="1571635" cy="1571636"/>
              <a:chOff x="3360" y="2688"/>
              <a:chExt cx="1440" cy="1440"/>
            </a:xfrm>
          </p:grpSpPr>
          <p:grpSp>
            <p:nvGrpSpPr>
              <p:cNvPr id="16" name="Group 23">
                <a:extLst>
                  <a:ext uri="{FF2B5EF4-FFF2-40B4-BE49-F238E27FC236}">
                    <a16:creationId xmlns:a16="http://schemas.microsoft.com/office/drawing/2014/main" id="{060A4096-89CD-47BA-B31D-530A2E6AA798}"/>
                  </a:ext>
                </a:extLst>
              </p:cNvPr>
              <p:cNvGrpSpPr>
                <a:grpSpLocks/>
              </p:cNvGrpSpPr>
              <p:nvPr/>
            </p:nvGrpSpPr>
            <p:grpSpPr bwMode="auto">
              <a:xfrm>
                <a:off x="3360" y="2688"/>
                <a:ext cx="1440" cy="1440"/>
                <a:chOff x="2016" y="1920"/>
                <a:chExt cx="1680" cy="1680"/>
              </a:xfrm>
            </p:grpSpPr>
            <p:sp>
              <p:nvSpPr>
                <p:cNvPr id="23" name="Oval 24">
                  <a:extLst>
                    <a:ext uri="{FF2B5EF4-FFF2-40B4-BE49-F238E27FC236}">
                      <a16:creationId xmlns:a16="http://schemas.microsoft.com/office/drawing/2014/main" id="{60BF4365-1142-459D-9C3F-A0D875D2731D}"/>
                    </a:ext>
                  </a:extLst>
                </p:cNvPr>
                <p:cNvSpPr>
                  <a:spLocks noChangeArrowheads="1"/>
                </p:cNvSpPr>
                <p:nvPr/>
              </p:nvSpPr>
              <p:spPr bwMode="gray">
                <a:xfrm>
                  <a:off x="2016" y="1920"/>
                  <a:ext cx="1680" cy="1680"/>
                </a:xfrm>
                <a:prstGeom prst="ellipse">
                  <a:avLst/>
                </a:prstGeom>
                <a:gradFill rotWithShape="1">
                  <a:gsLst>
                    <a:gs pos="0">
                      <a:schemeClr val="accent2">
                        <a:lumMod val="60000"/>
                        <a:lumOff val="40000"/>
                      </a:schemeClr>
                    </a:gs>
                    <a:gs pos="100000">
                      <a:schemeClr val="hlink">
                        <a:gamma/>
                        <a:shade val="51373"/>
                        <a:invGamma/>
                      </a:schemeClr>
                    </a:gs>
                  </a:gsLst>
                  <a:lin ang="5400000" scaled="1"/>
                </a:gradFill>
                <a:ln w="9525">
                  <a:noFill/>
                  <a:round/>
                  <a:headEnd/>
                  <a:tailEnd/>
                </a:ln>
                <a:effectLst/>
              </p:spPr>
              <p:txBody>
                <a:bodyPr wrap="none" anchor="ctr"/>
                <a:lstStyle/>
                <a:p>
                  <a:endParaRPr lang="zh-CN" altLang="en-US"/>
                </a:p>
              </p:txBody>
            </p:sp>
            <p:sp>
              <p:nvSpPr>
                <p:cNvPr id="24" name="Freeform 25">
                  <a:extLst>
                    <a:ext uri="{FF2B5EF4-FFF2-40B4-BE49-F238E27FC236}">
                      <a16:creationId xmlns:a16="http://schemas.microsoft.com/office/drawing/2014/main" id="{4441E46A-0DE0-4B39-935A-AF30D7D593A6}"/>
                    </a:ext>
                  </a:extLst>
                </p:cNvPr>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endParaRPr lang="zh-CN" altLang="en-US"/>
                </a:p>
              </p:txBody>
            </p:sp>
          </p:grpSp>
          <p:sp>
            <p:nvSpPr>
              <p:cNvPr id="22" name="Text Box 26">
                <a:extLst>
                  <a:ext uri="{FF2B5EF4-FFF2-40B4-BE49-F238E27FC236}">
                    <a16:creationId xmlns:a16="http://schemas.microsoft.com/office/drawing/2014/main" id="{E75700A9-A297-4159-B02D-9EE02693A4D4}"/>
                  </a:ext>
                </a:extLst>
              </p:cNvPr>
              <p:cNvSpPr txBox="1">
                <a:spLocks noChangeArrowheads="1"/>
              </p:cNvSpPr>
              <p:nvPr/>
            </p:nvSpPr>
            <p:spPr bwMode="gray">
              <a:xfrm>
                <a:off x="3614" y="3375"/>
                <a:ext cx="1106" cy="493"/>
              </a:xfrm>
              <a:prstGeom prst="rect">
                <a:avLst/>
              </a:prstGeom>
              <a:noFill/>
              <a:ln w="9525">
                <a:noFill/>
                <a:miter lim="800000"/>
                <a:headEnd/>
                <a:tailEnd/>
              </a:ln>
              <a:effectLst/>
            </p:spPr>
            <p:txBody>
              <a:bodyPr wrap="none">
                <a:spAutoFit/>
              </a:bodyPr>
              <a:lstStyle/>
              <a:p>
                <a:pPr algn="ctr" eaLnBrk="0" hangingPunct="0"/>
                <a:r>
                  <a:rPr lang="zh-CN" altLang="en-US" sz="2400" b="1" dirty="0">
                    <a:solidFill>
                      <a:schemeClr val="bg1"/>
                    </a:solidFill>
                    <a:latin typeface="楷体" pitchFamily="49" charset="-122"/>
                    <a:ea typeface="楷体" pitchFamily="49" charset="-122"/>
                  </a:rPr>
                  <a:t>说明：</a:t>
                </a:r>
                <a:endParaRPr lang="en-US" altLang="zh-CN" sz="2400" b="1" dirty="0">
                  <a:solidFill>
                    <a:schemeClr val="bg1"/>
                  </a:solidFill>
                  <a:latin typeface="楷体" pitchFamily="49" charset="-122"/>
                  <a:ea typeface="楷体" pitchFamily="49" charset="-122"/>
                </a:endParaRPr>
              </a:p>
            </p:txBody>
          </p:sp>
        </p:grpSp>
        <p:sp>
          <p:nvSpPr>
            <p:cNvPr id="15" name="Oval 29">
              <a:extLst>
                <a:ext uri="{FF2B5EF4-FFF2-40B4-BE49-F238E27FC236}">
                  <a16:creationId xmlns:a16="http://schemas.microsoft.com/office/drawing/2014/main" id="{D51D955F-F06A-499F-BB6E-00499E1AC8F6}"/>
                </a:ext>
              </a:extLst>
            </p:cNvPr>
            <p:cNvSpPr>
              <a:spLocks noChangeArrowheads="1"/>
            </p:cNvSpPr>
            <p:nvPr/>
          </p:nvSpPr>
          <p:spPr bwMode="gray">
            <a:xfrm>
              <a:off x="1824429" y="3017152"/>
              <a:ext cx="1318811" cy="411848"/>
            </a:xfrm>
            <a:prstGeom prst="ellipse">
              <a:avLst/>
            </a:prstGeom>
            <a:gradFill rotWithShape="1">
              <a:gsLst>
                <a:gs pos="0">
                  <a:srgbClr val="969696"/>
                </a:gs>
                <a:gs pos="100000">
                  <a:schemeClr val="bg1"/>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25" name="Text Box 4">
            <a:extLst>
              <a:ext uri="{FF2B5EF4-FFF2-40B4-BE49-F238E27FC236}">
                <a16:creationId xmlns:a16="http://schemas.microsoft.com/office/drawing/2014/main" id="{15280E83-DB6E-4E46-87EF-5FB450B6CB60}"/>
              </a:ext>
            </a:extLst>
          </p:cNvPr>
          <p:cNvSpPr txBox="1">
            <a:spLocks noChangeArrowheads="1"/>
          </p:cNvSpPr>
          <p:nvPr/>
        </p:nvSpPr>
        <p:spPr bwMode="auto">
          <a:xfrm>
            <a:off x="1605387" y="1625241"/>
            <a:ext cx="9167908" cy="4561762"/>
          </a:xfrm>
          <a:prstGeom prst="rect">
            <a:avLst/>
          </a:prstGeom>
          <a:noFill/>
          <a:ln w="9525">
            <a:noFill/>
            <a:miter lim="800000"/>
            <a:headEnd/>
            <a:tailEnd/>
          </a:ln>
          <a:effectLst/>
        </p:spPr>
        <p:txBody>
          <a:bodyPr wrap="square">
            <a:spAutoFit/>
          </a:bodyPr>
          <a:lstStyle/>
          <a:p>
            <a:pPr algn="just">
              <a:lnSpc>
                <a:spcPct val="125000"/>
              </a:lnSpc>
              <a:spcBef>
                <a:spcPct val="50000"/>
              </a:spcBef>
            </a:pPr>
            <a:r>
              <a:rPr kumimoji="1" lang="zh-CN" altLang="en-US" sz="2800" b="1" dirty="0">
                <a:solidFill>
                  <a:srgbClr val="000000"/>
                </a:solidFill>
                <a:latin typeface="Times New Roman" pitchFamily="18" charset="0"/>
                <a:ea typeface="楷体" pitchFamily="49" charset="-122"/>
                <a:cs typeface="Times New Roman" pitchFamily="18" charset="0"/>
              </a:rPr>
              <a:t>         这里所谓“动态”两字的含义是指这种方法可以完整描述系统</a:t>
            </a:r>
            <a:r>
              <a:rPr kumimoji="1" lang="zh-CN" altLang="en-US" sz="2800" b="1" dirty="0">
                <a:solidFill>
                  <a:srgbClr val="FF0000"/>
                </a:solidFill>
                <a:latin typeface="Times New Roman" pitchFamily="18" charset="0"/>
                <a:ea typeface="楷体" pitchFamily="49" charset="-122"/>
                <a:cs typeface="Times New Roman" pitchFamily="18" charset="0"/>
              </a:rPr>
              <a:t>稳态误差</a:t>
            </a:r>
            <a:r>
              <a:rPr kumimoji="1" lang="en-US" altLang="zh-CN" sz="2800" b="1" i="1" dirty="0" err="1">
                <a:solidFill>
                  <a:srgbClr val="FF0000"/>
                </a:solidFill>
                <a:latin typeface="Times New Roman" pitchFamily="18" charset="0"/>
                <a:ea typeface="楷体" pitchFamily="49" charset="-122"/>
                <a:cs typeface="Times New Roman" pitchFamily="18" charset="0"/>
              </a:rPr>
              <a:t>e</a:t>
            </a:r>
            <a:r>
              <a:rPr kumimoji="1" lang="en-US" altLang="zh-CN" sz="2800" b="1" i="1" baseline="-25000" dirty="0" err="1">
                <a:solidFill>
                  <a:srgbClr val="FF0000"/>
                </a:solidFill>
                <a:latin typeface="Times New Roman" pitchFamily="18" charset="0"/>
                <a:ea typeface="楷体" pitchFamily="49" charset="-122"/>
                <a:cs typeface="Times New Roman" pitchFamily="18" charset="0"/>
              </a:rPr>
              <a:t>ss</a:t>
            </a:r>
            <a:r>
              <a:rPr kumimoji="1" lang="en-US" altLang="zh-CN" sz="2800" b="1" dirty="0">
                <a:solidFill>
                  <a:srgbClr val="FF0000"/>
                </a:solidFill>
                <a:latin typeface="Times New Roman" pitchFamily="18" charset="0"/>
                <a:ea typeface="楷体" pitchFamily="49" charset="-122"/>
                <a:cs typeface="Times New Roman" pitchFamily="18" charset="0"/>
              </a:rPr>
              <a:t>(</a:t>
            </a:r>
            <a:r>
              <a:rPr kumimoji="1" lang="en-US" altLang="zh-CN" sz="2800" b="1" i="1" dirty="0">
                <a:solidFill>
                  <a:srgbClr val="FF0000"/>
                </a:solidFill>
                <a:latin typeface="Times New Roman" pitchFamily="18" charset="0"/>
                <a:ea typeface="楷体" pitchFamily="49" charset="-122"/>
                <a:cs typeface="Times New Roman" pitchFamily="18" charset="0"/>
              </a:rPr>
              <a:t>t</a:t>
            </a:r>
            <a:r>
              <a:rPr kumimoji="1" lang="en-US" altLang="zh-CN" sz="2800" b="1" dirty="0">
                <a:solidFill>
                  <a:srgbClr val="FF0000"/>
                </a:solidFill>
                <a:latin typeface="Times New Roman" pitchFamily="18" charset="0"/>
                <a:ea typeface="楷体" pitchFamily="49" charset="-122"/>
                <a:cs typeface="Times New Roman" pitchFamily="18" charset="0"/>
              </a:rPr>
              <a:t>)</a:t>
            </a:r>
            <a:r>
              <a:rPr kumimoji="1" lang="zh-CN" altLang="en-US" sz="2800" b="1" dirty="0">
                <a:solidFill>
                  <a:srgbClr val="FF0000"/>
                </a:solidFill>
                <a:latin typeface="Times New Roman" pitchFamily="18" charset="0"/>
                <a:ea typeface="楷体" pitchFamily="49" charset="-122"/>
                <a:cs typeface="Times New Roman" pitchFamily="18" charset="0"/>
              </a:rPr>
              <a:t>随时间变化的规律</a:t>
            </a:r>
            <a:r>
              <a:rPr kumimoji="1" lang="zh-CN" altLang="en-US" sz="2800" b="1" dirty="0">
                <a:solidFill>
                  <a:srgbClr val="000000"/>
                </a:solidFill>
                <a:latin typeface="Times New Roman" pitchFamily="18" charset="0"/>
                <a:ea typeface="楷体" pitchFamily="49" charset="-122"/>
                <a:cs typeface="Times New Roman" pitchFamily="18" charset="0"/>
              </a:rPr>
              <a:t>，而不是指</a:t>
            </a:r>
            <a:r>
              <a:rPr kumimoji="1" lang="zh-CN" altLang="en-US" sz="2800" b="1" dirty="0">
                <a:latin typeface="Times New Roman" pitchFamily="18" charset="0"/>
                <a:ea typeface="楷体" pitchFamily="49" charset="-122"/>
                <a:cs typeface="Times New Roman" pitchFamily="18" charset="0"/>
              </a:rPr>
              <a:t>误差信号</a:t>
            </a:r>
            <a:r>
              <a:rPr kumimoji="1" lang="zh-CN" altLang="en-US" sz="2800" b="1" dirty="0">
                <a:solidFill>
                  <a:srgbClr val="000000"/>
                </a:solidFill>
                <a:latin typeface="Times New Roman" pitchFamily="18" charset="0"/>
                <a:ea typeface="楷体" pitchFamily="49" charset="-122"/>
                <a:cs typeface="Times New Roman" pitchFamily="18" charset="0"/>
              </a:rPr>
              <a:t>中的瞬态分量</a:t>
            </a:r>
            <a:r>
              <a:rPr kumimoji="1" lang="en-US" altLang="zh-CN" sz="2800" b="1" i="1" dirty="0" err="1">
                <a:solidFill>
                  <a:srgbClr val="000000"/>
                </a:solidFill>
                <a:latin typeface="Times New Roman" pitchFamily="18" charset="0"/>
                <a:ea typeface="楷体" pitchFamily="49" charset="-122"/>
                <a:cs typeface="Times New Roman" pitchFamily="18" charset="0"/>
              </a:rPr>
              <a:t>e</a:t>
            </a:r>
            <a:r>
              <a:rPr kumimoji="1" lang="en-US" altLang="zh-CN" sz="2800" b="1" i="1" baseline="-25000" dirty="0" err="1">
                <a:solidFill>
                  <a:srgbClr val="000000"/>
                </a:solidFill>
                <a:latin typeface="Times New Roman" pitchFamily="18" charset="0"/>
                <a:ea typeface="楷体" pitchFamily="49" charset="-122"/>
                <a:cs typeface="Times New Roman" pitchFamily="18" charset="0"/>
              </a:rPr>
              <a:t>ts</a:t>
            </a:r>
            <a:r>
              <a:rPr kumimoji="1" lang="en-US" altLang="zh-CN" sz="2800" b="1" dirty="0">
                <a:solidFill>
                  <a:srgbClr val="000000"/>
                </a:solidFill>
                <a:latin typeface="Times New Roman" pitchFamily="18" charset="0"/>
                <a:ea typeface="楷体" pitchFamily="49" charset="-122"/>
                <a:cs typeface="Times New Roman" pitchFamily="18" charset="0"/>
              </a:rPr>
              <a:t>(</a:t>
            </a:r>
            <a:r>
              <a:rPr kumimoji="1" lang="en-US" altLang="zh-CN" sz="2800" b="1" i="1" dirty="0">
                <a:solidFill>
                  <a:srgbClr val="000000"/>
                </a:solidFill>
                <a:latin typeface="Times New Roman" pitchFamily="18" charset="0"/>
                <a:ea typeface="楷体" pitchFamily="49" charset="-122"/>
                <a:cs typeface="Times New Roman" pitchFamily="18" charset="0"/>
              </a:rPr>
              <a:t>t</a:t>
            </a:r>
            <a:r>
              <a:rPr kumimoji="1" lang="en-US" altLang="zh-CN" sz="2800" b="1" dirty="0">
                <a:solidFill>
                  <a:srgbClr val="000000"/>
                </a:solidFill>
                <a:latin typeface="Times New Roman" pitchFamily="18" charset="0"/>
                <a:ea typeface="楷体" pitchFamily="49" charset="-122"/>
                <a:cs typeface="Times New Roman" pitchFamily="18" charset="0"/>
              </a:rPr>
              <a:t>)</a:t>
            </a:r>
            <a:r>
              <a:rPr kumimoji="1" lang="zh-CN" altLang="en-US" sz="2800" b="1" dirty="0">
                <a:solidFill>
                  <a:srgbClr val="000000"/>
                </a:solidFill>
                <a:latin typeface="Times New Roman" pitchFamily="18" charset="0"/>
                <a:ea typeface="楷体" pitchFamily="49" charset="-122"/>
                <a:cs typeface="Times New Roman" pitchFamily="18" charset="0"/>
              </a:rPr>
              <a:t>随时间变化的情况，即</a:t>
            </a:r>
            <a:r>
              <a:rPr kumimoji="1" lang="zh-CN" altLang="en-US" sz="2800" b="1" dirty="0">
                <a:solidFill>
                  <a:srgbClr val="FF0000"/>
                </a:solidFill>
                <a:latin typeface="Times New Roman" pitchFamily="18" charset="0"/>
                <a:ea typeface="楷体" pitchFamily="49" charset="-122"/>
                <a:cs typeface="Times New Roman" pitchFamily="18" charset="0"/>
              </a:rPr>
              <a:t>不应包含误差信号中随时间趋于零的分量</a:t>
            </a:r>
            <a:r>
              <a:rPr kumimoji="1" lang="zh-CN" altLang="en-US" sz="2800" b="1" dirty="0">
                <a:solidFill>
                  <a:srgbClr val="000000"/>
                </a:solidFill>
                <a:latin typeface="Times New Roman" pitchFamily="18" charset="0"/>
                <a:ea typeface="楷体" pitchFamily="49" charset="-122"/>
                <a:cs typeface="Times New Roman" pitchFamily="18" charset="0"/>
              </a:rPr>
              <a:t>。</a:t>
            </a:r>
            <a:endParaRPr kumimoji="1" lang="en-US" altLang="zh-CN" sz="2800" b="1" dirty="0">
              <a:solidFill>
                <a:srgbClr val="000000"/>
              </a:solidFill>
              <a:latin typeface="Times New Roman" pitchFamily="18" charset="0"/>
              <a:ea typeface="楷体" pitchFamily="49" charset="-122"/>
              <a:cs typeface="Times New Roman" pitchFamily="18" charset="0"/>
            </a:endParaRPr>
          </a:p>
          <a:p>
            <a:pPr algn="just">
              <a:lnSpc>
                <a:spcPct val="125000"/>
              </a:lnSpc>
              <a:spcBef>
                <a:spcPct val="50000"/>
              </a:spcBef>
            </a:pPr>
            <a:r>
              <a:rPr kumimoji="1" lang="en-US" altLang="zh-CN" sz="2800" b="1" dirty="0">
                <a:solidFill>
                  <a:srgbClr val="000000"/>
                </a:solidFill>
                <a:latin typeface="Times New Roman" pitchFamily="18" charset="0"/>
                <a:ea typeface="楷体" pitchFamily="49" charset="-122"/>
                <a:cs typeface="Times New Roman" pitchFamily="18" charset="0"/>
              </a:rPr>
              <a:t>         </a:t>
            </a:r>
            <a:r>
              <a:rPr kumimoji="1" lang="zh-CN" altLang="en-US" sz="2800" b="1" dirty="0">
                <a:solidFill>
                  <a:srgbClr val="000000"/>
                </a:solidFill>
                <a:latin typeface="Times New Roman" pitchFamily="18" charset="0"/>
                <a:ea typeface="楷体" pitchFamily="49" charset="-122"/>
                <a:cs typeface="Times New Roman" pitchFamily="18" charset="0"/>
              </a:rPr>
              <a:t>此外上面给出的误差级数仅在</a:t>
            </a:r>
            <a:r>
              <a:rPr kumimoji="1" lang="en-US" altLang="zh-CN" sz="2800" b="1" i="1" dirty="0">
                <a:solidFill>
                  <a:srgbClr val="000000"/>
                </a:solidFill>
                <a:latin typeface="Times New Roman" pitchFamily="18" charset="0"/>
                <a:ea typeface="楷体" pitchFamily="49" charset="-122"/>
                <a:cs typeface="Times New Roman" pitchFamily="18" charset="0"/>
              </a:rPr>
              <a:t>t</a:t>
            </a:r>
            <a:r>
              <a:rPr kumimoji="1" lang="en-US" altLang="zh-CN" sz="2800" b="1" dirty="0">
                <a:solidFill>
                  <a:srgbClr val="000000"/>
                </a:solidFill>
                <a:latin typeface="Times New Roman" pitchFamily="18" charset="0"/>
                <a:ea typeface="楷体" pitchFamily="49" charset="-122"/>
                <a:cs typeface="Times New Roman" pitchFamily="18" charset="0"/>
              </a:rPr>
              <a:t>→∞</a:t>
            </a:r>
            <a:r>
              <a:rPr kumimoji="1" lang="zh-CN" altLang="en-US" sz="2800" b="1" dirty="0">
                <a:solidFill>
                  <a:srgbClr val="000000"/>
                </a:solidFill>
                <a:latin typeface="Times New Roman" pitchFamily="18" charset="0"/>
                <a:ea typeface="楷体" pitchFamily="49" charset="-122"/>
                <a:cs typeface="Times New Roman" pitchFamily="18" charset="0"/>
              </a:rPr>
              <a:t>时成立，因此如果输入信号</a:t>
            </a:r>
            <a:r>
              <a:rPr kumimoji="1" lang="en-US" altLang="zh-CN" sz="2800" b="1" i="1" dirty="0">
                <a:solidFill>
                  <a:srgbClr val="000000"/>
                </a:solidFill>
                <a:latin typeface="Times New Roman" pitchFamily="18" charset="0"/>
                <a:ea typeface="楷体" pitchFamily="49" charset="-122"/>
                <a:cs typeface="Times New Roman" pitchFamily="18" charset="0"/>
              </a:rPr>
              <a:t>r</a:t>
            </a:r>
            <a:r>
              <a:rPr kumimoji="1" lang="en-US" altLang="zh-CN" sz="2800" b="1" dirty="0">
                <a:solidFill>
                  <a:srgbClr val="000000"/>
                </a:solidFill>
                <a:latin typeface="Times New Roman" pitchFamily="18" charset="0"/>
                <a:ea typeface="楷体" pitchFamily="49" charset="-122"/>
                <a:cs typeface="Times New Roman" pitchFamily="18" charset="0"/>
              </a:rPr>
              <a:t>(</a:t>
            </a:r>
            <a:r>
              <a:rPr kumimoji="1" lang="en-US" altLang="zh-CN" sz="2800" b="1" i="1" dirty="0">
                <a:solidFill>
                  <a:srgbClr val="000000"/>
                </a:solidFill>
                <a:latin typeface="Times New Roman" pitchFamily="18" charset="0"/>
                <a:ea typeface="楷体" pitchFamily="49" charset="-122"/>
                <a:cs typeface="Times New Roman" pitchFamily="18" charset="0"/>
              </a:rPr>
              <a:t>t</a:t>
            </a:r>
            <a:r>
              <a:rPr kumimoji="1" lang="en-US" altLang="zh-CN" sz="2800" b="1" dirty="0">
                <a:solidFill>
                  <a:srgbClr val="000000"/>
                </a:solidFill>
                <a:latin typeface="Times New Roman" pitchFamily="18" charset="0"/>
                <a:ea typeface="楷体" pitchFamily="49" charset="-122"/>
                <a:cs typeface="Times New Roman" pitchFamily="18" charset="0"/>
              </a:rPr>
              <a:t>)</a:t>
            </a:r>
            <a:r>
              <a:rPr kumimoji="1" lang="zh-CN" altLang="en-US" sz="2800" b="1" dirty="0">
                <a:solidFill>
                  <a:srgbClr val="000000"/>
                </a:solidFill>
                <a:latin typeface="Times New Roman" pitchFamily="18" charset="0"/>
                <a:ea typeface="楷体" pitchFamily="49" charset="-122"/>
                <a:cs typeface="Times New Roman" pitchFamily="18" charset="0"/>
              </a:rPr>
              <a:t>中包含有随时间趋于零的分量，则这些分量不应包含在稳态误差级数表达式中的输入函数及其各阶导数之内。</a:t>
            </a:r>
          </a:p>
        </p:txBody>
      </p:sp>
    </p:spTree>
    <p:extLst>
      <p:ext uri="{BB962C8B-B14F-4D97-AF65-F5344CB8AC3E}">
        <p14:creationId xmlns:p14="http://schemas.microsoft.com/office/powerpoint/2010/main" val="352191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2</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a:extLst>
              <a:ext uri="{FF2B5EF4-FFF2-40B4-BE49-F238E27FC236}">
                <a16:creationId xmlns:a16="http://schemas.microsoft.com/office/drawing/2014/main" id="{77A8462F-7EC4-45B1-AF8B-24C6B84A38A1}"/>
              </a:ext>
            </a:extLst>
          </p:cNvPr>
          <p:cNvSpPr/>
          <p:nvPr/>
        </p:nvSpPr>
        <p:spPr>
          <a:xfrm>
            <a:off x="374178" y="1007179"/>
            <a:ext cx="666956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800" b="1" dirty="0">
                <a:solidFill>
                  <a:schemeClr val="tx1"/>
                </a:solidFill>
                <a:latin typeface="楷体" panose="02010609060101010101" pitchFamily="49" charset="-122"/>
                <a:ea typeface="楷体" panose="02010609060101010101" pitchFamily="49" charset="-122"/>
              </a:rPr>
              <a:t>减小静态误差的方法总结</a:t>
            </a:r>
          </a:p>
        </p:txBody>
      </p:sp>
      <p:sp>
        <p:nvSpPr>
          <p:cNvPr id="41" name="矩形 40">
            <a:extLst>
              <a:ext uri="{FF2B5EF4-FFF2-40B4-BE49-F238E27FC236}">
                <a16:creationId xmlns:a16="http://schemas.microsoft.com/office/drawing/2014/main" id="{7021764C-E4B7-4B66-A56F-0B1E527CA53D}"/>
              </a:ext>
            </a:extLst>
          </p:cNvPr>
          <p:cNvSpPr/>
          <p:nvPr/>
        </p:nvSpPr>
        <p:spPr>
          <a:xfrm>
            <a:off x="1269735" y="1740390"/>
            <a:ext cx="9004796" cy="440120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gn="just">
              <a:buFont typeface="Wingdings" panose="05000000000000000000" pitchFamily="2" charset="2"/>
              <a:buChar char="Ø"/>
            </a:pPr>
            <a:r>
              <a:rPr lang="zh-CN" altLang="en-US" sz="2000" b="1" dirty="0"/>
              <a:t>对于给定典型信号输入下静态误差为</a:t>
            </a:r>
            <a:r>
              <a:rPr lang="zh-CN" altLang="en-US" sz="2000" b="1" dirty="0">
                <a:solidFill>
                  <a:srgbClr val="FF0000"/>
                </a:solidFill>
              </a:rPr>
              <a:t>无穷大</a:t>
            </a:r>
            <a:r>
              <a:rPr lang="zh-CN" altLang="en-US" sz="2000" b="1" dirty="0"/>
              <a:t>的系统，必须通过</a:t>
            </a:r>
            <a:r>
              <a:rPr lang="zh-CN" altLang="en-US" sz="2000" b="1" dirty="0">
                <a:solidFill>
                  <a:srgbClr val="FF0000"/>
                </a:solidFill>
              </a:rPr>
              <a:t>提高系统型别</a:t>
            </a:r>
            <a:r>
              <a:rPr lang="zh-CN" altLang="en-US" sz="2000" b="1" dirty="0"/>
              <a:t>来解决；</a:t>
            </a:r>
            <a:endParaRPr lang="en-US" altLang="zh-CN" sz="2000" b="1" dirty="0"/>
          </a:p>
          <a:p>
            <a:pPr marL="342900" indent="-342900" algn="just">
              <a:buFont typeface="Wingdings" panose="05000000000000000000" pitchFamily="2" charset="2"/>
              <a:buChar char="Ø"/>
            </a:pPr>
            <a:endParaRPr lang="en-US" altLang="zh-CN" sz="2000" b="1" dirty="0">
              <a:solidFill>
                <a:schemeClr val="dk1"/>
              </a:solidFill>
            </a:endParaRPr>
          </a:p>
          <a:p>
            <a:pPr marL="342900" indent="-342900" algn="just">
              <a:buFont typeface="Wingdings" panose="05000000000000000000" pitchFamily="2" charset="2"/>
              <a:buChar char="Ø"/>
            </a:pPr>
            <a:r>
              <a:rPr lang="zh-CN" altLang="en-US" sz="2000" b="1" dirty="0">
                <a:solidFill>
                  <a:schemeClr val="dk1"/>
                </a:solidFill>
              </a:rPr>
              <a:t>对于静差为</a:t>
            </a:r>
            <a:r>
              <a:rPr lang="zh-CN" altLang="en-US" sz="2000" b="1" dirty="0">
                <a:solidFill>
                  <a:srgbClr val="FF0000"/>
                </a:solidFill>
              </a:rPr>
              <a:t>非零常数</a:t>
            </a:r>
            <a:r>
              <a:rPr lang="zh-CN" altLang="en-US" sz="2000" b="1" dirty="0">
                <a:solidFill>
                  <a:schemeClr val="dk1"/>
                </a:solidFill>
              </a:rPr>
              <a:t>的系统：</a:t>
            </a:r>
            <a:endParaRPr lang="en-US" altLang="zh-CN" sz="2000" b="1" dirty="0">
              <a:solidFill>
                <a:schemeClr val="dk1"/>
              </a:solidFill>
            </a:endParaRPr>
          </a:p>
          <a:p>
            <a:pPr algn="just"/>
            <a:r>
              <a:rPr lang="en-US" altLang="zh-CN" sz="2000" b="1" dirty="0">
                <a:solidFill>
                  <a:schemeClr val="dk1"/>
                </a:solidFill>
              </a:rPr>
              <a:t>    0</a:t>
            </a:r>
            <a:r>
              <a:rPr lang="zh-CN" altLang="en-US" sz="2000" b="1" dirty="0">
                <a:solidFill>
                  <a:schemeClr val="dk1"/>
                </a:solidFill>
              </a:rPr>
              <a:t>型系统可以直接加</a:t>
            </a:r>
            <a:r>
              <a:rPr lang="zh-CN" altLang="en-US" sz="2000" b="1" dirty="0">
                <a:solidFill>
                  <a:srgbClr val="FF0000"/>
                </a:solidFill>
              </a:rPr>
              <a:t>积分环节</a:t>
            </a:r>
            <a:r>
              <a:rPr lang="zh-CN" altLang="en-US" sz="2000" b="1" dirty="0">
                <a:solidFill>
                  <a:schemeClr val="dk1"/>
                </a:solidFill>
              </a:rPr>
              <a:t>解决；</a:t>
            </a:r>
            <a:endParaRPr lang="en-US" altLang="zh-CN" sz="2000" b="1" dirty="0">
              <a:solidFill>
                <a:schemeClr val="dk1"/>
              </a:solidFill>
            </a:endParaRPr>
          </a:p>
          <a:p>
            <a:pPr algn="just"/>
            <a:r>
              <a:rPr lang="en-US" altLang="zh-CN" sz="2000" b="1" dirty="0">
                <a:solidFill>
                  <a:schemeClr val="dk1"/>
                </a:solidFill>
              </a:rPr>
              <a:t>    I</a:t>
            </a:r>
            <a:r>
              <a:rPr lang="zh-CN" altLang="en-US" sz="2000" b="1" dirty="0">
                <a:solidFill>
                  <a:schemeClr val="dk1"/>
                </a:solidFill>
              </a:rPr>
              <a:t>型系统可以</a:t>
            </a:r>
            <a:r>
              <a:rPr lang="zh-CN" altLang="en-US" sz="2000" b="1" dirty="0">
                <a:solidFill>
                  <a:srgbClr val="FF0000"/>
                </a:solidFill>
              </a:rPr>
              <a:t>提高增益</a:t>
            </a:r>
            <a:r>
              <a:rPr lang="zh-CN" altLang="en-US" sz="2000" b="1" dirty="0">
                <a:solidFill>
                  <a:schemeClr val="dk1"/>
                </a:solidFill>
              </a:rPr>
              <a:t>或加</a:t>
            </a:r>
            <a:r>
              <a:rPr lang="zh-CN" altLang="en-US" sz="2000" b="1" dirty="0">
                <a:solidFill>
                  <a:srgbClr val="FF0000"/>
                </a:solidFill>
              </a:rPr>
              <a:t>比例</a:t>
            </a:r>
            <a:r>
              <a:rPr lang="en-US" altLang="zh-CN" sz="2000" b="1" dirty="0">
                <a:solidFill>
                  <a:srgbClr val="FF0000"/>
                </a:solidFill>
              </a:rPr>
              <a:t>+</a:t>
            </a:r>
            <a:r>
              <a:rPr lang="zh-CN" altLang="en-US" sz="2000" b="1" dirty="0">
                <a:solidFill>
                  <a:srgbClr val="FF0000"/>
                </a:solidFill>
              </a:rPr>
              <a:t>积分环节</a:t>
            </a:r>
            <a:r>
              <a:rPr lang="zh-CN" altLang="en-US" sz="2000" b="1" dirty="0">
                <a:solidFill>
                  <a:schemeClr val="dk1"/>
                </a:solidFill>
              </a:rPr>
              <a:t>或者</a:t>
            </a:r>
            <a:r>
              <a:rPr lang="zh-CN" altLang="en-US" sz="2000" b="1" dirty="0">
                <a:solidFill>
                  <a:srgbClr val="FF0000"/>
                </a:solidFill>
              </a:rPr>
              <a:t>滞后</a:t>
            </a:r>
            <a:r>
              <a:rPr lang="zh-CN" altLang="en-US" sz="2000" b="1" dirty="0">
                <a:solidFill>
                  <a:schemeClr val="dk1"/>
                </a:solidFill>
              </a:rPr>
              <a:t>环节来解决或改善；</a:t>
            </a:r>
            <a:endParaRPr lang="en-US" altLang="zh-CN" sz="2000" b="1" dirty="0">
              <a:solidFill>
                <a:schemeClr val="dk1"/>
              </a:solidFill>
            </a:endParaRPr>
          </a:p>
          <a:p>
            <a:pPr algn="just"/>
            <a:r>
              <a:rPr lang="en-US" altLang="zh-CN" sz="2000" b="1" dirty="0">
                <a:solidFill>
                  <a:schemeClr val="dk1"/>
                </a:solidFill>
              </a:rPr>
              <a:t>    II</a:t>
            </a:r>
            <a:r>
              <a:rPr lang="zh-CN" altLang="en-US" sz="2000" b="1" dirty="0">
                <a:solidFill>
                  <a:schemeClr val="dk1"/>
                </a:solidFill>
              </a:rPr>
              <a:t>型系统则一般</a:t>
            </a:r>
            <a:r>
              <a:rPr lang="zh-CN" altLang="en-US" sz="2000" b="1" dirty="0"/>
              <a:t>只能通过</a:t>
            </a:r>
            <a:r>
              <a:rPr lang="zh-CN" altLang="en-US" sz="2000" b="1" dirty="0">
                <a:solidFill>
                  <a:srgbClr val="FF0000"/>
                </a:solidFill>
              </a:rPr>
              <a:t>提高增益</a:t>
            </a:r>
            <a:r>
              <a:rPr lang="zh-CN" altLang="en-US" sz="2000" b="1" dirty="0">
                <a:solidFill>
                  <a:schemeClr val="tx1"/>
                </a:solidFill>
              </a:rPr>
              <a:t>或</a:t>
            </a:r>
            <a:r>
              <a:rPr lang="zh-CN" altLang="en-US" sz="2000" b="1" dirty="0">
                <a:solidFill>
                  <a:srgbClr val="FF0000"/>
                </a:solidFill>
              </a:rPr>
              <a:t>加入滞后</a:t>
            </a:r>
            <a:r>
              <a:rPr lang="zh-CN" altLang="en-US" sz="2000" b="1" dirty="0">
                <a:solidFill>
                  <a:schemeClr val="dk1"/>
                </a:solidFill>
              </a:rPr>
              <a:t>环节来改善；</a:t>
            </a:r>
            <a:endParaRPr lang="en-US" altLang="zh-CN" sz="2000" b="1" dirty="0">
              <a:solidFill>
                <a:schemeClr val="dk1"/>
              </a:solidFill>
            </a:endParaRPr>
          </a:p>
          <a:p>
            <a:pPr marL="342900" indent="-342900" algn="just">
              <a:buFont typeface="Wingdings" panose="05000000000000000000" pitchFamily="2" charset="2"/>
              <a:buChar char="Ø"/>
            </a:pPr>
            <a:endParaRPr lang="en-US" altLang="zh-CN" sz="2000" b="1" dirty="0"/>
          </a:p>
          <a:p>
            <a:pPr marL="342900" indent="-342900" algn="just">
              <a:buFont typeface="Wingdings" panose="05000000000000000000" pitchFamily="2" charset="2"/>
              <a:buChar char="Ø"/>
            </a:pPr>
            <a:r>
              <a:rPr lang="zh-CN" altLang="en-US" sz="2000" b="1" dirty="0">
                <a:solidFill>
                  <a:srgbClr val="FF0000"/>
                </a:solidFill>
              </a:rPr>
              <a:t>顺馈</a:t>
            </a:r>
            <a:r>
              <a:rPr lang="zh-CN" altLang="en-US" sz="2000" b="1" dirty="0">
                <a:solidFill>
                  <a:schemeClr val="dk1"/>
                </a:solidFill>
              </a:rPr>
              <a:t>也可用来减小</a:t>
            </a:r>
            <a:r>
              <a:rPr lang="zh-CN" altLang="en-US" sz="2000" b="1" dirty="0">
                <a:solidFill>
                  <a:srgbClr val="FF0000"/>
                </a:solidFill>
              </a:rPr>
              <a:t>原理性误差</a:t>
            </a:r>
            <a:r>
              <a:rPr lang="zh-CN" altLang="en-US" sz="2000" b="1" dirty="0">
                <a:solidFill>
                  <a:schemeClr val="dk1"/>
                </a:solidFill>
              </a:rPr>
              <a:t>，但对非线性因素</a:t>
            </a:r>
            <a:r>
              <a:rPr lang="zh-CN" altLang="en-US" sz="2000" b="1" dirty="0"/>
              <a:t>引起的附加性误差</a:t>
            </a:r>
            <a:r>
              <a:rPr lang="zh-CN" altLang="en-US" sz="2000" b="1" dirty="0">
                <a:solidFill>
                  <a:schemeClr val="dk1"/>
                </a:solidFill>
              </a:rPr>
              <a:t>无效，而且它的物理可实现性、对参数摄动的敏感性需要考虑，顺馈也会抬高系统闭环谐振峰；</a:t>
            </a:r>
            <a:endParaRPr lang="en-US" altLang="zh-CN" sz="2000" b="1" dirty="0">
              <a:solidFill>
                <a:schemeClr val="dk1"/>
              </a:solidFill>
            </a:endParaRPr>
          </a:p>
          <a:p>
            <a:pPr marL="342900" indent="-342900" algn="just">
              <a:buFont typeface="Wingdings" panose="05000000000000000000" pitchFamily="2" charset="2"/>
              <a:buChar char="Ø"/>
            </a:pPr>
            <a:endParaRPr lang="en-US" altLang="zh-CN" sz="2000" b="1" dirty="0"/>
          </a:p>
          <a:p>
            <a:pPr marL="342900" indent="-342900" algn="just">
              <a:buFont typeface="Wingdings" panose="05000000000000000000" pitchFamily="2" charset="2"/>
              <a:buChar char="Ø"/>
            </a:pPr>
            <a:r>
              <a:rPr lang="zh-CN" altLang="en-US" sz="2000" b="1" dirty="0">
                <a:solidFill>
                  <a:schemeClr val="dk1"/>
                </a:solidFill>
              </a:rPr>
              <a:t>系统型别和增益都提高到极限时，一般只能通过</a:t>
            </a:r>
            <a:r>
              <a:rPr lang="zh-CN" altLang="en-US" sz="2000" b="1" dirty="0">
                <a:solidFill>
                  <a:srgbClr val="FF0000"/>
                </a:solidFill>
              </a:rPr>
              <a:t>补偿</a:t>
            </a:r>
            <a:r>
              <a:rPr lang="zh-CN" altLang="en-US" sz="2000" b="1" dirty="0">
                <a:solidFill>
                  <a:schemeClr val="dk1"/>
                </a:solidFill>
              </a:rPr>
              <a:t>方法来减小系统误差（</a:t>
            </a:r>
            <a:r>
              <a:rPr lang="zh-CN" altLang="en-US" sz="2000" b="1" dirty="0">
                <a:solidFill>
                  <a:srgbClr val="FF0000"/>
                </a:solidFill>
              </a:rPr>
              <a:t>开环补偿</a:t>
            </a:r>
            <a:r>
              <a:rPr lang="zh-CN" altLang="en-US" sz="2000" b="1" dirty="0">
                <a:solidFill>
                  <a:schemeClr val="dk1"/>
                </a:solidFill>
              </a:rPr>
              <a:t>，要求误差必须有</a:t>
            </a:r>
            <a:r>
              <a:rPr lang="zh-CN" altLang="en-US" sz="2000" b="1" dirty="0">
                <a:solidFill>
                  <a:srgbClr val="FF0000"/>
                </a:solidFill>
              </a:rPr>
              <a:t>重复性</a:t>
            </a:r>
            <a:r>
              <a:rPr lang="zh-CN" altLang="en-US" sz="2000" b="1" dirty="0">
                <a:solidFill>
                  <a:schemeClr val="dk1"/>
                </a:solidFill>
              </a:rPr>
              <a:t>）。</a:t>
            </a:r>
            <a:endParaRPr lang="en-US" altLang="zh-CN" sz="2000" b="1" dirty="0">
              <a:solidFill>
                <a:schemeClr val="dk1"/>
              </a:solidFill>
            </a:endParaRPr>
          </a:p>
        </p:txBody>
      </p:sp>
    </p:spTree>
    <p:extLst>
      <p:ext uri="{BB962C8B-B14F-4D97-AF65-F5344CB8AC3E}">
        <p14:creationId xmlns:p14="http://schemas.microsoft.com/office/powerpoint/2010/main" val="106074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wipe(up)">
                                      <p:cBhvr>
                                        <p:cTn id="7" dur="5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1">
                                            <p:txEl>
                                              <p:pRg st="2" end="2"/>
                                            </p:txEl>
                                          </p:spTgt>
                                        </p:tgtEl>
                                        <p:attrNameLst>
                                          <p:attrName>style.visibility</p:attrName>
                                        </p:attrNameLst>
                                      </p:cBhvr>
                                      <p:to>
                                        <p:strVal val="visible"/>
                                      </p:to>
                                    </p:set>
                                    <p:animEffect transition="in" filter="wipe(up)">
                                      <p:cBhvr>
                                        <p:cTn id="12" dur="500"/>
                                        <p:tgtEl>
                                          <p:spTgt spid="4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1">
                                            <p:txEl>
                                              <p:pRg st="3" end="3"/>
                                            </p:txEl>
                                          </p:spTgt>
                                        </p:tgtEl>
                                        <p:attrNameLst>
                                          <p:attrName>style.visibility</p:attrName>
                                        </p:attrNameLst>
                                      </p:cBhvr>
                                      <p:to>
                                        <p:strVal val="visible"/>
                                      </p:to>
                                    </p:set>
                                    <p:animEffect transition="in" filter="wipe(up)">
                                      <p:cBhvr>
                                        <p:cTn id="17" dur="500"/>
                                        <p:tgtEl>
                                          <p:spTgt spid="4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1">
                                            <p:txEl>
                                              <p:pRg st="4" end="4"/>
                                            </p:txEl>
                                          </p:spTgt>
                                        </p:tgtEl>
                                        <p:attrNameLst>
                                          <p:attrName>style.visibility</p:attrName>
                                        </p:attrNameLst>
                                      </p:cBhvr>
                                      <p:to>
                                        <p:strVal val="visible"/>
                                      </p:to>
                                    </p:set>
                                    <p:animEffect transition="in" filter="wipe(up)">
                                      <p:cBhvr>
                                        <p:cTn id="22" dur="500"/>
                                        <p:tgtEl>
                                          <p:spTgt spid="4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1">
                                            <p:txEl>
                                              <p:pRg st="5" end="5"/>
                                            </p:txEl>
                                          </p:spTgt>
                                        </p:tgtEl>
                                        <p:attrNameLst>
                                          <p:attrName>style.visibility</p:attrName>
                                        </p:attrNameLst>
                                      </p:cBhvr>
                                      <p:to>
                                        <p:strVal val="visible"/>
                                      </p:to>
                                    </p:set>
                                    <p:animEffect transition="in" filter="wipe(up)">
                                      <p:cBhvr>
                                        <p:cTn id="27" dur="500"/>
                                        <p:tgtEl>
                                          <p:spTgt spid="4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1">
                                            <p:txEl>
                                              <p:pRg st="7" end="7"/>
                                            </p:txEl>
                                          </p:spTgt>
                                        </p:tgtEl>
                                        <p:attrNameLst>
                                          <p:attrName>style.visibility</p:attrName>
                                        </p:attrNameLst>
                                      </p:cBhvr>
                                      <p:to>
                                        <p:strVal val="visible"/>
                                      </p:to>
                                    </p:set>
                                    <p:animEffect transition="in" filter="wipe(up)">
                                      <p:cBhvr>
                                        <p:cTn id="32" dur="500"/>
                                        <p:tgtEl>
                                          <p:spTgt spid="4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1">
                                            <p:txEl>
                                              <p:pRg st="9" end="9"/>
                                            </p:txEl>
                                          </p:spTgt>
                                        </p:tgtEl>
                                        <p:attrNameLst>
                                          <p:attrName>style.visibility</p:attrName>
                                        </p:attrNameLst>
                                      </p:cBhvr>
                                      <p:to>
                                        <p:strVal val="visible"/>
                                      </p:to>
                                    </p:set>
                                    <p:animEffect transition="in" filter="wipe(up)">
                                      <p:cBhvr>
                                        <p:cTn id="37" dur="500"/>
                                        <p:tgtEl>
                                          <p:spTgt spid="4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图片占位符 59" descr="图片包含 天空, 户外, 建筑物&#10;&#10;自动生成的说明">
            <a:extLst>
              <a:ext uri="{FF2B5EF4-FFF2-40B4-BE49-F238E27FC236}">
                <a16:creationId xmlns:a16="http://schemas.microsoft.com/office/drawing/2014/main" id="{80C2569C-3892-40D1-9264-F5FDDEF8C19F}"/>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28688" b="28688"/>
          <a:stretch>
            <a:fillRect/>
          </a:stretch>
        </p:blipFill>
        <p:spPr/>
      </p:pic>
      <p:sp>
        <p:nvSpPr>
          <p:cNvPr id="68" name="标题 67">
            <a:extLst>
              <a:ext uri="{FF2B5EF4-FFF2-40B4-BE49-F238E27FC236}">
                <a16:creationId xmlns:a16="http://schemas.microsoft.com/office/drawing/2014/main" id="{E5089217-EE99-4A8B-872E-52A90760B19F}"/>
              </a:ext>
            </a:extLst>
          </p:cNvPr>
          <p:cNvSpPr>
            <a:spLocks noGrp="1"/>
          </p:cNvSpPr>
          <p:nvPr>
            <p:ph type="title"/>
          </p:nvPr>
        </p:nvSpPr>
        <p:spPr/>
        <p:txBody>
          <a:bodyPr/>
          <a:lstStyle/>
          <a:p>
            <a:r>
              <a:rPr lang="zh-CN" altLang="en-US" dirty="0"/>
              <a:t>输入信号和跟踪误差</a:t>
            </a:r>
          </a:p>
        </p:txBody>
      </p:sp>
      <p:grpSp>
        <p:nvGrpSpPr>
          <p:cNvPr id="2" name="组合 1">
            <a:extLst>
              <a:ext uri="{FF2B5EF4-FFF2-40B4-BE49-F238E27FC236}">
                <a16:creationId xmlns:a16="http://schemas.microsoft.com/office/drawing/2014/main" id="{B4CE5BB6-06BF-41FD-A1AC-622D2A987800}"/>
              </a:ext>
            </a:extLst>
          </p:cNvPr>
          <p:cNvGrpSpPr/>
          <p:nvPr/>
        </p:nvGrpSpPr>
        <p:grpSpPr>
          <a:xfrm>
            <a:off x="1048224" y="3047028"/>
            <a:ext cx="2895125" cy="3181080"/>
            <a:chOff x="1048225" y="3047028"/>
            <a:chExt cx="2862842" cy="3181080"/>
          </a:xfrm>
        </p:grpSpPr>
        <p:sp>
          <p:nvSpPr>
            <p:cNvPr id="5" name="矩形 4">
              <a:extLst>
                <a:ext uri="{FF2B5EF4-FFF2-40B4-BE49-F238E27FC236}">
                  <a16:creationId xmlns:a16="http://schemas.microsoft.com/office/drawing/2014/main" id="{C278869C-8A9B-484D-A8CD-A418D85E48F5}"/>
                </a:ext>
              </a:extLst>
            </p:cNvPr>
            <p:cNvSpPr/>
            <p:nvPr/>
          </p:nvSpPr>
          <p:spPr>
            <a:xfrm>
              <a:off x="1048225" y="3047028"/>
              <a:ext cx="2862842" cy="318003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rgbClr val="C00000"/>
                  </a:solidFill>
                </a:rPr>
                <a:t>3.1</a:t>
              </a:r>
              <a:endParaRPr lang="zh-CN" altLang="en-US" sz="13800" b="1" dirty="0">
                <a:solidFill>
                  <a:srgbClr val="C00000"/>
                </a:solidFill>
              </a:endParaRPr>
            </a:p>
          </p:txBody>
        </p:sp>
        <p:sp>
          <p:nvSpPr>
            <p:cNvPr id="6" name="矩形 5">
              <a:extLst>
                <a:ext uri="{FF2B5EF4-FFF2-40B4-BE49-F238E27FC236}">
                  <a16:creationId xmlns:a16="http://schemas.microsoft.com/office/drawing/2014/main" id="{0E2FC511-10FB-41EF-AC21-71C44EA04771}"/>
                </a:ext>
              </a:extLst>
            </p:cNvPr>
            <p:cNvSpPr/>
            <p:nvPr/>
          </p:nvSpPr>
          <p:spPr>
            <a:xfrm rot="16200000">
              <a:off x="2434933" y="4751974"/>
              <a:ext cx="90000" cy="2862268"/>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线连接符 6">
            <a:extLst>
              <a:ext uri="{FF2B5EF4-FFF2-40B4-BE49-F238E27FC236}">
                <a16:creationId xmlns:a16="http://schemas.microsoft.com/office/drawing/2014/main" id="{CED023AA-D1EA-9548-A0C1-B78F88329988}"/>
              </a:ext>
            </a:extLst>
          </p:cNvPr>
          <p:cNvCxnSpPr/>
          <p:nvPr/>
        </p:nvCxnSpPr>
        <p:spPr>
          <a:xfrm>
            <a:off x="0" y="6410196"/>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47CBC41A-5535-8945-A6E1-7FE92DC9E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9" name="灯片编号占位符 10">
            <a:extLst>
              <a:ext uri="{FF2B5EF4-FFF2-40B4-BE49-F238E27FC236}">
                <a16:creationId xmlns:a16="http://schemas.microsoft.com/office/drawing/2014/main" id="{C0969ADD-F8B7-B14E-BBA6-5C602FE7F86C}"/>
              </a:ext>
            </a:extLst>
          </p:cNvPr>
          <p:cNvSpPr txBox="1">
            <a:spLocks/>
          </p:cNvSpPr>
          <p:nvPr/>
        </p:nvSpPr>
        <p:spPr>
          <a:xfrm>
            <a:off x="8862060" y="647665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20</a:t>
            </a:fld>
            <a:endParaRPr kumimoji="1" lang="zh-CN" altLang="en-US" sz="1400" dirty="0"/>
          </a:p>
        </p:txBody>
      </p:sp>
      <p:sp>
        <p:nvSpPr>
          <p:cNvPr id="10" name="页脚占位符 12">
            <a:extLst>
              <a:ext uri="{FF2B5EF4-FFF2-40B4-BE49-F238E27FC236}">
                <a16:creationId xmlns:a16="http://schemas.microsoft.com/office/drawing/2014/main" id="{83985A3F-D9FD-7840-8DC7-B92722D01FA2}"/>
              </a:ext>
            </a:extLst>
          </p:cNvPr>
          <p:cNvSpPr txBox="1">
            <a:spLocks/>
          </p:cNvSpPr>
          <p:nvPr/>
        </p:nvSpPr>
        <p:spPr>
          <a:xfrm>
            <a:off x="4038600" y="6476658"/>
            <a:ext cx="4114800" cy="365125"/>
          </a:xfrm>
          <a:prstGeom prst="rect">
            <a:avLst/>
          </a:prstGeom>
        </p:spPr>
        <p:txBody>
          <a:bodyPr vert="horz" lIns="91440" tIns="45720" rIns="91440" bIns="45720" rtlCol="0">
            <a:normAutofit fontScale="70000" lnSpcReduction="20000"/>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2400" dirty="0">
                <a:solidFill>
                  <a:srgbClr val="C43E1C"/>
                </a:solidFill>
                <a:latin typeface="Microsoft YaHei" panose="020B0503020204020204" pitchFamily="34" charset="-122"/>
                <a:ea typeface="Microsoft YaHei" panose="020B0503020204020204" pitchFamily="34" charset="-122"/>
              </a:rPr>
              <a:t>第三章 控制系统的输入条件分析</a:t>
            </a:r>
          </a:p>
        </p:txBody>
      </p:sp>
      <p:sp>
        <p:nvSpPr>
          <p:cNvPr id="11" name="文本框 10">
            <a:extLst>
              <a:ext uri="{FF2B5EF4-FFF2-40B4-BE49-F238E27FC236}">
                <a16:creationId xmlns:a16="http://schemas.microsoft.com/office/drawing/2014/main" id="{9A297DDC-C951-44CF-A767-659696379F14}"/>
              </a:ext>
            </a:extLst>
          </p:cNvPr>
          <p:cNvSpPr txBox="1"/>
          <p:nvPr/>
        </p:nvSpPr>
        <p:spPr>
          <a:xfrm>
            <a:off x="4593484" y="4239087"/>
            <a:ext cx="7119831" cy="1200329"/>
          </a:xfrm>
          <a:prstGeom prst="rect">
            <a:avLst/>
          </a:prstGeom>
          <a:noFill/>
        </p:spPr>
        <p:txBody>
          <a:bodyPr wrap="square" rtlCol="0">
            <a:spAutoFit/>
          </a:bodyPr>
          <a:lstStyle/>
          <a:p>
            <a:pPr marL="342900" indent="-342900">
              <a:buFont typeface="Wingdings" panose="05000000000000000000" pitchFamily="2" charset="2"/>
              <a:buChar char="ü"/>
            </a:pPr>
            <a:r>
              <a:rPr lang="en-US" altLang="zh-CN" sz="2400" dirty="0">
                <a:latin typeface="华文楷体" panose="02010600040101010101" pitchFamily="2" charset="-122"/>
                <a:ea typeface="华文楷体" panose="02010600040101010101" pitchFamily="2" charset="-122"/>
              </a:rPr>
              <a:t>3.1.1</a:t>
            </a:r>
            <a:r>
              <a:rPr lang="zh-CN" altLang="en-US" sz="2400" dirty="0">
                <a:latin typeface="华文楷体" panose="02010600040101010101" pitchFamily="2" charset="-122"/>
                <a:ea typeface="华文楷体" panose="02010600040101010101" pitchFamily="2" charset="-122"/>
              </a:rPr>
              <a:t>输入信号的分析</a:t>
            </a:r>
          </a:p>
          <a:p>
            <a:pPr marL="285750" indent="-285750">
              <a:buFont typeface="Wingdings" panose="05000000000000000000" pitchFamily="2" charset="2"/>
              <a:buChar char="p"/>
            </a:pPr>
            <a:r>
              <a:rPr lang="en-US" altLang="zh-CN" sz="2400" dirty="0">
                <a:latin typeface="华文楷体" panose="02010600040101010101" pitchFamily="2" charset="-122"/>
                <a:ea typeface="华文楷体" panose="02010600040101010101" pitchFamily="2" charset="-122"/>
              </a:rPr>
              <a:t>3.1.2 </a:t>
            </a:r>
            <a:r>
              <a:rPr lang="zh-CN" altLang="en-US" sz="2400" dirty="0">
                <a:latin typeface="华文楷体" panose="02010600040101010101" pitchFamily="2" charset="-122"/>
                <a:ea typeface="华文楷体" panose="02010600040101010101" pitchFamily="2" charset="-122"/>
              </a:rPr>
              <a:t>静态误差系数和动态误差系数</a:t>
            </a:r>
          </a:p>
          <a:p>
            <a:pPr marL="285750" indent="-285750">
              <a:buFont typeface="Wingdings" panose="05000000000000000000" pitchFamily="2" charset="2"/>
              <a:buChar char="p"/>
            </a:pPr>
            <a:r>
              <a:rPr lang="en-US" altLang="zh-CN" sz="2400" dirty="0">
                <a:latin typeface="华文楷体" panose="02010600040101010101" pitchFamily="2" charset="-122"/>
                <a:ea typeface="华文楷体" panose="02010600040101010101" pitchFamily="2" charset="-122"/>
              </a:rPr>
              <a:t>3.1.3 </a:t>
            </a:r>
            <a:r>
              <a:rPr lang="zh-CN" altLang="en-US" sz="2400" dirty="0">
                <a:solidFill>
                  <a:srgbClr val="FF0000"/>
                </a:solidFill>
                <a:latin typeface="华文楷体" panose="02010600040101010101" pitchFamily="2" charset="-122"/>
                <a:ea typeface="华文楷体" panose="02010600040101010101" pitchFamily="2" charset="-122"/>
              </a:rPr>
              <a:t>跟踪误差的计算及在控制系统设计中的应用</a:t>
            </a:r>
          </a:p>
        </p:txBody>
      </p:sp>
      <p:pic>
        <p:nvPicPr>
          <p:cNvPr id="12" name="图片 11" descr="basicfeedbackloop1.jpg">
            <a:extLst>
              <a:ext uri="{FF2B5EF4-FFF2-40B4-BE49-F238E27FC236}">
                <a16:creationId xmlns:a16="http://schemas.microsoft.com/office/drawing/2014/main" id="{2E113F8D-F647-4F66-882E-4C40287912C1}"/>
              </a:ext>
            </a:extLst>
          </p:cNvPr>
          <p:cNvPicPr>
            <a:picLocks noChangeAspect="1"/>
          </p:cNvPicPr>
          <p:nvPr/>
        </p:nvPicPr>
        <p:blipFill>
          <a:blip r:embed="rId4" cstate="print"/>
          <a:stretch>
            <a:fillRect/>
          </a:stretch>
        </p:blipFill>
        <p:spPr>
          <a:xfrm>
            <a:off x="2267113" y="490292"/>
            <a:ext cx="7657774" cy="2278931"/>
          </a:xfrm>
          <a:prstGeom prst="rect">
            <a:avLst/>
          </a:prstGeom>
        </p:spPr>
      </p:pic>
    </p:spTree>
    <p:extLst>
      <p:ext uri="{BB962C8B-B14F-4D97-AF65-F5344CB8AC3E}">
        <p14:creationId xmlns:p14="http://schemas.microsoft.com/office/powerpoint/2010/main" val="415794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21</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 Box 3">
            <a:extLst>
              <a:ext uri="{FF2B5EF4-FFF2-40B4-BE49-F238E27FC236}">
                <a16:creationId xmlns:a16="http://schemas.microsoft.com/office/drawing/2014/main" id="{9A942E35-721C-4577-A795-AB993AFFE927}"/>
              </a:ext>
            </a:extLst>
          </p:cNvPr>
          <p:cNvSpPr txBox="1">
            <a:spLocks noChangeArrowheads="1"/>
          </p:cNvSpPr>
          <p:nvPr/>
        </p:nvSpPr>
        <p:spPr bwMode="auto">
          <a:xfrm>
            <a:off x="2152531" y="1986736"/>
            <a:ext cx="7920880" cy="424732"/>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5400000" scaled="1"/>
            <a:tileRect/>
          </a:gradFill>
          <a:ln w="9525">
            <a:noFill/>
            <a:miter lim="800000"/>
            <a:headEnd/>
            <a:tailEnd/>
          </a:ln>
          <a:effectLst/>
        </p:spPr>
        <p:txBody>
          <a:bodyPr wrap="square">
            <a:spAutoFit/>
          </a:bodyPr>
          <a:lstStyle/>
          <a:p>
            <a:pPr algn="ctr">
              <a:lnSpc>
                <a:spcPct val="90000"/>
              </a:lnSpc>
              <a:spcBef>
                <a:spcPct val="50000"/>
              </a:spcBef>
            </a:pPr>
            <a:r>
              <a:rPr kumimoji="1" lang="zh-CN" altLang="en-US" sz="2400" dirty="0">
                <a:solidFill>
                  <a:srgbClr val="000000"/>
                </a:solidFill>
                <a:latin typeface="Times New Roman" pitchFamily="18" charset="0"/>
                <a:ea typeface="华文中宋" pitchFamily="2" charset="-122"/>
              </a:rPr>
              <a:t>线性控制系统脉冲响应的拉氏变换等于其传递函数</a:t>
            </a:r>
          </a:p>
        </p:txBody>
      </p:sp>
      <p:sp>
        <p:nvSpPr>
          <p:cNvPr id="27" name="Rectangle 35">
            <a:extLst>
              <a:ext uri="{FF2B5EF4-FFF2-40B4-BE49-F238E27FC236}">
                <a16:creationId xmlns:a16="http://schemas.microsoft.com/office/drawing/2014/main" id="{046B2EC8-6182-4DA1-A7A4-22D9BC5D61BC}"/>
              </a:ext>
            </a:extLst>
          </p:cNvPr>
          <p:cNvSpPr>
            <a:spLocks noChangeArrowheads="1"/>
          </p:cNvSpPr>
          <p:nvPr/>
        </p:nvSpPr>
        <p:spPr bwMode="auto">
          <a:xfrm>
            <a:off x="2735287" y="2886867"/>
            <a:ext cx="1571625" cy="655638"/>
          </a:xfrm>
          <a:prstGeom prst="rect">
            <a:avLst/>
          </a:prstGeom>
          <a:gradFill rotWithShape="1">
            <a:gsLst>
              <a:gs pos="0">
                <a:srgbClr val="A50021"/>
              </a:gs>
              <a:gs pos="50000">
                <a:srgbClr val="FF3300"/>
              </a:gs>
              <a:gs pos="100000">
                <a:srgbClr val="A50021"/>
              </a:gs>
            </a:gsLst>
            <a:lin ang="5400000" scaled="1"/>
          </a:gradFill>
          <a:ln w="9525" algn="ctr">
            <a:noFill/>
            <a:miter lim="800000"/>
            <a:headEnd/>
            <a:tailEnd/>
          </a:ln>
        </p:spPr>
        <p:txBody>
          <a:bodyPr wrap="none" lIns="0" tIns="0" rIns="0" bIns="0" anchor="ctr"/>
          <a:lstStyle/>
          <a:p>
            <a:pPr marL="342900" indent="-342900" algn="ctr"/>
            <a:r>
              <a:rPr lang="en-US" altLang="zh-CN" sz="2400" i="1" dirty="0">
                <a:latin typeface="Times New Roman" panose="02020603050405020304" pitchFamily="18" charset="0"/>
                <a:ea typeface="Gungsuh" pitchFamily="18" charset="-127"/>
                <a:cs typeface="Times New Roman" panose="02020603050405020304" pitchFamily="18" charset="0"/>
              </a:rPr>
              <a:t>h</a:t>
            </a:r>
            <a:r>
              <a:rPr lang="en-US" altLang="zh-CN" sz="2400" dirty="0">
                <a:latin typeface="Times New Roman" panose="02020603050405020304" pitchFamily="18" charset="0"/>
                <a:ea typeface="Gungsuh" pitchFamily="18" charset="-127"/>
                <a:cs typeface="Times New Roman" panose="02020603050405020304" pitchFamily="18" charset="0"/>
              </a:rPr>
              <a:t>(</a:t>
            </a:r>
            <a:r>
              <a:rPr lang="en-US" altLang="zh-CN" sz="800" i="1" dirty="0">
                <a:latin typeface="Times New Roman" panose="02020603050405020304" pitchFamily="18" charset="0"/>
                <a:ea typeface="Gungsuh" pitchFamily="18" charset="-127"/>
                <a:cs typeface="Times New Roman" panose="02020603050405020304" pitchFamily="18" charset="0"/>
              </a:rPr>
              <a:t> </a:t>
            </a:r>
            <a:r>
              <a:rPr lang="en-US" altLang="zh-CN" sz="2400" i="1" dirty="0">
                <a:latin typeface="Times New Roman" panose="02020603050405020304" pitchFamily="18" charset="0"/>
                <a:ea typeface="Gungsuh" pitchFamily="18" charset="-127"/>
                <a:cs typeface="Times New Roman" panose="02020603050405020304" pitchFamily="18" charset="0"/>
              </a:rPr>
              <a:t>t</a:t>
            </a:r>
            <a:r>
              <a:rPr lang="en-US" altLang="zh-CN" sz="2400" dirty="0">
                <a:latin typeface="Times New Roman" panose="02020603050405020304" pitchFamily="18" charset="0"/>
                <a:ea typeface="Gungsuh" pitchFamily="18" charset="-127"/>
                <a:cs typeface="Times New Roman" panose="02020603050405020304" pitchFamily="18" charset="0"/>
              </a:rPr>
              <a:t>)</a:t>
            </a:r>
          </a:p>
        </p:txBody>
      </p:sp>
      <p:sp>
        <p:nvSpPr>
          <p:cNvPr id="28" name="Line 37">
            <a:extLst>
              <a:ext uri="{FF2B5EF4-FFF2-40B4-BE49-F238E27FC236}">
                <a16:creationId xmlns:a16="http://schemas.microsoft.com/office/drawing/2014/main" id="{0E2FFBC1-7947-4E44-A1E3-304DA031FCF9}"/>
              </a:ext>
            </a:extLst>
          </p:cNvPr>
          <p:cNvSpPr>
            <a:spLocks noChangeShapeType="1"/>
          </p:cNvSpPr>
          <p:nvPr/>
        </p:nvSpPr>
        <p:spPr bwMode="auto">
          <a:xfrm>
            <a:off x="2049487" y="3244057"/>
            <a:ext cx="685800" cy="0"/>
          </a:xfrm>
          <a:prstGeom prst="line">
            <a:avLst/>
          </a:prstGeom>
          <a:noFill/>
          <a:ln w="38100">
            <a:solidFill>
              <a:srgbClr val="FF0000"/>
            </a:solidFill>
            <a:round/>
            <a:headEnd/>
            <a:tailEnd type="triangle" w="med" len="med"/>
          </a:ln>
        </p:spPr>
        <p:txBody>
          <a:bodyPr lIns="0" tIns="0" rIns="0" bIns="0"/>
          <a:lstStyle/>
          <a:p>
            <a:endParaRPr lang="zh-CN" altLang="en-US"/>
          </a:p>
        </p:txBody>
      </p:sp>
      <p:sp>
        <p:nvSpPr>
          <p:cNvPr id="29" name="Line 38">
            <a:extLst>
              <a:ext uri="{FF2B5EF4-FFF2-40B4-BE49-F238E27FC236}">
                <a16:creationId xmlns:a16="http://schemas.microsoft.com/office/drawing/2014/main" id="{489A18BB-7E95-4E75-A565-C4144241EB8C}"/>
              </a:ext>
            </a:extLst>
          </p:cNvPr>
          <p:cNvSpPr>
            <a:spLocks noChangeShapeType="1"/>
          </p:cNvSpPr>
          <p:nvPr/>
        </p:nvSpPr>
        <p:spPr bwMode="auto">
          <a:xfrm>
            <a:off x="4306923" y="3244057"/>
            <a:ext cx="685800" cy="0"/>
          </a:xfrm>
          <a:prstGeom prst="line">
            <a:avLst/>
          </a:prstGeom>
          <a:noFill/>
          <a:ln w="38100">
            <a:solidFill>
              <a:srgbClr val="FF0000"/>
            </a:solidFill>
            <a:round/>
            <a:headEnd/>
            <a:tailEnd type="triangle" w="med" len="med"/>
          </a:ln>
        </p:spPr>
        <p:txBody>
          <a:bodyPr lIns="0" tIns="0" rIns="0" bIns="0"/>
          <a:lstStyle/>
          <a:p>
            <a:endParaRPr lang="zh-CN" altLang="en-US"/>
          </a:p>
        </p:txBody>
      </p:sp>
      <p:sp>
        <p:nvSpPr>
          <p:cNvPr id="30" name="Text Box 45">
            <a:extLst>
              <a:ext uri="{FF2B5EF4-FFF2-40B4-BE49-F238E27FC236}">
                <a16:creationId xmlns:a16="http://schemas.microsoft.com/office/drawing/2014/main" id="{E1C627FB-8A17-4BAD-B3CF-8E27B03BFB84}"/>
              </a:ext>
            </a:extLst>
          </p:cNvPr>
          <p:cNvSpPr txBox="1">
            <a:spLocks noChangeArrowheads="1"/>
          </p:cNvSpPr>
          <p:nvPr/>
        </p:nvSpPr>
        <p:spPr bwMode="auto">
          <a:xfrm>
            <a:off x="1949469" y="2815429"/>
            <a:ext cx="839787" cy="369332"/>
          </a:xfrm>
          <a:prstGeom prst="rect">
            <a:avLst/>
          </a:prstGeom>
          <a:noFill/>
          <a:ln w="9525" algn="ctr">
            <a:noFill/>
            <a:miter lim="800000"/>
            <a:headEnd/>
            <a:tailEnd/>
          </a:ln>
        </p:spPr>
        <p:txBody>
          <a:bodyPr lIns="0" tIns="0" rIns="0" bIns="0">
            <a:spAutoFit/>
          </a:bodyPr>
          <a:lstStyle/>
          <a:p>
            <a:pPr marL="342900" indent="-342900" algn="ctr">
              <a:spcBef>
                <a:spcPct val="50000"/>
              </a:spcBef>
            </a:pPr>
            <a:r>
              <a:rPr lang="en-US" altLang="zh-CN" sz="2400" i="1" dirty="0">
                <a:solidFill>
                  <a:schemeClr val="hlink"/>
                </a:solidFill>
                <a:latin typeface="Times New Roman" panose="02020603050405020304" pitchFamily="18" charset="0"/>
                <a:ea typeface="BatangChe" pitchFamily="49" charset="-127"/>
                <a:cs typeface="Times New Roman" panose="02020603050405020304" pitchFamily="18" charset="0"/>
              </a:rPr>
              <a:t>u</a:t>
            </a:r>
            <a:endParaRPr lang="en-US" altLang="zh-CN" i="1" baseline="-25000" dirty="0">
              <a:solidFill>
                <a:srgbClr val="FF0000"/>
              </a:solidFill>
              <a:latin typeface="Times New Roman" panose="02020603050405020304" pitchFamily="18" charset="0"/>
              <a:ea typeface="宋体" pitchFamily="2" charset="-122"/>
              <a:cs typeface="Times New Roman" panose="02020603050405020304" pitchFamily="18" charset="0"/>
            </a:endParaRPr>
          </a:p>
        </p:txBody>
      </p:sp>
      <p:sp>
        <p:nvSpPr>
          <p:cNvPr id="31" name="Text Box 45">
            <a:extLst>
              <a:ext uri="{FF2B5EF4-FFF2-40B4-BE49-F238E27FC236}">
                <a16:creationId xmlns:a16="http://schemas.microsoft.com/office/drawing/2014/main" id="{46B3B86B-30F4-4B57-A7F1-0602B91598A3}"/>
              </a:ext>
            </a:extLst>
          </p:cNvPr>
          <p:cNvSpPr txBox="1">
            <a:spLocks noChangeArrowheads="1"/>
          </p:cNvSpPr>
          <p:nvPr/>
        </p:nvSpPr>
        <p:spPr bwMode="auto">
          <a:xfrm>
            <a:off x="4378361" y="2815429"/>
            <a:ext cx="839787" cy="369332"/>
          </a:xfrm>
          <a:prstGeom prst="rect">
            <a:avLst/>
          </a:prstGeom>
          <a:noFill/>
          <a:ln w="9525" algn="ctr">
            <a:noFill/>
            <a:miter lim="800000"/>
            <a:headEnd/>
            <a:tailEnd/>
          </a:ln>
        </p:spPr>
        <p:txBody>
          <a:bodyPr lIns="0" tIns="0" rIns="0" bIns="0">
            <a:spAutoFit/>
          </a:bodyPr>
          <a:lstStyle/>
          <a:p>
            <a:pPr marL="342900" indent="-342900" algn="ctr">
              <a:spcBef>
                <a:spcPct val="50000"/>
              </a:spcBef>
            </a:pPr>
            <a:r>
              <a:rPr lang="en-US" altLang="zh-CN" sz="2400" i="1" dirty="0">
                <a:solidFill>
                  <a:schemeClr val="hlink"/>
                </a:solidFill>
                <a:latin typeface="Times New Roman" panose="02020603050405020304" pitchFamily="18" charset="0"/>
                <a:ea typeface="BatangChe" pitchFamily="49" charset="-127"/>
                <a:cs typeface="Times New Roman" panose="02020603050405020304" pitchFamily="18" charset="0"/>
              </a:rPr>
              <a:t>x</a:t>
            </a:r>
            <a:r>
              <a:rPr lang="en-US" altLang="zh-CN" sz="2400" dirty="0">
                <a:solidFill>
                  <a:schemeClr val="hlink"/>
                </a:solidFill>
                <a:latin typeface="Times New Roman" panose="02020603050405020304" pitchFamily="18" charset="0"/>
                <a:ea typeface="BatangChe" pitchFamily="49" charset="-127"/>
                <a:cs typeface="Times New Roman" panose="02020603050405020304" pitchFamily="18" charset="0"/>
              </a:rPr>
              <a:t>(</a:t>
            </a:r>
            <a:r>
              <a:rPr lang="en-US" altLang="zh-CN" sz="2400" i="1" dirty="0">
                <a:solidFill>
                  <a:schemeClr val="hlink"/>
                </a:solidFill>
                <a:latin typeface="Times New Roman" panose="02020603050405020304" pitchFamily="18" charset="0"/>
                <a:ea typeface="BatangChe" pitchFamily="49" charset="-127"/>
                <a:cs typeface="Times New Roman" panose="02020603050405020304" pitchFamily="18" charset="0"/>
              </a:rPr>
              <a:t>t</a:t>
            </a:r>
            <a:r>
              <a:rPr lang="en-US" altLang="zh-CN" sz="2400" dirty="0">
                <a:solidFill>
                  <a:schemeClr val="hlink"/>
                </a:solidFill>
                <a:latin typeface="Times New Roman" panose="02020603050405020304" pitchFamily="18" charset="0"/>
                <a:ea typeface="BatangChe" pitchFamily="49" charset="-127"/>
                <a:cs typeface="Times New Roman" panose="02020603050405020304" pitchFamily="18" charset="0"/>
              </a:rPr>
              <a:t>)</a:t>
            </a:r>
            <a:endParaRPr lang="en-US" altLang="zh-CN" baseline="-25000" dirty="0">
              <a:solidFill>
                <a:srgbClr val="FF0000"/>
              </a:solidFill>
              <a:latin typeface="Times New Roman" panose="02020603050405020304" pitchFamily="18" charset="0"/>
              <a:ea typeface="宋体" pitchFamily="2" charset="-122"/>
              <a:cs typeface="Times New Roman" panose="02020603050405020304" pitchFamily="18" charset="0"/>
            </a:endParaRPr>
          </a:p>
        </p:txBody>
      </p:sp>
      <p:sp>
        <p:nvSpPr>
          <p:cNvPr id="32" name="下箭头 25">
            <a:extLst>
              <a:ext uri="{FF2B5EF4-FFF2-40B4-BE49-F238E27FC236}">
                <a16:creationId xmlns:a16="http://schemas.microsoft.com/office/drawing/2014/main" id="{60AA27D5-29FA-4CE8-9A54-ED0551D70460}"/>
              </a:ext>
            </a:extLst>
          </p:cNvPr>
          <p:cNvSpPr/>
          <p:nvPr/>
        </p:nvSpPr>
        <p:spPr>
          <a:xfrm>
            <a:off x="3235353" y="3744123"/>
            <a:ext cx="428628" cy="857256"/>
          </a:xfrm>
          <a:prstGeom prst="downArrow">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27">
            <a:extLst>
              <a:ext uri="{FF2B5EF4-FFF2-40B4-BE49-F238E27FC236}">
                <a16:creationId xmlns:a16="http://schemas.microsoft.com/office/drawing/2014/main" id="{72437D0E-BF88-4725-B7E6-0C067B6D7A6C}"/>
              </a:ext>
            </a:extLst>
          </p:cNvPr>
          <p:cNvSpPr txBox="1"/>
          <p:nvPr/>
        </p:nvSpPr>
        <p:spPr>
          <a:xfrm>
            <a:off x="3706839" y="3886999"/>
            <a:ext cx="1285884" cy="369332"/>
          </a:xfrm>
          <a:prstGeom prst="rect">
            <a:avLst/>
          </a:prstGeom>
          <a:noFill/>
        </p:spPr>
        <p:txBody>
          <a:bodyPr wrap="square" rtlCol="0">
            <a:spAutoFit/>
          </a:bodyPr>
          <a:lstStyle/>
          <a:p>
            <a:r>
              <a:rPr lang="zh-CN" altLang="en-US" b="1" dirty="0"/>
              <a:t>拉氏变换</a:t>
            </a:r>
          </a:p>
        </p:txBody>
      </p:sp>
      <p:graphicFrame>
        <p:nvGraphicFramePr>
          <p:cNvPr id="34" name="对象 33">
            <a:extLst>
              <a:ext uri="{FF2B5EF4-FFF2-40B4-BE49-F238E27FC236}">
                <a16:creationId xmlns:a16="http://schemas.microsoft.com/office/drawing/2014/main" id="{7C970692-2C1F-47B7-B8BE-6C988501324E}"/>
              </a:ext>
            </a:extLst>
          </p:cNvPr>
          <p:cNvGraphicFramePr>
            <a:graphicFrameLocks noChangeAspect="1"/>
          </p:cNvGraphicFramePr>
          <p:nvPr>
            <p:extLst>
              <p:ext uri="{D42A27DB-BD31-4B8C-83A1-F6EECF244321}">
                <p14:modId xmlns:p14="http://schemas.microsoft.com/office/powerpoint/2010/main" val="3299506660"/>
              </p:ext>
            </p:extLst>
          </p:nvPr>
        </p:nvGraphicFramePr>
        <p:xfrm>
          <a:off x="2088882" y="4580375"/>
          <a:ext cx="2974047" cy="897510"/>
        </p:xfrm>
        <a:graphic>
          <a:graphicData uri="http://schemas.openxmlformats.org/presentationml/2006/ole">
            <mc:AlternateContent xmlns:mc="http://schemas.openxmlformats.org/markup-compatibility/2006">
              <mc:Choice xmlns:v="urn:schemas-microsoft-com:vml" Requires="v">
                <p:oleObj spid="_x0000_s66618" name="Equation" r:id="rId5" imgW="1600200" imgH="482400" progId="Equation.DSMT4">
                  <p:embed/>
                </p:oleObj>
              </mc:Choice>
              <mc:Fallback>
                <p:oleObj name="Equation" r:id="rId5" imgW="1600200" imgH="482400" progId="Equation.DSMT4">
                  <p:embed/>
                  <p:pic>
                    <p:nvPicPr>
                      <p:cNvPr id="29" name="对象 28"/>
                      <p:cNvPicPr>
                        <a:picLocks noChangeAspect="1" noChangeArrowheads="1"/>
                      </p:cNvPicPr>
                      <p:nvPr/>
                    </p:nvPicPr>
                    <p:blipFill>
                      <a:blip r:embed="rId6"/>
                      <a:srcRect/>
                      <a:stretch>
                        <a:fillRect/>
                      </a:stretch>
                    </p:blipFill>
                    <p:spPr bwMode="auto">
                      <a:xfrm>
                        <a:off x="2088882" y="4580375"/>
                        <a:ext cx="2974047" cy="897510"/>
                      </a:xfrm>
                      <a:prstGeom prst="rect">
                        <a:avLst/>
                      </a:prstGeom>
                      <a:noFill/>
                    </p:spPr>
                  </p:pic>
                </p:oleObj>
              </mc:Fallback>
            </mc:AlternateContent>
          </a:graphicData>
        </a:graphic>
      </p:graphicFrame>
      <p:sp>
        <p:nvSpPr>
          <p:cNvPr id="35" name="右箭头 29">
            <a:extLst>
              <a:ext uri="{FF2B5EF4-FFF2-40B4-BE49-F238E27FC236}">
                <a16:creationId xmlns:a16="http://schemas.microsoft.com/office/drawing/2014/main" id="{165453C3-7191-457D-B26C-EB0F938138A6}"/>
              </a:ext>
            </a:extLst>
          </p:cNvPr>
          <p:cNvSpPr/>
          <p:nvPr/>
        </p:nvSpPr>
        <p:spPr>
          <a:xfrm>
            <a:off x="5164179" y="2958305"/>
            <a:ext cx="857256" cy="5715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6" name="对象 35">
            <a:extLst>
              <a:ext uri="{FF2B5EF4-FFF2-40B4-BE49-F238E27FC236}">
                <a16:creationId xmlns:a16="http://schemas.microsoft.com/office/drawing/2014/main" id="{DA820E3A-6DE6-44A6-B2ED-A95E9CE2BFA8}"/>
              </a:ext>
            </a:extLst>
          </p:cNvPr>
          <p:cNvGraphicFramePr>
            <a:graphicFrameLocks noChangeAspect="1"/>
          </p:cNvGraphicFramePr>
          <p:nvPr>
            <p:extLst>
              <p:ext uri="{D42A27DB-BD31-4B8C-83A1-F6EECF244321}">
                <p14:modId xmlns:p14="http://schemas.microsoft.com/office/powerpoint/2010/main" val="769046354"/>
              </p:ext>
            </p:extLst>
          </p:nvPr>
        </p:nvGraphicFramePr>
        <p:xfrm>
          <a:off x="6095483" y="2786058"/>
          <a:ext cx="3926448" cy="857256"/>
        </p:xfrm>
        <a:graphic>
          <a:graphicData uri="http://schemas.openxmlformats.org/presentationml/2006/ole">
            <mc:AlternateContent xmlns:mc="http://schemas.openxmlformats.org/markup-compatibility/2006">
              <mc:Choice xmlns:v="urn:schemas-microsoft-com:vml" Requires="v">
                <p:oleObj spid="_x0000_s66619" name="Equation" r:id="rId7" imgW="1562040" imgH="330120" progId="Equation.DSMT4">
                  <p:embed/>
                </p:oleObj>
              </mc:Choice>
              <mc:Fallback>
                <p:oleObj name="Equation" r:id="rId7" imgW="1562040" imgH="330120" progId="Equation.DSMT4">
                  <p:embed/>
                  <p:pic>
                    <p:nvPicPr>
                      <p:cNvPr id="31" name="对象 30"/>
                      <p:cNvPicPr>
                        <a:picLocks noChangeAspect="1" noChangeArrowheads="1"/>
                      </p:cNvPicPr>
                      <p:nvPr/>
                    </p:nvPicPr>
                    <p:blipFill>
                      <a:blip r:embed="rId8"/>
                      <a:srcRect/>
                      <a:stretch>
                        <a:fillRect/>
                      </a:stretch>
                    </p:blipFill>
                    <p:spPr bwMode="auto">
                      <a:xfrm>
                        <a:off x="6095483" y="2786058"/>
                        <a:ext cx="3926448" cy="857256"/>
                      </a:xfrm>
                      <a:prstGeom prst="rect">
                        <a:avLst/>
                      </a:prstGeom>
                      <a:noFill/>
                    </p:spPr>
                  </p:pic>
                </p:oleObj>
              </mc:Fallback>
            </mc:AlternateContent>
          </a:graphicData>
        </a:graphic>
      </p:graphicFrame>
      <p:sp>
        <p:nvSpPr>
          <p:cNvPr id="37" name="Rectangle 2">
            <a:extLst>
              <a:ext uri="{FF2B5EF4-FFF2-40B4-BE49-F238E27FC236}">
                <a16:creationId xmlns:a16="http://schemas.microsoft.com/office/drawing/2014/main" id="{4FB25A85-CBE3-4C86-A1C4-D786ADF19DEA}"/>
              </a:ext>
            </a:extLst>
          </p:cNvPr>
          <p:cNvSpPr>
            <a:spLocks noChangeArrowheads="1"/>
          </p:cNvSpPr>
          <p:nvPr/>
        </p:nvSpPr>
        <p:spPr bwMode="auto">
          <a:xfrm>
            <a:off x="4184998" y="853754"/>
            <a:ext cx="4008750" cy="523220"/>
          </a:xfrm>
          <a:prstGeom prst="rect">
            <a:avLst/>
          </a:prstGeom>
          <a:solidFill>
            <a:srgbClr val="008000"/>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kumimoji="1" lang="zh-CN" altLang="en-US" sz="2800" b="1" dirty="0">
                <a:solidFill>
                  <a:schemeClr val="bg1"/>
                </a:solidFill>
                <a:latin typeface="Times New Roman" pitchFamily="18" charset="0"/>
                <a:ea typeface="黑体" pitchFamily="49" charset="-122"/>
              </a:rPr>
              <a:t>卷积法</a:t>
            </a:r>
          </a:p>
        </p:txBody>
      </p:sp>
      <p:graphicFrame>
        <p:nvGraphicFramePr>
          <p:cNvPr id="38" name="对象 37">
            <a:extLst>
              <a:ext uri="{FF2B5EF4-FFF2-40B4-BE49-F238E27FC236}">
                <a16:creationId xmlns:a16="http://schemas.microsoft.com/office/drawing/2014/main" id="{15C1BB48-2B13-4426-B196-C0AA1F26D221}"/>
              </a:ext>
            </a:extLst>
          </p:cNvPr>
          <p:cNvGraphicFramePr>
            <a:graphicFrameLocks noChangeAspect="1"/>
          </p:cNvGraphicFramePr>
          <p:nvPr>
            <p:extLst>
              <p:ext uri="{D42A27DB-BD31-4B8C-83A1-F6EECF244321}">
                <p14:modId xmlns:p14="http://schemas.microsoft.com/office/powerpoint/2010/main" val="1254280579"/>
              </p:ext>
            </p:extLst>
          </p:nvPr>
        </p:nvGraphicFramePr>
        <p:xfrm>
          <a:off x="6990902" y="4756795"/>
          <a:ext cx="1987421" cy="576064"/>
        </p:xfrm>
        <a:graphic>
          <a:graphicData uri="http://schemas.openxmlformats.org/presentationml/2006/ole">
            <mc:AlternateContent xmlns:mc="http://schemas.openxmlformats.org/markup-compatibility/2006">
              <mc:Choice xmlns:v="urn:schemas-microsoft-com:vml" Requires="v">
                <p:oleObj spid="_x0000_s66620" name="Equation" r:id="rId9" imgW="876240" imgH="253800" progId="Equation.DSMT4">
                  <p:embed/>
                </p:oleObj>
              </mc:Choice>
              <mc:Fallback>
                <p:oleObj name="Equation" r:id="rId9" imgW="876240" imgH="253800" progId="Equation.DSMT4">
                  <p:embed/>
                  <p:pic>
                    <p:nvPicPr>
                      <p:cNvPr id="2" name="对象 1"/>
                      <p:cNvPicPr/>
                      <p:nvPr/>
                    </p:nvPicPr>
                    <p:blipFill>
                      <a:blip r:embed="rId10"/>
                      <a:stretch>
                        <a:fillRect/>
                      </a:stretch>
                    </p:blipFill>
                    <p:spPr>
                      <a:xfrm>
                        <a:off x="6990902" y="4756795"/>
                        <a:ext cx="1987421" cy="576064"/>
                      </a:xfrm>
                      <a:prstGeom prst="rect">
                        <a:avLst/>
                      </a:prstGeom>
                    </p:spPr>
                  </p:pic>
                </p:oleObj>
              </mc:Fallback>
            </mc:AlternateContent>
          </a:graphicData>
        </a:graphic>
      </p:graphicFrame>
      <p:graphicFrame>
        <p:nvGraphicFramePr>
          <p:cNvPr id="39" name="对象 38">
            <a:extLst>
              <a:ext uri="{FF2B5EF4-FFF2-40B4-BE49-F238E27FC236}">
                <a16:creationId xmlns:a16="http://schemas.microsoft.com/office/drawing/2014/main" id="{F79569B7-2132-42E7-A935-660440B14C85}"/>
              </a:ext>
            </a:extLst>
          </p:cNvPr>
          <p:cNvGraphicFramePr>
            <a:graphicFrameLocks noChangeAspect="1"/>
          </p:cNvGraphicFramePr>
          <p:nvPr>
            <p:extLst>
              <p:ext uri="{D42A27DB-BD31-4B8C-83A1-F6EECF244321}">
                <p14:modId xmlns:p14="http://schemas.microsoft.com/office/powerpoint/2010/main" val="835461246"/>
              </p:ext>
            </p:extLst>
          </p:nvPr>
        </p:nvGraphicFramePr>
        <p:xfrm>
          <a:off x="6292894" y="3740944"/>
          <a:ext cx="3457575" cy="482600"/>
        </p:xfrm>
        <a:graphic>
          <a:graphicData uri="http://schemas.openxmlformats.org/presentationml/2006/ole">
            <mc:AlternateContent xmlns:mc="http://schemas.openxmlformats.org/markup-compatibility/2006">
              <mc:Choice xmlns:v="urn:schemas-microsoft-com:vml" Requires="v">
                <p:oleObj spid="_x0000_s66621" name="Equation" r:id="rId11" imgW="1460160" imgH="203040" progId="Equation.DSMT4">
                  <p:embed/>
                </p:oleObj>
              </mc:Choice>
              <mc:Fallback>
                <p:oleObj name="Equation" r:id="rId11" imgW="1460160" imgH="203040" progId="Equation.DSMT4">
                  <p:embed/>
                  <p:pic>
                    <p:nvPicPr>
                      <p:cNvPr id="17" name="对象 16"/>
                      <p:cNvPicPr/>
                      <p:nvPr/>
                    </p:nvPicPr>
                    <p:blipFill>
                      <a:blip r:embed="rId12"/>
                      <a:stretch>
                        <a:fillRect/>
                      </a:stretch>
                    </p:blipFill>
                    <p:spPr>
                      <a:xfrm>
                        <a:off x="6292894" y="3740944"/>
                        <a:ext cx="3457575" cy="482600"/>
                      </a:xfrm>
                      <a:prstGeom prst="rect">
                        <a:avLst/>
                      </a:prstGeom>
                    </p:spPr>
                  </p:pic>
                </p:oleObj>
              </mc:Fallback>
            </mc:AlternateContent>
          </a:graphicData>
        </a:graphic>
      </p:graphicFrame>
      <p:sp>
        <p:nvSpPr>
          <p:cNvPr id="40" name="下箭头 18">
            <a:extLst>
              <a:ext uri="{FF2B5EF4-FFF2-40B4-BE49-F238E27FC236}">
                <a16:creationId xmlns:a16="http://schemas.microsoft.com/office/drawing/2014/main" id="{95D0993F-3BD2-45C8-B09B-B29858B0A4E6}"/>
              </a:ext>
            </a:extLst>
          </p:cNvPr>
          <p:cNvSpPr/>
          <p:nvPr/>
        </p:nvSpPr>
        <p:spPr>
          <a:xfrm>
            <a:off x="7826195" y="4173467"/>
            <a:ext cx="360040" cy="648072"/>
          </a:xfrm>
          <a:prstGeom prst="downArrow">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1F3B87B6-77A7-41FD-8592-444CE0903B5E}"/>
              </a:ext>
            </a:extLst>
          </p:cNvPr>
          <p:cNvSpPr/>
          <p:nvPr/>
        </p:nvSpPr>
        <p:spPr>
          <a:xfrm>
            <a:off x="123279" y="1340960"/>
            <a:ext cx="2448457"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a:t>复习：</a:t>
            </a:r>
            <a:endParaRPr lang="en-US" sz="2400" b="1" dirty="0"/>
          </a:p>
        </p:txBody>
      </p:sp>
      <p:sp>
        <p:nvSpPr>
          <p:cNvPr id="42" name="矩形 41">
            <a:extLst>
              <a:ext uri="{FF2B5EF4-FFF2-40B4-BE49-F238E27FC236}">
                <a16:creationId xmlns:a16="http://schemas.microsoft.com/office/drawing/2014/main" id="{C1685E3B-528D-4471-AB71-DC809E940BC8}"/>
              </a:ext>
            </a:extLst>
          </p:cNvPr>
          <p:cNvSpPr/>
          <p:nvPr/>
        </p:nvSpPr>
        <p:spPr>
          <a:xfrm>
            <a:off x="2260305" y="5526778"/>
            <a:ext cx="785813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b="1" dirty="0"/>
              <a:t>      可以把系统输入看做无数个幅值随</a:t>
            </a:r>
            <a:r>
              <a:rPr lang="en-US" altLang="zh-CN" b="1" i="1" dirty="0">
                <a:latin typeface="Times New Roman" panose="02020603050405020304" pitchFamily="18" charset="0"/>
                <a:cs typeface="Times New Roman" panose="02020603050405020304" pitchFamily="18" charset="0"/>
              </a:rPr>
              <a:t>u</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t</a:t>
            </a:r>
            <a:r>
              <a:rPr lang="en-US" altLang="zh-CN" b="1" dirty="0">
                <a:latin typeface="Times New Roman" panose="02020603050405020304" pitchFamily="18" charset="0"/>
                <a:cs typeface="Times New Roman" panose="02020603050405020304" pitchFamily="18" charset="0"/>
              </a:rPr>
              <a:t>)</a:t>
            </a:r>
            <a:r>
              <a:rPr lang="zh-CN" altLang="en-US" b="1" dirty="0"/>
              <a:t>变化的脉冲函数的和，每一个都会产生脉冲响应，线性系统的输出就是这些脉冲响应的线性叠加。</a:t>
            </a:r>
          </a:p>
        </p:txBody>
      </p:sp>
    </p:spTree>
    <p:extLst>
      <p:ext uri="{BB962C8B-B14F-4D97-AF65-F5344CB8AC3E}">
        <p14:creationId xmlns:p14="http://schemas.microsoft.com/office/powerpoint/2010/main" val="323268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500" fill="hold"/>
                                        <p:tgtEl>
                                          <p:spTgt spid="42"/>
                                        </p:tgtEl>
                                        <p:attrNameLst>
                                          <p:attrName>ppt_x</p:attrName>
                                        </p:attrNameLst>
                                      </p:cBhvr>
                                      <p:tavLst>
                                        <p:tav tm="0">
                                          <p:val>
                                            <p:strVal val="#ppt_x"/>
                                          </p:val>
                                        </p:tav>
                                        <p:tav tm="100000">
                                          <p:val>
                                            <p:strVal val="#ppt_x"/>
                                          </p:val>
                                        </p:tav>
                                      </p:tavLst>
                                    </p:anim>
                                    <p:anim calcmode="lin" valueType="num">
                                      <p:cBhvr additive="base">
                                        <p:cTn id="4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5" grpId="0" animBg="1"/>
      <p:bldP spid="40" grpId="0" animBg="1"/>
      <p:bldP spid="4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22</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Rectangle 2">
            <a:extLst>
              <a:ext uri="{FF2B5EF4-FFF2-40B4-BE49-F238E27FC236}">
                <a16:creationId xmlns:a16="http://schemas.microsoft.com/office/drawing/2014/main" id="{4FB25A85-CBE3-4C86-A1C4-D786ADF19DEA}"/>
              </a:ext>
            </a:extLst>
          </p:cNvPr>
          <p:cNvSpPr>
            <a:spLocks noChangeArrowheads="1"/>
          </p:cNvSpPr>
          <p:nvPr/>
        </p:nvSpPr>
        <p:spPr bwMode="auto">
          <a:xfrm>
            <a:off x="4184998" y="853754"/>
            <a:ext cx="4008750" cy="523220"/>
          </a:xfrm>
          <a:prstGeom prst="rect">
            <a:avLst/>
          </a:prstGeom>
          <a:solidFill>
            <a:srgbClr val="008000"/>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kumimoji="1" lang="zh-CN" altLang="en-US" sz="2800" b="1" dirty="0">
                <a:solidFill>
                  <a:schemeClr val="bg1"/>
                </a:solidFill>
                <a:latin typeface="Times New Roman" pitchFamily="18" charset="0"/>
                <a:ea typeface="黑体" pitchFamily="49" charset="-122"/>
              </a:rPr>
              <a:t>卷积法</a:t>
            </a:r>
          </a:p>
        </p:txBody>
      </p:sp>
      <p:sp>
        <p:nvSpPr>
          <p:cNvPr id="43" name="Text Box 3">
            <a:extLst>
              <a:ext uri="{FF2B5EF4-FFF2-40B4-BE49-F238E27FC236}">
                <a16:creationId xmlns:a16="http://schemas.microsoft.com/office/drawing/2014/main" id="{614B5A0E-32E4-4C95-9D63-34ACE177C9B7}"/>
              </a:ext>
            </a:extLst>
          </p:cNvPr>
          <p:cNvSpPr txBox="1">
            <a:spLocks noChangeArrowheads="1"/>
          </p:cNvSpPr>
          <p:nvPr/>
        </p:nvSpPr>
        <p:spPr bwMode="auto">
          <a:xfrm>
            <a:off x="966653" y="1818132"/>
            <a:ext cx="8715436" cy="420688"/>
          </a:xfrm>
          <a:prstGeom prst="rect">
            <a:avLst/>
          </a:prstGeom>
          <a:noFill/>
          <a:ln w="9525">
            <a:noFill/>
            <a:miter lim="800000"/>
            <a:headEnd/>
            <a:tailEnd/>
          </a:ln>
          <a:effectLst/>
        </p:spPr>
        <p:txBody>
          <a:bodyPr wrap="square">
            <a:spAutoFit/>
          </a:bodyPr>
          <a:lstStyle/>
          <a:p>
            <a:pPr>
              <a:lnSpc>
                <a:spcPct val="90000"/>
              </a:lnSpc>
              <a:spcBef>
                <a:spcPct val="50000"/>
              </a:spcBef>
            </a:pPr>
            <a:r>
              <a:rPr kumimoji="1" lang="zh-CN" altLang="en-US" sz="2400" dirty="0">
                <a:solidFill>
                  <a:srgbClr val="000000"/>
                </a:solidFill>
                <a:latin typeface="Times New Roman" pitchFamily="18" charset="0"/>
                <a:ea typeface="华文中宋" pitchFamily="2" charset="-122"/>
              </a:rPr>
              <a:t>已知系统的输入与输出之间满足卷积关系</a:t>
            </a:r>
          </a:p>
        </p:txBody>
      </p:sp>
      <p:grpSp>
        <p:nvGrpSpPr>
          <p:cNvPr id="44" name="组合 43">
            <a:extLst>
              <a:ext uri="{FF2B5EF4-FFF2-40B4-BE49-F238E27FC236}">
                <a16:creationId xmlns:a16="http://schemas.microsoft.com/office/drawing/2014/main" id="{66672E42-77CF-4804-A6E8-743BDFA6D235}"/>
              </a:ext>
            </a:extLst>
          </p:cNvPr>
          <p:cNvGrpSpPr/>
          <p:nvPr/>
        </p:nvGrpSpPr>
        <p:grpSpPr>
          <a:xfrm>
            <a:off x="966653" y="4409242"/>
            <a:ext cx="8715436" cy="571500"/>
            <a:chOff x="214282" y="3500711"/>
            <a:chExt cx="8715436" cy="571500"/>
          </a:xfrm>
        </p:grpSpPr>
        <p:sp>
          <p:nvSpPr>
            <p:cNvPr id="45" name="Text Box 3">
              <a:extLst>
                <a:ext uri="{FF2B5EF4-FFF2-40B4-BE49-F238E27FC236}">
                  <a16:creationId xmlns:a16="http://schemas.microsoft.com/office/drawing/2014/main" id="{24B2B7E2-E154-49F3-B376-09381FAD47C9}"/>
                </a:ext>
              </a:extLst>
            </p:cNvPr>
            <p:cNvSpPr txBox="1">
              <a:spLocks noChangeArrowheads="1"/>
            </p:cNvSpPr>
            <p:nvPr/>
          </p:nvSpPr>
          <p:spPr bwMode="auto">
            <a:xfrm>
              <a:off x="214282" y="3558774"/>
              <a:ext cx="8715436" cy="424732"/>
            </a:xfrm>
            <a:prstGeom prst="rect">
              <a:avLst/>
            </a:prstGeom>
            <a:noFill/>
            <a:ln w="9525">
              <a:noFill/>
              <a:miter lim="800000"/>
              <a:headEnd/>
              <a:tailEnd/>
            </a:ln>
            <a:effectLst/>
          </p:spPr>
          <p:txBody>
            <a:bodyPr wrap="square">
              <a:spAutoFit/>
            </a:bodyPr>
            <a:lstStyle/>
            <a:p>
              <a:pPr>
                <a:lnSpc>
                  <a:spcPct val="90000"/>
                </a:lnSpc>
                <a:spcBef>
                  <a:spcPct val="50000"/>
                </a:spcBef>
              </a:pPr>
              <a:r>
                <a:rPr kumimoji="1" lang="zh-CN" altLang="en-US" sz="2400" dirty="0">
                  <a:solidFill>
                    <a:srgbClr val="000000"/>
                  </a:solidFill>
                  <a:latin typeface="Times New Roman" pitchFamily="18" charset="0"/>
                  <a:ea typeface="华文中宋" pitchFamily="2" charset="-122"/>
                </a:rPr>
                <a:t>式中         是控制系统的单位脉冲响应。</a:t>
              </a:r>
            </a:p>
          </p:txBody>
        </p:sp>
        <p:graphicFrame>
          <p:nvGraphicFramePr>
            <p:cNvPr id="46" name="Object 10">
              <a:extLst>
                <a:ext uri="{FF2B5EF4-FFF2-40B4-BE49-F238E27FC236}">
                  <a16:creationId xmlns:a16="http://schemas.microsoft.com/office/drawing/2014/main" id="{BE842DB2-159B-4CD3-BC9C-B816E441B441}"/>
                </a:ext>
              </a:extLst>
            </p:cNvPr>
            <p:cNvGraphicFramePr>
              <a:graphicFrameLocks noChangeAspect="1"/>
            </p:cNvGraphicFramePr>
            <p:nvPr>
              <p:extLst>
                <p:ext uri="{D42A27DB-BD31-4B8C-83A1-F6EECF244321}">
                  <p14:modId xmlns:p14="http://schemas.microsoft.com/office/powerpoint/2010/main" val="3994502358"/>
                </p:ext>
              </p:extLst>
            </p:nvPr>
          </p:nvGraphicFramePr>
          <p:xfrm>
            <a:off x="899592" y="3500711"/>
            <a:ext cx="685800" cy="571500"/>
          </p:xfrm>
          <a:graphic>
            <a:graphicData uri="http://schemas.openxmlformats.org/presentationml/2006/ole">
              <mc:AlternateContent xmlns:mc="http://schemas.openxmlformats.org/markup-compatibility/2006">
                <mc:Choice xmlns:v="urn:schemas-microsoft-com:vml" Requires="v">
                  <p:oleObj spid="_x0000_s67612" name="Equation" r:id="rId5" imgW="304560" imgH="253800" progId="Equation.DSMT4">
                    <p:embed/>
                  </p:oleObj>
                </mc:Choice>
                <mc:Fallback>
                  <p:oleObj name="Equation" r:id="rId5" imgW="304560" imgH="253800" progId="Equation.DSMT4">
                    <p:embed/>
                    <p:pic>
                      <p:nvPicPr>
                        <p:cNvPr id="113674" name="Object 10"/>
                        <p:cNvPicPr>
                          <a:picLocks noChangeAspect="1" noChangeArrowheads="1"/>
                        </p:cNvPicPr>
                        <p:nvPr/>
                      </p:nvPicPr>
                      <p:blipFill>
                        <a:blip r:embed="rId6"/>
                        <a:srcRect/>
                        <a:stretch>
                          <a:fillRect/>
                        </a:stretch>
                      </p:blipFill>
                      <p:spPr bwMode="auto">
                        <a:xfrm>
                          <a:off x="899592" y="3500711"/>
                          <a:ext cx="6858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7" name="TextBox 20">
            <a:extLst>
              <a:ext uri="{FF2B5EF4-FFF2-40B4-BE49-F238E27FC236}">
                <a16:creationId xmlns:a16="http://schemas.microsoft.com/office/drawing/2014/main" id="{85459825-AEFE-4330-B4BE-E8B798243E19}"/>
              </a:ext>
            </a:extLst>
          </p:cNvPr>
          <p:cNvSpPr txBox="1"/>
          <p:nvPr/>
        </p:nvSpPr>
        <p:spPr>
          <a:xfrm>
            <a:off x="2604012" y="5324581"/>
            <a:ext cx="661845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zh-CN" altLang="en-US" sz="2400" b="1" dirty="0"/>
              <a:t>思路：通过系统的</a:t>
            </a:r>
            <a:r>
              <a:rPr lang="zh-CN" altLang="en-US" sz="2400" b="1" dirty="0">
                <a:solidFill>
                  <a:srgbClr val="FF0000"/>
                </a:solidFill>
              </a:rPr>
              <a:t>误差</a:t>
            </a:r>
            <a:r>
              <a:rPr lang="zh-CN" altLang="en-US" sz="2400" b="1" dirty="0"/>
              <a:t>脉冲响应（即</a:t>
            </a:r>
            <a:r>
              <a:rPr lang="en-US" altLang="zh-CN" sz="2400" b="1" i="1" dirty="0">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t</a:t>
            </a:r>
            <a:r>
              <a:rPr lang="en-US" altLang="zh-CN" sz="2400" b="1" dirty="0">
                <a:latin typeface="Times New Roman" panose="02020603050405020304" pitchFamily="18" charset="0"/>
                <a:cs typeface="Times New Roman" panose="02020603050405020304" pitchFamily="18" charset="0"/>
              </a:rPr>
              <a:t>)</a:t>
            </a:r>
            <a:r>
              <a:rPr lang="zh-CN" altLang="en-US" sz="2400" b="1" dirty="0"/>
              <a:t>到</a:t>
            </a:r>
            <a:r>
              <a:rPr lang="en-US" altLang="zh-CN" sz="2400" b="1" i="1" dirty="0">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t</a:t>
            </a:r>
            <a:r>
              <a:rPr lang="en-US" altLang="zh-CN" sz="2400" b="1" dirty="0">
                <a:latin typeface="Times New Roman" panose="02020603050405020304" pitchFamily="18" charset="0"/>
                <a:cs typeface="Times New Roman" panose="02020603050405020304" pitchFamily="18" charset="0"/>
              </a:rPr>
              <a:t>)</a:t>
            </a:r>
            <a:r>
              <a:rPr lang="zh-CN" altLang="en-US" sz="2400" b="1" dirty="0"/>
              <a:t>的脉冲响应）求解跟踪误差！</a:t>
            </a:r>
            <a:r>
              <a:rPr lang="en-US" altLang="zh-CN" sz="2400" b="1" dirty="0"/>
              <a:t>         </a:t>
            </a:r>
            <a:endParaRPr lang="zh-CN" altLang="en-US" sz="2400" b="1" dirty="0"/>
          </a:p>
        </p:txBody>
      </p:sp>
      <p:graphicFrame>
        <p:nvGraphicFramePr>
          <p:cNvPr id="48" name="对象 47">
            <a:extLst>
              <a:ext uri="{FF2B5EF4-FFF2-40B4-BE49-F238E27FC236}">
                <a16:creationId xmlns:a16="http://schemas.microsoft.com/office/drawing/2014/main" id="{DBC10D46-0984-44F1-9319-0730B9D57076}"/>
              </a:ext>
            </a:extLst>
          </p:cNvPr>
          <p:cNvGraphicFramePr>
            <a:graphicFrameLocks noChangeAspect="1"/>
          </p:cNvGraphicFramePr>
          <p:nvPr>
            <p:extLst>
              <p:ext uri="{D42A27DB-BD31-4B8C-83A1-F6EECF244321}">
                <p14:modId xmlns:p14="http://schemas.microsoft.com/office/powerpoint/2010/main" val="3244990846"/>
              </p:ext>
            </p:extLst>
          </p:nvPr>
        </p:nvGraphicFramePr>
        <p:xfrm>
          <a:off x="2951728" y="2289181"/>
          <a:ext cx="5970588" cy="1616075"/>
        </p:xfrm>
        <a:graphic>
          <a:graphicData uri="http://schemas.openxmlformats.org/presentationml/2006/ole">
            <mc:AlternateContent xmlns:mc="http://schemas.openxmlformats.org/markup-compatibility/2006">
              <mc:Choice xmlns:v="urn:schemas-microsoft-com:vml" Requires="v">
                <p:oleObj spid="_x0000_s67613" name="Equation" r:id="rId7" imgW="2489040" imgH="672840" progId="Equation.DSMT4">
                  <p:embed/>
                </p:oleObj>
              </mc:Choice>
              <mc:Fallback>
                <p:oleObj name="Equation" r:id="rId7" imgW="2489040" imgH="672840" progId="Equation.DSMT4">
                  <p:embed/>
                  <p:pic>
                    <p:nvPicPr>
                      <p:cNvPr id="2" name="对象 1"/>
                      <p:cNvPicPr/>
                      <p:nvPr/>
                    </p:nvPicPr>
                    <p:blipFill>
                      <a:blip r:embed="rId8"/>
                      <a:stretch>
                        <a:fillRect/>
                      </a:stretch>
                    </p:blipFill>
                    <p:spPr>
                      <a:xfrm>
                        <a:off x="2951728" y="2289181"/>
                        <a:ext cx="5970588" cy="1616075"/>
                      </a:xfrm>
                      <a:prstGeom prst="rect">
                        <a:avLst/>
                      </a:prstGeom>
                    </p:spPr>
                  </p:pic>
                </p:oleObj>
              </mc:Fallback>
            </mc:AlternateContent>
          </a:graphicData>
        </a:graphic>
      </p:graphicFrame>
    </p:spTree>
    <p:extLst>
      <p:ext uri="{BB962C8B-B14F-4D97-AF65-F5344CB8AC3E}">
        <p14:creationId xmlns:p14="http://schemas.microsoft.com/office/powerpoint/2010/main" val="3850828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23</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Rectangle 2">
            <a:extLst>
              <a:ext uri="{FF2B5EF4-FFF2-40B4-BE49-F238E27FC236}">
                <a16:creationId xmlns:a16="http://schemas.microsoft.com/office/drawing/2014/main" id="{4FB25A85-CBE3-4C86-A1C4-D786ADF19DEA}"/>
              </a:ext>
            </a:extLst>
          </p:cNvPr>
          <p:cNvSpPr>
            <a:spLocks noChangeArrowheads="1"/>
          </p:cNvSpPr>
          <p:nvPr/>
        </p:nvSpPr>
        <p:spPr bwMode="auto">
          <a:xfrm>
            <a:off x="4184998" y="853754"/>
            <a:ext cx="4008750" cy="523220"/>
          </a:xfrm>
          <a:prstGeom prst="rect">
            <a:avLst/>
          </a:prstGeom>
          <a:solidFill>
            <a:srgbClr val="008000"/>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kumimoji="1" lang="zh-CN" altLang="en-US" sz="2800" b="1" dirty="0">
                <a:solidFill>
                  <a:schemeClr val="bg1"/>
                </a:solidFill>
                <a:latin typeface="Times New Roman" pitchFamily="18" charset="0"/>
                <a:ea typeface="黑体" pitchFamily="49" charset="-122"/>
              </a:rPr>
              <a:t>卷积法</a:t>
            </a:r>
          </a:p>
        </p:txBody>
      </p:sp>
      <p:sp>
        <p:nvSpPr>
          <p:cNvPr id="22" name="Text Box 3">
            <a:extLst>
              <a:ext uri="{FF2B5EF4-FFF2-40B4-BE49-F238E27FC236}">
                <a16:creationId xmlns:a16="http://schemas.microsoft.com/office/drawing/2014/main" id="{32ADFBE1-5C61-4D61-AE19-C380486C1704}"/>
              </a:ext>
            </a:extLst>
          </p:cNvPr>
          <p:cNvSpPr txBox="1">
            <a:spLocks noChangeArrowheads="1"/>
          </p:cNvSpPr>
          <p:nvPr/>
        </p:nvSpPr>
        <p:spPr bwMode="auto">
          <a:xfrm>
            <a:off x="1371600" y="2728540"/>
            <a:ext cx="8715436" cy="420688"/>
          </a:xfrm>
          <a:prstGeom prst="rect">
            <a:avLst/>
          </a:prstGeom>
          <a:noFill/>
          <a:ln w="9525">
            <a:noFill/>
            <a:miter lim="800000"/>
            <a:headEnd/>
            <a:tailEnd/>
          </a:ln>
          <a:effectLst/>
        </p:spPr>
        <p:txBody>
          <a:bodyPr wrap="square">
            <a:spAutoFit/>
          </a:bodyPr>
          <a:lstStyle/>
          <a:p>
            <a:pPr>
              <a:lnSpc>
                <a:spcPct val="90000"/>
              </a:lnSpc>
              <a:spcBef>
                <a:spcPct val="50000"/>
              </a:spcBef>
            </a:pPr>
            <a:r>
              <a:rPr kumimoji="1" lang="zh-CN" altLang="en-US" sz="2400" dirty="0">
                <a:solidFill>
                  <a:srgbClr val="000000"/>
                </a:solidFill>
                <a:latin typeface="Times New Roman" pitchFamily="18" charset="0"/>
                <a:ea typeface="华文中宋" pitchFamily="2" charset="-122"/>
              </a:rPr>
              <a:t>具体计算时，采用</a:t>
            </a:r>
            <a:r>
              <a:rPr kumimoji="1" lang="zh-CN" altLang="en-US" sz="2400" dirty="0">
                <a:solidFill>
                  <a:srgbClr val="FF0000"/>
                </a:solidFill>
                <a:latin typeface="Times New Roman" pitchFamily="18" charset="0"/>
                <a:ea typeface="华文中宋" pitchFamily="2" charset="-122"/>
              </a:rPr>
              <a:t>数值法</a:t>
            </a:r>
            <a:r>
              <a:rPr kumimoji="1" lang="zh-CN" altLang="en-US" sz="2400" dirty="0">
                <a:solidFill>
                  <a:srgbClr val="000000"/>
                </a:solidFill>
                <a:latin typeface="Times New Roman" pitchFamily="18" charset="0"/>
                <a:ea typeface="华文中宋" pitchFamily="2" charset="-122"/>
              </a:rPr>
              <a:t>，用</a:t>
            </a:r>
            <a:r>
              <a:rPr kumimoji="1" lang="zh-CN" altLang="en-US" sz="2400" dirty="0">
                <a:solidFill>
                  <a:srgbClr val="FF0000"/>
                </a:solidFill>
                <a:latin typeface="Times New Roman" pitchFamily="18" charset="0"/>
                <a:ea typeface="华文中宋" pitchFamily="2" charset="-122"/>
              </a:rPr>
              <a:t>卷积和</a:t>
            </a:r>
            <a:r>
              <a:rPr kumimoji="1" lang="zh-CN" altLang="en-US" sz="2400" dirty="0">
                <a:solidFill>
                  <a:srgbClr val="000000"/>
                </a:solidFill>
                <a:latin typeface="Times New Roman" pitchFamily="18" charset="0"/>
                <a:ea typeface="华文中宋" pitchFamily="2" charset="-122"/>
              </a:rPr>
              <a:t>代替</a:t>
            </a:r>
            <a:r>
              <a:rPr kumimoji="1" lang="zh-CN" altLang="en-US" sz="2400" dirty="0">
                <a:solidFill>
                  <a:srgbClr val="FF0000"/>
                </a:solidFill>
                <a:latin typeface="Times New Roman" pitchFamily="18" charset="0"/>
                <a:ea typeface="华文中宋" pitchFamily="2" charset="-122"/>
              </a:rPr>
              <a:t>卷积分</a:t>
            </a:r>
          </a:p>
        </p:txBody>
      </p:sp>
      <p:grpSp>
        <p:nvGrpSpPr>
          <p:cNvPr id="23" name="组合 94">
            <a:extLst>
              <a:ext uri="{FF2B5EF4-FFF2-40B4-BE49-F238E27FC236}">
                <a16:creationId xmlns:a16="http://schemas.microsoft.com/office/drawing/2014/main" id="{87558074-2D23-4E04-85FD-F4E82BE26FBF}"/>
              </a:ext>
            </a:extLst>
          </p:cNvPr>
          <p:cNvGrpSpPr/>
          <p:nvPr/>
        </p:nvGrpSpPr>
        <p:grpSpPr>
          <a:xfrm>
            <a:off x="1738282" y="4501478"/>
            <a:ext cx="8715436" cy="1673573"/>
            <a:chOff x="214282" y="4714884"/>
            <a:chExt cx="8715436" cy="1673573"/>
          </a:xfrm>
        </p:grpSpPr>
        <p:grpSp>
          <p:nvGrpSpPr>
            <p:cNvPr id="24" name="组合 89">
              <a:extLst>
                <a:ext uri="{FF2B5EF4-FFF2-40B4-BE49-F238E27FC236}">
                  <a16:creationId xmlns:a16="http://schemas.microsoft.com/office/drawing/2014/main" id="{F8C33590-5DA7-454D-89C1-64D8EF42B5CD}"/>
                </a:ext>
              </a:extLst>
            </p:cNvPr>
            <p:cNvGrpSpPr/>
            <p:nvPr/>
          </p:nvGrpSpPr>
          <p:grpSpPr>
            <a:xfrm>
              <a:off x="214282" y="4714884"/>
              <a:ext cx="8715436" cy="1673573"/>
              <a:chOff x="285720" y="5214950"/>
              <a:chExt cx="8715436" cy="1673573"/>
            </a:xfrm>
          </p:grpSpPr>
          <p:sp>
            <p:nvSpPr>
              <p:cNvPr id="26" name="Text Box 3">
                <a:extLst>
                  <a:ext uri="{FF2B5EF4-FFF2-40B4-BE49-F238E27FC236}">
                    <a16:creationId xmlns:a16="http://schemas.microsoft.com/office/drawing/2014/main" id="{071B3099-02D2-4FAF-AFB6-760843D0672F}"/>
                  </a:ext>
                </a:extLst>
              </p:cNvPr>
              <p:cNvSpPr txBox="1">
                <a:spLocks noChangeArrowheads="1"/>
              </p:cNvSpPr>
              <p:nvPr/>
            </p:nvSpPr>
            <p:spPr bwMode="auto">
              <a:xfrm>
                <a:off x="285720" y="5286388"/>
                <a:ext cx="8715436" cy="757130"/>
              </a:xfrm>
              <a:prstGeom prst="rect">
                <a:avLst/>
              </a:prstGeom>
              <a:noFill/>
              <a:ln w="9525">
                <a:noFill/>
                <a:miter lim="800000"/>
                <a:headEnd/>
                <a:tailEnd/>
              </a:ln>
              <a:effectLst/>
            </p:spPr>
            <p:txBody>
              <a:bodyPr wrap="square">
                <a:spAutoFit/>
              </a:bodyPr>
              <a:lstStyle/>
              <a:p>
                <a:pPr algn="just">
                  <a:lnSpc>
                    <a:spcPct val="90000"/>
                  </a:lnSpc>
                  <a:spcBef>
                    <a:spcPct val="50000"/>
                  </a:spcBef>
                </a:pPr>
                <a:r>
                  <a:rPr kumimoji="1" lang="zh-CN" altLang="en-US" sz="2400" dirty="0">
                    <a:solidFill>
                      <a:srgbClr val="000000"/>
                    </a:solidFill>
                    <a:latin typeface="Times New Roman" pitchFamily="18" charset="0"/>
                    <a:ea typeface="华文中宋" pitchFamily="2" charset="-122"/>
                  </a:rPr>
                  <a:t>式中         是以     为采样周期的单位脉冲响应。          具有一定的宽度</a:t>
                </a:r>
                <a:r>
                  <a:rPr kumimoji="1" lang="en-US" altLang="zh-CN" sz="2400" i="1" dirty="0">
                    <a:solidFill>
                      <a:srgbClr val="000000"/>
                    </a:solidFill>
                    <a:latin typeface="Times New Roman" pitchFamily="18" charset="0"/>
                    <a:ea typeface="华文中宋" pitchFamily="2" charset="-122"/>
                  </a:rPr>
                  <a:t>N</a:t>
                </a:r>
                <a:r>
                  <a:rPr kumimoji="1" lang="zh-CN" altLang="en-US" sz="2400" dirty="0">
                    <a:solidFill>
                      <a:srgbClr val="000000"/>
                    </a:solidFill>
                    <a:latin typeface="Times New Roman" pitchFamily="18" charset="0"/>
                    <a:ea typeface="华文中宋" pitchFamily="2" charset="-122"/>
                  </a:rPr>
                  <a:t>，即                                              ，则</a:t>
                </a:r>
              </a:p>
            </p:txBody>
          </p:sp>
          <p:graphicFrame>
            <p:nvGraphicFramePr>
              <p:cNvPr id="27" name="Object 10">
                <a:extLst>
                  <a:ext uri="{FF2B5EF4-FFF2-40B4-BE49-F238E27FC236}">
                    <a16:creationId xmlns:a16="http://schemas.microsoft.com/office/drawing/2014/main" id="{24C2A8B3-7470-4085-A436-7F7A0D06907A}"/>
                  </a:ext>
                </a:extLst>
              </p:cNvPr>
              <p:cNvGraphicFramePr>
                <a:graphicFrameLocks noChangeAspect="1"/>
              </p:cNvGraphicFramePr>
              <p:nvPr>
                <p:extLst>
                  <p:ext uri="{D42A27DB-BD31-4B8C-83A1-F6EECF244321}">
                    <p14:modId xmlns:p14="http://schemas.microsoft.com/office/powerpoint/2010/main" val="2360676299"/>
                  </p:ext>
                </p:extLst>
              </p:nvPr>
            </p:nvGraphicFramePr>
            <p:xfrm>
              <a:off x="986483" y="5214950"/>
              <a:ext cx="828701" cy="571518"/>
            </p:xfrm>
            <a:graphic>
              <a:graphicData uri="http://schemas.openxmlformats.org/presentationml/2006/ole">
                <mc:AlternateContent xmlns:mc="http://schemas.openxmlformats.org/markup-compatibility/2006">
                  <mc:Choice xmlns:v="urn:schemas-microsoft-com:vml" Requires="v">
                    <p:oleObj spid="_x0000_s68682" name="Equation" r:id="rId5" imgW="368280" imgH="253800" progId="Equation.DSMT4">
                      <p:embed/>
                    </p:oleObj>
                  </mc:Choice>
                  <mc:Fallback>
                    <p:oleObj name="Equation" r:id="rId5" imgW="368280" imgH="253800" progId="Equation.DSMT4">
                      <p:embed/>
                      <p:pic>
                        <p:nvPicPr>
                          <p:cNvPr id="113674"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6483" y="5214950"/>
                            <a:ext cx="828701" cy="571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11">
                <a:extLst>
                  <a:ext uri="{FF2B5EF4-FFF2-40B4-BE49-F238E27FC236}">
                    <a16:creationId xmlns:a16="http://schemas.microsoft.com/office/drawing/2014/main" id="{7ED213CE-3A08-4EDF-8662-80733DDD8F99}"/>
                  </a:ext>
                </a:extLst>
              </p:cNvPr>
              <p:cNvGraphicFramePr>
                <a:graphicFrameLocks noChangeAspect="1"/>
              </p:cNvGraphicFramePr>
              <p:nvPr>
                <p:extLst>
                  <p:ext uri="{D42A27DB-BD31-4B8C-83A1-F6EECF244321}">
                    <p14:modId xmlns:p14="http://schemas.microsoft.com/office/powerpoint/2010/main" val="3717380865"/>
                  </p:ext>
                </p:extLst>
              </p:nvPr>
            </p:nvGraphicFramePr>
            <p:xfrm>
              <a:off x="6883637" y="5243541"/>
              <a:ext cx="828675" cy="571500"/>
            </p:xfrm>
            <a:graphic>
              <a:graphicData uri="http://schemas.openxmlformats.org/presentationml/2006/ole">
                <mc:AlternateContent xmlns:mc="http://schemas.openxmlformats.org/markup-compatibility/2006">
                  <mc:Choice xmlns:v="urn:schemas-microsoft-com:vml" Requires="v">
                    <p:oleObj spid="_x0000_s68683" name="Equation" r:id="rId7" imgW="368280" imgH="253800" progId="Equation.DSMT4">
                      <p:embed/>
                    </p:oleObj>
                  </mc:Choice>
                  <mc:Fallback>
                    <p:oleObj name="Equation" r:id="rId7" imgW="368280" imgH="253800" progId="Equation.DSMT4">
                      <p:embed/>
                      <p:pic>
                        <p:nvPicPr>
                          <p:cNvPr id="113675"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3637" y="5243541"/>
                            <a:ext cx="8286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12">
                <a:extLst>
                  <a:ext uri="{FF2B5EF4-FFF2-40B4-BE49-F238E27FC236}">
                    <a16:creationId xmlns:a16="http://schemas.microsoft.com/office/drawing/2014/main" id="{75E24B73-FEFB-436A-A47A-453C3F4D5FF7}"/>
                  </a:ext>
                </a:extLst>
              </p:cNvPr>
              <p:cNvGraphicFramePr>
                <a:graphicFrameLocks noChangeAspect="1"/>
              </p:cNvGraphicFramePr>
              <p:nvPr>
                <p:extLst>
                  <p:ext uri="{D42A27DB-BD31-4B8C-83A1-F6EECF244321}">
                    <p14:modId xmlns:p14="http://schemas.microsoft.com/office/powerpoint/2010/main" val="1689326398"/>
                  </p:ext>
                </p:extLst>
              </p:nvPr>
            </p:nvGraphicFramePr>
            <p:xfrm>
              <a:off x="2959101" y="6047148"/>
              <a:ext cx="3208337" cy="841375"/>
            </p:xfrm>
            <a:graphic>
              <a:graphicData uri="http://schemas.openxmlformats.org/presentationml/2006/ole">
                <mc:AlternateContent xmlns:mc="http://schemas.openxmlformats.org/markup-compatibility/2006">
                  <mc:Choice xmlns:v="urn:schemas-microsoft-com:vml" Requires="v">
                    <p:oleObj spid="_x0000_s68684" name="Equation" r:id="rId9" imgW="1701720" imgH="431640" progId="Equation.DSMT4">
                      <p:embed/>
                    </p:oleObj>
                  </mc:Choice>
                  <mc:Fallback>
                    <p:oleObj name="Equation" r:id="rId9" imgW="1701720" imgH="431640" progId="Equation.DSMT4">
                      <p:embed/>
                      <p:pic>
                        <p:nvPicPr>
                          <p:cNvPr id="113676" name="Object 12"/>
                          <p:cNvPicPr>
                            <a:picLocks noChangeAspect="1" noChangeArrowheads="1"/>
                          </p:cNvPicPr>
                          <p:nvPr/>
                        </p:nvPicPr>
                        <p:blipFill>
                          <a:blip r:embed="rId10"/>
                          <a:srcRect/>
                          <a:stretch>
                            <a:fillRect/>
                          </a:stretch>
                        </p:blipFill>
                        <p:spPr bwMode="auto">
                          <a:xfrm>
                            <a:off x="2959101" y="6047148"/>
                            <a:ext cx="3208337"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5" name="Object 11">
              <a:extLst>
                <a:ext uri="{FF2B5EF4-FFF2-40B4-BE49-F238E27FC236}">
                  <a16:creationId xmlns:a16="http://schemas.microsoft.com/office/drawing/2014/main" id="{D2E6725C-085B-451F-A701-A5C83E718530}"/>
                </a:ext>
              </a:extLst>
            </p:cNvPr>
            <p:cNvGraphicFramePr>
              <a:graphicFrameLocks noChangeAspect="1"/>
            </p:cNvGraphicFramePr>
            <p:nvPr>
              <p:extLst>
                <p:ext uri="{D42A27DB-BD31-4B8C-83A1-F6EECF244321}">
                  <p14:modId xmlns:p14="http://schemas.microsoft.com/office/powerpoint/2010/main" val="4183969432"/>
                </p:ext>
              </p:extLst>
            </p:nvPr>
          </p:nvGraphicFramePr>
          <p:xfrm>
            <a:off x="2059671" y="5075197"/>
            <a:ext cx="3486150" cy="571500"/>
          </p:xfrm>
          <a:graphic>
            <a:graphicData uri="http://schemas.openxmlformats.org/presentationml/2006/ole">
              <mc:AlternateContent xmlns:mc="http://schemas.openxmlformats.org/markup-compatibility/2006">
                <mc:Choice xmlns:v="urn:schemas-microsoft-com:vml" Requires="v">
                  <p:oleObj spid="_x0000_s68685" name="Equation" r:id="rId11" imgW="1549080" imgH="253800" progId="Equation.DSMT4">
                    <p:embed/>
                  </p:oleObj>
                </mc:Choice>
                <mc:Fallback>
                  <p:oleObj name="Equation" r:id="rId11" imgW="1549080" imgH="253800" progId="Equation.DSMT4">
                    <p:embed/>
                    <p:pic>
                      <p:nvPicPr>
                        <p:cNvPr id="94" name="Object 11"/>
                        <p:cNvPicPr>
                          <a:picLocks noChangeAspect="1" noChangeArrowheads="1"/>
                        </p:cNvPicPr>
                        <p:nvPr/>
                      </p:nvPicPr>
                      <p:blipFill>
                        <a:blip r:embed="rId12"/>
                        <a:srcRect/>
                        <a:stretch>
                          <a:fillRect/>
                        </a:stretch>
                      </p:blipFill>
                      <p:spPr bwMode="auto">
                        <a:xfrm>
                          <a:off x="2059671" y="5075197"/>
                          <a:ext cx="34861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0" name="对象 29">
            <a:extLst>
              <a:ext uri="{FF2B5EF4-FFF2-40B4-BE49-F238E27FC236}">
                <a16:creationId xmlns:a16="http://schemas.microsoft.com/office/drawing/2014/main" id="{AC1C2A46-781A-4F4F-AEF3-2BFA43A6DC67}"/>
              </a:ext>
            </a:extLst>
          </p:cNvPr>
          <p:cNvGraphicFramePr>
            <a:graphicFrameLocks noChangeAspect="1"/>
          </p:cNvGraphicFramePr>
          <p:nvPr>
            <p:extLst>
              <p:ext uri="{D42A27DB-BD31-4B8C-83A1-F6EECF244321}">
                <p14:modId xmlns:p14="http://schemas.microsoft.com/office/powerpoint/2010/main" val="2308890409"/>
              </p:ext>
            </p:extLst>
          </p:nvPr>
        </p:nvGraphicFramePr>
        <p:xfrm>
          <a:off x="3042474" y="1739601"/>
          <a:ext cx="5373687" cy="719137"/>
        </p:xfrm>
        <a:graphic>
          <a:graphicData uri="http://schemas.openxmlformats.org/presentationml/2006/ole">
            <mc:AlternateContent xmlns:mc="http://schemas.openxmlformats.org/markup-compatibility/2006">
              <mc:Choice xmlns:v="urn:schemas-microsoft-com:vml" Requires="v">
                <p:oleObj spid="_x0000_s68686" name="Equation" r:id="rId13" imgW="2463480" imgH="330120" progId="Equation.DSMT4">
                  <p:embed/>
                </p:oleObj>
              </mc:Choice>
              <mc:Fallback>
                <p:oleObj name="Equation" r:id="rId13" imgW="2463480" imgH="330120" progId="Equation.DSMT4">
                  <p:embed/>
                  <p:pic>
                    <p:nvPicPr>
                      <p:cNvPr id="2" name="对象 1"/>
                      <p:cNvPicPr/>
                      <p:nvPr/>
                    </p:nvPicPr>
                    <p:blipFill>
                      <a:blip r:embed="rId14"/>
                      <a:stretch>
                        <a:fillRect/>
                      </a:stretch>
                    </p:blipFill>
                    <p:spPr>
                      <a:xfrm>
                        <a:off x="3042474" y="1739601"/>
                        <a:ext cx="5373687" cy="719137"/>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7DFFBC71-C129-43DF-B32E-126C52D8FD58}"/>
              </a:ext>
            </a:extLst>
          </p:cNvPr>
          <p:cNvGraphicFramePr>
            <a:graphicFrameLocks noChangeAspect="1"/>
          </p:cNvGraphicFramePr>
          <p:nvPr>
            <p:extLst>
              <p:ext uri="{D42A27DB-BD31-4B8C-83A1-F6EECF244321}">
                <p14:modId xmlns:p14="http://schemas.microsoft.com/office/powerpoint/2010/main" val="115608461"/>
              </p:ext>
            </p:extLst>
          </p:nvPr>
        </p:nvGraphicFramePr>
        <p:xfrm>
          <a:off x="2528918" y="3417659"/>
          <a:ext cx="6400800" cy="941387"/>
        </p:xfrm>
        <a:graphic>
          <a:graphicData uri="http://schemas.openxmlformats.org/presentationml/2006/ole">
            <mc:AlternateContent xmlns:mc="http://schemas.openxmlformats.org/markup-compatibility/2006">
              <mc:Choice xmlns:v="urn:schemas-microsoft-com:vml" Requires="v">
                <p:oleObj spid="_x0000_s68687" name="Equation" r:id="rId15" imgW="2933640" imgH="431640" progId="Equation.DSMT4">
                  <p:embed/>
                </p:oleObj>
              </mc:Choice>
              <mc:Fallback>
                <p:oleObj name="Equation" r:id="rId15" imgW="2933640" imgH="431640" progId="Equation.DSMT4">
                  <p:embed/>
                  <p:pic>
                    <p:nvPicPr>
                      <p:cNvPr id="3" name="对象 2"/>
                      <p:cNvPicPr/>
                      <p:nvPr/>
                    </p:nvPicPr>
                    <p:blipFill>
                      <a:blip r:embed="rId16"/>
                      <a:stretch>
                        <a:fillRect/>
                      </a:stretch>
                    </p:blipFill>
                    <p:spPr>
                      <a:xfrm>
                        <a:off x="2528918" y="3417659"/>
                        <a:ext cx="6400800" cy="941387"/>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C206735D-F5E5-4CFF-AD2F-6B94F9B91EB2}"/>
                  </a:ext>
                </a:extLst>
              </p:cNvPr>
              <p:cNvSpPr txBox="1"/>
              <p:nvPr/>
            </p:nvSpPr>
            <p:spPr>
              <a:xfrm>
                <a:off x="3926914" y="4624676"/>
                <a:ext cx="258084" cy="27699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oMath>
                </a14:m>
                <a:r>
                  <a:rPr lang="en-US" altLang="zh-CN" dirty="0"/>
                  <a:t>T</a:t>
                </a:r>
                <a:endParaRPr lang="zh-CN" altLang="en-US" dirty="0"/>
              </a:p>
            </p:txBody>
          </p:sp>
        </mc:Choice>
        <mc:Fallback>
          <p:sp>
            <p:nvSpPr>
              <p:cNvPr id="2" name="文本框 1">
                <a:extLst>
                  <a:ext uri="{FF2B5EF4-FFF2-40B4-BE49-F238E27FC236}">
                    <a16:creationId xmlns:a16="http://schemas.microsoft.com/office/drawing/2014/main" id="{C206735D-F5E5-4CFF-AD2F-6B94F9B91EB2}"/>
                  </a:ext>
                </a:extLst>
              </p:cNvPr>
              <p:cNvSpPr txBox="1">
                <a:spLocks noRot="1" noChangeAspect="1" noMove="1" noResize="1" noEditPoints="1" noAdjustHandles="1" noChangeArrowheads="1" noChangeShapeType="1" noTextEdit="1"/>
              </p:cNvSpPr>
              <p:nvPr/>
            </p:nvSpPr>
            <p:spPr>
              <a:xfrm>
                <a:off x="3926914" y="4624676"/>
                <a:ext cx="258084" cy="276999"/>
              </a:xfrm>
              <a:prstGeom prst="rect">
                <a:avLst/>
              </a:prstGeom>
              <a:blipFill>
                <a:blip r:embed="rId17"/>
                <a:stretch>
                  <a:fillRect l="-30233" t="-28889" r="-53488" b="-5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435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24</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TextBox 71">
            <a:extLst>
              <a:ext uri="{FF2B5EF4-FFF2-40B4-BE49-F238E27FC236}">
                <a16:creationId xmlns:a16="http://schemas.microsoft.com/office/drawing/2014/main" id="{DB298126-2D4E-4CCD-BA2C-758426165D0D}"/>
              </a:ext>
            </a:extLst>
          </p:cNvPr>
          <p:cNvSpPr txBox="1"/>
          <p:nvPr/>
        </p:nvSpPr>
        <p:spPr>
          <a:xfrm>
            <a:off x="6132513" y="2152052"/>
            <a:ext cx="5160636"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sz="2400" b="1" dirty="0">
                <a:latin typeface="Times New Roman" panose="02020603050405020304" pitchFamily="18" charset="0"/>
                <a:cs typeface="Times New Roman" panose="02020603050405020304" pitchFamily="18" charset="0"/>
              </a:rPr>
              <a:t>首先求解从</a:t>
            </a:r>
            <a:r>
              <a:rPr lang="en-US" altLang="zh-CN" sz="2400" b="1" i="1" dirty="0">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到</a:t>
            </a:r>
            <a:r>
              <a:rPr lang="en-US" altLang="zh-CN" sz="2400" b="1" i="1" dirty="0">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的脉冲响应</a:t>
            </a:r>
            <a:r>
              <a:rPr lang="en-US" altLang="zh-CN" sz="2400" b="1" i="1" dirty="0">
                <a:latin typeface="Times New Roman" panose="02020603050405020304" pitchFamily="18" charset="0"/>
                <a:cs typeface="Times New Roman" panose="02020603050405020304" pitchFamily="18" charset="0"/>
              </a:rPr>
              <a:t>w</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k</a:t>
            </a:r>
            <a:r>
              <a:rPr lang="en-US" altLang="zh-CN"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
        <p:nvSpPr>
          <p:cNvPr id="33" name="下箭头 72">
            <a:extLst>
              <a:ext uri="{FF2B5EF4-FFF2-40B4-BE49-F238E27FC236}">
                <a16:creationId xmlns:a16="http://schemas.microsoft.com/office/drawing/2014/main" id="{26BB2B25-E5E9-4561-B6A2-CCF258699478}"/>
              </a:ext>
            </a:extLst>
          </p:cNvPr>
          <p:cNvSpPr>
            <a:spLocks noChangeAspect="1"/>
          </p:cNvSpPr>
          <p:nvPr/>
        </p:nvSpPr>
        <p:spPr>
          <a:xfrm>
            <a:off x="8455654" y="2681451"/>
            <a:ext cx="514354" cy="624939"/>
          </a:xfrm>
          <a:prstGeom prst="downArrow">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4" name="TextBox 73">
            <a:extLst>
              <a:ext uri="{FF2B5EF4-FFF2-40B4-BE49-F238E27FC236}">
                <a16:creationId xmlns:a16="http://schemas.microsoft.com/office/drawing/2014/main" id="{86D4BD0D-6E4A-4844-BA3C-479EBE00D225}"/>
              </a:ext>
            </a:extLst>
          </p:cNvPr>
          <p:cNvSpPr txBox="1"/>
          <p:nvPr/>
        </p:nvSpPr>
        <p:spPr>
          <a:xfrm>
            <a:off x="6132513" y="3446510"/>
            <a:ext cx="5160636"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sz="2400" b="1" dirty="0">
                <a:latin typeface="Times New Roman" panose="02020603050405020304" pitchFamily="18" charset="0"/>
                <a:cs typeface="Times New Roman" panose="02020603050405020304" pitchFamily="18" charset="0"/>
              </a:rPr>
              <a:t>确定</a:t>
            </a:r>
            <a:r>
              <a:rPr lang="en-US" altLang="zh-CN" sz="2400" b="1" i="1" dirty="0">
                <a:latin typeface="Times New Roman" panose="02020603050405020304" pitchFamily="18" charset="0"/>
                <a:cs typeface="Times New Roman" panose="02020603050405020304" pitchFamily="18" charset="0"/>
              </a:rPr>
              <a:t>w</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k</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宽度</a:t>
            </a:r>
            <a:r>
              <a:rPr lang="en-US" altLang="zh-CN" sz="2400" b="1" i="1" dirty="0">
                <a:latin typeface="Times New Roman" panose="02020603050405020304" pitchFamily="18" charset="0"/>
                <a:cs typeface="Times New Roman" panose="02020603050405020304" pitchFamily="18" charset="0"/>
              </a:rPr>
              <a:t>N</a:t>
            </a:r>
            <a:endParaRPr lang="zh-CN" altLang="en-US" sz="2400" b="1" i="1" dirty="0">
              <a:latin typeface="Times New Roman" panose="02020603050405020304" pitchFamily="18" charset="0"/>
              <a:cs typeface="Times New Roman" panose="02020603050405020304" pitchFamily="18" charset="0"/>
            </a:endParaRPr>
          </a:p>
        </p:txBody>
      </p:sp>
      <p:sp>
        <p:nvSpPr>
          <p:cNvPr id="35" name="下箭头 74">
            <a:extLst>
              <a:ext uri="{FF2B5EF4-FFF2-40B4-BE49-F238E27FC236}">
                <a16:creationId xmlns:a16="http://schemas.microsoft.com/office/drawing/2014/main" id="{C870D3A6-2380-41E0-8483-3F60D7578642}"/>
              </a:ext>
            </a:extLst>
          </p:cNvPr>
          <p:cNvSpPr>
            <a:spLocks/>
          </p:cNvSpPr>
          <p:nvPr/>
        </p:nvSpPr>
        <p:spPr>
          <a:xfrm>
            <a:off x="8455654" y="4120884"/>
            <a:ext cx="514800" cy="626400"/>
          </a:xfrm>
          <a:prstGeom prst="downArrow">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36" name="组合 35">
            <a:extLst>
              <a:ext uri="{FF2B5EF4-FFF2-40B4-BE49-F238E27FC236}">
                <a16:creationId xmlns:a16="http://schemas.microsoft.com/office/drawing/2014/main" id="{35C834E5-EA58-4A16-A5B2-B69868AB3A47}"/>
              </a:ext>
            </a:extLst>
          </p:cNvPr>
          <p:cNvGrpSpPr/>
          <p:nvPr/>
        </p:nvGrpSpPr>
        <p:grpSpPr>
          <a:xfrm>
            <a:off x="6132513" y="4871501"/>
            <a:ext cx="5160636" cy="1323439"/>
            <a:chOff x="2214546" y="5230197"/>
            <a:chExt cx="5429288" cy="1323439"/>
          </a:xfrm>
        </p:grpSpPr>
        <p:sp>
          <p:nvSpPr>
            <p:cNvPr id="38" name="TextBox 76">
              <a:extLst>
                <a:ext uri="{FF2B5EF4-FFF2-40B4-BE49-F238E27FC236}">
                  <a16:creationId xmlns:a16="http://schemas.microsoft.com/office/drawing/2014/main" id="{B01D1808-0FA0-416F-972F-ED38293B8EC4}"/>
                </a:ext>
              </a:extLst>
            </p:cNvPr>
            <p:cNvSpPr txBox="1"/>
            <p:nvPr/>
          </p:nvSpPr>
          <p:spPr>
            <a:xfrm>
              <a:off x="2214546" y="5230197"/>
              <a:ext cx="5429288"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nSpc>
                  <a:spcPct val="150000"/>
                </a:lnSpc>
                <a:spcBef>
                  <a:spcPts val="1200"/>
                </a:spcBef>
              </a:pPr>
              <a:endParaRPr lang="en-US" altLang="zh-CN" sz="800" b="1" dirty="0">
                <a:latin typeface="Times New Roman" panose="02020603050405020304" pitchFamily="18" charset="0"/>
                <a:cs typeface="Times New Roman" panose="02020603050405020304" pitchFamily="18" charset="0"/>
              </a:endParaRPr>
            </a:p>
            <a:p>
              <a:pPr>
                <a:lnSpc>
                  <a:spcPct val="150000"/>
                </a:lnSpc>
                <a:spcBef>
                  <a:spcPts val="1200"/>
                </a:spcBef>
              </a:pPr>
              <a:r>
                <a:rPr lang="zh-CN" altLang="en-US" sz="2400" b="1" dirty="0">
                  <a:latin typeface="Times New Roman" panose="02020603050405020304" pitchFamily="18" charset="0"/>
                  <a:cs typeface="Times New Roman" panose="02020603050405020304" pitchFamily="18" charset="0"/>
                </a:rPr>
                <a:t>计算：</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1200"/>
                </a:spcBef>
              </a:pPr>
              <a:endParaRPr lang="zh-CN" altLang="en-US" sz="800" b="1" dirty="0">
                <a:latin typeface="Times New Roman" panose="02020603050405020304" pitchFamily="18" charset="0"/>
                <a:cs typeface="Times New Roman" panose="02020603050405020304" pitchFamily="18" charset="0"/>
              </a:endParaRPr>
            </a:p>
          </p:txBody>
        </p:sp>
        <p:graphicFrame>
          <p:nvGraphicFramePr>
            <p:cNvPr id="39" name="Object 12">
              <a:extLst>
                <a:ext uri="{FF2B5EF4-FFF2-40B4-BE49-F238E27FC236}">
                  <a16:creationId xmlns:a16="http://schemas.microsoft.com/office/drawing/2014/main" id="{F91CECE6-6BA0-4B11-B9BF-46F2D68AADB8}"/>
                </a:ext>
              </a:extLst>
            </p:cNvPr>
            <p:cNvGraphicFramePr>
              <a:graphicFrameLocks noChangeAspect="1"/>
            </p:cNvGraphicFramePr>
            <p:nvPr>
              <p:extLst>
                <p:ext uri="{D42A27DB-BD31-4B8C-83A1-F6EECF244321}">
                  <p14:modId xmlns:p14="http://schemas.microsoft.com/office/powerpoint/2010/main" val="2104661226"/>
                </p:ext>
              </p:extLst>
            </p:nvPr>
          </p:nvGraphicFramePr>
          <p:xfrm>
            <a:off x="3232051" y="5498371"/>
            <a:ext cx="3256777" cy="841375"/>
          </p:xfrm>
          <a:graphic>
            <a:graphicData uri="http://schemas.openxmlformats.org/presentationml/2006/ole">
              <mc:AlternateContent xmlns:mc="http://schemas.openxmlformats.org/markup-compatibility/2006">
                <mc:Choice xmlns:v="urn:schemas-microsoft-com:vml" Requires="v">
                  <p:oleObj spid="_x0000_s69670" name="Equation" r:id="rId5" imgW="1726920" imgH="431640" progId="Equation.DSMT4">
                    <p:embed/>
                  </p:oleObj>
                </mc:Choice>
                <mc:Fallback>
                  <p:oleObj name="Equation" r:id="rId5" imgW="1726920" imgH="431640" progId="Equation.DSMT4">
                    <p:embed/>
                    <p:pic>
                      <p:nvPicPr>
                        <p:cNvPr id="263190" name="Object 12"/>
                        <p:cNvPicPr>
                          <a:picLocks noChangeAspect="1" noChangeArrowheads="1"/>
                        </p:cNvPicPr>
                        <p:nvPr/>
                      </p:nvPicPr>
                      <p:blipFill>
                        <a:blip r:embed="rId6"/>
                        <a:srcRect/>
                        <a:stretch>
                          <a:fillRect/>
                        </a:stretch>
                      </p:blipFill>
                      <p:spPr bwMode="auto">
                        <a:xfrm>
                          <a:off x="3232051" y="5498371"/>
                          <a:ext cx="3256777"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0" name="Rectangle 2">
            <a:extLst>
              <a:ext uri="{FF2B5EF4-FFF2-40B4-BE49-F238E27FC236}">
                <a16:creationId xmlns:a16="http://schemas.microsoft.com/office/drawing/2014/main" id="{E86DEA90-B01F-40CB-AF4D-5713F1C6A529}"/>
              </a:ext>
            </a:extLst>
          </p:cNvPr>
          <p:cNvSpPr>
            <a:spLocks noChangeArrowheads="1"/>
          </p:cNvSpPr>
          <p:nvPr/>
        </p:nvSpPr>
        <p:spPr bwMode="auto">
          <a:xfrm>
            <a:off x="344256" y="1155626"/>
            <a:ext cx="3206750" cy="523220"/>
          </a:xfrm>
          <a:prstGeom prst="rect">
            <a:avLst/>
          </a:prstGeom>
          <a:solidFill>
            <a:srgbClr val="008000"/>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kumimoji="1" lang="zh-CN" altLang="en-US" sz="2800" b="1" dirty="0">
                <a:solidFill>
                  <a:schemeClr val="bg1"/>
                </a:solidFill>
                <a:latin typeface="Times New Roman" pitchFamily="18" charset="0"/>
                <a:ea typeface="黑体" pitchFamily="49" charset="-122"/>
              </a:rPr>
              <a:t>卷积法两种方法</a:t>
            </a:r>
          </a:p>
        </p:txBody>
      </p:sp>
      <p:sp>
        <p:nvSpPr>
          <p:cNvPr id="41" name="矩形 40">
            <a:extLst>
              <a:ext uri="{FF2B5EF4-FFF2-40B4-BE49-F238E27FC236}">
                <a16:creationId xmlns:a16="http://schemas.microsoft.com/office/drawing/2014/main" id="{7E525C5F-0ECE-4CC0-82F3-9ECAFF31C959}"/>
              </a:ext>
            </a:extLst>
          </p:cNvPr>
          <p:cNvSpPr/>
          <p:nvPr/>
        </p:nvSpPr>
        <p:spPr>
          <a:xfrm>
            <a:off x="830249" y="2541258"/>
            <a:ext cx="4818685" cy="378565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p:spPr>
        <p:txBody>
          <a:bodyPr wrap="square">
            <a:spAutoFit/>
          </a:bodyPr>
          <a:lstStyle/>
          <a:p>
            <a:pPr algn="just"/>
            <a:r>
              <a:rPr lang="zh-CN" altLang="en-US" sz="2400" b="1" dirty="0"/>
              <a:t>获取脉冲响应函数的</a:t>
            </a:r>
            <a:r>
              <a:rPr lang="en-US" altLang="zh-CN" sz="2400" b="1" dirty="0"/>
              <a:t>2</a:t>
            </a:r>
            <a:r>
              <a:rPr lang="zh-CN" altLang="en-US" sz="2400" b="1" dirty="0"/>
              <a:t>种方法：</a:t>
            </a:r>
            <a:endParaRPr lang="en-US" altLang="zh-CN" sz="2400" b="1" dirty="0"/>
          </a:p>
          <a:p>
            <a:pPr marL="228600" indent="-228600" algn="just">
              <a:buAutoNum type="arabicPeriod"/>
            </a:pPr>
            <a:endParaRPr lang="en-US" altLang="zh-CN" sz="2400" b="1" dirty="0"/>
          </a:p>
          <a:p>
            <a:pPr marL="228600" indent="-228600" algn="just">
              <a:buAutoNum type="arabicPeriod"/>
            </a:pPr>
            <a:r>
              <a:rPr lang="zh-CN" altLang="en-US" sz="2400" b="1" dirty="0">
                <a:solidFill>
                  <a:srgbClr val="FF0000"/>
                </a:solidFill>
              </a:rPr>
              <a:t>仿真 </a:t>
            </a:r>
            <a:r>
              <a:rPr lang="zh-CN" altLang="en-US" sz="2400" b="1" dirty="0"/>
              <a:t>（根据传递函数利用</a:t>
            </a:r>
            <a:r>
              <a:rPr lang="en-US" altLang="zh-CN" sz="2400" b="1" dirty="0" err="1"/>
              <a:t>Matlab</a:t>
            </a:r>
            <a:r>
              <a:rPr lang="zh-CN" altLang="en-US" sz="2400" b="1" dirty="0"/>
              <a:t>仿真）</a:t>
            </a:r>
            <a:endParaRPr lang="en-US" altLang="zh-CN" sz="2400" b="1" dirty="0"/>
          </a:p>
          <a:p>
            <a:pPr marL="228600" indent="-228600" algn="just">
              <a:buAutoNum type="arabicPeriod"/>
            </a:pPr>
            <a:r>
              <a:rPr lang="zh-CN" altLang="en-US" sz="2400" b="1" dirty="0">
                <a:solidFill>
                  <a:srgbClr val="FF0000"/>
                </a:solidFill>
              </a:rPr>
              <a:t>实验</a:t>
            </a:r>
            <a:r>
              <a:rPr lang="zh-CN" altLang="en-US" sz="2400" b="1" dirty="0"/>
              <a:t>（给实际系统注入脉冲信号获取）</a:t>
            </a:r>
            <a:endParaRPr lang="en-US" altLang="zh-CN" sz="2400" b="1" dirty="0"/>
          </a:p>
          <a:p>
            <a:pPr algn="just"/>
            <a:r>
              <a:rPr lang="en-US" altLang="zh-CN" sz="2400" b="1" dirty="0"/>
              <a:t>    </a:t>
            </a:r>
          </a:p>
          <a:p>
            <a:pPr algn="just"/>
            <a:r>
              <a:rPr lang="en-US" altLang="zh-CN" sz="2400" b="1" dirty="0"/>
              <a:t>   </a:t>
            </a:r>
            <a:r>
              <a:rPr lang="zh-CN" altLang="en-US" sz="2400" b="1" dirty="0"/>
              <a:t> 输入信号：</a:t>
            </a:r>
            <a:endParaRPr lang="en-US" altLang="zh-CN" sz="2400" b="1" dirty="0"/>
          </a:p>
          <a:p>
            <a:pPr algn="just"/>
            <a:endParaRPr lang="en-US" altLang="zh-CN" sz="2400" b="1" dirty="0"/>
          </a:p>
          <a:p>
            <a:pPr algn="just"/>
            <a:endParaRPr lang="en-US" altLang="zh-CN" sz="2400" b="1" dirty="0"/>
          </a:p>
        </p:txBody>
      </p:sp>
      <p:graphicFrame>
        <p:nvGraphicFramePr>
          <p:cNvPr id="42" name="Object 12">
            <a:extLst>
              <a:ext uri="{FF2B5EF4-FFF2-40B4-BE49-F238E27FC236}">
                <a16:creationId xmlns:a16="http://schemas.microsoft.com/office/drawing/2014/main" id="{E108D895-EE9E-4883-A3BD-8C760B45B928}"/>
              </a:ext>
            </a:extLst>
          </p:cNvPr>
          <p:cNvGraphicFramePr>
            <a:graphicFrameLocks noChangeAspect="1"/>
          </p:cNvGraphicFramePr>
          <p:nvPr>
            <p:extLst>
              <p:ext uri="{D42A27DB-BD31-4B8C-83A1-F6EECF244321}">
                <p14:modId xmlns:p14="http://schemas.microsoft.com/office/powerpoint/2010/main" val="2742753496"/>
              </p:ext>
            </p:extLst>
          </p:nvPr>
        </p:nvGraphicFramePr>
        <p:xfrm>
          <a:off x="4254962" y="1124114"/>
          <a:ext cx="3206750" cy="841375"/>
        </p:xfrm>
        <a:graphic>
          <a:graphicData uri="http://schemas.openxmlformats.org/presentationml/2006/ole">
            <mc:AlternateContent xmlns:mc="http://schemas.openxmlformats.org/markup-compatibility/2006">
              <mc:Choice xmlns:v="urn:schemas-microsoft-com:vml" Requires="v">
                <p:oleObj spid="_x0000_s69671" name="Equation" r:id="rId7" imgW="1701720" imgH="431640" progId="Equation.DSMT4">
                  <p:embed/>
                </p:oleObj>
              </mc:Choice>
              <mc:Fallback>
                <p:oleObj name="Equation" r:id="rId7" imgW="1701720" imgH="431640" progId="Equation.DSMT4">
                  <p:embed/>
                  <p:pic>
                    <p:nvPicPr>
                      <p:cNvPr id="12" name="Object 12"/>
                      <p:cNvPicPr>
                        <a:picLocks noChangeAspect="1" noChangeArrowheads="1"/>
                      </p:cNvPicPr>
                      <p:nvPr/>
                    </p:nvPicPr>
                    <p:blipFill>
                      <a:blip r:embed="rId8"/>
                      <a:srcRect/>
                      <a:stretch>
                        <a:fillRect/>
                      </a:stretch>
                    </p:blipFill>
                    <p:spPr bwMode="auto">
                      <a:xfrm>
                        <a:off x="4254962" y="1124114"/>
                        <a:ext cx="3206750" cy="841375"/>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5400000" scaled="1"/>
                        <a:tileRect/>
                      </a:gradFill>
                    </p:spPr>
                  </p:pic>
                </p:oleObj>
              </mc:Fallback>
            </mc:AlternateContent>
          </a:graphicData>
        </a:graphic>
      </p:graphicFrame>
      <p:graphicFrame>
        <p:nvGraphicFramePr>
          <p:cNvPr id="43" name="Object 12">
            <a:extLst>
              <a:ext uri="{FF2B5EF4-FFF2-40B4-BE49-F238E27FC236}">
                <a16:creationId xmlns:a16="http://schemas.microsoft.com/office/drawing/2014/main" id="{475D338C-B1D0-4D71-9C85-6A108C0F6322}"/>
              </a:ext>
            </a:extLst>
          </p:cNvPr>
          <p:cNvGraphicFramePr>
            <a:graphicFrameLocks noChangeAspect="1"/>
          </p:cNvGraphicFramePr>
          <p:nvPr>
            <p:extLst>
              <p:ext uri="{D42A27DB-BD31-4B8C-83A1-F6EECF244321}">
                <p14:modId xmlns:p14="http://schemas.microsoft.com/office/powerpoint/2010/main" val="3983769970"/>
              </p:ext>
            </p:extLst>
          </p:nvPr>
        </p:nvGraphicFramePr>
        <p:xfrm>
          <a:off x="2006103" y="5689476"/>
          <a:ext cx="2466975" cy="396875"/>
        </p:xfrm>
        <a:graphic>
          <a:graphicData uri="http://schemas.openxmlformats.org/presentationml/2006/ole">
            <mc:AlternateContent xmlns:mc="http://schemas.openxmlformats.org/markup-compatibility/2006">
              <mc:Choice xmlns:v="urn:schemas-microsoft-com:vml" Requires="v">
                <p:oleObj spid="_x0000_s69672" name="Equation" r:id="rId9" imgW="1307880" imgH="203040" progId="Equation.DSMT4">
                  <p:embed/>
                </p:oleObj>
              </mc:Choice>
              <mc:Fallback>
                <p:oleObj name="Equation" r:id="rId9" imgW="1307880" imgH="203040" progId="Equation.DSMT4">
                  <p:embed/>
                  <p:pic>
                    <p:nvPicPr>
                      <p:cNvPr id="18" name="Object 12">
                        <a:extLst>
                          <a:ext uri="{FF2B5EF4-FFF2-40B4-BE49-F238E27FC236}">
                            <a16:creationId xmlns:a16="http://schemas.microsoft.com/office/drawing/2014/main" id="{51B13D98-B108-47E9-85A6-5F8ED3940866}"/>
                          </a:ext>
                        </a:extLst>
                      </p:cNvPr>
                      <p:cNvPicPr>
                        <a:picLocks noChangeAspect="1" noChangeArrowheads="1"/>
                      </p:cNvPicPr>
                      <p:nvPr/>
                    </p:nvPicPr>
                    <p:blipFill>
                      <a:blip r:embed="rId10"/>
                      <a:srcRect/>
                      <a:stretch>
                        <a:fillRect/>
                      </a:stretch>
                    </p:blipFill>
                    <p:spPr bwMode="auto">
                      <a:xfrm>
                        <a:off x="2006103" y="5689476"/>
                        <a:ext cx="24669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5616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1000"/>
                                        <p:tgtEl>
                                          <p:spTgt spid="33"/>
                                        </p:tgtEl>
                                      </p:cBhvr>
                                    </p:animEffect>
                                    <p:anim calcmode="lin" valueType="num">
                                      <p:cBhvr>
                                        <p:cTn id="30" dur="1000" fill="hold"/>
                                        <p:tgtEl>
                                          <p:spTgt spid="33"/>
                                        </p:tgtEl>
                                        <p:attrNameLst>
                                          <p:attrName>ppt_x</p:attrName>
                                        </p:attrNameLst>
                                      </p:cBhvr>
                                      <p:tavLst>
                                        <p:tav tm="0">
                                          <p:val>
                                            <p:strVal val="#ppt_x"/>
                                          </p:val>
                                        </p:tav>
                                        <p:tav tm="100000">
                                          <p:val>
                                            <p:strVal val="#ppt_x"/>
                                          </p:val>
                                        </p:tav>
                                      </p:tavLst>
                                    </p:anim>
                                    <p:anim calcmode="lin" valueType="num">
                                      <p:cBhvr>
                                        <p:cTn id="3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anim calcmode="lin" valueType="num">
                                      <p:cBhvr>
                                        <p:cTn id="37" dur="1000" fill="hold"/>
                                        <p:tgtEl>
                                          <p:spTgt spid="36"/>
                                        </p:tgtEl>
                                        <p:attrNameLst>
                                          <p:attrName>ppt_x</p:attrName>
                                        </p:attrNameLst>
                                      </p:cBhvr>
                                      <p:tavLst>
                                        <p:tav tm="0">
                                          <p:val>
                                            <p:strVal val="#ppt_x"/>
                                          </p:val>
                                        </p:tav>
                                        <p:tav tm="100000">
                                          <p:val>
                                            <p:strVal val="#ppt_x"/>
                                          </p:val>
                                        </p:tav>
                                      </p:tavLst>
                                    </p:anim>
                                    <p:anim calcmode="lin" valueType="num">
                                      <p:cBhvr>
                                        <p:cTn id="38" dur="1000" fill="hold"/>
                                        <p:tgtEl>
                                          <p:spTgt spid="36"/>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25</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Rectangle 2">
            <a:extLst>
              <a:ext uri="{FF2B5EF4-FFF2-40B4-BE49-F238E27FC236}">
                <a16:creationId xmlns:a16="http://schemas.microsoft.com/office/drawing/2014/main" id="{E86DEA90-B01F-40CB-AF4D-5713F1C6A529}"/>
              </a:ext>
            </a:extLst>
          </p:cNvPr>
          <p:cNvSpPr>
            <a:spLocks noChangeArrowheads="1"/>
          </p:cNvSpPr>
          <p:nvPr/>
        </p:nvSpPr>
        <p:spPr bwMode="auto">
          <a:xfrm>
            <a:off x="344256" y="1155626"/>
            <a:ext cx="2208550" cy="523220"/>
          </a:xfrm>
          <a:prstGeom prst="rect">
            <a:avLst/>
          </a:prstGeom>
          <a:solidFill>
            <a:srgbClr val="008000"/>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kumimoji="1" lang="zh-CN" altLang="en-US" sz="2800" b="1" dirty="0">
                <a:solidFill>
                  <a:schemeClr val="bg1"/>
                </a:solidFill>
                <a:latin typeface="Times New Roman" pitchFamily="18" charset="0"/>
                <a:ea typeface="黑体" pitchFamily="49" charset="-122"/>
              </a:rPr>
              <a:t>卷积法</a:t>
            </a:r>
          </a:p>
        </p:txBody>
      </p:sp>
      <p:grpSp>
        <p:nvGrpSpPr>
          <p:cNvPr id="22" name="组合 20">
            <a:extLst>
              <a:ext uri="{FF2B5EF4-FFF2-40B4-BE49-F238E27FC236}">
                <a16:creationId xmlns:a16="http://schemas.microsoft.com/office/drawing/2014/main" id="{14F3CFB5-DA76-4B5B-80BF-051DCF7C2D6E}"/>
              </a:ext>
            </a:extLst>
          </p:cNvPr>
          <p:cNvGrpSpPr/>
          <p:nvPr/>
        </p:nvGrpSpPr>
        <p:grpSpPr>
          <a:xfrm>
            <a:off x="963386" y="1711379"/>
            <a:ext cx="8715436" cy="1499384"/>
            <a:chOff x="142844" y="2214228"/>
            <a:chExt cx="8715436" cy="1499384"/>
          </a:xfrm>
        </p:grpSpPr>
        <p:sp>
          <p:nvSpPr>
            <p:cNvPr id="23" name="Text Box 3">
              <a:extLst>
                <a:ext uri="{FF2B5EF4-FFF2-40B4-BE49-F238E27FC236}">
                  <a16:creationId xmlns:a16="http://schemas.microsoft.com/office/drawing/2014/main" id="{07027A7F-A724-402A-94A4-30D2F706AF5E}"/>
                </a:ext>
              </a:extLst>
            </p:cNvPr>
            <p:cNvSpPr txBox="1">
              <a:spLocks noChangeArrowheads="1"/>
            </p:cNvSpPr>
            <p:nvPr/>
          </p:nvSpPr>
          <p:spPr bwMode="auto">
            <a:xfrm>
              <a:off x="142844" y="2214228"/>
              <a:ext cx="8715436" cy="1384995"/>
            </a:xfrm>
            <a:prstGeom prst="rect">
              <a:avLst/>
            </a:prstGeom>
            <a:noFill/>
            <a:ln w="9525">
              <a:noFill/>
              <a:miter lim="800000"/>
              <a:headEnd/>
              <a:tailEnd/>
            </a:ln>
            <a:effectLst/>
          </p:spPr>
          <p:txBody>
            <a:bodyPr wrap="square">
              <a:spAutoFit/>
            </a:bodyPr>
            <a:lstStyle/>
            <a:p>
              <a:pPr>
                <a:lnSpc>
                  <a:spcPct val="150000"/>
                </a:lnSpc>
                <a:spcBef>
                  <a:spcPct val="50000"/>
                </a:spcBef>
              </a:pPr>
              <a:r>
                <a:rPr kumimoji="1" lang="zh-CN" altLang="en-US" sz="2400" b="1" dirty="0">
                  <a:solidFill>
                    <a:srgbClr val="0000FF"/>
                  </a:solidFill>
                  <a:latin typeface="Times New Roman" pitchFamily="18" charset="0"/>
                  <a:ea typeface="华文中宋" pitchFamily="2" charset="-122"/>
                </a:rPr>
                <a:t>例</a:t>
              </a:r>
              <a:r>
                <a:rPr kumimoji="1" lang="en-US" altLang="zh-CN" sz="2400" b="1" dirty="0">
                  <a:solidFill>
                    <a:srgbClr val="0000FF"/>
                  </a:solidFill>
                  <a:latin typeface="Times New Roman" pitchFamily="18" charset="0"/>
                  <a:ea typeface="华文中宋" pitchFamily="2" charset="-122"/>
                </a:rPr>
                <a:t>1</a:t>
              </a:r>
              <a:r>
                <a:rPr kumimoji="1" lang="zh-CN" altLang="en-US" sz="2400" b="1" dirty="0">
                  <a:solidFill>
                    <a:srgbClr val="0000FF"/>
                  </a:solidFill>
                  <a:latin typeface="Times New Roman" pitchFamily="18" charset="0"/>
                  <a:ea typeface="华文中宋" pitchFamily="2" charset="-122"/>
                </a:rPr>
                <a:t>：计算一小功率随动系统的跟踪误差。</a:t>
              </a:r>
              <a:endParaRPr kumimoji="1" lang="en-US" altLang="zh-CN" sz="2400" b="1" dirty="0">
                <a:solidFill>
                  <a:srgbClr val="0000FF"/>
                </a:solidFill>
                <a:latin typeface="Times New Roman" pitchFamily="18" charset="0"/>
                <a:ea typeface="华文中宋" pitchFamily="2" charset="-122"/>
              </a:endParaRPr>
            </a:p>
            <a:p>
              <a:pPr>
                <a:lnSpc>
                  <a:spcPct val="150000"/>
                </a:lnSpc>
                <a:spcBef>
                  <a:spcPct val="50000"/>
                </a:spcBef>
              </a:pPr>
              <a:r>
                <a:rPr kumimoji="1" lang="zh-CN" altLang="en-US" sz="2400" b="1" dirty="0">
                  <a:solidFill>
                    <a:srgbClr val="000000"/>
                  </a:solidFill>
                  <a:latin typeface="Times New Roman" pitchFamily="18" charset="0"/>
                  <a:ea typeface="华文中宋" pitchFamily="2" charset="-122"/>
                </a:rPr>
                <a:t>       设该系统初步设计后，开环传递函数</a:t>
              </a:r>
            </a:p>
          </p:txBody>
        </p:sp>
        <p:graphicFrame>
          <p:nvGraphicFramePr>
            <p:cNvPr id="24" name="对象 23">
              <a:extLst>
                <a:ext uri="{FF2B5EF4-FFF2-40B4-BE49-F238E27FC236}">
                  <a16:creationId xmlns:a16="http://schemas.microsoft.com/office/drawing/2014/main" id="{473C1464-E6EC-4DBF-B429-FFFF4712F13F}"/>
                </a:ext>
              </a:extLst>
            </p:cNvPr>
            <p:cNvGraphicFramePr>
              <a:graphicFrameLocks noChangeAspect="1"/>
            </p:cNvGraphicFramePr>
            <p:nvPr>
              <p:extLst>
                <p:ext uri="{D42A27DB-BD31-4B8C-83A1-F6EECF244321}">
                  <p14:modId xmlns:p14="http://schemas.microsoft.com/office/powerpoint/2010/main" val="1819615186"/>
                </p:ext>
              </p:extLst>
            </p:nvPr>
          </p:nvGraphicFramePr>
          <p:xfrm>
            <a:off x="5796706" y="2889699"/>
            <a:ext cx="2549525" cy="823913"/>
          </p:xfrm>
          <a:graphic>
            <a:graphicData uri="http://schemas.openxmlformats.org/presentationml/2006/ole">
              <mc:AlternateContent xmlns:mc="http://schemas.openxmlformats.org/markup-compatibility/2006">
                <mc:Choice xmlns:v="urn:schemas-microsoft-com:vml" Requires="v">
                  <p:oleObj spid="_x0000_s70702" name="Equation" r:id="rId5" imgW="1218960" imgH="393480" progId="Equation.DSMT4">
                    <p:embed/>
                  </p:oleObj>
                </mc:Choice>
                <mc:Fallback>
                  <p:oleObj name="Equation" r:id="rId5" imgW="1218960" imgH="393480" progId="Equation.DSMT4">
                    <p:embed/>
                    <p:pic>
                      <p:nvPicPr>
                        <p:cNvPr id="20" name="对象 19"/>
                        <p:cNvPicPr>
                          <a:picLocks noChangeAspect="1" noChangeArrowheads="1"/>
                        </p:cNvPicPr>
                        <p:nvPr/>
                      </p:nvPicPr>
                      <p:blipFill>
                        <a:blip r:embed="rId6"/>
                        <a:srcRect/>
                        <a:stretch>
                          <a:fillRect/>
                        </a:stretch>
                      </p:blipFill>
                      <p:spPr bwMode="auto">
                        <a:xfrm>
                          <a:off x="5796706" y="2889699"/>
                          <a:ext cx="2549525"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 name="Text Box 3">
            <a:extLst>
              <a:ext uri="{FF2B5EF4-FFF2-40B4-BE49-F238E27FC236}">
                <a16:creationId xmlns:a16="http://schemas.microsoft.com/office/drawing/2014/main" id="{2783E590-72A6-49E7-B2CC-02CE6A7C3642}"/>
              </a:ext>
            </a:extLst>
          </p:cNvPr>
          <p:cNvSpPr txBox="1">
            <a:spLocks noChangeArrowheads="1"/>
          </p:cNvSpPr>
          <p:nvPr/>
        </p:nvSpPr>
        <p:spPr bwMode="auto">
          <a:xfrm>
            <a:off x="963386" y="3360930"/>
            <a:ext cx="8715436" cy="424732"/>
          </a:xfrm>
          <a:prstGeom prst="rect">
            <a:avLst/>
          </a:prstGeom>
          <a:noFill/>
          <a:ln w="9525">
            <a:noFill/>
            <a:miter lim="800000"/>
            <a:headEnd/>
            <a:tailEnd/>
          </a:ln>
          <a:effectLst/>
        </p:spPr>
        <p:txBody>
          <a:bodyPr wrap="square">
            <a:spAutoFit/>
          </a:bodyPr>
          <a:lstStyle/>
          <a:p>
            <a:pPr>
              <a:lnSpc>
                <a:spcPct val="90000"/>
              </a:lnSpc>
              <a:spcBef>
                <a:spcPct val="50000"/>
              </a:spcBef>
            </a:pPr>
            <a:r>
              <a:rPr kumimoji="1" lang="zh-CN" altLang="en-US" sz="2400" b="1" dirty="0">
                <a:solidFill>
                  <a:srgbClr val="000000"/>
                </a:solidFill>
                <a:latin typeface="Times New Roman" pitchFamily="18" charset="0"/>
                <a:ea typeface="华文中宋" pitchFamily="2" charset="-122"/>
              </a:rPr>
              <a:t>式中，</a:t>
            </a:r>
            <a:r>
              <a:rPr kumimoji="1" lang="en-US" altLang="zh-CN" sz="2400" b="1" i="1" dirty="0">
                <a:solidFill>
                  <a:srgbClr val="000000"/>
                </a:solidFill>
                <a:latin typeface="Times New Roman" pitchFamily="18" charset="0"/>
                <a:ea typeface="华文中宋" pitchFamily="2" charset="-122"/>
              </a:rPr>
              <a:t>K</a:t>
            </a:r>
            <a:r>
              <a:rPr kumimoji="1" lang="en-US" altLang="zh-CN" sz="2400" b="1" dirty="0">
                <a:solidFill>
                  <a:srgbClr val="000000"/>
                </a:solidFill>
                <a:latin typeface="Times New Roman" pitchFamily="18" charset="0"/>
                <a:ea typeface="华文中宋" pitchFamily="2" charset="-122"/>
              </a:rPr>
              <a:t>=500</a:t>
            </a:r>
            <a:r>
              <a:rPr kumimoji="1" lang="zh-CN" altLang="en-US" sz="2400" b="1" dirty="0">
                <a:solidFill>
                  <a:srgbClr val="000000"/>
                </a:solidFill>
                <a:latin typeface="Times New Roman" pitchFamily="18" charset="0"/>
                <a:ea typeface="华文中宋" pitchFamily="2" charset="-122"/>
              </a:rPr>
              <a:t>，</a:t>
            </a:r>
            <a:r>
              <a:rPr kumimoji="1" lang="en-US" altLang="zh-CN" sz="2400" b="1" i="1" dirty="0">
                <a:solidFill>
                  <a:srgbClr val="000000"/>
                </a:solidFill>
                <a:latin typeface="Times New Roman" pitchFamily="18" charset="0"/>
                <a:ea typeface="华文中宋" pitchFamily="2" charset="-122"/>
              </a:rPr>
              <a:t>T</a:t>
            </a:r>
            <a:r>
              <a:rPr kumimoji="1" lang="en-US" altLang="zh-CN" sz="2400" b="1" dirty="0">
                <a:solidFill>
                  <a:srgbClr val="000000"/>
                </a:solidFill>
                <a:latin typeface="Times New Roman" pitchFamily="18" charset="0"/>
                <a:ea typeface="华文中宋" pitchFamily="2" charset="-122"/>
              </a:rPr>
              <a:t>=0.025</a:t>
            </a:r>
            <a:r>
              <a:rPr kumimoji="1" lang="zh-CN" altLang="en-US" sz="2400" b="1" dirty="0">
                <a:solidFill>
                  <a:srgbClr val="000000"/>
                </a:solidFill>
                <a:latin typeface="Times New Roman" pitchFamily="18" charset="0"/>
                <a:ea typeface="华文中宋" pitchFamily="2" charset="-122"/>
              </a:rPr>
              <a:t>，</a:t>
            </a:r>
            <a:r>
              <a:rPr kumimoji="1" lang="zh-CN" altLang="en-US" sz="2400" b="1" i="1" dirty="0">
                <a:solidFill>
                  <a:srgbClr val="000000"/>
                </a:solidFill>
                <a:latin typeface="Times New Roman" pitchFamily="18" charset="0"/>
                <a:ea typeface="华文中宋" pitchFamily="2" charset="-122"/>
                <a:sym typeface="Symbol"/>
              </a:rPr>
              <a:t></a:t>
            </a:r>
            <a:r>
              <a:rPr kumimoji="1" lang="en-US" altLang="zh-CN" sz="2400" b="1" i="1" dirty="0">
                <a:solidFill>
                  <a:srgbClr val="000000"/>
                </a:solidFill>
                <a:latin typeface="Times New Roman" pitchFamily="18" charset="0"/>
                <a:ea typeface="华文中宋" pitchFamily="2" charset="-122"/>
              </a:rPr>
              <a:t>T</a:t>
            </a:r>
            <a:r>
              <a:rPr kumimoji="1" lang="en-US" altLang="zh-CN" sz="2400" b="1" dirty="0">
                <a:solidFill>
                  <a:srgbClr val="000000"/>
                </a:solidFill>
                <a:latin typeface="Times New Roman" pitchFamily="18" charset="0"/>
                <a:ea typeface="华文中宋" pitchFamily="2" charset="-122"/>
              </a:rPr>
              <a:t>=0.15</a:t>
            </a:r>
            <a:r>
              <a:rPr kumimoji="1" lang="zh-CN" altLang="en-US" sz="2400" b="1" dirty="0">
                <a:solidFill>
                  <a:srgbClr val="000000"/>
                </a:solidFill>
                <a:latin typeface="Times New Roman" pitchFamily="18" charset="0"/>
                <a:ea typeface="华文中宋" pitchFamily="2" charset="-122"/>
              </a:rPr>
              <a:t>，</a:t>
            </a:r>
            <a:r>
              <a:rPr kumimoji="1" lang="en-US" altLang="zh-CN" sz="2400" b="1" i="1" dirty="0">
                <a:solidFill>
                  <a:srgbClr val="000000"/>
                </a:solidFill>
                <a:latin typeface="Times New Roman" pitchFamily="18" charset="0"/>
                <a:ea typeface="华文中宋" pitchFamily="2" charset="-122"/>
              </a:rPr>
              <a:t>a</a:t>
            </a:r>
            <a:r>
              <a:rPr kumimoji="1" lang="en-US" altLang="zh-CN" sz="2400" b="1" dirty="0">
                <a:solidFill>
                  <a:srgbClr val="000000"/>
                </a:solidFill>
                <a:latin typeface="Times New Roman" pitchFamily="18" charset="0"/>
                <a:ea typeface="华文中宋" pitchFamily="2" charset="-122"/>
              </a:rPr>
              <a:t>=</a:t>
            </a:r>
            <a:r>
              <a:rPr kumimoji="1" lang="en-US" altLang="zh-CN" sz="2400" b="1" i="1" dirty="0">
                <a:solidFill>
                  <a:srgbClr val="000000"/>
                </a:solidFill>
                <a:latin typeface="Times New Roman" pitchFamily="18" charset="0"/>
                <a:ea typeface="华文中宋" pitchFamily="2" charset="-122"/>
              </a:rPr>
              <a:t>V</a:t>
            </a:r>
            <a:r>
              <a:rPr kumimoji="1" lang="en-US" altLang="zh-CN" sz="2400" b="1" dirty="0">
                <a:solidFill>
                  <a:srgbClr val="000000"/>
                </a:solidFill>
                <a:latin typeface="Times New Roman" pitchFamily="18" charset="0"/>
                <a:ea typeface="华文中宋" pitchFamily="2" charset="-122"/>
              </a:rPr>
              <a:t>/</a:t>
            </a:r>
            <a:r>
              <a:rPr kumimoji="1" lang="en-US" altLang="zh-CN" sz="2400" b="1" i="1" dirty="0">
                <a:solidFill>
                  <a:srgbClr val="000000"/>
                </a:solidFill>
                <a:latin typeface="Times New Roman" pitchFamily="18" charset="0"/>
                <a:ea typeface="华文中宋" pitchFamily="2" charset="-122"/>
              </a:rPr>
              <a:t>X</a:t>
            </a:r>
            <a:r>
              <a:rPr kumimoji="1" lang="en-US" altLang="zh-CN" sz="2400" b="1" baseline="-25000" dirty="0">
                <a:solidFill>
                  <a:srgbClr val="000000"/>
                </a:solidFill>
                <a:latin typeface="Times New Roman" pitchFamily="18" charset="0"/>
                <a:ea typeface="华文中宋" pitchFamily="2" charset="-122"/>
              </a:rPr>
              <a:t>0</a:t>
            </a:r>
            <a:r>
              <a:rPr kumimoji="1" lang="en-US" altLang="zh-CN" sz="2400" b="1" dirty="0">
                <a:solidFill>
                  <a:srgbClr val="000000"/>
                </a:solidFill>
                <a:latin typeface="Times New Roman" pitchFamily="18" charset="0"/>
                <a:ea typeface="华文中宋" pitchFamily="2" charset="-122"/>
              </a:rPr>
              <a:t>=0.5</a:t>
            </a:r>
            <a:r>
              <a:rPr kumimoji="1" lang="zh-CN" altLang="en-US" sz="2400" b="1" dirty="0">
                <a:solidFill>
                  <a:srgbClr val="000000"/>
                </a:solidFill>
                <a:latin typeface="Times New Roman" pitchFamily="18" charset="0"/>
                <a:ea typeface="华文中宋" pitchFamily="2" charset="-122"/>
              </a:rPr>
              <a:t>。</a:t>
            </a:r>
          </a:p>
        </p:txBody>
      </p:sp>
      <p:graphicFrame>
        <p:nvGraphicFramePr>
          <p:cNvPr id="26" name="对象 25">
            <a:extLst>
              <a:ext uri="{FF2B5EF4-FFF2-40B4-BE49-F238E27FC236}">
                <a16:creationId xmlns:a16="http://schemas.microsoft.com/office/drawing/2014/main" id="{2CD213FB-1C1E-405A-8985-B1ECAE3366DC}"/>
              </a:ext>
            </a:extLst>
          </p:cNvPr>
          <p:cNvGraphicFramePr>
            <a:graphicFrameLocks noChangeAspect="1"/>
          </p:cNvGraphicFramePr>
          <p:nvPr>
            <p:extLst>
              <p:ext uri="{D42A27DB-BD31-4B8C-83A1-F6EECF244321}">
                <p14:modId xmlns:p14="http://schemas.microsoft.com/office/powerpoint/2010/main" val="2028768073"/>
              </p:ext>
            </p:extLst>
          </p:nvPr>
        </p:nvGraphicFramePr>
        <p:xfrm>
          <a:off x="5665789" y="3859604"/>
          <a:ext cx="3687763" cy="819150"/>
        </p:xfrm>
        <a:graphic>
          <a:graphicData uri="http://schemas.openxmlformats.org/presentationml/2006/ole">
            <mc:AlternateContent xmlns:mc="http://schemas.openxmlformats.org/markup-compatibility/2006">
              <mc:Choice xmlns:v="urn:schemas-microsoft-com:vml" Requires="v">
                <p:oleObj spid="_x0000_s70703" name="Equation" r:id="rId7" imgW="2171520" imgH="482400" progId="Equation.DSMT4">
                  <p:embed/>
                </p:oleObj>
              </mc:Choice>
              <mc:Fallback>
                <p:oleObj name="Equation" r:id="rId7" imgW="2171520" imgH="482400" progId="Equation.DSMT4">
                  <p:embed/>
                  <p:pic>
                    <p:nvPicPr>
                      <p:cNvPr id="74" name="对象 73"/>
                      <p:cNvPicPr>
                        <a:picLocks noChangeAspect="1" noChangeArrowheads="1"/>
                      </p:cNvPicPr>
                      <p:nvPr/>
                    </p:nvPicPr>
                    <p:blipFill>
                      <a:blip r:embed="rId8"/>
                      <a:srcRect/>
                      <a:stretch>
                        <a:fillRect/>
                      </a:stretch>
                    </p:blipFill>
                    <p:spPr bwMode="auto">
                      <a:xfrm>
                        <a:off x="5665789" y="3859604"/>
                        <a:ext cx="3687763"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79ADFDD0-289E-4F23-9B58-691745178AA4}"/>
              </a:ext>
            </a:extLst>
          </p:cNvPr>
          <p:cNvGraphicFramePr>
            <a:graphicFrameLocks noChangeAspect="1"/>
          </p:cNvGraphicFramePr>
          <p:nvPr>
            <p:extLst>
              <p:ext uri="{D42A27DB-BD31-4B8C-83A1-F6EECF244321}">
                <p14:modId xmlns:p14="http://schemas.microsoft.com/office/powerpoint/2010/main" val="2220980753"/>
              </p:ext>
            </p:extLst>
          </p:nvPr>
        </p:nvGraphicFramePr>
        <p:xfrm>
          <a:off x="5657654" y="4700979"/>
          <a:ext cx="1543050" cy="696913"/>
        </p:xfrm>
        <a:graphic>
          <a:graphicData uri="http://schemas.openxmlformats.org/presentationml/2006/ole">
            <mc:AlternateContent xmlns:mc="http://schemas.openxmlformats.org/markup-compatibility/2006">
              <mc:Choice xmlns:v="urn:schemas-microsoft-com:vml" Requires="v">
                <p:oleObj spid="_x0000_s70704" name="Equation" r:id="rId9" imgW="901440" imgH="406080" progId="Equation.DSMT4">
                  <p:embed/>
                </p:oleObj>
              </mc:Choice>
              <mc:Fallback>
                <p:oleObj name="Equation" r:id="rId9" imgW="901440" imgH="406080" progId="Equation.DSMT4">
                  <p:embed/>
                  <p:pic>
                    <p:nvPicPr>
                      <p:cNvPr id="75" name="对象 74"/>
                      <p:cNvPicPr>
                        <a:picLocks noChangeAspect="1" noChangeArrowheads="1"/>
                      </p:cNvPicPr>
                      <p:nvPr/>
                    </p:nvPicPr>
                    <p:blipFill>
                      <a:blip r:embed="rId10"/>
                      <a:srcRect/>
                      <a:stretch>
                        <a:fillRect/>
                      </a:stretch>
                    </p:blipFill>
                    <p:spPr bwMode="auto">
                      <a:xfrm>
                        <a:off x="5657654" y="4700979"/>
                        <a:ext cx="154305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8">
            <a:extLst>
              <a:ext uri="{FF2B5EF4-FFF2-40B4-BE49-F238E27FC236}">
                <a16:creationId xmlns:a16="http://schemas.microsoft.com/office/drawing/2014/main" id="{35316E47-0CA1-4C10-B441-3B60E71FD69D}"/>
              </a:ext>
            </a:extLst>
          </p:cNvPr>
          <p:cNvGraphicFramePr>
            <a:graphicFrameLocks noChangeAspect="1"/>
          </p:cNvGraphicFramePr>
          <p:nvPr>
            <p:extLst>
              <p:ext uri="{D42A27DB-BD31-4B8C-83A1-F6EECF244321}">
                <p14:modId xmlns:p14="http://schemas.microsoft.com/office/powerpoint/2010/main" val="3325948307"/>
              </p:ext>
            </p:extLst>
          </p:nvPr>
        </p:nvGraphicFramePr>
        <p:xfrm>
          <a:off x="5654880" y="5515367"/>
          <a:ext cx="2751138" cy="720725"/>
        </p:xfrm>
        <a:graphic>
          <a:graphicData uri="http://schemas.openxmlformats.org/presentationml/2006/ole">
            <mc:AlternateContent xmlns:mc="http://schemas.openxmlformats.org/markup-compatibility/2006">
              <mc:Choice xmlns:v="urn:schemas-microsoft-com:vml" Requires="v">
                <p:oleObj spid="_x0000_s70705" name="Equation" r:id="rId11" imgW="1600200" imgH="419040" progId="Equation.DSMT4">
                  <p:embed/>
                </p:oleObj>
              </mc:Choice>
              <mc:Fallback>
                <p:oleObj name="Equation" r:id="rId11" imgW="1600200" imgH="419040" progId="Equation.DSMT4">
                  <p:embed/>
                  <p:pic>
                    <p:nvPicPr>
                      <p:cNvPr id="76" name="Object 8"/>
                      <p:cNvPicPr>
                        <a:picLocks noChangeAspect="1" noChangeArrowheads="1"/>
                      </p:cNvPicPr>
                      <p:nvPr/>
                    </p:nvPicPr>
                    <p:blipFill>
                      <a:blip r:embed="rId12"/>
                      <a:srcRect/>
                      <a:stretch>
                        <a:fillRect/>
                      </a:stretch>
                    </p:blipFill>
                    <p:spPr bwMode="auto">
                      <a:xfrm>
                        <a:off x="5654880" y="5515367"/>
                        <a:ext cx="2751138"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 name="Picture 2">
            <a:extLst>
              <a:ext uri="{FF2B5EF4-FFF2-40B4-BE49-F238E27FC236}">
                <a16:creationId xmlns:a16="http://schemas.microsoft.com/office/drawing/2014/main" id="{28C441E9-4F40-4C29-87B0-38E66EF7AD00}"/>
              </a:ext>
            </a:extLst>
          </p:cNvPr>
          <p:cNvPicPr>
            <a:picLocks noChangeAspect="1" noChangeArrowheads="1"/>
          </p:cNvPicPr>
          <p:nvPr/>
        </p:nvPicPr>
        <p:blipFill>
          <a:blip r:embed="rId13"/>
          <a:srcRect/>
          <a:stretch>
            <a:fillRect/>
          </a:stretch>
        </p:blipFill>
        <p:spPr bwMode="auto">
          <a:xfrm>
            <a:off x="1135904" y="3909516"/>
            <a:ext cx="3897168" cy="2181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7489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26</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Rectangle 2">
            <a:extLst>
              <a:ext uri="{FF2B5EF4-FFF2-40B4-BE49-F238E27FC236}">
                <a16:creationId xmlns:a16="http://schemas.microsoft.com/office/drawing/2014/main" id="{E86DEA90-B01F-40CB-AF4D-5713F1C6A529}"/>
              </a:ext>
            </a:extLst>
          </p:cNvPr>
          <p:cNvSpPr>
            <a:spLocks noChangeArrowheads="1"/>
          </p:cNvSpPr>
          <p:nvPr/>
        </p:nvSpPr>
        <p:spPr bwMode="auto">
          <a:xfrm>
            <a:off x="344256" y="839841"/>
            <a:ext cx="2208550" cy="523220"/>
          </a:xfrm>
          <a:prstGeom prst="rect">
            <a:avLst/>
          </a:prstGeom>
          <a:solidFill>
            <a:srgbClr val="008000"/>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kumimoji="1" lang="zh-CN" altLang="en-US" sz="2800" b="1" dirty="0">
                <a:solidFill>
                  <a:schemeClr val="bg1"/>
                </a:solidFill>
                <a:latin typeface="Times New Roman" pitchFamily="18" charset="0"/>
                <a:ea typeface="黑体" pitchFamily="49" charset="-122"/>
              </a:rPr>
              <a:t>卷积法</a:t>
            </a:r>
          </a:p>
        </p:txBody>
      </p:sp>
      <p:sp>
        <p:nvSpPr>
          <p:cNvPr id="23" name="Text Box 3">
            <a:extLst>
              <a:ext uri="{FF2B5EF4-FFF2-40B4-BE49-F238E27FC236}">
                <a16:creationId xmlns:a16="http://schemas.microsoft.com/office/drawing/2014/main" id="{07027A7F-A724-402A-94A4-30D2F706AF5E}"/>
              </a:ext>
            </a:extLst>
          </p:cNvPr>
          <p:cNvSpPr txBox="1">
            <a:spLocks noChangeArrowheads="1"/>
          </p:cNvSpPr>
          <p:nvPr/>
        </p:nvSpPr>
        <p:spPr bwMode="auto">
          <a:xfrm>
            <a:off x="675354" y="1593382"/>
            <a:ext cx="8715436" cy="1319400"/>
          </a:xfrm>
          <a:prstGeom prst="rect">
            <a:avLst/>
          </a:prstGeom>
          <a:noFill/>
          <a:ln w="9525">
            <a:noFill/>
            <a:miter lim="800000"/>
            <a:headEnd/>
            <a:tailEnd/>
          </a:ln>
          <a:effectLst/>
        </p:spPr>
        <p:txBody>
          <a:bodyPr wrap="square">
            <a:spAutoFit/>
          </a:bodyPr>
          <a:lstStyle/>
          <a:p>
            <a:pPr>
              <a:lnSpc>
                <a:spcPct val="150000"/>
              </a:lnSpc>
              <a:spcBef>
                <a:spcPct val="50000"/>
              </a:spcBef>
            </a:pPr>
            <a:r>
              <a:rPr kumimoji="1" lang="zh-CN" altLang="en-US" sz="2400" b="1" dirty="0">
                <a:solidFill>
                  <a:srgbClr val="0000FF"/>
                </a:solidFill>
                <a:latin typeface="Times New Roman" pitchFamily="18" charset="0"/>
                <a:ea typeface="华文中宋" pitchFamily="2" charset="-122"/>
              </a:rPr>
              <a:t>例</a:t>
            </a:r>
            <a:r>
              <a:rPr kumimoji="1" lang="en-US" altLang="zh-CN" sz="2400" b="1" dirty="0">
                <a:solidFill>
                  <a:srgbClr val="0000FF"/>
                </a:solidFill>
                <a:latin typeface="Times New Roman" pitchFamily="18" charset="0"/>
                <a:ea typeface="华文中宋" pitchFamily="2" charset="-122"/>
              </a:rPr>
              <a:t>1</a:t>
            </a:r>
            <a:r>
              <a:rPr kumimoji="1" lang="zh-CN" altLang="en-US" sz="2400" b="1" dirty="0">
                <a:solidFill>
                  <a:srgbClr val="0000FF"/>
                </a:solidFill>
                <a:latin typeface="Times New Roman" pitchFamily="18" charset="0"/>
                <a:ea typeface="华文中宋" pitchFamily="2" charset="-122"/>
              </a:rPr>
              <a:t>：计算一小功率随动系统的跟踪误差。</a:t>
            </a:r>
            <a:endParaRPr kumimoji="1" lang="en-US" altLang="zh-CN" sz="2400" b="1" dirty="0">
              <a:solidFill>
                <a:srgbClr val="0000FF"/>
              </a:solidFill>
              <a:latin typeface="Times New Roman" pitchFamily="18" charset="0"/>
              <a:ea typeface="华文中宋" pitchFamily="2" charset="-122"/>
            </a:endParaRPr>
          </a:p>
          <a:p>
            <a:pPr>
              <a:lnSpc>
                <a:spcPct val="150000"/>
              </a:lnSpc>
              <a:spcBef>
                <a:spcPct val="50000"/>
              </a:spcBef>
            </a:pPr>
            <a:r>
              <a:rPr kumimoji="1" lang="zh-CN" altLang="en-US" sz="2400" b="1" dirty="0">
                <a:solidFill>
                  <a:srgbClr val="000000"/>
                </a:solidFill>
                <a:latin typeface="Times New Roman" pitchFamily="18" charset="0"/>
                <a:ea typeface="华文中宋" pitchFamily="2" charset="-122"/>
              </a:rPr>
              <a:t>      </a:t>
            </a:r>
          </a:p>
        </p:txBody>
      </p:sp>
      <p:grpSp>
        <p:nvGrpSpPr>
          <p:cNvPr id="30" name="组合 72">
            <a:extLst>
              <a:ext uri="{FF2B5EF4-FFF2-40B4-BE49-F238E27FC236}">
                <a16:creationId xmlns:a16="http://schemas.microsoft.com/office/drawing/2014/main" id="{79562DC4-9E0C-4065-A0B2-3538A3E6A44E}"/>
              </a:ext>
            </a:extLst>
          </p:cNvPr>
          <p:cNvGrpSpPr/>
          <p:nvPr/>
        </p:nvGrpSpPr>
        <p:grpSpPr>
          <a:xfrm>
            <a:off x="5925349" y="3885056"/>
            <a:ext cx="5443788" cy="1800858"/>
            <a:chOff x="4069084" y="4937178"/>
            <a:chExt cx="4327201" cy="1366785"/>
          </a:xfrm>
        </p:grpSpPr>
        <p:sp>
          <p:nvSpPr>
            <p:cNvPr id="31" name="Line 5">
              <a:extLst>
                <a:ext uri="{FF2B5EF4-FFF2-40B4-BE49-F238E27FC236}">
                  <a16:creationId xmlns:a16="http://schemas.microsoft.com/office/drawing/2014/main" id="{7C3289F9-A38E-4F28-BB75-A854710D031C}"/>
                </a:ext>
              </a:extLst>
            </p:cNvPr>
            <p:cNvSpPr>
              <a:spLocks noChangeShapeType="1"/>
            </p:cNvSpPr>
            <p:nvPr/>
          </p:nvSpPr>
          <p:spPr bwMode="auto">
            <a:xfrm>
              <a:off x="4213100" y="5378462"/>
              <a:ext cx="54672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2" name="AutoShape 6">
              <a:extLst>
                <a:ext uri="{FF2B5EF4-FFF2-40B4-BE49-F238E27FC236}">
                  <a16:creationId xmlns:a16="http://schemas.microsoft.com/office/drawing/2014/main" id="{174ACE79-8FE7-4D24-ADCD-C500F8D83801}"/>
                </a:ext>
              </a:extLst>
            </p:cNvPr>
            <p:cNvSpPr>
              <a:spLocks noChangeArrowheads="1"/>
            </p:cNvSpPr>
            <p:nvPr/>
          </p:nvSpPr>
          <p:spPr bwMode="auto">
            <a:xfrm>
              <a:off x="5637907" y="5207485"/>
              <a:ext cx="304800" cy="304800"/>
            </a:xfrm>
            <a:prstGeom prst="flowChartSummingJunction">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3" name="Line 7">
              <a:extLst>
                <a:ext uri="{FF2B5EF4-FFF2-40B4-BE49-F238E27FC236}">
                  <a16:creationId xmlns:a16="http://schemas.microsoft.com/office/drawing/2014/main" id="{BB76A451-1F50-46D5-A10E-D6560459DA30}"/>
                </a:ext>
              </a:extLst>
            </p:cNvPr>
            <p:cNvSpPr>
              <a:spLocks noChangeShapeType="1"/>
            </p:cNvSpPr>
            <p:nvPr/>
          </p:nvSpPr>
          <p:spPr bwMode="auto">
            <a:xfrm>
              <a:off x="5942706" y="5378462"/>
              <a:ext cx="2453579"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4" name="Rectangle 9">
              <a:extLst>
                <a:ext uri="{FF2B5EF4-FFF2-40B4-BE49-F238E27FC236}">
                  <a16:creationId xmlns:a16="http://schemas.microsoft.com/office/drawing/2014/main" id="{884464F8-EEE0-45D4-8915-9894C60083D1}"/>
                </a:ext>
              </a:extLst>
            </p:cNvPr>
            <p:cNvSpPr>
              <a:spLocks noChangeArrowheads="1"/>
            </p:cNvSpPr>
            <p:nvPr/>
          </p:nvSpPr>
          <p:spPr bwMode="auto">
            <a:xfrm>
              <a:off x="6704036" y="5835662"/>
              <a:ext cx="533400" cy="4572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5" name="Line 11">
              <a:extLst>
                <a:ext uri="{FF2B5EF4-FFF2-40B4-BE49-F238E27FC236}">
                  <a16:creationId xmlns:a16="http://schemas.microsoft.com/office/drawing/2014/main" id="{B2414EA8-19D0-438E-9CB0-B3C56AE469A8}"/>
                </a:ext>
              </a:extLst>
            </p:cNvPr>
            <p:cNvSpPr>
              <a:spLocks noChangeShapeType="1"/>
            </p:cNvSpPr>
            <p:nvPr/>
          </p:nvSpPr>
          <p:spPr bwMode="auto">
            <a:xfrm>
              <a:off x="8015286" y="5378462"/>
              <a:ext cx="0" cy="0"/>
            </a:xfrm>
            <a:prstGeom prst="line">
              <a:avLst/>
            </a:prstGeom>
            <a:noFill/>
            <a:ln w="9525">
              <a:solidFill>
                <a:schemeClr val="tx1"/>
              </a:solidFill>
              <a:miter lim="800000"/>
              <a:headEnd/>
              <a:tailEnd/>
            </a:ln>
            <a:effectLst/>
          </p:spPr>
          <p:txBody>
            <a:bodyPr wrap="none"/>
            <a:lstStyle/>
            <a:p>
              <a:endParaRPr lang="zh-CN" altLang="en-US"/>
            </a:p>
          </p:txBody>
        </p:sp>
        <p:sp>
          <p:nvSpPr>
            <p:cNvPr id="36" name="Line 12">
              <a:extLst>
                <a:ext uri="{FF2B5EF4-FFF2-40B4-BE49-F238E27FC236}">
                  <a16:creationId xmlns:a16="http://schemas.microsoft.com/office/drawing/2014/main" id="{7135EF2E-FF60-498E-8C6C-9E4EE523FF7B}"/>
                </a:ext>
              </a:extLst>
            </p:cNvPr>
            <p:cNvSpPr>
              <a:spLocks noChangeShapeType="1"/>
            </p:cNvSpPr>
            <p:nvPr/>
          </p:nvSpPr>
          <p:spPr bwMode="auto">
            <a:xfrm>
              <a:off x="8015286" y="5378462"/>
              <a:ext cx="0" cy="685800"/>
            </a:xfrm>
            <a:prstGeom prst="line">
              <a:avLst/>
            </a:prstGeom>
            <a:noFill/>
            <a:ln w="9525">
              <a:solidFill>
                <a:schemeClr val="tx1"/>
              </a:solidFill>
              <a:miter lim="800000"/>
              <a:headEnd/>
              <a:tailEnd/>
            </a:ln>
            <a:effectLst/>
          </p:spPr>
          <p:txBody>
            <a:bodyPr wrap="none"/>
            <a:lstStyle/>
            <a:p>
              <a:endParaRPr lang="zh-CN" altLang="en-US"/>
            </a:p>
          </p:txBody>
        </p:sp>
        <p:sp>
          <p:nvSpPr>
            <p:cNvPr id="37" name="Line 13">
              <a:extLst>
                <a:ext uri="{FF2B5EF4-FFF2-40B4-BE49-F238E27FC236}">
                  <a16:creationId xmlns:a16="http://schemas.microsoft.com/office/drawing/2014/main" id="{0076849F-B53D-4911-86E9-39F8741A900E}"/>
                </a:ext>
              </a:extLst>
            </p:cNvPr>
            <p:cNvSpPr>
              <a:spLocks noChangeShapeType="1"/>
            </p:cNvSpPr>
            <p:nvPr/>
          </p:nvSpPr>
          <p:spPr bwMode="auto">
            <a:xfrm flipH="1">
              <a:off x="7264876" y="6072206"/>
              <a:ext cx="745701"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8" name="Line 16">
              <a:extLst>
                <a:ext uri="{FF2B5EF4-FFF2-40B4-BE49-F238E27FC236}">
                  <a16:creationId xmlns:a16="http://schemas.microsoft.com/office/drawing/2014/main" id="{EADD868A-C82A-435C-9928-619118A09AB7}"/>
                </a:ext>
              </a:extLst>
            </p:cNvPr>
            <p:cNvSpPr>
              <a:spLocks noChangeShapeType="1"/>
            </p:cNvSpPr>
            <p:nvPr/>
          </p:nvSpPr>
          <p:spPr bwMode="auto">
            <a:xfrm flipH="1">
              <a:off x="5790304" y="6072206"/>
              <a:ext cx="913731" cy="0"/>
            </a:xfrm>
            <a:prstGeom prst="line">
              <a:avLst/>
            </a:prstGeom>
            <a:noFill/>
            <a:ln w="9525">
              <a:solidFill>
                <a:schemeClr val="tx1"/>
              </a:solidFill>
              <a:miter lim="800000"/>
              <a:headEnd/>
              <a:tailEnd/>
            </a:ln>
            <a:effectLst/>
          </p:spPr>
          <p:txBody>
            <a:bodyPr wrap="none"/>
            <a:lstStyle/>
            <a:p>
              <a:endParaRPr lang="zh-CN" altLang="en-US"/>
            </a:p>
          </p:txBody>
        </p:sp>
        <p:sp>
          <p:nvSpPr>
            <p:cNvPr id="39" name="Line 17">
              <a:extLst>
                <a:ext uri="{FF2B5EF4-FFF2-40B4-BE49-F238E27FC236}">
                  <a16:creationId xmlns:a16="http://schemas.microsoft.com/office/drawing/2014/main" id="{F6E2366A-B3C8-4140-A4FF-05669B204879}"/>
                </a:ext>
              </a:extLst>
            </p:cNvPr>
            <p:cNvSpPr>
              <a:spLocks noChangeShapeType="1"/>
            </p:cNvSpPr>
            <p:nvPr/>
          </p:nvSpPr>
          <p:spPr bwMode="auto">
            <a:xfrm flipV="1">
              <a:off x="5797276" y="5520048"/>
              <a:ext cx="0" cy="533400"/>
            </a:xfrm>
            <a:prstGeom prst="line">
              <a:avLst/>
            </a:prstGeom>
            <a:noFill/>
            <a:ln w="9525">
              <a:solidFill>
                <a:schemeClr val="tx1"/>
              </a:solidFill>
              <a:miter lim="800000"/>
              <a:headEnd/>
              <a:tailEnd type="triangle" w="med" len="med"/>
            </a:ln>
            <a:effectLst/>
          </p:spPr>
          <p:txBody>
            <a:bodyPr wrap="none"/>
            <a:lstStyle/>
            <a:p>
              <a:endParaRPr lang="zh-CN" altLang="en-US"/>
            </a:p>
          </p:txBody>
        </p:sp>
        <p:graphicFrame>
          <p:nvGraphicFramePr>
            <p:cNvPr id="41" name="Object 18">
              <a:extLst>
                <a:ext uri="{FF2B5EF4-FFF2-40B4-BE49-F238E27FC236}">
                  <a16:creationId xmlns:a16="http://schemas.microsoft.com/office/drawing/2014/main" id="{869FA502-8247-4636-89B0-D80112DB3C09}"/>
                </a:ext>
              </a:extLst>
            </p:cNvPr>
            <p:cNvGraphicFramePr>
              <a:graphicFrameLocks noChangeAspect="1"/>
            </p:cNvGraphicFramePr>
            <p:nvPr/>
          </p:nvGraphicFramePr>
          <p:xfrm>
            <a:off x="7704136" y="5072074"/>
            <a:ext cx="622300" cy="382588"/>
          </p:xfrm>
          <a:graphic>
            <a:graphicData uri="http://schemas.openxmlformats.org/presentationml/2006/ole">
              <mc:AlternateContent xmlns:mc="http://schemas.openxmlformats.org/markup-compatibility/2006">
                <mc:Choice xmlns:v="urn:schemas-microsoft-com:vml" Requires="v">
                  <p:oleObj spid="_x0000_s71770" name="Equation" r:id="rId5" imgW="330120" imgH="203040" progId="Equation.3">
                    <p:embed/>
                  </p:oleObj>
                </mc:Choice>
                <mc:Fallback>
                  <p:oleObj name="Equation" r:id="rId5" imgW="330120" imgH="203040" progId="Equation.3">
                    <p:embed/>
                    <p:pic>
                      <p:nvPicPr>
                        <p:cNvPr id="38"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04136" y="5072074"/>
                          <a:ext cx="62230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9">
              <a:extLst>
                <a:ext uri="{FF2B5EF4-FFF2-40B4-BE49-F238E27FC236}">
                  <a16:creationId xmlns:a16="http://schemas.microsoft.com/office/drawing/2014/main" id="{2E9AD74F-C025-42C8-A362-A470E55B80A6}"/>
                </a:ext>
              </a:extLst>
            </p:cNvPr>
            <p:cNvGraphicFramePr>
              <a:graphicFrameLocks noChangeAspect="1"/>
            </p:cNvGraphicFramePr>
            <p:nvPr/>
          </p:nvGraphicFramePr>
          <p:xfrm>
            <a:off x="4069084" y="5009186"/>
            <a:ext cx="693738" cy="358775"/>
          </p:xfrm>
          <a:graphic>
            <a:graphicData uri="http://schemas.openxmlformats.org/presentationml/2006/ole">
              <mc:AlternateContent xmlns:mc="http://schemas.openxmlformats.org/markup-compatibility/2006">
                <mc:Choice xmlns:v="urn:schemas-microsoft-com:vml" Requires="v">
                  <p:oleObj spid="_x0000_s71771" name="Equation" r:id="rId7" imgW="368280" imgH="190440" progId="Equation.DSMT4">
                    <p:embed/>
                  </p:oleObj>
                </mc:Choice>
                <mc:Fallback>
                  <p:oleObj name="Equation" r:id="rId7" imgW="368280" imgH="190440" progId="Equation.DSMT4">
                    <p:embed/>
                    <p:pic>
                      <p:nvPicPr>
                        <p:cNvPr id="39" name="Object 19"/>
                        <p:cNvPicPr>
                          <a:picLocks noChangeAspect="1" noChangeArrowheads="1"/>
                        </p:cNvPicPr>
                        <p:nvPr/>
                      </p:nvPicPr>
                      <p:blipFill>
                        <a:blip r:embed="rId8"/>
                        <a:srcRect/>
                        <a:stretch>
                          <a:fillRect/>
                        </a:stretch>
                      </p:blipFill>
                      <p:spPr bwMode="auto">
                        <a:xfrm>
                          <a:off x="4069084" y="5009186"/>
                          <a:ext cx="69373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21">
              <a:extLst>
                <a:ext uri="{FF2B5EF4-FFF2-40B4-BE49-F238E27FC236}">
                  <a16:creationId xmlns:a16="http://schemas.microsoft.com/office/drawing/2014/main" id="{1FD77A6A-63FE-40F8-A415-4EEB40FB8759}"/>
                </a:ext>
              </a:extLst>
            </p:cNvPr>
            <p:cNvGraphicFramePr>
              <a:graphicFrameLocks noChangeAspect="1"/>
            </p:cNvGraphicFramePr>
            <p:nvPr/>
          </p:nvGraphicFramePr>
          <p:xfrm>
            <a:off x="6803478" y="5897563"/>
            <a:ext cx="361950" cy="406400"/>
          </p:xfrm>
          <a:graphic>
            <a:graphicData uri="http://schemas.openxmlformats.org/presentationml/2006/ole">
              <mc:AlternateContent xmlns:mc="http://schemas.openxmlformats.org/markup-compatibility/2006">
                <mc:Choice xmlns:v="urn:schemas-microsoft-com:vml" Requires="v">
                  <p:oleObj spid="_x0000_s71772" name="Equation" r:id="rId9" imgW="203040" imgH="228600" progId="Equation.DSMT4">
                    <p:embed/>
                  </p:oleObj>
                </mc:Choice>
                <mc:Fallback>
                  <p:oleObj name="Equation" r:id="rId9" imgW="203040" imgH="228600" progId="Equation.DSMT4">
                    <p:embed/>
                    <p:pic>
                      <p:nvPicPr>
                        <p:cNvPr id="41"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3478" y="5897563"/>
                          <a:ext cx="36195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 Box 23">
              <a:extLst>
                <a:ext uri="{FF2B5EF4-FFF2-40B4-BE49-F238E27FC236}">
                  <a16:creationId xmlns:a16="http://schemas.microsoft.com/office/drawing/2014/main" id="{551D96B0-16F3-4A1A-A9F0-21A6880DC7ED}"/>
                </a:ext>
              </a:extLst>
            </p:cNvPr>
            <p:cNvSpPr txBox="1">
              <a:spLocks noChangeArrowheads="1"/>
            </p:cNvSpPr>
            <p:nvPr/>
          </p:nvSpPr>
          <p:spPr bwMode="auto">
            <a:xfrm>
              <a:off x="5877136" y="5348319"/>
              <a:ext cx="304800" cy="457200"/>
            </a:xfrm>
            <a:prstGeom prst="rect">
              <a:avLst/>
            </a:prstGeom>
            <a:noFill/>
            <a:ln w="9525">
              <a:noFill/>
              <a:miter lim="800000"/>
              <a:headEnd/>
              <a:tailEnd/>
            </a:ln>
            <a:effectLst/>
          </p:spPr>
          <p:txBody>
            <a:bodyPr>
              <a:spAutoFit/>
            </a:bodyPr>
            <a:lstStyle/>
            <a:p>
              <a:pPr>
                <a:spcBef>
                  <a:spcPct val="50000"/>
                </a:spcBef>
              </a:pPr>
              <a:r>
                <a:rPr kumimoji="1" lang="en-US" altLang="zh-CN" sz="2400" dirty="0">
                  <a:solidFill>
                    <a:srgbClr val="000000"/>
                  </a:solidFill>
                  <a:latin typeface="Times New Roman" pitchFamily="18" charset="0"/>
                </a:rPr>
                <a:t>-</a:t>
              </a:r>
            </a:p>
          </p:txBody>
        </p:sp>
        <p:sp>
          <p:nvSpPr>
            <p:cNvPr id="45" name="Rectangle 9">
              <a:extLst>
                <a:ext uri="{FF2B5EF4-FFF2-40B4-BE49-F238E27FC236}">
                  <a16:creationId xmlns:a16="http://schemas.microsoft.com/office/drawing/2014/main" id="{4953DBA2-DC74-4597-973E-808C0CB05694}"/>
                </a:ext>
              </a:extLst>
            </p:cNvPr>
            <p:cNvSpPr>
              <a:spLocks noChangeArrowheads="1"/>
            </p:cNvSpPr>
            <p:nvPr/>
          </p:nvSpPr>
          <p:spPr bwMode="auto">
            <a:xfrm>
              <a:off x="4759820" y="4937178"/>
              <a:ext cx="533400" cy="82228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aphicFrame>
          <p:nvGraphicFramePr>
            <p:cNvPr id="46" name="Object 21">
              <a:extLst>
                <a:ext uri="{FF2B5EF4-FFF2-40B4-BE49-F238E27FC236}">
                  <a16:creationId xmlns:a16="http://schemas.microsoft.com/office/drawing/2014/main" id="{91CB04A3-2DDE-4D2E-8DDA-19E496AFBE95}"/>
                </a:ext>
              </a:extLst>
            </p:cNvPr>
            <p:cNvGraphicFramePr>
              <a:graphicFrameLocks noChangeAspect="1"/>
            </p:cNvGraphicFramePr>
            <p:nvPr/>
          </p:nvGraphicFramePr>
          <p:xfrm>
            <a:off x="4892550" y="5010154"/>
            <a:ext cx="249238" cy="700087"/>
          </p:xfrm>
          <a:graphic>
            <a:graphicData uri="http://schemas.openxmlformats.org/presentationml/2006/ole">
              <mc:AlternateContent xmlns:mc="http://schemas.openxmlformats.org/markup-compatibility/2006">
                <mc:Choice xmlns:v="urn:schemas-microsoft-com:vml" Requires="v">
                  <p:oleObj spid="_x0000_s71773" name="Equation" r:id="rId11" imgW="139680" imgH="393480" progId="Equation.DSMT4">
                    <p:embed/>
                  </p:oleObj>
                </mc:Choice>
                <mc:Fallback>
                  <p:oleObj name="Equation" r:id="rId11" imgW="139680" imgH="393480" progId="Equation.DSMT4">
                    <p:embed/>
                    <p:pic>
                      <p:nvPicPr>
                        <p:cNvPr id="79" name="Object 21"/>
                        <p:cNvPicPr>
                          <a:picLocks noChangeAspect="1" noChangeArrowheads="1"/>
                        </p:cNvPicPr>
                        <p:nvPr/>
                      </p:nvPicPr>
                      <p:blipFill>
                        <a:blip r:embed="rId12"/>
                        <a:srcRect/>
                        <a:stretch>
                          <a:fillRect/>
                        </a:stretch>
                      </p:blipFill>
                      <p:spPr bwMode="auto">
                        <a:xfrm>
                          <a:off x="4892550" y="5010154"/>
                          <a:ext cx="249238"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Line 5">
              <a:extLst>
                <a:ext uri="{FF2B5EF4-FFF2-40B4-BE49-F238E27FC236}">
                  <a16:creationId xmlns:a16="http://schemas.microsoft.com/office/drawing/2014/main" id="{4638EA42-6AFD-4C01-86F7-0AC4E3F09C84}"/>
                </a:ext>
              </a:extLst>
            </p:cNvPr>
            <p:cNvSpPr>
              <a:spLocks noChangeShapeType="1"/>
            </p:cNvSpPr>
            <p:nvPr/>
          </p:nvSpPr>
          <p:spPr bwMode="auto">
            <a:xfrm flipV="1">
              <a:off x="5293219" y="5378461"/>
              <a:ext cx="344687" cy="0"/>
            </a:xfrm>
            <a:prstGeom prst="line">
              <a:avLst/>
            </a:prstGeom>
            <a:noFill/>
            <a:ln w="9525">
              <a:solidFill>
                <a:schemeClr val="tx1"/>
              </a:solidFill>
              <a:miter lim="800000"/>
              <a:headEnd/>
              <a:tailEnd type="triangle" w="med" len="med"/>
            </a:ln>
            <a:effectLst/>
          </p:spPr>
          <p:txBody>
            <a:bodyPr wrap="none"/>
            <a:lstStyle/>
            <a:p>
              <a:endParaRPr lang="zh-CN" altLang="en-US"/>
            </a:p>
          </p:txBody>
        </p:sp>
      </p:grpSp>
      <p:graphicFrame>
        <p:nvGraphicFramePr>
          <p:cNvPr id="48" name="对象 47">
            <a:extLst>
              <a:ext uri="{FF2B5EF4-FFF2-40B4-BE49-F238E27FC236}">
                <a16:creationId xmlns:a16="http://schemas.microsoft.com/office/drawing/2014/main" id="{2C24B95E-4C8B-489B-91F4-C7D3E7871599}"/>
              </a:ext>
            </a:extLst>
          </p:cNvPr>
          <p:cNvGraphicFramePr>
            <a:graphicFrameLocks noChangeAspect="1"/>
          </p:cNvGraphicFramePr>
          <p:nvPr>
            <p:extLst>
              <p:ext uri="{D42A27DB-BD31-4B8C-83A1-F6EECF244321}">
                <p14:modId xmlns:p14="http://schemas.microsoft.com/office/powerpoint/2010/main" val="1529133192"/>
              </p:ext>
            </p:extLst>
          </p:nvPr>
        </p:nvGraphicFramePr>
        <p:xfrm>
          <a:off x="7847012" y="1160788"/>
          <a:ext cx="2286000" cy="865188"/>
        </p:xfrm>
        <a:graphic>
          <a:graphicData uri="http://schemas.openxmlformats.org/presentationml/2006/ole">
            <mc:AlternateContent xmlns:mc="http://schemas.openxmlformats.org/markup-compatibility/2006">
              <mc:Choice xmlns:v="urn:schemas-microsoft-com:vml" Requires="v">
                <p:oleObj spid="_x0000_s71774" name="Equation" r:id="rId13" imgW="1218960" imgH="393480" progId="Equation.DSMT4">
                  <p:embed/>
                </p:oleObj>
              </mc:Choice>
              <mc:Fallback>
                <p:oleObj name="Equation" r:id="rId13" imgW="1218960" imgH="393480" progId="Equation.DSMT4">
                  <p:embed/>
                  <p:pic>
                    <p:nvPicPr>
                      <p:cNvPr id="73" name="对象 72"/>
                      <p:cNvPicPr>
                        <a:picLocks noChangeAspect="1" noChangeArrowheads="1"/>
                      </p:cNvPicPr>
                      <p:nvPr/>
                    </p:nvPicPr>
                    <p:blipFill>
                      <a:blip r:embed="rId14"/>
                      <a:srcRect/>
                      <a:stretch>
                        <a:fillRect/>
                      </a:stretch>
                    </p:blipFill>
                    <p:spPr bwMode="auto">
                      <a:xfrm>
                        <a:off x="7847012" y="1160788"/>
                        <a:ext cx="2286000"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 name="组合 48">
            <a:extLst>
              <a:ext uri="{FF2B5EF4-FFF2-40B4-BE49-F238E27FC236}">
                <a16:creationId xmlns:a16="http://schemas.microsoft.com/office/drawing/2014/main" id="{F109F3DF-17C0-4E96-8793-A4C70978D1E6}"/>
              </a:ext>
            </a:extLst>
          </p:cNvPr>
          <p:cNvGrpSpPr/>
          <p:nvPr/>
        </p:nvGrpSpPr>
        <p:grpSpPr>
          <a:xfrm>
            <a:off x="1103633" y="2402839"/>
            <a:ext cx="5286412" cy="1200329"/>
            <a:chOff x="357158" y="2571745"/>
            <a:chExt cx="3929090" cy="690819"/>
          </a:xfrm>
        </p:grpSpPr>
        <p:sp>
          <p:nvSpPr>
            <p:cNvPr id="50" name="TextBox 74">
              <a:extLst>
                <a:ext uri="{FF2B5EF4-FFF2-40B4-BE49-F238E27FC236}">
                  <a16:creationId xmlns:a16="http://schemas.microsoft.com/office/drawing/2014/main" id="{C625216F-8EDA-4D05-B452-83B4561F5FA5}"/>
                </a:ext>
              </a:extLst>
            </p:cNvPr>
            <p:cNvSpPr txBox="1"/>
            <p:nvPr/>
          </p:nvSpPr>
          <p:spPr>
            <a:xfrm>
              <a:off x="357158" y="2571745"/>
              <a:ext cx="3929090" cy="69081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2400" b="1" dirty="0"/>
                <a:t>假设以    作为输入。</a:t>
              </a:r>
              <a:endParaRPr lang="en-US" altLang="zh-CN" sz="2400" b="1" dirty="0"/>
            </a:p>
            <a:p>
              <a:pPr>
                <a:lnSpc>
                  <a:spcPct val="150000"/>
                </a:lnSpc>
              </a:pPr>
              <a:r>
                <a:rPr lang="zh-CN" altLang="en-US" sz="2400" b="1" dirty="0"/>
                <a:t>首先求解从  </a:t>
              </a:r>
              <a:r>
                <a:rPr lang="en-US" altLang="zh-CN" sz="2400" b="1" dirty="0"/>
                <a:t>  </a:t>
              </a:r>
              <a:r>
                <a:rPr lang="zh-CN" altLang="en-US" sz="2400" b="1" dirty="0"/>
                <a:t>到</a:t>
              </a:r>
              <a:r>
                <a:rPr lang="en-US" altLang="zh-CN" sz="2400" b="1" i="1" dirty="0">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t</a:t>
              </a:r>
              <a:r>
                <a:rPr lang="en-US" altLang="zh-CN" sz="2400" b="1" dirty="0">
                  <a:latin typeface="Times New Roman" panose="02020603050405020304" pitchFamily="18" charset="0"/>
                  <a:cs typeface="Times New Roman" panose="02020603050405020304" pitchFamily="18" charset="0"/>
                </a:rPr>
                <a:t>)</a:t>
              </a:r>
              <a:r>
                <a:rPr lang="zh-CN" altLang="en-US" sz="2400" b="1" dirty="0"/>
                <a:t>的脉冲响应。</a:t>
              </a:r>
            </a:p>
          </p:txBody>
        </p:sp>
        <p:graphicFrame>
          <p:nvGraphicFramePr>
            <p:cNvPr id="51" name="对象 50">
              <a:extLst>
                <a:ext uri="{FF2B5EF4-FFF2-40B4-BE49-F238E27FC236}">
                  <a16:creationId xmlns:a16="http://schemas.microsoft.com/office/drawing/2014/main" id="{E6FD43EC-DBB2-4DE4-B124-F3F1CCBCD82C}"/>
                </a:ext>
              </a:extLst>
            </p:cNvPr>
            <p:cNvGraphicFramePr>
              <a:graphicFrameLocks noChangeAspect="1"/>
            </p:cNvGraphicFramePr>
            <p:nvPr>
              <p:extLst>
                <p:ext uri="{D42A27DB-BD31-4B8C-83A1-F6EECF244321}">
                  <p14:modId xmlns:p14="http://schemas.microsoft.com/office/powerpoint/2010/main" val="3669893265"/>
                </p:ext>
              </p:extLst>
            </p:nvPr>
          </p:nvGraphicFramePr>
          <p:xfrm>
            <a:off x="1543909" y="2960572"/>
            <a:ext cx="264255" cy="260550"/>
          </p:xfrm>
          <a:graphic>
            <a:graphicData uri="http://schemas.openxmlformats.org/presentationml/2006/ole">
              <mc:AlternateContent xmlns:mc="http://schemas.openxmlformats.org/markup-compatibility/2006">
                <mc:Choice xmlns:v="urn:schemas-microsoft-com:vml" Requires="v">
                  <p:oleObj spid="_x0000_s71775" name="Equation" r:id="rId15" imgW="266400" imgH="203040" progId="Equation.DSMT4">
                    <p:embed/>
                  </p:oleObj>
                </mc:Choice>
                <mc:Fallback>
                  <p:oleObj name="Equation" r:id="rId15" imgW="266400" imgH="203040" progId="Equation.DSMT4">
                    <p:embed/>
                    <p:pic>
                      <p:nvPicPr>
                        <p:cNvPr id="76" name="对象 75"/>
                        <p:cNvPicPr>
                          <a:picLocks noChangeAspect="1" noChangeArrowheads="1"/>
                        </p:cNvPicPr>
                        <p:nvPr/>
                      </p:nvPicPr>
                      <p:blipFill>
                        <a:blip r:embed="rId16"/>
                        <a:srcRect/>
                        <a:stretch>
                          <a:fillRect/>
                        </a:stretch>
                      </p:blipFill>
                      <p:spPr bwMode="auto">
                        <a:xfrm>
                          <a:off x="1543909" y="2960572"/>
                          <a:ext cx="264255" cy="260550"/>
                        </a:xfrm>
                        <a:prstGeom prst="rect">
                          <a:avLst/>
                        </a:prstGeom>
                        <a:noFill/>
                      </p:spPr>
                    </p:pic>
                  </p:oleObj>
                </mc:Fallback>
              </mc:AlternateContent>
            </a:graphicData>
          </a:graphic>
        </p:graphicFrame>
      </p:grpSp>
      <p:graphicFrame>
        <p:nvGraphicFramePr>
          <p:cNvPr id="52" name="对象 51">
            <a:extLst>
              <a:ext uri="{FF2B5EF4-FFF2-40B4-BE49-F238E27FC236}">
                <a16:creationId xmlns:a16="http://schemas.microsoft.com/office/drawing/2014/main" id="{423CD726-8BF5-43AC-BED6-7B8E9A971E1D}"/>
              </a:ext>
            </a:extLst>
          </p:cNvPr>
          <p:cNvGraphicFramePr>
            <a:graphicFrameLocks noChangeAspect="1"/>
          </p:cNvGraphicFramePr>
          <p:nvPr>
            <p:extLst>
              <p:ext uri="{D42A27DB-BD31-4B8C-83A1-F6EECF244321}">
                <p14:modId xmlns:p14="http://schemas.microsoft.com/office/powerpoint/2010/main" val="474974824"/>
              </p:ext>
            </p:extLst>
          </p:nvPr>
        </p:nvGraphicFramePr>
        <p:xfrm>
          <a:off x="7824638" y="2228580"/>
          <a:ext cx="2232248" cy="975005"/>
        </p:xfrm>
        <a:graphic>
          <a:graphicData uri="http://schemas.openxmlformats.org/presentationml/2006/ole">
            <mc:AlternateContent xmlns:mc="http://schemas.openxmlformats.org/markup-compatibility/2006">
              <mc:Choice xmlns:v="urn:schemas-microsoft-com:vml" Requires="v">
                <p:oleObj spid="_x0000_s71776" name="Equation" r:id="rId17" imgW="1104840" imgH="482400" progId="Equation.DSMT4">
                  <p:embed/>
                </p:oleObj>
              </mc:Choice>
              <mc:Fallback>
                <p:oleObj name="Equation" r:id="rId17" imgW="1104840" imgH="482400" progId="Equation.DSMT4">
                  <p:embed/>
                  <p:pic>
                    <p:nvPicPr>
                      <p:cNvPr id="2" name="对象 1"/>
                      <p:cNvPicPr/>
                      <p:nvPr/>
                    </p:nvPicPr>
                    <p:blipFill>
                      <a:blip r:embed="rId18"/>
                      <a:stretch>
                        <a:fillRect/>
                      </a:stretch>
                    </p:blipFill>
                    <p:spPr>
                      <a:xfrm>
                        <a:off x="7824638" y="2228580"/>
                        <a:ext cx="2232248" cy="975005"/>
                      </a:xfrm>
                      <a:prstGeom prst="rect">
                        <a:avLst/>
                      </a:prstGeom>
                    </p:spPr>
                  </p:pic>
                </p:oleObj>
              </mc:Fallback>
            </mc:AlternateContent>
          </a:graphicData>
        </a:graphic>
      </p:graphicFrame>
      <p:sp>
        <p:nvSpPr>
          <p:cNvPr id="53" name="椭圆 52">
            <a:extLst>
              <a:ext uri="{FF2B5EF4-FFF2-40B4-BE49-F238E27FC236}">
                <a16:creationId xmlns:a16="http://schemas.microsoft.com/office/drawing/2014/main" id="{B89F6F48-9AC3-4706-99A9-F1569736EE9A}"/>
              </a:ext>
            </a:extLst>
          </p:cNvPr>
          <p:cNvSpPr/>
          <p:nvPr/>
        </p:nvSpPr>
        <p:spPr>
          <a:xfrm>
            <a:off x="8959640" y="2084465"/>
            <a:ext cx="233150" cy="12410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椭圆 53">
            <a:extLst>
              <a:ext uri="{FF2B5EF4-FFF2-40B4-BE49-F238E27FC236}">
                <a16:creationId xmlns:a16="http://schemas.microsoft.com/office/drawing/2014/main" id="{EFA87463-34CA-4846-A171-9B2AA61D9DEC}"/>
              </a:ext>
            </a:extLst>
          </p:cNvPr>
          <p:cNvSpPr/>
          <p:nvPr/>
        </p:nvSpPr>
        <p:spPr>
          <a:xfrm>
            <a:off x="7840874" y="2704994"/>
            <a:ext cx="233150" cy="6205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椭圆 54">
            <a:extLst>
              <a:ext uri="{FF2B5EF4-FFF2-40B4-BE49-F238E27FC236}">
                <a16:creationId xmlns:a16="http://schemas.microsoft.com/office/drawing/2014/main" id="{290D8BEC-0004-409A-932D-D03DAE93295A}"/>
              </a:ext>
            </a:extLst>
          </p:cNvPr>
          <p:cNvSpPr/>
          <p:nvPr/>
        </p:nvSpPr>
        <p:spPr>
          <a:xfrm>
            <a:off x="2694215" y="2974504"/>
            <a:ext cx="360040" cy="5796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681">
            <a:extLst>
              <a:ext uri="{FF2B5EF4-FFF2-40B4-BE49-F238E27FC236}">
                <a16:creationId xmlns:a16="http://schemas.microsoft.com/office/drawing/2014/main" id="{50333BF3-F58D-4DEB-A372-5AD0179C373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4380" y="3750056"/>
            <a:ext cx="3724154" cy="2798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7" name="对象 56">
            <a:extLst>
              <a:ext uri="{FF2B5EF4-FFF2-40B4-BE49-F238E27FC236}">
                <a16:creationId xmlns:a16="http://schemas.microsoft.com/office/drawing/2014/main" id="{F507B4B4-A23A-419A-A1D0-5DBFE505CC47}"/>
              </a:ext>
            </a:extLst>
          </p:cNvPr>
          <p:cNvGraphicFramePr>
            <a:graphicFrameLocks noChangeAspect="1"/>
          </p:cNvGraphicFramePr>
          <p:nvPr>
            <p:extLst>
              <p:ext uri="{D42A27DB-BD31-4B8C-83A1-F6EECF244321}">
                <p14:modId xmlns:p14="http://schemas.microsoft.com/office/powerpoint/2010/main" val="2983052736"/>
              </p:ext>
            </p:extLst>
          </p:nvPr>
        </p:nvGraphicFramePr>
        <p:xfrm>
          <a:off x="2078720" y="2528230"/>
          <a:ext cx="355543" cy="452717"/>
        </p:xfrm>
        <a:graphic>
          <a:graphicData uri="http://schemas.openxmlformats.org/presentationml/2006/ole">
            <mc:AlternateContent xmlns:mc="http://schemas.openxmlformats.org/markup-compatibility/2006">
              <mc:Choice xmlns:v="urn:schemas-microsoft-com:vml" Requires="v">
                <p:oleObj spid="_x0000_s71777" name="Equation" r:id="rId20" imgW="266400" imgH="203040" progId="Equation.DSMT4">
                  <p:embed/>
                </p:oleObj>
              </mc:Choice>
              <mc:Fallback>
                <p:oleObj name="Equation" r:id="rId20" imgW="266400" imgH="203040" progId="Equation.DSMT4">
                  <p:embed/>
                  <p:pic>
                    <p:nvPicPr>
                      <p:cNvPr id="34" name="对象 33"/>
                      <p:cNvPicPr>
                        <a:picLocks noChangeAspect="1" noChangeArrowheads="1"/>
                      </p:cNvPicPr>
                      <p:nvPr/>
                    </p:nvPicPr>
                    <p:blipFill>
                      <a:blip r:embed="rId16"/>
                      <a:srcRect/>
                      <a:stretch>
                        <a:fillRect/>
                      </a:stretch>
                    </p:blipFill>
                    <p:spPr bwMode="auto">
                      <a:xfrm>
                        <a:off x="2078720" y="2528230"/>
                        <a:ext cx="355543" cy="452717"/>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58" name="TextBox 74">
                <a:extLst>
                  <a:ext uri="{FF2B5EF4-FFF2-40B4-BE49-F238E27FC236}">
                    <a16:creationId xmlns:a16="http://schemas.microsoft.com/office/drawing/2014/main" id="{F10A1D5E-7A2C-4A13-B46A-81CBB405569E}"/>
                  </a:ext>
                </a:extLst>
              </p:cNvPr>
              <p:cNvSpPr txBox="1"/>
              <p:nvPr/>
            </p:nvSpPr>
            <p:spPr>
              <a:xfrm>
                <a:off x="6326507" y="5865374"/>
                <a:ext cx="4606962" cy="49808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2000" b="1" dirty="0"/>
                  <a:t>在</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𝒕</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𝟎</m:t>
                    </m:r>
                  </m:oMath>
                </a14:m>
                <a:r>
                  <a:rPr lang="zh-CN" altLang="en-US" sz="2000" b="1" dirty="0"/>
                  <a:t>附近，</a:t>
                </a:r>
                <a14:m>
                  <m:oMath xmlns:m="http://schemas.openxmlformats.org/officeDocument/2006/math">
                    <m:r>
                      <a:rPr lang="en-US" altLang="zh-CN" sz="2000" b="1" i="1" smtClean="0">
                        <a:latin typeface="Cambria Math" panose="02040503050406030204" pitchFamily="18" charset="0"/>
                      </a:rPr>
                      <m:t>𝑨</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𝒕</m:t>
                        </m:r>
                      </m:e>
                    </m:d>
                    <m:r>
                      <a:rPr lang="en-US" altLang="zh-CN" sz="2000" b="1" i="1" smtClean="0">
                        <a:latin typeface="Cambria Math" panose="02040503050406030204" pitchFamily="18" charset="0"/>
                      </a:rPr>
                      <m:t>=</m:t>
                    </m:r>
                    <m:r>
                      <a:rPr lang="en-US" altLang="zh-CN" sz="2000" b="1" i="0" smtClean="0">
                        <a:latin typeface="Cambria Math" panose="02040503050406030204" pitchFamily="18" charset="0"/>
                      </a:rPr>
                      <m:t>𝐚𝐫𝐜𝐭𝐚𝐧</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𝒂𝒕</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𝒂𝒕</m:t>
                    </m:r>
                  </m:oMath>
                </a14:m>
                <a:endParaRPr lang="zh-CN" altLang="en-US" sz="2000" b="1" dirty="0">
                  <a:latin typeface="Times New Roman" panose="02020603050405020304" pitchFamily="18" charset="0"/>
                  <a:cs typeface="Times New Roman" panose="02020603050405020304" pitchFamily="18" charset="0"/>
                </a:endParaRPr>
              </a:p>
            </p:txBody>
          </p:sp>
        </mc:Choice>
        <mc:Fallback xmlns="">
          <p:sp>
            <p:nvSpPr>
              <p:cNvPr id="58" name="TextBox 74">
                <a:extLst>
                  <a:ext uri="{FF2B5EF4-FFF2-40B4-BE49-F238E27FC236}">
                    <a16:creationId xmlns:a16="http://schemas.microsoft.com/office/drawing/2014/main" id="{F10A1D5E-7A2C-4A13-B46A-81CBB405569E}"/>
                  </a:ext>
                </a:extLst>
              </p:cNvPr>
              <p:cNvSpPr txBox="1">
                <a:spLocks noRot="1" noChangeAspect="1" noMove="1" noResize="1" noEditPoints="1" noAdjustHandles="1" noChangeArrowheads="1" noChangeShapeType="1" noTextEdit="1"/>
              </p:cNvSpPr>
              <p:nvPr/>
            </p:nvSpPr>
            <p:spPr>
              <a:xfrm>
                <a:off x="6326507" y="5865374"/>
                <a:ext cx="4606962" cy="498085"/>
              </a:xfrm>
              <a:prstGeom prst="rect">
                <a:avLst/>
              </a:prstGeom>
              <a:blipFill>
                <a:blip r:embed="rId21"/>
                <a:stretch>
                  <a:fillRect l="-1319" b="-202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548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27</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Rectangle 2">
            <a:extLst>
              <a:ext uri="{FF2B5EF4-FFF2-40B4-BE49-F238E27FC236}">
                <a16:creationId xmlns:a16="http://schemas.microsoft.com/office/drawing/2014/main" id="{E86DEA90-B01F-40CB-AF4D-5713F1C6A529}"/>
              </a:ext>
            </a:extLst>
          </p:cNvPr>
          <p:cNvSpPr>
            <a:spLocks noChangeArrowheads="1"/>
          </p:cNvSpPr>
          <p:nvPr/>
        </p:nvSpPr>
        <p:spPr bwMode="auto">
          <a:xfrm>
            <a:off x="344256" y="839841"/>
            <a:ext cx="2208550" cy="523220"/>
          </a:xfrm>
          <a:prstGeom prst="rect">
            <a:avLst/>
          </a:prstGeom>
          <a:solidFill>
            <a:srgbClr val="008000"/>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kumimoji="1" lang="zh-CN" altLang="en-US" sz="2800" b="1" dirty="0">
                <a:solidFill>
                  <a:schemeClr val="bg1"/>
                </a:solidFill>
                <a:latin typeface="Times New Roman" pitchFamily="18" charset="0"/>
                <a:ea typeface="黑体" pitchFamily="49" charset="-122"/>
              </a:rPr>
              <a:t>卷积法步骤</a:t>
            </a:r>
          </a:p>
        </p:txBody>
      </p:sp>
      <p:sp>
        <p:nvSpPr>
          <p:cNvPr id="23" name="Text Box 3">
            <a:extLst>
              <a:ext uri="{FF2B5EF4-FFF2-40B4-BE49-F238E27FC236}">
                <a16:creationId xmlns:a16="http://schemas.microsoft.com/office/drawing/2014/main" id="{07027A7F-A724-402A-94A4-30D2F706AF5E}"/>
              </a:ext>
            </a:extLst>
          </p:cNvPr>
          <p:cNvSpPr txBox="1">
            <a:spLocks noChangeArrowheads="1"/>
          </p:cNvSpPr>
          <p:nvPr/>
        </p:nvSpPr>
        <p:spPr bwMode="auto">
          <a:xfrm>
            <a:off x="675354" y="1593382"/>
            <a:ext cx="8715436" cy="1319400"/>
          </a:xfrm>
          <a:prstGeom prst="rect">
            <a:avLst/>
          </a:prstGeom>
          <a:noFill/>
          <a:ln w="9525">
            <a:noFill/>
            <a:miter lim="800000"/>
            <a:headEnd/>
            <a:tailEnd/>
          </a:ln>
          <a:effectLst/>
        </p:spPr>
        <p:txBody>
          <a:bodyPr wrap="square">
            <a:spAutoFit/>
          </a:bodyPr>
          <a:lstStyle/>
          <a:p>
            <a:pPr>
              <a:lnSpc>
                <a:spcPct val="150000"/>
              </a:lnSpc>
              <a:spcBef>
                <a:spcPct val="50000"/>
              </a:spcBef>
            </a:pPr>
            <a:r>
              <a:rPr kumimoji="1" lang="zh-CN" altLang="en-US" sz="2400" b="1" dirty="0">
                <a:solidFill>
                  <a:srgbClr val="0000FF"/>
                </a:solidFill>
                <a:latin typeface="Times New Roman" pitchFamily="18" charset="0"/>
                <a:ea typeface="华文中宋" pitchFamily="2" charset="-122"/>
              </a:rPr>
              <a:t>例</a:t>
            </a:r>
            <a:r>
              <a:rPr kumimoji="1" lang="en-US" altLang="zh-CN" sz="2400" b="1" dirty="0">
                <a:solidFill>
                  <a:srgbClr val="0000FF"/>
                </a:solidFill>
                <a:latin typeface="Times New Roman" pitchFamily="18" charset="0"/>
                <a:ea typeface="华文中宋" pitchFamily="2" charset="-122"/>
              </a:rPr>
              <a:t>1</a:t>
            </a:r>
            <a:r>
              <a:rPr kumimoji="1" lang="zh-CN" altLang="en-US" sz="2400" b="1" dirty="0">
                <a:solidFill>
                  <a:srgbClr val="0000FF"/>
                </a:solidFill>
                <a:latin typeface="Times New Roman" pitchFamily="18" charset="0"/>
                <a:ea typeface="华文中宋" pitchFamily="2" charset="-122"/>
              </a:rPr>
              <a:t>：计算一小功率随动系统的跟踪误差。</a:t>
            </a:r>
            <a:endParaRPr kumimoji="1" lang="en-US" altLang="zh-CN" sz="2400" b="1" dirty="0">
              <a:solidFill>
                <a:srgbClr val="0000FF"/>
              </a:solidFill>
              <a:latin typeface="Times New Roman" pitchFamily="18" charset="0"/>
              <a:ea typeface="华文中宋" pitchFamily="2" charset="-122"/>
            </a:endParaRPr>
          </a:p>
          <a:p>
            <a:pPr>
              <a:lnSpc>
                <a:spcPct val="150000"/>
              </a:lnSpc>
              <a:spcBef>
                <a:spcPct val="50000"/>
              </a:spcBef>
            </a:pPr>
            <a:r>
              <a:rPr kumimoji="1" lang="zh-CN" altLang="en-US" sz="2400" b="1" dirty="0">
                <a:solidFill>
                  <a:srgbClr val="000000"/>
                </a:solidFill>
                <a:latin typeface="Times New Roman" pitchFamily="18" charset="0"/>
                <a:ea typeface="华文中宋" pitchFamily="2" charset="-122"/>
              </a:rPr>
              <a:t>      </a:t>
            </a:r>
          </a:p>
        </p:txBody>
      </p:sp>
      <p:graphicFrame>
        <p:nvGraphicFramePr>
          <p:cNvPr id="59" name="对象 58">
            <a:extLst>
              <a:ext uri="{FF2B5EF4-FFF2-40B4-BE49-F238E27FC236}">
                <a16:creationId xmlns:a16="http://schemas.microsoft.com/office/drawing/2014/main" id="{54695E27-5181-46B6-99BE-1A8EE4C6A4D1}"/>
              </a:ext>
            </a:extLst>
          </p:cNvPr>
          <p:cNvGraphicFramePr>
            <a:graphicFrameLocks noChangeAspect="1"/>
          </p:cNvGraphicFramePr>
          <p:nvPr>
            <p:extLst>
              <p:ext uri="{D42A27DB-BD31-4B8C-83A1-F6EECF244321}">
                <p14:modId xmlns:p14="http://schemas.microsoft.com/office/powerpoint/2010/main" val="246050860"/>
              </p:ext>
            </p:extLst>
          </p:nvPr>
        </p:nvGraphicFramePr>
        <p:xfrm>
          <a:off x="1005714" y="4835003"/>
          <a:ext cx="3571875" cy="561975"/>
        </p:xfrm>
        <a:graphic>
          <a:graphicData uri="http://schemas.openxmlformats.org/presentationml/2006/ole">
            <mc:AlternateContent xmlns:mc="http://schemas.openxmlformats.org/markup-compatibility/2006">
              <mc:Choice xmlns:v="urn:schemas-microsoft-com:vml" Requires="v">
                <p:oleObj spid="_x0000_s72766" name="Equation" r:id="rId5" imgW="1612800" imgH="253800" progId="Equation.DSMT4">
                  <p:embed/>
                </p:oleObj>
              </mc:Choice>
              <mc:Fallback>
                <p:oleObj name="Equation" r:id="rId5" imgW="1612800" imgH="253800" progId="Equation.DSMT4">
                  <p:embed/>
                  <p:pic>
                    <p:nvPicPr>
                      <p:cNvPr id="79" name="对象 78"/>
                      <p:cNvPicPr>
                        <a:picLocks noChangeAspect="1" noChangeArrowheads="1"/>
                      </p:cNvPicPr>
                      <p:nvPr/>
                    </p:nvPicPr>
                    <p:blipFill>
                      <a:blip r:embed="rId6"/>
                      <a:srcRect/>
                      <a:stretch>
                        <a:fillRect/>
                      </a:stretch>
                    </p:blipFill>
                    <p:spPr bwMode="auto">
                      <a:xfrm>
                        <a:off x="1005714" y="4835003"/>
                        <a:ext cx="3571875" cy="561975"/>
                      </a:xfrm>
                      <a:prstGeom prst="rect">
                        <a:avLst/>
                      </a:prstGeom>
                      <a:noFill/>
                    </p:spPr>
                  </p:pic>
                </p:oleObj>
              </mc:Fallback>
            </mc:AlternateContent>
          </a:graphicData>
        </a:graphic>
      </p:graphicFrame>
      <p:sp>
        <p:nvSpPr>
          <p:cNvPr id="60" name="TextBox 71">
            <a:extLst>
              <a:ext uri="{FF2B5EF4-FFF2-40B4-BE49-F238E27FC236}">
                <a16:creationId xmlns:a16="http://schemas.microsoft.com/office/drawing/2014/main" id="{9977C446-4BB0-4789-A848-61E076C3BDE8}"/>
              </a:ext>
            </a:extLst>
          </p:cNvPr>
          <p:cNvSpPr txBox="1"/>
          <p:nvPr/>
        </p:nvSpPr>
        <p:spPr>
          <a:xfrm>
            <a:off x="357157" y="2348880"/>
            <a:ext cx="8047095" cy="114185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2400" b="1" dirty="0"/>
              <a:t>从 </a:t>
            </a:r>
            <a:r>
              <a:rPr lang="en-US" altLang="zh-CN" sz="2400" b="1" dirty="0"/>
              <a:t>     </a:t>
            </a:r>
            <a:r>
              <a:rPr lang="zh-CN" altLang="en-US" sz="2400" b="1" dirty="0"/>
              <a:t>到</a:t>
            </a:r>
            <a:r>
              <a:rPr lang="en-US" altLang="zh-CN" sz="2400" b="1" i="1" dirty="0">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t</a:t>
            </a:r>
            <a:r>
              <a:rPr lang="en-US" altLang="zh-CN" sz="2400" b="1" dirty="0">
                <a:latin typeface="Times New Roman" panose="02020603050405020304" pitchFamily="18" charset="0"/>
                <a:cs typeface="Times New Roman" panose="02020603050405020304" pitchFamily="18" charset="0"/>
              </a:rPr>
              <a:t>)</a:t>
            </a:r>
            <a:r>
              <a:rPr lang="zh-CN" altLang="en-US" sz="2400" b="1" dirty="0"/>
              <a:t>的脉冲响应（利用</a:t>
            </a:r>
            <a:r>
              <a:rPr lang="en-US" altLang="zh-CN" sz="2400" b="1" dirty="0"/>
              <a:t>MATLAB</a:t>
            </a:r>
            <a:r>
              <a:rPr lang="zh-CN" altLang="en-US" sz="2400" b="1" dirty="0"/>
              <a:t>中相关的函数计算）</a:t>
            </a:r>
            <a:endParaRPr lang="en-US" altLang="zh-CN" sz="2400" b="1" dirty="0"/>
          </a:p>
          <a:p>
            <a:pPr>
              <a:lnSpc>
                <a:spcPct val="150000"/>
              </a:lnSpc>
            </a:pPr>
            <a:r>
              <a:rPr lang="zh-CN" altLang="en-US" sz="2400" b="1" dirty="0"/>
              <a:t>脉冲宽度为</a:t>
            </a:r>
            <a:r>
              <a:rPr lang="en-US" altLang="zh-CN" sz="2400" b="1" dirty="0">
                <a:latin typeface="Times New Roman" panose="02020603050405020304" pitchFamily="18" charset="0"/>
                <a:cs typeface="Times New Roman" panose="02020603050405020304" pitchFamily="18" charset="0"/>
              </a:rPr>
              <a:t>0.01s</a:t>
            </a:r>
            <a:r>
              <a:rPr lang="zh-CN" altLang="en-US" sz="2400" b="1" dirty="0"/>
              <a:t>。</a:t>
            </a:r>
          </a:p>
        </p:txBody>
      </p:sp>
      <p:graphicFrame>
        <p:nvGraphicFramePr>
          <p:cNvPr id="61" name="对象 60">
            <a:extLst>
              <a:ext uri="{FF2B5EF4-FFF2-40B4-BE49-F238E27FC236}">
                <a16:creationId xmlns:a16="http://schemas.microsoft.com/office/drawing/2014/main" id="{46616F07-BC35-454F-96B8-854D48E35BE1}"/>
              </a:ext>
            </a:extLst>
          </p:cNvPr>
          <p:cNvGraphicFramePr>
            <a:graphicFrameLocks noChangeAspect="1"/>
          </p:cNvGraphicFramePr>
          <p:nvPr>
            <p:extLst>
              <p:ext uri="{D42A27DB-BD31-4B8C-83A1-F6EECF244321}">
                <p14:modId xmlns:p14="http://schemas.microsoft.com/office/powerpoint/2010/main" val="1100225239"/>
              </p:ext>
            </p:extLst>
          </p:nvPr>
        </p:nvGraphicFramePr>
        <p:xfrm>
          <a:off x="748074" y="2484945"/>
          <a:ext cx="623889" cy="457200"/>
        </p:xfrm>
        <a:graphic>
          <a:graphicData uri="http://schemas.openxmlformats.org/presentationml/2006/ole">
            <mc:AlternateContent xmlns:mc="http://schemas.openxmlformats.org/markup-compatibility/2006">
              <mc:Choice xmlns:v="urn:schemas-microsoft-com:vml" Requires="v">
                <p:oleObj spid="_x0000_s72767" name="Equation" r:id="rId7" imgW="266400" imgH="203040" progId="Equation.DSMT4">
                  <p:embed/>
                </p:oleObj>
              </mc:Choice>
              <mc:Fallback>
                <p:oleObj name="Equation" r:id="rId7" imgW="266400" imgH="203040" progId="Equation.DSMT4">
                  <p:embed/>
                  <p:pic>
                    <p:nvPicPr>
                      <p:cNvPr id="16" name="对象 15"/>
                      <p:cNvPicPr>
                        <a:picLocks noChangeAspect="1" noChangeArrowheads="1"/>
                      </p:cNvPicPr>
                      <p:nvPr/>
                    </p:nvPicPr>
                    <p:blipFill>
                      <a:blip r:embed="rId8"/>
                      <a:srcRect/>
                      <a:stretch>
                        <a:fillRect/>
                      </a:stretch>
                    </p:blipFill>
                    <p:spPr bwMode="auto">
                      <a:xfrm>
                        <a:off x="748074" y="2484945"/>
                        <a:ext cx="623889"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12">
            <a:extLst>
              <a:ext uri="{FF2B5EF4-FFF2-40B4-BE49-F238E27FC236}">
                <a16:creationId xmlns:a16="http://schemas.microsoft.com/office/drawing/2014/main" id="{CB87C457-2868-44ED-9F6B-B71865508AD9}"/>
              </a:ext>
            </a:extLst>
          </p:cNvPr>
          <p:cNvGraphicFramePr>
            <a:graphicFrameLocks noChangeAspect="1"/>
          </p:cNvGraphicFramePr>
          <p:nvPr>
            <p:extLst>
              <p:ext uri="{D42A27DB-BD31-4B8C-83A1-F6EECF244321}">
                <p14:modId xmlns:p14="http://schemas.microsoft.com/office/powerpoint/2010/main" val="791227587"/>
              </p:ext>
            </p:extLst>
          </p:nvPr>
        </p:nvGraphicFramePr>
        <p:xfrm>
          <a:off x="1158141" y="5505796"/>
          <a:ext cx="3255962" cy="841375"/>
        </p:xfrm>
        <a:graphic>
          <a:graphicData uri="http://schemas.openxmlformats.org/presentationml/2006/ole">
            <mc:AlternateContent xmlns:mc="http://schemas.openxmlformats.org/markup-compatibility/2006">
              <mc:Choice xmlns:v="urn:schemas-microsoft-com:vml" Requires="v">
                <p:oleObj spid="_x0000_s72768" name="Equation" r:id="rId9" imgW="1726920" imgH="431640" progId="Equation.DSMT4">
                  <p:embed/>
                </p:oleObj>
              </mc:Choice>
              <mc:Fallback>
                <p:oleObj name="Equation" r:id="rId9" imgW="1726920" imgH="431640" progId="Equation.DSMT4">
                  <p:embed/>
                  <p:pic>
                    <p:nvPicPr>
                      <p:cNvPr id="17" name="Object 12"/>
                      <p:cNvPicPr>
                        <a:picLocks noChangeAspect="1" noChangeArrowheads="1"/>
                      </p:cNvPicPr>
                      <p:nvPr/>
                    </p:nvPicPr>
                    <p:blipFill>
                      <a:blip r:embed="rId10"/>
                      <a:srcRect/>
                      <a:stretch>
                        <a:fillRect/>
                      </a:stretch>
                    </p:blipFill>
                    <p:spPr bwMode="auto">
                      <a:xfrm>
                        <a:off x="1158141" y="5505796"/>
                        <a:ext cx="3255962"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3" name="组合 62">
            <a:extLst>
              <a:ext uri="{FF2B5EF4-FFF2-40B4-BE49-F238E27FC236}">
                <a16:creationId xmlns:a16="http://schemas.microsoft.com/office/drawing/2014/main" id="{230BC11B-E217-4BCE-81F8-08369169B56D}"/>
              </a:ext>
            </a:extLst>
          </p:cNvPr>
          <p:cNvGrpSpPr/>
          <p:nvPr/>
        </p:nvGrpSpPr>
        <p:grpSpPr>
          <a:xfrm>
            <a:off x="869883" y="3610867"/>
            <a:ext cx="4000528" cy="1072871"/>
            <a:chOff x="4860032" y="3141898"/>
            <a:chExt cx="4000528" cy="1072871"/>
          </a:xfrm>
        </p:grpSpPr>
        <p:grpSp>
          <p:nvGrpSpPr>
            <p:cNvPr id="64" name="组合 63">
              <a:extLst>
                <a:ext uri="{FF2B5EF4-FFF2-40B4-BE49-F238E27FC236}">
                  <a16:creationId xmlns:a16="http://schemas.microsoft.com/office/drawing/2014/main" id="{03972090-F511-409C-8F66-731625FBD13F}"/>
                </a:ext>
              </a:extLst>
            </p:cNvPr>
            <p:cNvGrpSpPr/>
            <p:nvPr/>
          </p:nvGrpSpPr>
          <p:grpSpPr>
            <a:xfrm>
              <a:off x="4860032" y="3199106"/>
              <a:ext cx="4000528" cy="1015663"/>
              <a:chOff x="4860032" y="3697950"/>
              <a:chExt cx="4000528" cy="1015663"/>
            </a:xfrm>
          </p:grpSpPr>
          <p:grpSp>
            <p:nvGrpSpPr>
              <p:cNvPr id="66" name="组合 65">
                <a:extLst>
                  <a:ext uri="{FF2B5EF4-FFF2-40B4-BE49-F238E27FC236}">
                    <a16:creationId xmlns:a16="http://schemas.microsoft.com/office/drawing/2014/main" id="{3FDA5057-B8D7-42B0-B2A0-072CCF52BF46}"/>
                  </a:ext>
                </a:extLst>
              </p:cNvPr>
              <p:cNvGrpSpPr/>
              <p:nvPr/>
            </p:nvGrpSpPr>
            <p:grpSpPr>
              <a:xfrm>
                <a:off x="4860032" y="3697950"/>
                <a:ext cx="4000528" cy="1015663"/>
                <a:chOff x="4860032" y="3697950"/>
                <a:chExt cx="4000528" cy="1015663"/>
              </a:xfrm>
            </p:grpSpPr>
            <p:sp>
              <p:nvSpPr>
                <p:cNvPr id="68" name="TextBox 72">
                  <a:extLst>
                    <a:ext uri="{FF2B5EF4-FFF2-40B4-BE49-F238E27FC236}">
                      <a16:creationId xmlns:a16="http://schemas.microsoft.com/office/drawing/2014/main" id="{91909CCA-64B1-4161-A893-E1B8C266847D}"/>
                    </a:ext>
                  </a:extLst>
                </p:cNvPr>
                <p:cNvSpPr txBox="1"/>
                <p:nvPr/>
              </p:nvSpPr>
              <p:spPr>
                <a:xfrm>
                  <a:off x="4860032" y="3697950"/>
                  <a:ext cx="4000528" cy="1015663"/>
                </a:xfrm>
                <a:prstGeom prst="rect">
                  <a:avLst/>
                </a:prstGeom>
                <a:noFill/>
              </p:spPr>
              <p:txBody>
                <a:bodyPr wrap="square" rtlCol="0">
                  <a:spAutoFit/>
                </a:bodyPr>
                <a:lstStyle/>
                <a:p>
                  <a:endParaRPr lang="en-US" altLang="zh-CN" sz="2000" b="1" dirty="0"/>
                </a:p>
                <a:p>
                  <a:r>
                    <a:rPr lang="zh-CN" altLang="en-US" sz="2000" b="1" dirty="0"/>
                    <a:t>当             ，即                  时脉冲响应为零。</a:t>
                  </a:r>
                </a:p>
              </p:txBody>
            </p:sp>
            <p:graphicFrame>
              <p:nvGraphicFramePr>
                <p:cNvPr id="69" name="对象 68">
                  <a:extLst>
                    <a:ext uri="{FF2B5EF4-FFF2-40B4-BE49-F238E27FC236}">
                      <a16:creationId xmlns:a16="http://schemas.microsoft.com/office/drawing/2014/main" id="{9631DFB0-D8EC-4CF5-817E-2D50B0A4F9B0}"/>
                    </a:ext>
                  </a:extLst>
                </p:cNvPr>
                <p:cNvGraphicFramePr>
                  <a:graphicFrameLocks noChangeAspect="1"/>
                </p:cNvGraphicFramePr>
                <p:nvPr>
                  <p:extLst>
                    <p:ext uri="{D42A27DB-BD31-4B8C-83A1-F6EECF244321}">
                      <p14:modId xmlns:p14="http://schemas.microsoft.com/office/powerpoint/2010/main" val="4165807255"/>
                    </p:ext>
                  </p:extLst>
                </p:nvPr>
              </p:nvGraphicFramePr>
              <p:xfrm>
                <a:off x="6652281" y="4006792"/>
                <a:ext cx="1187450" cy="369887"/>
              </p:xfrm>
              <a:graphic>
                <a:graphicData uri="http://schemas.openxmlformats.org/presentationml/2006/ole">
                  <mc:AlternateContent xmlns:mc="http://schemas.openxmlformats.org/markup-compatibility/2006">
                    <mc:Choice xmlns:v="urn:schemas-microsoft-com:vml" Requires="v">
                      <p:oleObj spid="_x0000_s72769" name="Equation" r:id="rId11" imgW="571320" imgH="177480" progId="Equation.DSMT4">
                        <p:embed/>
                      </p:oleObj>
                    </mc:Choice>
                    <mc:Fallback>
                      <p:oleObj name="Equation" r:id="rId11" imgW="571320" imgH="177480" progId="Equation.DSMT4">
                        <p:embed/>
                        <p:pic>
                          <p:nvPicPr>
                            <p:cNvPr id="75" name="对象 74"/>
                            <p:cNvPicPr>
                              <a:picLocks noChangeAspect="1" noChangeArrowheads="1"/>
                            </p:cNvPicPr>
                            <p:nvPr/>
                          </p:nvPicPr>
                          <p:blipFill>
                            <a:blip r:embed="rId12"/>
                            <a:srcRect/>
                            <a:stretch>
                              <a:fillRect/>
                            </a:stretch>
                          </p:blipFill>
                          <p:spPr bwMode="auto">
                            <a:xfrm>
                              <a:off x="6652281" y="4006792"/>
                              <a:ext cx="1187450"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7" name="对象 66">
                <a:extLst>
                  <a:ext uri="{FF2B5EF4-FFF2-40B4-BE49-F238E27FC236}">
                    <a16:creationId xmlns:a16="http://schemas.microsoft.com/office/drawing/2014/main" id="{488278E8-5D9E-42E8-B18D-72987481CB88}"/>
                  </a:ext>
                </a:extLst>
              </p:cNvPr>
              <p:cNvGraphicFramePr>
                <a:graphicFrameLocks noChangeAspect="1"/>
              </p:cNvGraphicFramePr>
              <p:nvPr>
                <p:extLst>
                  <p:ext uri="{D42A27DB-BD31-4B8C-83A1-F6EECF244321}">
                    <p14:modId xmlns:p14="http://schemas.microsoft.com/office/powerpoint/2010/main" val="290426621"/>
                  </p:ext>
                </p:extLst>
              </p:nvPr>
            </p:nvGraphicFramePr>
            <p:xfrm>
              <a:off x="5214455" y="4017208"/>
              <a:ext cx="881767" cy="357190"/>
            </p:xfrm>
            <a:graphic>
              <a:graphicData uri="http://schemas.openxmlformats.org/presentationml/2006/ole">
                <mc:AlternateContent xmlns:mc="http://schemas.openxmlformats.org/markup-compatibility/2006">
                  <mc:Choice xmlns:v="urn:schemas-microsoft-com:vml" Requires="v">
                    <p:oleObj spid="_x0000_s72770" name="Equation" r:id="rId13" imgW="457200" imgH="177480" progId="Equation.DSMT4">
                      <p:embed/>
                    </p:oleObj>
                  </mc:Choice>
                  <mc:Fallback>
                    <p:oleObj name="Equation" r:id="rId13" imgW="457200" imgH="177480" progId="Equation.DSMT4">
                      <p:embed/>
                      <p:pic>
                        <p:nvPicPr>
                          <p:cNvPr id="77" name="对象 7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4455" y="4017208"/>
                            <a:ext cx="881767" cy="357190"/>
                          </a:xfrm>
                          <a:prstGeom prst="rect">
                            <a:avLst/>
                          </a:prstGeom>
                          <a:noFill/>
                        </p:spPr>
                      </p:pic>
                    </p:oleObj>
                  </mc:Fallback>
                </mc:AlternateContent>
              </a:graphicData>
            </a:graphic>
          </p:graphicFrame>
        </p:grpSp>
        <p:graphicFrame>
          <p:nvGraphicFramePr>
            <p:cNvPr id="65" name="对象 64">
              <a:extLst>
                <a:ext uri="{FF2B5EF4-FFF2-40B4-BE49-F238E27FC236}">
                  <a16:creationId xmlns:a16="http://schemas.microsoft.com/office/drawing/2014/main" id="{D3896E6B-BEA6-4ECD-A0A6-0BB36263B222}"/>
                </a:ext>
              </a:extLst>
            </p:cNvPr>
            <p:cNvGraphicFramePr>
              <a:graphicFrameLocks noChangeAspect="1"/>
            </p:cNvGraphicFramePr>
            <p:nvPr>
              <p:extLst>
                <p:ext uri="{D42A27DB-BD31-4B8C-83A1-F6EECF244321}">
                  <p14:modId xmlns:p14="http://schemas.microsoft.com/office/powerpoint/2010/main" val="2123231560"/>
                </p:ext>
              </p:extLst>
            </p:nvPr>
          </p:nvGraphicFramePr>
          <p:xfrm>
            <a:off x="4936465" y="3141898"/>
            <a:ext cx="1371600" cy="369888"/>
          </p:xfrm>
          <a:graphic>
            <a:graphicData uri="http://schemas.openxmlformats.org/presentationml/2006/ole">
              <mc:AlternateContent xmlns:mc="http://schemas.openxmlformats.org/markup-compatibility/2006">
                <mc:Choice xmlns:v="urn:schemas-microsoft-com:vml" Requires="v">
                  <p:oleObj spid="_x0000_s72771" name="Equation" r:id="rId15" imgW="660240" imgH="177480" progId="Equation.DSMT4">
                    <p:embed/>
                  </p:oleObj>
                </mc:Choice>
                <mc:Fallback>
                  <p:oleObj name="Equation" r:id="rId15" imgW="660240" imgH="177480" progId="Equation.DSMT4">
                    <p:embed/>
                    <p:pic>
                      <p:nvPicPr>
                        <p:cNvPr id="20" name="对象 19"/>
                        <p:cNvPicPr>
                          <a:picLocks noChangeAspect="1" noChangeArrowheads="1"/>
                        </p:cNvPicPr>
                        <p:nvPr/>
                      </p:nvPicPr>
                      <p:blipFill>
                        <a:blip r:embed="rId16"/>
                        <a:srcRect/>
                        <a:stretch>
                          <a:fillRect/>
                        </a:stretch>
                      </p:blipFill>
                      <p:spPr bwMode="auto">
                        <a:xfrm>
                          <a:off x="4936465" y="3141898"/>
                          <a:ext cx="1371600"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70" name="图片 69">
            <a:extLst>
              <a:ext uri="{FF2B5EF4-FFF2-40B4-BE49-F238E27FC236}">
                <a16:creationId xmlns:a16="http://schemas.microsoft.com/office/drawing/2014/main" id="{AE211888-D84C-49E7-8810-F7DEE2F3C070}"/>
              </a:ext>
            </a:extLst>
          </p:cNvPr>
          <p:cNvPicPr>
            <a:picLocks noChangeAspect="1"/>
          </p:cNvPicPr>
          <p:nvPr/>
        </p:nvPicPr>
        <p:blipFill>
          <a:blip r:embed="rId17"/>
          <a:stretch>
            <a:fillRect/>
          </a:stretch>
        </p:blipFill>
        <p:spPr>
          <a:xfrm>
            <a:off x="6095482" y="2983560"/>
            <a:ext cx="5285675" cy="3363611"/>
          </a:xfrm>
          <a:prstGeom prst="rect">
            <a:avLst/>
          </a:prstGeom>
        </p:spPr>
      </p:pic>
    </p:spTree>
    <p:extLst>
      <p:ext uri="{BB962C8B-B14F-4D97-AF65-F5344CB8AC3E}">
        <p14:creationId xmlns:p14="http://schemas.microsoft.com/office/powerpoint/2010/main" val="69269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28</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5" name="组合 24">
            <a:extLst>
              <a:ext uri="{FF2B5EF4-FFF2-40B4-BE49-F238E27FC236}">
                <a16:creationId xmlns:a16="http://schemas.microsoft.com/office/drawing/2014/main" id="{34D589EB-CDCB-4475-B9FD-5D2CB0F43F4B}"/>
              </a:ext>
            </a:extLst>
          </p:cNvPr>
          <p:cNvGrpSpPr/>
          <p:nvPr/>
        </p:nvGrpSpPr>
        <p:grpSpPr>
          <a:xfrm>
            <a:off x="2702178" y="1587383"/>
            <a:ext cx="6786610" cy="626210"/>
            <a:chOff x="928662" y="1921177"/>
            <a:chExt cx="6786610" cy="626210"/>
          </a:xfrm>
        </p:grpSpPr>
        <p:sp>
          <p:nvSpPr>
            <p:cNvPr id="26" name="TextBox 17">
              <a:extLst>
                <a:ext uri="{FF2B5EF4-FFF2-40B4-BE49-F238E27FC236}">
                  <a16:creationId xmlns:a16="http://schemas.microsoft.com/office/drawing/2014/main" id="{2A6F0AF3-AF59-4E2E-98A1-4C0106BC2362}"/>
                </a:ext>
              </a:extLst>
            </p:cNvPr>
            <p:cNvSpPr txBox="1"/>
            <p:nvPr/>
          </p:nvSpPr>
          <p:spPr>
            <a:xfrm>
              <a:off x="928662" y="1921177"/>
              <a:ext cx="6786610" cy="57624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2400" b="1" dirty="0"/>
                <a:t>计算  </a:t>
              </a:r>
              <a:r>
                <a:rPr lang="en-US" altLang="zh-CN" sz="2400" b="1" dirty="0"/>
                <a:t>     </a:t>
              </a:r>
              <a:r>
                <a:rPr lang="zh-CN" altLang="en-US" sz="2400" b="1" dirty="0"/>
                <a:t>和        的卷积，</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16</a:t>
              </a:r>
              <a:r>
                <a:rPr lang="zh-CN" altLang="en-US" sz="2400" b="1" dirty="0"/>
                <a:t>。</a:t>
              </a:r>
            </a:p>
          </p:txBody>
        </p:sp>
        <p:graphicFrame>
          <p:nvGraphicFramePr>
            <p:cNvPr id="27" name="对象 26">
              <a:extLst>
                <a:ext uri="{FF2B5EF4-FFF2-40B4-BE49-F238E27FC236}">
                  <a16:creationId xmlns:a16="http://schemas.microsoft.com/office/drawing/2014/main" id="{7AFD70CC-2887-4FA6-AE60-FEE43F12BC67}"/>
                </a:ext>
              </a:extLst>
            </p:cNvPr>
            <p:cNvGraphicFramePr>
              <a:graphicFrameLocks noChangeAspect="1"/>
            </p:cNvGraphicFramePr>
            <p:nvPr/>
          </p:nvGraphicFramePr>
          <p:xfrm>
            <a:off x="1643042" y="1975711"/>
            <a:ext cx="685805" cy="571504"/>
          </p:xfrm>
          <a:graphic>
            <a:graphicData uri="http://schemas.openxmlformats.org/presentationml/2006/ole">
              <mc:AlternateContent xmlns:mc="http://schemas.openxmlformats.org/markup-compatibility/2006">
                <mc:Choice xmlns:v="urn:schemas-microsoft-com:vml" Requires="v">
                  <p:oleObj spid="_x0000_s73748" name="Equation" r:id="rId5" imgW="304560" imgH="253800" progId="Equation.DSMT4">
                    <p:embed/>
                  </p:oleObj>
                </mc:Choice>
                <mc:Fallback>
                  <p:oleObj name="Equation" r:id="rId5" imgW="304560" imgH="253800" progId="Equation.DSMT4">
                    <p:embed/>
                    <p:pic>
                      <p:nvPicPr>
                        <p:cNvPr id="19" name="对象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42" y="1975711"/>
                          <a:ext cx="685805"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a:extLst>
                <a:ext uri="{FF2B5EF4-FFF2-40B4-BE49-F238E27FC236}">
                  <a16:creationId xmlns:a16="http://schemas.microsoft.com/office/drawing/2014/main" id="{CFEE5DA9-45E9-431D-ABCD-4F909FD48DD0}"/>
                </a:ext>
              </a:extLst>
            </p:cNvPr>
            <p:cNvGraphicFramePr>
              <a:graphicFrameLocks noChangeAspect="1"/>
            </p:cNvGraphicFramePr>
            <p:nvPr>
              <p:extLst>
                <p:ext uri="{D42A27DB-BD31-4B8C-83A1-F6EECF244321}">
                  <p14:modId xmlns:p14="http://schemas.microsoft.com/office/powerpoint/2010/main" val="1046864338"/>
                </p:ext>
              </p:extLst>
            </p:nvPr>
          </p:nvGraphicFramePr>
          <p:xfrm>
            <a:off x="2477644" y="2004169"/>
            <a:ext cx="708030" cy="543218"/>
          </p:xfrm>
          <a:graphic>
            <a:graphicData uri="http://schemas.openxmlformats.org/presentationml/2006/ole">
              <mc:AlternateContent xmlns:mc="http://schemas.openxmlformats.org/markup-compatibility/2006">
                <mc:Choice xmlns:v="urn:schemas-microsoft-com:vml" Requires="v">
                  <p:oleObj spid="_x0000_s73749" name="Equation" r:id="rId7" imgW="368280" imgH="253800" progId="Equation.DSMT4">
                    <p:embed/>
                  </p:oleObj>
                </mc:Choice>
                <mc:Fallback>
                  <p:oleObj name="Equation" r:id="rId7" imgW="368280" imgH="253800" progId="Equation.DSMT4">
                    <p:embed/>
                    <p:pic>
                      <p:nvPicPr>
                        <p:cNvPr id="20" name="对象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7644" y="2004169"/>
                          <a:ext cx="708030" cy="543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29" name="Picture 109">
            <a:extLst>
              <a:ext uri="{FF2B5EF4-FFF2-40B4-BE49-F238E27FC236}">
                <a16:creationId xmlns:a16="http://schemas.microsoft.com/office/drawing/2014/main" id="{B86AB6C3-6DC5-4CFF-85FF-894294A4C9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047" y="2420888"/>
            <a:ext cx="5381728" cy="3514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115">
            <a:extLst>
              <a:ext uri="{FF2B5EF4-FFF2-40B4-BE49-F238E27FC236}">
                <a16:creationId xmlns:a16="http://schemas.microsoft.com/office/drawing/2014/main" id="{1D7BBD2B-6502-4141-9E31-A907E9F79DF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5459" y="2218249"/>
            <a:ext cx="4937836" cy="3557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矩形 30">
            <a:extLst>
              <a:ext uri="{FF2B5EF4-FFF2-40B4-BE49-F238E27FC236}">
                <a16:creationId xmlns:a16="http://schemas.microsoft.com/office/drawing/2014/main" id="{8E33DF07-749A-49BD-9C23-6EEE7830DB32}"/>
              </a:ext>
            </a:extLst>
          </p:cNvPr>
          <p:cNvSpPr/>
          <p:nvPr/>
        </p:nvSpPr>
        <p:spPr>
          <a:xfrm>
            <a:off x="6010610" y="5759142"/>
            <a:ext cx="5549629"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dirty="0"/>
              <a:t>卷积法可以计算包含瞬态误差在内的跟踪误差，该图曲线包含位置阶跃作用下的瞬态误差。</a:t>
            </a:r>
          </a:p>
        </p:txBody>
      </p:sp>
      <p:sp>
        <p:nvSpPr>
          <p:cNvPr id="32" name="矩形 31">
            <a:extLst>
              <a:ext uri="{FF2B5EF4-FFF2-40B4-BE49-F238E27FC236}">
                <a16:creationId xmlns:a16="http://schemas.microsoft.com/office/drawing/2014/main" id="{BB7955EB-E291-4C11-8E6E-8E9157F2510B}"/>
              </a:ext>
            </a:extLst>
          </p:cNvPr>
          <p:cNvSpPr/>
          <p:nvPr/>
        </p:nvSpPr>
        <p:spPr>
          <a:xfrm>
            <a:off x="1438067" y="5909249"/>
            <a:ext cx="266429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dirty="0"/>
              <a:t>跟踪误差中的稳态部分。</a:t>
            </a:r>
          </a:p>
        </p:txBody>
      </p:sp>
      <p:sp>
        <p:nvSpPr>
          <p:cNvPr id="33" name="Rectangle 2">
            <a:extLst>
              <a:ext uri="{FF2B5EF4-FFF2-40B4-BE49-F238E27FC236}">
                <a16:creationId xmlns:a16="http://schemas.microsoft.com/office/drawing/2014/main" id="{F5B6994E-ABF0-4F84-B78D-9B92FAE176D7}"/>
              </a:ext>
            </a:extLst>
          </p:cNvPr>
          <p:cNvSpPr>
            <a:spLocks noChangeArrowheads="1"/>
          </p:cNvSpPr>
          <p:nvPr/>
        </p:nvSpPr>
        <p:spPr bwMode="auto">
          <a:xfrm>
            <a:off x="3215898" y="820567"/>
            <a:ext cx="4008750" cy="523220"/>
          </a:xfrm>
          <a:prstGeom prst="rect">
            <a:avLst/>
          </a:prstGeom>
          <a:solidFill>
            <a:srgbClr val="008000"/>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kumimoji="1" lang="zh-CN" altLang="en-US" sz="2800" b="1" dirty="0">
                <a:solidFill>
                  <a:schemeClr val="bg1"/>
                </a:solidFill>
                <a:latin typeface="Times New Roman" pitchFamily="18" charset="0"/>
                <a:ea typeface="黑体" pitchFamily="49" charset="-122"/>
              </a:rPr>
              <a:t>卷积法</a:t>
            </a:r>
          </a:p>
        </p:txBody>
      </p:sp>
    </p:spTree>
    <p:extLst>
      <p:ext uri="{BB962C8B-B14F-4D97-AF65-F5344CB8AC3E}">
        <p14:creationId xmlns:p14="http://schemas.microsoft.com/office/powerpoint/2010/main" val="192693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29</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组合 20">
            <a:extLst>
              <a:ext uri="{FF2B5EF4-FFF2-40B4-BE49-F238E27FC236}">
                <a16:creationId xmlns:a16="http://schemas.microsoft.com/office/drawing/2014/main" id="{15C7A58E-6803-4929-BD03-2F77386A526C}"/>
              </a:ext>
            </a:extLst>
          </p:cNvPr>
          <p:cNvGrpSpPr/>
          <p:nvPr/>
        </p:nvGrpSpPr>
        <p:grpSpPr>
          <a:xfrm>
            <a:off x="214282" y="1857364"/>
            <a:ext cx="8715436" cy="1546236"/>
            <a:chOff x="142844" y="2285992"/>
            <a:chExt cx="8715436" cy="1546236"/>
          </a:xfrm>
        </p:grpSpPr>
        <p:sp>
          <p:nvSpPr>
            <p:cNvPr id="23" name="Text Box 3">
              <a:extLst>
                <a:ext uri="{FF2B5EF4-FFF2-40B4-BE49-F238E27FC236}">
                  <a16:creationId xmlns:a16="http://schemas.microsoft.com/office/drawing/2014/main" id="{61CBF06A-4E9C-4A90-8993-0ECA742A5C31}"/>
                </a:ext>
              </a:extLst>
            </p:cNvPr>
            <p:cNvSpPr txBox="1">
              <a:spLocks noChangeArrowheads="1"/>
            </p:cNvSpPr>
            <p:nvPr/>
          </p:nvSpPr>
          <p:spPr bwMode="auto">
            <a:xfrm>
              <a:off x="142844" y="2285992"/>
              <a:ext cx="8715436" cy="1384995"/>
            </a:xfrm>
            <a:prstGeom prst="rect">
              <a:avLst/>
            </a:prstGeom>
            <a:noFill/>
            <a:ln w="9525">
              <a:noFill/>
              <a:miter lim="800000"/>
              <a:headEnd/>
              <a:tailEnd/>
            </a:ln>
            <a:effectLst/>
          </p:spPr>
          <p:txBody>
            <a:bodyPr wrap="square">
              <a:spAutoFit/>
            </a:bodyPr>
            <a:lstStyle/>
            <a:p>
              <a:pPr>
                <a:lnSpc>
                  <a:spcPct val="150000"/>
                </a:lnSpc>
                <a:spcBef>
                  <a:spcPct val="50000"/>
                </a:spcBef>
              </a:pPr>
              <a:r>
                <a:rPr kumimoji="1" lang="zh-CN" altLang="en-US" sz="2400" b="1" dirty="0">
                  <a:solidFill>
                    <a:srgbClr val="0000FF"/>
                  </a:solidFill>
                  <a:latin typeface="Times New Roman" pitchFamily="18" charset="0"/>
                  <a:ea typeface="华文中宋" pitchFamily="2" charset="-122"/>
                </a:rPr>
                <a:t>例</a:t>
              </a:r>
              <a:r>
                <a:rPr kumimoji="1" lang="en-US" altLang="zh-CN" sz="2400" b="1" dirty="0">
                  <a:solidFill>
                    <a:srgbClr val="0000FF"/>
                  </a:solidFill>
                  <a:latin typeface="Times New Roman" pitchFamily="18" charset="0"/>
                  <a:ea typeface="华文中宋" pitchFamily="2" charset="-122"/>
                </a:rPr>
                <a:t>2</a:t>
              </a:r>
              <a:r>
                <a:rPr kumimoji="1" lang="zh-CN" altLang="en-US" sz="2400" b="1" dirty="0">
                  <a:solidFill>
                    <a:srgbClr val="0000FF"/>
                  </a:solidFill>
                  <a:latin typeface="Times New Roman" pitchFamily="18" charset="0"/>
                  <a:ea typeface="华文中宋" pitchFamily="2" charset="-122"/>
                </a:rPr>
                <a:t>：计算一小功率随动系统的跟踪误差（查表法） 。</a:t>
              </a:r>
              <a:endParaRPr kumimoji="1" lang="en-US" altLang="zh-CN" sz="2400" b="1" dirty="0">
                <a:solidFill>
                  <a:srgbClr val="0000FF"/>
                </a:solidFill>
                <a:latin typeface="Times New Roman" pitchFamily="18" charset="0"/>
                <a:ea typeface="华文中宋" pitchFamily="2" charset="-122"/>
              </a:endParaRPr>
            </a:p>
            <a:p>
              <a:pPr>
                <a:lnSpc>
                  <a:spcPct val="150000"/>
                </a:lnSpc>
                <a:spcBef>
                  <a:spcPct val="50000"/>
                </a:spcBef>
              </a:pPr>
              <a:r>
                <a:rPr kumimoji="1" lang="zh-CN" altLang="en-US" sz="2400" b="1" dirty="0">
                  <a:solidFill>
                    <a:srgbClr val="000000"/>
                  </a:solidFill>
                  <a:latin typeface="Times New Roman" pitchFamily="18" charset="0"/>
                  <a:ea typeface="华文中宋" pitchFamily="2" charset="-122"/>
                </a:rPr>
                <a:t>       设该系统初步设计后，开环传递函数</a:t>
              </a:r>
            </a:p>
          </p:txBody>
        </p:sp>
        <p:graphicFrame>
          <p:nvGraphicFramePr>
            <p:cNvPr id="24" name="对象 23">
              <a:extLst>
                <a:ext uri="{FF2B5EF4-FFF2-40B4-BE49-F238E27FC236}">
                  <a16:creationId xmlns:a16="http://schemas.microsoft.com/office/drawing/2014/main" id="{EC196ACB-45E1-44AD-93E0-36B5EFF83392}"/>
                </a:ext>
              </a:extLst>
            </p:cNvPr>
            <p:cNvGraphicFramePr>
              <a:graphicFrameLocks noChangeAspect="1"/>
            </p:cNvGraphicFramePr>
            <p:nvPr/>
          </p:nvGraphicFramePr>
          <p:xfrm>
            <a:off x="5865812" y="2981328"/>
            <a:ext cx="2576513" cy="850900"/>
          </p:xfrm>
          <a:graphic>
            <a:graphicData uri="http://schemas.openxmlformats.org/presentationml/2006/ole">
              <mc:AlternateContent xmlns:mc="http://schemas.openxmlformats.org/markup-compatibility/2006">
                <mc:Choice xmlns:v="urn:schemas-microsoft-com:vml" Requires="v">
                  <p:oleObj spid="_x0000_s74808" name="Equation" r:id="rId5" imgW="1231560" imgH="406080" progId="Equation.DSMT4">
                    <p:embed/>
                  </p:oleObj>
                </mc:Choice>
                <mc:Fallback>
                  <p:oleObj name="Equation" r:id="rId5" imgW="1231560" imgH="406080" progId="Equation.DSMT4">
                    <p:embed/>
                    <p:pic>
                      <p:nvPicPr>
                        <p:cNvPr id="20" name="对象 19"/>
                        <p:cNvPicPr>
                          <a:picLocks noChangeAspect="1" noChangeArrowheads="1"/>
                        </p:cNvPicPr>
                        <p:nvPr/>
                      </p:nvPicPr>
                      <p:blipFill>
                        <a:blip r:embed="rId6"/>
                        <a:srcRect/>
                        <a:stretch>
                          <a:fillRect/>
                        </a:stretch>
                      </p:blipFill>
                      <p:spPr bwMode="auto">
                        <a:xfrm>
                          <a:off x="5865812" y="2981328"/>
                          <a:ext cx="2576513"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 name="Text Box 3">
            <a:extLst>
              <a:ext uri="{FF2B5EF4-FFF2-40B4-BE49-F238E27FC236}">
                <a16:creationId xmlns:a16="http://schemas.microsoft.com/office/drawing/2014/main" id="{2322FAC3-B6A1-4FCC-9308-26D7FA1E85DE}"/>
              </a:ext>
            </a:extLst>
          </p:cNvPr>
          <p:cNvSpPr txBox="1">
            <a:spLocks noChangeArrowheads="1"/>
          </p:cNvSpPr>
          <p:nvPr/>
        </p:nvSpPr>
        <p:spPr bwMode="auto">
          <a:xfrm>
            <a:off x="861396" y="3585595"/>
            <a:ext cx="8715436" cy="424732"/>
          </a:xfrm>
          <a:prstGeom prst="rect">
            <a:avLst/>
          </a:prstGeom>
          <a:noFill/>
          <a:ln w="9525">
            <a:noFill/>
            <a:miter lim="800000"/>
            <a:headEnd/>
            <a:tailEnd/>
          </a:ln>
          <a:effectLst/>
        </p:spPr>
        <p:txBody>
          <a:bodyPr wrap="square">
            <a:spAutoFit/>
          </a:bodyPr>
          <a:lstStyle/>
          <a:p>
            <a:pPr>
              <a:lnSpc>
                <a:spcPct val="90000"/>
              </a:lnSpc>
              <a:spcBef>
                <a:spcPct val="50000"/>
              </a:spcBef>
            </a:pPr>
            <a:r>
              <a:rPr kumimoji="1" lang="zh-CN" altLang="en-US" sz="2400" b="1" dirty="0">
                <a:solidFill>
                  <a:srgbClr val="000000"/>
                </a:solidFill>
                <a:latin typeface="Times New Roman" pitchFamily="18" charset="0"/>
                <a:ea typeface="华文中宋" pitchFamily="2" charset="-122"/>
              </a:rPr>
              <a:t>式中，</a:t>
            </a:r>
            <a:r>
              <a:rPr kumimoji="1" lang="en-US" altLang="zh-CN" sz="2400" b="1" i="1" dirty="0">
                <a:solidFill>
                  <a:srgbClr val="000000"/>
                </a:solidFill>
                <a:latin typeface="Times New Roman" pitchFamily="18" charset="0"/>
                <a:ea typeface="华文中宋" pitchFamily="2" charset="-122"/>
              </a:rPr>
              <a:t>K</a:t>
            </a:r>
            <a:r>
              <a:rPr kumimoji="1" lang="en-US" altLang="zh-CN" sz="2400" b="1" dirty="0">
                <a:solidFill>
                  <a:srgbClr val="000000"/>
                </a:solidFill>
                <a:latin typeface="Times New Roman" pitchFamily="18" charset="0"/>
                <a:ea typeface="华文中宋" pitchFamily="2" charset="-122"/>
              </a:rPr>
              <a:t>=500</a:t>
            </a:r>
            <a:r>
              <a:rPr kumimoji="1" lang="zh-CN" altLang="en-US" sz="2400" b="1" dirty="0">
                <a:solidFill>
                  <a:srgbClr val="000000"/>
                </a:solidFill>
                <a:latin typeface="Times New Roman" pitchFamily="18" charset="0"/>
                <a:ea typeface="华文中宋" pitchFamily="2" charset="-122"/>
              </a:rPr>
              <a:t>，</a:t>
            </a:r>
            <a:r>
              <a:rPr kumimoji="1" lang="en-US" altLang="zh-CN" sz="2400" b="1" i="1" dirty="0">
                <a:solidFill>
                  <a:srgbClr val="000000"/>
                </a:solidFill>
                <a:latin typeface="Times New Roman" pitchFamily="18" charset="0"/>
                <a:ea typeface="华文中宋" pitchFamily="2" charset="-122"/>
              </a:rPr>
              <a:t>T</a:t>
            </a:r>
            <a:r>
              <a:rPr kumimoji="1" lang="en-US" altLang="zh-CN" sz="2400" b="1" dirty="0">
                <a:solidFill>
                  <a:srgbClr val="000000"/>
                </a:solidFill>
                <a:latin typeface="Times New Roman" pitchFamily="18" charset="0"/>
                <a:ea typeface="华文中宋" pitchFamily="2" charset="-122"/>
              </a:rPr>
              <a:t>=0.025</a:t>
            </a:r>
            <a:r>
              <a:rPr kumimoji="1" lang="zh-CN" altLang="en-US" sz="2400" b="1" dirty="0">
                <a:solidFill>
                  <a:srgbClr val="000000"/>
                </a:solidFill>
                <a:latin typeface="Times New Roman" pitchFamily="18" charset="0"/>
                <a:ea typeface="华文中宋" pitchFamily="2" charset="-122"/>
              </a:rPr>
              <a:t>，</a:t>
            </a:r>
            <a:r>
              <a:rPr kumimoji="1" lang="zh-CN" altLang="en-US" sz="2400" b="1" i="1" dirty="0">
                <a:solidFill>
                  <a:srgbClr val="000000"/>
                </a:solidFill>
                <a:latin typeface="Times New Roman" pitchFamily="18" charset="0"/>
                <a:ea typeface="华文中宋" pitchFamily="2" charset="-122"/>
                <a:sym typeface="Symbol"/>
              </a:rPr>
              <a:t></a:t>
            </a:r>
            <a:r>
              <a:rPr kumimoji="1" lang="en-US" altLang="zh-CN" sz="2400" b="1" i="1" dirty="0">
                <a:solidFill>
                  <a:srgbClr val="000000"/>
                </a:solidFill>
                <a:latin typeface="Times New Roman" pitchFamily="18" charset="0"/>
                <a:ea typeface="华文中宋" pitchFamily="2" charset="-122"/>
              </a:rPr>
              <a:t>T</a:t>
            </a:r>
            <a:r>
              <a:rPr kumimoji="1" lang="en-US" altLang="zh-CN" sz="2400" b="1" dirty="0">
                <a:solidFill>
                  <a:srgbClr val="000000"/>
                </a:solidFill>
                <a:latin typeface="Times New Roman" pitchFamily="18" charset="0"/>
                <a:ea typeface="华文中宋" pitchFamily="2" charset="-122"/>
              </a:rPr>
              <a:t>=0.15</a:t>
            </a:r>
            <a:endParaRPr kumimoji="1" lang="zh-CN" altLang="en-US" sz="2400" b="1" dirty="0">
              <a:solidFill>
                <a:srgbClr val="000000"/>
              </a:solidFill>
              <a:latin typeface="Times New Roman" pitchFamily="18" charset="0"/>
              <a:ea typeface="华文中宋" pitchFamily="2" charset="-122"/>
            </a:endParaRPr>
          </a:p>
        </p:txBody>
      </p:sp>
      <p:grpSp>
        <p:nvGrpSpPr>
          <p:cNvPr id="35" name="Group 24">
            <a:extLst>
              <a:ext uri="{FF2B5EF4-FFF2-40B4-BE49-F238E27FC236}">
                <a16:creationId xmlns:a16="http://schemas.microsoft.com/office/drawing/2014/main" id="{812EAC97-A96B-4A58-B296-6A3647B63425}"/>
              </a:ext>
            </a:extLst>
          </p:cNvPr>
          <p:cNvGrpSpPr>
            <a:grpSpLocks/>
          </p:cNvGrpSpPr>
          <p:nvPr/>
        </p:nvGrpSpPr>
        <p:grpSpPr bwMode="auto">
          <a:xfrm>
            <a:off x="2796842" y="4385350"/>
            <a:ext cx="6065218" cy="1783663"/>
            <a:chOff x="2832" y="1679"/>
            <a:chExt cx="2544" cy="769"/>
          </a:xfrm>
        </p:grpSpPr>
        <p:sp>
          <p:nvSpPr>
            <p:cNvPr id="36" name="Line 5">
              <a:extLst>
                <a:ext uri="{FF2B5EF4-FFF2-40B4-BE49-F238E27FC236}">
                  <a16:creationId xmlns:a16="http://schemas.microsoft.com/office/drawing/2014/main" id="{88BCD41E-D2DE-4DC4-B319-CDAD8FC166A2}"/>
                </a:ext>
              </a:extLst>
            </p:cNvPr>
            <p:cNvSpPr>
              <a:spLocks noChangeShapeType="1"/>
            </p:cNvSpPr>
            <p:nvPr/>
          </p:nvSpPr>
          <p:spPr bwMode="auto">
            <a:xfrm>
              <a:off x="2832" y="1872"/>
              <a:ext cx="384"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7" name="AutoShape 6">
              <a:extLst>
                <a:ext uri="{FF2B5EF4-FFF2-40B4-BE49-F238E27FC236}">
                  <a16:creationId xmlns:a16="http://schemas.microsoft.com/office/drawing/2014/main" id="{AA1AEC8C-D921-4316-A143-BE86C4A678E7}"/>
                </a:ext>
              </a:extLst>
            </p:cNvPr>
            <p:cNvSpPr>
              <a:spLocks noChangeArrowheads="1"/>
            </p:cNvSpPr>
            <p:nvPr/>
          </p:nvSpPr>
          <p:spPr bwMode="auto">
            <a:xfrm>
              <a:off x="3216" y="1776"/>
              <a:ext cx="192" cy="192"/>
            </a:xfrm>
            <a:prstGeom prst="flowChartSummingJunction">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8" name="Line 7">
              <a:extLst>
                <a:ext uri="{FF2B5EF4-FFF2-40B4-BE49-F238E27FC236}">
                  <a16:creationId xmlns:a16="http://schemas.microsoft.com/office/drawing/2014/main" id="{C81A09FD-1DD2-4C07-9060-0E625588A01B}"/>
                </a:ext>
              </a:extLst>
            </p:cNvPr>
            <p:cNvSpPr>
              <a:spLocks noChangeShapeType="1"/>
            </p:cNvSpPr>
            <p:nvPr/>
          </p:nvSpPr>
          <p:spPr bwMode="auto">
            <a:xfrm>
              <a:off x="3408" y="1872"/>
              <a:ext cx="1968"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9" name="Rectangle 8">
              <a:extLst>
                <a:ext uri="{FF2B5EF4-FFF2-40B4-BE49-F238E27FC236}">
                  <a16:creationId xmlns:a16="http://schemas.microsoft.com/office/drawing/2014/main" id="{BEDFBE7A-4C0B-4EA4-A4FC-00A26D6376A5}"/>
                </a:ext>
              </a:extLst>
            </p:cNvPr>
            <p:cNvSpPr>
              <a:spLocks noChangeArrowheads="1"/>
            </p:cNvSpPr>
            <p:nvPr/>
          </p:nvSpPr>
          <p:spPr bwMode="auto">
            <a:xfrm>
              <a:off x="3600" y="2160"/>
              <a:ext cx="336" cy="28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0" name="Rectangle 9">
              <a:extLst>
                <a:ext uri="{FF2B5EF4-FFF2-40B4-BE49-F238E27FC236}">
                  <a16:creationId xmlns:a16="http://schemas.microsoft.com/office/drawing/2014/main" id="{9364D293-C8F1-44DA-8512-6C4DF6BED6A5}"/>
                </a:ext>
              </a:extLst>
            </p:cNvPr>
            <p:cNvSpPr>
              <a:spLocks noChangeArrowheads="1"/>
            </p:cNvSpPr>
            <p:nvPr/>
          </p:nvSpPr>
          <p:spPr bwMode="auto">
            <a:xfrm>
              <a:off x="4032" y="2160"/>
              <a:ext cx="336" cy="28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1" name="Rectangle 10">
              <a:extLst>
                <a:ext uri="{FF2B5EF4-FFF2-40B4-BE49-F238E27FC236}">
                  <a16:creationId xmlns:a16="http://schemas.microsoft.com/office/drawing/2014/main" id="{710745EA-E256-472D-A518-CDD62A57FBB9}"/>
                </a:ext>
              </a:extLst>
            </p:cNvPr>
            <p:cNvSpPr>
              <a:spLocks noChangeArrowheads="1"/>
            </p:cNvSpPr>
            <p:nvPr/>
          </p:nvSpPr>
          <p:spPr bwMode="auto">
            <a:xfrm>
              <a:off x="4464" y="2160"/>
              <a:ext cx="336" cy="28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2" name="Line 11">
              <a:extLst>
                <a:ext uri="{FF2B5EF4-FFF2-40B4-BE49-F238E27FC236}">
                  <a16:creationId xmlns:a16="http://schemas.microsoft.com/office/drawing/2014/main" id="{19975DA8-9FA7-490F-A61F-4B90CC2A3473}"/>
                </a:ext>
              </a:extLst>
            </p:cNvPr>
            <p:cNvSpPr>
              <a:spLocks noChangeShapeType="1"/>
            </p:cNvSpPr>
            <p:nvPr/>
          </p:nvSpPr>
          <p:spPr bwMode="auto">
            <a:xfrm>
              <a:off x="5136" y="1872"/>
              <a:ext cx="0" cy="0"/>
            </a:xfrm>
            <a:prstGeom prst="line">
              <a:avLst/>
            </a:prstGeom>
            <a:noFill/>
            <a:ln w="9525">
              <a:solidFill>
                <a:schemeClr val="tx1"/>
              </a:solidFill>
              <a:miter lim="800000"/>
              <a:headEnd/>
              <a:tailEnd/>
            </a:ln>
            <a:effectLst/>
          </p:spPr>
          <p:txBody>
            <a:bodyPr wrap="none"/>
            <a:lstStyle/>
            <a:p>
              <a:endParaRPr lang="zh-CN" altLang="en-US"/>
            </a:p>
          </p:txBody>
        </p:sp>
        <p:sp>
          <p:nvSpPr>
            <p:cNvPr id="43" name="Line 12">
              <a:extLst>
                <a:ext uri="{FF2B5EF4-FFF2-40B4-BE49-F238E27FC236}">
                  <a16:creationId xmlns:a16="http://schemas.microsoft.com/office/drawing/2014/main" id="{ECFC8A7A-B8D7-44B8-927F-E3409305BE8F}"/>
                </a:ext>
              </a:extLst>
            </p:cNvPr>
            <p:cNvSpPr>
              <a:spLocks noChangeShapeType="1"/>
            </p:cNvSpPr>
            <p:nvPr/>
          </p:nvSpPr>
          <p:spPr bwMode="auto">
            <a:xfrm>
              <a:off x="5136" y="1872"/>
              <a:ext cx="0" cy="432"/>
            </a:xfrm>
            <a:prstGeom prst="line">
              <a:avLst/>
            </a:prstGeom>
            <a:noFill/>
            <a:ln w="9525">
              <a:solidFill>
                <a:schemeClr val="tx1"/>
              </a:solidFill>
              <a:miter lim="800000"/>
              <a:headEnd/>
              <a:tailEnd/>
            </a:ln>
            <a:effectLst/>
          </p:spPr>
          <p:txBody>
            <a:bodyPr wrap="none"/>
            <a:lstStyle/>
            <a:p>
              <a:endParaRPr lang="zh-CN" altLang="en-US"/>
            </a:p>
          </p:txBody>
        </p:sp>
        <p:sp>
          <p:nvSpPr>
            <p:cNvPr id="44" name="Line 13">
              <a:extLst>
                <a:ext uri="{FF2B5EF4-FFF2-40B4-BE49-F238E27FC236}">
                  <a16:creationId xmlns:a16="http://schemas.microsoft.com/office/drawing/2014/main" id="{CB51FAAD-A730-484B-802A-C421478CD9FB}"/>
                </a:ext>
              </a:extLst>
            </p:cNvPr>
            <p:cNvSpPr>
              <a:spLocks noChangeShapeType="1"/>
            </p:cNvSpPr>
            <p:nvPr/>
          </p:nvSpPr>
          <p:spPr bwMode="auto">
            <a:xfrm flipH="1">
              <a:off x="4800" y="2304"/>
              <a:ext cx="336"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 name="Line 14">
              <a:extLst>
                <a:ext uri="{FF2B5EF4-FFF2-40B4-BE49-F238E27FC236}">
                  <a16:creationId xmlns:a16="http://schemas.microsoft.com/office/drawing/2014/main" id="{EF2E9CC6-DD61-42AD-BF09-A9E46FE0E762}"/>
                </a:ext>
              </a:extLst>
            </p:cNvPr>
            <p:cNvSpPr>
              <a:spLocks noChangeShapeType="1"/>
            </p:cNvSpPr>
            <p:nvPr/>
          </p:nvSpPr>
          <p:spPr bwMode="auto">
            <a:xfrm>
              <a:off x="4368" y="2304"/>
              <a:ext cx="96" cy="0"/>
            </a:xfrm>
            <a:prstGeom prst="line">
              <a:avLst/>
            </a:prstGeom>
            <a:noFill/>
            <a:ln w="9525">
              <a:solidFill>
                <a:schemeClr val="tx1"/>
              </a:solidFill>
              <a:miter lim="800000"/>
              <a:headEnd/>
              <a:tailEnd/>
            </a:ln>
            <a:effectLst/>
          </p:spPr>
          <p:txBody>
            <a:bodyPr wrap="none"/>
            <a:lstStyle/>
            <a:p>
              <a:endParaRPr lang="zh-CN" altLang="en-US"/>
            </a:p>
          </p:txBody>
        </p:sp>
        <p:sp>
          <p:nvSpPr>
            <p:cNvPr id="46" name="Line 15">
              <a:extLst>
                <a:ext uri="{FF2B5EF4-FFF2-40B4-BE49-F238E27FC236}">
                  <a16:creationId xmlns:a16="http://schemas.microsoft.com/office/drawing/2014/main" id="{E12161F0-3D32-4D9F-9AF9-09D8F25A42FE}"/>
                </a:ext>
              </a:extLst>
            </p:cNvPr>
            <p:cNvSpPr>
              <a:spLocks noChangeShapeType="1"/>
            </p:cNvSpPr>
            <p:nvPr/>
          </p:nvSpPr>
          <p:spPr bwMode="auto">
            <a:xfrm>
              <a:off x="3936" y="2304"/>
              <a:ext cx="96" cy="0"/>
            </a:xfrm>
            <a:prstGeom prst="line">
              <a:avLst/>
            </a:prstGeom>
            <a:noFill/>
            <a:ln w="9525">
              <a:solidFill>
                <a:schemeClr val="tx1"/>
              </a:solidFill>
              <a:miter lim="800000"/>
              <a:headEnd/>
              <a:tailEnd/>
            </a:ln>
            <a:effectLst/>
          </p:spPr>
          <p:txBody>
            <a:bodyPr wrap="none"/>
            <a:lstStyle/>
            <a:p>
              <a:endParaRPr lang="zh-CN" altLang="en-US"/>
            </a:p>
          </p:txBody>
        </p:sp>
        <p:sp>
          <p:nvSpPr>
            <p:cNvPr id="47" name="Line 16">
              <a:extLst>
                <a:ext uri="{FF2B5EF4-FFF2-40B4-BE49-F238E27FC236}">
                  <a16:creationId xmlns:a16="http://schemas.microsoft.com/office/drawing/2014/main" id="{77D8973F-F886-402E-B055-0C03B5B7D811}"/>
                </a:ext>
              </a:extLst>
            </p:cNvPr>
            <p:cNvSpPr>
              <a:spLocks noChangeShapeType="1"/>
            </p:cNvSpPr>
            <p:nvPr/>
          </p:nvSpPr>
          <p:spPr bwMode="auto">
            <a:xfrm flipH="1">
              <a:off x="3312" y="2304"/>
              <a:ext cx="288" cy="0"/>
            </a:xfrm>
            <a:prstGeom prst="line">
              <a:avLst/>
            </a:prstGeom>
            <a:noFill/>
            <a:ln w="9525">
              <a:solidFill>
                <a:schemeClr val="tx1"/>
              </a:solidFill>
              <a:miter lim="800000"/>
              <a:headEnd/>
              <a:tailEnd/>
            </a:ln>
            <a:effectLst/>
          </p:spPr>
          <p:txBody>
            <a:bodyPr wrap="none"/>
            <a:lstStyle/>
            <a:p>
              <a:endParaRPr lang="zh-CN" altLang="en-US"/>
            </a:p>
          </p:txBody>
        </p:sp>
        <p:sp>
          <p:nvSpPr>
            <p:cNvPr id="48" name="Line 17">
              <a:extLst>
                <a:ext uri="{FF2B5EF4-FFF2-40B4-BE49-F238E27FC236}">
                  <a16:creationId xmlns:a16="http://schemas.microsoft.com/office/drawing/2014/main" id="{E84B7AE0-699C-4A97-8A3B-E3E6A700B8F9}"/>
                </a:ext>
              </a:extLst>
            </p:cNvPr>
            <p:cNvSpPr>
              <a:spLocks noChangeShapeType="1"/>
            </p:cNvSpPr>
            <p:nvPr/>
          </p:nvSpPr>
          <p:spPr bwMode="auto">
            <a:xfrm flipV="1">
              <a:off x="3312" y="1968"/>
              <a:ext cx="0" cy="336"/>
            </a:xfrm>
            <a:prstGeom prst="line">
              <a:avLst/>
            </a:prstGeom>
            <a:noFill/>
            <a:ln w="9525">
              <a:solidFill>
                <a:schemeClr val="tx1"/>
              </a:solidFill>
              <a:miter lim="800000"/>
              <a:headEnd/>
              <a:tailEnd type="triangle" w="med" len="med"/>
            </a:ln>
            <a:effectLst/>
          </p:spPr>
          <p:txBody>
            <a:bodyPr wrap="none"/>
            <a:lstStyle/>
            <a:p>
              <a:endParaRPr lang="zh-CN" altLang="en-US"/>
            </a:p>
          </p:txBody>
        </p:sp>
        <p:graphicFrame>
          <p:nvGraphicFramePr>
            <p:cNvPr id="49" name="Object 18">
              <a:extLst>
                <a:ext uri="{FF2B5EF4-FFF2-40B4-BE49-F238E27FC236}">
                  <a16:creationId xmlns:a16="http://schemas.microsoft.com/office/drawing/2014/main" id="{89013EAC-ED90-4679-842B-4FC1B3CE9597}"/>
                </a:ext>
              </a:extLst>
            </p:cNvPr>
            <p:cNvGraphicFramePr>
              <a:graphicFrameLocks noChangeAspect="1"/>
            </p:cNvGraphicFramePr>
            <p:nvPr/>
          </p:nvGraphicFramePr>
          <p:xfrm>
            <a:off x="4940" y="1679"/>
            <a:ext cx="392" cy="241"/>
          </p:xfrm>
          <a:graphic>
            <a:graphicData uri="http://schemas.openxmlformats.org/presentationml/2006/ole">
              <mc:AlternateContent xmlns:mc="http://schemas.openxmlformats.org/markup-compatibility/2006">
                <mc:Choice xmlns:v="urn:schemas-microsoft-com:vml" Requires="v">
                  <p:oleObj spid="_x0000_s74809" name="Equation" r:id="rId7" imgW="330120" imgH="203040" progId="Equation.3">
                    <p:embed/>
                  </p:oleObj>
                </mc:Choice>
                <mc:Fallback>
                  <p:oleObj name="Equation" r:id="rId7" imgW="330120" imgH="203040" progId="Equation.3">
                    <p:embed/>
                    <p:pic>
                      <p:nvPicPr>
                        <p:cNvPr id="38"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0" y="1679"/>
                          <a:ext cx="392"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19">
              <a:extLst>
                <a:ext uri="{FF2B5EF4-FFF2-40B4-BE49-F238E27FC236}">
                  <a16:creationId xmlns:a16="http://schemas.microsoft.com/office/drawing/2014/main" id="{740245A2-8BCF-4153-AE47-D99370BF5DEC}"/>
                </a:ext>
              </a:extLst>
            </p:cNvPr>
            <p:cNvGraphicFramePr>
              <a:graphicFrameLocks noChangeAspect="1"/>
            </p:cNvGraphicFramePr>
            <p:nvPr/>
          </p:nvGraphicFramePr>
          <p:xfrm>
            <a:off x="2839" y="1680"/>
            <a:ext cx="377" cy="241"/>
          </p:xfrm>
          <a:graphic>
            <a:graphicData uri="http://schemas.openxmlformats.org/presentationml/2006/ole">
              <mc:AlternateContent xmlns:mc="http://schemas.openxmlformats.org/markup-compatibility/2006">
                <mc:Choice xmlns:v="urn:schemas-microsoft-com:vml" Requires="v">
                  <p:oleObj spid="_x0000_s74810" name="Equation" r:id="rId9" imgW="317160" imgH="203040" progId="Equation.3">
                    <p:embed/>
                  </p:oleObj>
                </mc:Choice>
                <mc:Fallback>
                  <p:oleObj name="Equation" r:id="rId9" imgW="317160" imgH="203040" progId="Equation.3">
                    <p:embed/>
                    <p:pic>
                      <p:nvPicPr>
                        <p:cNvPr id="39"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9" y="1680"/>
                          <a:ext cx="377"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20">
              <a:extLst>
                <a:ext uri="{FF2B5EF4-FFF2-40B4-BE49-F238E27FC236}">
                  <a16:creationId xmlns:a16="http://schemas.microsoft.com/office/drawing/2014/main" id="{91FF344D-0E4A-4B7E-814B-FBA3F4C991BB}"/>
                </a:ext>
              </a:extLst>
            </p:cNvPr>
            <p:cNvGraphicFramePr>
              <a:graphicFrameLocks noChangeAspect="1"/>
            </p:cNvGraphicFramePr>
            <p:nvPr/>
          </p:nvGraphicFramePr>
          <p:xfrm>
            <a:off x="3648" y="2215"/>
            <a:ext cx="200" cy="185"/>
          </p:xfrm>
          <a:graphic>
            <a:graphicData uri="http://schemas.openxmlformats.org/presentationml/2006/ole">
              <mc:AlternateContent xmlns:mc="http://schemas.openxmlformats.org/markup-compatibility/2006">
                <mc:Choice xmlns:v="urn:schemas-microsoft-com:vml" Requires="v">
                  <p:oleObj spid="_x0000_s74811" name="Equation" r:id="rId11" imgW="177480" imgH="164880" progId="Equation.3">
                    <p:embed/>
                  </p:oleObj>
                </mc:Choice>
                <mc:Fallback>
                  <p:oleObj name="Equation" r:id="rId11" imgW="177480" imgH="164880" progId="Equation.3">
                    <p:embed/>
                    <p:pic>
                      <p:nvPicPr>
                        <p:cNvPr id="4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8" y="2215"/>
                          <a:ext cx="200" cy="1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21">
              <a:extLst>
                <a:ext uri="{FF2B5EF4-FFF2-40B4-BE49-F238E27FC236}">
                  <a16:creationId xmlns:a16="http://schemas.microsoft.com/office/drawing/2014/main" id="{4AD144DB-186F-4587-8CC0-348A03DF0ACE}"/>
                </a:ext>
              </a:extLst>
            </p:cNvPr>
            <p:cNvGraphicFramePr>
              <a:graphicFrameLocks noChangeAspect="1"/>
            </p:cNvGraphicFramePr>
            <p:nvPr/>
          </p:nvGraphicFramePr>
          <p:xfrm>
            <a:off x="4092" y="2206"/>
            <a:ext cx="228" cy="242"/>
          </p:xfrm>
          <a:graphic>
            <a:graphicData uri="http://schemas.openxmlformats.org/presentationml/2006/ole">
              <mc:AlternateContent xmlns:mc="http://schemas.openxmlformats.org/markup-compatibility/2006">
                <mc:Choice xmlns:v="urn:schemas-microsoft-com:vml" Requires="v">
                  <p:oleObj spid="_x0000_s74812" name="Equation" r:id="rId13" imgW="203040" imgH="215640" progId="Equation.3">
                    <p:embed/>
                  </p:oleObj>
                </mc:Choice>
                <mc:Fallback>
                  <p:oleObj name="Equation" r:id="rId13" imgW="203040" imgH="215640" progId="Equation.3">
                    <p:embed/>
                    <p:pic>
                      <p:nvPicPr>
                        <p:cNvPr id="41"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92" y="2206"/>
                          <a:ext cx="228"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22">
              <a:extLst>
                <a:ext uri="{FF2B5EF4-FFF2-40B4-BE49-F238E27FC236}">
                  <a16:creationId xmlns:a16="http://schemas.microsoft.com/office/drawing/2014/main" id="{C77B7E9E-AA80-4977-AE94-7940DC55181C}"/>
                </a:ext>
              </a:extLst>
            </p:cNvPr>
            <p:cNvGraphicFramePr>
              <a:graphicFrameLocks noChangeAspect="1"/>
            </p:cNvGraphicFramePr>
            <p:nvPr/>
          </p:nvGraphicFramePr>
          <p:xfrm>
            <a:off x="4538" y="2206"/>
            <a:ext cx="199" cy="242"/>
          </p:xfrm>
          <a:graphic>
            <a:graphicData uri="http://schemas.openxmlformats.org/presentationml/2006/ole">
              <mc:AlternateContent xmlns:mc="http://schemas.openxmlformats.org/markup-compatibility/2006">
                <mc:Choice xmlns:v="urn:schemas-microsoft-com:vml" Requires="v">
                  <p:oleObj spid="_x0000_s74813" name="Equation" r:id="rId15" imgW="177480" imgH="215640" progId="Equation.3">
                    <p:embed/>
                  </p:oleObj>
                </mc:Choice>
                <mc:Fallback>
                  <p:oleObj name="Equation" r:id="rId15" imgW="177480" imgH="215640" progId="Equation.3">
                    <p:embed/>
                    <p:pic>
                      <p:nvPicPr>
                        <p:cNvPr id="42"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8" y="2206"/>
                          <a:ext cx="199"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Text Box 23">
              <a:extLst>
                <a:ext uri="{FF2B5EF4-FFF2-40B4-BE49-F238E27FC236}">
                  <a16:creationId xmlns:a16="http://schemas.microsoft.com/office/drawing/2014/main" id="{0614D881-7D7D-4D0F-B4DB-AA3153B73A0B}"/>
                </a:ext>
              </a:extLst>
            </p:cNvPr>
            <p:cNvSpPr txBox="1">
              <a:spLocks noChangeArrowheads="1"/>
            </p:cNvSpPr>
            <p:nvPr/>
          </p:nvSpPr>
          <p:spPr bwMode="auto">
            <a:xfrm>
              <a:off x="3312" y="1872"/>
              <a:ext cx="192" cy="288"/>
            </a:xfrm>
            <a:prstGeom prst="rect">
              <a:avLst/>
            </a:prstGeom>
            <a:noFill/>
            <a:ln w="9525">
              <a:noFill/>
              <a:miter lim="800000"/>
              <a:headEnd/>
              <a:tailEnd/>
            </a:ln>
            <a:effectLst/>
          </p:spPr>
          <p:txBody>
            <a:bodyPr>
              <a:spAutoFit/>
            </a:bodyPr>
            <a:lstStyle/>
            <a:p>
              <a:pPr>
                <a:spcBef>
                  <a:spcPct val="50000"/>
                </a:spcBef>
              </a:pPr>
              <a:r>
                <a:rPr kumimoji="1" lang="en-US" altLang="zh-CN" sz="2400">
                  <a:solidFill>
                    <a:srgbClr val="000000"/>
                  </a:solidFill>
                  <a:latin typeface="Times New Roman" pitchFamily="18" charset="0"/>
                </a:rPr>
                <a:t>-</a:t>
              </a:r>
            </a:p>
          </p:txBody>
        </p:sp>
      </p:grpSp>
      <p:sp>
        <p:nvSpPr>
          <p:cNvPr id="55" name="Rectangle 2">
            <a:extLst>
              <a:ext uri="{FF2B5EF4-FFF2-40B4-BE49-F238E27FC236}">
                <a16:creationId xmlns:a16="http://schemas.microsoft.com/office/drawing/2014/main" id="{EC81407B-2E14-4915-BF25-AA015795524B}"/>
              </a:ext>
            </a:extLst>
          </p:cNvPr>
          <p:cNvSpPr>
            <a:spLocks noChangeArrowheads="1"/>
          </p:cNvSpPr>
          <p:nvPr/>
        </p:nvSpPr>
        <p:spPr bwMode="auto">
          <a:xfrm>
            <a:off x="4128138" y="868809"/>
            <a:ext cx="4008750" cy="523220"/>
          </a:xfrm>
          <a:prstGeom prst="rect">
            <a:avLst/>
          </a:prstGeom>
          <a:solidFill>
            <a:srgbClr val="008000"/>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kumimoji="1" lang="zh-CN" altLang="en-US" sz="2800" b="1" dirty="0">
                <a:solidFill>
                  <a:schemeClr val="bg1"/>
                </a:solidFill>
                <a:latin typeface="Times New Roman" pitchFamily="18" charset="0"/>
                <a:ea typeface="黑体" pitchFamily="49" charset="-122"/>
              </a:rPr>
              <a:t>动态误差系数法</a:t>
            </a:r>
          </a:p>
        </p:txBody>
      </p:sp>
    </p:spTree>
    <p:extLst>
      <p:ext uri="{BB962C8B-B14F-4D97-AF65-F5344CB8AC3E}">
        <p14:creationId xmlns:p14="http://schemas.microsoft.com/office/powerpoint/2010/main" val="150730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3</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Text Box 26">
            <a:extLst>
              <a:ext uri="{FF2B5EF4-FFF2-40B4-BE49-F238E27FC236}">
                <a16:creationId xmlns:a16="http://schemas.microsoft.com/office/drawing/2014/main" id="{4C028D92-6553-4EA5-B715-91C65CB2B039}"/>
              </a:ext>
            </a:extLst>
          </p:cNvPr>
          <p:cNvSpPr txBox="1">
            <a:spLocks noChangeArrowheads="1"/>
          </p:cNvSpPr>
          <p:nvPr/>
        </p:nvSpPr>
        <p:spPr bwMode="gray">
          <a:xfrm>
            <a:off x="770613" y="903839"/>
            <a:ext cx="2817901"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eaLnBrk="0" hangingPunct="0"/>
            <a:r>
              <a:rPr lang="zh-CN" altLang="en-US" sz="2800" b="1" dirty="0">
                <a:latin typeface="楷体" pitchFamily="49" charset="-122"/>
                <a:ea typeface="楷体" pitchFamily="49" charset="-122"/>
              </a:rPr>
              <a:t>课程内容</a:t>
            </a:r>
            <a:endParaRPr lang="en-US" altLang="zh-CN" sz="2800" b="1" dirty="0">
              <a:latin typeface="楷体" pitchFamily="49" charset="-122"/>
              <a:ea typeface="楷体" pitchFamily="49" charset="-122"/>
            </a:endParaRPr>
          </a:p>
        </p:txBody>
      </p:sp>
      <p:sp>
        <p:nvSpPr>
          <p:cNvPr id="62" name="Text Box 2">
            <a:extLst>
              <a:ext uri="{FF2B5EF4-FFF2-40B4-BE49-F238E27FC236}">
                <a16:creationId xmlns:a16="http://schemas.microsoft.com/office/drawing/2014/main" id="{DBDAC231-5D22-4004-AAB3-938329C3B4C5}"/>
              </a:ext>
            </a:extLst>
          </p:cNvPr>
          <p:cNvSpPr txBox="1">
            <a:spLocks noChangeArrowheads="1"/>
          </p:cNvSpPr>
          <p:nvPr/>
        </p:nvSpPr>
        <p:spPr bwMode="auto">
          <a:xfrm>
            <a:off x="770613" y="1753848"/>
            <a:ext cx="11052610" cy="461665"/>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8100000" scaled="1"/>
            <a:tileRect/>
          </a:gra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a:t>误差及稳态误差的定义</a:t>
            </a:r>
            <a:endParaRPr lang="en-US" altLang="zh-CN" sz="2400" b="1" dirty="0"/>
          </a:p>
        </p:txBody>
      </p:sp>
      <p:sp>
        <p:nvSpPr>
          <p:cNvPr id="64" name="矩形 63">
            <a:extLst>
              <a:ext uri="{FF2B5EF4-FFF2-40B4-BE49-F238E27FC236}">
                <a16:creationId xmlns:a16="http://schemas.microsoft.com/office/drawing/2014/main" id="{A3740E06-9DD3-4767-BBFF-05E1699FD192}"/>
              </a:ext>
            </a:extLst>
          </p:cNvPr>
          <p:cNvSpPr/>
          <p:nvPr/>
        </p:nvSpPr>
        <p:spPr>
          <a:xfrm>
            <a:off x="789203" y="4811787"/>
            <a:ext cx="11028032" cy="156966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a:solidFill>
                  <a:schemeClr val="dk1"/>
                </a:solidFill>
                <a:latin typeface="+mn-lt"/>
              </a:rPr>
              <a:t>动态误差系数：</a:t>
            </a:r>
            <a:endParaRPr lang="en-US" altLang="zh-CN" sz="2400" b="1" dirty="0">
              <a:solidFill>
                <a:schemeClr val="dk1"/>
              </a:solidFill>
              <a:latin typeface="+mn-lt"/>
            </a:endParaRPr>
          </a:p>
          <a:p>
            <a:pPr marL="342900" indent="-342900">
              <a:buFont typeface="Wingdings" panose="05000000000000000000" pitchFamily="2" charset="2"/>
              <a:buChar char="Ø"/>
            </a:pPr>
            <a:r>
              <a:rPr lang="zh-CN" altLang="en-US" sz="2400" b="1" dirty="0">
                <a:solidFill>
                  <a:schemeClr val="dk1"/>
                </a:solidFill>
                <a:latin typeface="宋体" panose="02010600030101010101" pitchFamily="2" charset="-122"/>
                <a:ea typeface="宋体" panose="02010600030101010101" pitchFamily="2" charset="-122"/>
              </a:rPr>
              <a:t>动态误差求取方法</a:t>
            </a:r>
            <a:endParaRPr lang="en-US" altLang="zh-CN" sz="2400" b="1" dirty="0">
              <a:solidFill>
                <a:schemeClr val="dk1"/>
              </a:solidFill>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400" b="1" dirty="0">
                <a:solidFill>
                  <a:schemeClr val="dk1"/>
                </a:solidFill>
                <a:latin typeface="宋体" panose="02010600030101010101" pitchFamily="2" charset="-122"/>
                <a:ea typeface="宋体" panose="02010600030101010101" pitchFamily="2" charset="-122"/>
              </a:rPr>
              <a:t>与静态误差系数的对比</a:t>
            </a:r>
            <a:endParaRPr lang="en-US" altLang="zh-CN" sz="2400" b="1" dirty="0">
              <a:solidFill>
                <a:schemeClr val="dk1"/>
              </a:solidFill>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其他方法和几点说明</a:t>
            </a:r>
            <a:endParaRPr lang="en-US" altLang="zh-CN" sz="2400" b="1" dirty="0">
              <a:solidFill>
                <a:schemeClr val="dk1"/>
              </a:solidFill>
              <a:latin typeface="宋体" panose="02010600030101010101" pitchFamily="2" charset="-122"/>
              <a:ea typeface="宋体" panose="02010600030101010101" pitchFamily="2" charset="-122"/>
            </a:endParaRPr>
          </a:p>
        </p:txBody>
      </p:sp>
      <p:sp>
        <p:nvSpPr>
          <p:cNvPr id="65" name="矩形 64">
            <a:extLst>
              <a:ext uri="{FF2B5EF4-FFF2-40B4-BE49-F238E27FC236}">
                <a16:creationId xmlns:a16="http://schemas.microsoft.com/office/drawing/2014/main" id="{CDB1000C-5777-46AE-AE8A-9D198BFB05A7}"/>
              </a:ext>
            </a:extLst>
          </p:cNvPr>
          <p:cNvSpPr/>
          <p:nvPr/>
        </p:nvSpPr>
        <p:spPr>
          <a:xfrm>
            <a:off x="770613" y="2365164"/>
            <a:ext cx="11042245" cy="2308324"/>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w="9525">
            <a:solidFill>
              <a:srgbClr val="0070C0"/>
            </a:solidFill>
            <a:miter lim="800000"/>
            <a:headEnd/>
            <a:tailEnd/>
          </a:ln>
          <a:effectLst/>
        </p:spPr>
        <p:txBody>
          <a:bodyPr wrap="square">
            <a:spAutoFit/>
          </a:bodyPr>
          <a:lstStyle/>
          <a:p>
            <a:pPr>
              <a:spcBef>
                <a:spcPts val="0"/>
              </a:spcBef>
            </a:pPr>
            <a:r>
              <a:rPr kumimoji="1" lang="zh-CN" altLang="en-US" sz="2400" b="1" dirty="0">
                <a:solidFill>
                  <a:srgbClr val="000000"/>
                </a:solidFill>
                <a:latin typeface="+mn-ea"/>
              </a:rPr>
              <a:t>静态误差系数</a:t>
            </a:r>
            <a:endParaRPr kumimoji="1" lang="en-US" altLang="zh-CN" sz="2400" b="1" dirty="0">
              <a:solidFill>
                <a:srgbClr val="000000"/>
              </a:solidFill>
              <a:latin typeface="+mn-ea"/>
            </a:endParaRPr>
          </a:p>
          <a:p>
            <a:pPr marL="342900" indent="-342900">
              <a:spcBef>
                <a:spcPts val="0"/>
              </a:spcBef>
              <a:buFont typeface="Wingdings" panose="05000000000000000000" pitchFamily="2" charset="2"/>
              <a:buChar char="Ø"/>
            </a:pPr>
            <a:r>
              <a:rPr kumimoji="1" lang="zh-CN" altLang="en-US" sz="2400" dirty="0">
                <a:solidFill>
                  <a:srgbClr val="000000"/>
                </a:solidFill>
                <a:latin typeface="Times New Roman" pitchFamily="18" charset="0"/>
                <a:ea typeface="华文中宋" pitchFamily="2" charset="-122"/>
              </a:rPr>
              <a:t>不同输入信号：单位阶跃、单位斜坡、加速度、组合信号输入</a:t>
            </a:r>
            <a:endParaRPr kumimoji="1" lang="en-US" altLang="zh-CN" sz="2400" dirty="0">
              <a:solidFill>
                <a:srgbClr val="000000"/>
              </a:solidFill>
              <a:latin typeface="Times New Roman" pitchFamily="18" charset="0"/>
              <a:ea typeface="华文中宋" pitchFamily="2" charset="-122"/>
            </a:endParaRPr>
          </a:p>
          <a:p>
            <a:pPr marL="342900" indent="-342900">
              <a:spcBef>
                <a:spcPts val="0"/>
              </a:spcBef>
              <a:buFont typeface="Wingdings" panose="05000000000000000000" pitchFamily="2" charset="2"/>
              <a:buChar char="Ø"/>
            </a:pPr>
            <a:r>
              <a:rPr kumimoji="1" lang="zh-CN" altLang="en-US" sz="2400" dirty="0">
                <a:solidFill>
                  <a:srgbClr val="000000"/>
                </a:solidFill>
                <a:latin typeface="Times New Roman" pitchFamily="18" charset="0"/>
                <a:ea typeface="华文中宋" pitchFamily="2" charset="-122"/>
              </a:rPr>
              <a:t>静态误差与稳定性之间的矛盾</a:t>
            </a:r>
            <a:endParaRPr kumimoji="1" lang="en-US" altLang="zh-CN" sz="2400" dirty="0">
              <a:solidFill>
                <a:srgbClr val="000000"/>
              </a:solidFill>
              <a:latin typeface="Times New Roman" pitchFamily="18" charset="0"/>
              <a:ea typeface="华文中宋" pitchFamily="2" charset="-122"/>
            </a:endParaRPr>
          </a:p>
          <a:p>
            <a:pPr marL="342900" indent="-342900">
              <a:spcBef>
                <a:spcPts val="0"/>
              </a:spcBef>
              <a:buFont typeface="Wingdings" panose="05000000000000000000" pitchFamily="2" charset="2"/>
              <a:buChar char="Ø"/>
            </a:pPr>
            <a:r>
              <a:rPr kumimoji="1" lang="zh-CN" altLang="en-US" sz="2400" dirty="0">
                <a:solidFill>
                  <a:srgbClr val="000000"/>
                </a:solidFill>
                <a:latin typeface="Times New Roman" pitchFamily="18" charset="0"/>
                <a:ea typeface="华文中宋" pitchFamily="2" charset="-122"/>
              </a:rPr>
              <a:t>滞后环节对减小静态误差的作用</a:t>
            </a:r>
            <a:endParaRPr kumimoji="1" lang="en-US" altLang="zh-CN" sz="2400" dirty="0">
              <a:solidFill>
                <a:srgbClr val="000000"/>
              </a:solidFill>
              <a:latin typeface="Times New Roman" pitchFamily="18" charset="0"/>
              <a:ea typeface="华文中宋" pitchFamily="2" charset="-122"/>
            </a:endParaRPr>
          </a:p>
          <a:p>
            <a:pPr marL="342900" indent="-342900">
              <a:spcBef>
                <a:spcPts val="0"/>
              </a:spcBef>
              <a:buFont typeface="Wingdings" panose="05000000000000000000" pitchFamily="2" charset="2"/>
              <a:buChar char="Ø"/>
            </a:pPr>
            <a:r>
              <a:rPr kumimoji="1" lang="zh-CN" altLang="en-US" sz="2400" dirty="0">
                <a:solidFill>
                  <a:srgbClr val="000000"/>
                </a:solidFill>
                <a:latin typeface="Times New Roman" pitchFamily="18" charset="0"/>
                <a:ea typeface="华文中宋" pitchFamily="2" charset="-122"/>
              </a:rPr>
              <a:t>复合控制对消除误差的作用</a:t>
            </a:r>
            <a:endParaRPr kumimoji="1" lang="en-US" altLang="zh-CN" sz="2400" dirty="0">
              <a:solidFill>
                <a:srgbClr val="000000"/>
              </a:solidFill>
              <a:latin typeface="Times New Roman" pitchFamily="18" charset="0"/>
              <a:ea typeface="华文中宋" pitchFamily="2" charset="-122"/>
            </a:endParaRPr>
          </a:p>
          <a:p>
            <a:pPr marL="342900" indent="-342900">
              <a:spcBef>
                <a:spcPts val="0"/>
              </a:spcBef>
              <a:buFont typeface="Wingdings" panose="05000000000000000000" pitchFamily="2" charset="2"/>
              <a:buChar char="Ø"/>
            </a:pPr>
            <a:r>
              <a:rPr kumimoji="1" lang="zh-CN" altLang="en-US" sz="2400" dirty="0">
                <a:solidFill>
                  <a:srgbClr val="000000"/>
                </a:solidFill>
                <a:latin typeface="Times New Roman" pitchFamily="18" charset="0"/>
                <a:ea typeface="华文中宋" pitchFamily="2" charset="-122"/>
              </a:rPr>
              <a:t>减小静态误差的方法总结</a:t>
            </a:r>
            <a:endParaRPr kumimoji="1" lang="en-US" altLang="zh-CN" sz="2400" dirty="0">
              <a:solidFill>
                <a:srgbClr val="000000"/>
              </a:solidFill>
              <a:latin typeface="Times New Roman" pitchFamily="18" charset="0"/>
              <a:ea typeface="华文中宋" pitchFamily="2" charset="-122"/>
            </a:endParaRPr>
          </a:p>
        </p:txBody>
      </p:sp>
    </p:spTree>
    <p:extLst>
      <p:ext uri="{BB962C8B-B14F-4D97-AF65-F5344CB8AC3E}">
        <p14:creationId xmlns:p14="http://schemas.microsoft.com/office/powerpoint/2010/main" val="270493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4" grpId="0" animBg="1"/>
      <p:bldP spid="6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30</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Rectangle 2">
            <a:extLst>
              <a:ext uri="{FF2B5EF4-FFF2-40B4-BE49-F238E27FC236}">
                <a16:creationId xmlns:a16="http://schemas.microsoft.com/office/drawing/2014/main" id="{EC81407B-2E14-4915-BF25-AA015795524B}"/>
              </a:ext>
            </a:extLst>
          </p:cNvPr>
          <p:cNvSpPr>
            <a:spLocks noChangeArrowheads="1"/>
          </p:cNvSpPr>
          <p:nvPr/>
        </p:nvSpPr>
        <p:spPr bwMode="auto">
          <a:xfrm>
            <a:off x="4128138" y="868809"/>
            <a:ext cx="4008750" cy="523220"/>
          </a:xfrm>
          <a:prstGeom prst="rect">
            <a:avLst/>
          </a:prstGeom>
          <a:solidFill>
            <a:srgbClr val="008000"/>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kumimoji="1" lang="zh-CN" altLang="en-US" sz="2800" b="1" dirty="0">
                <a:solidFill>
                  <a:schemeClr val="bg1"/>
                </a:solidFill>
                <a:latin typeface="Times New Roman" pitchFamily="18" charset="0"/>
                <a:ea typeface="黑体" pitchFamily="49" charset="-122"/>
              </a:rPr>
              <a:t>动态误差系数法</a:t>
            </a:r>
          </a:p>
        </p:txBody>
      </p:sp>
      <p:grpSp>
        <p:nvGrpSpPr>
          <p:cNvPr id="56" name="组合 20">
            <a:extLst>
              <a:ext uri="{FF2B5EF4-FFF2-40B4-BE49-F238E27FC236}">
                <a16:creationId xmlns:a16="http://schemas.microsoft.com/office/drawing/2014/main" id="{46A7C517-61E2-427F-BBED-5A977E4F31B7}"/>
              </a:ext>
            </a:extLst>
          </p:cNvPr>
          <p:cNvGrpSpPr/>
          <p:nvPr/>
        </p:nvGrpSpPr>
        <p:grpSpPr>
          <a:xfrm>
            <a:off x="217035" y="1791632"/>
            <a:ext cx="8715436" cy="1438283"/>
            <a:chOff x="142844" y="2285992"/>
            <a:chExt cx="8715436" cy="1438283"/>
          </a:xfrm>
        </p:grpSpPr>
        <p:sp>
          <p:nvSpPr>
            <p:cNvPr id="57" name="Text Box 3">
              <a:extLst>
                <a:ext uri="{FF2B5EF4-FFF2-40B4-BE49-F238E27FC236}">
                  <a16:creationId xmlns:a16="http://schemas.microsoft.com/office/drawing/2014/main" id="{905EC750-E306-4A7D-AFA3-7D51C883E536}"/>
                </a:ext>
              </a:extLst>
            </p:cNvPr>
            <p:cNvSpPr txBox="1">
              <a:spLocks noChangeArrowheads="1"/>
            </p:cNvSpPr>
            <p:nvPr/>
          </p:nvSpPr>
          <p:spPr bwMode="auto">
            <a:xfrm>
              <a:off x="142844" y="2285992"/>
              <a:ext cx="8715436" cy="424732"/>
            </a:xfrm>
            <a:prstGeom prst="rect">
              <a:avLst/>
            </a:prstGeom>
            <a:noFill/>
            <a:ln w="9525">
              <a:noFill/>
              <a:miter lim="800000"/>
              <a:headEnd/>
              <a:tailEnd/>
            </a:ln>
            <a:effectLst/>
          </p:spPr>
          <p:txBody>
            <a:bodyPr wrap="square">
              <a:spAutoFit/>
            </a:bodyPr>
            <a:lstStyle/>
            <a:p>
              <a:pPr>
                <a:lnSpc>
                  <a:spcPct val="90000"/>
                </a:lnSpc>
                <a:spcBef>
                  <a:spcPct val="50000"/>
                </a:spcBef>
              </a:pPr>
              <a:r>
                <a:rPr kumimoji="1" lang="zh-CN" altLang="en-US" sz="2400" b="1" dirty="0">
                  <a:solidFill>
                    <a:srgbClr val="000000"/>
                  </a:solidFill>
                  <a:latin typeface="Times New Roman" pitchFamily="18" charset="0"/>
                  <a:ea typeface="华文中宋" pitchFamily="2" charset="-122"/>
                </a:rPr>
                <a:t>该系统跟踪直线飞行目标时，输入信号分析结果为：</a:t>
              </a:r>
            </a:p>
          </p:txBody>
        </p:sp>
        <p:graphicFrame>
          <p:nvGraphicFramePr>
            <p:cNvPr id="58" name="对象 57">
              <a:extLst>
                <a:ext uri="{FF2B5EF4-FFF2-40B4-BE49-F238E27FC236}">
                  <a16:creationId xmlns:a16="http://schemas.microsoft.com/office/drawing/2014/main" id="{EFBA28EF-F064-4D23-8260-03F9CD40F7D3}"/>
                </a:ext>
              </a:extLst>
            </p:cNvPr>
            <p:cNvGraphicFramePr>
              <a:graphicFrameLocks noChangeAspect="1"/>
            </p:cNvGraphicFramePr>
            <p:nvPr/>
          </p:nvGraphicFramePr>
          <p:xfrm>
            <a:off x="2106612" y="2714625"/>
            <a:ext cx="4222750" cy="1009650"/>
          </p:xfrm>
          <a:graphic>
            <a:graphicData uri="http://schemas.openxmlformats.org/presentationml/2006/ole">
              <mc:AlternateContent xmlns:mc="http://schemas.openxmlformats.org/markup-compatibility/2006">
                <mc:Choice xmlns:v="urn:schemas-microsoft-com:vml" Requires="v">
                  <p:oleObj spid="_x0000_s75805" name="Equation" r:id="rId5" imgW="2019240" imgH="482400" progId="Equation.DSMT4">
                    <p:embed/>
                  </p:oleObj>
                </mc:Choice>
                <mc:Fallback>
                  <p:oleObj name="Equation" r:id="rId5" imgW="2019240" imgH="482400" progId="Equation.DSMT4">
                    <p:embed/>
                    <p:pic>
                      <p:nvPicPr>
                        <p:cNvPr id="20" name="对象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6612" y="2714625"/>
                          <a:ext cx="4222750"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9" name="对象 58">
            <a:extLst>
              <a:ext uri="{FF2B5EF4-FFF2-40B4-BE49-F238E27FC236}">
                <a16:creationId xmlns:a16="http://schemas.microsoft.com/office/drawing/2014/main" id="{12005C9C-9C8A-4328-BA98-B3E435E6446A}"/>
              </a:ext>
            </a:extLst>
          </p:cNvPr>
          <p:cNvGraphicFramePr>
            <a:graphicFrameLocks noChangeAspect="1"/>
          </p:cNvGraphicFramePr>
          <p:nvPr>
            <p:extLst>
              <p:ext uri="{D42A27DB-BD31-4B8C-83A1-F6EECF244321}">
                <p14:modId xmlns:p14="http://schemas.microsoft.com/office/powerpoint/2010/main" val="1163166399"/>
              </p:ext>
            </p:extLst>
          </p:nvPr>
        </p:nvGraphicFramePr>
        <p:xfrm>
          <a:off x="2261097" y="3431969"/>
          <a:ext cx="1831975" cy="823913"/>
        </p:xfrm>
        <a:graphic>
          <a:graphicData uri="http://schemas.openxmlformats.org/presentationml/2006/ole">
            <mc:AlternateContent xmlns:mc="http://schemas.openxmlformats.org/markup-compatibility/2006">
              <mc:Choice xmlns:v="urn:schemas-microsoft-com:vml" Requires="v">
                <p:oleObj spid="_x0000_s75806" name="Equation" r:id="rId7" imgW="876240" imgH="393480" progId="Equation.DSMT4">
                  <p:embed/>
                </p:oleObj>
              </mc:Choice>
              <mc:Fallback>
                <p:oleObj name="Equation" r:id="rId7" imgW="876240" imgH="393480" progId="Equation.DSMT4">
                  <p:embed/>
                  <p:pic>
                    <p:nvPicPr>
                      <p:cNvPr id="12" name="对象 11"/>
                      <p:cNvPicPr>
                        <a:picLocks noChangeAspect="1" noChangeArrowheads="1"/>
                      </p:cNvPicPr>
                      <p:nvPr/>
                    </p:nvPicPr>
                    <p:blipFill>
                      <a:blip r:embed="rId8"/>
                      <a:srcRect/>
                      <a:stretch>
                        <a:fillRect/>
                      </a:stretch>
                    </p:blipFill>
                    <p:spPr bwMode="auto">
                      <a:xfrm>
                        <a:off x="2261097" y="3431969"/>
                        <a:ext cx="1831975"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8">
            <a:extLst>
              <a:ext uri="{FF2B5EF4-FFF2-40B4-BE49-F238E27FC236}">
                <a16:creationId xmlns:a16="http://schemas.microsoft.com/office/drawing/2014/main" id="{BD707E03-5042-4C5E-9566-14AB62B78305}"/>
              </a:ext>
            </a:extLst>
          </p:cNvPr>
          <p:cNvGraphicFramePr>
            <a:graphicFrameLocks noChangeAspect="1"/>
          </p:cNvGraphicFramePr>
          <p:nvPr>
            <p:extLst>
              <p:ext uri="{D42A27DB-BD31-4B8C-83A1-F6EECF244321}">
                <p14:modId xmlns:p14="http://schemas.microsoft.com/office/powerpoint/2010/main" val="1067589930"/>
              </p:ext>
            </p:extLst>
          </p:nvPr>
        </p:nvGraphicFramePr>
        <p:xfrm>
          <a:off x="2201863" y="4504425"/>
          <a:ext cx="3265488" cy="877887"/>
        </p:xfrm>
        <a:graphic>
          <a:graphicData uri="http://schemas.openxmlformats.org/presentationml/2006/ole">
            <mc:AlternateContent xmlns:mc="http://schemas.openxmlformats.org/markup-compatibility/2006">
              <mc:Choice xmlns:v="urn:schemas-microsoft-com:vml" Requires="v">
                <p:oleObj spid="_x0000_s75807" name="Equation" r:id="rId9" imgW="1562040" imgH="419040" progId="Equation.DSMT4">
                  <p:embed/>
                </p:oleObj>
              </mc:Choice>
              <mc:Fallback>
                <p:oleObj name="Equation" r:id="rId9" imgW="1562040" imgH="419040" progId="Equation.DSMT4">
                  <p:embed/>
                  <p:pic>
                    <p:nvPicPr>
                      <p:cNvPr id="196613" name="Object 8"/>
                      <p:cNvPicPr>
                        <a:picLocks noChangeAspect="1" noChangeArrowheads="1"/>
                      </p:cNvPicPr>
                      <p:nvPr/>
                    </p:nvPicPr>
                    <p:blipFill>
                      <a:blip r:embed="rId10"/>
                      <a:srcRect/>
                      <a:stretch>
                        <a:fillRect/>
                      </a:stretch>
                    </p:blipFill>
                    <p:spPr bwMode="auto">
                      <a:xfrm>
                        <a:off x="2201863" y="4504425"/>
                        <a:ext cx="3265488"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 name="Picture 2">
            <a:extLst>
              <a:ext uri="{FF2B5EF4-FFF2-40B4-BE49-F238E27FC236}">
                <a16:creationId xmlns:a16="http://schemas.microsoft.com/office/drawing/2014/main" id="{AFDFF2E9-7700-4D40-B760-2BC4BEB5E5C5}"/>
              </a:ext>
            </a:extLst>
          </p:cNvPr>
          <p:cNvPicPr>
            <a:picLocks noChangeAspect="1" noChangeArrowheads="1"/>
          </p:cNvPicPr>
          <p:nvPr/>
        </p:nvPicPr>
        <p:blipFill>
          <a:blip r:embed="rId11"/>
          <a:srcRect/>
          <a:stretch>
            <a:fillRect/>
          </a:stretch>
        </p:blipFill>
        <p:spPr bwMode="auto">
          <a:xfrm>
            <a:off x="6549865" y="2648984"/>
            <a:ext cx="4857248" cy="2719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2306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31</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Rectangle 2">
            <a:extLst>
              <a:ext uri="{FF2B5EF4-FFF2-40B4-BE49-F238E27FC236}">
                <a16:creationId xmlns:a16="http://schemas.microsoft.com/office/drawing/2014/main" id="{EC81407B-2E14-4915-BF25-AA015795524B}"/>
              </a:ext>
            </a:extLst>
          </p:cNvPr>
          <p:cNvSpPr>
            <a:spLocks noChangeArrowheads="1"/>
          </p:cNvSpPr>
          <p:nvPr/>
        </p:nvSpPr>
        <p:spPr bwMode="auto">
          <a:xfrm>
            <a:off x="4128138" y="868809"/>
            <a:ext cx="4008750" cy="523220"/>
          </a:xfrm>
          <a:prstGeom prst="rect">
            <a:avLst/>
          </a:prstGeom>
          <a:solidFill>
            <a:srgbClr val="008000"/>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kumimoji="1" lang="zh-CN" altLang="en-US" sz="2800" b="1" dirty="0">
                <a:solidFill>
                  <a:schemeClr val="bg1"/>
                </a:solidFill>
                <a:latin typeface="Times New Roman" pitchFamily="18" charset="0"/>
                <a:ea typeface="黑体" pitchFamily="49" charset="-122"/>
              </a:rPr>
              <a:t>动态误差系数法</a:t>
            </a:r>
          </a:p>
        </p:txBody>
      </p:sp>
      <p:graphicFrame>
        <p:nvGraphicFramePr>
          <p:cNvPr id="22" name="Object 3">
            <a:extLst>
              <a:ext uri="{FF2B5EF4-FFF2-40B4-BE49-F238E27FC236}">
                <a16:creationId xmlns:a16="http://schemas.microsoft.com/office/drawing/2014/main" id="{5D76875A-C38F-4D15-A58F-568394FE5190}"/>
              </a:ext>
            </a:extLst>
          </p:cNvPr>
          <p:cNvGraphicFramePr>
            <a:graphicFrameLocks noChangeAspect="1"/>
          </p:cNvGraphicFramePr>
          <p:nvPr>
            <p:extLst>
              <p:ext uri="{D42A27DB-BD31-4B8C-83A1-F6EECF244321}">
                <p14:modId xmlns:p14="http://schemas.microsoft.com/office/powerpoint/2010/main" val="3266191286"/>
              </p:ext>
            </p:extLst>
          </p:nvPr>
        </p:nvGraphicFramePr>
        <p:xfrm>
          <a:off x="2604454" y="2515180"/>
          <a:ext cx="5416550" cy="827088"/>
        </p:xfrm>
        <a:graphic>
          <a:graphicData uri="http://schemas.openxmlformats.org/presentationml/2006/ole">
            <mc:AlternateContent xmlns:mc="http://schemas.openxmlformats.org/markup-compatibility/2006">
              <mc:Choice xmlns:v="urn:schemas-microsoft-com:vml" Requires="v">
                <p:oleObj spid="_x0000_s76856" name="Equation" r:id="rId5" imgW="2730240" imgH="419040" progId="Equation.DSMT4">
                  <p:embed/>
                </p:oleObj>
              </mc:Choice>
              <mc:Fallback>
                <p:oleObj name="Equation" r:id="rId5" imgW="2730240" imgH="419040" progId="Equation.DSMT4">
                  <p:embed/>
                  <p:pic>
                    <p:nvPicPr>
                      <p:cNvPr id="263171" name="Object 3"/>
                      <p:cNvPicPr>
                        <a:picLocks noChangeAspect="1" noChangeArrowheads="1"/>
                      </p:cNvPicPr>
                      <p:nvPr/>
                    </p:nvPicPr>
                    <p:blipFill>
                      <a:blip r:embed="rId6"/>
                      <a:srcRect/>
                      <a:stretch>
                        <a:fillRect/>
                      </a:stretch>
                    </p:blipFill>
                    <p:spPr bwMode="auto">
                      <a:xfrm>
                        <a:off x="2604454" y="2515180"/>
                        <a:ext cx="5416550"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6">
            <a:extLst>
              <a:ext uri="{FF2B5EF4-FFF2-40B4-BE49-F238E27FC236}">
                <a16:creationId xmlns:a16="http://schemas.microsoft.com/office/drawing/2014/main" id="{EA7AC6DD-A6B6-498A-BA1E-1203AE65A6DD}"/>
              </a:ext>
            </a:extLst>
          </p:cNvPr>
          <p:cNvGraphicFramePr>
            <a:graphicFrameLocks noChangeAspect="1"/>
          </p:cNvGraphicFramePr>
          <p:nvPr>
            <p:extLst>
              <p:ext uri="{D42A27DB-BD31-4B8C-83A1-F6EECF244321}">
                <p14:modId xmlns:p14="http://schemas.microsoft.com/office/powerpoint/2010/main" val="389312399"/>
              </p:ext>
            </p:extLst>
          </p:nvPr>
        </p:nvGraphicFramePr>
        <p:xfrm>
          <a:off x="6096000" y="4337529"/>
          <a:ext cx="739775" cy="388938"/>
        </p:xfrm>
        <a:graphic>
          <a:graphicData uri="http://schemas.openxmlformats.org/presentationml/2006/ole">
            <mc:AlternateContent xmlns:mc="http://schemas.openxmlformats.org/markup-compatibility/2006">
              <mc:Choice xmlns:v="urn:schemas-microsoft-com:vml" Requires="v">
                <p:oleObj spid="_x0000_s76857" name="Equation" r:id="rId7" imgW="431640" imgH="228600" progId="Equation.DSMT4">
                  <p:embed/>
                </p:oleObj>
              </mc:Choice>
              <mc:Fallback>
                <p:oleObj name="Equation" r:id="rId7" imgW="431640" imgH="228600" progId="Equation.DSMT4">
                  <p:embed/>
                  <p:pic>
                    <p:nvPicPr>
                      <p:cNvPr id="263173"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4337529"/>
                        <a:ext cx="739775" cy="388938"/>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pic>
                </p:oleObj>
              </mc:Fallback>
            </mc:AlternateContent>
          </a:graphicData>
        </a:graphic>
      </p:graphicFrame>
      <p:graphicFrame>
        <p:nvGraphicFramePr>
          <p:cNvPr id="24" name="Object 6">
            <a:extLst>
              <a:ext uri="{FF2B5EF4-FFF2-40B4-BE49-F238E27FC236}">
                <a16:creationId xmlns:a16="http://schemas.microsoft.com/office/drawing/2014/main" id="{8FDC7745-8B9D-4C6A-B7BA-FFA7C7133ACA}"/>
              </a:ext>
            </a:extLst>
          </p:cNvPr>
          <p:cNvGraphicFramePr>
            <a:graphicFrameLocks noChangeAspect="1"/>
          </p:cNvGraphicFramePr>
          <p:nvPr>
            <p:extLst>
              <p:ext uri="{D42A27DB-BD31-4B8C-83A1-F6EECF244321}">
                <p14:modId xmlns:p14="http://schemas.microsoft.com/office/powerpoint/2010/main" val="3124258554"/>
              </p:ext>
            </p:extLst>
          </p:nvPr>
        </p:nvGraphicFramePr>
        <p:xfrm>
          <a:off x="6096000" y="4766157"/>
          <a:ext cx="1671638" cy="673100"/>
        </p:xfrm>
        <a:graphic>
          <a:graphicData uri="http://schemas.openxmlformats.org/presentationml/2006/ole">
            <mc:AlternateContent xmlns:mc="http://schemas.openxmlformats.org/markup-compatibility/2006">
              <mc:Choice xmlns:v="urn:schemas-microsoft-com:vml" Requires="v">
                <p:oleObj spid="_x0000_s76858" name="Equation" r:id="rId9" imgW="977760" imgH="393480" progId="Equation.DSMT4">
                  <p:embed/>
                </p:oleObj>
              </mc:Choice>
              <mc:Fallback>
                <p:oleObj name="Equation" r:id="rId9" imgW="977760" imgH="393480" progId="Equation.DSMT4">
                  <p:embed/>
                  <p:pic>
                    <p:nvPicPr>
                      <p:cNvPr id="263174"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4766157"/>
                        <a:ext cx="1671638" cy="67310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pic>
                </p:oleObj>
              </mc:Fallback>
            </mc:AlternateContent>
          </a:graphicData>
        </a:graphic>
      </p:graphicFrame>
      <p:graphicFrame>
        <p:nvGraphicFramePr>
          <p:cNvPr id="25" name="Object 7">
            <a:extLst>
              <a:ext uri="{FF2B5EF4-FFF2-40B4-BE49-F238E27FC236}">
                <a16:creationId xmlns:a16="http://schemas.microsoft.com/office/drawing/2014/main" id="{46E9E0A0-DD92-4004-B404-77F69B7F793E}"/>
              </a:ext>
            </a:extLst>
          </p:cNvPr>
          <p:cNvGraphicFramePr>
            <a:graphicFrameLocks noChangeAspect="1"/>
          </p:cNvGraphicFramePr>
          <p:nvPr>
            <p:extLst>
              <p:ext uri="{D42A27DB-BD31-4B8C-83A1-F6EECF244321}">
                <p14:modId xmlns:p14="http://schemas.microsoft.com/office/powerpoint/2010/main" val="1816078945"/>
              </p:ext>
            </p:extLst>
          </p:nvPr>
        </p:nvGraphicFramePr>
        <p:xfrm>
          <a:off x="6096000" y="5498777"/>
          <a:ext cx="3233738" cy="673100"/>
        </p:xfrm>
        <a:graphic>
          <a:graphicData uri="http://schemas.openxmlformats.org/presentationml/2006/ole">
            <mc:AlternateContent xmlns:mc="http://schemas.openxmlformats.org/markup-compatibility/2006">
              <mc:Choice xmlns:v="urn:schemas-microsoft-com:vml" Requires="v">
                <p:oleObj spid="_x0000_s76859" name="Equation" r:id="rId11" imgW="1892160" imgH="393480" progId="Equation.DSMT4">
                  <p:embed/>
                </p:oleObj>
              </mc:Choice>
              <mc:Fallback>
                <p:oleObj name="Equation" r:id="rId11" imgW="1892160" imgH="393480" progId="Equation.DSMT4">
                  <p:embed/>
                  <p:pic>
                    <p:nvPicPr>
                      <p:cNvPr id="263175"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5498777"/>
                        <a:ext cx="3233738" cy="67310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pic>
                </p:oleObj>
              </mc:Fallback>
            </mc:AlternateContent>
          </a:graphicData>
        </a:graphic>
      </p:graphicFrame>
      <p:sp>
        <p:nvSpPr>
          <p:cNvPr id="26" name="右箭头 17">
            <a:extLst>
              <a:ext uri="{FF2B5EF4-FFF2-40B4-BE49-F238E27FC236}">
                <a16:creationId xmlns:a16="http://schemas.microsoft.com/office/drawing/2014/main" id="{F6F7A62A-1655-4B8A-8E6E-DB2D96D50A0B}"/>
              </a:ext>
            </a:extLst>
          </p:cNvPr>
          <p:cNvSpPr/>
          <p:nvPr/>
        </p:nvSpPr>
        <p:spPr>
          <a:xfrm>
            <a:off x="3606638" y="5157842"/>
            <a:ext cx="1785950" cy="642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8">
            <a:extLst>
              <a:ext uri="{FF2B5EF4-FFF2-40B4-BE49-F238E27FC236}">
                <a16:creationId xmlns:a16="http://schemas.microsoft.com/office/drawing/2014/main" id="{B07EC208-C5F9-484B-AB8C-F20E0D2A148B}"/>
              </a:ext>
            </a:extLst>
          </p:cNvPr>
          <p:cNvSpPr txBox="1"/>
          <p:nvPr/>
        </p:nvSpPr>
        <p:spPr>
          <a:xfrm>
            <a:off x="2035002" y="5300718"/>
            <a:ext cx="1285884" cy="369332"/>
          </a:xfrm>
          <a:prstGeom prst="rect">
            <a:avLst/>
          </a:prstGeom>
          <a:noFill/>
        </p:spPr>
        <p:txBody>
          <a:bodyPr wrap="square" rtlCol="0">
            <a:spAutoFit/>
          </a:bodyPr>
          <a:lstStyle/>
          <a:p>
            <a:pPr algn="ctr"/>
            <a:r>
              <a:rPr lang="en-US" altLang="zh-CN" b="1" dirty="0">
                <a:latin typeface="Times New Roman" pitchFamily="18" charset="0"/>
                <a:cs typeface="Times New Roman" pitchFamily="18" charset="0"/>
              </a:rPr>
              <a:t>I</a:t>
            </a:r>
            <a:r>
              <a:rPr lang="zh-CN" altLang="en-US" b="1" dirty="0"/>
              <a:t>型系统</a:t>
            </a:r>
          </a:p>
        </p:txBody>
      </p:sp>
      <p:graphicFrame>
        <p:nvGraphicFramePr>
          <p:cNvPr id="28" name="对象 27">
            <a:extLst>
              <a:ext uri="{FF2B5EF4-FFF2-40B4-BE49-F238E27FC236}">
                <a16:creationId xmlns:a16="http://schemas.microsoft.com/office/drawing/2014/main" id="{246DFA70-3323-4BB4-8077-9860ABD7DF0C}"/>
              </a:ext>
            </a:extLst>
          </p:cNvPr>
          <p:cNvGraphicFramePr>
            <a:graphicFrameLocks noChangeAspect="1"/>
          </p:cNvGraphicFramePr>
          <p:nvPr>
            <p:extLst>
              <p:ext uri="{D42A27DB-BD31-4B8C-83A1-F6EECF244321}">
                <p14:modId xmlns:p14="http://schemas.microsoft.com/office/powerpoint/2010/main" val="3561057224"/>
              </p:ext>
            </p:extLst>
          </p:nvPr>
        </p:nvGraphicFramePr>
        <p:xfrm>
          <a:off x="6992787" y="1686687"/>
          <a:ext cx="2576512" cy="850900"/>
        </p:xfrm>
        <a:graphic>
          <a:graphicData uri="http://schemas.openxmlformats.org/presentationml/2006/ole">
            <mc:AlternateContent xmlns:mc="http://schemas.openxmlformats.org/markup-compatibility/2006">
              <mc:Choice xmlns:v="urn:schemas-microsoft-com:vml" Requires="v">
                <p:oleObj spid="_x0000_s76860" name="Equation" r:id="rId13" imgW="1231560" imgH="406080" progId="Equation.DSMT4">
                  <p:embed/>
                </p:oleObj>
              </mc:Choice>
              <mc:Fallback>
                <p:oleObj name="Equation" r:id="rId13" imgW="1231560" imgH="406080" progId="Equation.DSMT4">
                  <p:embed/>
                  <p:pic>
                    <p:nvPicPr>
                      <p:cNvPr id="21" name="对象 20"/>
                      <p:cNvPicPr>
                        <a:picLocks noChangeAspect="1" noChangeArrowheads="1"/>
                      </p:cNvPicPr>
                      <p:nvPr/>
                    </p:nvPicPr>
                    <p:blipFill>
                      <a:blip r:embed="rId14"/>
                      <a:srcRect/>
                      <a:stretch>
                        <a:fillRect/>
                      </a:stretch>
                    </p:blipFill>
                    <p:spPr bwMode="auto">
                      <a:xfrm>
                        <a:off x="6992787" y="1686687"/>
                        <a:ext cx="2576512"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 Box 3">
            <a:extLst>
              <a:ext uri="{FF2B5EF4-FFF2-40B4-BE49-F238E27FC236}">
                <a16:creationId xmlns:a16="http://schemas.microsoft.com/office/drawing/2014/main" id="{1A16DAD1-3E4B-4F73-848A-31CC60ECBA7D}"/>
              </a:ext>
            </a:extLst>
          </p:cNvPr>
          <p:cNvSpPr txBox="1">
            <a:spLocks noChangeArrowheads="1"/>
          </p:cNvSpPr>
          <p:nvPr/>
        </p:nvSpPr>
        <p:spPr bwMode="auto">
          <a:xfrm>
            <a:off x="807437" y="1721412"/>
            <a:ext cx="8715436" cy="662104"/>
          </a:xfrm>
          <a:prstGeom prst="rect">
            <a:avLst/>
          </a:prstGeom>
          <a:noFill/>
          <a:ln w="9525">
            <a:noFill/>
            <a:miter lim="800000"/>
            <a:headEnd/>
            <a:tailEnd/>
          </a:ln>
          <a:effectLst/>
        </p:spPr>
        <p:txBody>
          <a:bodyPr wrap="square">
            <a:spAutoFit/>
          </a:bodyPr>
          <a:lstStyle/>
          <a:p>
            <a:pPr>
              <a:lnSpc>
                <a:spcPct val="150000"/>
              </a:lnSpc>
              <a:spcBef>
                <a:spcPct val="50000"/>
              </a:spcBef>
            </a:pPr>
            <a:r>
              <a:rPr kumimoji="1" lang="zh-CN" altLang="en-US" sz="2800" dirty="0">
                <a:solidFill>
                  <a:srgbClr val="000000"/>
                </a:solidFill>
                <a:latin typeface="Times New Roman" pitchFamily="18" charset="0"/>
                <a:ea typeface="华文中宋" pitchFamily="2" charset="-122"/>
              </a:rPr>
              <a:t>       动态误差及动态误差系数为：</a:t>
            </a:r>
          </a:p>
        </p:txBody>
      </p:sp>
      <p:sp>
        <p:nvSpPr>
          <p:cNvPr id="30" name="矩形 29">
            <a:extLst>
              <a:ext uri="{FF2B5EF4-FFF2-40B4-BE49-F238E27FC236}">
                <a16:creationId xmlns:a16="http://schemas.microsoft.com/office/drawing/2014/main" id="{848B0B20-FD38-4E7F-9CE0-B3E6B55678D2}"/>
              </a:ext>
            </a:extLst>
          </p:cNvPr>
          <p:cNvSpPr/>
          <p:nvPr/>
        </p:nvSpPr>
        <p:spPr>
          <a:xfrm>
            <a:off x="6098279" y="3698577"/>
            <a:ext cx="2004375"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a:t>查表或求导</a:t>
            </a:r>
          </a:p>
        </p:txBody>
      </p:sp>
      <p:graphicFrame>
        <p:nvGraphicFramePr>
          <p:cNvPr id="31" name="对象 30">
            <a:extLst>
              <a:ext uri="{FF2B5EF4-FFF2-40B4-BE49-F238E27FC236}">
                <a16:creationId xmlns:a16="http://schemas.microsoft.com/office/drawing/2014/main" id="{8690E162-ADBD-43E9-B512-E03AB14C08A5}"/>
              </a:ext>
            </a:extLst>
          </p:cNvPr>
          <p:cNvGraphicFramePr>
            <a:graphicFrameLocks noChangeAspect="1"/>
          </p:cNvGraphicFramePr>
          <p:nvPr>
            <p:extLst>
              <p:ext uri="{D42A27DB-BD31-4B8C-83A1-F6EECF244321}">
                <p14:modId xmlns:p14="http://schemas.microsoft.com/office/powerpoint/2010/main" val="2965909002"/>
              </p:ext>
            </p:extLst>
          </p:nvPr>
        </p:nvGraphicFramePr>
        <p:xfrm>
          <a:off x="2035002" y="3692965"/>
          <a:ext cx="2903537" cy="992188"/>
        </p:xfrm>
        <a:graphic>
          <a:graphicData uri="http://schemas.openxmlformats.org/presentationml/2006/ole">
            <mc:AlternateContent xmlns:mc="http://schemas.openxmlformats.org/markup-compatibility/2006">
              <mc:Choice xmlns:v="urn:schemas-microsoft-com:vml" Requires="v">
                <p:oleObj spid="_x0000_s76861" name="Equation" r:id="rId15" imgW="1523880" imgH="520560" progId="Equation.DSMT4">
                  <p:embed/>
                </p:oleObj>
              </mc:Choice>
              <mc:Fallback>
                <p:oleObj name="Equation" r:id="rId15" imgW="1523880" imgH="520560" progId="Equation.DSMT4">
                  <p:embed/>
                  <p:pic>
                    <p:nvPicPr>
                      <p:cNvPr id="3" name="对象 2"/>
                      <p:cNvPicPr/>
                      <p:nvPr/>
                    </p:nvPicPr>
                    <p:blipFill>
                      <a:blip r:embed="rId16"/>
                      <a:stretch>
                        <a:fillRect/>
                      </a:stretch>
                    </p:blipFill>
                    <p:spPr>
                      <a:xfrm>
                        <a:off x="2035002" y="3692965"/>
                        <a:ext cx="2903537" cy="992188"/>
                      </a:xfrm>
                      <a:prstGeom prst="rect">
                        <a:avLst/>
                      </a:prstGeom>
                    </p:spPr>
                  </p:pic>
                </p:oleObj>
              </mc:Fallback>
            </mc:AlternateContent>
          </a:graphicData>
        </a:graphic>
      </p:graphicFrame>
    </p:spTree>
    <p:extLst>
      <p:ext uri="{BB962C8B-B14F-4D97-AF65-F5344CB8AC3E}">
        <p14:creationId xmlns:p14="http://schemas.microsoft.com/office/powerpoint/2010/main" val="2845783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32</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Rectangle 2">
            <a:extLst>
              <a:ext uri="{FF2B5EF4-FFF2-40B4-BE49-F238E27FC236}">
                <a16:creationId xmlns:a16="http://schemas.microsoft.com/office/drawing/2014/main" id="{EC81407B-2E14-4915-BF25-AA015795524B}"/>
              </a:ext>
            </a:extLst>
          </p:cNvPr>
          <p:cNvSpPr>
            <a:spLocks noChangeArrowheads="1"/>
          </p:cNvSpPr>
          <p:nvPr/>
        </p:nvSpPr>
        <p:spPr bwMode="auto">
          <a:xfrm>
            <a:off x="4128138" y="868809"/>
            <a:ext cx="4008750" cy="523220"/>
          </a:xfrm>
          <a:prstGeom prst="rect">
            <a:avLst/>
          </a:prstGeom>
          <a:solidFill>
            <a:srgbClr val="008000"/>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kumimoji="1" lang="zh-CN" altLang="en-US" sz="2800" b="1" dirty="0">
                <a:solidFill>
                  <a:schemeClr val="bg1"/>
                </a:solidFill>
                <a:latin typeface="Times New Roman" pitchFamily="18" charset="0"/>
                <a:ea typeface="黑体" pitchFamily="49" charset="-122"/>
              </a:rPr>
              <a:t>动态误差系数法</a:t>
            </a:r>
          </a:p>
        </p:txBody>
      </p:sp>
      <p:graphicFrame>
        <p:nvGraphicFramePr>
          <p:cNvPr id="32" name="Object 3">
            <a:extLst>
              <a:ext uri="{FF2B5EF4-FFF2-40B4-BE49-F238E27FC236}">
                <a16:creationId xmlns:a16="http://schemas.microsoft.com/office/drawing/2014/main" id="{AF25919B-E1CE-417E-A654-6C8D0CAD1431}"/>
              </a:ext>
            </a:extLst>
          </p:cNvPr>
          <p:cNvGraphicFramePr>
            <a:graphicFrameLocks noChangeAspect="1"/>
          </p:cNvGraphicFramePr>
          <p:nvPr>
            <p:extLst>
              <p:ext uri="{D42A27DB-BD31-4B8C-83A1-F6EECF244321}">
                <p14:modId xmlns:p14="http://schemas.microsoft.com/office/powerpoint/2010/main" val="2073441675"/>
              </p:ext>
            </p:extLst>
          </p:nvPr>
        </p:nvGraphicFramePr>
        <p:xfrm>
          <a:off x="591844" y="3191354"/>
          <a:ext cx="5011738" cy="1630363"/>
        </p:xfrm>
        <a:graphic>
          <a:graphicData uri="http://schemas.openxmlformats.org/presentationml/2006/ole">
            <mc:AlternateContent xmlns:mc="http://schemas.openxmlformats.org/markup-compatibility/2006">
              <mc:Choice xmlns:v="urn:schemas-microsoft-com:vml" Requires="v">
                <p:oleObj spid="_x0000_s77835" name="Equation" r:id="rId5" imgW="2527200" imgH="825480" progId="Equation.DSMT4">
                  <p:embed/>
                </p:oleObj>
              </mc:Choice>
              <mc:Fallback>
                <p:oleObj name="Equation" r:id="rId5" imgW="2527200" imgH="825480" progId="Equation.DSMT4">
                  <p:embed/>
                  <p:pic>
                    <p:nvPicPr>
                      <p:cNvPr id="263171" name="Object 3"/>
                      <p:cNvPicPr>
                        <a:picLocks noChangeAspect="1" noChangeArrowheads="1"/>
                      </p:cNvPicPr>
                      <p:nvPr/>
                    </p:nvPicPr>
                    <p:blipFill>
                      <a:blip r:embed="rId6"/>
                      <a:srcRect/>
                      <a:stretch>
                        <a:fillRect/>
                      </a:stretch>
                    </p:blipFill>
                    <p:spPr bwMode="auto">
                      <a:xfrm>
                        <a:off x="591844" y="3191354"/>
                        <a:ext cx="5011738" cy="163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 Box 3">
            <a:extLst>
              <a:ext uri="{FF2B5EF4-FFF2-40B4-BE49-F238E27FC236}">
                <a16:creationId xmlns:a16="http://schemas.microsoft.com/office/drawing/2014/main" id="{81D5AB18-1372-44CF-AE76-2E284EC323DD}"/>
              </a:ext>
            </a:extLst>
          </p:cNvPr>
          <p:cNvSpPr txBox="1">
            <a:spLocks noChangeArrowheads="1"/>
          </p:cNvSpPr>
          <p:nvPr/>
        </p:nvSpPr>
        <p:spPr bwMode="auto">
          <a:xfrm>
            <a:off x="146624" y="2501797"/>
            <a:ext cx="8715436" cy="579967"/>
          </a:xfrm>
          <a:prstGeom prst="rect">
            <a:avLst/>
          </a:prstGeom>
          <a:noFill/>
          <a:ln w="9525">
            <a:noFill/>
            <a:miter lim="800000"/>
            <a:headEnd/>
            <a:tailEnd/>
          </a:ln>
          <a:effectLst/>
        </p:spPr>
        <p:txBody>
          <a:bodyPr wrap="square">
            <a:spAutoFit/>
          </a:bodyPr>
          <a:lstStyle/>
          <a:p>
            <a:pPr>
              <a:lnSpc>
                <a:spcPct val="150000"/>
              </a:lnSpc>
              <a:spcBef>
                <a:spcPct val="50000"/>
              </a:spcBef>
            </a:pPr>
            <a:r>
              <a:rPr kumimoji="1" lang="zh-CN" altLang="en-US" sz="2400" dirty="0">
                <a:solidFill>
                  <a:srgbClr val="000000"/>
                </a:solidFill>
                <a:latin typeface="Times New Roman" pitchFamily="18" charset="0"/>
                <a:ea typeface="华文中宋" pitchFamily="2" charset="-122"/>
              </a:rPr>
              <a:t>       动态误差计算结果：</a:t>
            </a:r>
          </a:p>
        </p:txBody>
      </p:sp>
      <p:sp>
        <p:nvSpPr>
          <p:cNvPr id="34" name="矩形 33">
            <a:extLst>
              <a:ext uri="{FF2B5EF4-FFF2-40B4-BE49-F238E27FC236}">
                <a16:creationId xmlns:a16="http://schemas.microsoft.com/office/drawing/2014/main" id="{59215236-D29A-48B9-852E-31AEACD4DFC0}"/>
              </a:ext>
            </a:extLst>
          </p:cNvPr>
          <p:cNvSpPr/>
          <p:nvPr/>
        </p:nvSpPr>
        <p:spPr>
          <a:xfrm>
            <a:off x="755576" y="5177252"/>
            <a:ext cx="765569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b="1" dirty="0"/>
              <a:t>如果没有模型的解析表达式，动态误差系数法如何应用？</a:t>
            </a:r>
          </a:p>
        </p:txBody>
      </p:sp>
      <p:sp>
        <p:nvSpPr>
          <p:cNvPr id="35" name="矩形 34">
            <a:extLst>
              <a:ext uri="{FF2B5EF4-FFF2-40B4-BE49-F238E27FC236}">
                <a16:creationId xmlns:a16="http://schemas.microsoft.com/office/drawing/2014/main" id="{3E336D21-86AA-48C5-BA3A-E79F6EB5B36E}"/>
              </a:ext>
            </a:extLst>
          </p:cNvPr>
          <p:cNvSpPr/>
          <p:nvPr/>
        </p:nvSpPr>
        <p:spPr>
          <a:xfrm>
            <a:off x="744152" y="5836864"/>
            <a:ext cx="765569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b="1" dirty="0"/>
              <a:t>跟踪误差计算的其它用途？ </a:t>
            </a:r>
            <a:endParaRPr lang="en-US" altLang="zh-CN" sz="2400" b="1" dirty="0"/>
          </a:p>
        </p:txBody>
      </p:sp>
      <p:pic>
        <p:nvPicPr>
          <p:cNvPr id="36" name="Picture 52">
            <a:extLst>
              <a:ext uri="{FF2B5EF4-FFF2-40B4-BE49-F238E27FC236}">
                <a16:creationId xmlns:a16="http://schemas.microsoft.com/office/drawing/2014/main" id="{00AF85B0-71AF-4B31-9673-1D3432E410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9374" y="1484097"/>
            <a:ext cx="5535122" cy="3700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75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33</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Rectangle 2">
            <a:extLst>
              <a:ext uri="{FF2B5EF4-FFF2-40B4-BE49-F238E27FC236}">
                <a16:creationId xmlns:a16="http://schemas.microsoft.com/office/drawing/2014/main" id="{EC81407B-2E14-4915-BF25-AA015795524B}"/>
              </a:ext>
            </a:extLst>
          </p:cNvPr>
          <p:cNvSpPr>
            <a:spLocks noChangeArrowheads="1"/>
          </p:cNvSpPr>
          <p:nvPr/>
        </p:nvSpPr>
        <p:spPr bwMode="auto">
          <a:xfrm>
            <a:off x="4128138" y="868809"/>
            <a:ext cx="4008750" cy="523220"/>
          </a:xfrm>
          <a:prstGeom prst="rect">
            <a:avLst/>
          </a:prstGeom>
          <a:solidFill>
            <a:srgbClr val="008000"/>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kumimoji="1" lang="zh-CN" altLang="en-US" sz="2800" b="1" dirty="0">
                <a:solidFill>
                  <a:schemeClr val="bg1"/>
                </a:solidFill>
                <a:latin typeface="Times New Roman" pitchFamily="18" charset="0"/>
                <a:ea typeface="黑体" pitchFamily="49" charset="-122"/>
              </a:rPr>
              <a:t>动态误差系数法</a:t>
            </a:r>
          </a:p>
        </p:txBody>
      </p:sp>
      <p:grpSp>
        <p:nvGrpSpPr>
          <p:cNvPr id="22" name="组合 21">
            <a:extLst>
              <a:ext uri="{FF2B5EF4-FFF2-40B4-BE49-F238E27FC236}">
                <a16:creationId xmlns:a16="http://schemas.microsoft.com/office/drawing/2014/main" id="{37C26372-BB57-44E9-9EC7-95E3CE523A56}"/>
              </a:ext>
            </a:extLst>
          </p:cNvPr>
          <p:cNvGrpSpPr/>
          <p:nvPr/>
        </p:nvGrpSpPr>
        <p:grpSpPr>
          <a:xfrm>
            <a:off x="513540" y="1858379"/>
            <a:ext cx="8715436" cy="1141993"/>
            <a:chOff x="142844" y="2285992"/>
            <a:chExt cx="8715436" cy="1141993"/>
          </a:xfrm>
        </p:grpSpPr>
        <p:sp>
          <p:nvSpPr>
            <p:cNvPr id="23" name="Text Box 3">
              <a:extLst>
                <a:ext uri="{FF2B5EF4-FFF2-40B4-BE49-F238E27FC236}">
                  <a16:creationId xmlns:a16="http://schemas.microsoft.com/office/drawing/2014/main" id="{670F34F1-10A2-4859-93E0-0F671B33791E}"/>
                </a:ext>
              </a:extLst>
            </p:cNvPr>
            <p:cNvSpPr txBox="1">
              <a:spLocks noChangeArrowheads="1"/>
            </p:cNvSpPr>
            <p:nvPr/>
          </p:nvSpPr>
          <p:spPr bwMode="auto">
            <a:xfrm>
              <a:off x="142844" y="2285992"/>
              <a:ext cx="8715436" cy="941796"/>
            </a:xfrm>
            <a:prstGeom prst="rect">
              <a:avLst/>
            </a:prstGeom>
            <a:noFill/>
            <a:ln w="9525">
              <a:noFill/>
              <a:miter lim="800000"/>
              <a:headEnd/>
              <a:tailEnd/>
            </a:ln>
            <a:effectLst/>
          </p:spPr>
          <p:txBody>
            <a:bodyPr wrap="square">
              <a:spAutoFit/>
            </a:bodyPr>
            <a:lstStyle/>
            <a:p>
              <a:pPr>
                <a:lnSpc>
                  <a:spcPct val="90000"/>
                </a:lnSpc>
                <a:spcBef>
                  <a:spcPct val="50000"/>
                </a:spcBef>
              </a:pPr>
              <a:r>
                <a:rPr kumimoji="1" lang="zh-CN" altLang="en-US" sz="2400" b="1" dirty="0">
                  <a:solidFill>
                    <a:srgbClr val="0000FF"/>
                  </a:solidFill>
                  <a:latin typeface="Times New Roman" pitchFamily="18" charset="0"/>
                  <a:ea typeface="华文中宋" pitchFamily="2" charset="-122"/>
                </a:rPr>
                <a:t>例</a:t>
              </a:r>
              <a:r>
                <a:rPr kumimoji="1" lang="en-US" altLang="zh-CN" sz="2400" b="1" dirty="0">
                  <a:solidFill>
                    <a:srgbClr val="0000FF"/>
                  </a:solidFill>
                  <a:latin typeface="Times New Roman" pitchFamily="18" charset="0"/>
                  <a:ea typeface="华文中宋" pitchFamily="2" charset="-122"/>
                </a:rPr>
                <a:t>2</a:t>
              </a:r>
              <a:r>
                <a:rPr kumimoji="1" lang="zh-CN" altLang="en-US" sz="2400" b="1" dirty="0">
                  <a:solidFill>
                    <a:srgbClr val="0000FF"/>
                  </a:solidFill>
                  <a:latin typeface="Times New Roman" pitchFamily="18" charset="0"/>
                  <a:ea typeface="华文中宋" pitchFamily="2" charset="-122"/>
                </a:rPr>
                <a:t>：计算一小功率随动系统的跟踪误差（低频模型法）。</a:t>
              </a:r>
              <a:endParaRPr kumimoji="1" lang="en-US" altLang="zh-CN" sz="2400" b="1" dirty="0">
                <a:solidFill>
                  <a:srgbClr val="0000FF"/>
                </a:solidFill>
                <a:latin typeface="Times New Roman" pitchFamily="18" charset="0"/>
                <a:ea typeface="华文中宋" pitchFamily="2" charset="-122"/>
              </a:endParaRPr>
            </a:p>
            <a:p>
              <a:pPr>
                <a:lnSpc>
                  <a:spcPct val="90000"/>
                </a:lnSpc>
                <a:spcBef>
                  <a:spcPct val="50000"/>
                </a:spcBef>
              </a:pPr>
              <a:r>
                <a:rPr kumimoji="1" lang="zh-CN" altLang="en-US" sz="2400" b="1" dirty="0">
                  <a:solidFill>
                    <a:srgbClr val="000000"/>
                  </a:solidFill>
                  <a:latin typeface="Times New Roman" pitchFamily="18" charset="0"/>
                  <a:ea typeface="华文中宋" pitchFamily="2" charset="-122"/>
                </a:rPr>
                <a:t>       设该系统初步设计后，开环传递函数</a:t>
              </a:r>
            </a:p>
          </p:txBody>
        </p:sp>
        <p:graphicFrame>
          <p:nvGraphicFramePr>
            <p:cNvPr id="24" name="对象 23">
              <a:extLst>
                <a:ext uri="{FF2B5EF4-FFF2-40B4-BE49-F238E27FC236}">
                  <a16:creationId xmlns:a16="http://schemas.microsoft.com/office/drawing/2014/main" id="{FA6D5794-2EC2-4254-8289-9C87E7F32CCA}"/>
                </a:ext>
              </a:extLst>
            </p:cNvPr>
            <p:cNvGraphicFramePr>
              <a:graphicFrameLocks noChangeAspect="1"/>
            </p:cNvGraphicFramePr>
            <p:nvPr>
              <p:extLst>
                <p:ext uri="{D42A27DB-BD31-4B8C-83A1-F6EECF244321}">
                  <p14:modId xmlns:p14="http://schemas.microsoft.com/office/powerpoint/2010/main" val="3325810375"/>
                </p:ext>
              </p:extLst>
            </p:nvPr>
          </p:nvGraphicFramePr>
          <p:xfrm>
            <a:off x="5735637" y="2604072"/>
            <a:ext cx="2549525" cy="823913"/>
          </p:xfrm>
          <a:graphic>
            <a:graphicData uri="http://schemas.openxmlformats.org/presentationml/2006/ole">
              <mc:AlternateContent xmlns:mc="http://schemas.openxmlformats.org/markup-compatibility/2006">
                <mc:Choice xmlns:v="urn:schemas-microsoft-com:vml" Requires="v">
                  <p:oleObj spid="_x0000_s78895" name="Equation" r:id="rId5" imgW="1218960" imgH="393480" progId="Equation.DSMT4">
                    <p:embed/>
                  </p:oleObj>
                </mc:Choice>
                <mc:Fallback>
                  <p:oleObj name="Equation" r:id="rId5" imgW="1218960" imgH="393480" progId="Equation.DSMT4">
                    <p:embed/>
                    <p:pic>
                      <p:nvPicPr>
                        <p:cNvPr id="20" name="对象 19"/>
                        <p:cNvPicPr>
                          <a:picLocks noChangeAspect="1" noChangeArrowheads="1"/>
                        </p:cNvPicPr>
                        <p:nvPr/>
                      </p:nvPicPr>
                      <p:blipFill>
                        <a:blip r:embed="rId6"/>
                        <a:srcRect/>
                        <a:stretch>
                          <a:fillRect/>
                        </a:stretch>
                      </p:blipFill>
                      <p:spPr bwMode="auto">
                        <a:xfrm>
                          <a:off x="5735637" y="2604072"/>
                          <a:ext cx="2549525"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 name="Text Box 3">
            <a:extLst>
              <a:ext uri="{FF2B5EF4-FFF2-40B4-BE49-F238E27FC236}">
                <a16:creationId xmlns:a16="http://schemas.microsoft.com/office/drawing/2014/main" id="{98985A69-6C19-49FB-A4D8-761050C5EFA0}"/>
              </a:ext>
            </a:extLst>
          </p:cNvPr>
          <p:cNvSpPr txBox="1">
            <a:spLocks noChangeArrowheads="1"/>
          </p:cNvSpPr>
          <p:nvPr/>
        </p:nvSpPr>
        <p:spPr bwMode="auto">
          <a:xfrm>
            <a:off x="599060" y="3216634"/>
            <a:ext cx="8715436" cy="424732"/>
          </a:xfrm>
          <a:prstGeom prst="rect">
            <a:avLst/>
          </a:prstGeom>
          <a:noFill/>
          <a:ln w="9525">
            <a:noFill/>
            <a:miter lim="800000"/>
            <a:headEnd/>
            <a:tailEnd/>
          </a:ln>
          <a:effectLst/>
        </p:spPr>
        <p:txBody>
          <a:bodyPr wrap="square">
            <a:spAutoFit/>
          </a:bodyPr>
          <a:lstStyle/>
          <a:p>
            <a:pPr>
              <a:lnSpc>
                <a:spcPct val="90000"/>
              </a:lnSpc>
              <a:spcBef>
                <a:spcPct val="50000"/>
              </a:spcBef>
            </a:pPr>
            <a:r>
              <a:rPr kumimoji="1" lang="zh-CN" altLang="en-US" sz="2400" b="1" dirty="0">
                <a:solidFill>
                  <a:srgbClr val="000000"/>
                </a:solidFill>
                <a:latin typeface="Times New Roman" pitchFamily="18" charset="0"/>
                <a:ea typeface="华文中宋" pitchFamily="2" charset="-122"/>
              </a:rPr>
              <a:t>式中，</a:t>
            </a:r>
            <a:r>
              <a:rPr kumimoji="1" lang="en-US" altLang="zh-CN" sz="2400" b="1" i="1" dirty="0">
                <a:solidFill>
                  <a:srgbClr val="000000"/>
                </a:solidFill>
                <a:latin typeface="Times New Roman" pitchFamily="18" charset="0"/>
                <a:ea typeface="华文中宋" pitchFamily="2" charset="-122"/>
              </a:rPr>
              <a:t>K</a:t>
            </a:r>
            <a:r>
              <a:rPr kumimoji="1" lang="en-US" altLang="zh-CN" sz="2400" b="1" dirty="0">
                <a:solidFill>
                  <a:srgbClr val="000000"/>
                </a:solidFill>
                <a:latin typeface="Times New Roman" pitchFamily="18" charset="0"/>
                <a:ea typeface="华文中宋" pitchFamily="2" charset="-122"/>
              </a:rPr>
              <a:t>=500</a:t>
            </a:r>
            <a:r>
              <a:rPr kumimoji="1" lang="zh-CN" altLang="en-US" sz="2400" b="1" dirty="0">
                <a:solidFill>
                  <a:srgbClr val="000000"/>
                </a:solidFill>
                <a:latin typeface="Times New Roman" pitchFamily="18" charset="0"/>
                <a:ea typeface="华文中宋" pitchFamily="2" charset="-122"/>
              </a:rPr>
              <a:t>，</a:t>
            </a:r>
            <a:r>
              <a:rPr kumimoji="1" lang="en-US" altLang="zh-CN" sz="2400" b="1" i="1" dirty="0">
                <a:solidFill>
                  <a:srgbClr val="000000"/>
                </a:solidFill>
                <a:latin typeface="Times New Roman" pitchFamily="18" charset="0"/>
                <a:ea typeface="华文中宋" pitchFamily="2" charset="-122"/>
              </a:rPr>
              <a:t>T</a:t>
            </a:r>
            <a:r>
              <a:rPr kumimoji="1" lang="en-US" altLang="zh-CN" sz="2400" b="1" dirty="0">
                <a:solidFill>
                  <a:srgbClr val="000000"/>
                </a:solidFill>
                <a:latin typeface="Times New Roman" pitchFamily="18" charset="0"/>
                <a:ea typeface="华文中宋" pitchFamily="2" charset="-122"/>
              </a:rPr>
              <a:t>=0.025</a:t>
            </a:r>
            <a:r>
              <a:rPr kumimoji="1" lang="zh-CN" altLang="en-US" sz="2400" b="1" dirty="0">
                <a:solidFill>
                  <a:srgbClr val="000000"/>
                </a:solidFill>
                <a:latin typeface="Times New Roman" pitchFamily="18" charset="0"/>
                <a:ea typeface="华文中宋" pitchFamily="2" charset="-122"/>
              </a:rPr>
              <a:t>，</a:t>
            </a:r>
            <a:r>
              <a:rPr kumimoji="1" lang="zh-CN" altLang="en-US" sz="2400" b="1" i="1" dirty="0">
                <a:solidFill>
                  <a:srgbClr val="000000"/>
                </a:solidFill>
                <a:latin typeface="Times New Roman" pitchFamily="18" charset="0"/>
                <a:ea typeface="华文中宋" pitchFamily="2" charset="-122"/>
                <a:sym typeface="Symbol"/>
              </a:rPr>
              <a:t></a:t>
            </a:r>
            <a:r>
              <a:rPr kumimoji="1" lang="en-US" altLang="zh-CN" sz="2400" b="1" i="1" dirty="0">
                <a:solidFill>
                  <a:srgbClr val="000000"/>
                </a:solidFill>
                <a:latin typeface="Times New Roman" pitchFamily="18" charset="0"/>
                <a:ea typeface="华文中宋" pitchFamily="2" charset="-122"/>
              </a:rPr>
              <a:t>T</a:t>
            </a:r>
            <a:r>
              <a:rPr kumimoji="1" lang="en-US" altLang="zh-CN" sz="2400" b="1" dirty="0">
                <a:solidFill>
                  <a:srgbClr val="000000"/>
                </a:solidFill>
                <a:latin typeface="Times New Roman" pitchFamily="18" charset="0"/>
                <a:ea typeface="华文中宋" pitchFamily="2" charset="-122"/>
              </a:rPr>
              <a:t>=0.15</a:t>
            </a:r>
            <a:r>
              <a:rPr kumimoji="1" lang="zh-CN" altLang="en-US" sz="2400" b="1" dirty="0">
                <a:solidFill>
                  <a:srgbClr val="000000"/>
                </a:solidFill>
                <a:latin typeface="Times New Roman" pitchFamily="18" charset="0"/>
                <a:ea typeface="华文中宋" pitchFamily="2" charset="-122"/>
              </a:rPr>
              <a:t>。</a:t>
            </a:r>
          </a:p>
        </p:txBody>
      </p:sp>
      <p:pic>
        <p:nvPicPr>
          <p:cNvPr id="26" name="Picture 10">
            <a:extLst>
              <a:ext uri="{FF2B5EF4-FFF2-40B4-BE49-F238E27FC236}">
                <a16:creationId xmlns:a16="http://schemas.microsoft.com/office/drawing/2014/main" id="{4782490C-094E-487C-ADAB-BDF06F7C4464}"/>
              </a:ext>
            </a:extLst>
          </p:cNvPr>
          <p:cNvPicPr>
            <a:picLocks noChangeAspect="1" noChangeArrowheads="1"/>
          </p:cNvPicPr>
          <p:nvPr/>
        </p:nvPicPr>
        <p:blipFill>
          <a:blip r:embed="rId7"/>
          <a:srcRect/>
          <a:stretch>
            <a:fillRect/>
          </a:stretch>
        </p:blipFill>
        <p:spPr bwMode="auto">
          <a:xfrm>
            <a:off x="6752035" y="2812918"/>
            <a:ext cx="5350450" cy="3570338"/>
          </a:xfrm>
          <a:prstGeom prst="rect">
            <a:avLst/>
          </a:prstGeom>
          <a:noFill/>
          <a:ln w="9525">
            <a:noFill/>
            <a:miter lim="800000"/>
            <a:headEnd/>
            <a:tailEnd/>
          </a:ln>
          <a:effectLst/>
        </p:spPr>
      </p:pic>
      <p:graphicFrame>
        <p:nvGraphicFramePr>
          <p:cNvPr id="27" name="Object 9">
            <a:extLst>
              <a:ext uri="{FF2B5EF4-FFF2-40B4-BE49-F238E27FC236}">
                <a16:creationId xmlns:a16="http://schemas.microsoft.com/office/drawing/2014/main" id="{7C50E485-AC66-485D-9934-6E2354B58205}"/>
              </a:ext>
            </a:extLst>
          </p:cNvPr>
          <p:cNvGraphicFramePr>
            <a:graphicFrameLocks noChangeAspect="1"/>
          </p:cNvGraphicFramePr>
          <p:nvPr>
            <p:extLst>
              <p:ext uri="{D42A27DB-BD31-4B8C-83A1-F6EECF244321}">
                <p14:modId xmlns:p14="http://schemas.microsoft.com/office/powerpoint/2010/main" val="1629420320"/>
              </p:ext>
            </p:extLst>
          </p:nvPr>
        </p:nvGraphicFramePr>
        <p:xfrm>
          <a:off x="630333" y="5447975"/>
          <a:ext cx="2609850" cy="728663"/>
        </p:xfrm>
        <a:graphic>
          <a:graphicData uri="http://schemas.openxmlformats.org/presentationml/2006/ole">
            <mc:AlternateContent xmlns:mc="http://schemas.openxmlformats.org/markup-compatibility/2006">
              <mc:Choice xmlns:v="urn:schemas-microsoft-com:vml" Requires="v">
                <p:oleObj spid="_x0000_s78896" name="Equation" r:id="rId8" imgW="1409400" imgH="393480" progId="Equation.DSMT4">
                  <p:embed/>
                </p:oleObj>
              </mc:Choice>
              <mc:Fallback>
                <p:oleObj name="Equation" r:id="rId8" imgW="1409400" imgH="393480" progId="Equation.DSMT4">
                  <p:embed/>
                  <p:pic>
                    <p:nvPicPr>
                      <p:cNvPr id="195593" name="Object 9"/>
                      <p:cNvPicPr>
                        <a:picLocks noChangeAspect="1" noChangeArrowheads="1"/>
                      </p:cNvPicPr>
                      <p:nvPr/>
                    </p:nvPicPr>
                    <p:blipFill>
                      <a:blip r:embed="rId9"/>
                      <a:srcRect/>
                      <a:stretch>
                        <a:fillRect/>
                      </a:stretch>
                    </p:blipFill>
                    <p:spPr bwMode="auto">
                      <a:xfrm>
                        <a:off x="630333" y="5447975"/>
                        <a:ext cx="2609850" cy="728663"/>
                      </a:xfrm>
                      <a:prstGeom prst="rect">
                        <a:avLst/>
                      </a:prstGeom>
                      <a:noFill/>
                    </p:spPr>
                  </p:pic>
                </p:oleObj>
              </mc:Fallback>
            </mc:AlternateContent>
          </a:graphicData>
        </a:graphic>
      </p:graphicFrame>
      <p:graphicFrame>
        <p:nvGraphicFramePr>
          <p:cNvPr id="28" name="Object 7">
            <a:extLst>
              <a:ext uri="{FF2B5EF4-FFF2-40B4-BE49-F238E27FC236}">
                <a16:creationId xmlns:a16="http://schemas.microsoft.com/office/drawing/2014/main" id="{451DFDF0-2A1F-4399-A652-960D8F4DA991}"/>
              </a:ext>
            </a:extLst>
          </p:cNvPr>
          <p:cNvGraphicFramePr>
            <a:graphicFrameLocks noChangeAspect="1"/>
          </p:cNvGraphicFramePr>
          <p:nvPr>
            <p:extLst>
              <p:ext uri="{D42A27DB-BD31-4B8C-83A1-F6EECF244321}">
                <p14:modId xmlns:p14="http://schemas.microsoft.com/office/powerpoint/2010/main" val="3147472063"/>
              </p:ext>
            </p:extLst>
          </p:nvPr>
        </p:nvGraphicFramePr>
        <p:xfrm>
          <a:off x="3807223" y="5420833"/>
          <a:ext cx="3043237" cy="752475"/>
        </p:xfrm>
        <a:graphic>
          <a:graphicData uri="http://schemas.openxmlformats.org/presentationml/2006/ole">
            <mc:AlternateContent xmlns:mc="http://schemas.openxmlformats.org/markup-compatibility/2006">
              <mc:Choice xmlns:v="urn:schemas-microsoft-com:vml" Requires="v">
                <p:oleObj spid="_x0000_s78897" name="Equation" r:id="rId10" imgW="1638000" imgH="406080" progId="Equation.DSMT4">
                  <p:embed/>
                </p:oleObj>
              </mc:Choice>
              <mc:Fallback>
                <p:oleObj name="Equation" r:id="rId10" imgW="1638000" imgH="406080" progId="Equation.DSMT4">
                  <p:embed/>
                  <p:pic>
                    <p:nvPicPr>
                      <p:cNvPr id="3" name="Object 7"/>
                      <p:cNvPicPr>
                        <a:picLocks noChangeAspect="1" noChangeArrowheads="1"/>
                      </p:cNvPicPr>
                      <p:nvPr/>
                    </p:nvPicPr>
                    <p:blipFill>
                      <a:blip r:embed="rId11"/>
                      <a:srcRect/>
                      <a:stretch>
                        <a:fillRect/>
                      </a:stretch>
                    </p:blipFill>
                    <p:spPr bwMode="auto">
                      <a:xfrm>
                        <a:off x="3807223" y="5420833"/>
                        <a:ext cx="3043237" cy="752475"/>
                      </a:xfrm>
                      <a:prstGeom prst="rect">
                        <a:avLst/>
                      </a:prstGeom>
                      <a:noFill/>
                    </p:spPr>
                  </p:pic>
                </p:oleObj>
              </mc:Fallback>
            </mc:AlternateContent>
          </a:graphicData>
        </a:graphic>
      </p:graphicFrame>
      <p:graphicFrame>
        <p:nvGraphicFramePr>
          <p:cNvPr id="29" name="对象 28">
            <a:extLst>
              <a:ext uri="{FF2B5EF4-FFF2-40B4-BE49-F238E27FC236}">
                <a16:creationId xmlns:a16="http://schemas.microsoft.com/office/drawing/2014/main" id="{67D51490-EC9A-46B4-B8F8-5EE84936D624}"/>
              </a:ext>
            </a:extLst>
          </p:cNvPr>
          <p:cNvGraphicFramePr>
            <a:graphicFrameLocks noChangeAspect="1"/>
          </p:cNvGraphicFramePr>
          <p:nvPr>
            <p:extLst>
              <p:ext uri="{D42A27DB-BD31-4B8C-83A1-F6EECF244321}">
                <p14:modId xmlns:p14="http://schemas.microsoft.com/office/powerpoint/2010/main" val="397538756"/>
              </p:ext>
            </p:extLst>
          </p:nvPr>
        </p:nvGraphicFramePr>
        <p:xfrm>
          <a:off x="1337216" y="4045082"/>
          <a:ext cx="2332038" cy="860425"/>
        </p:xfrm>
        <a:graphic>
          <a:graphicData uri="http://schemas.openxmlformats.org/presentationml/2006/ole">
            <mc:AlternateContent xmlns:mc="http://schemas.openxmlformats.org/markup-compatibility/2006">
              <mc:Choice xmlns:v="urn:schemas-microsoft-com:vml" Requires="v">
                <p:oleObj spid="_x0000_s78898" name="Equation" r:id="rId12" imgW="1307880" imgH="482400" progId="Equation.DSMT4">
                  <p:embed/>
                </p:oleObj>
              </mc:Choice>
              <mc:Fallback>
                <p:oleObj name="Equation" r:id="rId12" imgW="1307880" imgH="482400" progId="Equation.DSMT4">
                  <p:embed/>
                  <p:pic>
                    <p:nvPicPr>
                      <p:cNvPr id="2" name="对象 1"/>
                      <p:cNvPicPr>
                        <a:picLocks noChangeAspect="1" noChangeArrowheads="1"/>
                      </p:cNvPicPr>
                      <p:nvPr/>
                    </p:nvPicPr>
                    <p:blipFill>
                      <a:blip r:embed="rId13"/>
                      <a:srcRect/>
                      <a:stretch>
                        <a:fillRect/>
                      </a:stretch>
                    </p:blipFill>
                    <p:spPr bwMode="auto">
                      <a:xfrm>
                        <a:off x="1337216" y="4045082"/>
                        <a:ext cx="2332038" cy="860425"/>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a:ln>
                        <a:noFill/>
                      </a:ln>
                    </p:spPr>
                  </p:pic>
                </p:oleObj>
              </mc:Fallback>
            </mc:AlternateContent>
          </a:graphicData>
        </a:graphic>
      </p:graphicFrame>
      <p:graphicFrame>
        <p:nvGraphicFramePr>
          <p:cNvPr id="30" name="对象 29">
            <a:extLst>
              <a:ext uri="{FF2B5EF4-FFF2-40B4-BE49-F238E27FC236}">
                <a16:creationId xmlns:a16="http://schemas.microsoft.com/office/drawing/2014/main" id="{DCBEBCF6-5583-43CC-89B9-90AB73656D0F}"/>
              </a:ext>
            </a:extLst>
          </p:cNvPr>
          <p:cNvGraphicFramePr>
            <a:graphicFrameLocks noChangeAspect="1"/>
          </p:cNvGraphicFramePr>
          <p:nvPr>
            <p:extLst>
              <p:ext uri="{D42A27DB-BD31-4B8C-83A1-F6EECF244321}">
                <p14:modId xmlns:p14="http://schemas.microsoft.com/office/powerpoint/2010/main" val="1770777354"/>
              </p:ext>
            </p:extLst>
          </p:nvPr>
        </p:nvGraphicFramePr>
        <p:xfrm>
          <a:off x="3704273" y="4045082"/>
          <a:ext cx="2224087" cy="862013"/>
        </p:xfrm>
        <a:graphic>
          <a:graphicData uri="http://schemas.openxmlformats.org/presentationml/2006/ole">
            <mc:AlternateContent xmlns:mc="http://schemas.openxmlformats.org/markup-compatibility/2006">
              <mc:Choice xmlns:v="urn:schemas-microsoft-com:vml" Requires="v">
                <p:oleObj spid="_x0000_s78899" name="Equation" r:id="rId14" imgW="1244520" imgH="482400" progId="Equation.DSMT4">
                  <p:embed/>
                </p:oleObj>
              </mc:Choice>
              <mc:Fallback>
                <p:oleObj name="Equation" r:id="rId14" imgW="1244520" imgH="482400" progId="Equation.DSMT4">
                  <p:embed/>
                  <p:pic>
                    <p:nvPicPr>
                      <p:cNvPr id="4" name="对象 3"/>
                      <p:cNvPicPr>
                        <a:picLocks noChangeAspect="1" noChangeArrowheads="1"/>
                      </p:cNvPicPr>
                      <p:nvPr/>
                    </p:nvPicPr>
                    <p:blipFill>
                      <a:blip r:embed="rId15"/>
                      <a:srcRect/>
                      <a:stretch>
                        <a:fillRect/>
                      </a:stretch>
                    </p:blipFill>
                    <p:spPr bwMode="auto">
                      <a:xfrm>
                        <a:off x="3704273" y="4045082"/>
                        <a:ext cx="2224087" cy="862013"/>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5400000" scaled="1"/>
                        <a:tileRect/>
                      </a:gradFill>
                      <a:ln>
                        <a:noFill/>
                      </a:ln>
                    </p:spPr>
                  </p:pic>
                </p:oleObj>
              </mc:Fallback>
            </mc:AlternateContent>
          </a:graphicData>
        </a:graphic>
      </p:graphicFrame>
    </p:spTree>
    <p:extLst>
      <p:ext uri="{BB962C8B-B14F-4D97-AF65-F5344CB8AC3E}">
        <p14:creationId xmlns:p14="http://schemas.microsoft.com/office/powerpoint/2010/main" val="361770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34</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Text Box 3">
            <a:extLst>
              <a:ext uri="{FF2B5EF4-FFF2-40B4-BE49-F238E27FC236}">
                <a16:creationId xmlns:a16="http://schemas.microsoft.com/office/drawing/2014/main" id="{2F4C7390-C080-4A0E-BBAE-C366C00985CC}"/>
              </a:ext>
            </a:extLst>
          </p:cNvPr>
          <p:cNvSpPr txBox="1">
            <a:spLocks noChangeArrowheads="1"/>
          </p:cNvSpPr>
          <p:nvPr/>
        </p:nvSpPr>
        <p:spPr bwMode="auto">
          <a:xfrm>
            <a:off x="683568" y="1597657"/>
            <a:ext cx="7848872" cy="1200329"/>
          </a:xfrm>
          <a:prstGeom prst="rect">
            <a:avLst/>
          </a:prstGeom>
          <a:noFill/>
          <a:ln w="9525">
            <a:noFill/>
            <a:miter lim="800000"/>
            <a:headEnd/>
            <a:tailEnd/>
          </a:ln>
          <a:effectLst/>
        </p:spPr>
        <p:txBody>
          <a:bodyPr wrap="square">
            <a:spAutoFit/>
          </a:bodyPr>
          <a:lstStyle/>
          <a:p>
            <a:pPr algn="just">
              <a:spcBef>
                <a:spcPts val="0"/>
              </a:spcBef>
            </a:pPr>
            <a:r>
              <a:rPr kumimoji="1" lang="zh-CN" altLang="en-US" sz="2400" dirty="0">
                <a:solidFill>
                  <a:srgbClr val="000000"/>
                </a:solidFill>
                <a:latin typeface="Times New Roman" pitchFamily="18" charset="0"/>
                <a:ea typeface="华文中宋" pitchFamily="2" charset="-122"/>
              </a:rPr>
              <a:t>        由方位角频谱特性和开环系统</a:t>
            </a:r>
            <a:r>
              <a:rPr kumimoji="1" lang="en-US" altLang="zh-CN" sz="2400" dirty="0">
                <a:solidFill>
                  <a:srgbClr val="000000"/>
                </a:solidFill>
                <a:latin typeface="Times New Roman" pitchFamily="18" charset="0"/>
                <a:ea typeface="华文中宋" pitchFamily="2" charset="-122"/>
              </a:rPr>
              <a:t>Bode</a:t>
            </a:r>
            <a:r>
              <a:rPr kumimoji="1" lang="zh-CN" altLang="en-US" sz="2400" dirty="0">
                <a:solidFill>
                  <a:srgbClr val="000000"/>
                </a:solidFill>
                <a:latin typeface="Times New Roman" pitchFamily="18" charset="0"/>
                <a:ea typeface="华文中宋" pitchFamily="2" charset="-122"/>
              </a:rPr>
              <a:t>图比较可知，输入信号的频谱完全处于系统的低频段，因此可以用低频数学模型法求取动态误差系数。</a:t>
            </a:r>
          </a:p>
        </p:txBody>
      </p:sp>
      <p:sp>
        <p:nvSpPr>
          <p:cNvPr id="32" name="Rectangle 2">
            <a:extLst>
              <a:ext uri="{FF2B5EF4-FFF2-40B4-BE49-F238E27FC236}">
                <a16:creationId xmlns:a16="http://schemas.microsoft.com/office/drawing/2014/main" id="{1CBC4128-0AC0-4ABD-93D7-2575224DB9FE}"/>
              </a:ext>
            </a:extLst>
          </p:cNvPr>
          <p:cNvSpPr>
            <a:spLocks noChangeArrowheads="1"/>
          </p:cNvSpPr>
          <p:nvPr/>
        </p:nvSpPr>
        <p:spPr bwMode="auto">
          <a:xfrm>
            <a:off x="3953667" y="886553"/>
            <a:ext cx="4008750" cy="523220"/>
          </a:xfrm>
          <a:prstGeom prst="rect">
            <a:avLst/>
          </a:prstGeom>
          <a:solidFill>
            <a:srgbClr val="008000"/>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kumimoji="1" lang="zh-CN" altLang="en-US" sz="2800" b="1" dirty="0">
                <a:solidFill>
                  <a:schemeClr val="bg1"/>
                </a:solidFill>
                <a:latin typeface="Times New Roman" pitchFamily="18" charset="0"/>
                <a:ea typeface="黑体" pitchFamily="49" charset="-122"/>
              </a:rPr>
              <a:t>动态误差系数</a:t>
            </a:r>
            <a:r>
              <a:rPr kumimoji="1" lang="en-US" altLang="zh-CN" sz="2800" b="1" dirty="0">
                <a:solidFill>
                  <a:schemeClr val="bg1"/>
                </a:solidFill>
                <a:latin typeface="Times New Roman" pitchFamily="18" charset="0"/>
                <a:ea typeface="黑体" pitchFamily="49" charset="-122"/>
              </a:rPr>
              <a:t>-</a:t>
            </a:r>
            <a:r>
              <a:rPr kumimoji="1" lang="zh-CN" altLang="en-US" sz="2800" b="1" dirty="0">
                <a:solidFill>
                  <a:schemeClr val="bg1"/>
                </a:solidFill>
                <a:latin typeface="Times New Roman" pitchFamily="18" charset="0"/>
                <a:ea typeface="黑体" pitchFamily="49" charset="-122"/>
              </a:rPr>
              <a:t>低频模型</a:t>
            </a:r>
          </a:p>
        </p:txBody>
      </p:sp>
      <p:pic>
        <p:nvPicPr>
          <p:cNvPr id="33" name="Picture 4">
            <a:extLst>
              <a:ext uri="{FF2B5EF4-FFF2-40B4-BE49-F238E27FC236}">
                <a16:creationId xmlns:a16="http://schemas.microsoft.com/office/drawing/2014/main" id="{AAA8BA38-A4C0-4BDF-B733-0C68B00AE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4274" y="2332912"/>
            <a:ext cx="5760691" cy="3985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5">
            <a:extLst>
              <a:ext uri="{FF2B5EF4-FFF2-40B4-BE49-F238E27FC236}">
                <a16:creationId xmlns:a16="http://schemas.microsoft.com/office/drawing/2014/main" id="{FF57FCF0-A3F8-4707-A392-391DBEC002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002" y="2862014"/>
            <a:ext cx="5174736" cy="358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107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35</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Text Box 3">
            <a:extLst>
              <a:ext uri="{FF2B5EF4-FFF2-40B4-BE49-F238E27FC236}">
                <a16:creationId xmlns:a16="http://schemas.microsoft.com/office/drawing/2014/main" id="{8F38D2D9-84D3-4A5A-9554-FE710BEFC064}"/>
              </a:ext>
            </a:extLst>
          </p:cNvPr>
          <p:cNvSpPr txBox="1">
            <a:spLocks noChangeArrowheads="1"/>
          </p:cNvSpPr>
          <p:nvPr/>
        </p:nvSpPr>
        <p:spPr bwMode="auto">
          <a:xfrm>
            <a:off x="755576" y="1746682"/>
            <a:ext cx="7930800" cy="1754326"/>
          </a:xfrm>
          <a:prstGeom prst="rect">
            <a:avLst/>
          </a:prstGeom>
          <a:noFill/>
          <a:ln w="9525">
            <a:noFill/>
            <a:miter lim="800000"/>
            <a:headEnd/>
            <a:tailEnd/>
          </a:ln>
          <a:effectLst/>
        </p:spPr>
        <p:txBody>
          <a:bodyPr wrap="square">
            <a:spAutoFit/>
          </a:bodyPr>
          <a:lstStyle/>
          <a:p>
            <a:pPr>
              <a:spcBef>
                <a:spcPct val="50000"/>
              </a:spcBef>
            </a:pPr>
            <a:r>
              <a:rPr kumimoji="1" lang="zh-CN" altLang="en-US" sz="2400" b="1" dirty="0">
                <a:solidFill>
                  <a:srgbClr val="0000FF"/>
                </a:solidFill>
                <a:latin typeface="Times New Roman" pitchFamily="18" charset="0"/>
                <a:ea typeface="华文中宋" pitchFamily="2" charset="-122"/>
              </a:rPr>
              <a:t>例</a:t>
            </a:r>
            <a:r>
              <a:rPr kumimoji="1" lang="en-US" altLang="zh-CN" sz="2400" b="1" dirty="0">
                <a:solidFill>
                  <a:srgbClr val="0000FF"/>
                </a:solidFill>
                <a:latin typeface="Times New Roman" pitchFamily="18" charset="0"/>
                <a:ea typeface="华文中宋" pitchFamily="2" charset="-122"/>
              </a:rPr>
              <a:t>3</a:t>
            </a:r>
            <a:r>
              <a:rPr kumimoji="1" lang="zh-CN" altLang="en-US" sz="2400" b="1" dirty="0">
                <a:solidFill>
                  <a:srgbClr val="0000FF"/>
                </a:solidFill>
                <a:latin typeface="Times New Roman" pitchFamily="18" charset="0"/>
                <a:ea typeface="华文中宋" pitchFamily="2" charset="-122"/>
              </a:rPr>
              <a:t>：小功率随动系统。</a:t>
            </a:r>
            <a:endParaRPr kumimoji="1" lang="en-US" altLang="zh-CN" sz="2400" b="1" dirty="0">
              <a:solidFill>
                <a:srgbClr val="0000FF"/>
              </a:solidFill>
              <a:latin typeface="Times New Roman" pitchFamily="18" charset="0"/>
              <a:ea typeface="华文中宋" pitchFamily="2" charset="-122"/>
            </a:endParaRPr>
          </a:p>
          <a:p>
            <a:pPr algn="just">
              <a:lnSpc>
                <a:spcPct val="150000"/>
              </a:lnSpc>
              <a:spcBef>
                <a:spcPct val="50000"/>
              </a:spcBef>
            </a:pPr>
            <a:r>
              <a:rPr kumimoji="1" lang="en-US" altLang="zh-CN" sz="2400" b="1" dirty="0">
                <a:solidFill>
                  <a:srgbClr val="0000FF"/>
                </a:solidFill>
                <a:latin typeface="Times New Roman" pitchFamily="18" charset="0"/>
                <a:ea typeface="华文中宋" pitchFamily="2" charset="-122"/>
              </a:rPr>
              <a:t>(1) </a:t>
            </a:r>
            <a:r>
              <a:rPr kumimoji="1" lang="zh-CN" altLang="en-US" sz="2400" b="1" dirty="0">
                <a:solidFill>
                  <a:srgbClr val="0000FF"/>
                </a:solidFill>
                <a:latin typeface="Times New Roman" pitchFamily="18" charset="0"/>
                <a:ea typeface="华文中宋" pitchFamily="2" charset="-122"/>
              </a:rPr>
              <a:t>若方位角最大角速度为</a:t>
            </a:r>
            <a:r>
              <a:rPr kumimoji="1" lang="en-US" altLang="zh-CN" sz="2400" b="1" i="1" dirty="0">
                <a:solidFill>
                  <a:srgbClr val="0000FF"/>
                </a:solidFill>
                <a:latin typeface="Times New Roman" pitchFamily="18" charset="0"/>
                <a:ea typeface="华文中宋" pitchFamily="2" charset="-122"/>
              </a:rPr>
              <a:t>a</a:t>
            </a:r>
            <a:r>
              <a:rPr kumimoji="1" lang="en-US" altLang="zh-CN" sz="2400" b="1" dirty="0">
                <a:solidFill>
                  <a:srgbClr val="0000FF"/>
                </a:solidFill>
                <a:latin typeface="Times New Roman" pitchFamily="18" charset="0"/>
                <a:ea typeface="华文中宋" pitchFamily="2" charset="-122"/>
              </a:rPr>
              <a:t>=0.5rad/s</a:t>
            </a:r>
            <a:r>
              <a:rPr kumimoji="1" lang="zh-CN" altLang="en-US" sz="2400" b="1" dirty="0">
                <a:solidFill>
                  <a:srgbClr val="0000FF"/>
                </a:solidFill>
                <a:latin typeface="Times New Roman" pitchFamily="18" charset="0"/>
                <a:ea typeface="华文中宋" pitchFamily="2" charset="-122"/>
              </a:rPr>
              <a:t>，跟踪误差不大于</a:t>
            </a:r>
            <a:r>
              <a:rPr kumimoji="1" lang="en-US" altLang="zh-CN" sz="2400" b="1" dirty="0">
                <a:solidFill>
                  <a:srgbClr val="0000FF"/>
                </a:solidFill>
                <a:latin typeface="Times New Roman" pitchFamily="18" charset="0"/>
                <a:ea typeface="华文中宋" pitchFamily="2" charset="-122"/>
              </a:rPr>
              <a:t>1mrad</a:t>
            </a:r>
            <a:r>
              <a:rPr kumimoji="1" lang="zh-CN" altLang="en-US" sz="2400" b="1" dirty="0">
                <a:solidFill>
                  <a:srgbClr val="0000FF"/>
                </a:solidFill>
                <a:latin typeface="Times New Roman" pitchFamily="18" charset="0"/>
                <a:ea typeface="华文中宋" pitchFamily="2" charset="-122"/>
              </a:rPr>
              <a:t>，确定系统增益。</a:t>
            </a:r>
          </a:p>
        </p:txBody>
      </p:sp>
      <p:graphicFrame>
        <p:nvGraphicFramePr>
          <p:cNvPr id="16" name="Object 6">
            <a:extLst>
              <a:ext uri="{FF2B5EF4-FFF2-40B4-BE49-F238E27FC236}">
                <a16:creationId xmlns:a16="http://schemas.microsoft.com/office/drawing/2014/main" id="{4C2B56CB-F983-4D30-AFD8-5236B79748AF}"/>
              </a:ext>
            </a:extLst>
          </p:cNvPr>
          <p:cNvGraphicFramePr>
            <a:graphicFrameLocks noChangeAspect="1"/>
          </p:cNvGraphicFramePr>
          <p:nvPr>
            <p:extLst>
              <p:ext uri="{D42A27DB-BD31-4B8C-83A1-F6EECF244321}">
                <p14:modId xmlns:p14="http://schemas.microsoft.com/office/powerpoint/2010/main" val="407330967"/>
              </p:ext>
            </p:extLst>
          </p:nvPr>
        </p:nvGraphicFramePr>
        <p:xfrm>
          <a:off x="4291434" y="3368804"/>
          <a:ext cx="2286000" cy="1060450"/>
        </p:xfrm>
        <a:graphic>
          <a:graphicData uri="http://schemas.openxmlformats.org/presentationml/2006/ole">
            <mc:AlternateContent xmlns:mc="http://schemas.openxmlformats.org/markup-compatibility/2006">
              <mc:Choice xmlns:v="urn:schemas-microsoft-com:vml" Requires="v">
                <p:oleObj spid="_x0000_s79914" name="Equation" r:id="rId5" imgW="1218960" imgH="482400" progId="Equation.DSMT4">
                  <p:embed/>
                </p:oleObj>
              </mc:Choice>
              <mc:Fallback>
                <p:oleObj name="Equation" r:id="rId5" imgW="1218960" imgH="482400" progId="Equation.DSMT4">
                  <p:embed/>
                  <p:pic>
                    <p:nvPicPr>
                      <p:cNvPr id="278537" name="Object 6"/>
                      <p:cNvPicPr>
                        <a:picLocks noChangeAspect="1" noChangeArrowheads="1"/>
                      </p:cNvPicPr>
                      <p:nvPr/>
                    </p:nvPicPr>
                    <p:blipFill>
                      <a:blip r:embed="rId6"/>
                      <a:srcRect/>
                      <a:stretch>
                        <a:fillRect/>
                      </a:stretch>
                    </p:blipFill>
                    <p:spPr bwMode="auto">
                      <a:xfrm>
                        <a:off x="4291434" y="3368804"/>
                        <a:ext cx="2286000"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3">
            <a:extLst>
              <a:ext uri="{FF2B5EF4-FFF2-40B4-BE49-F238E27FC236}">
                <a16:creationId xmlns:a16="http://schemas.microsoft.com/office/drawing/2014/main" id="{6F4ECBF7-F8CC-4CAE-968B-7706B6DAF37F}"/>
              </a:ext>
            </a:extLst>
          </p:cNvPr>
          <p:cNvSpPr txBox="1">
            <a:spLocks noChangeArrowheads="1"/>
          </p:cNvSpPr>
          <p:nvPr/>
        </p:nvSpPr>
        <p:spPr bwMode="auto">
          <a:xfrm>
            <a:off x="1385392" y="3577715"/>
            <a:ext cx="8352928" cy="1938992"/>
          </a:xfrm>
          <a:prstGeom prst="rect">
            <a:avLst/>
          </a:prstGeom>
          <a:noFill/>
          <a:ln w="9525">
            <a:noFill/>
            <a:miter lim="800000"/>
            <a:headEnd/>
            <a:tailEnd/>
          </a:ln>
          <a:effectLst/>
        </p:spPr>
        <p:txBody>
          <a:bodyPr wrap="square">
            <a:spAutoFit/>
          </a:bodyPr>
          <a:lstStyle/>
          <a:p>
            <a:pPr algn="just">
              <a:lnSpc>
                <a:spcPct val="150000"/>
              </a:lnSpc>
              <a:spcBef>
                <a:spcPct val="50000"/>
              </a:spcBef>
            </a:pPr>
            <a:r>
              <a:rPr kumimoji="1" lang="zh-CN" altLang="en-US" sz="2400" dirty="0">
                <a:solidFill>
                  <a:srgbClr val="000000"/>
                </a:solidFill>
                <a:latin typeface="Times New Roman" pitchFamily="18" charset="0"/>
                <a:ea typeface="华文中宋" pitchFamily="2" charset="-122"/>
              </a:rPr>
              <a:t>跟踪误差的低频模型                               ，输入信号频谱在第一个转折频率之前，故可将误差模型进一步简化（忽略</a:t>
            </a:r>
            <a:r>
              <a:rPr kumimoji="1" lang="en-US" altLang="zh-CN" sz="2400" i="1" dirty="0">
                <a:solidFill>
                  <a:srgbClr val="000000"/>
                </a:solidFill>
                <a:latin typeface="Times New Roman" pitchFamily="18" charset="0"/>
                <a:ea typeface="华文中宋" pitchFamily="2" charset="-122"/>
              </a:rPr>
              <a:t>C</a:t>
            </a:r>
            <a:r>
              <a:rPr kumimoji="1" lang="en-US" altLang="zh-CN" sz="2400" baseline="-25000" dirty="0">
                <a:solidFill>
                  <a:srgbClr val="000000"/>
                </a:solidFill>
                <a:latin typeface="Times New Roman" pitchFamily="18" charset="0"/>
                <a:ea typeface="华文中宋" pitchFamily="2" charset="-122"/>
              </a:rPr>
              <a:t>2</a:t>
            </a:r>
            <a:r>
              <a:rPr kumimoji="1" lang="zh-CN" altLang="en-US" sz="2400" dirty="0">
                <a:solidFill>
                  <a:srgbClr val="000000"/>
                </a:solidFill>
                <a:latin typeface="Times New Roman" pitchFamily="18" charset="0"/>
                <a:ea typeface="华文中宋" pitchFamily="2" charset="-122"/>
              </a:rPr>
              <a:t>）为</a:t>
            </a:r>
            <a:endParaRPr kumimoji="1" lang="en-US" altLang="zh-CN" sz="2400" dirty="0">
              <a:solidFill>
                <a:srgbClr val="000000"/>
              </a:solidFill>
              <a:latin typeface="Times New Roman" pitchFamily="18" charset="0"/>
              <a:ea typeface="华文中宋" pitchFamily="2" charset="-122"/>
            </a:endParaRPr>
          </a:p>
          <a:p>
            <a:pPr>
              <a:lnSpc>
                <a:spcPct val="150000"/>
              </a:lnSpc>
              <a:spcBef>
                <a:spcPct val="50000"/>
              </a:spcBef>
            </a:pPr>
            <a:endParaRPr kumimoji="1" lang="zh-CN" altLang="en-US" sz="2400" dirty="0">
              <a:solidFill>
                <a:srgbClr val="000000"/>
              </a:solidFill>
              <a:latin typeface="Times New Roman" pitchFamily="18" charset="0"/>
              <a:ea typeface="华文中宋" pitchFamily="2" charset="-122"/>
            </a:endParaRPr>
          </a:p>
        </p:txBody>
      </p:sp>
      <p:graphicFrame>
        <p:nvGraphicFramePr>
          <p:cNvPr id="23" name="Object 6">
            <a:extLst>
              <a:ext uri="{FF2B5EF4-FFF2-40B4-BE49-F238E27FC236}">
                <a16:creationId xmlns:a16="http://schemas.microsoft.com/office/drawing/2014/main" id="{08766A79-6396-4A33-A4FF-5E5899BCE357}"/>
              </a:ext>
            </a:extLst>
          </p:cNvPr>
          <p:cNvGraphicFramePr>
            <a:graphicFrameLocks noChangeAspect="1"/>
          </p:cNvGraphicFramePr>
          <p:nvPr>
            <p:extLst>
              <p:ext uri="{D42A27DB-BD31-4B8C-83A1-F6EECF244321}">
                <p14:modId xmlns:p14="http://schemas.microsoft.com/office/powerpoint/2010/main" val="3566388707"/>
              </p:ext>
            </p:extLst>
          </p:nvPr>
        </p:nvGraphicFramePr>
        <p:xfrm>
          <a:off x="2709010" y="4875224"/>
          <a:ext cx="1428750" cy="1060450"/>
        </p:xfrm>
        <a:graphic>
          <a:graphicData uri="http://schemas.openxmlformats.org/presentationml/2006/ole">
            <mc:AlternateContent xmlns:mc="http://schemas.openxmlformats.org/markup-compatibility/2006">
              <mc:Choice xmlns:v="urn:schemas-microsoft-com:vml" Requires="v">
                <p:oleObj spid="_x0000_s79915" name="Equation" r:id="rId7" imgW="761760" imgH="482400" progId="Equation.DSMT4">
                  <p:embed/>
                </p:oleObj>
              </mc:Choice>
              <mc:Fallback>
                <p:oleObj name="Equation" r:id="rId7" imgW="761760" imgH="482400" progId="Equation.DSMT4">
                  <p:embed/>
                  <p:pic>
                    <p:nvPicPr>
                      <p:cNvPr id="278538" name="Object 6"/>
                      <p:cNvPicPr>
                        <a:picLocks noChangeAspect="1" noChangeArrowheads="1"/>
                      </p:cNvPicPr>
                      <p:nvPr/>
                    </p:nvPicPr>
                    <p:blipFill>
                      <a:blip r:embed="rId8"/>
                      <a:srcRect/>
                      <a:stretch>
                        <a:fillRect/>
                      </a:stretch>
                    </p:blipFill>
                    <p:spPr bwMode="auto">
                      <a:xfrm>
                        <a:off x="2709010" y="4875224"/>
                        <a:ext cx="1428750"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2">
            <a:extLst>
              <a:ext uri="{FF2B5EF4-FFF2-40B4-BE49-F238E27FC236}">
                <a16:creationId xmlns:a16="http://schemas.microsoft.com/office/drawing/2014/main" id="{5B17F172-F061-4A94-A557-6F7A57ECA05A}"/>
              </a:ext>
            </a:extLst>
          </p:cNvPr>
          <p:cNvSpPr>
            <a:spLocks noChangeArrowheads="1"/>
          </p:cNvSpPr>
          <p:nvPr/>
        </p:nvSpPr>
        <p:spPr bwMode="auto">
          <a:xfrm>
            <a:off x="3143101" y="974120"/>
            <a:ext cx="3024336" cy="523220"/>
          </a:xfrm>
          <a:prstGeom prst="rect">
            <a:avLst/>
          </a:prstGeom>
          <a:solidFill>
            <a:srgbClr val="008000"/>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kumimoji="1" lang="zh-CN" altLang="en-US" sz="2800" b="1" dirty="0">
                <a:solidFill>
                  <a:schemeClr val="bg1"/>
                </a:solidFill>
                <a:latin typeface="Times New Roman" pitchFamily="18" charset="0"/>
                <a:ea typeface="黑体" pitchFamily="49" charset="-122"/>
              </a:rPr>
              <a:t>跟踪误差应用</a:t>
            </a:r>
          </a:p>
        </p:txBody>
      </p:sp>
      <p:graphicFrame>
        <p:nvGraphicFramePr>
          <p:cNvPr id="25" name="Object 6">
            <a:extLst>
              <a:ext uri="{FF2B5EF4-FFF2-40B4-BE49-F238E27FC236}">
                <a16:creationId xmlns:a16="http://schemas.microsoft.com/office/drawing/2014/main" id="{B3378533-5718-4236-A316-E40F391A771C}"/>
              </a:ext>
            </a:extLst>
          </p:cNvPr>
          <p:cNvGraphicFramePr>
            <a:graphicFrameLocks noChangeAspect="1"/>
          </p:cNvGraphicFramePr>
          <p:nvPr>
            <p:extLst>
              <p:ext uri="{D42A27DB-BD31-4B8C-83A1-F6EECF244321}">
                <p14:modId xmlns:p14="http://schemas.microsoft.com/office/powerpoint/2010/main" val="3699604438"/>
              </p:ext>
            </p:extLst>
          </p:nvPr>
        </p:nvGraphicFramePr>
        <p:xfrm>
          <a:off x="4869250" y="4959361"/>
          <a:ext cx="3190875" cy="892175"/>
        </p:xfrm>
        <a:graphic>
          <a:graphicData uri="http://schemas.openxmlformats.org/presentationml/2006/ole">
            <mc:AlternateContent xmlns:mc="http://schemas.openxmlformats.org/markup-compatibility/2006">
              <mc:Choice xmlns:v="urn:schemas-microsoft-com:vml" Requires="v">
                <p:oleObj spid="_x0000_s79916" name="Equation" r:id="rId9" imgW="1701720" imgH="406080" progId="Equation.DSMT4">
                  <p:embed/>
                </p:oleObj>
              </mc:Choice>
              <mc:Fallback>
                <p:oleObj name="Equation" r:id="rId9" imgW="1701720" imgH="406080" progId="Equation.DSMT4">
                  <p:embed/>
                  <p:pic>
                    <p:nvPicPr>
                      <p:cNvPr id="12" name="Object 6"/>
                      <p:cNvPicPr>
                        <a:picLocks noChangeAspect="1" noChangeArrowheads="1"/>
                      </p:cNvPicPr>
                      <p:nvPr/>
                    </p:nvPicPr>
                    <p:blipFill>
                      <a:blip r:embed="rId10"/>
                      <a:srcRect/>
                      <a:stretch>
                        <a:fillRect/>
                      </a:stretch>
                    </p:blipFill>
                    <p:spPr bwMode="auto">
                      <a:xfrm>
                        <a:off x="4869250" y="4959361"/>
                        <a:ext cx="3190875"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6">
            <a:extLst>
              <a:ext uri="{FF2B5EF4-FFF2-40B4-BE49-F238E27FC236}">
                <a16:creationId xmlns:a16="http://schemas.microsoft.com/office/drawing/2014/main" id="{C2F0A146-DDE0-45AE-A20C-1FE02548C3DD}"/>
              </a:ext>
            </a:extLst>
          </p:cNvPr>
          <p:cNvGraphicFramePr>
            <a:graphicFrameLocks noChangeAspect="1"/>
          </p:cNvGraphicFramePr>
          <p:nvPr>
            <p:extLst>
              <p:ext uri="{D42A27DB-BD31-4B8C-83A1-F6EECF244321}">
                <p14:modId xmlns:p14="http://schemas.microsoft.com/office/powerpoint/2010/main" val="4211677885"/>
              </p:ext>
            </p:extLst>
          </p:nvPr>
        </p:nvGraphicFramePr>
        <p:xfrm>
          <a:off x="8862060" y="5210022"/>
          <a:ext cx="1047750" cy="390525"/>
        </p:xfrm>
        <a:graphic>
          <a:graphicData uri="http://schemas.openxmlformats.org/presentationml/2006/ole">
            <mc:AlternateContent xmlns:mc="http://schemas.openxmlformats.org/markup-compatibility/2006">
              <mc:Choice xmlns:v="urn:schemas-microsoft-com:vml" Requires="v">
                <p:oleObj spid="_x0000_s79917" name="Equation" r:id="rId11" imgW="558720" imgH="177480" progId="Equation.DSMT4">
                  <p:embed/>
                </p:oleObj>
              </mc:Choice>
              <mc:Fallback>
                <p:oleObj name="Equation" r:id="rId11" imgW="558720" imgH="177480" progId="Equation.DSMT4">
                  <p:embed/>
                  <p:pic>
                    <p:nvPicPr>
                      <p:cNvPr id="13" name="Object 6"/>
                      <p:cNvPicPr>
                        <a:picLocks noChangeAspect="1" noChangeArrowheads="1"/>
                      </p:cNvPicPr>
                      <p:nvPr/>
                    </p:nvPicPr>
                    <p:blipFill>
                      <a:blip r:embed="rId12"/>
                      <a:srcRect/>
                      <a:stretch>
                        <a:fillRect/>
                      </a:stretch>
                    </p:blipFill>
                    <p:spPr bwMode="auto">
                      <a:xfrm>
                        <a:off x="8862060" y="5210022"/>
                        <a:ext cx="104775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右箭头 1">
            <a:extLst>
              <a:ext uri="{FF2B5EF4-FFF2-40B4-BE49-F238E27FC236}">
                <a16:creationId xmlns:a16="http://schemas.microsoft.com/office/drawing/2014/main" id="{7014CFE1-65FE-42B1-A72E-2356AC5DC5E9}"/>
              </a:ext>
            </a:extLst>
          </p:cNvPr>
          <p:cNvSpPr/>
          <p:nvPr/>
        </p:nvSpPr>
        <p:spPr>
          <a:xfrm>
            <a:off x="8181618" y="5220663"/>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右箭头 14">
            <a:extLst>
              <a:ext uri="{FF2B5EF4-FFF2-40B4-BE49-F238E27FC236}">
                <a16:creationId xmlns:a16="http://schemas.microsoft.com/office/drawing/2014/main" id="{0466BAE5-4D55-4EED-BA6E-CB8869443360}"/>
              </a:ext>
            </a:extLst>
          </p:cNvPr>
          <p:cNvSpPr/>
          <p:nvPr/>
        </p:nvSpPr>
        <p:spPr>
          <a:xfrm>
            <a:off x="4167099" y="5251640"/>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对象 28">
            <a:extLst>
              <a:ext uri="{FF2B5EF4-FFF2-40B4-BE49-F238E27FC236}">
                <a16:creationId xmlns:a16="http://schemas.microsoft.com/office/drawing/2014/main" id="{FEBB4F38-F1C3-4170-918E-FA752A052677}"/>
              </a:ext>
            </a:extLst>
          </p:cNvPr>
          <p:cNvGraphicFramePr>
            <a:graphicFrameLocks noChangeAspect="1"/>
          </p:cNvGraphicFramePr>
          <p:nvPr>
            <p:extLst>
              <p:ext uri="{D42A27DB-BD31-4B8C-83A1-F6EECF244321}">
                <p14:modId xmlns:p14="http://schemas.microsoft.com/office/powerpoint/2010/main" val="726734648"/>
              </p:ext>
            </p:extLst>
          </p:nvPr>
        </p:nvGraphicFramePr>
        <p:xfrm>
          <a:off x="7023187" y="895364"/>
          <a:ext cx="2549525" cy="823913"/>
        </p:xfrm>
        <a:graphic>
          <a:graphicData uri="http://schemas.openxmlformats.org/presentationml/2006/ole">
            <mc:AlternateContent xmlns:mc="http://schemas.openxmlformats.org/markup-compatibility/2006">
              <mc:Choice xmlns:v="urn:schemas-microsoft-com:vml" Requires="v">
                <p:oleObj spid="_x0000_s79918" name="Equation" r:id="rId13" imgW="1218960" imgH="393480" progId="Equation.DSMT4">
                  <p:embed/>
                </p:oleObj>
              </mc:Choice>
              <mc:Fallback>
                <p:oleObj name="Equation" r:id="rId13" imgW="1218960" imgH="393480" progId="Equation.DSMT4">
                  <p:embed/>
                  <p:pic>
                    <p:nvPicPr>
                      <p:cNvPr id="14" name="对象 13"/>
                      <p:cNvPicPr>
                        <a:picLocks noChangeAspect="1" noChangeArrowheads="1"/>
                      </p:cNvPicPr>
                      <p:nvPr/>
                    </p:nvPicPr>
                    <p:blipFill>
                      <a:blip r:embed="rId14"/>
                      <a:srcRect/>
                      <a:stretch>
                        <a:fillRect/>
                      </a:stretch>
                    </p:blipFill>
                    <p:spPr bwMode="auto">
                      <a:xfrm>
                        <a:off x="7023187" y="895364"/>
                        <a:ext cx="2549525"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38372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36</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Rectangle 2">
            <a:extLst>
              <a:ext uri="{FF2B5EF4-FFF2-40B4-BE49-F238E27FC236}">
                <a16:creationId xmlns:a16="http://schemas.microsoft.com/office/drawing/2014/main" id="{5B17F172-F061-4A94-A557-6F7A57ECA05A}"/>
              </a:ext>
            </a:extLst>
          </p:cNvPr>
          <p:cNvSpPr>
            <a:spLocks noChangeArrowheads="1"/>
          </p:cNvSpPr>
          <p:nvPr/>
        </p:nvSpPr>
        <p:spPr bwMode="auto">
          <a:xfrm>
            <a:off x="332274" y="966995"/>
            <a:ext cx="3024336" cy="523220"/>
          </a:xfrm>
          <a:prstGeom prst="rect">
            <a:avLst/>
          </a:prstGeom>
          <a:solidFill>
            <a:srgbClr val="008000"/>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gn="ctr">
              <a:spcBef>
                <a:spcPct val="50000"/>
              </a:spcBef>
            </a:pPr>
            <a:r>
              <a:rPr kumimoji="1" lang="zh-CN" altLang="en-US" sz="2800" b="1" dirty="0">
                <a:solidFill>
                  <a:schemeClr val="bg1"/>
                </a:solidFill>
                <a:latin typeface="Times New Roman" pitchFamily="18" charset="0"/>
                <a:ea typeface="黑体" pitchFamily="49" charset="-122"/>
              </a:rPr>
              <a:t>跟踪误差应用</a:t>
            </a:r>
          </a:p>
        </p:txBody>
      </p:sp>
      <p:sp>
        <p:nvSpPr>
          <p:cNvPr id="30" name="Text Box 3">
            <a:extLst>
              <a:ext uri="{FF2B5EF4-FFF2-40B4-BE49-F238E27FC236}">
                <a16:creationId xmlns:a16="http://schemas.microsoft.com/office/drawing/2014/main" id="{52DC177D-4704-48F7-A475-194870C9C7C9}"/>
              </a:ext>
            </a:extLst>
          </p:cNvPr>
          <p:cNvSpPr txBox="1">
            <a:spLocks noChangeArrowheads="1"/>
          </p:cNvSpPr>
          <p:nvPr/>
        </p:nvSpPr>
        <p:spPr bwMode="auto">
          <a:xfrm>
            <a:off x="756000" y="1746000"/>
            <a:ext cx="7776440" cy="1754326"/>
          </a:xfrm>
          <a:prstGeom prst="rect">
            <a:avLst/>
          </a:prstGeom>
          <a:noFill/>
          <a:ln w="9525">
            <a:noFill/>
            <a:miter lim="800000"/>
            <a:headEnd/>
            <a:tailEnd/>
          </a:ln>
          <a:effectLst/>
        </p:spPr>
        <p:txBody>
          <a:bodyPr wrap="square">
            <a:spAutoFit/>
          </a:bodyPr>
          <a:lstStyle/>
          <a:p>
            <a:pPr>
              <a:spcBef>
                <a:spcPct val="50000"/>
              </a:spcBef>
            </a:pPr>
            <a:r>
              <a:rPr kumimoji="1" lang="zh-CN" altLang="en-US" sz="2400" b="1" dirty="0">
                <a:solidFill>
                  <a:srgbClr val="0000FF"/>
                </a:solidFill>
                <a:latin typeface="Times New Roman" pitchFamily="18" charset="0"/>
                <a:ea typeface="华文中宋" pitchFamily="2" charset="-122"/>
              </a:rPr>
              <a:t>例</a:t>
            </a:r>
            <a:r>
              <a:rPr kumimoji="1" lang="en-US" altLang="zh-CN" sz="2400" b="1" dirty="0">
                <a:solidFill>
                  <a:srgbClr val="0000FF"/>
                </a:solidFill>
                <a:latin typeface="Times New Roman" pitchFamily="18" charset="0"/>
                <a:ea typeface="华文中宋" pitchFamily="2" charset="-122"/>
              </a:rPr>
              <a:t>3</a:t>
            </a:r>
            <a:r>
              <a:rPr kumimoji="1" lang="zh-CN" altLang="en-US" sz="2400" b="1" dirty="0">
                <a:solidFill>
                  <a:srgbClr val="0000FF"/>
                </a:solidFill>
                <a:latin typeface="Times New Roman" pitchFamily="18" charset="0"/>
                <a:ea typeface="华文中宋" pitchFamily="2" charset="-122"/>
              </a:rPr>
              <a:t>：小功率随动系统。</a:t>
            </a:r>
            <a:endParaRPr kumimoji="1" lang="en-US" altLang="zh-CN" sz="2400" b="1" dirty="0">
              <a:solidFill>
                <a:srgbClr val="0000FF"/>
              </a:solidFill>
              <a:latin typeface="Times New Roman" pitchFamily="18" charset="0"/>
              <a:ea typeface="华文中宋" pitchFamily="2" charset="-122"/>
            </a:endParaRPr>
          </a:p>
          <a:p>
            <a:pPr algn="just">
              <a:lnSpc>
                <a:spcPct val="150000"/>
              </a:lnSpc>
              <a:spcBef>
                <a:spcPct val="50000"/>
              </a:spcBef>
            </a:pPr>
            <a:r>
              <a:rPr kumimoji="1" lang="en-US" altLang="zh-CN" sz="2400" b="1" dirty="0">
                <a:solidFill>
                  <a:srgbClr val="0000FF"/>
                </a:solidFill>
                <a:latin typeface="Times New Roman" pitchFamily="18" charset="0"/>
                <a:ea typeface="华文中宋" pitchFamily="2" charset="-122"/>
              </a:rPr>
              <a:t>(2)  </a:t>
            </a:r>
            <a:r>
              <a:rPr kumimoji="1" lang="zh-CN" altLang="en-US" sz="2400" b="1" dirty="0">
                <a:solidFill>
                  <a:srgbClr val="0000FF"/>
                </a:solidFill>
                <a:latin typeface="Times New Roman" pitchFamily="18" charset="0"/>
                <a:ea typeface="华文中宋" pitchFamily="2" charset="-122"/>
              </a:rPr>
              <a:t>若方位角最大角加速度为</a:t>
            </a:r>
            <a:r>
              <a:rPr kumimoji="1" lang="en-US" altLang="zh-CN" sz="2400" b="1" dirty="0">
                <a:solidFill>
                  <a:srgbClr val="0000FF"/>
                </a:solidFill>
                <a:latin typeface="Times New Roman" pitchFamily="18" charset="0"/>
                <a:ea typeface="华文中宋" pitchFamily="2" charset="-122"/>
              </a:rPr>
              <a:t>0.039rad/s</a:t>
            </a:r>
            <a:r>
              <a:rPr kumimoji="1" lang="en-US" altLang="zh-CN" sz="2400" b="1" baseline="30000" dirty="0">
                <a:solidFill>
                  <a:srgbClr val="0000FF"/>
                </a:solidFill>
                <a:latin typeface="Times New Roman" pitchFamily="18" charset="0"/>
                <a:ea typeface="华文中宋" pitchFamily="2" charset="-122"/>
              </a:rPr>
              <a:t>2</a:t>
            </a:r>
            <a:r>
              <a:rPr kumimoji="1" lang="zh-CN" altLang="en-US" sz="2400" b="1" dirty="0">
                <a:solidFill>
                  <a:srgbClr val="0000FF"/>
                </a:solidFill>
                <a:latin typeface="Times New Roman" pitchFamily="18" charset="0"/>
                <a:ea typeface="华文中宋" pitchFamily="2" charset="-122"/>
              </a:rPr>
              <a:t>，跟踪误差不大于</a:t>
            </a:r>
            <a:r>
              <a:rPr kumimoji="1" lang="en-US" altLang="zh-CN" sz="2400" b="1" dirty="0">
                <a:solidFill>
                  <a:srgbClr val="0000FF"/>
                </a:solidFill>
                <a:latin typeface="Times New Roman" pitchFamily="18" charset="0"/>
                <a:ea typeface="华文中宋" pitchFamily="2" charset="-122"/>
              </a:rPr>
              <a:t>3</a:t>
            </a:r>
            <a:r>
              <a:rPr kumimoji="1" lang="en-US" altLang="zh-CN" sz="2400" b="1" dirty="0">
                <a:solidFill>
                  <a:srgbClr val="0000FF"/>
                </a:solidFill>
                <a:latin typeface="Times New Roman" pitchFamily="18" charset="0"/>
                <a:ea typeface="华文中宋" pitchFamily="2" charset="-122"/>
                <a:sym typeface="Symbol"/>
              </a:rPr>
              <a:t></a:t>
            </a:r>
            <a:r>
              <a:rPr kumimoji="1" lang="zh-CN" altLang="en-US" sz="2400" b="1" dirty="0">
                <a:solidFill>
                  <a:srgbClr val="0000FF"/>
                </a:solidFill>
                <a:latin typeface="Times New Roman" pitchFamily="18" charset="0"/>
                <a:ea typeface="华文中宋" pitchFamily="2" charset="-122"/>
              </a:rPr>
              <a:t>，确定系统增益。</a:t>
            </a:r>
          </a:p>
        </p:txBody>
      </p:sp>
      <p:sp>
        <p:nvSpPr>
          <p:cNvPr id="31" name="Text Box 3">
            <a:extLst>
              <a:ext uri="{FF2B5EF4-FFF2-40B4-BE49-F238E27FC236}">
                <a16:creationId xmlns:a16="http://schemas.microsoft.com/office/drawing/2014/main" id="{9C6644DD-4A0A-40B1-9808-903E0FFBBC1D}"/>
              </a:ext>
            </a:extLst>
          </p:cNvPr>
          <p:cNvSpPr txBox="1">
            <a:spLocks noChangeArrowheads="1"/>
          </p:cNvSpPr>
          <p:nvPr/>
        </p:nvSpPr>
        <p:spPr bwMode="auto">
          <a:xfrm>
            <a:off x="428596" y="4000504"/>
            <a:ext cx="8001056" cy="646331"/>
          </a:xfrm>
          <a:prstGeom prst="rect">
            <a:avLst/>
          </a:prstGeom>
          <a:noFill/>
          <a:ln w="9525">
            <a:noFill/>
            <a:miter lim="800000"/>
            <a:headEnd/>
            <a:tailEnd/>
          </a:ln>
          <a:effectLst/>
        </p:spPr>
        <p:txBody>
          <a:bodyPr wrap="square">
            <a:spAutoFit/>
          </a:bodyPr>
          <a:lstStyle/>
          <a:p>
            <a:pPr>
              <a:lnSpc>
                <a:spcPct val="150000"/>
              </a:lnSpc>
              <a:spcBef>
                <a:spcPct val="50000"/>
              </a:spcBef>
            </a:pPr>
            <a:r>
              <a:rPr kumimoji="1" lang="zh-CN" altLang="en-US" sz="2400" dirty="0">
                <a:solidFill>
                  <a:srgbClr val="000000"/>
                </a:solidFill>
                <a:latin typeface="Times New Roman" pitchFamily="18" charset="0"/>
                <a:ea typeface="华文中宋" pitchFamily="2" charset="-122"/>
              </a:rPr>
              <a:t>假设采用</a:t>
            </a:r>
            <a:r>
              <a:rPr kumimoji="1" lang="en-US" altLang="zh-CN" sz="2400" b="1" dirty="0">
                <a:solidFill>
                  <a:srgbClr val="000000"/>
                </a:solidFill>
                <a:latin typeface="Times New Roman" pitchFamily="18" charset="0"/>
                <a:ea typeface="华文中宋" pitchFamily="2" charset="-122"/>
              </a:rPr>
              <a:t>II</a:t>
            </a:r>
            <a:r>
              <a:rPr kumimoji="1" lang="zh-CN" altLang="en-US" sz="2400" b="1" dirty="0">
                <a:solidFill>
                  <a:srgbClr val="000000"/>
                </a:solidFill>
                <a:latin typeface="Times New Roman" pitchFamily="18" charset="0"/>
                <a:ea typeface="华文中宋" pitchFamily="2" charset="-122"/>
              </a:rPr>
              <a:t>型系统</a:t>
            </a:r>
            <a:r>
              <a:rPr kumimoji="1" lang="zh-CN" altLang="en-US" sz="2400" dirty="0">
                <a:solidFill>
                  <a:srgbClr val="000000"/>
                </a:solidFill>
                <a:latin typeface="Times New Roman" pitchFamily="18" charset="0"/>
                <a:ea typeface="华文中宋" pitchFamily="2" charset="-122"/>
              </a:rPr>
              <a:t>，跟踪误差的低频模型简化为</a:t>
            </a:r>
          </a:p>
        </p:txBody>
      </p:sp>
      <p:graphicFrame>
        <p:nvGraphicFramePr>
          <p:cNvPr id="32" name="Object 6">
            <a:extLst>
              <a:ext uri="{FF2B5EF4-FFF2-40B4-BE49-F238E27FC236}">
                <a16:creationId xmlns:a16="http://schemas.microsoft.com/office/drawing/2014/main" id="{8E5C1CD1-D267-4F87-BAA3-A73C46D1C3C8}"/>
              </a:ext>
            </a:extLst>
          </p:cNvPr>
          <p:cNvGraphicFramePr>
            <a:graphicFrameLocks noChangeAspect="1"/>
          </p:cNvGraphicFramePr>
          <p:nvPr>
            <p:extLst>
              <p:ext uri="{D42A27DB-BD31-4B8C-83A1-F6EECF244321}">
                <p14:modId xmlns:p14="http://schemas.microsoft.com/office/powerpoint/2010/main" val="1647985780"/>
              </p:ext>
            </p:extLst>
          </p:nvPr>
        </p:nvGraphicFramePr>
        <p:xfrm>
          <a:off x="2762227" y="4883242"/>
          <a:ext cx="2833687" cy="949325"/>
        </p:xfrm>
        <a:graphic>
          <a:graphicData uri="http://schemas.openxmlformats.org/presentationml/2006/ole">
            <mc:AlternateContent xmlns:mc="http://schemas.openxmlformats.org/markup-compatibility/2006">
              <mc:Choice xmlns:v="urn:schemas-microsoft-com:vml" Requires="v">
                <p:oleObj spid="_x0000_s80912" name="Equation" r:id="rId5" imgW="1511280" imgH="431640" progId="Equation.DSMT4">
                  <p:embed/>
                </p:oleObj>
              </mc:Choice>
              <mc:Fallback>
                <p:oleObj name="Equation" r:id="rId5" imgW="1511280" imgH="431640" progId="Equation.DSMT4">
                  <p:embed/>
                  <p:pic>
                    <p:nvPicPr>
                      <p:cNvPr id="27955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227" y="4883242"/>
                        <a:ext cx="2833687"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右箭头 12">
            <a:extLst>
              <a:ext uri="{FF2B5EF4-FFF2-40B4-BE49-F238E27FC236}">
                <a16:creationId xmlns:a16="http://schemas.microsoft.com/office/drawing/2014/main" id="{B6B25A13-5AEA-40DA-94F4-CBEEFF637C9E}"/>
              </a:ext>
            </a:extLst>
          </p:cNvPr>
          <p:cNvSpPr/>
          <p:nvPr/>
        </p:nvSpPr>
        <p:spPr>
          <a:xfrm>
            <a:off x="5834061" y="5097556"/>
            <a:ext cx="500066"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4" name="Object 6">
            <a:extLst>
              <a:ext uri="{FF2B5EF4-FFF2-40B4-BE49-F238E27FC236}">
                <a16:creationId xmlns:a16="http://schemas.microsoft.com/office/drawing/2014/main" id="{B9C1F49B-8136-4531-89D7-179CBDFF3437}"/>
              </a:ext>
            </a:extLst>
          </p:cNvPr>
          <p:cNvGraphicFramePr>
            <a:graphicFrameLocks noChangeAspect="1"/>
          </p:cNvGraphicFramePr>
          <p:nvPr>
            <p:extLst>
              <p:ext uri="{D42A27DB-BD31-4B8C-83A1-F6EECF244321}">
                <p14:modId xmlns:p14="http://schemas.microsoft.com/office/powerpoint/2010/main" val="1017322728"/>
              </p:ext>
            </p:extLst>
          </p:nvPr>
        </p:nvGraphicFramePr>
        <p:xfrm>
          <a:off x="6477003" y="4883242"/>
          <a:ext cx="2809875" cy="865187"/>
        </p:xfrm>
        <a:graphic>
          <a:graphicData uri="http://schemas.openxmlformats.org/presentationml/2006/ole">
            <mc:AlternateContent xmlns:mc="http://schemas.openxmlformats.org/markup-compatibility/2006">
              <mc:Choice xmlns:v="urn:schemas-microsoft-com:vml" Requires="v">
                <p:oleObj spid="_x0000_s80913" name="Equation" r:id="rId7" imgW="1498320" imgH="393480" progId="Equation.DSMT4">
                  <p:embed/>
                </p:oleObj>
              </mc:Choice>
              <mc:Fallback>
                <p:oleObj name="Equation" r:id="rId7" imgW="1498320" imgH="393480" progId="Equation.DSMT4">
                  <p:embed/>
                  <p:pic>
                    <p:nvPicPr>
                      <p:cNvPr id="279557" name="Object 6"/>
                      <p:cNvPicPr>
                        <a:picLocks noChangeAspect="1" noChangeArrowheads="1"/>
                      </p:cNvPicPr>
                      <p:nvPr/>
                    </p:nvPicPr>
                    <p:blipFill>
                      <a:blip r:embed="rId8"/>
                      <a:srcRect/>
                      <a:stretch>
                        <a:fillRect/>
                      </a:stretch>
                    </p:blipFill>
                    <p:spPr bwMode="auto">
                      <a:xfrm>
                        <a:off x="6477003" y="4883242"/>
                        <a:ext cx="2809875"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4720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37</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组合 81">
            <a:extLst>
              <a:ext uri="{FF2B5EF4-FFF2-40B4-BE49-F238E27FC236}">
                <a16:creationId xmlns:a16="http://schemas.microsoft.com/office/drawing/2014/main" id="{273CE3F7-988A-48EA-8175-F57CD26C4BEE}"/>
              </a:ext>
            </a:extLst>
          </p:cNvPr>
          <p:cNvGrpSpPr/>
          <p:nvPr/>
        </p:nvGrpSpPr>
        <p:grpSpPr>
          <a:xfrm>
            <a:off x="571472" y="1142984"/>
            <a:ext cx="1448883" cy="1714511"/>
            <a:chOff x="1714480" y="1428737"/>
            <a:chExt cx="1571635" cy="2000263"/>
          </a:xfrm>
        </p:grpSpPr>
        <p:grpSp>
          <p:nvGrpSpPr>
            <p:cNvPr id="23" name="Group 22">
              <a:extLst>
                <a:ext uri="{FF2B5EF4-FFF2-40B4-BE49-F238E27FC236}">
                  <a16:creationId xmlns:a16="http://schemas.microsoft.com/office/drawing/2014/main" id="{0EEF6FEB-84A8-4933-8B2E-6ECC367D18FA}"/>
                </a:ext>
              </a:extLst>
            </p:cNvPr>
            <p:cNvGrpSpPr>
              <a:grpSpLocks/>
            </p:cNvGrpSpPr>
            <p:nvPr/>
          </p:nvGrpSpPr>
          <p:grpSpPr bwMode="auto">
            <a:xfrm>
              <a:off x="1714480" y="1428737"/>
              <a:ext cx="1571635" cy="1571636"/>
              <a:chOff x="3360" y="2688"/>
              <a:chExt cx="1440" cy="1440"/>
            </a:xfrm>
          </p:grpSpPr>
          <p:grpSp>
            <p:nvGrpSpPr>
              <p:cNvPr id="26" name="Group 23">
                <a:extLst>
                  <a:ext uri="{FF2B5EF4-FFF2-40B4-BE49-F238E27FC236}">
                    <a16:creationId xmlns:a16="http://schemas.microsoft.com/office/drawing/2014/main" id="{A8FB91F2-9CB5-4839-8CB5-A70B3E5BC623}"/>
                  </a:ext>
                </a:extLst>
              </p:cNvPr>
              <p:cNvGrpSpPr>
                <a:grpSpLocks/>
              </p:cNvGrpSpPr>
              <p:nvPr/>
            </p:nvGrpSpPr>
            <p:grpSpPr bwMode="auto">
              <a:xfrm>
                <a:off x="3360" y="2688"/>
                <a:ext cx="1440" cy="1440"/>
                <a:chOff x="2016" y="1920"/>
                <a:chExt cx="1680" cy="1680"/>
              </a:xfrm>
            </p:grpSpPr>
            <p:sp>
              <p:nvSpPr>
                <p:cNvPr id="28" name="Oval 24">
                  <a:extLst>
                    <a:ext uri="{FF2B5EF4-FFF2-40B4-BE49-F238E27FC236}">
                      <a16:creationId xmlns:a16="http://schemas.microsoft.com/office/drawing/2014/main" id="{21913712-45E6-4285-B73C-CB8EEA72B21D}"/>
                    </a:ext>
                  </a:extLst>
                </p:cNvPr>
                <p:cNvSpPr>
                  <a:spLocks noChangeArrowheads="1"/>
                </p:cNvSpPr>
                <p:nvPr/>
              </p:nvSpPr>
              <p:spPr bwMode="gray">
                <a:xfrm>
                  <a:off x="2016" y="1920"/>
                  <a:ext cx="1680" cy="1680"/>
                </a:xfrm>
                <a:prstGeom prst="ellipse">
                  <a:avLst/>
                </a:prstGeom>
                <a:gradFill rotWithShape="1">
                  <a:gsLst>
                    <a:gs pos="0">
                      <a:schemeClr val="accent2">
                        <a:lumMod val="60000"/>
                        <a:lumOff val="40000"/>
                      </a:schemeClr>
                    </a:gs>
                    <a:gs pos="100000">
                      <a:schemeClr val="hlink">
                        <a:gamma/>
                        <a:shade val="51373"/>
                        <a:invGamma/>
                      </a:schemeClr>
                    </a:gs>
                  </a:gsLst>
                  <a:lin ang="5400000" scaled="1"/>
                </a:gradFill>
                <a:ln w="9525">
                  <a:noFill/>
                  <a:round/>
                  <a:headEnd/>
                  <a:tailEnd/>
                </a:ln>
                <a:effectLst/>
              </p:spPr>
              <p:txBody>
                <a:bodyPr wrap="none" anchor="ctr"/>
                <a:lstStyle/>
                <a:p>
                  <a:endParaRPr lang="zh-CN" altLang="en-US"/>
                </a:p>
              </p:txBody>
            </p:sp>
            <p:sp>
              <p:nvSpPr>
                <p:cNvPr id="29" name="Freeform 25">
                  <a:extLst>
                    <a:ext uri="{FF2B5EF4-FFF2-40B4-BE49-F238E27FC236}">
                      <a16:creationId xmlns:a16="http://schemas.microsoft.com/office/drawing/2014/main" id="{F78F1738-B2EF-41A0-8FCD-FBDD6F1DFF07}"/>
                    </a:ext>
                  </a:extLst>
                </p:cNvPr>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headEnd/>
                  <a:tailEnd/>
                </a:ln>
                <a:effectLst/>
              </p:spPr>
              <p:txBody>
                <a:bodyPr/>
                <a:lstStyle/>
                <a:p>
                  <a:endParaRPr lang="zh-CN" altLang="en-US"/>
                </a:p>
              </p:txBody>
            </p:sp>
          </p:grpSp>
          <p:sp>
            <p:nvSpPr>
              <p:cNvPr id="27" name="Text Box 26">
                <a:extLst>
                  <a:ext uri="{FF2B5EF4-FFF2-40B4-BE49-F238E27FC236}">
                    <a16:creationId xmlns:a16="http://schemas.microsoft.com/office/drawing/2014/main" id="{81B80FC4-9E7A-45E0-85C7-1650CFFD838B}"/>
                  </a:ext>
                </a:extLst>
              </p:cNvPr>
              <p:cNvSpPr txBox="1">
                <a:spLocks noChangeArrowheads="1"/>
              </p:cNvSpPr>
              <p:nvPr/>
            </p:nvSpPr>
            <p:spPr bwMode="gray">
              <a:xfrm>
                <a:off x="3614" y="3375"/>
                <a:ext cx="1106" cy="493"/>
              </a:xfrm>
              <a:prstGeom prst="rect">
                <a:avLst/>
              </a:prstGeom>
              <a:noFill/>
              <a:ln w="9525">
                <a:noFill/>
                <a:miter lim="800000"/>
                <a:headEnd/>
                <a:tailEnd/>
              </a:ln>
              <a:effectLst/>
            </p:spPr>
            <p:txBody>
              <a:bodyPr wrap="none">
                <a:spAutoFit/>
              </a:bodyPr>
              <a:lstStyle/>
              <a:p>
                <a:pPr algn="ctr" eaLnBrk="0" hangingPunct="0"/>
                <a:r>
                  <a:rPr lang="zh-CN" altLang="en-US" sz="2400" b="1" dirty="0">
                    <a:latin typeface="楷体" pitchFamily="49" charset="-122"/>
                    <a:ea typeface="楷体" pitchFamily="49" charset="-122"/>
                  </a:rPr>
                  <a:t>说明：</a:t>
                </a:r>
                <a:endParaRPr lang="en-US" altLang="zh-CN" sz="2400" b="1" dirty="0">
                  <a:latin typeface="楷体" pitchFamily="49" charset="-122"/>
                  <a:ea typeface="楷体" pitchFamily="49" charset="-122"/>
                </a:endParaRPr>
              </a:p>
            </p:txBody>
          </p:sp>
        </p:grpSp>
        <p:sp>
          <p:nvSpPr>
            <p:cNvPr id="25" name="Oval 29">
              <a:extLst>
                <a:ext uri="{FF2B5EF4-FFF2-40B4-BE49-F238E27FC236}">
                  <a16:creationId xmlns:a16="http://schemas.microsoft.com/office/drawing/2014/main" id="{C0A0F68B-58B0-46EF-8775-23B8DBC9AB10}"/>
                </a:ext>
              </a:extLst>
            </p:cNvPr>
            <p:cNvSpPr>
              <a:spLocks noChangeArrowheads="1"/>
            </p:cNvSpPr>
            <p:nvPr/>
          </p:nvSpPr>
          <p:spPr bwMode="gray">
            <a:xfrm>
              <a:off x="1824429" y="3017152"/>
              <a:ext cx="1318811" cy="411848"/>
            </a:xfrm>
            <a:prstGeom prst="ellipse">
              <a:avLst/>
            </a:prstGeom>
            <a:gradFill rotWithShape="1">
              <a:gsLst>
                <a:gs pos="0">
                  <a:srgbClr val="969696"/>
                </a:gs>
                <a:gs pos="100000">
                  <a:schemeClr val="bg1"/>
                </a:gs>
              </a:gsLst>
              <a:path path="shape">
                <a:fillToRect l="50000" t="50000" r="50000" b="50000"/>
              </a:path>
            </a:gradFill>
            <a:ln w="9525" algn="ctr">
              <a:noFill/>
              <a:round/>
              <a:headEnd/>
              <a:tailEnd/>
            </a:ln>
            <a:effectLst/>
          </p:spPr>
          <p:txBody>
            <a:bodyPr wrap="none" anchor="ctr"/>
            <a:lstStyle/>
            <a:p>
              <a:endParaRPr lang="zh-CN" altLang="en-US"/>
            </a:p>
          </p:txBody>
        </p:sp>
      </p:grpSp>
      <p:sp>
        <p:nvSpPr>
          <p:cNvPr id="35" name="Text Box 1121">
            <a:extLst>
              <a:ext uri="{FF2B5EF4-FFF2-40B4-BE49-F238E27FC236}">
                <a16:creationId xmlns:a16="http://schemas.microsoft.com/office/drawing/2014/main" id="{4D3F552B-B70F-4812-8B98-988455062C22}"/>
              </a:ext>
            </a:extLst>
          </p:cNvPr>
          <p:cNvSpPr txBox="1">
            <a:spLocks noChangeArrowheads="1"/>
          </p:cNvSpPr>
          <p:nvPr/>
        </p:nvSpPr>
        <p:spPr bwMode="auto">
          <a:xfrm>
            <a:off x="1068881" y="2401383"/>
            <a:ext cx="4863098" cy="3715569"/>
          </a:xfrm>
          <a:prstGeom prst="rect">
            <a:avLst/>
          </a:prstGeom>
          <a:noFill/>
          <a:ln w="9525">
            <a:noFill/>
            <a:miter lim="800000"/>
            <a:headEnd/>
            <a:tailEnd/>
          </a:ln>
          <a:effectLst/>
        </p:spPr>
        <p:txBody>
          <a:bodyPr wrap="square">
            <a:spAutoFit/>
          </a:bodyPr>
          <a:lstStyle/>
          <a:p>
            <a:pPr algn="just">
              <a:lnSpc>
                <a:spcPct val="150000"/>
              </a:lnSpc>
              <a:spcBef>
                <a:spcPct val="50000"/>
              </a:spcBef>
            </a:pPr>
            <a:r>
              <a:rPr kumimoji="1" lang="en-US" altLang="zh-CN" sz="2400" b="1" dirty="0">
                <a:solidFill>
                  <a:srgbClr val="000000"/>
                </a:solidFill>
                <a:latin typeface="Times New Roman" pitchFamily="18" charset="0"/>
                <a:ea typeface="楷体" pitchFamily="49" charset="-122"/>
                <a:cs typeface="Times New Roman" pitchFamily="18" charset="0"/>
              </a:rPr>
              <a:t>       1</a:t>
            </a:r>
            <a:r>
              <a:rPr kumimoji="1" lang="zh-CN" altLang="en-US" sz="2400" b="1" dirty="0">
                <a:solidFill>
                  <a:srgbClr val="000000"/>
                </a:solidFill>
                <a:latin typeface="Times New Roman" pitchFamily="18" charset="0"/>
                <a:ea typeface="楷体" pitchFamily="49" charset="-122"/>
                <a:cs typeface="Times New Roman" pitchFamily="18" charset="0"/>
              </a:rPr>
              <a:t>、根据系统误差要求确定下来的系统增益是硬性要求，在系统设计中不允许改动；</a:t>
            </a:r>
            <a:endParaRPr kumimoji="1" lang="en-US" altLang="zh-CN" sz="2400" b="1" dirty="0">
              <a:solidFill>
                <a:srgbClr val="000000"/>
              </a:solidFill>
              <a:latin typeface="Times New Roman" pitchFamily="18" charset="0"/>
              <a:ea typeface="楷体" pitchFamily="49" charset="-122"/>
              <a:cs typeface="Times New Roman" pitchFamily="18" charset="0"/>
            </a:endParaRPr>
          </a:p>
          <a:p>
            <a:pPr algn="just">
              <a:lnSpc>
                <a:spcPct val="150000"/>
              </a:lnSpc>
              <a:spcBef>
                <a:spcPct val="50000"/>
              </a:spcBef>
            </a:pPr>
            <a:r>
              <a:rPr kumimoji="1" lang="en-US" altLang="zh-CN" sz="2400" b="1" dirty="0">
                <a:solidFill>
                  <a:srgbClr val="000000"/>
                </a:solidFill>
                <a:latin typeface="Times New Roman" pitchFamily="18" charset="0"/>
                <a:ea typeface="楷体" pitchFamily="49" charset="-122"/>
                <a:cs typeface="Times New Roman" pitchFamily="18" charset="0"/>
              </a:rPr>
              <a:t>       2</a:t>
            </a:r>
            <a:r>
              <a:rPr kumimoji="1" lang="zh-CN" altLang="en-US" sz="2400" b="1" dirty="0">
                <a:solidFill>
                  <a:srgbClr val="000000"/>
                </a:solidFill>
                <a:latin typeface="Times New Roman" pitchFamily="18" charset="0"/>
                <a:ea typeface="楷体" pitchFamily="49" charset="-122"/>
                <a:cs typeface="Times New Roman" pitchFamily="18" charset="0"/>
              </a:rPr>
              <a:t>、系统设计时第一个转折频率要超出输入信号的频谱宽度。</a:t>
            </a:r>
            <a:endParaRPr kumimoji="1" lang="en-US" altLang="zh-CN" sz="2400" b="1" dirty="0">
              <a:solidFill>
                <a:srgbClr val="000000"/>
              </a:solidFill>
              <a:latin typeface="Times New Roman" pitchFamily="18" charset="0"/>
              <a:ea typeface="楷体" pitchFamily="49" charset="-122"/>
              <a:cs typeface="Times New Roman" pitchFamily="18" charset="0"/>
            </a:endParaRPr>
          </a:p>
          <a:p>
            <a:pPr>
              <a:lnSpc>
                <a:spcPct val="150000"/>
              </a:lnSpc>
              <a:spcBef>
                <a:spcPct val="50000"/>
              </a:spcBef>
            </a:pPr>
            <a:r>
              <a:rPr kumimoji="1" lang="en-US" altLang="zh-CN" sz="2400" b="1" dirty="0">
                <a:solidFill>
                  <a:srgbClr val="000000"/>
                </a:solidFill>
                <a:latin typeface="Times New Roman" pitchFamily="18" charset="0"/>
                <a:ea typeface="楷体" pitchFamily="49" charset="-122"/>
                <a:cs typeface="Times New Roman" pitchFamily="18" charset="0"/>
              </a:rPr>
              <a:t> </a:t>
            </a:r>
            <a:endParaRPr kumimoji="1" lang="zh-CN" altLang="en-US" sz="2400" b="1" dirty="0">
              <a:solidFill>
                <a:srgbClr val="000000"/>
              </a:solidFill>
              <a:latin typeface="楷体" pitchFamily="49" charset="-122"/>
              <a:ea typeface="楷体" pitchFamily="49" charset="-122"/>
              <a:cs typeface="Times New Roman" pitchFamily="18" charset="0"/>
            </a:endParaRPr>
          </a:p>
        </p:txBody>
      </p:sp>
      <p:grpSp>
        <p:nvGrpSpPr>
          <p:cNvPr id="36" name="组合 35">
            <a:extLst>
              <a:ext uri="{FF2B5EF4-FFF2-40B4-BE49-F238E27FC236}">
                <a16:creationId xmlns:a16="http://schemas.microsoft.com/office/drawing/2014/main" id="{9C9C2322-09A4-4AD6-837C-22F4A4A46133}"/>
              </a:ext>
            </a:extLst>
          </p:cNvPr>
          <p:cNvGrpSpPr/>
          <p:nvPr/>
        </p:nvGrpSpPr>
        <p:grpSpPr>
          <a:xfrm>
            <a:off x="6328027" y="2770791"/>
            <a:ext cx="5532356" cy="2424161"/>
            <a:chOff x="3500430" y="4071942"/>
            <a:chExt cx="5532356" cy="2424161"/>
          </a:xfrm>
        </p:grpSpPr>
        <p:cxnSp>
          <p:nvCxnSpPr>
            <p:cNvPr id="37" name="直接箭头连接符 36">
              <a:extLst>
                <a:ext uri="{FF2B5EF4-FFF2-40B4-BE49-F238E27FC236}">
                  <a16:creationId xmlns:a16="http://schemas.microsoft.com/office/drawing/2014/main" id="{97298E55-E821-4177-AEB3-F7049589D1CF}"/>
                </a:ext>
              </a:extLst>
            </p:cNvPr>
            <p:cNvCxnSpPr/>
            <p:nvPr/>
          </p:nvCxnSpPr>
          <p:spPr>
            <a:xfrm flipV="1">
              <a:off x="3610901" y="6066949"/>
              <a:ext cx="5247379" cy="55178"/>
            </a:xfrm>
            <a:prstGeom prst="straightConnector1">
              <a:avLst/>
            </a:prstGeom>
            <a:ln w="38100" cmpd="sng">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5F31F47-9587-468A-A9DA-2A41DC3D9856}"/>
                </a:ext>
              </a:extLst>
            </p:cNvPr>
            <p:cNvCxnSpPr/>
            <p:nvPr/>
          </p:nvCxnSpPr>
          <p:spPr>
            <a:xfrm>
              <a:off x="4218492" y="4080555"/>
              <a:ext cx="4253139" cy="1986394"/>
            </a:xfrm>
            <a:prstGeom prst="line">
              <a:avLst/>
            </a:prstGeom>
            <a:ln w="63500">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A52A470D-015A-42A5-B9B5-46F1A90D344A}"/>
                </a:ext>
              </a:extLst>
            </p:cNvPr>
            <p:cNvCxnSpPr/>
            <p:nvPr/>
          </p:nvCxnSpPr>
          <p:spPr>
            <a:xfrm rot="16200000" flipH="1">
              <a:off x="4673423" y="5399280"/>
              <a:ext cx="1512000" cy="333"/>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F4E94D8-7EEB-4D17-A17C-A4D807A81B4C}"/>
                </a:ext>
              </a:extLst>
            </p:cNvPr>
            <p:cNvCxnSpPr/>
            <p:nvPr/>
          </p:nvCxnSpPr>
          <p:spPr>
            <a:xfrm>
              <a:off x="4192627" y="4071942"/>
              <a:ext cx="1261796" cy="589728"/>
            </a:xfrm>
            <a:prstGeom prst="line">
              <a:avLst/>
            </a:prstGeom>
            <a:ln w="698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19">
              <a:extLst>
                <a:ext uri="{FF2B5EF4-FFF2-40B4-BE49-F238E27FC236}">
                  <a16:creationId xmlns:a16="http://schemas.microsoft.com/office/drawing/2014/main" id="{D0A5E408-26DA-48D9-A3C9-E403F642CBF1}"/>
                </a:ext>
              </a:extLst>
            </p:cNvPr>
            <p:cNvSpPr txBox="1"/>
            <p:nvPr/>
          </p:nvSpPr>
          <p:spPr>
            <a:xfrm>
              <a:off x="4881318" y="4080555"/>
              <a:ext cx="1333755"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-20dB/</a:t>
              </a:r>
              <a:r>
                <a:rPr lang="en-US" altLang="zh-CN" sz="1600" dirty="0" err="1">
                  <a:latin typeface="Times New Roman" panose="02020603050405020304" pitchFamily="18" charset="0"/>
                  <a:cs typeface="Times New Roman" panose="02020603050405020304" pitchFamily="18" charset="0"/>
                </a:rPr>
                <a:t>dec</a:t>
              </a:r>
              <a:endParaRPr lang="zh-CN" altLang="en-US" sz="1600" dirty="0">
                <a:latin typeface="Times New Roman" panose="02020603050405020304" pitchFamily="18" charset="0"/>
                <a:cs typeface="Times New Roman" panose="02020603050405020304" pitchFamily="18" charset="0"/>
              </a:endParaRPr>
            </a:p>
          </p:txBody>
        </p:sp>
        <p:sp>
          <p:nvSpPr>
            <p:cNvPr id="42" name="TextBox 21">
              <a:extLst>
                <a:ext uri="{FF2B5EF4-FFF2-40B4-BE49-F238E27FC236}">
                  <a16:creationId xmlns:a16="http://schemas.microsoft.com/office/drawing/2014/main" id="{FC090CA2-4678-428B-986F-507A0A8F0866}"/>
                </a:ext>
              </a:extLst>
            </p:cNvPr>
            <p:cNvSpPr txBox="1"/>
            <p:nvPr/>
          </p:nvSpPr>
          <p:spPr>
            <a:xfrm>
              <a:off x="3500430" y="5846239"/>
              <a:ext cx="631778"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0dB</a:t>
              </a:r>
              <a:endParaRPr lang="zh-CN" altLang="en-US" sz="1600" dirty="0">
                <a:latin typeface="Times New Roman" panose="02020603050405020304" pitchFamily="18" charset="0"/>
                <a:cs typeface="Times New Roman" panose="02020603050405020304" pitchFamily="18" charset="0"/>
              </a:endParaRPr>
            </a:p>
          </p:txBody>
        </p:sp>
        <p:graphicFrame>
          <p:nvGraphicFramePr>
            <p:cNvPr id="43" name="对象 42">
              <a:extLst>
                <a:ext uri="{FF2B5EF4-FFF2-40B4-BE49-F238E27FC236}">
                  <a16:creationId xmlns:a16="http://schemas.microsoft.com/office/drawing/2014/main" id="{C566C0DA-A033-4E13-B241-5D51BE939B73}"/>
                </a:ext>
              </a:extLst>
            </p:cNvPr>
            <p:cNvGraphicFramePr>
              <a:graphicFrameLocks noChangeAspect="1"/>
            </p:cNvGraphicFramePr>
            <p:nvPr/>
          </p:nvGraphicFramePr>
          <p:xfrm>
            <a:off x="5267967" y="6122127"/>
            <a:ext cx="370049" cy="373976"/>
          </p:xfrm>
          <a:graphic>
            <a:graphicData uri="http://schemas.openxmlformats.org/presentationml/2006/ole">
              <mc:AlternateContent xmlns:mc="http://schemas.openxmlformats.org/markup-compatibility/2006">
                <mc:Choice xmlns:v="urn:schemas-microsoft-com:vml" Requires="v">
                  <p:oleObj spid="_x0000_s81934" name="Equation" r:id="rId5" imgW="177480" imgH="228600" progId="Equation.DSMT4">
                    <p:embed/>
                  </p:oleObj>
                </mc:Choice>
                <mc:Fallback>
                  <p:oleObj name="Equation" r:id="rId5" imgW="177480" imgH="228600" progId="Equation.DSMT4">
                    <p:embed/>
                    <p:pic>
                      <p:nvPicPr>
                        <p:cNvPr id="23" name="对象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7967" y="6122127"/>
                          <a:ext cx="370049" cy="3739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3">
              <a:extLst>
                <a:ext uri="{FF2B5EF4-FFF2-40B4-BE49-F238E27FC236}">
                  <a16:creationId xmlns:a16="http://schemas.microsoft.com/office/drawing/2014/main" id="{64FD6426-E972-40A8-9A37-1DCFEC71A53F}"/>
                </a:ext>
              </a:extLst>
            </p:cNvPr>
            <p:cNvGraphicFramePr>
              <a:graphicFrameLocks noChangeAspect="1"/>
            </p:cNvGraphicFramePr>
            <p:nvPr/>
          </p:nvGraphicFramePr>
          <p:xfrm>
            <a:off x="8029746" y="6066949"/>
            <a:ext cx="1003040" cy="373979"/>
          </p:xfrm>
          <a:graphic>
            <a:graphicData uri="http://schemas.openxmlformats.org/presentationml/2006/ole">
              <mc:AlternateContent xmlns:mc="http://schemas.openxmlformats.org/markup-compatibility/2006">
                <mc:Choice xmlns:v="urn:schemas-microsoft-com:vml" Requires="v">
                  <p:oleObj spid="_x0000_s81935" name="Equation" r:id="rId7" imgW="482400" imgH="228600" progId="Equation.DSMT4">
                    <p:embed/>
                  </p:oleObj>
                </mc:Choice>
                <mc:Fallback>
                  <p:oleObj name="Equation" r:id="rId7" imgW="482400" imgH="228600" progId="Equation.DSMT4">
                    <p:embed/>
                    <p:pic>
                      <p:nvPicPr>
                        <p:cNvPr id="25"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29746" y="6066949"/>
                          <a:ext cx="1003040" cy="3739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034637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38</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误差系数的应用</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3.1.3 </a:t>
            </a:r>
            <a:r>
              <a:rPr lang="zh-CN" altLang="en-US" sz="3200" b="1" dirty="0">
                <a:solidFill>
                  <a:schemeClr val="bg1"/>
                </a:solidFill>
                <a:latin typeface="Arial" panose="020B0604020202020204" pitchFamily="34" charset="0"/>
                <a:cs typeface="Arial" panose="020B0604020202020204" pitchFamily="34" charset="0"/>
              </a:rPr>
              <a:t>跟踪误差的计算及应用</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Text Box 58">
            <a:extLst>
              <a:ext uri="{FF2B5EF4-FFF2-40B4-BE49-F238E27FC236}">
                <a16:creationId xmlns:a16="http://schemas.microsoft.com/office/drawing/2014/main" id="{CFFF8749-8A2E-4DBE-B4D1-257AE5BE28DD}"/>
              </a:ext>
            </a:extLst>
          </p:cNvPr>
          <p:cNvSpPr txBox="1">
            <a:spLocks noChangeArrowheads="1"/>
          </p:cNvSpPr>
          <p:nvPr/>
        </p:nvSpPr>
        <p:spPr bwMode="auto">
          <a:xfrm>
            <a:off x="3698395" y="1324676"/>
            <a:ext cx="4794176" cy="523220"/>
          </a:xfrm>
          <a:prstGeom prst="rect">
            <a:avLst/>
          </a:prstGeom>
          <a:solidFill>
            <a:srgbClr val="008000"/>
          </a:solidFill>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defPPr>
              <a:defRPr lang="en-US"/>
            </a:defPPr>
            <a:lvl1pPr algn="ctr">
              <a:spcBef>
                <a:spcPct val="50000"/>
              </a:spcBef>
              <a:defRPr kumimoji="1" sz="2800" b="1">
                <a:solidFill>
                  <a:schemeClr val="bg1"/>
                </a:solidFill>
                <a:latin typeface="Times New Roman" pitchFamily="18" charset="0"/>
                <a:ea typeface="黑体" pitchFamily="49" charset="-122"/>
              </a:defRPr>
            </a:lvl1pPr>
          </a:lstStyle>
          <a:p>
            <a:r>
              <a:rPr lang="zh-CN" altLang="en-US" dirty="0"/>
              <a:t> 跟踪误差计算小结</a:t>
            </a:r>
          </a:p>
        </p:txBody>
      </p:sp>
      <p:sp>
        <p:nvSpPr>
          <p:cNvPr id="31" name="矩形 30">
            <a:extLst>
              <a:ext uri="{FF2B5EF4-FFF2-40B4-BE49-F238E27FC236}">
                <a16:creationId xmlns:a16="http://schemas.microsoft.com/office/drawing/2014/main" id="{9FE67E5B-9361-4B3A-9A07-B6DB4B04E752}"/>
              </a:ext>
            </a:extLst>
          </p:cNvPr>
          <p:cNvSpPr/>
          <p:nvPr/>
        </p:nvSpPr>
        <p:spPr>
          <a:xfrm>
            <a:off x="2042980" y="2624644"/>
            <a:ext cx="7632848" cy="3139321"/>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rgbClr val="FFC000"/>
            </a:solidFill>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gn="just">
              <a:lnSpc>
                <a:spcPct val="150000"/>
              </a:lnSpc>
              <a:buFont typeface="Wingdings" panose="05000000000000000000" pitchFamily="2" charset="2"/>
              <a:buChar char="Ø"/>
            </a:pPr>
            <a:r>
              <a:rPr lang="zh-CN" altLang="en-US" sz="2200" b="1" dirty="0">
                <a:solidFill>
                  <a:srgbClr val="FF0000"/>
                </a:solidFill>
              </a:rPr>
              <a:t>卷积法</a:t>
            </a:r>
            <a:r>
              <a:rPr lang="zh-CN" altLang="en-US" sz="2200" b="1" dirty="0"/>
              <a:t>必须要有脉冲响应函数（通过仿真或者实验的方法获得），还要进行求和计算，过程比较繁琐，优点是可以计算包含瞬态误差在内的整个时段的误差；</a:t>
            </a:r>
            <a:endParaRPr lang="en-US" altLang="zh-CN" sz="2200" b="1" dirty="0"/>
          </a:p>
          <a:p>
            <a:pPr marL="342900" indent="-342900">
              <a:lnSpc>
                <a:spcPct val="150000"/>
              </a:lnSpc>
              <a:buFont typeface="Wingdings" panose="05000000000000000000" pitchFamily="2" charset="2"/>
              <a:buChar char="Ø"/>
            </a:pPr>
            <a:endParaRPr lang="en-US" altLang="zh-CN" sz="2200" b="1" dirty="0">
              <a:solidFill>
                <a:schemeClr val="dk1"/>
              </a:solidFill>
            </a:endParaRPr>
          </a:p>
          <a:p>
            <a:pPr marL="342900" indent="-342900" algn="just">
              <a:lnSpc>
                <a:spcPct val="150000"/>
              </a:lnSpc>
              <a:buFont typeface="Wingdings" panose="05000000000000000000" pitchFamily="2" charset="2"/>
              <a:buChar char="Ø"/>
            </a:pPr>
            <a:r>
              <a:rPr lang="zh-CN" altLang="en-US" sz="2200" b="1" dirty="0">
                <a:solidFill>
                  <a:srgbClr val="FF0000"/>
                </a:solidFill>
              </a:rPr>
              <a:t>动态误差系数法</a:t>
            </a:r>
            <a:r>
              <a:rPr lang="zh-CN" altLang="en-US" sz="2200" b="1" dirty="0">
                <a:solidFill>
                  <a:schemeClr val="dk1"/>
                </a:solidFill>
              </a:rPr>
              <a:t>使用较为方便，但精度较低，应用时必须给定指令信号的各阶导数，结果中只包含稳态误差。</a:t>
            </a:r>
            <a:endParaRPr lang="en-US" altLang="zh-CN" sz="2200" b="1" dirty="0">
              <a:solidFill>
                <a:schemeClr val="dk1"/>
              </a:solidFill>
            </a:endParaRPr>
          </a:p>
        </p:txBody>
      </p:sp>
    </p:spTree>
    <p:extLst>
      <p:ext uri="{BB962C8B-B14F-4D97-AF65-F5344CB8AC3E}">
        <p14:creationId xmlns:p14="http://schemas.microsoft.com/office/powerpoint/2010/main" val="341563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up)">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1">
                                            <p:txEl>
                                              <p:pRg st="2" end="2"/>
                                            </p:txEl>
                                          </p:spTgt>
                                        </p:tgtEl>
                                        <p:attrNameLst>
                                          <p:attrName>style.visibility</p:attrName>
                                        </p:attrNameLst>
                                      </p:cBhvr>
                                      <p:to>
                                        <p:strVal val="visible"/>
                                      </p:to>
                                    </p:set>
                                    <p:animEffect transition="in" filter="wipe(up)">
                                      <p:cBhvr>
                                        <p:cTn id="12" dur="500"/>
                                        <p:tgtEl>
                                          <p:spTgt spid="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39</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输入信号与跟踪误差</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zh-CN" altLang="en-US" sz="3200" b="1" dirty="0">
                <a:solidFill>
                  <a:schemeClr val="bg1"/>
                </a:solidFill>
                <a:latin typeface="Arial" panose="020B0604020202020204" pitchFamily="34" charset="0"/>
                <a:cs typeface="Arial" panose="020B0604020202020204" pitchFamily="34" charset="0"/>
              </a:rPr>
              <a:t>小结</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圆角矩形 2">
            <a:extLst>
              <a:ext uri="{FF2B5EF4-FFF2-40B4-BE49-F238E27FC236}">
                <a16:creationId xmlns:a16="http://schemas.microsoft.com/office/drawing/2014/main" id="{B53BD683-1383-4A0E-B095-73D4EE3719D5}"/>
              </a:ext>
            </a:extLst>
          </p:cNvPr>
          <p:cNvSpPr/>
          <p:nvPr/>
        </p:nvSpPr>
        <p:spPr>
          <a:xfrm>
            <a:off x="1928794" y="4328774"/>
            <a:ext cx="5768430" cy="1822088"/>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TextBox 27">
            <a:extLst>
              <a:ext uri="{FF2B5EF4-FFF2-40B4-BE49-F238E27FC236}">
                <a16:creationId xmlns:a16="http://schemas.microsoft.com/office/drawing/2014/main" id="{624FE81E-83DD-48F4-B70F-5601D4AEC090}"/>
              </a:ext>
            </a:extLst>
          </p:cNvPr>
          <p:cNvSpPr txBox="1"/>
          <p:nvPr/>
        </p:nvSpPr>
        <p:spPr>
          <a:xfrm>
            <a:off x="4896152" y="1130842"/>
            <a:ext cx="264320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b="1" dirty="0"/>
              <a:t>系统工作原理分析</a:t>
            </a:r>
          </a:p>
        </p:txBody>
      </p:sp>
      <p:sp>
        <p:nvSpPr>
          <p:cNvPr id="27" name="下箭头 30">
            <a:extLst>
              <a:ext uri="{FF2B5EF4-FFF2-40B4-BE49-F238E27FC236}">
                <a16:creationId xmlns:a16="http://schemas.microsoft.com/office/drawing/2014/main" id="{13ADFC16-B496-41E9-9EC4-E7A182EFEDBD}"/>
              </a:ext>
            </a:extLst>
          </p:cNvPr>
          <p:cNvSpPr/>
          <p:nvPr/>
        </p:nvSpPr>
        <p:spPr>
          <a:xfrm>
            <a:off x="5896284" y="1559470"/>
            <a:ext cx="428628"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32">
            <a:extLst>
              <a:ext uri="{FF2B5EF4-FFF2-40B4-BE49-F238E27FC236}">
                <a16:creationId xmlns:a16="http://schemas.microsoft.com/office/drawing/2014/main" id="{293FDAD4-7E54-4940-A22A-F6C42A33D774}"/>
              </a:ext>
            </a:extLst>
          </p:cNvPr>
          <p:cNvSpPr txBox="1"/>
          <p:nvPr/>
        </p:nvSpPr>
        <p:spPr>
          <a:xfrm>
            <a:off x="4753276" y="2130974"/>
            <a:ext cx="292895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b="1" dirty="0"/>
              <a:t>确定典型的输入信号类型</a:t>
            </a:r>
          </a:p>
        </p:txBody>
      </p:sp>
      <p:sp>
        <p:nvSpPr>
          <p:cNvPr id="29" name="下箭头 33">
            <a:extLst>
              <a:ext uri="{FF2B5EF4-FFF2-40B4-BE49-F238E27FC236}">
                <a16:creationId xmlns:a16="http://schemas.microsoft.com/office/drawing/2014/main" id="{FEDAB638-0382-4EA3-8D43-D0C70F81A8E3}"/>
              </a:ext>
            </a:extLst>
          </p:cNvPr>
          <p:cNvSpPr/>
          <p:nvPr/>
        </p:nvSpPr>
        <p:spPr>
          <a:xfrm rot="2894632">
            <a:off x="4085892" y="3682147"/>
            <a:ext cx="428628" cy="785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34">
            <a:extLst>
              <a:ext uri="{FF2B5EF4-FFF2-40B4-BE49-F238E27FC236}">
                <a16:creationId xmlns:a16="http://schemas.microsoft.com/office/drawing/2014/main" id="{B5EE3319-CC1D-4896-B181-EDC99165D6EE}"/>
              </a:ext>
            </a:extLst>
          </p:cNvPr>
          <p:cNvSpPr txBox="1"/>
          <p:nvPr/>
        </p:nvSpPr>
        <p:spPr>
          <a:xfrm>
            <a:off x="4923992" y="3122384"/>
            <a:ext cx="264320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b="1" dirty="0"/>
              <a:t>典型输入信号特性分析</a:t>
            </a:r>
          </a:p>
        </p:txBody>
      </p:sp>
      <p:sp>
        <p:nvSpPr>
          <p:cNvPr id="31" name="下箭头 35">
            <a:extLst>
              <a:ext uri="{FF2B5EF4-FFF2-40B4-BE49-F238E27FC236}">
                <a16:creationId xmlns:a16="http://schemas.microsoft.com/office/drawing/2014/main" id="{10B0EA65-BE69-4027-BA26-1F70D69B24E8}"/>
              </a:ext>
            </a:extLst>
          </p:cNvPr>
          <p:cNvSpPr/>
          <p:nvPr/>
        </p:nvSpPr>
        <p:spPr>
          <a:xfrm>
            <a:off x="5896284" y="2559602"/>
            <a:ext cx="428628"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6">
            <a:extLst>
              <a:ext uri="{FF2B5EF4-FFF2-40B4-BE49-F238E27FC236}">
                <a16:creationId xmlns:a16="http://schemas.microsoft.com/office/drawing/2014/main" id="{22037737-4498-4906-9E7C-F89415D73A5C}"/>
              </a:ext>
            </a:extLst>
          </p:cNvPr>
          <p:cNvSpPr txBox="1"/>
          <p:nvPr/>
        </p:nvSpPr>
        <p:spPr>
          <a:xfrm>
            <a:off x="2038632" y="4559866"/>
            <a:ext cx="264320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b="1" dirty="0"/>
              <a:t>输入信号及导数幅值</a:t>
            </a:r>
          </a:p>
        </p:txBody>
      </p:sp>
      <p:sp>
        <p:nvSpPr>
          <p:cNvPr id="33" name="下箭头 37">
            <a:extLst>
              <a:ext uri="{FF2B5EF4-FFF2-40B4-BE49-F238E27FC236}">
                <a16:creationId xmlns:a16="http://schemas.microsoft.com/office/drawing/2014/main" id="{61FF72ED-102D-4560-9AB0-ECB5D5BC8407}"/>
              </a:ext>
            </a:extLst>
          </p:cNvPr>
          <p:cNvSpPr/>
          <p:nvPr/>
        </p:nvSpPr>
        <p:spPr>
          <a:xfrm>
            <a:off x="5894004" y="3631172"/>
            <a:ext cx="428628" cy="785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8">
            <a:extLst>
              <a:ext uri="{FF2B5EF4-FFF2-40B4-BE49-F238E27FC236}">
                <a16:creationId xmlns:a16="http://schemas.microsoft.com/office/drawing/2014/main" id="{E1E9F885-D629-40D1-91B9-C494C3F755D2}"/>
              </a:ext>
            </a:extLst>
          </p:cNvPr>
          <p:cNvSpPr txBox="1"/>
          <p:nvPr/>
        </p:nvSpPr>
        <p:spPr>
          <a:xfrm>
            <a:off x="8215930" y="4559068"/>
            <a:ext cx="164307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b="1" dirty="0"/>
              <a:t>误差计算</a:t>
            </a:r>
          </a:p>
        </p:txBody>
      </p:sp>
      <p:sp>
        <p:nvSpPr>
          <p:cNvPr id="35" name="下箭头 39">
            <a:extLst>
              <a:ext uri="{FF2B5EF4-FFF2-40B4-BE49-F238E27FC236}">
                <a16:creationId xmlns:a16="http://schemas.microsoft.com/office/drawing/2014/main" id="{C4F2DFFD-040C-4037-819D-2BF5DFFD2099}"/>
              </a:ext>
            </a:extLst>
          </p:cNvPr>
          <p:cNvSpPr/>
          <p:nvPr/>
        </p:nvSpPr>
        <p:spPr>
          <a:xfrm rot="18382988">
            <a:off x="7911366" y="3618477"/>
            <a:ext cx="428628" cy="785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40">
            <a:extLst>
              <a:ext uri="{FF2B5EF4-FFF2-40B4-BE49-F238E27FC236}">
                <a16:creationId xmlns:a16="http://schemas.microsoft.com/office/drawing/2014/main" id="{02700E46-3319-4FB1-98EE-3486630765D8}"/>
              </a:ext>
            </a:extLst>
          </p:cNvPr>
          <p:cNvSpPr txBox="1"/>
          <p:nvPr/>
        </p:nvSpPr>
        <p:spPr>
          <a:xfrm>
            <a:off x="5396218" y="4559866"/>
            <a:ext cx="150019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b="1" dirty="0"/>
              <a:t>频谱分析</a:t>
            </a:r>
          </a:p>
        </p:txBody>
      </p:sp>
      <p:sp>
        <p:nvSpPr>
          <p:cNvPr id="37" name="TextBox 41">
            <a:extLst>
              <a:ext uri="{FF2B5EF4-FFF2-40B4-BE49-F238E27FC236}">
                <a16:creationId xmlns:a16="http://schemas.microsoft.com/office/drawing/2014/main" id="{62A91EB1-EC19-4957-B0A5-5F8AD47A4023}"/>
              </a:ext>
            </a:extLst>
          </p:cNvPr>
          <p:cNvSpPr txBox="1"/>
          <p:nvPr/>
        </p:nvSpPr>
        <p:spPr>
          <a:xfrm>
            <a:off x="2038632" y="5480730"/>
            <a:ext cx="2643206"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zh-CN" altLang="en-US" b="1" dirty="0"/>
              <a:t>执行元件、测量元件等部件选择依据</a:t>
            </a:r>
          </a:p>
        </p:txBody>
      </p:sp>
      <p:sp>
        <p:nvSpPr>
          <p:cNvPr id="44" name="TextBox 42">
            <a:extLst>
              <a:ext uri="{FF2B5EF4-FFF2-40B4-BE49-F238E27FC236}">
                <a16:creationId xmlns:a16="http://schemas.microsoft.com/office/drawing/2014/main" id="{C4FD2829-7A44-4FFB-8B74-DCE088E9CE84}"/>
              </a:ext>
            </a:extLst>
          </p:cNvPr>
          <p:cNvSpPr txBox="1"/>
          <p:nvPr/>
        </p:nvSpPr>
        <p:spPr>
          <a:xfrm>
            <a:off x="7787302" y="5480668"/>
            <a:ext cx="2643206"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zh-CN" altLang="en-US" b="1" dirty="0"/>
              <a:t>控制设计依据之一</a:t>
            </a:r>
          </a:p>
        </p:txBody>
      </p:sp>
      <p:sp>
        <p:nvSpPr>
          <p:cNvPr id="45" name="TextBox 43">
            <a:extLst>
              <a:ext uri="{FF2B5EF4-FFF2-40B4-BE49-F238E27FC236}">
                <a16:creationId xmlns:a16="http://schemas.microsoft.com/office/drawing/2014/main" id="{8CAF59C2-CBA8-4A20-B3C9-77B322C8A74C}"/>
              </a:ext>
            </a:extLst>
          </p:cNvPr>
          <p:cNvSpPr txBox="1"/>
          <p:nvPr/>
        </p:nvSpPr>
        <p:spPr>
          <a:xfrm>
            <a:off x="4906982" y="5480668"/>
            <a:ext cx="2643206"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zh-CN" altLang="en-US" b="1" dirty="0"/>
              <a:t>带宽设计依据之一</a:t>
            </a:r>
          </a:p>
        </p:txBody>
      </p:sp>
      <p:sp>
        <p:nvSpPr>
          <p:cNvPr id="46" name="燕尾形 45">
            <a:extLst>
              <a:ext uri="{FF2B5EF4-FFF2-40B4-BE49-F238E27FC236}">
                <a16:creationId xmlns:a16="http://schemas.microsoft.com/office/drawing/2014/main" id="{DE9F3EB1-3238-4C7F-A1D0-FBCFE851D500}"/>
              </a:ext>
            </a:extLst>
          </p:cNvPr>
          <p:cNvSpPr/>
          <p:nvPr/>
        </p:nvSpPr>
        <p:spPr>
          <a:xfrm rot="5400000">
            <a:off x="3181640" y="5029294"/>
            <a:ext cx="428628" cy="285752"/>
          </a:xfrm>
          <a:prstGeom prst="chevron">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燕尾形 46">
            <a:extLst>
              <a:ext uri="{FF2B5EF4-FFF2-40B4-BE49-F238E27FC236}">
                <a16:creationId xmlns:a16="http://schemas.microsoft.com/office/drawing/2014/main" id="{0228100B-25A2-492D-B1E4-EA255AFE571B}"/>
              </a:ext>
            </a:extLst>
          </p:cNvPr>
          <p:cNvSpPr/>
          <p:nvPr/>
        </p:nvSpPr>
        <p:spPr>
          <a:xfrm rot="5400000">
            <a:off x="8858872" y="5030668"/>
            <a:ext cx="428628" cy="285752"/>
          </a:xfrm>
          <a:prstGeom prst="chevron">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燕尾形 47">
            <a:extLst>
              <a:ext uri="{FF2B5EF4-FFF2-40B4-BE49-F238E27FC236}">
                <a16:creationId xmlns:a16="http://schemas.microsoft.com/office/drawing/2014/main" id="{4728D34C-5957-4410-8D58-6B98B4C24B82}"/>
              </a:ext>
            </a:extLst>
          </p:cNvPr>
          <p:cNvSpPr/>
          <p:nvPr/>
        </p:nvSpPr>
        <p:spPr>
          <a:xfrm rot="5400000">
            <a:off x="5967722" y="5030668"/>
            <a:ext cx="428628" cy="285752"/>
          </a:xfrm>
          <a:prstGeom prst="chevron">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53924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4</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Text Box 4">
            <a:extLst>
              <a:ext uri="{FF2B5EF4-FFF2-40B4-BE49-F238E27FC236}">
                <a16:creationId xmlns:a16="http://schemas.microsoft.com/office/drawing/2014/main" id="{66928A14-E98F-4BA3-8A72-2B1EC8A36B9F}"/>
              </a:ext>
            </a:extLst>
          </p:cNvPr>
          <p:cNvSpPr txBox="1">
            <a:spLocks noChangeArrowheads="1"/>
          </p:cNvSpPr>
          <p:nvPr/>
        </p:nvSpPr>
        <p:spPr bwMode="auto">
          <a:xfrm>
            <a:off x="357158" y="1583754"/>
            <a:ext cx="10732190" cy="830997"/>
          </a:xfrm>
          <a:prstGeom prst="rect">
            <a:avLst/>
          </a:prstGeom>
          <a:noFill/>
          <a:ln w="9525">
            <a:noFill/>
            <a:miter lim="800000"/>
            <a:headEnd/>
            <a:tailEnd/>
          </a:ln>
          <a:effectLst/>
        </p:spPr>
        <p:txBody>
          <a:bodyPr wrap="square">
            <a:spAutoFit/>
          </a:bodyPr>
          <a:lstStyle/>
          <a:p>
            <a:pPr algn="just">
              <a:spcBef>
                <a:spcPct val="50000"/>
              </a:spcBef>
            </a:pPr>
            <a:r>
              <a:rPr kumimoji="1" lang="zh-CN" altLang="en-US" sz="2400" dirty="0">
                <a:solidFill>
                  <a:srgbClr val="000000"/>
                </a:solidFill>
                <a:latin typeface="华文中宋" pitchFamily="2" charset="-122"/>
                <a:ea typeface="华文中宋" pitchFamily="2" charset="-122"/>
              </a:rPr>
              <a:t>       动态误差系数法</a:t>
            </a:r>
            <a:r>
              <a:rPr kumimoji="1" lang="en-US" altLang="zh-CN" sz="2400" dirty="0">
                <a:solidFill>
                  <a:srgbClr val="000000"/>
                </a:solidFill>
                <a:latin typeface="华文中宋" pitchFamily="2" charset="-122"/>
                <a:ea typeface="华文中宋" pitchFamily="2" charset="-122"/>
              </a:rPr>
              <a:t>——</a:t>
            </a:r>
            <a:r>
              <a:rPr kumimoji="1" lang="zh-CN" altLang="en-US" sz="2400" dirty="0">
                <a:solidFill>
                  <a:srgbClr val="000000"/>
                </a:solidFill>
                <a:latin typeface="华文中宋" pitchFamily="2" charset="-122"/>
                <a:ea typeface="华文中宋" pitchFamily="2" charset="-122"/>
              </a:rPr>
              <a:t>研究输入信号几乎为</a:t>
            </a:r>
            <a:r>
              <a:rPr kumimoji="1" lang="zh-CN" altLang="en-US" sz="2400" dirty="0">
                <a:solidFill>
                  <a:srgbClr val="FF0000"/>
                </a:solidFill>
                <a:latin typeface="华文中宋" pitchFamily="2" charset="-122"/>
                <a:ea typeface="华文中宋" pitchFamily="2" charset="-122"/>
              </a:rPr>
              <a:t>任意时间函数</a:t>
            </a:r>
            <a:r>
              <a:rPr kumimoji="1" lang="zh-CN" altLang="en-US" sz="2400" dirty="0">
                <a:solidFill>
                  <a:srgbClr val="000000"/>
                </a:solidFill>
                <a:latin typeface="华文中宋" pitchFamily="2" charset="-122"/>
                <a:ea typeface="华文中宋" pitchFamily="2" charset="-122"/>
              </a:rPr>
              <a:t>时系统稳态误差与时间的关系，因此动态误差系数又称</a:t>
            </a:r>
            <a:r>
              <a:rPr kumimoji="1" lang="zh-CN" altLang="en-US" sz="2400" dirty="0">
                <a:solidFill>
                  <a:srgbClr val="FF0000"/>
                </a:solidFill>
                <a:latin typeface="华文中宋" pitchFamily="2" charset="-122"/>
                <a:ea typeface="华文中宋" pitchFamily="2" charset="-122"/>
              </a:rPr>
              <a:t>广义误差系数。</a:t>
            </a:r>
          </a:p>
        </p:txBody>
      </p:sp>
      <p:grpSp>
        <p:nvGrpSpPr>
          <p:cNvPr id="22" name="组合 21">
            <a:extLst>
              <a:ext uri="{FF2B5EF4-FFF2-40B4-BE49-F238E27FC236}">
                <a16:creationId xmlns:a16="http://schemas.microsoft.com/office/drawing/2014/main" id="{4EBB4BDE-F89B-4462-92AA-14044C9350D1}"/>
              </a:ext>
            </a:extLst>
          </p:cNvPr>
          <p:cNvGrpSpPr/>
          <p:nvPr/>
        </p:nvGrpSpPr>
        <p:grpSpPr>
          <a:xfrm>
            <a:off x="2338177" y="2687633"/>
            <a:ext cx="7099722" cy="1539878"/>
            <a:chOff x="1043608" y="3000372"/>
            <a:chExt cx="7099722" cy="1539878"/>
          </a:xfrm>
        </p:grpSpPr>
        <p:sp>
          <p:nvSpPr>
            <p:cNvPr id="24" name="Text Box 5">
              <a:extLst>
                <a:ext uri="{FF2B5EF4-FFF2-40B4-BE49-F238E27FC236}">
                  <a16:creationId xmlns:a16="http://schemas.microsoft.com/office/drawing/2014/main" id="{30269904-17A0-4FDE-A55E-8A71A8BCE82B}"/>
                </a:ext>
              </a:extLst>
            </p:cNvPr>
            <p:cNvSpPr txBox="1">
              <a:spLocks noChangeArrowheads="1"/>
            </p:cNvSpPr>
            <p:nvPr/>
          </p:nvSpPr>
          <p:spPr bwMode="auto">
            <a:xfrm>
              <a:off x="1043608" y="3000372"/>
              <a:ext cx="7099722" cy="457200"/>
            </a:xfrm>
            <a:prstGeom prst="rect">
              <a:avLst/>
            </a:prstGeom>
            <a:noFill/>
            <a:ln w="9525">
              <a:noFill/>
              <a:miter lim="800000"/>
              <a:headEnd/>
              <a:tailEnd/>
            </a:ln>
            <a:effectLst/>
          </p:spPr>
          <p:txBody>
            <a:bodyPr wrap="square">
              <a:spAutoFit/>
            </a:bodyPr>
            <a:lstStyle/>
            <a:p>
              <a:pPr>
                <a:spcBef>
                  <a:spcPct val="50000"/>
                </a:spcBef>
              </a:pPr>
              <a:r>
                <a:rPr kumimoji="1" lang="zh-CN" altLang="en-US" sz="2400" dirty="0">
                  <a:solidFill>
                    <a:srgbClr val="000000"/>
                  </a:solidFill>
                  <a:latin typeface="华文中宋" pitchFamily="2" charset="-122"/>
                  <a:ea typeface="华文中宋" pitchFamily="2" charset="-122"/>
                </a:rPr>
                <a:t>针对系统输入与偏差之间的传递函数</a:t>
              </a:r>
            </a:p>
          </p:txBody>
        </p:sp>
        <p:graphicFrame>
          <p:nvGraphicFramePr>
            <p:cNvPr id="25" name="Object 6">
              <a:extLst>
                <a:ext uri="{FF2B5EF4-FFF2-40B4-BE49-F238E27FC236}">
                  <a16:creationId xmlns:a16="http://schemas.microsoft.com/office/drawing/2014/main" id="{8EF13502-B267-4087-9532-D24484F1EB74}"/>
                </a:ext>
              </a:extLst>
            </p:cNvPr>
            <p:cNvGraphicFramePr>
              <a:graphicFrameLocks noChangeAspect="1"/>
            </p:cNvGraphicFramePr>
            <p:nvPr>
              <p:extLst>
                <p:ext uri="{D42A27DB-BD31-4B8C-83A1-F6EECF244321}">
                  <p14:modId xmlns:p14="http://schemas.microsoft.com/office/powerpoint/2010/main" val="3948794569"/>
                </p:ext>
              </p:extLst>
            </p:nvPr>
          </p:nvGraphicFramePr>
          <p:xfrm>
            <a:off x="2870200" y="3630613"/>
            <a:ext cx="3017838" cy="909637"/>
          </p:xfrm>
          <a:graphic>
            <a:graphicData uri="http://schemas.openxmlformats.org/presentationml/2006/ole">
              <mc:AlternateContent xmlns:mc="http://schemas.openxmlformats.org/markup-compatibility/2006">
                <mc:Choice xmlns:v="urn:schemas-microsoft-com:vml" Requires="v">
                  <p:oleObj spid="_x0000_s51246" name="Equation" r:id="rId5" imgW="1638000" imgH="444240" progId="Equation.DSMT4">
                    <p:embed/>
                  </p:oleObj>
                </mc:Choice>
                <mc:Fallback>
                  <p:oleObj name="Equation" r:id="rId5" imgW="1638000" imgH="444240" progId="Equation.DSMT4">
                    <p:embed/>
                    <p:pic>
                      <p:nvPicPr>
                        <p:cNvPr id="11" name="Object 6"/>
                        <p:cNvPicPr>
                          <a:picLocks noChangeAspect="1" noChangeArrowheads="1"/>
                        </p:cNvPicPr>
                        <p:nvPr/>
                      </p:nvPicPr>
                      <p:blipFill>
                        <a:blip r:embed="rId6"/>
                        <a:srcRect/>
                        <a:stretch>
                          <a:fillRect/>
                        </a:stretch>
                      </p:blipFill>
                      <p:spPr bwMode="auto">
                        <a:xfrm>
                          <a:off x="2870200" y="3630613"/>
                          <a:ext cx="3017838" cy="909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 name="Text Box 7">
            <a:extLst>
              <a:ext uri="{FF2B5EF4-FFF2-40B4-BE49-F238E27FC236}">
                <a16:creationId xmlns:a16="http://schemas.microsoft.com/office/drawing/2014/main" id="{698C0265-61E9-4BDE-A1F1-1B5A47123120}"/>
              </a:ext>
            </a:extLst>
          </p:cNvPr>
          <p:cNvSpPr txBox="1">
            <a:spLocks noChangeArrowheads="1"/>
          </p:cNvSpPr>
          <p:nvPr/>
        </p:nvSpPr>
        <p:spPr bwMode="auto">
          <a:xfrm>
            <a:off x="1232902" y="4371183"/>
            <a:ext cx="8350250" cy="830997"/>
          </a:xfrm>
          <a:prstGeom prst="rect">
            <a:avLst/>
          </a:prstGeom>
          <a:noFill/>
          <a:ln w="9525">
            <a:noFill/>
            <a:miter lim="800000"/>
            <a:headEnd/>
            <a:tailEnd/>
          </a:ln>
          <a:effectLst/>
        </p:spPr>
        <p:txBody>
          <a:bodyPr>
            <a:spAutoFit/>
          </a:bodyPr>
          <a:lstStyle/>
          <a:p>
            <a:pPr algn="just">
              <a:spcBef>
                <a:spcPct val="50000"/>
              </a:spcBef>
            </a:pPr>
            <a:r>
              <a:rPr kumimoji="1" lang="zh-CN" altLang="en-US" sz="2400" b="1" dirty="0">
                <a:solidFill>
                  <a:srgbClr val="000000"/>
                </a:solidFill>
                <a:latin typeface="华文中宋" pitchFamily="2" charset="-122"/>
                <a:ea typeface="华文中宋" pitchFamily="2" charset="-122"/>
              </a:rPr>
              <a:t>考虑到</a:t>
            </a:r>
            <a:r>
              <a:rPr kumimoji="1" lang="en-US" altLang="zh-CN" sz="2400" b="1" i="1" dirty="0">
                <a:solidFill>
                  <a:srgbClr val="FF0000"/>
                </a:solidFill>
                <a:latin typeface="Times New Roman" panose="02020603050405020304" pitchFamily="18" charset="0"/>
                <a:ea typeface="华文中宋" pitchFamily="2" charset="-122"/>
                <a:cs typeface="Times New Roman" panose="02020603050405020304" pitchFamily="18" charset="0"/>
              </a:rPr>
              <a:t>t</a:t>
            </a:r>
            <a:r>
              <a:rPr kumimoji="1" lang="en-US" altLang="zh-CN" sz="2400" b="1" dirty="0">
                <a:solidFill>
                  <a:srgbClr val="FF0000"/>
                </a:solidFill>
                <a:latin typeface="Times New Roman" panose="02020603050405020304" pitchFamily="18" charset="0"/>
                <a:ea typeface="华文中宋" pitchFamily="2" charset="-122"/>
                <a:cs typeface="Times New Roman" panose="02020603050405020304" pitchFamily="18" charset="0"/>
              </a:rPr>
              <a:t>→∞</a:t>
            </a:r>
            <a:r>
              <a:rPr kumimoji="1" lang="zh-CN" altLang="en-US" sz="2400" b="1" dirty="0">
                <a:solidFill>
                  <a:srgbClr val="000000"/>
                </a:solidFill>
                <a:latin typeface="华文中宋" pitchFamily="2" charset="-122"/>
                <a:ea typeface="华文中宋" pitchFamily="2" charset="-122"/>
              </a:rPr>
              <a:t>时的情况，也就是</a:t>
            </a:r>
            <a:r>
              <a:rPr kumimoji="1" lang="en-US" altLang="zh-CN" sz="2400" b="1" i="1" dirty="0">
                <a:solidFill>
                  <a:srgbClr val="FF0000"/>
                </a:solidFill>
                <a:latin typeface="Times New Roman" panose="02020603050405020304" pitchFamily="18" charset="0"/>
                <a:ea typeface="华文中宋" pitchFamily="2" charset="-122"/>
                <a:cs typeface="Times New Roman" panose="02020603050405020304" pitchFamily="18" charset="0"/>
              </a:rPr>
              <a:t>s</a:t>
            </a:r>
            <a:r>
              <a:rPr kumimoji="1" lang="en-US" altLang="zh-CN" sz="2400" b="1" dirty="0">
                <a:solidFill>
                  <a:srgbClr val="FF0000"/>
                </a:solidFill>
                <a:latin typeface="Times New Roman" panose="02020603050405020304" pitchFamily="18" charset="0"/>
                <a:ea typeface="华文中宋" pitchFamily="2" charset="-122"/>
                <a:cs typeface="Times New Roman" panose="02020603050405020304" pitchFamily="18" charset="0"/>
              </a:rPr>
              <a:t>→0</a:t>
            </a:r>
            <a:r>
              <a:rPr kumimoji="1" lang="zh-CN" altLang="en-US" sz="2400" b="1" dirty="0">
                <a:solidFill>
                  <a:srgbClr val="000000"/>
                </a:solidFill>
                <a:latin typeface="Times New Roman" pitchFamily="18" charset="0"/>
                <a:ea typeface="华文中宋" pitchFamily="2" charset="-122"/>
              </a:rPr>
              <a:t>的情况。将误差传递函数在</a:t>
            </a:r>
            <a:r>
              <a:rPr kumimoji="1" lang="en-US" altLang="zh-CN" sz="2400" b="1" i="1" dirty="0">
                <a:solidFill>
                  <a:srgbClr val="FF0000"/>
                </a:solidFill>
                <a:latin typeface="Times New Roman" pitchFamily="18" charset="0"/>
                <a:ea typeface="华文中宋" pitchFamily="2" charset="-122"/>
              </a:rPr>
              <a:t>s</a:t>
            </a:r>
            <a:r>
              <a:rPr kumimoji="1" lang="en-US" altLang="zh-CN" sz="2400" b="1" dirty="0">
                <a:solidFill>
                  <a:srgbClr val="FF0000"/>
                </a:solidFill>
                <a:latin typeface="Times New Roman" pitchFamily="18" charset="0"/>
                <a:ea typeface="华文中宋" pitchFamily="2" charset="-122"/>
              </a:rPr>
              <a:t>=0</a:t>
            </a:r>
            <a:r>
              <a:rPr kumimoji="1" lang="zh-CN" altLang="en-US" sz="2400" b="1" dirty="0">
                <a:solidFill>
                  <a:srgbClr val="FF0000"/>
                </a:solidFill>
                <a:latin typeface="Times New Roman" pitchFamily="18" charset="0"/>
                <a:ea typeface="华文中宋" pitchFamily="2" charset="-122"/>
              </a:rPr>
              <a:t>的邻域内</a:t>
            </a:r>
            <a:r>
              <a:rPr kumimoji="1" lang="zh-CN" altLang="en-US" sz="2400" b="1" dirty="0">
                <a:solidFill>
                  <a:srgbClr val="000000"/>
                </a:solidFill>
                <a:latin typeface="Times New Roman" pitchFamily="18" charset="0"/>
                <a:ea typeface="华文中宋" pitchFamily="2" charset="-122"/>
              </a:rPr>
              <a:t>展开成泰勒级数</a:t>
            </a:r>
          </a:p>
        </p:txBody>
      </p:sp>
      <p:graphicFrame>
        <p:nvGraphicFramePr>
          <p:cNvPr id="27" name="Object 8">
            <a:extLst>
              <a:ext uri="{FF2B5EF4-FFF2-40B4-BE49-F238E27FC236}">
                <a16:creationId xmlns:a16="http://schemas.microsoft.com/office/drawing/2014/main" id="{737404F7-EA3C-4B0B-9328-FF49E9822AE6}"/>
              </a:ext>
            </a:extLst>
          </p:cNvPr>
          <p:cNvGraphicFramePr>
            <a:graphicFrameLocks noChangeAspect="1"/>
          </p:cNvGraphicFramePr>
          <p:nvPr>
            <p:extLst>
              <p:ext uri="{D42A27DB-BD31-4B8C-83A1-F6EECF244321}">
                <p14:modId xmlns:p14="http://schemas.microsoft.com/office/powerpoint/2010/main" val="1361438478"/>
              </p:ext>
            </p:extLst>
          </p:nvPr>
        </p:nvGraphicFramePr>
        <p:xfrm>
          <a:off x="3222625" y="5256989"/>
          <a:ext cx="5330825" cy="911225"/>
        </p:xfrm>
        <a:graphic>
          <a:graphicData uri="http://schemas.openxmlformats.org/presentationml/2006/ole">
            <mc:AlternateContent xmlns:mc="http://schemas.openxmlformats.org/markup-compatibility/2006">
              <mc:Choice xmlns:v="urn:schemas-microsoft-com:vml" Requires="v">
                <p:oleObj spid="_x0000_s51247" name="Equation" r:id="rId7" imgW="3009600" imgH="444240" progId="Equation.DSMT4">
                  <p:embed/>
                </p:oleObj>
              </mc:Choice>
              <mc:Fallback>
                <p:oleObj name="Equation" r:id="rId7" imgW="3009600" imgH="444240" progId="Equation.DSMT4">
                  <p:embed/>
                  <p:pic>
                    <p:nvPicPr>
                      <p:cNvPr id="13" name="Object 8"/>
                      <p:cNvPicPr>
                        <a:picLocks noChangeAspect="1" noChangeArrowheads="1"/>
                      </p:cNvPicPr>
                      <p:nvPr/>
                    </p:nvPicPr>
                    <p:blipFill>
                      <a:blip r:embed="rId8"/>
                      <a:srcRect/>
                      <a:stretch>
                        <a:fillRect/>
                      </a:stretch>
                    </p:blipFill>
                    <p:spPr bwMode="auto">
                      <a:xfrm>
                        <a:off x="3222625" y="5256989"/>
                        <a:ext cx="5330825" cy="911225"/>
                      </a:xfrm>
                      <a:prstGeom prst="rect">
                        <a:avLst/>
                      </a:prstGeom>
                      <a:noFill/>
                    </p:spPr>
                  </p:pic>
                </p:oleObj>
              </mc:Fallback>
            </mc:AlternateContent>
          </a:graphicData>
        </a:graphic>
      </p:graphicFrame>
      <p:sp>
        <p:nvSpPr>
          <p:cNvPr id="28" name="Text Box 58">
            <a:extLst>
              <a:ext uri="{FF2B5EF4-FFF2-40B4-BE49-F238E27FC236}">
                <a16:creationId xmlns:a16="http://schemas.microsoft.com/office/drawing/2014/main" id="{F49BE00C-9BEC-4E77-8E0B-083661FCADBD}"/>
              </a:ext>
            </a:extLst>
          </p:cNvPr>
          <p:cNvSpPr txBox="1">
            <a:spLocks noChangeArrowheads="1"/>
          </p:cNvSpPr>
          <p:nvPr/>
        </p:nvSpPr>
        <p:spPr bwMode="auto">
          <a:xfrm>
            <a:off x="217035" y="786066"/>
            <a:ext cx="784631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ctr" eaLnBrk="0" hangingPunct="0">
              <a:defRPr sz="2400" b="1">
                <a:solidFill>
                  <a:schemeClr val="lt1"/>
                </a:solidFill>
                <a:latin typeface="楷体" pitchFamily="49" charset="-122"/>
                <a:ea typeface="楷体" pitchFamily="49" charset="-122"/>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l"/>
            <a:r>
              <a:rPr lang="zh-CN" altLang="en-US" sz="2800" dirty="0">
                <a:solidFill>
                  <a:schemeClr val="tx1"/>
                </a:solidFill>
              </a:rPr>
              <a:t>三、动态误差系数</a:t>
            </a:r>
          </a:p>
        </p:txBody>
      </p:sp>
    </p:spTree>
    <p:extLst>
      <p:ext uri="{BB962C8B-B14F-4D97-AF65-F5344CB8AC3E}">
        <p14:creationId xmlns:p14="http://schemas.microsoft.com/office/powerpoint/2010/main" val="335418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6"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1456A"/>
        </a:solidFill>
        <a:effectLst/>
      </p:bgPr>
    </p:bg>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99D69EAC-DF67-411F-A231-3CD5FA5E3288}"/>
              </a:ext>
            </a:extLst>
          </p:cNvPr>
          <p:cNvSpPr txBox="1">
            <a:spLocks noChangeArrowheads="1"/>
          </p:cNvSpPr>
          <p:nvPr/>
        </p:nvSpPr>
        <p:spPr>
          <a:xfrm>
            <a:off x="4328999" y="2746188"/>
            <a:ext cx="7623407" cy="669925"/>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zh-CN" sz="2667" b="1">
                <a:solidFill>
                  <a:schemeClr val="bg1"/>
                </a:solidFill>
                <a:latin typeface="微软雅黑" panose="020B0503020204020204" pitchFamily="34" charset="-122"/>
                <a:ea typeface="微软雅黑" panose="020B0503020204020204" pitchFamily="34" charset="-122"/>
              </a:rPr>
              <a:t>Thanks for your attention! </a:t>
            </a:r>
            <a:endParaRPr lang="zh-CN" altLang="en-US" sz="2667"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5">
            <a:extLst>
              <a:ext uri="{FF2B5EF4-FFF2-40B4-BE49-F238E27FC236}">
                <a16:creationId xmlns:a16="http://schemas.microsoft.com/office/drawing/2014/main" id="{3A04201C-1E5E-45F6-AF2C-54EDE8160CE4}"/>
              </a:ext>
            </a:extLst>
          </p:cNvPr>
          <p:cNvCxnSpPr>
            <a:cxnSpLocks noChangeShapeType="1"/>
          </p:cNvCxnSpPr>
          <p:nvPr/>
        </p:nvCxnSpPr>
        <p:spPr bwMode="auto">
          <a:xfrm flipH="1">
            <a:off x="4875833" y="3441887"/>
            <a:ext cx="6925155" cy="17519"/>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74" name="Picture 2">
            <a:extLst>
              <a:ext uri="{FF2B5EF4-FFF2-40B4-BE49-F238E27FC236}">
                <a16:creationId xmlns:a16="http://schemas.microsoft.com/office/drawing/2014/main" id="{5660270F-1CE2-411E-94AC-1A42DE4AA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79" y="2022810"/>
            <a:ext cx="4459955" cy="283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74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5</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 Box 58">
            <a:extLst>
              <a:ext uri="{FF2B5EF4-FFF2-40B4-BE49-F238E27FC236}">
                <a16:creationId xmlns:a16="http://schemas.microsoft.com/office/drawing/2014/main" id="{F49BE00C-9BEC-4E77-8E0B-083661FCADBD}"/>
              </a:ext>
            </a:extLst>
          </p:cNvPr>
          <p:cNvSpPr txBox="1">
            <a:spLocks noChangeArrowheads="1"/>
          </p:cNvSpPr>
          <p:nvPr/>
        </p:nvSpPr>
        <p:spPr bwMode="auto">
          <a:xfrm>
            <a:off x="217035" y="786066"/>
            <a:ext cx="784631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ctr" eaLnBrk="0" hangingPunct="0">
              <a:defRPr sz="2400" b="1">
                <a:solidFill>
                  <a:schemeClr val="lt1"/>
                </a:solidFill>
                <a:latin typeface="楷体" pitchFamily="49" charset="-122"/>
                <a:ea typeface="楷体" pitchFamily="49" charset="-122"/>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l"/>
            <a:r>
              <a:rPr lang="zh-CN" altLang="en-US" sz="2800" dirty="0">
                <a:solidFill>
                  <a:schemeClr val="tx1"/>
                </a:solidFill>
              </a:rPr>
              <a:t>三、动态误差系数</a:t>
            </a:r>
          </a:p>
        </p:txBody>
      </p:sp>
      <p:sp>
        <p:nvSpPr>
          <p:cNvPr id="23" name="Text Box 2">
            <a:extLst>
              <a:ext uri="{FF2B5EF4-FFF2-40B4-BE49-F238E27FC236}">
                <a16:creationId xmlns:a16="http://schemas.microsoft.com/office/drawing/2014/main" id="{E6EC3EEF-59DD-4B0D-A579-7BF583CF767E}"/>
              </a:ext>
            </a:extLst>
          </p:cNvPr>
          <p:cNvSpPr txBox="1">
            <a:spLocks noChangeArrowheads="1"/>
          </p:cNvSpPr>
          <p:nvPr/>
        </p:nvSpPr>
        <p:spPr bwMode="auto">
          <a:xfrm>
            <a:off x="511810" y="2296324"/>
            <a:ext cx="8350250" cy="457200"/>
          </a:xfrm>
          <a:prstGeom prst="rect">
            <a:avLst/>
          </a:prstGeom>
          <a:noFill/>
          <a:ln w="9525">
            <a:noFill/>
            <a:miter lim="800000"/>
            <a:headEnd/>
            <a:tailEnd/>
          </a:ln>
          <a:effectLst/>
        </p:spPr>
        <p:txBody>
          <a:bodyPr>
            <a:spAutoFit/>
          </a:bodyPr>
          <a:lstStyle/>
          <a:p>
            <a:pPr>
              <a:spcBef>
                <a:spcPct val="50000"/>
              </a:spcBef>
            </a:pPr>
            <a:r>
              <a:rPr kumimoji="1" lang="zh-CN" altLang="en-US" sz="2400" dirty="0">
                <a:solidFill>
                  <a:srgbClr val="000000"/>
                </a:solidFill>
                <a:latin typeface="华文中宋" pitchFamily="2" charset="-122"/>
                <a:ea typeface="华文中宋" pitchFamily="2" charset="-122"/>
              </a:rPr>
              <a:t>其中：</a:t>
            </a:r>
            <a:endParaRPr kumimoji="1" lang="zh-CN" altLang="en-US" sz="2400" dirty="0">
              <a:solidFill>
                <a:srgbClr val="000000"/>
              </a:solidFill>
              <a:latin typeface="Times New Roman" pitchFamily="18" charset="0"/>
              <a:ea typeface="华文中宋" pitchFamily="2" charset="-122"/>
            </a:endParaRPr>
          </a:p>
        </p:txBody>
      </p:sp>
      <p:graphicFrame>
        <p:nvGraphicFramePr>
          <p:cNvPr id="29" name="Object 3">
            <a:extLst>
              <a:ext uri="{FF2B5EF4-FFF2-40B4-BE49-F238E27FC236}">
                <a16:creationId xmlns:a16="http://schemas.microsoft.com/office/drawing/2014/main" id="{48E54F36-CFF8-4242-871D-7F49163546B1}"/>
              </a:ext>
            </a:extLst>
          </p:cNvPr>
          <p:cNvGraphicFramePr>
            <a:graphicFrameLocks noChangeAspect="1"/>
          </p:cNvGraphicFramePr>
          <p:nvPr>
            <p:extLst>
              <p:ext uri="{D42A27DB-BD31-4B8C-83A1-F6EECF244321}">
                <p14:modId xmlns:p14="http://schemas.microsoft.com/office/powerpoint/2010/main" val="3457902579"/>
              </p:ext>
            </p:extLst>
          </p:nvPr>
        </p:nvGraphicFramePr>
        <p:xfrm>
          <a:off x="1719427" y="2829920"/>
          <a:ext cx="2159000" cy="1014412"/>
        </p:xfrm>
        <a:graphic>
          <a:graphicData uri="http://schemas.openxmlformats.org/presentationml/2006/ole">
            <mc:AlternateContent xmlns:mc="http://schemas.openxmlformats.org/markup-compatibility/2006">
              <mc:Choice xmlns:v="urn:schemas-microsoft-com:vml" Requires="v">
                <p:oleObj spid="_x0000_s52358" name="Equation" r:id="rId5" imgW="1079280" imgH="495000" progId="Equation.DSMT4">
                  <p:embed/>
                </p:oleObj>
              </mc:Choice>
              <mc:Fallback>
                <p:oleObj name="Equation" r:id="rId5" imgW="1079280" imgH="495000" progId="Equation.DSMT4">
                  <p:embed/>
                  <p:pic>
                    <p:nvPicPr>
                      <p:cNvPr id="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9427" y="2829920"/>
                        <a:ext cx="2159000"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4">
            <a:extLst>
              <a:ext uri="{FF2B5EF4-FFF2-40B4-BE49-F238E27FC236}">
                <a16:creationId xmlns:a16="http://schemas.microsoft.com/office/drawing/2014/main" id="{7689818A-365C-4BDF-9EDC-BFC639D711CB}"/>
              </a:ext>
            </a:extLst>
          </p:cNvPr>
          <p:cNvGraphicFramePr>
            <a:graphicFrameLocks noChangeAspect="1"/>
          </p:cNvGraphicFramePr>
          <p:nvPr>
            <p:extLst>
              <p:ext uri="{D42A27DB-BD31-4B8C-83A1-F6EECF244321}">
                <p14:modId xmlns:p14="http://schemas.microsoft.com/office/powerpoint/2010/main" val="1022671481"/>
              </p:ext>
            </p:extLst>
          </p:nvPr>
        </p:nvGraphicFramePr>
        <p:xfrm>
          <a:off x="4139298" y="2852269"/>
          <a:ext cx="2566987" cy="1063625"/>
        </p:xfrm>
        <a:graphic>
          <a:graphicData uri="http://schemas.openxmlformats.org/presentationml/2006/ole">
            <mc:AlternateContent xmlns:mc="http://schemas.openxmlformats.org/markup-compatibility/2006">
              <mc:Choice xmlns:v="urn:schemas-microsoft-com:vml" Requires="v">
                <p:oleObj spid="_x0000_s52359" name="Equation" r:id="rId7" imgW="1371600" imgH="520560" progId="Equation.DSMT4">
                  <p:embed/>
                </p:oleObj>
              </mc:Choice>
              <mc:Fallback>
                <p:oleObj name="Equation" r:id="rId7" imgW="1371600" imgH="520560" progId="Equation.DSMT4">
                  <p:embed/>
                  <p:pic>
                    <p:nvPicPr>
                      <p:cNvPr id="6" name="Object 4"/>
                      <p:cNvPicPr>
                        <a:picLocks noChangeAspect="1" noChangeArrowheads="1"/>
                      </p:cNvPicPr>
                      <p:nvPr/>
                    </p:nvPicPr>
                    <p:blipFill>
                      <a:blip r:embed="rId8"/>
                      <a:srcRect/>
                      <a:stretch>
                        <a:fillRect/>
                      </a:stretch>
                    </p:blipFill>
                    <p:spPr bwMode="auto">
                      <a:xfrm>
                        <a:off x="4139298" y="2852269"/>
                        <a:ext cx="2566987"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5">
            <a:extLst>
              <a:ext uri="{FF2B5EF4-FFF2-40B4-BE49-F238E27FC236}">
                <a16:creationId xmlns:a16="http://schemas.microsoft.com/office/drawing/2014/main" id="{08F46187-FEF2-4FFD-A682-E2BE3D1F1685}"/>
              </a:ext>
            </a:extLst>
          </p:cNvPr>
          <p:cNvGraphicFramePr>
            <a:graphicFrameLocks noChangeAspect="1"/>
          </p:cNvGraphicFramePr>
          <p:nvPr>
            <p:extLst>
              <p:ext uri="{D42A27DB-BD31-4B8C-83A1-F6EECF244321}">
                <p14:modId xmlns:p14="http://schemas.microsoft.com/office/powerpoint/2010/main" val="1700691317"/>
              </p:ext>
            </p:extLst>
          </p:nvPr>
        </p:nvGraphicFramePr>
        <p:xfrm>
          <a:off x="6973877" y="2852715"/>
          <a:ext cx="2738438" cy="1063625"/>
        </p:xfrm>
        <a:graphic>
          <a:graphicData uri="http://schemas.openxmlformats.org/presentationml/2006/ole">
            <mc:AlternateContent xmlns:mc="http://schemas.openxmlformats.org/markup-compatibility/2006">
              <mc:Choice xmlns:v="urn:schemas-microsoft-com:vml" Requires="v">
                <p:oleObj spid="_x0000_s52360" name="Equation" r:id="rId9" imgW="1460160" imgH="520560" progId="Equation.DSMT4">
                  <p:embed/>
                </p:oleObj>
              </mc:Choice>
              <mc:Fallback>
                <p:oleObj name="Equation" r:id="rId9" imgW="1460160" imgH="520560" progId="Equation.DSMT4">
                  <p:embed/>
                  <p:pic>
                    <p:nvPicPr>
                      <p:cNvPr id="7" name="Object 5"/>
                      <p:cNvPicPr>
                        <a:picLocks noChangeAspect="1" noChangeArrowheads="1"/>
                      </p:cNvPicPr>
                      <p:nvPr/>
                    </p:nvPicPr>
                    <p:blipFill>
                      <a:blip r:embed="rId10"/>
                      <a:srcRect/>
                      <a:stretch>
                        <a:fillRect/>
                      </a:stretch>
                    </p:blipFill>
                    <p:spPr bwMode="auto">
                      <a:xfrm>
                        <a:off x="6973877" y="2852715"/>
                        <a:ext cx="2738438"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 Box 9">
            <a:extLst>
              <a:ext uri="{FF2B5EF4-FFF2-40B4-BE49-F238E27FC236}">
                <a16:creationId xmlns:a16="http://schemas.microsoft.com/office/drawing/2014/main" id="{406F6616-8C4B-4DC1-81B2-FA1B35DB4851}"/>
              </a:ext>
            </a:extLst>
          </p:cNvPr>
          <p:cNvSpPr txBox="1">
            <a:spLocks noChangeArrowheads="1"/>
          </p:cNvSpPr>
          <p:nvPr/>
        </p:nvSpPr>
        <p:spPr bwMode="auto">
          <a:xfrm>
            <a:off x="490827" y="5109833"/>
            <a:ext cx="5486429" cy="1200329"/>
          </a:xfrm>
          <a:prstGeom prst="rect">
            <a:avLst/>
          </a:prstGeom>
          <a:noFill/>
          <a:ln w="9525">
            <a:noFill/>
            <a:miter lim="800000"/>
            <a:headEnd/>
            <a:tailEnd/>
          </a:ln>
          <a:effectLst/>
        </p:spPr>
        <p:txBody>
          <a:bodyPr wrap="square">
            <a:spAutoFit/>
          </a:bodyPr>
          <a:lstStyle/>
          <a:p>
            <a:pPr algn="just">
              <a:spcBef>
                <a:spcPct val="50000"/>
              </a:spcBef>
            </a:pPr>
            <a:r>
              <a:rPr kumimoji="1" lang="zh-CN" altLang="en-US" sz="2400" b="1" dirty="0">
                <a:solidFill>
                  <a:srgbClr val="000000"/>
                </a:solidFill>
                <a:latin typeface="华文中宋" pitchFamily="2" charset="-122"/>
                <a:ea typeface="华文中宋" pitchFamily="2" charset="-122"/>
              </a:rPr>
              <a:t>此级数的收敛域是 </a:t>
            </a:r>
            <a:r>
              <a:rPr kumimoji="1" lang="en-US" altLang="zh-CN" sz="2400" b="1" i="1" dirty="0">
                <a:solidFill>
                  <a:srgbClr val="FF0000"/>
                </a:solidFill>
                <a:latin typeface="Times New Roman" pitchFamily="18" charset="0"/>
                <a:ea typeface="华文中宋" pitchFamily="2" charset="-122"/>
              </a:rPr>
              <a:t>s</a:t>
            </a:r>
            <a:r>
              <a:rPr kumimoji="1" lang="en-US" altLang="zh-CN" sz="2400" b="1" dirty="0">
                <a:solidFill>
                  <a:srgbClr val="FF0000"/>
                </a:solidFill>
                <a:latin typeface="Times New Roman" pitchFamily="18" charset="0"/>
                <a:ea typeface="华文中宋" pitchFamily="2" charset="-122"/>
              </a:rPr>
              <a:t>=0 </a:t>
            </a:r>
            <a:r>
              <a:rPr kumimoji="1" lang="zh-CN" altLang="en-US" sz="2400" b="1" dirty="0">
                <a:solidFill>
                  <a:srgbClr val="000000"/>
                </a:solidFill>
                <a:latin typeface="Times New Roman" pitchFamily="18" charset="0"/>
                <a:ea typeface="华文中宋" pitchFamily="2" charset="-122"/>
              </a:rPr>
              <a:t>的邻域，相当于 </a:t>
            </a:r>
            <a:r>
              <a:rPr kumimoji="1" lang="en-US" altLang="zh-CN" sz="2400" b="1" i="1" dirty="0">
                <a:solidFill>
                  <a:srgbClr val="FF0000"/>
                </a:solidFill>
                <a:latin typeface="华文中宋" pitchFamily="2" charset="-122"/>
                <a:ea typeface="华文中宋" pitchFamily="2" charset="-122"/>
              </a:rPr>
              <a:t>t</a:t>
            </a:r>
            <a:r>
              <a:rPr kumimoji="1" lang="en-US" altLang="zh-CN" sz="2400" b="1" dirty="0">
                <a:solidFill>
                  <a:srgbClr val="FF0000"/>
                </a:solidFill>
                <a:latin typeface="华文中宋" pitchFamily="2" charset="-122"/>
                <a:ea typeface="华文中宋" pitchFamily="2" charset="-122"/>
              </a:rPr>
              <a:t>→∞ </a:t>
            </a:r>
            <a:r>
              <a:rPr kumimoji="1" lang="zh-CN" altLang="en-US" sz="2400" b="1" dirty="0">
                <a:solidFill>
                  <a:srgbClr val="000000"/>
                </a:solidFill>
                <a:latin typeface="华文中宋" pitchFamily="2" charset="-122"/>
                <a:ea typeface="华文中宋" pitchFamily="2" charset="-122"/>
              </a:rPr>
              <a:t>时的情况。求拉氏反变换，可得 </a:t>
            </a:r>
            <a:r>
              <a:rPr kumimoji="1" lang="en-US" altLang="zh-CN" sz="2400" b="1" i="1" dirty="0">
                <a:solidFill>
                  <a:srgbClr val="FF0000"/>
                </a:solidFill>
                <a:latin typeface="华文中宋" pitchFamily="2" charset="-122"/>
                <a:ea typeface="华文中宋" pitchFamily="2" charset="-122"/>
              </a:rPr>
              <a:t>t </a:t>
            </a:r>
            <a:r>
              <a:rPr kumimoji="1" lang="en-US" altLang="zh-CN" sz="2400" b="1" dirty="0">
                <a:solidFill>
                  <a:srgbClr val="FF0000"/>
                </a:solidFill>
                <a:latin typeface="华文中宋" pitchFamily="2" charset="-122"/>
                <a:ea typeface="华文中宋" pitchFamily="2" charset="-122"/>
              </a:rPr>
              <a:t>→∞ </a:t>
            </a:r>
            <a:r>
              <a:rPr kumimoji="1" lang="zh-CN" altLang="en-US" sz="2400" b="1" dirty="0">
                <a:solidFill>
                  <a:srgbClr val="000000"/>
                </a:solidFill>
                <a:latin typeface="华文中宋" pitchFamily="2" charset="-122"/>
                <a:ea typeface="华文中宋" pitchFamily="2" charset="-122"/>
              </a:rPr>
              <a:t>时误差函数的表达式</a:t>
            </a:r>
          </a:p>
        </p:txBody>
      </p:sp>
      <p:graphicFrame>
        <p:nvGraphicFramePr>
          <p:cNvPr id="33" name="Object 7">
            <a:extLst>
              <a:ext uri="{FF2B5EF4-FFF2-40B4-BE49-F238E27FC236}">
                <a16:creationId xmlns:a16="http://schemas.microsoft.com/office/drawing/2014/main" id="{D45C58A1-C56B-4714-9F65-CACA97FB56DD}"/>
              </a:ext>
            </a:extLst>
          </p:cNvPr>
          <p:cNvGraphicFramePr>
            <a:graphicFrameLocks noChangeAspect="1"/>
          </p:cNvGraphicFramePr>
          <p:nvPr>
            <p:extLst>
              <p:ext uri="{D42A27DB-BD31-4B8C-83A1-F6EECF244321}">
                <p14:modId xmlns:p14="http://schemas.microsoft.com/office/powerpoint/2010/main" val="99829435"/>
              </p:ext>
            </p:extLst>
          </p:nvPr>
        </p:nvGraphicFramePr>
        <p:xfrm>
          <a:off x="4140190" y="3991689"/>
          <a:ext cx="2833687" cy="1063625"/>
        </p:xfrm>
        <a:graphic>
          <a:graphicData uri="http://schemas.openxmlformats.org/presentationml/2006/ole">
            <mc:AlternateContent xmlns:mc="http://schemas.openxmlformats.org/markup-compatibility/2006">
              <mc:Choice xmlns:v="urn:schemas-microsoft-com:vml" Requires="v">
                <p:oleObj spid="_x0000_s52361" name="Equation" r:id="rId11" imgW="1511280" imgH="520560" progId="Equation.DSMT4">
                  <p:embed/>
                </p:oleObj>
              </mc:Choice>
              <mc:Fallback>
                <p:oleObj name="Equation" r:id="rId11" imgW="1511280" imgH="520560" progId="Equation.DSMT4">
                  <p:embed/>
                  <p:pic>
                    <p:nvPicPr>
                      <p:cNvPr id="126983" name="Object 7"/>
                      <p:cNvPicPr>
                        <a:picLocks noChangeAspect="1" noChangeArrowheads="1"/>
                      </p:cNvPicPr>
                      <p:nvPr/>
                    </p:nvPicPr>
                    <p:blipFill>
                      <a:blip r:embed="rId12"/>
                      <a:srcRect/>
                      <a:stretch>
                        <a:fillRect/>
                      </a:stretch>
                    </p:blipFill>
                    <p:spPr bwMode="auto">
                      <a:xfrm>
                        <a:off x="4140190" y="3991689"/>
                        <a:ext cx="2833687" cy="1063625"/>
                      </a:xfrm>
                      <a:prstGeom prst="rect">
                        <a:avLst/>
                      </a:prstGeom>
                      <a:solidFill>
                        <a:schemeClr val="accent6">
                          <a:lumMod val="40000"/>
                          <a:lumOff val="60000"/>
                        </a:schemeClr>
                      </a:solidFill>
                    </p:spPr>
                  </p:pic>
                </p:oleObj>
              </mc:Fallback>
            </mc:AlternateContent>
          </a:graphicData>
        </a:graphic>
      </p:graphicFrame>
      <p:graphicFrame>
        <p:nvGraphicFramePr>
          <p:cNvPr id="34" name="对象 33">
            <a:extLst>
              <a:ext uri="{FF2B5EF4-FFF2-40B4-BE49-F238E27FC236}">
                <a16:creationId xmlns:a16="http://schemas.microsoft.com/office/drawing/2014/main" id="{6AE0BEE5-0328-4A20-B0F3-48DAD5301570}"/>
              </a:ext>
            </a:extLst>
          </p:cNvPr>
          <p:cNvGraphicFramePr>
            <a:graphicFrameLocks noChangeAspect="1"/>
          </p:cNvGraphicFramePr>
          <p:nvPr>
            <p:extLst>
              <p:ext uri="{D42A27DB-BD31-4B8C-83A1-F6EECF244321}">
                <p14:modId xmlns:p14="http://schemas.microsoft.com/office/powerpoint/2010/main" val="1574314437"/>
              </p:ext>
            </p:extLst>
          </p:nvPr>
        </p:nvGraphicFramePr>
        <p:xfrm>
          <a:off x="6444297" y="5280578"/>
          <a:ext cx="4835525" cy="858838"/>
        </p:xfrm>
        <a:graphic>
          <a:graphicData uri="http://schemas.openxmlformats.org/presentationml/2006/ole">
            <mc:AlternateContent xmlns:mc="http://schemas.openxmlformats.org/markup-compatibility/2006">
              <mc:Choice xmlns:v="urn:schemas-microsoft-com:vml" Requires="v">
                <p:oleObj spid="_x0000_s52362" name="Equation" r:id="rId13" imgW="2730240" imgH="419040" progId="Equation.DSMT4">
                  <p:embed/>
                </p:oleObj>
              </mc:Choice>
              <mc:Fallback>
                <p:oleObj name="Equation" r:id="rId13" imgW="2730240" imgH="419040" progId="Equation.DSMT4">
                  <p:embed/>
                  <p:pic>
                    <p:nvPicPr>
                      <p:cNvPr id="2" name="对象 1"/>
                      <p:cNvPicPr>
                        <a:picLocks noChangeAspect="1" noChangeArrowheads="1"/>
                      </p:cNvPicPr>
                      <p:nvPr/>
                    </p:nvPicPr>
                    <p:blipFill>
                      <a:blip r:embed="rId14"/>
                      <a:srcRect/>
                      <a:stretch>
                        <a:fillRect/>
                      </a:stretch>
                    </p:blipFill>
                    <p:spPr bwMode="auto">
                      <a:xfrm>
                        <a:off x="6444297" y="5280578"/>
                        <a:ext cx="483552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对象 35">
            <a:extLst>
              <a:ext uri="{FF2B5EF4-FFF2-40B4-BE49-F238E27FC236}">
                <a16:creationId xmlns:a16="http://schemas.microsoft.com/office/drawing/2014/main" id="{E53E7BEC-D051-481E-A0E2-B90717D71A60}"/>
              </a:ext>
            </a:extLst>
          </p:cNvPr>
          <p:cNvGraphicFramePr>
            <a:graphicFrameLocks noChangeAspect="1"/>
          </p:cNvGraphicFramePr>
          <p:nvPr>
            <p:extLst>
              <p:ext uri="{D42A27DB-BD31-4B8C-83A1-F6EECF244321}">
                <p14:modId xmlns:p14="http://schemas.microsoft.com/office/powerpoint/2010/main" val="2363853491"/>
              </p:ext>
            </p:extLst>
          </p:nvPr>
        </p:nvGraphicFramePr>
        <p:xfrm>
          <a:off x="3165504" y="1285343"/>
          <a:ext cx="4680520" cy="800064"/>
        </p:xfrm>
        <a:graphic>
          <a:graphicData uri="http://schemas.openxmlformats.org/presentationml/2006/ole">
            <mc:AlternateContent xmlns:mc="http://schemas.openxmlformats.org/markup-compatibility/2006">
              <mc:Choice xmlns:v="urn:schemas-microsoft-com:vml" Requires="v">
                <p:oleObj spid="_x0000_s52363" name="Equation" r:id="rId15" imgW="3009600" imgH="444240" progId="Equation.DSMT4">
                  <p:embed/>
                </p:oleObj>
              </mc:Choice>
              <mc:Fallback>
                <p:oleObj name="Equation" r:id="rId15" imgW="3009600" imgH="444240" progId="Equation.DSMT4">
                  <p:embed/>
                  <p:pic>
                    <p:nvPicPr>
                      <p:cNvPr id="3" name="对象 2"/>
                      <p:cNvPicPr>
                        <a:picLocks noChangeAspect="1" noChangeArrowheads="1"/>
                      </p:cNvPicPr>
                      <p:nvPr/>
                    </p:nvPicPr>
                    <p:blipFill>
                      <a:blip r:embed="rId16"/>
                      <a:srcRect/>
                      <a:stretch>
                        <a:fillRect/>
                      </a:stretch>
                    </p:blipFill>
                    <p:spPr bwMode="auto">
                      <a:xfrm>
                        <a:off x="3165504" y="1285343"/>
                        <a:ext cx="4680520" cy="8000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311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6</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 Box 58">
            <a:extLst>
              <a:ext uri="{FF2B5EF4-FFF2-40B4-BE49-F238E27FC236}">
                <a16:creationId xmlns:a16="http://schemas.microsoft.com/office/drawing/2014/main" id="{F49BE00C-9BEC-4E77-8E0B-083661FCADBD}"/>
              </a:ext>
            </a:extLst>
          </p:cNvPr>
          <p:cNvSpPr txBox="1">
            <a:spLocks noChangeArrowheads="1"/>
          </p:cNvSpPr>
          <p:nvPr/>
        </p:nvSpPr>
        <p:spPr bwMode="auto">
          <a:xfrm>
            <a:off x="217035" y="786066"/>
            <a:ext cx="784631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ctr" eaLnBrk="0" hangingPunct="0">
              <a:defRPr sz="2400" b="1">
                <a:solidFill>
                  <a:schemeClr val="lt1"/>
                </a:solidFill>
                <a:latin typeface="楷体" pitchFamily="49" charset="-122"/>
                <a:ea typeface="楷体" pitchFamily="49" charset="-122"/>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l"/>
            <a:r>
              <a:rPr lang="zh-CN" altLang="en-US" sz="2800" dirty="0">
                <a:solidFill>
                  <a:schemeClr val="tx1"/>
                </a:solidFill>
              </a:rPr>
              <a:t>三、动态误差系数</a:t>
            </a:r>
          </a:p>
        </p:txBody>
      </p:sp>
      <p:sp>
        <p:nvSpPr>
          <p:cNvPr id="22" name="Text Box 2">
            <a:extLst>
              <a:ext uri="{FF2B5EF4-FFF2-40B4-BE49-F238E27FC236}">
                <a16:creationId xmlns:a16="http://schemas.microsoft.com/office/drawing/2014/main" id="{6C69A8AB-093B-4933-97F6-6D9570BCBAC9}"/>
              </a:ext>
            </a:extLst>
          </p:cNvPr>
          <p:cNvSpPr txBox="1">
            <a:spLocks noChangeArrowheads="1"/>
          </p:cNvSpPr>
          <p:nvPr/>
        </p:nvSpPr>
        <p:spPr bwMode="auto">
          <a:xfrm>
            <a:off x="571472" y="2928934"/>
            <a:ext cx="10650710" cy="1134734"/>
          </a:xfrm>
          <a:prstGeom prst="rect">
            <a:avLst/>
          </a:prstGeom>
          <a:noFill/>
          <a:ln w="9525">
            <a:noFill/>
            <a:miter lim="800000"/>
            <a:headEnd/>
            <a:tailEnd/>
          </a:ln>
          <a:effectLst/>
        </p:spPr>
        <p:txBody>
          <a:bodyPr wrap="square">
            <a:spAutoFit/>
          </a:bodyPr>
          <a:lstStyle/>
          <a:p>
            <a:pPr algn="just">
              <a:lnSpc>
                <a:spcPct val="150000"/>
              </a:lnSpc>
              <a:spcBef>
                <a:spcPct val="50000"/>
              </a:spcBef>
            </a:pPr>
            <a:r>
              <a:rPr kumimoji="1" lang="zh-CN" altLang="en-US" sz="2400" b="1" dirty="0">
                <a:solidFill>
                  <a:srgbClr val="000000"/>
                </a:solidFill>
                <a:latin typeface="华文中宋" pitchFamily="2" charset="-122"/>
                <a:ea typeface="华文中宋" pitchFamily="2" charset="-122"/>
              </a:rPr>
              <a:t>可见，</a:t>
            </a:r>
            <a:r>
              <a:rPr kumimoji="1" lang="en-US" altLang="zh-CN" sz="2400" b="1" i="1" dirty="0">
                <a:solidFill>
                  <a:srgbClr val="000000"/>
                </a:solidFill>
                <a:latin typeface="华文中宋" pitchFamily="2" charset="-122"/>
                <a:ea typeface="华文中宋" pitchFamily="2" charset="-122"/>
              </a:rPr>
              <a:t>t</a:t>
            </a:r>
            <a:r>
              <a:rPr kumimoji="1" lang="en-US" altLang="zh-CN" sz="2400" b="1" dirty="0">
                <a:solidFill>
                  <a:srgbClr val="000000"/>
                </a:solidFill>
                <a:latin typeface="华文中宋" pitchFamily="2" charset="-122"/>
                <a:ea typeface="华文中宋" pitchFamily="2" charset="-122"/>
              </a:rPr>
              <a:t>→∞</a:t>
            </a:r>
            <a:r>
              <a:rPr kumimoji="1" lang="zh-CN" altLang="en-US" sz="2400" b="1" dirty="0">
                <a:solidFill>
                  <a:srgbClr val="000000"/>
                </a:solidFill>
                <a:latin typeface="华文中宋" pitchFamily="2" charset="-122"/>
                <a:ea typeface="华文中宋" pitchFamily="2" charset="-122"/>
              </a:rPr>
              <a:t>时的误差函数的表达式与</a:t>
            </a:r>
            <a:r>
              <a:rPr kumimoji="1" lang="zh-CN" altLang="en-US" sz="2400" b="1" dirty="0">
                <a:solidFill>
                  <a:srgbClr val="FF0000"/>
                </a:solidFill>
                <a:latin typeface="华文中宋" pitchFamily="2" charset="-122"/>
                <a:ea typeface="华文中宋" pitchFamily="2" charset="-122"/>
              </a:rPr>
              <a:t>输入函数及其各阶导数</a:t>
            </a:r>
            <a:r>
              <a:rPr kumimoji="1" lang="zh-CN" altLang="en-US" sz="2400" b="1" dirty="0">
                <a:solidFill>
                  <a:srgbClr val="000000"/>
                </a:solidFill>
                <a:latin typeface="华文中宋" pitchFamily="2" charset="-122"/>
                <a:ea typeface="华文中宋" pitchFamily="2" charset="-122"/>
              </a:rPr>
              <a:t>有关。仿照静态误差系数的定义</a:t>
            </a:r>
            <a:r>
              <a:rPr kumimoji="1" lang="en-US" altLang="zh-CN" sz="2400" b="1" dirty="0">
                <a:solidFill>
                  <a:srgbClr val="000000"/>
                </a:solidFill>
                <a:latin typeface="华文中宋" pitchFamily="2" charset="-122"/>
                <a:ea typeface="华文中宋" pitchFamily="2" charset="-122"/>
              </a:rPr>
              <a:t>,</a:t>
            </a:r>
            <a:r>
              <a:rPr kumimoji="1" lang="zh-CN" altLang="en-US" sz="2400" b="1" dirty="0">
                <a:solidFill>
                  <a:srgbClr val="000000"/>
                </a:solidFill>
                <a:latin typeface="华文中宋" pitchFamily="2" charset="-122"/>
                <a:ea typeface="华文中宋" pitchFamily="2" charset="-122"/>
              </a:rPr>
              <a:t>可定义动态误差系数如下：</a:t>
            </a:r>
            <a:endParaRPr kumimoji="1" lang="zh-CN" altLang="en-US" sz="2400" b="1" dirty="0">
              <a:solidFill>
                <a:srgbClr val="000000"/>
              </a:solidFill>
              <a:latin typeface="Times New Roman" pitchFamily="18" charset="0"/>
              <a:ea typeface="华文中宋" pitchFamily="2" charset="-122"/>
            </a:endParaRPr>
          </a:p>
        </p:txBody>
      </p:sp>
      <p:sp>
        <p:nvSpPr>
          <p:cNvPr id="24" name="Text Box 3">
            <a:extLst>
              <a:ext uri="{FF2B5EF4-FFF2-40B4-BE49-F238E27FC236}">
                <a16:creationId xmlns:a16="http://schemas.microsoft.com/office/drawing/2014/main" id="{8F366DC0-755D-444B-9F0F-51E5A8805836}"/>
              </a:ext>
            </a:extLst>
          </p:cNvPr>
          <p:cNvSpPr txBox="1">
            <a:spLocks noChangeArrowheads="1"/>
          </p:cNvSpPr>
          <p:nvPr/>
        </p:nvSpPr>
        <p:spPr bwMode="auto">
          <a:xfrm>
            <a:off x="3356610" y="4178736"/>
            <a:ext cx="4751387" cy="156966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kumimoji="1" lang="en-US" altLang="zh-CN" sz="2400" b="1" i="1" dirty="0">
                <a:solidFill>
                  <a:srgbClr val="000000"/>
                </a:solidFill>
                <a:effectLst>
                  <a:outerShdw blurRad="38100" dist="38100" dir="2700000" algn="tl">
                    <a:srgbClr val="000000">
                      <a:alpha val="43137"/>
                    </a:srgbClr>
                  </a:outerShdw>
                </a:effectLst>
                <a:latin typeface="Times New Roman" pitchFamily="18" charset="0"/>
                <a:ea typeface="华文中宋" pitchFamily="2" charset="-122"/>
              </a:rPr>
              <a:t>C</a:t>
            </a:r>
            <a:r>
              <a:rPr kumimoji="1" lang="en-US" altLang="zh-CN" sz="2400" b="1" baseline="-25000" dirty="0">
                <a:solidFill>
                  <a:srgbClr val="000000"/>
                </a:solidFill>
                <a:effectLst>
                  <a:outerShdw blurRad="38100" dist="38100" dir="2700000" algn="tl">
                    <a:srgbClr val="000000">
                      <a:alpha val="43137"/>
                    </a:srgbClr>
                  </a:outerShdw>
                </a:effectLst>
                <a:latin typeface="Times New Roman" pitchFamily="18" charset="0"/>
                <a:ea typeface="华文中宋" pitchFamily="2" charset="-122"/>
              </a:rPr>
              <a:t>0</a:t>
            </a:r>
            <a:r>
              <a:rPr kumimoji="1" lang="en-US" altLang="zh-CN" sz="2400" b="1" dirty="0">
                <a:solidFill>
                  <a:srgbClr val="000000"/>
                </a:solidFill>
                <a:effectLst>
                  <a:outerShdw blurRad="38100" dist="38100" dir="2700000" algn="tl">
                    <a:srgbClr val="000000">
                      <a:alpha val="43137"/>
                    </a:srgbClr>
                  </a:outerShdw>
                </a:effectLst>
                <a:latin typeface="Times New Roman" pitchFamily="18" charset="0"/>
                <a:ea typeface="华文中宋" pitchFamily="2" charset="-122"/>
              </a:rPr>
              <a:t> ─</a:t>
            </a:r>
            <a:r>
              <a:rPr kumimoji="1" lang="zh-CN" altLang="en-US" sz="2400" b="1" dirty="0">
                <a:solidFill>
                  <a:srgbClr val="000000"/>
                </a:solidFill>
                <a:effectLst>
                  <a:outerShdw blurRad="38100" dist="38100" dir="2700000" algn="tl">
                    <a:srgbClr val="000000">
                      <a:alpha val="43137"/>
                    </a:srgbClr>
                  </a:outerShdw>
                </a:effectLst>
                <a:latin typeface="Times New Roman" pitchFamily="18" charset="0"/>
                <a:ea typeface="华文中宋" pitchFamily="2" charset="-122"/>
              </a:rPr>
              <a:t>动态位置误差系数</a:t>
            </a:r>
          </a:p>
          <a:p>
            <a:pPr>
              <a:spcBef>
                <a:spcPct val="50000"/>
              </a:spcBef>
            </a:pPr>
            <a:r>
              <a:rPr kumimoji="1" lang="en-US" altLang="zh-CN" sz="2400" b="1" i="1" dirty="0">
                <a:solidFill>
                  <a:srgbClr val="000000"/>
                </a:solidFill>
                <a:effectLst>
                  <a:outerShdw blurRad="38100" dist="38100" dir="2700000" algn="tl">
                    <a:srgbClr val="000000">
                      <a:alpha val="43137"/>
                    </a:srgbClr>
                  </a:outerShdw>
                </a:effectLst>
                <a:latin typeface="Times New Roman" pitchFamily="18" charset="0"/>
                <a:ea typeface="华文中宋" pitchFamily="2" charset="-122"/>
              </a:rPr>
              <a:t>C</a:t>
            </a:r>
            <a:r>
              <a:rPr kumimoji="1" lang="en-US" altLang="zh-CN" sz="2400" b="1" baseline="-25000" dirty="0">
                <a:solidFill>
                  <a:srgbClr val="000000"/>
                </a:solidFill>
                <a:effectLst>
                  <a:outerShdw blurRad="38100" dist="38100" dir="2700000" algn="tl">
                    <a:srgbClr val="000000">
                      <a:alpha val="43137"/>
                    </a:srgbClr>
                  </a:outerShdw>
                </a:effectLst>
                <a:latin typeface="Times New Roman" pitchFamily="18" charset="0"/>
                <a:ea typeface="华文中宋" pitchFamily="2" charset="-122"/>
              </a:rPr>
              <a:t>1</a:t>
            </a:r>
            <a:r>
              <a:rPr kumimoji="1" lang="en-US" altLang="zh-CN" sz="2400" b="1" dirty="0">
                <a:solidFill>
                  <a:srgbClr val="000000"/>
                </a:solidFill>
                <a:effectLst>
                  <a:outerShdw blurRad="38100" dist="38100" dir="2700000" algn="tl">
                    <a:srgbClr val="000000">
                      <a:alpha val="43137"/>
                    </a:srgbClr>
                  </a:outerShdw>
                </a:effectLst>
                <a:latin typeface="Times New Roman" pitchFamily="18" charset="0"/>
                <a:ea typeface="华文中宋" pitchFamily="2" charset="-122"/>
              </a:rPr>
              <a:t> ─</a:t>
            </a:r>
            <a:r>
              <a:rPr kumimoji="1" lang="zh-CN" altLang="en-US" sz="2400" b="1" dirty="0">
                <a:solidFill>
                  <a:srgbClr val="000000"/>
                </a:solidFill>
                <a:effectLst>
                  <a:outerShdw blurRad="38100" dist="38100" dir="2700000" algn="tl">
                    <a:srgbClr val="000000">
                      <a:alpha val="43137"/>
                    </a:srgbClr>
                  </a:outerShdw>
                </a:effectLst>
                <a:latin typeface="Times New Roman" pitchFamily="18" charset="0"/>
                <a:ea typeface="华文中宋" pitchFamily="2" charset="-122"/>
              </a:rPr>
              <a:t>动态速度误差系数</a:t>
            </a:r>
          </a:p>
          <a:p>
            <a:pPr>
              <a:spcBef>
                <a:spcPct val="50000"/>
              </a:spcBef>
            </a:pPr>
            <a:r>
              <a:rPr kumimoji="1" lang="en-US" altLang="zh-CN" sz="2400" b="1" i="1" dirty="0">
                <a:solidFill>
                  <a:srgbClr val="000000"/>
                </a:solidFill>
                <a:effectLst>
                  <a:outerShdw blurRad="38100" dist="38100" dir="2700000" algn="tl">
                    <a:srgbClr val="000000">
                      <a:alpha val="43137"/>
                    </a:srgbClr>
                  </a:outerShdw>
                </a:effectLst>
                <a:latin typeface="Times New Roman" pitchFamily="18" charset="0"/>
                <a:ea typeface="华文中宋" pitchFamily="2" charset="-122"/>
              </a:rPr>
              <a:t>C</a:t>
            </a:r>
            <a:r>
              <a:rPr kumimoji="1" lang="en-US" altLang="zh-CN" sz="2400" b="1" baseline="-25000" dirty="0">
                <a:solidFill>
                  <a:srgbClr val="000000"/>
                </a:solidFill>
                <a:effectLst>
                  <a:outerShdw blurRad="38100" dist="38100" dir="2700000" algn="tl">
                    <a:srgbClr val="000000">
                      <a:alpha val="43137"/>
                    </a:srgbClr>
                  </a:outerShdw>
                </a:effectLst>
                <a:latin typeface="Times New Roman" pitchFamily="18" charset="0"/>
                <a:ea typeface="华文中宋" pitchFamily="2" charset="-122"/>
              </a:rPr>
              <a:t>2</a:t>
            </a:r>
            <a:r>
              <a:rPr kumimoji="1" lang="en-US" altLang="zh-CN" sz="2400" b="1" dirty="0">
                <a:solidFill>
                  <a:srgbClr val="000000"/>
                </a:solidFill>
                <a:effectLst>
                  <a:outerShdw blurRad="38100" dist="38100" dir="2700000" algn="tl">
                    <a:srgbClr val="000000">
                      <a:alpha val="43137"/>
                    </a:srgbClr>
                  </a:outerShdw>
                </a:effectLst>
                <a:latin typeface="Times New Roman" pitchFamily="18" charset="0"/>
                <a:ea typeface="华文中宋" pitchFamily="2" charset="-122"/>
              </a:rPr>
              <a:t> ─</a:t>
            </a:r>
            <a:r>
              <a:rPr kumimoji="1" lang="zh-CN" altLang="en-US" sz="2400" b="1" dirty="0">
                <a:solidFill>
                  <a:srgbClr val="000000"/>
                </a:solidFill>
                <a:effectLst>
                  <a:outerShdw blurRad="38100" dist="38100" dir="2700000" algn="tl">
                    <a:srgbClr val="000000">
                      <a:alpha val="43137"/>
                    </a:srgbClr>
                  </a:outerShdw>
                </a:effectLst>
                <a:latin typeface="Times New Roman" pitchFamily="18" charset="0"/>
                <a:ea typeface="华文中宋" pitchFamily="2" charset="-122"/>
              </a:rPr>
              <a:t>动态加速度误差系数</a:t>
            </a:r>
          </a:p>
        </p:txBody>
      </p:sp>
      <p:graphicFrame>
        <p:nvGraphicFramePr>
          <p:cNvPr id="25" name="Object 3">
            <a:extLst>
              <a:ext uri="{FF2B5EF4-FFF2-40B4-BE49-F238E27FC236}">
                <a16:creationId xmlns:a16="http://schemas.microsoft.com/office/drawing/2014/main" id="{EBF618F4-0951-4503-A240-66289AF8294B}"/>
              </a:ext>
            </a:extLst>
          </p:cNvPr>
          <p:cNvGraphicFramePr>
            <a:graphicFrameLocks noChangeAspect="1"/>
          </p:cNvGraphicFramePr>
          <p:nvPr>
            <p:extLst>
              <p:ext uri="{D42A27DB-BD31-4B8C-83A1-F6EECF244321}">
                <p14:modId xmlns:p14="http://schemas.microsoft.com/office/powerpoint/2010/main" val="963558445"/>
              </p:ext>
            </p:extLst>
          </p:nvPr>
        </p:nvGraphicFramePr>
        <p:xfrm>
          <a:off x="699135" y="1793596"/>
          <a:ext cx="2657475" cy="989013"/>
        </p:xfrm>
        <a:graphic>
          <a:graphicData uri="http://schemas.openxmlformats.org/presentationml/2006/ole">
            <mc:AlternateContent xmlns:mc="http://schemas.openxmlformats.org/markup-compatibility/2006">
              <mc:Choice xmlns:v="urn:schemas-microsoft-com:vml" Requires="v">
                <p:oleObj spid="_x0000_s53292" name="Equation" r:id="rId5" imgW="1523880" imgH="520560" progId="Equation.DSMT4">
                  <p:embed/>
                </p:oleObj>
              </mc:Choice>
              <mc:Fallback>
                <p:oleObj name="Equation" r:id="rId5" imgW="1523880" imgH="520560" progId="Equation.DSMT4">
                  <p:embed/>
                  <p:pic>
                    <p:nvPicPr>
                      <p:cNvPr id="128003" name="Object 3"/>
                      <p:cNvPicPr>
                        <a:picLocks noChangeAspect="1" noChangeArrowheads="1"/>
                      </p:cNvPicPr>
                      <p:nvPr/>
                    </p:nvPicPr>
                    <p:blipFill>
                      <a:blip r:embed="rId6"/>
                      <a:srcRect/>
                      <a:stretch>
                        <a:fillRect/>
                      </a:stretch>
                    </p:blipFill>
                    <p:spPr bwMode="auto">
                      <a:xfrm>
                        <a:off x="699135" y="1793596"/>
                        <a:ext cx="2657475" cy="989013"/>
                      </a:xfrm>
                      <a:prstGeom prst="rect">
                        <a:avLst/>
                      </a:prstGeom>
                      <a:solidFill>
                        <a:schemeClr val="accent6">
                          <a:lumMod val="40000"/>
                          <a:lumOff val="60000"/>
                        </a:schemeClr>
                      </a:solidFill>
                    </p:spPr>
                  </p:pic>
                </p:oleObj>
              </mc:Fallback>
            </mc:AlternateContent>
          </a:graphicData>
        </a:graphic>
      </p:graphicFrame>
      <p:graphicFrame>
        <p:nvGraphicFramePr>
          <p:cNvPr id="26" name="对象 25">
            <a:extLst>
              <a:ext uri="{FF2B5EF4-FFF2-40B4-BE49-F238E27FC236}">
                <a16:creationId xmlns:a16="http://schemas.microsoft.com/office/drawing/2014/main" id="{2F99AF5B-7095-41D7-9187-0D8380B4135A}"/>
              </a:ext>
            </a:extLst>
          </p:cNvPr>
          <p:cNvGraphicFramePr>
            <a:graphicFrameLocks noChangeAspect="1"/>
          </p:cNvGraphicFramePr>
          <p:nvPr>
            <p:extLst>
              <p:ext uri="{D42A27DB-BD31-4B8C-83A1-F6EECF244321}">
                <p14:modId xmlns:p14="http://schemas.microsoft.com/office/powerpoint/2010/main" val="3933838330"/>
              </p:ext>
            </p:extLst>
          </p:nvPr>
        </p:nvGraphicFramePr>
        <p:xfrm>
          <a:off x="4608003" y="1752670"/>
          <a:ext cx="5400600" cy="935574"/>
        </p:xfrm>
        <a:graphic>
          <a:graphicData uri="http://schemas.openxmlformats.org/presentationml/2006/ole">
            <mc:AlternateContent xmlns:mc="http://schemas.openxmlformats.org/markup-compatibility/2006">
              <mc:Choice xmlns:v="urn:schemas-microsoft-com:vml" Requires="v">
                <p:oleObj spid="_x0000_s53293" name="Equation" r:id="rId7" imgW="2730240" imgH="419040" progId="Equation.DSMT4">
                  <p:embed/>
                </p:oleObj>
              </mc:Choice>
              <mc:Fallback>
                <p:oleObj name="Equation" r:id="rId7" imgW="2730240" imgH="419040" progId="Equation.DSMT4">
                  <p:embed/>
                  <p:pic>
                    <p:nvPicPr>
                      <p:cNvPr id="2" name="对象 1"/>
                      <p:cNvPicPr>
                        <a:picLocks noChangeAspect="1" noChangeArrowheads="1"/>
                      </p:cNvPicPr>
                      <p:nvPr/>
                    </p:nvPicPr>
                    <p:blipFill>
                      <a:blip r:embed="rId8"/>
                      <a:srcRect/>
                      <a:stretch>
                        <a:fillRect/>
                      </a:stretch>
                    </p:blipFill>
                    <p:spPr bwMode="auto">
                      <a:xfrm>
                        <a:off x="4608003" y="1752670"/>
                        <a:ext cx="5400600" cy="935574"/>
                      </a:xfrm>
                      <a:prstGeom prst="rect">
                        <a:avLst/>
                      </a:prstGeom>
                      <a:noFill/>
                      <a:ln>
                        <a:noFill/>
                      </a:ln>
                    </p:spPr>
                  </p:pic>
                </p:oleObj>
              </mc:Fallback>
            </mc:AlternateContent>
          </a:graphicData>
        </a:graphic>
      </p:graphicFrame>
      <p:sp>
        <p:nvSpPr>
          <p:cNvPr id="27" name="矩形 26">
            <a:extLst>
              <a:ext uri="{FF2B5EF4-FFF2-40B4-BE49-F238E27FC236}">
                <a16:creationId xmlns:a16="http://schemas.microsoft.com/office/drawing/2014/main" id="{7BE79FAA-85CE-41F4-A321-5EF9CBFE7128}"/>
              </a:ext>
            </a:extLst>
          </p:cNvPr>
          <p:cNvSpPr/>
          <p:nvPr/>
        </p:nvSpPr>
        <p:spPr>
          <a:xfrm>
            <a:off x="2137881" y="5861273"/>
            <a:ext cx="7848872" cy="461665"/>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5400000" scaled="1"/>
            <a:tileRect/>
          </a:gradFill>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zh-CN" altLang="en-US" sz="2400" b="1" dirty="0">
                <a:effectLst>
                  <a:outerShdw blurRad="38100" dist="38100" dir="2700000" algn="tl">
                    <a:srgbClr val="000000">
                      <a:alpha val="43137"/>
                    </a:srgbClr>
                  </a:outerShdw>
                </a:effectLst>
              </a:rPr>
              <a:t>用公式求系数比较麻烦，有没有简单的方法？</a:t>
            </a:r>
          </a:p>
        </p:txBody>
      </p:sp>
    </p:spTree>
    <p:extLst>
      <p:ext uri="{BB962C8B-B14F-4D97-AF65-F5344CB8AC3E}">
        <p14:creationId xmlns:p14="http://schemas.microsoft.com/office/powerpoint/2010/main" val="121735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7</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 Box 58">
            <a:extLst>
              <a:ext uri="{FF2B5EF4-FFF2-40B4-BE49-F238E27FC236}">
                <a16:creationId xmlns:a16="http://schemas.microsoft.com/office/drawing/2014/main" id="{F49BE00C-9BEC-4E77-8E0B-083661FCADBD}"/>
              </a:ext>
            </a:extLst>
          </p:cNvPr>
          <p:cNvSpPr txBox="1">
            <a:spLocks noChangeArrowheads="1"/>
          </p:cNvSpPr>
          <p:nvPr/>
        </p:nvSpPr>
        <p:spPr bwMode="auto">
          <a:xfrm>
            <a:off x="217035" y="786066"/>
            <a:ext cx="784631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ctr" eaLnBrk="0" hangingPunct="0">
              <a:defRPr sz="2400" b="1">
                <a:solidFill>
                  <a:schemeClr val="lt1"/>
                </a:solidFill>
                <a:latin typeface="楷体" pitchFamily="49" charset="-122"/>
                <a:ea typeface="楷体" pitchFamily="49" charset="-122"/>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l"/>
            <a:r>
              <a:rPr lang="zh-CN" altLang="en-US" sz="2800" dirty="0">
                <a:solidFill>
                  <a:schemeClr val="tx1"/>
                </a:solidFill>
              </a:rPr>
              <a:t>三、动态误差系数</a:t>
            </a:r>
          </a:p>
        </p:txBody>
      </p:sp>
      <p:sp>
        <p:nvSpPr>
          <p:cNvPr id="23" name="Text Box 3">
            <a:extLst>
              <a:ext uri="{FF2B5EF4-FFF2-40B4-BE49-F238E27FC236}">
                <a16:creationId xmlns:a16="http://schemas.microsoft.com/office/drawing/2014/main" id="{42CA7680-30DF-43DA-9075-BACFCB643033}"/>
              </a:ext>
            </a:extLst>
          </p:cNvPr>
          <p:cNvSpPr txBox="1">
            <a:spLocks noChangeArrowheads="1"/>
          </p:cNvSpPr>
          <p:nvPr/>
        </p:nvSpPr>
        <p:spPr bwMode="auto">
          <a:xfrm>
            <a:off x="431799" y="1505703"/>
            <a:ext cx="10524375" cy="461665"/>
          </a:xfrm>
          <a:prstGeom prst="rect">
            <a:avLst/>
          </a:prstGeom>
          <a:noFill/>
          <a:ln w="9525">
            <a:noFill/>
            <a:miter lim="800000"/>
            <a:headEnd/>
            <a:tailEnd/>
          </a:ln>
          <a:effectLst/>
        </p:spPr>
        <p:txBody>
          <a:bodyPr wrap="square">
            <a:spAutoFit/>
          </a:bodyPr>
          <a:lstStyle/>
          <a:p>
            <a:pPr algn="just">
              <a:spcBef>
                <a:spcPct val="50000"/>
              </a:spcBef>
            </a:pPr>
            <a:r>
              <a:rPr kumimoji="1" lang="en-US" altLang="zh-CN" sz="2400" b="1" dirty="0">
                <a:solidFill>
                  <a:srgbClr val="000000"/>
                </a:solidFill>
                <a:latin typeface="华文中宋" pitchFamily="2" charset="-122"/>
                <a:ea typeface="华文中宋" pitchFamily="2" charset="-122"/>
              </a:rPr>
              <a:t>      </a:t>
            </a:r>
            <a:r>
              <a:rPr kumimoji="1" lang="zh-CN" altLang="en-US" sz="2400" b="1" dirty="0">
                <a:solidFill>
                  <a:srgbClr val="000000"/>
                </a:solidFill>
                <a:latin typeface="华文中宋" pitchFamily="2" charset="-122"/>
                <a:ea typeface="华文中宋" pitchFamily="2" charset="-122"/>
              </a:rPr>
              <a:t>将误差传递函数写成</a:t>
            </a:r>
            <a:r>
              <a:rPr kumimoji="1" lang="en-US" altLang="zh-CN" sz="2400" b="1" i="1" dirty="0">
                <a:solidFill>
                  <a:srgbClr val="000000"/>
                </a:solidFill>
                <a:latin typeface="Times New Roman" panose="02020603050405020304" pitchFamily="18" charset="0"/>
                <a:ea typeface="华文中宋" pitchFamily="2" charset="-122"/>
                <a:cs typeface="Times New Roman" panose="02020603050405020304" pitchFamily="18" charset="0"/>
              </a:rPr>
              <a:t>s</a:t>
            </a:r>
            <a:r>
              <a:rPr kumimoji="1" lang="zh-CN" altLang="en-US" sz="2400" b="1" dirty="0">
                <a:solidFill>
                  <a:srgbClr val="FF0000"/>
                </a:solidFill>
                <a:latin typeface="华文中宋" pitchFamily="2" charset="-122"/>
                <a:ea typeface="华文中宋" pitchFamily="2" charset="-122"/>
              </a:rPr>
              <a:t>有理分式形式</a:t>
            </a:r>
            <a:r>
              <a:rPr kumimoji="1" lang="zh-CN" altLang="en-US" sz="2400" b="1" dirty="0">
                <a:solidFill>
                  <a:srgbClr val="000000"/>
                </a:solidFill>
                <a:latin typeface="华文中宋" pitchFamily="2" charset="-122"/>
                <a:ea typeface="华文中宋" pitchFamily="2" charset="-122"/>
              </a:rPr>
              <a:t>，利用</a:t>
            </a:r>
            <a:r>
              <a:rPr kumimoji="1" lang="zh-CN" altLang="en-US" sz="2400" b="1" dirty="0">
                <a:solidFill>
                  <a:srgbClr val="FF0000"/>
                </a:solidFill>
                <a:latin typeface="华文中宋" pitchFamily="2" charset="-122"/>
                <a:ea typeface="华文中宋" pitchFamily="2" charset="-122"/>
              </a:rPr>
              <a:t>长除法</a:t>
            </a:r>
            <a:r>
              <a:rPr kumimoji="1" lang="zh-CN" altLang="en-US" sz="2400" b="1" dirty="0">
                <a:solidFill>
                  <a:srgbClr val="000000"/>
                </a:solidFill>
                <a:latin typeface="华文中宋" pitchFamily="2" charset="-122"/>
                <a:ea typeface="华文中宋" pitchFamily="2" charset="-122"/>
              </a:rPr>
              <a:t>得到各动态误差系数：</a:t>
            </a:r>
            <a:endParaRPr kumimoji="1" lang="zh-CN" altLang="en-US" sz="2400" b="1" dirty="0">
              <a:solidFill>
                <a:srgbClr val="000000"/>
              </a:solidFill>
              <a:latin typeface="Times New Roman" pitchFamily="18" charset="0"/>
              <a:ea typeface="华文中宋" pitchFamily="2" charset="-122"/>
            </a:endParaRPr>
          </a:p>
        </p:txBody>
      </p:sp>
      <p:graphicFrame>
        <p:nvGraphicFramePr>
          <p:cNvPr id="29" name="Object 4">
            <a:extLst>
              <a:ext uri="{FF2B5EF4-FFF2-40B4-BE49-F238E27FC236}">
                <a16:creationId xmlns:a16="http://schemas.microsoft.com/office/drawing/2014/main" id="{7E001F5D-B9BF-4ED3-AC0D-D9D154530699}"/>
              </a:ext>
            </a:extLst>
          </p:cNvPr>
          <p:cNvGraphicFramePr>
            <a:graphicFrameLocks noChangeAspect="1"/>
          </p:cNvGraphicFramePr>
          <p:nvPr>
            <p:extLst>
              <p:ext uri="{D42A27DB-BD31-4B8C-83A1-F6EECF244321}">
                <p14:modId xmlns:p14="http://schemas.microsoft.com/office/powerpoint/2010/main" val="2624176211"/>
              </p:ext>
            </p:extLst>
          </p:nvPr>
        </p:nvGraphicFramePr>
        <p:xfrm>
          <a:off x="3609816" y="2161589"/>
          <a:ext cx="4999037" cy="919163"/>
        </p:xfrm>
        <a:graphic>
          <a:graphicData uri="http://schemas.openxmlformats.org/presentationml/2006/ole">
            <mc:AlternateContent xmlns:mc="http://schemas.openxmlformats.org/markup-compatibility/2006">
              <mc:Choice xmlns:v="urn:schemas-microsoft-com:vml" Requires="v">
                <p:oleObj spid="_x0000_s54337" name="Equation" r:id="rId5" imgW="2489040" imgH="457200" progId="Equation.DSMT4">
                  <p:embed/>
                </p:oleObj>
              </mc:Choice>
              <mc:Fallback>
                <p:oleObj name="Equation" r:id="rId5" imgW="2489040" imgH="457200" progId="Equation.DSMT4">
                  <p:embed/>
                  <p:pic>
                    <p:nvPicPr>
                      <p:cNvPr id="5" name="Object 4"/>
                      <p:cNvPicPr>
                        <a:picLocks noChangeAspect="1" noChangeArrowheads="1"/>
                      </p:cNvPicPr>
                      <p:nvPr/>
                    </p:nvPicPr>
                    <p:blipFill>
                      <a:blip r:embed="rId6"/>
                      <a:srcRect/>
                      <a:stretch>
                        <a:fillRect/>
                      </a:stretch>
                    </p:blipFill>
                    <p:spPr bwMode="auto">
                      <a:xfrm>
                        <a:off x="3609816" y="2161589"/>
                        <a:ext cx="4999037"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5">
            <a:extLst>
              <a:ext uri="{FF2B5EF4-FFF2-40B4-BE49-F238E27FC236}">
                <a16:creationId xmlns:a16="http://schemas.microsoft.com/office/drawing/2014/main" id="{BD588C11-8BEC-4470-8242-246CB513E33B}"/>
              </a:ext>
            </a:extLst>
          </p:cNvPr>
          <p:cNvGraphicFramePr>
            <a:graphicFrameLocks noChangeAspect="1"/>
          </p:cNvGraphicFramePr>
          <p:nvPr>
            <p:extLst>
              <p:ext uri="{D42A27DB-BD31-4B8C-83A1-F6EECF244321}">
                <p14:modId xmlns:p14="http://schemas.microsoft.com/office/powerpoint/2010/main" val="2674479776"/>
              </p:ext>
            </p:extLst>
          </p:nvPr>
        </p:nvGraphicFramePr>
        <p:xfrm>
          <a:off x="2102451" y="3502860"/>
          <a:ext cx="2219325" cy="893763"/>
        </p:xfrm>
        <a:graphic>
          <a:graphicData uri="http://schemas.openxmlformats.org/presentationml/2006/ole">
            <mc:AlternateContent xmlns:mc="http://schemas.openxmlformats.org/markup-compatibility/2006">
              <mc:Choice xmlns:v="urn:schemas-microsoft-com:vml" Requires="v">
                <p:oleObj spid="_x0000_s54338" name="Equation" r:id="rId7" imgW="1104840" imgH="444240" progId="Equation.DSMT4">
                  <p:embed/>
                </p:oleObj>
              </mc:Choice>
              <mc:Fallback>
                <p:oleObj name="Equation" r:id="rId7" imgW="1104840" imgH="444240" progId="Equation.DSMT4">
                  <p:embed/>
                  <p:pic>
                    <p:nvPicPr>
                      <p:cNvPr id="6" name="Object 5"/>
                      <p:cNvPicPr>
                        <a:picLocks noChangeAspect="1" noChangeArrowheads="1"/>
                      </p:cNvPicPr>
                      <p:nvPr/>
                    </p:nvPicPr>
                    <p:blipFill>
                      <a:blip r:embed="rId8"/>
                      <a:srcRect/>
                      <a:stretch>
                        <a:fillRect/>
                      </a:stretch>
                    </p:blipFill>
                    <p:spPr bwMode="auto">
                      <a:xfrm>
                        <a:off x="2102451" y="3502860"/>
                        <a:ext cx="2219325"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6">
            <a:extLst>
              <a:ext uri="{FF2B5EF4-FFF2-40B4-BE49-F238E27FC236}">
                <a16:creationId xmlns:a16="http://schemas.microsoft.com/office/drawing/2014/main" id="{510D33C1-11B6-4CAE-BD8C-008B5FA8C4BA}"/>
              </a:ext>
            </a:extLst>
          </p:cNvPr>
          <p:cNvGraphicFramePr>
            <a:graphicFrameLocks noChangeAspect="1"/>
          </p:cNvGraphicFramePr>
          <p:nvPr>
            <p:extLst>
              <p:ext uri="{D42A27DB-BD31-4B8C-83A1-F6EECF244321}">
                <p14:modId xmlns:p14="http://schemas.microsoft.com/office/powerpoint/2010/main" val="270010895"/>
              </p:ext>
            </p:extLst>
          </p:nvPr>
        </p:nvGraphicFramePr>
        <p:xfrm>
          <a:off x="2961593" y="4645360"/>
          <a:ext cx="8364537" cy="919162"/>
        </p:xfrm>
        <a:graphic>
          <a:graphicData uri="http://schemas.openxmlformats.org/presentationml/2006/ole">
            <mc:AlternateContent xmlns:mc="http://schemas.openxmlformats.org/markup-compatibility/2006">
              <mc:Choice xmlns:v="urn:schemas-microsoft-com:vml" Requires="v">
                <p:oleObj spid="_x0000_s54339" name="Equation" r:id="rId9" imgW="4165560" imgH="457200" progId="Equation.DSMT4">
                  <p:embed/>
                </p:oleObj>
              </mc:Choice>
              <mc:Fallback>
                <p:oleObj name="Equation" r:id="rId9" imgW="4165560" imgH="457200" progId="Equation.DSMT4">
                  <p:embed/>
                  <p:pic>
                    <p:nvPicPr>
                      <p:cNvPr id="7" name="Object 6"/>
                      <p:cNvPicPr>
                        <a:picLocks noChangeAspect="1" noChangeArrowheads="1"/>
                      </p:cNvPicPr>
                      <p:nvPr/>
                    </p:nvPicPr>
                    <p:blipFill>
                      <a:blip r:embed="rId10"/>
                      <a:srcRect/>
                      <a:stretch>
                        <a:fillRect/>
                      </a:stretch>
                    </p:blipFill>
                    <p:spPr bwMode="auto">
                      <a:xfrm>
                        <a:off x="2961593" y="4645360"/>
                        <a:ext cx="8364537"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8254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8</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 Box 58">
            <a:extLst>
              <a:ext uri="{FF2B5EF4-FFF2-40B4-BE49-F238E27FC236}">
                <a16:creationId xmlns:a16="http://schemas.microsoft.com/office/drawing/2014/main" id="{F49BE00C-9BEC-4E77-8E0B-083661FCADBD}"/>
              </a:ext>
            </a:extLst>
          </p:cNvPr>
          <p:cNvSpPr txBox="1">
            <a:spLocks noChangeArrowheads="1"/>
          </p:cNvSpPr>
          <p:nvPr/>
        </p:nvSpPr>
        <p:spPr bwMode="auto">
          <a:xfrm>
            <a:off x="217035" y="786066"/>
            <a:ext cx="784631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ctr" eaLnBrk="0" hangingPunct="0">
              <a:defRPr sz="2400" b="1">
                <a:solidFill>
                  <a:schemeClr val="lt1"/>
                </a:solidFill>
                <a:latin typeface="楷体" pitchFamily="49" charset="-122"/>
                <a:ea typeface="楷体" pitchFamily="49" charset="-122"/>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l"/>
            <a:r>
              <a:rPr lang="zh-CN" altLang="en-US" sz="2800" dirty="0">
                <a:solidFill>
                  <a:schemeClr val="tx1"/>
                </a:solidFill>
              </a:rPr>
              <a:t>三、动态误差系数</a:t>
            </a:r>
          </a:p>
        </p:txBody>
      </p:sp>
      <p:sp>
        <p:nvSpPr>
          <p:cNvPr id="16" name="Text Box 7">
            <a:extLst>
              <a:ext uri="{FF2B5EF4-FFF2-40B4-BE49-F238E27FC236}">
                <a16:creationId xmlns:a16="http://schemas.microsoft.com/office/drawing/2014/main" id="{7FA436E2-766F-45FD-B077-A7608D9311C3}"/>
              </a:ext>
            </a:extLst>
          </p:cNvPr>
          <p:cNvSpPr txBox="1">
            <a:spLocks noChangeArrowheads="1"/>
          </p:cNvSpPr>
          <p:nvPr/>
        </p:nvSpPr>
        <p:spPr bwMode="auto">
          <a:xfrm>
            <a:off x="966653" y="3506233"/>
            <a:ext cx="1357322" cy="457200"/>
          </a:xfrm>
          <a:prstGeom prst="rect">
            <a:avLst/>
          </a:prstGeom>
          <a:solidFill>
            <a:schemeClr val="accent6">
              <a:lumMod val="60000"/>
              <a:lumOff val="40000"/>
            </a:schemeClr>
          </a:solidFill>
          <a:ln w="9525">
            <a:noFill/>
            <a:miter lim="800000"/>
            <a:headEnd/>
            <a:tailEnd/>
          </a:ln>
          <a:effectLst/>
        </p:spPr>
        <p:txBody>
          <a:bodyPr wrap="square">
            <a:spAutoFit/>
          </a:bodyPr>
          <a:lstStyle/>
          <a:p>
            <a:pPr>
              <a:spcBef>
                <a:spcPct val="50000"/>
              </a:spcBef>
            </a:pPr>
            <a:r>
              <a:rPr kumimoji="1" lang="zh-CN" altLang="en-US" sz="2400" dirty="0">
                <a:solidFill>
                  <a:srgbClr val="000000"/>
                </a:solidFill>
                <a:latin typeface="华文中宋" pitchFamily="2" charset="-122"/>
                <a:ea typeface="华文中宋" pitchFamily="2" charset="-122"/>
              </a:rPr>
              <a:t>当</a:t>
            </a:r>
            <a:r>
              <a:rPr kumimoji="1" lang="en-US" altLang="zh-CN" sz="2400" i="1" dirty="0">
                <a:solidFill>
                  <a:srgbClr val="000000"/>
                </a:solidFill>
                <a:latin typeface="Times New Roman" pitchFamily="18" charset="0"/>
                <a:ea typeface="华文中宋" pitchFamily="2" charset="-122"/>
              </a:rPr>
              <a:t>v</a:t>
            </a:r>
            <a:r>
              <a:rPr kumimoji="1" lang="en-US" altLang="zh-CN" sz="2400" dirty="0">
                <a:solidFill>
                  <a:srgbClr val="000000"/>
                </a:solidFill>
                <a:latin typeface="Times New Roman" pitchFamily="18" charset="0"/>
                <a:ea typeface="华文中宋" pitchFamily="2" charset="-122"/>
              </a:rPr>
              <a:t>=0</a:t>
            </a:r>
            <a:r>
              <a:rPr kumimoji="1" lang="zh-CN" altLang="en-US" sz="2400" dirty="0">
                <a:solidFill>
                  <a:srgbClr val="000000"/>
                </a:solidFill>
                <a:latin typeface="华文中宋" pitchFamily="2" charset="-122"/>
                <a:ea typeface="华文中宋" pitchFamily="2" charset="-122"/>
              </a:rPr>
              <a:t>时</a:t>
            </a:r>
          </a:p>
        </p:txBody>
      </p:sp>
      <p:graphicFrame>
        <p:nvGraphicFramePr>
          <p:cNvPr id="22" name="Object 8">
            <a:extLst>
              <a:ext uri="{FF2B5EF4-FFF2-40B4-BE49-F238E27FC236}">
                <a16:creationId xmlns:a16="http://schemas.microsoft.com/office/drawing/2014/main" id="{4E75526B-9528-4484-A491-5B144CF6B405}"/>
              </a:ext>
            </a:extLst>
          </p:cNvPr>
          <p:cNvGraphicFramePr>
            <a:graphicFrameLocks noChangeAspect="1"/>
          </p:cNvGraphicFramePr>
          <p:nvPr>
            <p:extLst>
              <p:ext uri="{D42A27DB-BD31-4B8C-83A1-F6EECF244321}">
                <p14:modId xmlns:p14="http://schemas.microsoft.com/office/powerpoint/2010/main" val="1845921969"/>
              </p:ext>
            </p:extLst>
          </p:nvPr>
        </p:nvGraphicFramePr>
        <p:xfrm>
          <a:off x="3151823" y="3330711"/>
          <a:ext cx="5710237" cy="919162"/>
        </p:xfrm>
        <a:graphic>
          <a:graphicData uri="http://schemas.openxmlformats.org/presentationml/2006/ole">
            <mc:AlternateContent xmlns:mc="http://schemas.openxmlformats.org/markup-compatibility/2006">
              <mc:Choice xmlns:v="urn:schemas-microsoft-com:vml" Requires="v">
                <p:oleObj spid="_x0000_s55424" name="Equation" r:id="rId5" imgW="2844720" imgH="457200" progId="Equation.DSMT4">
                  <p:embed/>
                </p:oleObj>
              </mc:Choice>
              <mc:Fallback>
                <p:oleObj name="Equation" r:id="rId5" imgW="2844720" imgH="457200" progId="Equation.DSMT4">
                  <p:embed/>
                  <p:pic>
                    <p:nvPicPr>
                      <p:cNvPr id="9" name="Object 8"/>
                      <p:cNvPicPr>
                        <a:picLocks noChangeAspect="1" noChangeArrowheads="1"/>
                      </p:cNvPicPr>
                      <p:nvPr/>
                    </p:nvPicPr>
                    <p:blipFill>
                      <a:blip r:embed="rId6"/>
                      <a:srcRect/>
                      <a:stretch>
                        <a:fillRect/>
                      </a:stretch>
                    </p:blipFill>
                    <p:spPr bwMode="auto">
                      <a:xfrm>
                        <a:off x="3151823" y="3330711"/>
                        <a:ext cx="5710237"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9">
            <a:extLst>
              <a:ext uri="{FF2B5EF4-FFF2-40B4-BE49-F238E27FC236}">
                <a16:creationId xmlns:a16="http://schemas.microsoft.com/office/drawing/2014/main" id="{89E2D60E-F90C-4EE2-9370-C67E8A803B0E}"/>
              </a:ext>
            </a:extLst>
          </p:cNvPr>
          <p:cNvGraphicFramePr>
            <a:graphicFrameLocks noChangeAspect="1"/>
          </p:cNvGraphicFramePr>
          <p:nvPr>
            <p:extLst>
              <p:ext uri="{D42A27DB-BD31-4B8C-83A1-F6EECF244321}">
                <p14:modId xmlns:p14="http://schemas.microsoft.com/office/powerpoint/2010/main" val="1650418429"/>
              </p:ext>
            </p:extLst>
          </p:nvPr>
        </p:nvGraphicFramePr>
        <p:xfrm>
          <a:off x="1964444" y="5077733"/>
          <a:ext cx="1174750" cy="693737"/>
        </p:xfrm>
        <a:graphic>
          <a:graphicData uri="http://schemas.openxmlformats.org/presentationml/2006/ole">
            <mc:AlternateContent xmlns:mc="http://schemas.openxmlformats.org/markup-compatibility/2006">
              <mc:Choice xmlns:v="urn:schemas-microsoft-com:vml" Requires="v">
                <p:oleObj spid="_x0000_s55425" name="Equation" r:id="rId7" imgW="685800" imgH="406080" progId="Equation.DSMT4">
                  <p:embed/>
                </p:oleObj>
              </mc:Choice>
              <mc:Fallback>
                <p:oleObj name="Equation" r:id="rId7" imgW="685800" imgH="406080" progId="Equation.DSMT4">
                  <p:embed/>
                  <p:pic>
                    <p:nvPicPr>
                      <p:cNvPr id="10" name="Object 9"/>
                      <p:cNvPicPr>
                        <a:picLocks noChangeAspect="1" noChangeArrowheads="1"/>
                      </p:cNvPicPr>
                      <p:nvPr/>
                    </p:nvPicPr>
                    <p:blipFill>
                      <a:blip r:embed="rId8"/>
                      <a:srcRect/>
                      <a:stretch>
                        <a:fillRect/>
                      </a:stretch>
                    </p:blipFill>
                    <p:spPr bwMode="auto">
                      <a:xfrm>
                        <a:off x="1964444" y="5077733"/>
                        <a:ext cx="1174750" cy="693737"/>
                      </a:xfrm>
                      <a:prstGeom prst="rect">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5400000" scaled="1"/>
                        <a:tileRect/>
                      </a:gradFill>
                    </p:spPr>
                  </p:pic>
                </p:oleObj>
              </mc:Fallback>
            </mc:AlternateContent>
          </a:graphicData>
        </a:graphic>
      </p:graphicFrame>
      <p:graphicFrame>
        <p:nvGraphicFramePr>
          <p:cNvPr id="25" name="Object 10">
            <a:extLst>
              <a:ext uri="{FF2B5EF4-FFF2-40B4-BE49-F238E27FC236}">
                <a16:creationId xmlns:a16="http://schemas.microsoft.com/office/drawing/2014/main" id="{D27199DD-0D86-4FED-8409-B8F554ED4F2C}"/>
              </a:ext>
            </a:extLst>
          </p:cNvPr>
          <p:cNvGraphicFramePr>
            <a:graphicFrameLocks noChangeAspect="1"/>
          </p:cNvGraphicFramePr>
          <p:nvPr>
            <p:extLst>
              <p:ext uri="{D42A27DB-BD31-4B8C-83A1-F6EECF244321}">
                <p14:modId xmlns:p14="http://schemas.microsoft.com/office/powerpoint/2010/main" val="213664586"/>
              </p:ext>
            </p:extLst>
          </p:nvPr>
        </p:nvGraphicFramePr>
        <p:xfrm>
          <a:off x="4357529" y="5012550"/>
          <a:ext cx="1649412" cy="739775"/>
        </p:xfrm>
        <a:graphic>
          <a:graphicData uri="http://schemas.openxmlformats.org/presentationml/2006/ole">
            <mc:AlternateContent xmlns:mc="http://schemas.openxmlformats.org/markup-compatibility/2006">
              <mc:Choice xmlns:v="urn:schemas-microsoft-com:vml" Requires="v">
                <p:oleObj spid="_x0000_s55426" name="Equation" r:id="rId9" imgW="965160" imgH="431640" progId="Equation.DSMT4">
                  <p:embed/>
                </p:oleObj>
              </mc:Choice>
              <mc:Fallback>
                <p:oleObj name="Equation" r:id="rId9" imgW="965160" imgH="431640" progId="Equation.DSMT4">
                  <p:embed/>
                  <p:pic>
                    <p:nvPicPr>
                      <p:cNvPr id="11" name="Object 10"/>
                      <p:cNvPicPr>
                        <a:picLocks noChangeAspect="1" noChangeArrowheads="1"/>
                      </p:cNvPicPr>
                      <p:nvPr/>
                    </p:nvPicPr>
                    <p:blipFill>
                      <a:blip r:embed="rId10"/>
                      <a:srcRect/>
                      <a:stretch>
                        <a:fillRect/>
                      </a:stretch>
                    </p:blipFill>
                    <p:spPr bwMode="auto">
                      <a:xfrm>
                        <a:off x="4357529" y="5012550"/>
                        <a:ext cx="1649412" cy="739775"/>
                      </a:xfrm>
                      <a:prstGeom prst="rect">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5400000" scaled="1"/>
                        <a:tileRect/>
                      </a:gradFill>
                      <a:ln>
                        <a:solidFill>
                          <a:schemeClr val="accent1"/>
                        </a:solidFill>
                      </a:ln>
                    </p:spPr>
                  </p:pic>
                </p:oleObj>
              </mc:Fallback>
            </mc:AlternateContent>
          </a:graphicData>
        </a:graphic>
      </p:graphicFrame>
      <p:graphicFrame>
        <p:nvGraphicFramePr>
          <p:cNvPr id="26" name="Object 11">
            <a:extLst>
              <a:ext uri="{FF2B5EF4-FFF2-40B4-BE49-F238E27FC236}">
                <a16:creationId xmlns:a16="http://schemas.microsoft.com/office/drawing/2014/main" id="{8289331D-471F-46AA-B65F-B3012BCE1C34}"/>
              </a:ext>
            </a:extLst>
          </p:cNvPr>
          <p:cNvGraphicFramePr>
            <a:graphicFrameLocks noChangeAspect="1"/>
          </p:cNvGraphicFramePr>
          <p:nvPr>
            <p:extLst>
              <p:ext uri="{D42A27DB-BD31-4B8C-83A1-F6EECF244321}">
                <p14:modId xmlns:p14="http://schemas.microsoft.com/office/powerpoint/2010/main" val="3957113375"/>
              </p:ext>
            </p:extLst>
          </p:nvPr>
        </p:nvGraphicFramePr>
        <p:xfrm>
          <a:off x="6855196" y="4978945"/>
          <a:ext cx="4840287" cy="758825"/>
        </p:xfrm>
        <a:graphic>
          <a:graphicData uri="http://schemas.openxmlformats.org/presentationml/2006/ole">
            <mc:AlternateContent xmlns:mc="http://schemas.openxmlformats.org/markup-compatibility/2006">
              <mc:Choice xmlns:v="urn:schemas-microsoft-com:vml" Requires="v">
                <p:oleObj spid="_x0000_s55427" name="Equation" r:id="rId11" imgW="2831760" imgH="444240" progId="Equation.DSMT4">
                  <p:embed/>
                </p:oleObj>
              </mc:Choice>
              <mc:Fallback>
                <p:oleObj name="Equation" r:id="rId11" imgW="2831760" imgH="444240" progId="Equation.DSMT4">
                  <p:embed/>
                  <p:pic>
                    <p:nvPicPr>
                      <p:cNvPr id="12" name="Object 11"/>
                      <p:cNvPicPr>
                        <a:picLocks noChangeAspect="1" noChangeArrowheads="1"/>
                      </p:cNvPicPr>
                      <p:nvPr/>
                    </p:nvPicPr>
                    <p:blipFill>
                      <a:blip r:embed="rId12"/>
                      <a:srcRect/>
                      <a:stretch>
                        <a:fillRect/>
                      </a:stretch>
                    </p:blipFill>
                    <p:spPr bwMode="auto">
                      <a:xfrm>
                        <a:off x="6855196" y="4978945"/>
                        <a:ext cx="4840287" cy="758825"/>
                      </a:xfrm>
                      <a:prstGeom prst="rect">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5400000" scaled="1"/>
                        <a:tileRect/>
                      </a:gradFill>
                    </p:spPr>
                  </p:pic>
                </p:oleObj>
              </mc:Fallback>
            </mc:AlternateContent>
          </a:graphicData>
        </a:graphic>
      </p:graphicFrame>
      <p:graphicFrame>
        <p:nvGraphicFramePr>
          <p:cNvPr id="27" name="Object 6">
            <a:extLst>
              <a:ext uri="{FF2B5EF4-FFF2-40B4-BE49-F238E27FC236}">
                <a16:creationId xmlns:a16="http://schemas.microsoft.com/office/drawing/2014/main" id="{2847762C-4AA8-451E-9A35-8B2DE39120D2}"/>
              </a:ext>
            </a:extLst>
          </p:cNvPr>
          <p:cNvGraphicFramePr>
            <a:graphicFrameLocks noChangeAspect="1"/>
          </p:cNvGraphicFramePr>
          <p:nvPr>
            <p:extLst>
              <p:ext uri="{D42A27DB-BD31-4B8C-83A1-F6EECF244321}">
                <p14:modId xmlns:p14="http://schemas.microsoft.com/office/powerpoint/2010/main" val="4193719881"/>
              </p:ext>
            </p:extLst>
          </p:nvPr>
        </p:nvGraphicFramePr>
        <p:xfrm>
          <a:off x="966653" y="2343750"/>
          <a:ext cx="8867775" cy="896938"/>
        </p:xfrm>
        <a:graphic>
          <a:graphicData uri="http://schemas.openxmlformats.org/presentationml/2006/ole">
            <mc:AlternateContent xmlns:mc="http://schemas.openxmlformats.org/markup-compatibility/2006">
              <mc:Choice xmlns:v="urn:schemas-microsoft-com:vml" Requires="v">
                <p:oleObj spid="_x0000_s55428" name="Equation" r:id="rId13" imgW="4520880" imgH="457200" progId="Equation.DSMT4">
                  <p:embed/>
                </p:oleObj>
              </mc:Choice>
              <mc:Fallback>
                <p:oleObj name="Equation" r:id="rId13" imgW="4520880" imgH="457200" progId="Equation.DSMT4">
                  <p:embed/>
                  <p:pic>
                    <p:nvPicPr>
                      <p:cNvPr id="15" name="Object 6"/>
                      <p:cNvPicPr>
                        <a:picLocks noChangeAspect="1" noChangeArrowheads="1"/>
                      </p:cNvPicPr>
                      <p:nvPr/>
                    </p:nvPicPr>
                    <p:blipFill>
                      <a:blip r:embed="rId14"/>
                      <a:srcRect/>
                      <a:stretch>
                        <a:fillRect/>
                      </a:stretch>
                    </p:blipFill>
                    <p:spPr bwMode="auto">
                      <a:xfrm>
                        <a:off x="966653" y="2343750"/>
                        <a:ext cx="8867775" cy="896938"/>
                      </a:xfrm>
                      <a:prstGeom prst="rect">
                        <a:avLst/>
                      </a:prstGeom>
                      <a:noFill/>
                    </p:spPr>
                  </p:pic>
                </p:oleObj>
              </mc:Fallback>
            </mc:AlternateContent>
          </a:graphicData>
        </a:graphic>
      </p:graphicFrame>
      <p:graphicFrame>
        <p:nvGraphicFramePr>
          <p:cNvPr id="32" name="对象 31">
            <a:extLst>
              <a:ext uri="{FF2B5EF4-FFF2-40B4-BE49-F238E27FC236}">
                <a16:creationId xmlns:a16="http://schemas.microsoft.com/office/drawing/2014/main" id="{35E90909-E18A-4283-9159-78FD66399997}"/>
              </a:ext>
            </a:extLst>
          </p:cNvPr>
          <p:cNvGraphicFramePr>
            <a:graphicFrameLocks noChangeAspect="1"/>
          </p:cNvGraphicFramePr>
          <p:nvPr>
            <p:extLst>
              <p:ext uri="{D42A27DB-BD31-4B8C-83A1-F6EECF244321}">
                <p14:modId xmlns:p14="http://schemas.microsoft.com/office/powerpoint/2010/main" val="2400105955"/>
              </p:ext>
            </p:extLst>
          </p:nvPr>
        </p:nvGraphicFramePr>
        <p:xfrm>
          <a:off x="2551819" y="1431052"/>
          <a:ext cx="4680520" cy="800064"/>
        </p:xfrm>
        <a:graphic>
          <a:graphicData uri="http://schemas.openxmlformats.org/presentationml/2006/ole">
            <mc:AlternateContent xmlns:mc="http://schemas.openxmlformats.org/markup-compatibility/2006">
              <mc:Choice xmlns:v="urn:schemas-microsoft-com:vml" Requires="v">
                <p:oleObj spid="_x0000_s55429" name="Equation" r:id="rId15" imgW="3009600" imgH="444240" progId="Equation.DSMT4">
                  <p:embed/>
                </p:oleObj>
              </mc:Choice>
              <mc:Fallback>
                <p:oleObj name="Equation" r:id="rId15" imgW="3009600" imgH="444240" progId="Equation.DSMT4">
                  <p:embed/>
                  <p:pic>
                    <p:nvPicPr>
                      <p:cNvPr id="17" name="对象 16"/>
                      <p:cNvPicPr>
                        <a:picLocks noChangeAspect="1" noChangeArrowheads="1"/>
                      </p:cNvPicPr>
                      <p:nvPr/>
                    </p:nvPicPr>
                    <p:blipFill>
                      <a:blip r:embed="rId16"/>
                      <a:srcRect/>
                      <a:stretch>
                        <a:fillRect/>
                      </a:stretch>
                    </p:blipFill>
                    <p:spPr bwMode="auto">
                      <a:xfrm>
                        <a:off x="2551819" y="1431052"/>
                        <a:ext cx="4680520" cy="800064"/>
                      </a:xfrm>
                      <a:prstGeom prst="rect">
                        <a:avLst/>
                      </a:prstGeom>
                      <a:noFill/>
                      <a:ln>
                        <a:solidFill>
                          <a:srgbClr val="00B050"/>
                        </a:solidFill>
                      </a:ln>
                    </p:spPr>
                  </p:pic>
                </p:oleObj>
              </mc:Fallback>
            </mc:AlternateContent>
          </a:graphicData>
        </a:graphic>
      </p:graphicFrame>
    </p:spTree>
    <p:extLst>
      <p:ext uri="{BB962C8B-B14F-4D97-AF65-F5344CB8AC3E}">
        <p14:creationId xmlns:p14="http://schemas.microsoft.com/office/powerpoint/2010/main" val="177539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F1058BDA-10AB-AE45-BBDC-4BB1C41A0762}"/>
              </a:ext>
            </a:extLst>
          </p:cNvPr>
          <p:cNvSpPr/>
          <p:nvPr/>
        </p:nvSpPr>
        <p:spPr>
          <a:xfrm>
            <a:off x="963386" y="0"/>
            <a:ext cx="11228097" cy="685800"/>
          </a:xfrm>
          <a:prstGeom prst="parallelogram">
            <a:avLst>
              <a:gd name="adj" fmla="val 44445"/>
            </a:avLst>
          </a:prstGeom>
          <a:solidFill>
            <a:srgbClr val="0F6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34" name="Picture 10">
            <a:extLst>
              <a:ext uri="{FF2B5EF4-FFF2-40B4-BE49-F238E27FC236}">
                <a16:creationId xmlns:a16="http://schemas.microsoft.com/office/drawing/2014/main" id="{777EBD02-E53D-C44E-8748-27F188D7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5" y="1"/>
            <a:ext cx="749618"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线连接符 17">
            <a:extLst>
              <a:ext uri="{FF2B5EF4-FFF2-40B4-BE49-F238E27FC236}">
                <a16:creationId xmlns:a16="http://schemas.microsoft.com/office/drawing/2014/main" id="{8CC4E8A2-3009-434F-8663-E680B65C9328}"/>
              </a:ext>
            </a:extLst>
          </p:cNvPr>
          <p:cNvCxnSpPr/>
          <p:nvPr/>
        </p:nvCxnSpPr>
        <p:spPr>
          <a:xfrm>
            <a:off x="-517" y="6438065"/>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1">
            <a:extLst>
              <a:ext uri="{FF2B5EF4-FFF2-40B4-BE49-F238E27FC236}">
                <a16:creationId xmlns:a16="http://schemas.microsoft.com/office/drawing/2014/main" id="{B104EC85-D491-B942-B221-B6D68220C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433297"/>
            <a:ext cx="2465805" cy="451849"/>
          </a:xfrm>
          <a:prstGeom prst="rect">
            <a:avLst/>
          </a:prstGeom>
          <a:noFill/>
          <a:extLst>
            <a:ext uri="{909E8E84-426E-40DD-AFC4-6F175D3DCCD1}">
              <a14:hiddenFill xmlns:a14="http://schemas.microsoft.com/office/drawing/2010/main">
                <a:solidFill>
                  <a:srgbClr val="FFFFFF"/>
                </a:solidFill>
              </a14:hiddenFill>
            </a:ext>
          </a:extLst>
        </p:spPr>
      </p:pic>
      <p:sp>
        <p:nvSpPr>
          <p:cNvPr id="20" name="灯片编号占位符 10">
            <a:extLst>
              <a:ext uri="{FF2B5EF4-FFF2-40B4-BE49-F238E27FC236}">
                <a16:creationId xmlns:a16="http://schemas.microsoft.com/office/drawing/2014/main" id="{311A7A8F-3A69-3144-A176-95BB8C85B0D5}"/>
              </a:ext>
            </a:extLst>
          </p:cNvPr>
          <p:cNvSpPr txBox="1">
            <a:spLocks/>
          </p:cNvSpPr>
          <p:nvPr/>
        </p:nvSpPr>
        <p:spPr>
          <a:xfrm>
            <a:off x="8862060" y="648842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A107873-080B-F84D-904A-C84FA19FAC21}" type="slidenum">
              <a:rPr kumimoji="1" lang="zh-CN" altLang="en-US" sz="1400" smtClean="0"/>
              <a:pPr algn="r"/>
              <a:t>9</a:t>
            </a:fld>
            <a:endParaRPr kumimoji="1" lang="zh-CN" altLang="en-US" sz="1400" dirty="0"/>
          </a:p>
        </p:txBody>
      </p:sp>
      <p:sp>
        <p:nvSpPr>
          <p:cNvPr id="21" name="页脚占位符 12">
            <a:extLst>
              <a:ext uri="{FF2B5EF4-FFF2-40B4-BE49-F238E27FC236}">
                <a16:creationId xmlns:a16="http://schemas.microsoft.com/office/drawing/2014/main" id="{BA29D0A6-4EA0-CB43-AC36-5D7FECBB7E29}"/>
              </a:ext>
            </a:extLst>
          </p:cNvPr>
          <p:cNvSpPr txBox="1">
            <a:spLocks/>
          </p:cNvSpPr>
          <p:nvPr/>
        </p:nvSpPr>
        <p:spPr>
          <a:xfrm>
            <a:off x="3356610" y="6492875"/>
            <a:ext cx="5505450" cy="365125"/>
          </a:xfrm>
          <a:prstGeom prst="rect">
            <a:avLst/>
          </a:prstGeom>
        </p:spPr>
        <p:txBody>
          <a:bodyPr vert="horz" lIns="91440" tIns="45720" rIns="91440" bIns="45720" rtlCol="0">
            <a:noAutofit/>
          </a:bodyPr>
          <a:lstStyle>
            <a:lvl1pPr marL="0" indent="0" algn="just" defTabSz="914400" rtl="0" eaLnBrk="1" latinLnBrk="0" hangingPunct="1">
              <a:lnSpc>
                <a:spcPct val="130000"/>
              </a:lnSpc>
              <a:spcBef>
                <a:spcPts val="1000"/>
              </a:spcBef>
              <a:buFont typeface="Arial" panose="020B0604020202020204" pitchFamily="34" charset="0"/>
              <a:buNone/>
              <a:defRPr sz="2200" kern="1200">
                <a:solidFill>
                  <a:srgbClr val="44546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400" dirty="0">
                <a:solidFill>
                  <a:srgbClr val="C43E1C"/>
                </a:solidFill>
                <a:latin typeface="Microsoft YaHei" panose="020B0503020204020204" pitchFamily="34" charset="-122"/>
                <a:ea typeface="Microsoft YaHei" panose="020B0503020204020204" pitchFamily="34" charset="-122"/>
              </a:rPr>
              <a:t>第三章 控制系统的输入条件分析</a:t>
            </a:r>
            <a:r>
              <a:rPr kumimoji="1" lang="en-US" altLang="zh-CN" sz="1400" dirty="0">
                <a:solidFill>
                  <a:srgbClr val="C43E1C"/>
                </a:solidFill>
                <a:latin typeface="Microsoft YaHei" panose="020B0503020204020204" pitchFamily="34" charset="-122"/>
                <a:ea typeface="Microsoft YaHei" panose="020B0503020204020204" pitchFamily="34" charset="-122"/>
              </a:rPr>
              <a:t>——</a:t>
            </a:r>
            <a:r>
              <a:rPr kumimoji="1" lang="zh-CN" altLang="en-US" sz="1400" dirty="0">
                <a:solidFill>
                  <a:srgbClr val="C43E1C"/>
                </a:solidFill>
                <a:latin typeface="Microsoft YaHei" panose="020B0503020204020204" pitchFamily="34" charset="-122"/>
                <a:ea typeface="Microsoft YaHei" panose="020B0503020204020204" pitchFamily="34" charset="-122"/>
              </a:rPr>
              <a:t>误差系数</a:t>
            </a:r>
          </a:p>
        </p:txBody>
      </p:sp>
      <p:sp>
        <p:nvSpPr>
          <p:cNvPr id="17" name="文本框 16">
            <a:extLst>
              <a:ext uri="{FF2B5EF4-FFF2-40B4-BE49-F238E27FC236}">
                <a16:creationId xmlns:a16="http://schemas.microsoft.com/office/drawing/2014/main" id="{47789BC5-E705-7A4A-A8B7-4880F724AA26}"/>
              </a:ext>
            </a:extLst>
          </p:cNvPr>
          <p:cNvSpPr txBox="1"/>
          <p:nvPr/>
        </p:nvSpPr>
        <p:spPr>
          <a:xfrm>
            <a:off x="1232902" y="65801"/>
            <a:ext cx="1013623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Arial" panose="020B0604020202020204" pitchFamily="34" charset="0"/>
              </a:rPr>
              <a:t>3.1.2 </a:t>
            </a:r>
            <a:r>
              <a:rPr lang="zh-CN" altLang="en-US" sz="3200" b="1" dirty="0">
                <a:solidFill>
                  <a:schemeClr val="bg1"/>
                </a:solidFill>
                <a:latin typeface="Arial" panose="020B0604020202020204" pitchFamily="34" charset="0"/>
                <a:cs typeface="Arial" panose="020B0604020202020204" pitchFamily="34" charset="0"/>
              </a:rPr>
              <a:t>误差系数</a:t>
            </a:r>
          </a:p>
        </p:txBody>
      </p:sp>
      <p:sp>
        <p:nvSpPr>
          <p:cNvPr id="11" name="平行四边形 10">
            <a:extLst>
              <a:ext uri="{FF2B5EF4-FFF2-40B4-BE49-F238E27FC236}">
                <a16:creationId xmlns:a16="http://schemas.microsoft.com/office/drawing/2014/main" id="{C30A54F5-2E83-6D48-91E3-10D63C754271}"/>
              </a:ext>
            </a:extLst>
          </p:cNvPr>
          <p:cNvSpPr/>
          <p:nvPr/>
        </p:nvSpPr>
        <p:spPr>
          <a:xfrm>
            <a:off x="11501400" y="113732"/>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383F26B4-1E8E-7D49-B65F-4AC4029EDA52}"/>
              </a:ext>
            </a:extLst>
          </p:cNvPr>
          <p:cNvSpPr/>
          <p:nvPr/>
        </p:nvSpPr>
        <p:spPr>
          <a:xfrm>
            <a:off x="11089348" y="316477"/>
            <a:ext cx="473565" cy="242093"/>
          </a:xfrm>
          <a:prstGeom prst="parallelogram">
            <a:avLst>
              <a:gd name="adj" fmla="val 4444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 Box 58">
            <a:extLst>
              <a:ext uri="{FF2B5EF4-FFF2-40B4-BE49-F238E27FC236}">
                <a16:creationId xmlns:a16="http://schemas.microsoft.com/office/drawing/2014/main" id="{F49BE00C-9BEC-4E77-8E0B-083661FCADBD}"/>
              </a:ext>
            </a:extLst>
          </p:cNvPr>
          <p:cNvSpPr txBox="1">
            <a:spLocks noChangeArrowheads="1"/>
          </p:cNvSpPr>
          <p:nvPr/>
        </p:nvSpPr>
        <p:spPr bwMode="auto">
          <a:xfrm>
            <a:off x="217035" y="786066"/>
            <a:ext cx="784631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ctr" eaLnBrk="0" hangingPunct="0">
              <a:defRPr sz="2400" b="1">
                <a:solidFill>
                  <a:schemeClr val="lt1"/>
                </a:solidFill>
                <a:latin typeface="楷体" pitchFamily="49" charset="-122"/>
                <a:ea typeface="楷体" pitchFamily="49" charset="-122"/>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l"/>
            <a:r>
              <a:rPr lang="zh-CN" altLang="en-US" sz="2800" dirty="0">
                <a:solidFill>
                  <a:schemeClr val="tx1"/>
                </a:solidFill>
              </a:rPr>
              <a:t>三、动态误差系数</a:t>
            </a:r>
          </a:p>
        </p:txBody>
      </p:sp>
      <p:graphicFrame>
        <p:nvGraphicFramePr>
          <p:cNvPr id="27" name="Object 6">
            <a:extLst>
              <a:ext uri="{FF2B5EF4-FFF2-40B4-BE49-F238E27FC236}">
                <a16:creationId xmlns:a16="http://schemas.microsoft.com/office/drawing/2014/main" id="{2847762C-4AA8-451E-9A35-8B2DE39120D2}"/>
              </a:ext>
            </a:extLst>
          </p:cNvPr>
          <p:cNvGraphicFramePr>
            <a:graphicFrameLocks noChangeAspect="1"/>
          </p:cNvGraphicFramePr>
          <p:nvPr/>
        </p:nvGraphicFramePr>
        <p:xfrm>
          <a:off x="966653" y="2343750"/>
          <a:ext cx="8867775" cy="896938"/>
        </p:xfrm>
        <a:graphic>
          <a:graphicData uri="http://schemas.openxmlformats.org/presentationml/2006/ole">
            <mc:AlternateContent xmlns:mc="http://schemas.openxmlformats.org/markup-compatibility/2006">
              <mc:Choice xmlns:v="urn:schemas-microsoft-com:vml" Requires="v">
                <p:oleObj spid="_x0000_s56448" name="Equation" r:id="rId5" imgW="4520880" imgH="457200" progId="Equation.DSMT4">
                  <p:embed/>
                </p:oleObj>
              </mc:Choice>
              <mc:Fallback>
                <p:oleObj name="Equation" r:id="rId5" imgW="4520880" imgH="457200" progId="Equation.DSMT4">
                  <p:embed/>
                  <p:pic>
                    <p:nvPicPr>
                      <p:cNvPr id="27" name="Object 6">
                        <a:extLst>
                          <a:ext uri="{FF2B5EF4-FFF2-40B4-BE49-F238E27FC236}">
                            <a16:creationId xmlns:a16="http://schemas.microsoft.com/office/drawing/2014/main" id="{2847762C-4AA8-451E-9A35-8B2DE39120D2}"/>
                          </a:ext>
                        </a:extLst>
                      </p:cNvPr>
                      <p:cNvPicPr>
                        <a:picLocks noChangeAspect="1" noChangeArrowheads="1"/>
                      </p:cNvPicPr>
                      <p:nvPr/>
                    </p:nvPicPr>
                    <p:blipFill>
                      <a:blip r:embed="rId6"/>
                      <a:srcRect/>
                      <a:stretch>
                        <a:fillRect/>
                      </a:stretch>
                    </p:blipFill>
                    <p:spPr bwMode="auto">
                      <a:xfrm>
                        <a:off x="966653" y="2343750"/>
                        <a:ext cx="8867775" cy="896938"/>
                      </a:xfrm>
                      <a:prstGeom prst="rect">
                        <a:avLst/>
                      </a:prstGeom>
                      <a:noFill/>
                    </p:spPr>
                  </p:pic>
                </p:oleObj>
              </mc:Fallback>
            </mc:AlternateContent>
          </a:graphicData>
        </a:graphic>
      </p:graphicFrame>
      <p:graphicFrame>
        <p:nvGraphicFramePr>
          <p:cNvPr id="32" name="对象 31">
            <a:extLst>
              <a:ext uri="{FF2B5EF4-FFF2-40B4-BE49-F238E27FC236}">
                <a16:creationId xmlns:a16="http://schemas.microsoft.com/office/drawing/2014/main" id="{35E90909-E18A-4283-9159-78FD66399997}"/>
              </a:ext>
            </a:extLst>
          </p:cNvPr>
          <p:cNvGraphicFramePr>
            <a:graphicFrameLocks noChangeAspect="1"/>
          </p:cNvGraphicFramePr>
          <p:nvPr/>
        </p:nvGraphicFramePr>
        <p:xfrm>
          <a:off x="2551819" y="1431052"/>
          <a:ext cx="4680520" cy="800064"/>
        </p:xfrm>
        <a:graphic>
          <a:graphicData uri="http://schemas.openxmlformats.org/presentationml/2006/ole">
            <mc:AlternateContent xmlns:mc="http://schemas.openxmlformats.org/markup-compatibility/2006">
              <mc:Choice xmlns:v="urn:schemas-microsoft-com:vml" Requires="v">
                <p:oleObj spid="_x0000_s56449" name="Equation" r:id="rId7" imgW="3009600" imgH="444240" progId="Equation.DSMT4">
                  <p:embed/>
                </p:oleObj>
              </mc:Choice>
              <mc:Fallback>
                <p:oleObj name="Equation" r:id="rId7" imgW="3009600" imgH="444240" progId="Equation.DSMT4">
                  <p:embed/>
                  <p:pic>
                    <p:nvPicPr>
                      <p:cNvPr id="32" name="对象 31">
                        <a:extLst>
                          <a:ext uri="{FF2B5EF4-FFF2-40B4-BE49-F238E27FC236}">
                            <a16:creationId xmlns:a16="http://schemas.microsoft.com/office/drawing/2014/main" id="{35E90909-E18A-4283-9159-78FD66399997}"/>
                          </a:ext>
                        </a:extLst>
                      </p:cNvPr>
                      <p:cNvPicPr>
                        <a:picLocks noChangeAspect="1" noChangeArrowheads="1"/>
                      </p:cNvPicPr>
                      <p:nvPr/>
                    </p:nvPicPr>
                    <p:blipFill>
                      <a:blip r:embed="rId8"/>
                      <a:srcRect/>
                      <a:stretch>
                        <a:fillRect/>
                      </a:stretch>
                    </p:blipFill>
                    <p:spPr bwMode="auto">
                      <a:xfrm>
                        <a:off x="2551819" y="1431052"/>
                        <a:ext cx="4680520" cy="800064"/>
                      </a:xfrm>
                      <a:prstGeom prst="rect">
                        <a:avLst/>
                      </a:prstGeom>
                      <a:noFill/>
                      <a:ln>
                        <a:solidFill>
                          <a:srgbClr val="00B050"/>
                        </a:solidFill>
                      </a:ln>
                    </p:spPr>
                  </p:pic>
                </p:oleObj>
              </mc:Fallback>
            </mc:AlternateContent>
          </a:graphicData>
        </a:graphic>
      </p:graphicFrame>
      <p:graphicFrame>
        <p:nvGraphicFramePr>
          <p:cNvPr id="23" name="Object 9">
            <a:extLst>
              <a:ext uri="{FF2B5EF4-FFF2-40B4-BE49-F238E27FC236}">
                <a16:creationId xmlns:a16="http://schemas.microsoft.com/office/drawing/2014/main" id="{DE57FC13-FBE1-4CB1-B046-F6A16BD49ECB}"/>
              </a:ext>
            </a:extLst>
          </p:cNvPr>
          <p:cNvGraphicFramePr>
            <a:graphicFrameLocks noChangeAspect="1"/>
          </p:cNvGraphicFramePr>
          <p:nvPr>
            <p:extLst>
              <p:ext uri="{D42A27DB-BD31-4B8C-83A1-F6EECF244321}">
                <p14:modId xmlns:p14="http://schemas.microsoft.com/office/powerpoint/2010/main" val="3168413639"/>
              </p:ext>
            </p:extLst>
          </p:nvPr>
        </p:nvGraphicFramePr>
        <p:xfrm>
          <a:off x="1984946" y="5204817"/>
          <a:ext cx="739775" cy="388937"/>
        </p:xfrm>
        <a:graphic>
          <a:graphicData uri="http://schemas.openxmlformats.org/presentationml/2006/ole">
            <mc:AlternateContent xmlns:mc="http://schemas.openxmlformats.org/markup-compatibility/2006">
              <mc:Choice xmlns:v="urn:schemas-microsoft-com:vml" Requires="v">
                <p:oleObj spid="_x0000_s56450" name="Equation" r:id="rId9" imgW="431640" imgH="228600" progId="Equation.DSMT4">
                  <p:embed/>
                </p:oleObj>
              </mc:Choice>
              <mc:Fallback>
                <p:oleObj name="Equation" r:id="rId9" imgW="431640" imgH="228600" progId="Equation.DSMT4">
                  <p:embed/>
                  <p:pic>
                    <p:nvPicPr>
                      <p:cNvPr id="23" name="Object 9">
                        <a:extLst>
                          <a:ext uri="{FF2B5EF4-FFF2-40B4-BE49-F238E27FC236}">
                            <a16:creationId xmlns:a16="http://schemas.microsoft.com/office/drawing/2014/main" id="{5365FD9F-7CD8-40E1-B89B-77760BF138CD}"/>
                          </a:ext>
                        </a:extLst>
                      </p:cNvPr>
                      <p:cNvPicPr>
                        <a:picLocks noChangeAspect="1" noChangeArrowheads="1"/>
                      </p:cNvPicPr>
                      <p:nvPr/>
                    </p:nvPicPr>
                    <p:blipFill>
                      <a:blip r:embed="rId10"/>
                      <a:srcRect/>
                      <a:stretch>
                        <a:fillRect/>
                      </a:stretch>
                    </p:blipFill>
                    <p:spPr bwMode="auto">
                      <a:xfrm>
                        <a:off x="1984946" y="5204817"/>
                        <a:ext cx="739775" cy="38893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p:spPr>
                  </p:pic>
                </p:oleObj>
              </mc:Fallback>
            </mc:AlternateContent>
          </a:graphicData>
        </a:graphic>
      </p:graphicFrame>
      <p:graphicFrame>
        <p:nvGraphicFramePr>
          <p:cNvPr id="29" name="Object 3">
            <a:extLst>
              <a:ext uri="{FF2B5EF4-FFF2-40B4-BE49-F238E27FC236}">
                <a16:creationId xmlns:a16="http://schemas.microsoft.com/office/drawing/2014/main" id="{21A2D14A-9097-485D-9E3D-F314B26BD80C}"/>
              </a:ext>
            </a:extLst>
          </p:cNvPr>
          <p:cNvGraphicFramePr>
            <a:graphicFrameLocks noChangeAspect="1"/>
          </p:cNvGraphicFramePr>
          <p:nvPr>
            <p:extLst>
              <p:ext uri="{D42A27DB-BD31-4B8C-83A1-F6EECF244321}">
                <p14:modId xmlns:p14="http://schemas.microsoft.com/office/powerpoint/2010/main" val="519782923"/>
              </p:ext>
            </p:extLst>
          </p:nvPr>
        </p:nvGraphicFramePr>
        <p:xfrm>
          <a:off x="4929981" y="5079285"/>
          <a:ext cx="801688" cy="695325"/>
        </p:xfrm>
        <a:graphic>
          <a:graphicData uri="http://schemas.openxmlformats.org/presentationml/2006/ole">
            <mc:AlternateContent xmlns:mc="http://schemas.openxmlformats.org/markup-compatibility/2006">
              <mc:Choice xmlns:v="urn:schemas-microsoft-com:vml" Requires="v">
                <p:oleObj spid="_x0000_s56451" name="Equation" r:id="rId11" imgW="469800" imgH="406080" progId="Equation.DSMT4">
                  <p:embed/>
                </p:oleObj>
              </mc:Choice>
              <mc:Fallback>
                <p:oleObj name="Equation" r:id="rId11" imgW="469800" imgH="406080" progId="Equation.DSMT4">
                  <p:embed/>
                  <p:pic>
                    <p:nvPicPr>
                      <p:cNvPr id="29" name="Object 3">
                        <a:extLst>
                          <a:ext uri="{FF2B5EF4-FFF2-40B4-BE49-F238E27FC236}">
                            <a16:creationId xmlns:a16="http://schemas.microsoft.com/office/drawing/2014/main" id="{A118DC5D-6B55-4DA4-8F2C-44DDA8CCF41A}"/>
                          </a:ext>
                        </a:extLst>
                      </p:cNvPr>
                      <p:cNvPicPr>
                        <a:picLocks noChangeAspect="1" noChangeArrowheads="1"/>
                      </p:cNvPicPr>
                      <p:nvPr/>
                    </p:nvPicPr>
                    <p:blipFill>
                      <a:blip r:embed="rId12"/>
                      <a:srcRect/>
                      <a:stretch>
                        <a:fillRect/>
                      </a:stretch>
                    </p:blipFill>
                    <p:spPr bwMode="auto">
                      <a:xfrm>
                        <a:off x="4929981" y="5079285"/>
                        <a:ext cx="801688" cy="69532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p:spPr>
                  </p:pic>
                </p:oleObj>
              </mc:Fallback>
            </mc:AlternateContent>
          </a:graphicData>
        </a:graphic>
      </p:graphicFrame>
      <p:graphicFrame>
        <p:nvGraphicFramePr>
          <p:cNvPr id="30" name="Object 4">
            <a:extLst>
              <a:ext uri="{FF2B5EF4-FFF2-40B4-BE49-F238E27FC236}">
                <a16:creationId xmlns:a16="http://schemas.microsoft.com/office/drawing/2014/main" id="{393C52FF-68B7-4992-B9F2-3070585C7973}"/>
              </a:ext>
            </a:extLst>
          </p:cNvPr>
          <p:cNvGraphicFramePr>
            <a:graphicFrameLocks noChangeAspect="1"/>
          </p:cNvGraphicFramePr>
          <p:nvPr>
            <p:extLst>
              <p:ext uri="{D42A27DB-BD31-4B8C-83A1-F6EECF244321}">
                <p14:modId xmlns:p14="http://schemas.microsoft.com/office/powerpoint/2010/main" val="2937147627"/>
              </p:ext>
            </p:extLst>
          </p:nvPr>
        </p:nvGraphicFramePr>
        <p:xfrm>
          <a:off x="8063345" y="5051622"/>
          <a:ext cx="1909763" cy="695325"/>
        </p:xfrm>
        <a:graphic>
          <a:graphicData uri="http://schemas.openxmlformats.org/presentationml/2006/ole">
            <mc:AlternateContent xmlns:mc="http://schemas.openxmlformats.org/markup-compatibility/2006">
              <mc:Choice xmlns:v="urn:schemas-microsoft-com:vml" Requires="v">
                <p:oleObj spid="_x0000_s56452" name="Equation" r:id="rId13" imgW="1117440" imgH="406080" progId="Equation.DSMT4">
                  <p:embed/>
                </p:oleObj>
              </mc:Choice>
              <mc:Fallback>
                <p:oleObj name="Equation" r:id="rId13" imgW="1117440" imgH="406080" progId="Equation.DSMT4">
                  <p:embed/>
                  <p:pic>
                    <p:nvPicPr>
                      <p:cNvPr id="30" name="Object 4">
                        <a:extLst>
                          <a:ext uri="{FF2B5EF4-FFF2-40B4-BE49-F238E27FC236}">
                            <a16:creationId xmlns:a16="http://schemas.microsoft.com/office/drawing/2014/main" id="{6AAD5DCC-EA6B-48A0-9437-686FADBB7C96}"/>
                          </a:ext>
                        </a:extLst>
                      </p:cNvPr>
                      <p:cNvPicPr>
                        <a:picLocks noChangeAspect="1" noChangeArrowheads="1"/>
                      </p:cNvPicPr>
                      <p:nvPr/>
                    </p:nvPicPr>
                    <p:blipFill>
                      <a:blip r:embed="rId14"/>
                      <a:srcRect/>
                      <a:stretch>
                        <a:fillRect/>
                      </a:stretch>
                    </p:blipFill>
                    <p:spPr bwMode="auto">
                      <a:xfrm>
                        <a:off x="8063345" y="5051622"/>
                        <a:ext cx="1909763" cy="69532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p:spPr>
                  </p:pic>
                </p:oleObj>
              </mc:Fallback>
            </mc:AlternateContent>
          </a:graphicData>
        </a:graphic>
      </p:graphicFrame>
      <p:grpSp>
        <p:nvGrpSpPr>
          <p:cNvPr id="31" name="组合 30">
            <a:extLst>
              <a:ext uri="{FF2B5EF4-FFF2-40B4-BE49-F238E27FC236}">
                <a16:creationId xmlns:a16="http://schemas.microsoft.com/office/drawing/2014/main" id="{043B6BE9-6032-40D9-9353-09C276669F08}"/>
              </a:ext>
            </a:extLst>
          </p:cNvPr>
          <p:cNvGrpSpPr/>
          <p:nvPr/>
        </p:nvGrpSpPr>
        <p:grpSpPr>
          <a:xfrm>
            <a:off x="1108483" y="3388372"/>
            <a:ext cx="7313205" cy="919162"/>
            <a:chOff x="1108483" y="3028655"/>
            <a:chExt cx="7313205" cy="919162"/>
          </a:xfrm>
        </p:grpSpPr>
        <p:sp>
          <p:nvSpPr>
            <p:cNvPr id="33" name="Text Box 7">
              <a:extLst>
                <a:ext uri="{FF2B5EF4-FFF2-40B4-BE49-F238E27FC236}">
                  <a16:creationId xmlns:a16="http://schemas.microsoft.com/office/drawing/2014/main" id="{FB86D6E5-464A-43B2-818A-BF8C4404DDA4}"/>
                </a:ext>
              </a:extLst>
            </p:cNvPr>
            <p:cNvSpPr txBox="1">
              <a:spLocks noChangeArrowheads="1"/>
            </p:cNvSpPr>
            <p:nvPr/>
          </p:nvSpPr>
          <p:spPr bwMode="auto">
            <a:xfrm>
              <a:off x="1108483" y="3223200"/>
              <a:ext cx="1357322" cy="457200"/>
            </a:xfrm>
            <a:prstGeom prst="rect">
              <a:avLst/>
            </a:prstGeom>
            <a:solidFill>
              <a:srgbClr val="FFFF00"/>
            </a:solidFill>
            <a:ln w="9525">
              <a:noFill/>
              <a:miter lim="800000"/>
              <a:headEnd/>
              <a:tailEnd/>
            </a:ln>
            <a:effectLst/>
          </p:spPr>
          <p:txBody>
            <a:bodyPr wrap="square">
              <a:spAutoFit/>
            </a:bodyPr>
            <a:lstStyle/>
            <a:p>
              <a:pPr>
                <a:spcBef>
                  <a:spcPct val="50000"/>
                </a:spcBef>
              </a:pPr>
              <a:r>
                <a:rPr kumimoji="1" lang="zh-CN" altLang="en-US" sz="2400" dirty="0">
                  <a:solidFill>
                    <a:srgbClr val="000000"/>
                  </a:solidFill>
                  <a:latin typeface="华文中宋" pitchFamily="2" charset="-122"/>
                  <a:ea typeface="华文中宋" pitchFamily="2" charset="-122"/>
                </a:rPr>
                <a:t>当</a:t>
              </a:r>
              <a:r>
                <a:rPr kumimoji="1" lang="en-US" altLang="zh-CN" sz="2400" i="1" dirty="0">
                  <a:solidFill>
                    <a:srgbClr val="000000"/>
                  </a:solidFill>
                  <a:latin typeface="Times New Roman" pitchFamily="18" charset="0"/>
                  <a:ea typeface="华文中宋" pitchFamily="2" charset="-122"/>
                </a:rPr>
                <a:t>v</a:t>
              </a:r>
              <a:r>
                <a:rPr kumimoji="1" lang="en-US" altLang="zh-CN" sz="2400" dirty="0">
                  <a:solidFill>
                    <a:srgbClr val="000000"/>
                  </a:solidFill>
                  <a:latin typeface="Times New Roman" pitchFamily="18" charset="0"/>
                  <a:ea typeface="华文中宋" pitchFamily="2" charset="-122"/>
                </a:rPr>
                <a:t>=1</a:t>
              </a:r>
              <a:r>
                <a:rPr kumimoji="1" lang="zh-CN" altLang="en-US" sz="2400" dirty="0">
                  <a:solidFill>
                    <a:srgbClr val="000000"/>
                  </a:solidFill>
                  <a:latin typeface="华文中宋" pitchFamily="2" charset="-122"/>
                  <a:ea typeface="华文中宋" pitchFamily="2" charset="-122"/>
                </a:rPr>
                <a:t>时</a:t>
              </a:r>
            </a:p>
          </p:txBody>
        </p:sp>
        <p:graphicFrame>
          <p:nvGraphicFramePr>
            <p:cNvPr id="34" name="Object 6">
              <a:extLst>
                <a:ext uri="{FF2B5EF4-FFF2-40B4-BE49-F238E27FC236}">
                  <a16:creationId xmlns:a16="http://schemas.microsoft.com/office/drawing/2014/main" id="{25CCC5EB-C178-470F-B826-922C82704561}"/>
                </a:ext>
              </a:extLst>
            </p:cNvPr>
            <p:cNvGraphicFramePr>
              <a:graphicFrameLocks noChangeAspect="1"/>
            </p:cNvGraphicFramePr>
            <p:nvPr>
              <p:extLst>
                <p:ext uri="{D42A27DB-BD31-4B8C-83A1-F6EECF244321}">
                  <p14:modId xmlns:p14="http://schemas.microsoft.com/office/powerpoint/2010/main" val="4228413219"/>
                </p:ext>
              </p:extLst>
            </p:nvPr>
          </p:nvGraphicFramePr>
          <p:xfrm>
            <a:off x="3041650" y="3028655"/>
            <a:ext cx="5380038" cy="919162"/>
          </p:xfrm>
          <a:graphic>
            <a:graphicData uri="http://schemas.openxmlformats.org/presentationml/2006/ole">
              <mc:AlternateContent xmlns:mc="http://schemas.openxmlformats.org/markup-compatibility/2006">
                <mc:Choice xmlns:v="urn:schemas-microsoft-com:vml" Requires="v">
                  <p:oleObj spid="_x0000_s56453" name="Equation" r:id="rId15" imgW="2679480" imgH="457200" progId="Equation.DSMT4">
                    <p:embed/>
                  </p:oleObj>
                </mc:Choice>
                <mc:Fallback>
                  <p:oleObj name="Equation" r:id="rId15" imgW="2679480" imgH="457200" progId="Equation.DSMT4">
                    <p:embed/>
                    <p:pic>
                      <p:nvPicPr>
                        <p:cNvPr id="34" name="Object 6">
                          <a:extLst>
                            <a:ext uri="{FF2B5EF4-FFF2-40B4-BE49-F238E27FC236}">
                              <a16:creationId xmlns:a16="http://schemas.microsoft.com/office/drawing/2014/main" id="{3AB37FDA-DA92-4AE4-922D-7F59CD0D3EE4}"/>
                            </a:ext>
                          </a:extLst>
                        </p:cNvPr>
                        <p:cNvPicPr>
                          <a:picLocks noChangeAspect="1" noChangeArrowheads="1"/>
                        </p:cNvPicPr>
                        <p:nvPr/>
                      </p:nvPicPr>
                      <p:blipFill>
                        <a:blip r:embed="rId16"/>
                        <a:srcRect/>
                        <a:stretch>
                          <a:fillRect/>
                        </a:stretch>
                      </p:blipFill>
                      <p:spPr bwMode="auto">
                        <a:xfrm>
                          <a:off x="3041650" y="3028655"/>
                          <a:ext cx="5380038"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87615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5411</TotalTime>
  <Words>2341</Words>
  <Application>Microsoft Office PowerPoint</Application>
  <PresentationFormat>宽屏</PresentationFormat>
  <Paragraphs>331</Paragraphs>
  <Slides>40</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4" baseType="lpstr">
      <vt:lpstr>等线</vt:lpstr>
      <vt:lpstr>等线 Light</vt:lpstr>
      <vt:lpstr>华文楷体</vt:lpstr>
      <vt:lpstr>华文中宋</vt:lpstr>
      <vt:lpstr>楷体</vt:lpstr>
      <vt:lpstr>宋体</vt:lpstr>
      <vt:lpstr>Microsoft YaHei</vt:lpstr>
      <vt:lpstr>Microsoft YaHei</vt:lpstr>
      <vt:lpstr>Arial</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输入信号和跟踪误差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董 广忠</dc:creator>
  <cp:lastModifiedBy>董 广忠</cp:lastModifiedBy>
  <cp:revision>59</cp:revision>
  <cp:lastPrinted>2021-11-16T02:27:16Z</cp:lastPrinted>
  <dcterms:created xsi:type="dcterms:W3CDTF">2021-10-08T07:13:27Z</dcterms:created>
  <dcterms:modified xsi:type="dcterms:W3CDTF">2022-03-06T13:49:34Z</dcterms:modified>
</cp:coreProperties>
</file>