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11"/>
  </p:notesMasterIdLst>
  <p:handoutMasterIdLst>
    <p:handoutMasterId r:id="rId12"/>
  </p:handoutMasterIdLst>
  <p:sldIdLst>
    <p:sldId id="260" r:id="rId2"/>
    <p:sldId id="301" r:id="rId3"/>
    <p:sldId id="302" r:id="rId4"/>
    <p:sldId id="303" r:id="rId5"/>
    <p:sldId id="304" r:id="rId6"/>
    <p:sldId id="305" r:id="rId7"/>
    <p:sldId id="306" r:id="rId8"/>
    <p:sldId id="307" r:id="rId9"/>
    <p:sldId id="308" r:id="rId10"/>
  </p:sldIdLst>
  <p:sldSz cx="9144000" cy="5148263"/>
  <p:notesSz cx="10234613" cy="7099300"/>
  <p:defaultTextStyle>
    <a:defPPr>
      <a:defRPr lang="zh-CN"/>
    </a:defPPr>
    <a:lvl1pPr algn="ctr" rtl="0" fontAlgn="base">
      <a:spcBef>
        <a:spcPct val="0"/>
      </a:spcBef>
      <a:spcAft>
        <a:spcPct val="0"/>
      </a:spcAft>
      <a:defRPr sz="1200" b="1" kern="1200">
        <a:solidFill>
          <a:schemeClr val="tx1"/>
        </a:solidFill>
        <a:latin typeface="Times New Roman" panose="02020603050405020304" pitchFamily="18" charset="0"/>
        <a:ea typeface="黑体" panose="02010609060101010101" pitchFamily="49" charset="-122"/>
        <a:cs typeface="+mn-cs"/>
      </a:defRPr>
    </a:lvl1pPr>
    <a:lvl2pPr marL="457200" algn="ctr" rtl="0" fontAlgn="base">
      <a:spcBef>
        <a:spcPct val="0"/>
      </a:spcBef>
      <a:spcAft>
        <a:spcPct val="0"/>
      </a:spcAft>
      <a:defRPr sz="1200" b="1" kern="1200">
        <a:solidFill>
          <a:schemeClr val="tx1"/>
        </a:solidFill>
        <a:latin typeface="Times New Roman" panose="02020603050405020304" pitchFamily="18" charset="0"/>
        <a:ea typeface="黑体" panose="02010609060101010101" pitchFamily="49" charset="-122"/>
        <a:cs typeface="+mn-cs"/>
      </a:defRPr>
    </a:lvl2pPr>
    <a:lvl3pPr marL="914400" algn="ctr" rtl="0" fontAlgn="base">
      <a:spcBef>
        <a:spcPct val="0"/>
      </a:spcBef>
      <a:spcAft>
        <a:spcPct val="0"/>
      </a:spcAft>
      <a:defRPr sz="1200" b="1" kern="1200">
        <a:solidFill>
          <a:schemeClr val="tx1"/>
        </a:solidFill>
        <a:latin typeface="Times New Roman" panose="02020603050405020304" pitchFamily="18" charset="0"/>
        <a:ea typeface="黑体" panose="02010609060101010101" pitchFamily="49" charset="-122"/>
        <a:cs typeface="+mn-cs"/>
      </a:defRPr>
    </a:lvl3pPr>
    <a:lvl4pPr marL="1371600" algn="ctr" rtl="0" fontAlgn="base">
      <a:spcBef>
        <a:spcPct val="0"/>
      </a:spcBef>
      <a:spcAft>
        <a:spcPct val="0"/>
      </a:spcAft>
      <a:defRPr sz="1200" b="1" kern="1200">
        <a:solidFill>
          <a:schemeClr val="tx1"/>
        </a:solidFill>
        <a:latin typeface="Times New Roman" panose="02020603050405020304" pitchFamily="18" charset="0"/>
        <a:ea typeface="黑体" panose="02010609060101010101" pitchFamily="49" charset="-122"/>
        <a:cs typeface="+mn-cs"/>
      </a:defRPr>
    </a:lvl4pPr>
    <a:lvl5pPr marL="1828800" algn="ctr" rtl="0" fontAlgn="base">
      <a:spcBef>
        <a:spcPct val="0"/>
      </a:spcBef>
      <a:spcAft>
        <a:spcPct val="0"/>
      </a:spcAft>
      <a:defRPr sz="1200" b="1" kern="1200">
        <a:solidFill>
          <a:schemeClr val="tx1"/>
        </a:solidFill>
        <a:latin typeface="Times New Roman" panose="02020603050405020304" pitchFamily="18" charset="0"/>
        <a:ea typeface="黑体" panose="02010609060101010101" pitchFamily="49" charset="-122"/>
        <a:cs typeface="+mn-cs"/>
      </a:defRPr>
    </a:lvl5pPr>
    <a:lvl6pPr marL="2286000" algn="l" defTabSz="914400" rtl="0" eaLnBrk="1" latinLnBrk="0" hangingPunct="1">
      <a:defRPr sz="1200" b="1" kern="1200">
        <a:solidFill>
          <a:schemeClr val="tx1"/>
        </a:solidFill>
        <a:latin typeface="Times New Roman" panose="02020603050405020304" pitchFamily="18" charset="0"/>
        <a:ea typeface="黑体" panose="02010609060101010101" pitchFamily="49" charset="-122"/>
        <a:cs typeface="+mn-cs"/>
      </a:defRPr>
    </a:lvl6pPr>
    <a:lvl7pPr marL="2743200" algn="l" defTabSz="914400" rtl="0" eaLnBrk="1" latinLnBrk="0" hangingPunct="1">
      <a:defRPr sz="1200" b="1" kern="1200">
        <a:solidFill>
          <a:schemeClr val="tx1"/>
        </a:solidFill>
        <a:latin typeface="Times New Roman" panose="02020603050405020304" pitchFamily="18" charset="0"/>
        <a:ea typeface="黑体" panose="02010609060101010101" pitchFamily="49" charset="-122"/>
        <a:cs typeface="+mn-cs"/>
      </a:defRPr>
    </a:lvl7pPr>
    <a:lvl8pPr marL="3200400" algn="l" defTabSz="914400" rtl="0" eaLnBrk="1" latinLnBrk="0" hangingPunct="1">
      <a:defRPr sz="1200" b="1" kern="1200">
        <a:solidFill>
          <a:schemeClr val="tx1"/>
        </a:solidFill>
        <a:latin typeface="Times New Roman" panose="02020603050405020304" pitchFamily="18" charset="0"/>
        <a:ea typeface="黑体" panose="02010609060101010101" pitchFamily="49" charset="-122"/>
        <a:cs typeface="+mn-cs"/>
      </a:defRPr>
    </a:lvl8pPr>
    <a:lvl9pPr marL="3657600" algn="l" defTabSz="914400" rtl="0" eaLnBrk="1" latinLnBrk="0" hangingPunct="1">
      <a:defRPr sz="1200" b="1" kern="1200">
        <a:solidFill>
          <a:schemeClr val="tx1"/>
        </a:solidFill>
        <a:latin typeface="Times New Roman" panose="02020603050405020304" pitchFamily="18"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1287">
          <p15:clr>
            <a:srgbClr val="A4A3A4"/>
          </p15:clr>
        </p15:guide>
        <p15:guide id="2" orient="horz" pos="568">
          <p15:clr>
            <a:srgbClr val="A4A3A4"/>
          </p15:clr>
        </p15:guide>
        <p15:guide id="3" orient="horz" pos="2949">
          <p15:clr>
            <a:srgbClr val="A4A3A4"/>
          </p15:clr>
        </p15:guide>
        <p15:guide id="4" orient="horz" pos="3199">
          <p15:clr>
            <a:srgbClr val="A4A3A4"/>
          </p15:clr>
        </p15:guide>
        <p15:guide id="5" orient="horz" pos="2079">
          <p15:clr>
            <a:srgbClr val="A4A3A4"/>
          </p15:clr>
        </p15:guide>
        <p15:guide id="6" orient="horz" pos="890">
          <p15:clr>
            <a:srgbClr val="A4A3A4"/>
          </p15:clr>
        </p15:guide>
        <p15:guide id="7" orient="horz" pos="1461">
          <p15:clr>
            <a:srgbClr val="A4A3A4"/>
          </p15:clr>
        </p15:guide>
        <p15:guide id="8" pos="588">
          <p15:clr>
            <a:srgbClr val="A4A3A4"/>
          </p15:clr>
        </p15:guide>
        <p15:guide id="9" pos="1125">
          <p15:clr>
            <a:srgbClr val="A4A3A4"/>
          </p15:clr>
        </p15:guide>
        <p15:guide id="10" pos="2817">
          <p15:clr>
            <a:srgbClr val="A4A3A4"/>
          </p15:clr>
        </p15:guide>
        <p15:guide id="11" pos="5512">
          <p15:clr>
            <a:srgbClr val="A4A3A4"/>
          </p15:clr>
        </p15:guide>
        <p15:guide id="12" pos="3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6699FF"/>
    <a:srgbClr val="FF9933"/>
    <a:srgbClr val="DDDDDD"/>
    <a:srgbClr val="FFFF99"/>
    <a:srgbClr val="003366"/>
    <a:srgbClr val="C0C0C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07" autoAdjust="0"/>
    <p:restoredTop sz="94545" autoAdjust="0"/>
  </p:normalViewPr>
  <p:slideViewPr>
    <p:cSldViewPr snapToGrid="0">
      <p:cViewPr varScale="1">
        <p:scale>
          <a:sx n="112" d="100"/>
          <a:sy n="112" d="100"/>
        </p:scale>
        <p:origin x="989" y="72"/>
      </p:cViewPr>
      <p:guideLst>
        <p:guide orient="horz" pos="1287"/>
        <p:guide orient="horz" pos="568"/>
        <p:guide orient="horz" pos="2949"/>
        <p:guide orient="horz" pos="3199"/>
        <p:guide orient="horz" pos="2079"/>
        <p:guide orient="horz" pos="890"/>
        <p:guide orient="horz" pos="1461"/>
        <p:guide pos="588"/>
        <p:guide pos="1125"/>
        <p:guide pos="2817"/>
        <p:guide pos="5512"/>
        <p:guide pos="3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6226" name="Rectangle 2">
            <a:extLst>
              <a:ext uri="{FF2B5EF4-FFF2-40B4-BE49-F238E27FC236}">
                <a16:creationId xmlns:a16="http://schemas.microsoft.com/office/drawing/2014/main" id="{B354D9FB-C825-A5B8-B22E-D85FE5F99A80}"/>
              </a:ext>
            </a:extLst>
          </p:cNvPr>
          <p:cNvSpPr>
            <a:spLocks noGrp="1" noChangeArrowheads="1"/>
          </p:cNvSpPr>
          <p:nvPr>
            <p:ph type="hdr" sz="quarter"/>
          </p:nvPr>
        </p:nvSpPr>
        <p:spPr bwMode="auto">
          <a:xfrm>
            <a:off x="0" y="0"/>
            <a:ext cx="4435475" cy="355600"/>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algn="l" defTabSz="990600">
              <a:defRPr sz="1300" b="0">
                <a:effectLst/>
                <a:latin typeface="Arial" charset="0"/>
                <a:ea typeface="宋体" pitchFamily="2" charset="-122"/>
              </a:defRPr>
            </a:lvl1pPr>
          </a:lstStyle>
          <a:p>
            <a:pPr>
              <a:defRPr/>
            </a:pPr>
            <a:endParaRPr lang="en-US" altLang="zh-CN"/>
          </a:p>
        </p:txBody>
      </p:sp>
      <p:sp>
        <p:nvSpPr>
          <p:cNvPr id="436227" name="Rectangle 3">
            <a:extLst>
              <a:ext uri="{FF2B5EF4-FFF2-40B4-BE49-F238E27FC236}">
                <a16:creationId xmlns:a16="http://schemas.microsoft.com/office/drawing/2014/main" id="{348B38C5-78AD-F6DD-F8F4-4399B885AD8F}"/>
              </a:ext>
            </a:extLst>
          </p:cNvPr>
          <p:cNvSpPr>
            <a:spLocks noGrp="1" noChangeArrowheads="1"/>
          </p:cNvSpPr>
          <p:nvPr>
            <p:ph type="dt" sz="quarter" idx="1"/>
          </p:nvPr>
        </p:nvSpPr>
        <p:spPr bwMode="auto">
          <a:xfrm>
            <a:off x="5797550" y="0"/>
            <a:ext cx="4435475" cy="355600"/>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algn="r" defTabSz="990600">
              <a:defRPr sz="1300" b="0">
                <a:effectLst/>
                <a:latin typeface="Arial" charset="0"/>
                <a:ea typeface="宋体" pitchFamily="2" charset="-122"/>
              </a:defRPr>
            </a:lvl1pPr>
          </a:lstStyle>
          <a:p>
            <a:pPr>
              <a:defRPr/>
            </a:pPr>
            <a:endParaRPr lang="en-US" altLang="zh-CN"/>
          </a:p>
        </p:txBody>
      </p:sp>
      <p:sp>
        <p:nvSpPr>
          <p:cNvPr id="436228" name="Rectangle 4">
            <a:extLst>
              <a:ext uri="{FF2B5EF4-FFF2-40B4-BE49-F238E27FC236}">
                <a16:creationId xmlns:a16="http://schemas.microsoft.com/office/drawing/2014/main" id="{6241CB92-E938-94A1-0B5C-AE8F1B8FBC1C}"/>
              </a:ext>
            </a:extLst>
          </p:cNvPr>
          <p:cNvSpPr>
            <a:spLocks noGrp="1" noChangeArrowheads="1"/>
          </p:cNvSpPr>
          <p:nvPr>
            <p:ph type="ftr" sz="quarter" idx="2"/>
          </p:nvPr>
        </p:nvSpPr>
        <p:spPr bwMode="auto">
          <a:xfrm>
            <a:off x="0" y="6742113"/>
            <a:ext cx="4435475" cy="355600"/>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algn="l" defTabSz="990600">
              <a:defRPr sz="1300" b="0">
                <a:effectLst/>
                <a:latin typeface="Arial" charset="0"/>
                <a:ea typeface="宋体" pitchFamily="2" charset="-122"/>
              </a:defRPr>
            </a:lvl1pPr>
          </a:lstStyle>
          <a:p>
            <a:pPr>
              <a:defRPr/>
            </a:pPr>
            <a:endParaRPr lang="en-US" altLang="zh-CN"/>
          </a:p>
        </p:txBody>
      </p:sp>
      <p:sp>
        <p:nvSpPr>
          <p:cNvPr id="436229" name="Rectangle 5">
            <a:extLst>
              <a:ext uri="{FF2B5EF4-FFF2-40B4-BE49-F238E27FC236}">
                <a16:creationId xmlns:a16="http://schemas.microsoft.com/office/drawing/2014/main" id="{57FE7E50-CC65-1FED-39DF-196ECAADE006}"/>
              </a:ext>
            </a:extLst>
          </p:cNvPr>
          <p:cNvSpPr>
            <a:spLocks noGrp="1" noChangeArrowheads="1"/>
          </p:cNvSpPr>
          <p:nvPr>
            <p:ph type="sldNum" sz="quarter" idx="3"/>
          </p:nvPr>
        </p:nvSpPr>
        <p:spPr bwMode="auto">
          <a:xfrm>
            <a:off x="5797550" y="6742113"/>
            <a:ext cx="4435475" cy="355600"/>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algn="r" defTabSz="990600">
              <a:defRPr sz="1300" b="0">
                <a:latin typeface="Arial" panose="020B0604020202020204" pitchFamily="34" charset="0"/>
                <a:ea typeface="宋体" panose="02010600030101010101" pitchFamily="2" charset="-122"/>
              </a:defRPr>
            </a:lvl1pPr>
          </a:lstStyle>
          <a:p>
            <a:fld id="{AD5A2006-B991-405F-8517-656FABF5A15E}" type="slidenum">
              <a:rPr lang="en-US" altLang="zh-CN"/>
              <a:pPr/>
              <a:t>‹#›</a:t>
            </a:fld>
            <a:endParaRPr lang="en-US" altLang="zh-CN"/>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032746DA-5217-A8C8-4C1C-7B29D85A40E8}"/>
              </a:ext>
            </a:extLst>
          </p:cNvPr>
          <p:cNvSpPr>
            <a:spLocks noGrp="1" noChangeArrowheads="1"/>
          </p:cNvSpPr>
          <p:nvPr>
            <p:ph type="hdr" sz="quarter"/>
          </p:nvPr>
        </p:nvSpPr>
        <p:spPr bwMode="auto">
          <a:xfrm>
            <a:off x="0" y="0"/>
            <a:ext cx="4435475" cy="355600"/>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algn="l" defTabSz="990600">
              <a:defRPr sz="1300" b="0">
                <a:effectLst/>
                <a:latin typeface="Arial" charset="0"/>
                <a:ea typeface="宋体" pitchFamily="2" charset="-122"/>
              </a:defRPr>
            </a:lvl1pPr>
          </a:lstStyle>
          <a:p>
            <a:pPr>
              <a:defRPr/>
            </a:pPr>
            <a:endParaRPr lang="en-US" altLang="zh-CN"/>
          </a:p>
        </p:txBody>
      </p:sp>
      <p:sp>
        <p:nvSpPr>
          <p:cNvPr id="6147" name="Rectangle 3">
            <a:extLst>
              <a:ext uri="{FF2B5EF4-FFF2-40B4-BE49-F238E27FC236}">
                <a16:creationId xmlns:a16="http://schemas.microsoft.com/office/drawing/2014/main" id="{FEBB347A-8D3E-F3E0-F5AA-39FFA1357507}"/>
              </a:ext>
            </a:extLst>
          </p:cNvPr>
          <p:cNvSpPr>
            <a:spLocks noGrp="1" noChangeArrowheads="1"/>
          </p:cNvSpPr>
          <p:nvPr>
            <p:ph type="dt" idx="1"/>
          </p:nvPr>
        </p:nvSpPr>
        <p:spPr bwMode="auto">
          <a:xfrm>
            <a:off x="5797550" y="0"/>
            <a:ext cx="4435475" cy="355600"/>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algn="r" defTabSz="990600">
              <a:defRPr sz="1300" b="0">
                <a:effectLst/>
                <a:latin typeface="Arial" charset="0"/>
                <a:ea typeface="宋体" pitchFamily="2" charset="-122"/>
              </a:defRPr>
            </a:lvl1pPr>
          </a:lstStyle>
          <a:p>
            <a:pPr>
              <a:defRPr/>
            </a:pPr>
            <a:endParaRPr lang="en-US" altLang="zh-CN"/>
          </a:p>
        </p:txBody>
      </p:sp>
      <p:sp>
        <p:nvSpPr>
          <p:cNvPr id="12292" name="Rectangle 4">
            <a:extLst>
              <a:ext uri="{FF2B5EF4-FFF2-40B4-BE49-F238E27FC236}">
                <a16:creationId xmlns:a16="http://schemas.microsoft.com/office/drawing/2014/main" id="{B7B159C4-7974-4444-05DB-D4716184EE64}"/>
              </a:ext>
            </a:extLst>
          </p:cNvPr>
          <p:cNvSpPr>
            <a:spLocks noGrp="1" noRot="1" noChangeAspect="1" noChangeArrowheads="1" noTextEdit="1"/>
          </p:cNvSpPr>
          <p:nvPr>
            <p:ph type="sldImg" idx="2"/>
          </p:nvPr>
        </p:nvSpPr>
        <p:spPr bwMode="auto">
          <a:xfrm>
            <a:off x="2752725" y="531813"/>
            <a:ext cx="4727575" cy="26622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7FFA962B-3F4F-0791-C9DC-3DA176BDF7EB}"/>
              </a:ext>
            </a:extLst>
          </p:cNvPr>
          <p:cNvSpPr>
            <a:spLocks noGrp="1" noChangeArrowheads="1"/>
          </p:cNvSpPr>
          <p:nvPr>
            <p:ph type="body" sz="quarter" idx="3"/>
          </p:nvPr>
        </p:nvSpPr>
        <p:spPr bwMode="auto">
          <a:xfrm>
            <a:off x="1023938" y="3371850"/>
            <a:ext cx="8186737" cy="3195638"/>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150" name="Rectangle 6">
            <a:extLst>
              <a:ext uri="{FF2B5EF4-FFF2-40B4-BE49-F238E27FC236}">
                <a16:creationId xmlns:a16="http://schemas.microsoft.com/office/drawing/2014/main" id="{57FA5D88-B1B4-0A4C-0D1A-168FD098B19C}"/>
              </a:ext>
            </a:extLst>
          </p:cNvPr>
          <p:cNvSpPr>
            <a:spLocks noGrp="1" noChangeArrowheads="1"/>
          </p:cNvSpPr>
          <p:nvPr>
            <p:ph type="ftr" sz="quarter" idx="4"/>
          </p:nvPr>
        </p:nvSpPr>
        <p:spPr bwMode="auto">
          <a:xfrm>
            <a:off x="0" y="6742113"/>
            <a:ext cx="4435475" cy="355600"/>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algn="l" defTabSz="990600">
              <a:defRPr sz="1300" b="0">
                <a:effectLst/>
                <a:latin typeface="Arial" charset="0"/>
                <a:ea typeface="宋体" pitchFamily="2" charset="-122"/>
              </a:defRPr>
            </a:lvl1pPr>
          </a:lstStyle>
          <a:p>
            <a:pPr>
              <a:defRPr/>
            </a:pPr>
            <a:endParaRPr lang="en-US" altLang="zh-CN"/>
          </a:p>
        </p:txBody>
      </p:sp>
      <p:sp>
        <p:nvSpPr>
          <p:cNvPr id="6151" name="Rectangle 7">
            <a:extLst>
              <a:ext uri="{FF2B5EF4-FFF2-40B4-BE49-F238E27FC236}">
                <a16:creationId xmlns:a16="http://schemas.microsoft.com/office/drawing/2014/main" id="{14F819D5-DB0E-0252-E7F0-4235F2CFC034}"/>
              </a:ext>
            </a:extLst>
          </p:cNvPr>
          <p:cNvSpPr>
            <a:spLocks noGrp="1" noChangeArrowheads="1"/>
          </p:cNvSpPr>
          <p:nvPr>
            <p:ph type="sldNum" sz="quarter" idx="5"/>
          </p:nvPr>
        </p:nvSpPr>
        <p:spPr bwMode="auto">
          <a:xfrm>
            <a:off x="5797550" y="6742113"/>
            <a:ext cx="4435475" cy="355600"/>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algn="r" defTabSz="990600">
              <a:defRPr sz="1300" b="0">
                <a:latin typeface="Arial" panose="020B0604020202020204" pitchFamily="34" charset="0"/>
                <a:ea typeface="宋体" panose="02010600030101010101" pitchFamily="2" charset="-122"/>
              </a:defRPr>
            </a:lvl1pPr>
          </a:lstStyle>
          <a:p>
            <a:fld id="{66E57E05-3FE8-42DE-8629-1338818C5643}" type="slidenum">
              <a:rPr lang="en-US" altLang="zh-CN"/>
              <a:pPr/>
              <a:t>‹#›</a:t>
            </a:fld>
            <a:endParaRPr lang="en-US" altLang="zh-CN"/>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DF493EA-78A3-B966-0077-0ACDAC23D10F}"/>
              </a:ext>
            </a:extLst>
          </p:cNvPr>
          <p:cNvSpPr>
            <a:spLocks noChangeArrowheads="1"/>
          </p:cNvSpPr>
          <p:nvPr/>
        </p:nvSpPr>
        <p:spPr bwMode="gray">
          <a:xfrm>
            <a:off x="1143000" y="2344738"/>
            <a:ext cx="8001000" cy="738187"/>
          </a:xfrm>
          <a:prstGeom prst="rect">
            <a:avLst/>
          </a:prstGeom>
          <a:gradFill rotWithShape="1">
            <a:gsLst>
              <a:gs pos="0">
                <a:schemeClr val="tx1"/>
              </a:gs>
              <a:gs pos="100000">
                <a:schemeClr val="tx1">
                  <a:gamma/>
                  <a:shade val="46275"/>
                  <a:invGamma/>
                </a:schemeClr>
              </a:gs>
            </a:gsLst>
            <a:lin ang="5400000" scaled="1"/>
          </a:gradFill>
          <a:ln w="9525">
            <a:noFill/>
            <a:miter lim="800000"/>
            <a:headEnd/>
            <a:tailEnd/>
          </a:ln>
        </p:spPr>
        <p:txBody>
          <a:bodyPr wrap="none" anchor="ctr"/>
          <a:lstStyle/>
          <a:p>
            <a:pPr algn="l">
              <a:spcBef>
                <a:spcPct val="20000"/>
              </a:spcBef>
              <a:buClr>
                <a:srgbClr val="FB0D13"/>
              </a:buClr>
              <a:buSzPct val="145000"/>
              <a:buFont typeface="Wingdings" pitchFamily="2" charset="2"/>
              <a:buNone/>
              <a:defRPr/>
            </a:pPr>
            <a:endParaRPr lang="zh-CN" altLang="en-US" sz="2400" b="0">
              <a:solidFill>
                <a:srgbClr val="FD450B"/>
              </a:solidFill>
              <a:latin typeface="方正舒体" pitchFamily="2" charset="-122"/>
              <a:ea typeface="方正舒体" pitchFamily="2" charset="-122"/>
            </a:endParaRPr>
          </a:p>
        </p:txBody>
      </p:sp>
      <p:sp>
        <p:nvSpPr>
          <p:cNvPr id="3" name="Rectangle 3">
            <a:extLst>
              <a:ext uri="{FF2B5EF4-FFF2-40B4-BE49-F238E27FC236}">
                <a16:creationId xmlns:a16="http://schemas.microsoft.com/office/drawing/2014/main" id="{DCADEFCC-06E3-32F9-27C3-8F3B4CFA0413}"/>
              </a:ext>
            </a:extLst>
          </p:cNvPr>
          <p:cNvSpPr>
            <a:spLocks noChangeArrowheads="1"/>
          </p:cNvSpPr>
          <p:nvPr/>
        </p:nvSpPr>
        <p:spPr bwMode="gray">
          <a:xfrm>
            <a:off x="0" y="2344738"/>
            <a:ext cx="9144000" cy="114300"/>
          </a:xfrm>
          <a:prstGeom prst="rect">
            <a:avLst/>
          </a:prstGeom>
          <a:solidFill>
            <a:schemeClr val="tx1"/>
          </a:solidFill>
          <a:ln w="9525">
            <a:noFill/>
            <a:miter lim="800000"/>
            <a:headEnd/>
            <a:tailEnd/>
          </a:ln>
          <a:effectLst/>
        </p:spPr>
        <p:txBody>
          <a:bodyPr wrap="none" anchor="ctr"/>
          <a:lstStyle/>
          <a:p>
            <a:pPr algn="l">
              <a:spcBef>
                <a:spcPct val="20000"/>
              </a:spcBef>
              <a:buClr>
                <a:srgbClr val="FB0D13"/>
              </a:buClr>
              <a:buSzPct val="145000"/>
              <a:buFont typeface="Wingdings" pitchFamily="2" charset="2"/>
              <a:buNone/>
              <a:defRPr/>
            </a:pPr>
            <a:endParaRPr lang="zh-CN" altLang="en-US" sz="2400" b="0">
              <a:solidFill>
                <a:srgbClr val="FD450B"/>
              </a:solidFill>
              <a:latin typeface="方正舒体" pitchFamily="2" charset="-122"/>
              <a:ea typeface="方正舒体" pitchFamily="2" charset="-122"/>
            </a:endParaRPr>
          </a:p>
        </p:txBody>
      </p:sp>
      <p:sp>
        <p:nvSpPr>
          <p:cNvPr id="4" name="Rectangle 8">
            <a:extLst>
              <a:ext uri="{FF2B5EF4-FFF2-40B4-BE49-F238E27FC236}">
                <a16:creationId xmlns:a16="http://schemas.microsoft.com/office/drawing/2014/main" id="{AAE48406-AB56-5173-BCE7-FA9DE19B2886}"/>
              </a:ext>
            </a:extLst>
          </p:cNvPr>
          <p:cNvSpPr>
            <a:spLocks noChangeArrowheads="1"/>
          </p:cNvSpPr>
          <p:nvPr userDrawn="1"/>
        </p:nvSpPr>
        <p:spPr bwMode="auto">
          <a:xfrm>
            <a:off x="146050" y="4425950"/>
            <a:ext cx="3438525" cy="722313"/>
          </a:xfrm>
          <a:prstGeom prst="rect">
            <a:avLst/>
          </a:prstGeom>
          <a:solidFill>
            <a:schemeClr val="bg1"/>
          </a:solidFill>
          <a:ln w="9525">
            <a:no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黑体" pitchFamily="2" charset="-122"/>
            </a:endParaRPr>
          </a:p>
        </p:txBody>
      </p:sp>
      <p:sp>
        <p:nvSpPr>
          <p:cNvPr id="5" name="Rectangle 18">
            <a:extLst>
              <a:ext uri="{FF2B5EF4-FFF2-40B4-BE49-F238E27FC236}">
                <a16:creationId xmlns:a16="http://schemas.microsoft.com/office/drawing/2014/main" id="{43CC8848-3865-1366-2F56-4148B95D8E7C}"/>
              </a:ext>
            </a:extLst>
          </p:cNvPr>
          <p:cNvSpPr>
            <a:spLocks noChangeArrowheads="1"/>
          </p:cNvSpPr>
          <p:nvPr userDrawn="1"/>
        </p:nvSpPr>
        <p:spPr bwMode="auto">
          <a:xfrm>
            <a:off x="3186113" y="4537075"/>
            <a:ext cx="698500" cy="523875"/>
          </a:xfrm>
          <a:prstGeom prst="rect">
            <a:avLst/>
          </a:prstGeom>
          <a:solidFill>
            <a:schemeClr val="bg1"/>
          </a:solidFill>
          <a:ln w="9525" algn="ctr">
            <a:no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黑体" pitchFamily="2" charset="-122"/>
            </a:endParaRPr>
          </a:p>
        </p:txBody>
      </p:sp>
      <p:pic>
        <p:nvPicPr>
          <p:cNvPr id="6" name="Picture 21" descr="蓝色">
            <a:extLst>
              <a:ext uri="{FF2B5EF4-FFF2-40B4-BE49-F238E27FC236}">
                <a16:creationId xmlns:a16="http://schemas.microsoft.com/office/drawing/2014/main" id="{FBE64182-1A52-A9A4-7A19-E388AB44F7CC}"/>
              </a:ext>
            </a:extLst>
          </p:cNvPr>
          <p:cNvPicPr>
            <a:picLocks noChangeAspect="1" noChangeArrowheads="1"/>
          </p:cNvPicPr>
          <p:nvPr userDrawn="1"/>
        </p:nvPicPr>
        <p:blipFill>
          <a:blip r:embed="rId2"/>
          <a:srcRect r="70198"/>
          <a:stretch>
            <a:fillRect/>
          </a:stretch>
        </p:blipFill>
        <p:spPr bwMode="auto">
          <a:xfrm>
            <a:off x="496888" y="3708400"/>
            <a:ext cx="466725" cy="438150"/>
          </a:xfrm>
          <a:prstGeom prst="rect">
            <a:avLst/>
          </a:prstGeom>
          <a:noFill/>
          <a:effectLst>
            <a:outerShdw dist="17961" dir="2700000" algn="ctr" rotWithShape="0">
              <a:schemeClr val="bg2"/>
            </a:outerShdw>
          </a:effectLst>
        </p:spPr>
      </p:pic>
      <p:sp>
        <p:nvSpPr>
          <p:cNvPr id="7" name="Text Box 22">
            <a:extLst>
              <a:ext uri="{FF2B5EF4-FFF2-40B4-BE49-F238E27FC236}">
                <a16:creationId xmlns:a16="http://schemas.microsoft.com/office/drawing/2014/main" id="{5067B941-C08D-98C0-E782-6B95B21D0A30}"/>
              </a:ext>
            </a:extLst>
          </p:cNvPr>
          <p:cNvSpPr txBox="1">
            <a:spLocks noChangeArrowheads="1"/>
          </p:cNvSpPr>
          <p:nvPr userDrawn="1"/>
        </p:nvSpPr>
        <p:spPr bwMode="auto">
          <a:xfrm>
            <a:off x="914400" y="3922713"/>
            <a:ext cx="2101850" cy="214312"/>
          </a:xfrm>
          <a:prstGeom prst="rect">
            <a:avLst/>
          </a:prstGeom>
          <a:noFill/>
          <a:ln w="9525">
            <a:noFill/>
            <a:miter lim="800000"/>
            <a:headEnd/>
            <a:tailEnd/>
          </a:ln>
          <a:effectLst/>
        </p:spPr>
        <p:txBody>
          <a:bodyPr>
            <a:spAutoFit/>
          </a:bodyPr>
          <a:lstStyle/>
          <a:p>
            <a:pPr algn="l">
              <a:spcBef>
                <a:spcPct val="50000"/>
              </a:spcBef>
              <a:defRPr/>
            </a:pPr>
            <a:r>
              <a:rPr lang="en-US" altLang="zh-CN" sz="800">
                <a:solidFill>
                  <a:srgbClr val="3366CC"/>
                </a:solidFill>
                <a:effectLst>
                  <a:outerShdw blurRad="38100" dist="38100" dir="2700000" algn="tl">
                    <a:srgbClr val="C0C0C0"/>
                  </a:outerShdw>
                </a:effectLst>
                <a:latin typeface="Arial" charset="0"/>
                <a:ea typeface="宋体" pitchFamily="2" charset="-122"/>
              </a:rPr>
              <a:t>XI’AN JIAOTONG UNIVERSITY</a:t>
            </a:r>
          </a:p>
        </p:txBody>
      </p:sp>
      <p:pic>
        <p:nvPicPr>
          <p:cNvPr id="8" name="Picture 23">
            <a:extLst>
              <a:ext uri="{FF2B5EF4-FFF2-40B4-BE49-F238E27FC236}">
                <a16:creationId xmlns:a16="http://schemas.microsoft.com/office/drawing/2014/main" id="{00B9C708-4987-A38A-8F44-B6F5A63C8F5A}"/>
              </a:ext>
            </a:extLst>
          </p:cNvPr>
          <p:cNvPicPr>
            <a:picLocks noChangeAspect="1" noChangeArrowheads="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8950" y="4276725"/>
            <a:ext cx="441325"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24">
            <a:extLst>
              <a:ext uri="{FF2B5EF4-FFF2-40B4-BE49-F238E27FC236}">
                <a16:creationId xmlns:a16="http://schemas.microsoft.com/office/drawing/2014/main" id="{1EA57ABE-63B7-C671-621C-1F7F79787111}"/>
              </a:ext>
            </a:extLst>
          </p:cNvPr>
          <p:cNvSpPr txBox="1">
            <a:spLocks noChangeArrowheads="1"/>
          </p:cNvSpPr>
          <p:nvPr userDrawn="1"/>
        </p:nvSpPr>
        <p:spPr bwMode="auto">
          <a:xfrm>
            <a:off x="925513" y="3708400"/>
            <a:ext cx="1404937" cy="274638"/>
          </a:xfrm>
          <a:prstGeom prst="rect">
            <a:avLst/>
          </a:prstGeom>
          <a:noFill/>
          <a:ln w="9525">
            <a:noFill/>
            <a:miter lim="800000"/>
            <a:headEnd/>
            <a:tailEnd/>
          </a:ln>
          <a:effectLst/>
        </p:spPr>
        <p:txBody>
          <a:bodyPr>
            <a:spAutoFit/>
          </a:bodyPr>
          <a:lstStyle/>
          <a:p>
            <a:pPr algn="l">
              <a:spcBef>
                <a:spcPct val="50000"/>
              </a:spcBef>
              <a:defRPr/>
            </a:pPr>
            <a:r>
              <a:rPr lang="zh-CN" altLang="en-US">
                <a:effectLst>
                  <a:outerShdw blurRad="38100" dist="38100" dir="2700000" algn="tl">
                    <a:srgbClr val="C0C0C0"/>
                  </a:outerShdw>
                </a:effectLst>
                <a:latin typeface="华文中宋" pitchFamily="2" charset="-122"/>
                <a:ea typeface="华文中宋" pitchFamily="2" charset="-122"/>
              </a:rPr>
              <a:t>西安交通大学</a:t>
            </a:r>
          </a:p>
        </p:txBody>
      </p:sp>
      <p:sp>
        <p:nvSpPr>
          <p:cNvPr id="10" name="Text Box 25">
            <a:extLst>
              <a:ext uri="{FF2B5EF4-FFF2-40B4-BE49-F238E27FC236}">
                <a16:creationId xmlns:a16="http://schemas.microsoft.com/office/drawing/2014/main" id="{CE37D164-8135-45F6-B806-7A553659B59F}"/>
              </a:ext>
            </a:extLst>
          </p:cNvPr>
          <p:cNvSpPr txBox="1">
            <a:spLocks noChangeArrowheads="1"/>
          </p:cNvSpPr>
          <p:nvPr userDrawn="1"/>
        </p:nvSpPr>
        <p:spPr bwMode="auto">
          <a:xfrm>
            <a:off x="903288" y="4438650"/>
            <a:ext cx="3284537" cy="336550"/>
          </a:xfrm>
          <a:prstGeom prst="rect">
            <a:avLst/>
          </a:prstGeom>
          <a:noFill/>
          <a:ln w="9525" algn="ctr">
            <a:noFill/>
            <a:miter lim="800000"/>
            <a:headEnd/>
            <a:tailEnd/>
          </a:ln>
          <a:effectLst/>
        </p:spPr>
        <p:txBody>
          <a:bodyPr>
            <a:spAutoFit/>
          </a:bodyPr>
          <a:lstStyle/>
          <a:p>
            <a:pPr algn="l">
              <a:spcBef>
                <a:spcPct val="50000"/>
              </a:spcBef>
              <a:defRPr/>
            </a:pPr>
            <a:r>
              <a:rPr lang="en-US" altLang="ko-KR" sz="800">
                <a:solidFill>
                  <a:srgbClr val="3366CC"/>
                </a:solidFill>
                <a:effectLst>
                  <a:outerShdw blurRad="38100" dist="38100" dir="2700000" algn="tl">
                    <a:srgbClr val="C0C0C0"/>
                  </a:outerShdw>
                </a:effectLst>
                <a:latin typeface="Arial" charset="0"/>
                <a:ea typeface="宋体" pitchFamily="2" charset="-122"/>
              </a:rPr>
              <a:t>KEY LABORATORY OF THERMO-FLUID SCIENCE </a:t>
            </a:r>
            <a:r>
              <a:rPr lang="en-US" altLang="zh-CN" sz="800">
                <a:solidFill>
                  <a:srgbClr val="3366CC"/>
                </a:solidFill>
                <a:effectLst>
                  <a:outerShdw blurRad="38100" dist="38100" dir="2700000" algn="tl">
                    <a:srgbClr val="C0C0C0"/>
                  </a:outerShdw>
                </a:effectLst>
                <a:latin typeface="Arial" charset="0"/>
                <a:ea typeface="宋体" pitchFamily="2" charset="-122"/>
              </a:rPr>
              <a:t>&amp;</a:t>
            </a:r>
            <a:r>
              <a:rPr lang="en-US" altLang="ko-KR" sz="800">
                <a:solidFill>
                  <a:srgbClr val="3366CC"/>
                </a:solidFill>
                <a:effectLst>
                  <a:outerShdw blurRad="38100" dist="38100" dir="2700000" algn="tl">
                    <a:srgbClr val="C0C0C0"/>
                  </a:outerShdw>
                </a:effectLst>
                <a:latin typeface="Arial" charset="0"/>
                <a:ea typeface="宋体" pitchFamily="2" charset="-122"/>
              </a:rPr>
              <a:t> ENGINEERING</a:t>
            </a:r>
            <a:r>
              <a:rPr lang="en-US" altLang="zh-CN" sz="800">
                <a:solidFill>
                  <a:srgbClr val="3366CC"/>
                </a:solidFill>
                <a:effectLst>
                  <a:outerShdw blurRad="38100" dist="38100" dir="2700000" algn="tl">
                    <a:srgbClr val="C0C0C0"/>
                  </a:outerShdw>
                </a:effectLst>
                <a:latin typeface="Arial" charset="0"/>
                <a:ea typeface="宋体" pitchFamily="2" charset="-122"/>
              </a:rPr>
              <a:t>, MINISTRY OF EDUCATION </a:t>
            </a:r>
          </a:p>
        </p:txBody>
      </p:sp>
      <p:sp>
        <p:nvSpPr>
          <p:cNvPr id="11" name="Text Box 26">
            <a:extLst>
              <a:ext uri="{FF2B5EF4-FFF2-40B4-BE49-F238E27FC236}">
                <a16:creationId xmlns:a16="http://schemas.microsoft.com/office/drawing/2014/main" id="{16881DE9-FDE0-D5E9-9057-4550D5A5AEC7}"/>
              </a:ext>
            </a:extLst>
          </p:cNvPr>
          <p:cNvSpPr txBox="1">
            <a:spLocks noChangeArrowheads="1"/>
          </p:cNvSpPr>
          <p:nvPr userDrawn="1"/>
        </p:nvSpPr>
        <p:spPr bwMode="auto">
          <a:xfrm>
            <a:off x="892175" y="4224338"/>
            <a:ext cx="3276600" cy="274637"/>
          </a:xfrm>
          <a:prstGeom prst="rect">
            <a:avLst/>
          </a:prstGeom>
          <a:noFill/>
          <a:ln w="9525" algn="ctr">
            <a:noFill/>
            <a:miter lim="800000"/>
            <a:headEnd/>
            <a:tailEnd/>
          </a:ln>
          <a:effectLst/>
        </p:spPr>
        <p:txBody>
          <a:bodyPr>
            <a:spAutoFit/>
          </a:bodyPr>
          <a:lstStyle/>
          <a:p>
            <a:pPr algn="l">
              <a:spcBef>
                <a:spcPct val="50000"/>
              </a:spcBef>
              <a:defRPr/>
            </a:pPr>
            <a:r>
              <a:rPr lang="zh-CN" altLang="en-US">
                <a:effectLst>
                  <a:outerShdw blurRad="38100" dist="38100" dir="2700000" algn="tl">
                    <a:srgbClr val="C0C0C0"/>
                  </a:outerShdw>
                </a:effectLst>
                <a:latin typeface="华文中宋" pitchFamily="2" charset="-122"/>
                <a:ea typeface="华文中宋" pitchFamily="2" charset="-122"/>
              </a:rPr>
              <a:t>热流科学与工程教育部重点实验室 </a:t>
            </a:r>
          </a:p>
        </p:txBody>
      </p:sp>
      <p:sp>
        <p:nvSpPr>
          <p:cNvPr id="12" name="Rectangle 6">
            <a:extLst>
              <a:ext uri="{FF2B5EF4-FFF2-40B4-BE49-F238E27FC236}">
                <a16:creationId xmlns:a16="http://schemas.microsoft.com/office/drawing/2014/main" id="{AA0BD14A-26F1-4405-7BB0-E524F7FB59CC}"/>
              </a:ext>
            </a:extLst>
          </p:cNvPr>
          <p:cNvSpPr>
            <a:spLocks noGrp="1" noChangeArrowheads="1"/>
          </p:cNvSpPr>
          <p:nvPr>
            <p:ph type="sldNum" sz="quarter" idx="10"/>
          </p:nvPr>
        </p:nvSpPr>
        <p:spPr bwMode="gray">
          <a:xfrm>
            <a:off x="1627188" y="4832350"/>
            <a:ext cx="2133600" cy="127000"/>
          </a:xfrm>
        </p:spPr>
        <p:txBody>
          <a:bodyPr/>
          <a:lstStyle>
            <a:lvl1pPr>
              <a:defRPr sz="1200">
                <a:solidFill>
                  <a:schemeClr val="tx1"/>
                </a:solidFill>
                <a:effectLst/>
                <a:latin typeface="Arial" panose="020B0604020202020204" pitchFamily="34" charset="0"/>
              </a:defRPr>
            </a:lvl1pPr>
          </a:lstStyle>
          <a:p>
            <a:fld id="{7A612ACB-3B3D-4CE7-A836-0B89D1EDBFAF}" type="slidenum">
              <a:rPr lang="en-US" altLang="zh-CN"/>
              <a:pPr/>
              <a:t>‹#›</a:t>
            </a:fld>
            <a:endParaRPr lang="en-US" altLang="zh-CN"/>
          </a:p>
        </p:txBody>
      </p:sp>
    </p:spTree>
    <p:extLst>
      <p:ext uri="{BB962C8B-B14F-4D97-AF65-F5344CB8AC3E}">
        <p14:creationId xmlns:p14="http://schemas.microsoft.com/office/powerpoint/2010/main" val="423674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竖排文字占位符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9">
            <a:extLst>
              <a:ext uri="{FF2B5EF4-FFF2-40B4-BE49-F238E27FC236}">
                <a16:creationId xmlns:a16="http://schemas.microsoft.com/office/drawing/2014/main" id="{9C19CDC8-E654-113C-B300-6BD3452CCFBD}"/>
              </a:ext>
            </a:extLst>
          </p:cNvPr>
          <p:cNvSpPr>
            <a:spLocks noGrp="1" noChangeArrowheads="1"/>
          </p:cNvSpPr>
          <p:nvPr>
            <p:ph type="sldNum" sz="quarter" idx="10"/>
          </p:nvPr>
        </p:nvSpPr>
        <p:spPr>
          <a:ln/>
        </p:spPr>
        <p:txBody>
          <a:bodyPr/>
          <a:lstStyle>
            <a:lvl1pPr>
              <a:defRPr/>
            </a:lvl1pPr>
          </a:lstStyle>
          <a:p>
            <a:fld id="{8921FCD2-1AA8-4885-B2AB-D55BC6B4A7B6}" type="slidenum">
              <a:rPr lang="en-US" altLang="zh-CN"/>
              <a:pPr/>
              <a:t>‹#›</a:t>
            </a:fld>
            <a:endParaRPr lang="en-US" altLang="zh-CN"/>
          </a:p>
        </p:txBody>
      </p:sp>
    </p:spTree>
    <p:extLst>
      <p:ext uri="{BB962C8B-B14F-4D97-AF65-F5344CB8AC3E}">
        <p14:creationId xmlns:p14="http://schemas.microsoft.com/office/powerpoint/2010/main" val="3314816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731838"/>
            <a:ext cx="2057400" cy="5567362"/>
          </a:xfrm>
        </p:spPr>
        <p:txBody>
          <a:bodyPr vert="eaVert"/>
          <a:lstStyle/>
          <a:p>
            <a:r>
              <a:rPr lang="en-US" altLang="zh-CN"/>
              <a:t>Click to edit Master title style</a:t>
            </a:r>
            <a:endParaRPr lang="zh-CN" altLang="en-US"/>
          </a:p>
        </p:txBody>
      </p:sp>
      <p:sp>
        <p:nvSpPr>
          <p:cNvPr id="3" name="竖排文字占位符 2"/>
          <p:cNvSpPr>
            <a:spLocks noGrp="1"/>
          </p:cNvSpPr>
          <p:nvPr>
            <p:ph type="body" orient="vert" idx="1"/>
          </p:nvPr>
        </p:nvSpPr>
        <p:spPr>
          <a:xfrm>
            <a:off x="457200" y="731838"/>
            <a:ext cx="6019800" cy="5567362"/>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9">
            <a:extLst>
              <a:ext uri="{FF2B5EF4-FFF2-40B4-BE49-F238E27FC236}">
                <a16:creationId xmlns:a16="http://schemas.microsoft.com/office/drawing/2014/main" id="{718978CB-485E-AC8F-D64F-D23467B66D12}"/>
              </a:ext>
            </a:extLst>
          </p:cNvPr>
          <p:cNvSpPr>
            <a:spLocks noGrp="1" noChangeArrowheads="1"/>
          </p:cNvSpPr>
          <p:nvPr>
            <p:ph type="sldNum" sz="quarter" idx="10"/>
          </p:nvPr>
        </p:nvSpPr>
        <p:spPr>
          <a:ln/>
        </p:spPr>
        <p:txBody>
          <a:bodyPr/>
          <a:lstStyle>
            <a:lvl1pPr>
              <a:defRPr/>
            </a:lvl1pPr>
          </a:lstStyle>
          <a:p>
            <a:fld id="{523F13BB-C28A-495F-AEF5-8641BA58BB4B}" type="slidenum">
              <a:rPr lang="en-US" altLang="zh-CN"/>
              <a:pPr/>
              <a:t>‹#›</a:t>
            </a:fld>
            <a:endParaRPr lang="en-US" altLang="zh-CN"/>
          </a:p>
        </p:txBody>
      </p:sp>
    </p:spTree>
    <p:extLst>
      <p:ext uri="{BB962C8B-B14F-4D97-AF65-F5344CB8AC3E}">
        <p14:creationId xmlns:p14="http://schemas.microsoft.com/office/powerpoint/2010/main" val="30303736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731838"/>
            <a:ext cx="8229600" cy="5567362"/>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3" name="Rectangle 9">
            <a:extLst>
              <a:ext uri="{FF2B5EF4-FFF2-40B4-BE49-F238E27FC236}">
                <a16:creationId xmlns:a16="http://schemas.microsoft.com/office/drawing/2014/main" id="{4CC56FEF-59B1-95CE-E725-618381896156}"/>
              </a:ext>
            </a:extLst>
          </p:cNvPr>
          <p:cNvSpPr>
            <a:spLocks noGrp="1" noChangeArrowheads="1"/>
          </p:cNvSpPr>
          <p:nvPr>
            <p:ph type="sldNum" sz="quarter" idx="10"/>
          </p:nvPr>
        </p:nvSpPr>
        <p:spPr>
          <a:ln/>
        </p:spPr>
        <p:txBody>
          <a:bodyPr/>
          <a:lstStyle>
            <a:lvl1pPr>
              <a:defRPr/>
            </a:lvl1pPr>
          </a:lstStyle>
          <a:p>
            <a:fld id="{20ED9125-41A4-4709-818A-01FBAAB0D84E}" type="slidenum">
              <a:rPr lang="en-US" altLang="zh-CN"/>
              <a:pPr/>
              <a:t>‹#›</a:t>
            </a:fld>
            <a:endParaRPr lang="en-US" altLang="zh-CN"/>
          </a:p>
        </p:txBody>
      </p:sp>
    </p:spTree>
    <p:extLst>
      <p:ext uri="{BB962C8B-B14F-4D97-AF65-F5344CB8AC3E}">
        <p14:creationId xmlns:p14="http://schemas.microsoft.com/office/powerpoint/2010/main" val="164592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81025" y="1352550"/>
            <a:ext cx="7800975" cy="423863"/>
          </a:xfrm>
        </p:spPr>
        <p:txBody>
          <a:bodyPr/>
          <a:lstStyle/>
          <a:p>
            <a:r>
              <a:rPr lang="zh-CN" altLang="en-US"/>
              <a:t>单击此处编辑母版标题样式</a:t>
            </a:r>
          </a:p>
        </p:txBody>
      </p:sp>
      <p:sp>
        <p:nvSpPr>
          <p:cNvPr id="3" name="文本占位符 2"/>
          <p:cNvSpPr>
            <a:spLocks noGrp="1"/>
          </p:cNvSpPr>
          <p:nvPr>
            <p:ph type="body" sz="half" idx="1"/>
          </p:nvPr>
        </p:nvSpPr>
        <p:spPr>
          <a:xfrm>
            <a:off x="469900" y="887413"/>
            <a:ext cx="4038600" cy="36639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60900" y="887413"/>
            <a:ext cx="4038600" cy="36639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9">
            <a:extLst>
              <a:ext uri="{FF2B5EF4-FFF2-40B4-BE49-F238E27FC236}">
                <a16:creationId xmlns:a16="http://schemas.microsoft.com/office/drawing/2014/main" id="{2D3C9F5A-B37C-8724-9D22-9B10C4639900}"/>
              </a:ext>
            </a:extLst>
          </p:cNvPr>
          <p:cNvSpPr>
            <a:spLocks noGrp="1" noChangeArrowheads="1"/>
          </p:cNvSpPr>
          <p:nvPr>
            <p:ph type="sldNum" sz="quarter" idx="10"/>
          </p:nvPr>
        </p:nvSpPr>
        <p:spPr>
          <a:ln/>
        </p:spPr>
        <p:txBody>
          <a:bodyPr/>
          <a:lstStyle>
            <a:lvl1pPr>
              <a:defRPr/>
            </a:lvl1pPr>
          </a:lstStyle>
          <a:p>
            <a:fld id="{A6A46667-CFFF-452C-8205-F566F4C7627A}" type="slidenum">
              <a:rPr lang="en-US" altLang="zh-CN"/>
              <a:pPr/>
              <a:t>‹#›</a:t>
            </a:fld>
            <a:endParaRPr lang="en-US" altLang="zh-CN"/>
          </a:p>
        </p:txBody>
      </p:sp>
    </p:spTree>
    <p:extLst>
      <p:ext uri="{BB962C8B-B14F-4D97-AF65-F5344CB8AC3E}">
        <p14:creationId xmlns:p14="http://schemas.microsoft.com/office/powerpoint/2010/main" val="28658048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581025" y="1352550"/>
            <a:ext cx="7800975" cy="423863"/>
          </a:xfrm>
        </p:spPr>
        <p:txBody>
          <a:bodyPr/>
          <a:lstStyle/>
          <a:p>
            <a:r>
              <a:rPr lang="zh-CN" altLang="en-US"/>
              <a:t>单击此处编辑母版标题样式</a:t>
            </a:r>
          </a:p>
        </p:txBody>
      </p:sp>
      <p:sp>
        <p:nvSpPr>
          <p:cNvPr id="3" name="内容占位符 2"/>
          <p:cNvSpPr>
            <a:spLocks noGrp="1"/>
          </p:cNvSpPr>
          <p:nvPr>
            <p:ph sz="half" idx="1"/>
          </p:nvPr>
        </p:nvSpPr>
        <p:spPr>
          <a:xfrm>
            <a:off x="469900" y="887413"/>
            <a:ext cx="4038600" cy="36639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60900" y="887413"/>
            <a:ext cx="4038600" cy="17557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60900" y="2795588"/>
            <a:ext cx="4038600" cy="17557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9">
            <a:extLst>
              <a:ext uri="{FF2B5EF4-FFF2-40B4-BE49-F238E27FC236}">
                <a16:creationId xmlns:a16="http://schemas.microsoft.com/office/drawing/2014/main" id="{2B575E48-0EA1-2DC4-B1E4-D2CAF2E2AA98}"/>
              </a:ext>
            </a:extLst>
          </p:cNvPr>
          <p:cNvSpPr>
            <a:spLocks noGrp="1" noChangeArrowheads="1"/>
          </p:cNvSpPr>
          <p:nvPr>
            <p:ph type="sldNum" sz="quarter" idx="10"/>
          </p:nvPr>
        </p:nvSpPr>
        <p:spPr>
          <a:ln/>
        </p:spPr>
        <p:txBody>
          <a:bodyPr/>
          <a:lstStyle>
            <a:lvl1pPr>
              <a:defRPr/>
            </a:lvl1pPr>
          </a:lstStyle>
          <a:p>
            <a:fld id="{68265C5C-4A94-487E-87E9-06534991F607}" type="slidenum">
              <a:rPr lang="en-US" altLang="zh-CN"/>
              <a:pPr/>
              <a:t>‹#›</a:t>
            </a:fld>
            <a:endParaRPr lang="en-US" altLang="zh-CN"/>
          </a:p>
        </p:txBody>
      </p:sp>
    </p:spTree>
    <p:extLst>
      <p:ext uri="{BB962C8B-B14F-4D97-AF65-F5344CB8AC3E}">
        <p14:creationId xmlns:p14="http://schemas.microsoft.com/office/powerpoint/2010/main" val="20927643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4900"/>
          </a:xfrm>
        </p:spPr>
        <p:txBody>
          <a:bodyPr/>
          <a:lstStyle/>
          <a:p>
            <a:r>
              <a:rPr lang="zh-CN" altLang="en-US"/>
              <a:t>单击此处编辑母版标题样式</a:t>
            </a:r>
          </a:p>
        </p:txBody>
      </p:sp>
      <p:sp>
        <p:nvSpPr>
          <p:cNvPr id="3" name="副标题 2"/>
          <p:cNvSpPr>
            <a:spLocks noGrp="1"/>
          </p:cNvSpPr>
          <p:nvPr>
            <p:ph type="subTitle" idx="1"/>
          </p:nvPr>
        </p:nvSpPr>
        <p:spPr>
          <a:xfrm>
            <a:off x="1371600" y="2917825"/>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9">
            <a:extLst>
              <a:ext uri="{FF2B5EF4-FFF2-40B4-BE49-F238E27FC236}">
                <a16:creationId xmlns:a16="http://schemas.microsoft.com/office/drawing/2014/main" id="{FE1E0192-81E3-452D-3B10-D8068E320E91}"/>
              </a:ext>
            </a:extLst>
          </p:cNvPr>
          <p:cNvSpPr>
            <a:spLocks noGrp="1" noChangeArrowheads="1"/>
          </p:cNvSpPr>
          <p:nvPr>
            <p:ph type="sldNum" sz="quarter" idx="10"/>
          </p:nvPr>
        </p:nvSpPr>
        <p:spPr>
          <a:ln/>
        </p:spPr>
        <p:txBody>
          <a:bodyPr/>
          <a:lstStyle>
            <a:lvl1pPr>
              <a:defRPr/>
            </a:lvl1pPr>
          </a:lstStyle>
          <a:p>
            <a:fld id="{6C3C22A0-8E3D-489B-A995-4175F7C0F271}" type="slidenum">
              <a:rPr lang="en-US" altLang="zh-CN"/>
              <a:pPr/>
              <a:t>‹#›</a:t>
            </a:fld>
            <a:endParaRPr lang="en-US" altLang="zh-CN"/>
          </a:p>
        </p:txBody>
      </p:sp>
    </p:spTree>
    <p:extLst>
      <p:ext uri="{BB962C8B-B14F-4D97-AF65-F5344CB8AC3E}">
        <p14:creationId xmlns:p14="http://schemas.microsoft.com/office/powerpoint/2010/main" val="12530216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581025" y="1352550"/>
            <a:ext cx="7800975" cy="423863"/>
          </a:xfrm>
        </p:spPr>
        <p:txBody>
          <a:bodyPr/>
          <a:lstStyle/>
          <a:p>
            <a:r>
              <a:rPr lang="zh-CN" altLang="en-US"/>
              <a:t>单击此处编辑母版标题样式</a:t>
            </a:r>
          </a:p>
        </p:txBody>
      </p:sp>
      <p:sp>
        <p:nvSpPr>
          <p:cNvPr id="3" name="内容占位符 2"/>
          <p:cNvSpPr>
            <a:spLocks noGrp="1"/>
          </p:cNvSpPr>
          <p:nvPr>
            <p:ph sz="quarter" idx="1"/>
          </p:nvPr>
        </p:nvSpPr>
        <p:spPr>
          <a:xfrm>
            <a:off x="469900" y="887413"/>
            <a:ext cx="4038600" cy="17557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60900" y="887413"/>
            <a:ext cx="4038600" cy="17557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9900" y="2795588"/>
            <a:ext cx="4038600" cy="17557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60900" y="2795588"/>
            <a:ext cx="4038600" cy="17557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9">
            <a:extLst>
              <a:ext uri="{FF2B5EF4-FFF2-40B4-BE49-F238E27FC236}">
                <a16:creationId xmlns:a16="http://schemas.microsoft.com/office/drawing/2014/main" id="{F053E81F-4395-5B92-C516-8FB7B27C9B39}"/>
              </a:ext>
            </a:extLst>
          </p:cNvPr>
          <p:cNvSpPr>
            <a:spLocks noGrp="1" noChangeArrowheads="1"/>
          </p:cNvSpPr>
          <p:nvPr>
            <p:ph type="sldNum" sz="quarter" idx="10"/>
          </p:nvPr>
        </p:nvSpPr>
        <p:spPr>
          <a:ln/>
        </p:spPr>
        <p:txBody>
          <a:bodyPr/>
          <a:lstStyle>
            <a:lvl1pPr>
              <a:defRPr/>
            </a:lvl1pPr>
          </a:lstStyle>
          <a:p>
            <a:fld id="{A6CD1FAF-80E4-4703-9A2D-4FC06B57EEBE}" type="slidenum">
              <a:rPr lang="en-US" altLang="zh-CN"/>
              <a:pPr/>
              <a:t>‹#›</a:t>
            </a:fld>
            <a:endParaRPr lang="en-US" altLang="zh-CN"/>
          </a:p>
        </p:txBody>
      </p:sp>
    </p:spTree>
    <p:extLst>
      <p:ext uri="{BB962C8B-B14F-4D97-AF65-F5344CB8AC3E}">
        <p14:creationId xmlns:p14="http://schemas.microsoft.com/office/powerpoint/2010/main" val="525077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内容占位符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9">
            <a:extLst>
              <a:ext uri="{FF2B5EF4-FFF2-40B4-BE49-F238E27FC236}">
                <a16:creationId xmlns:a16="http://schemas.microsoft.com/office/drawing/2014/main" id="{6546FD3D-D83E-FB62-3341-E0B99C82BFA4}"/>
              </a:ext>
            </a:extLst>
          </p:cNvPr>
          <p:cNvSpPr>
            <a:spLocks noGrp="1" noChangeArrowheads="1"/>
          </p:cNvSpPr>
          <p:nvPr>
            <p:ph type="sldNum" sz="quarter" idx="10"/>
          </p:nvPr>
        </p:nvSpPr>
        <p:spPr>
          <a:ln/>
        </p:spPr>
        <p:txBody>
          <a:bodyPr/>
          <a:lstStyle>
            <a:lvl1pPr>
              <a:defRPr/>
            </a:lvl1pPr>
          </a:lstStyle>
          <a:p>
            <a:fld id="{CE805A5F-4111-4F36-BC70-314BE58796DE}" type="slidenum">
              <a:rPr lang="en-US" altLang="zh-CN"/>
              <a:pPr/>
              <a:t>‹#›</a:t>
            </a:fld>
            <a:endParaRPr lang="en-US" altLang="zh-CN"/>
          </a:p>
        </p:txBody>
      </p:sp>
    </p:spTree>
    <p:extLst>
      <p:ext uri="{BB962C8B-B14F-4D97-AF65-F5344CB8AC3E}">
        <p14:creationId xmlns:p14="http://schemas.microsoft.com/office/powerpoint/2010/main" val="234149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Click to edit Master text styles</a:t>
            </a:r>
          </a:p>
        </p:txBody>
      </p:sp>
      <p:sp>
        <p:nvSpPr>
          <p:cNvPr id="4" name="Rectangle 9">
            <a:extLst>
              <a:ext uri="{FF2B5EF4-FFF2-40B4-BE49-F238E27FC236}">
                <a16:creationId xmlns:a16="http://schemas.microsoft.com/office/drawing/2014/main" id="{D424280F-B6B2-AD3C-889C-605702D80194}"/>
              </a:ext>
            </a:extLst>
          </p:cNvPr>
          <p:cNvSpPr>
            <a:spLocks noGrp="1" noChangeArrowheads="1"/>
          </p:cNvSpPr>
          <p:nvPr>
            <p:ph type="sldNum" sz="quarter" idx="10"/>
          </p:nvPr>
        </p:nvSpPr>
        <p:spPr>
          <a:ln/>
        </p:spPr>
        <p:txBody>
          <a:bodyPr/>
          <a:lstStyle>
            <a:lvl1pPr>
              <a:defRPr/>
            </a:lvl1pPr>
          </a:lstStyle>
          <a:p>
            <a:fld id="{647F22BB-C3DC-4C81-88F3-0A27ACAEBDFE}" type="slidenum">
              <a:rPr lang="en-US" altLang="zh-CN"/>
              <a:pPr/>
              <a:t>‹#›</a:t>
            </a:fld>
            <a:endParaRPr lang="en-US" altLang="zh-CN"/>
          </a:p>
        </p:txBody>
      </p:sp>
    </p:spTree>
    <p:extLst>
      <p:ext uri="{BB962C8B-B14F-4D97-AF65-F5344CB8AC3E}">
        <p14:creationId xmlns:p14="http://schemas.microsoft.com/office/powerpoint/2010/main" val="719915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内容占位符 2"/>
          <p:cNvSpPr>
            <a:spLocks noGrp="1"/>
          </p:cNvSpPr>
          <p:nvPr>
            <p:ph sz="half" idx="1"/>
          </p:nvPr>
        </p:nvSpPr>
        <p:spPr>
          <a:xfrm>
            <a:off x="457200" y="1419225"/>
            <a:ext cx="4038600" cy="487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内容占位符 3"/>
          <p:cNvSpPr>
            <a:spLocks noGrp="1"/>
          </p:cNvSpPr>
          <p:nvPr>
            <p:ph sz="half" idx="2"/>
          </p:nvPr>
        </p:nvSpPr>
        <p:spPr>
          <a:xfrm>
            <a:off x="4648200" y="1419225"/>
            <a:ext cx="4038600" cy="487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9">
            <a:extLst>
              <a:ext uri="{FF2B5EF4-FFF2-40B4-BE49-F238E27FC236}">
                <a16:creationId xmlns:a16="http://schemas.microsoft.com/office/drawing/2014/main" id="{AD034A9B-496D-5254-5362-C2FB62DCE72D}"/>
              </a:ext>
            </a:extLst>
          </p:cNvPr>
          <p:cNvSpPr>
            <a:spLocks noGrp="1" noChangeArrowheads="1"/>
          </p:cNvSpPr>
          <p:nvPr>
            <p:ph type="sldNum" sz="quarter" idx="10"/>
          </p:nvPr>
        </p:nvSpPr>
        <p:spPr>
          <a:ln/>
        </p:spPr>
        <p:txBody>
          <a:bodyPr/>
          <a:lstStyle>
            <a:lvl1pPr>
              <a:defRPr/>
            </a:lvl1pPr>
          </a:lstStyle>
          <a:p>
            <a:fld id="{66A2E7FF-6F38-4890-8F32-F0CA15C097AD}" type="slidenum">
              <a:rPr lang="en-US" altLang="zh-CN"/>
              <a:pPr/>
              <a:t>‹#›</a:t>
            </a:fld>
            <a:endParaRPr lang="en-US" altLang="zh-CN"/>
          </a:p>
        </p:txBody>
      </p:sp>
    </p:spTree>
    <p:extLst>
      <p:ext uri="{BB962C8B-B14F-4D97-AF65-F5344CB8AC3E}">
        <p14:creationId xmlns:p14="http://schemas.microsoft.com/office/powerpoint/2010/main" val="1087044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en-US" altLang="zh-CN"/>
              <a:t>Click to edit Master title style</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Rectangle 9">
            <a:extLst>
              <a:ext uri="{FF2B5EF4-FFF2-40B4-BE49-F238E27FC236}">
                <a16:creationId xmlns:a16="http://schemas.microsoft.com/office/drawing/2014/main" id="{EF07296C-552F-60A7-F65E-929BE254CFDC}"/>
              </a:ext>
            </a:extLst>
          </p:cNvPr>
          <p:cNvSpPr>
            <a:spLocks noGrp="1" noChangeArrowheads="1"/>
          </p:cNvSpPr>
          <p:nvPr>
            <p:ph type="sldNum" sz="quarter" idx="10"/>
          </p:nvPr>
        </p:nvSpPr>
        <p:spPr>
          <a:ln/>
        </p:spPr>
        <p:txBody>
          <a:bodyPr/>
          <a:lstStyle>
            <a:lvl1pPr>
              <a:defRPr/>
            </a:lvl1pPr>
          </a:lstStyle>
          <a:p>
            <a:fld id="{FDD17854-4A3C-4B9A-A4AC-AE054BB54933}" type="slidenum">
              <a:rPr lang="en-US" altLang="zh-CN"/>
              <a:pPr/>
              <a:t>‹#›</a:t>
            </a:fld>
            <a:endParaRPr lang="en-US" altLang="zh-CN"/>
          </a:p>
        </p:txBody>
      </p:sp>
    </p:spTree>
    <p:extLst>
      <p:ext uri="{BB962C8B-B14F-4D97-AF65-F5344CB8AC3E}">
        <p14:creationId xmlns:p14="http://schemas.microsoft.com/office/powerpoint/2010/main" val="2713640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2800"/>
            </a:lvl1pPr>
          </a:lstStyle>
          <a:p>
            <a:r>
              <a:rPr lang="en-US" altLang="zh-CN"/>
              <a:t>Click to edit Master title style</a:t>
            </a:r>
            <a:endParaRPr lang="zh-CN" altLang="en-US" dirty="0"/>
          </a:p>
        </p:txBody>
      </p:sp>
      <p:sp>
        <p:nvSpPr>
          <p:cNvPr id="3" name="Rectangle 9">
            <a:extLst>
              <a:ext uri="{FF2B5EF4-FFF2-40B4-BE49-F238E27FC236}">
                <a16:creationId xmlns:a16="http://schemas.microsoft.com/office/drawing/2014/main" id="{5053D57F-1E2F-2718-CDD9-21355B26F39F}"/>
              </a:ext>
            </a:extLst>
          </p:cNvPr>
          <p:cNvSpPr>
            <a:spLocks noGrp="1" noChangeArrowheads="1"/>
          </p:cNvSpPr>
          <p:nvPr>
            <p:ph type="sldNum" sz="quarter" idx="10"/>
          </p:nvPr>
        </p:nvSpPr>
        <p:spPr>
          <a:ln/>
        </p:spPr>
        <p:txBody>
          <a:bodyPr/>
          <a:lstStyle>
            <a:lvl1pPr>
              <a:defRPr/>
            </a:lvl1pPr>
          </a:lstStyle>
          <a:p>
            <a:fld id="{51C0E996-B00B-4930-999F-E265AC44F675}" type="slidenum">
              <a:rPr lang="en-US" altLang="zh-CN"/>
              <a:pPr/>
              <a:t>‹#›</a:t>
            </a:fld>
            <a:endParaRPr lang="en-US" altLang="zh-CN"/>
          </a:p>
        </p:txBody>
      </p:sp>
    </p:spTree>
    <p:extLst>
      <p:ext uri="{BB962C8B-B14F-4D97-AF65-F5344CB8AC3E}">
        <p14:creationId xmlns:p14="http://schemas.microsoft.com/office/powerpoint/2010/main" val="3593465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FF6EFBE5-C5FC-8CF8-730B-D383A39A97A8}"/>
              </a:ext>
            </a:extLst>
          </p:cNvPr>
          <p:cNvSpPr>
            <a:spLocks noGrp="1" noChangeArrowheads="1"/>
          </p:cNvSpPr>
          <p:nvPr>
            <p:ph type="sldNum" sz="quarter" idx="10"/>
          </p:nvPr>
        </p:nvSpPr>
        <p:spPr>
          <a:ln/>
        </p:spPr>
        <p:txBody>
          <a:bodyPr/>
          <a:lstStyle>
            <a:lvl1pPr>
              <a:defRPr/>
            </a:lvl1pPr>
          </a:lstStyle>
          <a:p>
            <a:fld id="{F8EE28A9-EC3F-4108-83BC-2DB1C1AA2EA3}" type="slidenum">
              <a:rPr lang="en-US" altLang="zh-CN"/>
              <a:pPr/>
              <a:t>‹#›</a:t>
            </a:fld>
            <a:endParaRPr lang="en-US" altLang="zh-CN"/>
          </a:p>
        </p:txBody>
      </p:sp>
    </p:spTree>
    <p:extLst>
      <p:ext uri="{BB962C8B-B14F-4D97-AF65-F5344CB8AC3E}">
        <p14:creationId xmlns:p14="http://schemas.microsoft.com/office/powerpoint/2010/main" val="3153582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9">
            <a:extLst>
              <a:ext uri="{FF2B5EF4-FFF2-40B4-BE49-F238E27FC236}">
                <a16:creationId xmlns:a16="http://schemas.microsoft.com/office/drawing/2014/main" id="{BCF675E7-89DC-EDEF-E9CA-B6C52DA8DB0B}"/>
              </a:ext>
            </a:extLst>
          </p:cNvPr>
          <p:cNvSpPr>
            <a:spLocks noGrp="1" noChangeArrowheads="1"/>
          </p:cNvSpPr>
          <p:nvPr>
            <p:ph type="sldNum" sz="quarter" idx="10"/>
          </p:nvPr>
        </p:nvSpPr>
        <p:spPr>
          <a:ln/>
        </p:spPr>
        <p:txBody>
          <a:bodyPr/>
          <a:lstStyle>
            <a:lvl1pPr>
              <a:defRPr/>
            </a:lvl1pPr>
          </a:lstStyle>
          <a:p>
            <a:fld id="{9F3478BD-BE31-4A67-9EF1-211FC8860610}" type="slidenum">
              <a:rPr lang="en-US" altLang="zh-CN"/>
              <a:pPr/>
              <a:t>‹#›</a:t>
            </a:fld>
            <a:endParaRPr lang="en-US" altLang="zh-CN"/>
          </a:p>
        </p:txBody>
      </p:sp>
    </p:spTree>
    <p:extLst>
      <p:ext uri="{BB962C8B-B14F-4D97-AF65-F5344CB8AC3E}">
        <p14:creationId xmlns:p14="http://schemas.microsoft.com/office/powerpoint/2010/main" val="4092389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CN" noProof="0"/>
              <a:t>Click icon to add picture</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9">
            <a:extLst>
              <a:ext uri="{FF2B5EF4-FFF2-40B4-BE49-F238E27FC236}">
                <a16:creationId xmlns:a16="http://schemas.microsoft.com/office/drawing/2014/main" id="{8C431A9A-9584-BF04-064D-31C582357B2F}"/>
              </a:ext>
            </a:extLst>
          </p:cNvPr>
          <p:cNvSpPr>
            <a:spLocks noGrp="1" noChangeArrowheads="1"/>
          </p:cNvSpPr>
          <p:nvPr>
            <p:ph type="sldNum" sz="quarter" idx="10"/>
          </p:nvPr>
        </p:nvSpPr>
        <p:spPr>
          <a:ln/>
        </p:spPr>
        <p:txBody>
          <a:bodyPr/>
          <a:lstStyle>
            <a:lvl1pPr>
              <a:defRPr/>
            </a:lvl1pPr>
          </a:lstStyle>
          <a:p>
            <a:fld id="{B6EC4870-2D84-416D-BAF8-12758043F313}" type="slidenum">
              <a:rPr lang="en-US" altLang="zh-CN"/>
              <a:pPr/>
              <a:t>‹#›</a:t>
            </a:fld>
            <a:endParaRPr lang="en-US" altLang="zh-CN"/>
          </a:p>
        </p:txBody>
      </p:sp>
    </p:spTree>
    <p:extLst>
      <p:ext uri="{BB962C8B-B14F-4D97-AF65-F5344CB8AC3E}">
        <p14:creationId xmlns:p14="http://schemas.microsoft.com/office/powerpoint/2010/main" val="3461927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99"/>
        </a:solidFill>
        <a:effectLst/>
      </p:bgPr>
    </p:bg>
    <p:spTree>
      <p:nvGrpSpPr>
        <p:cNvPr id="1" name=""/>
        <p:cNvGrpSpPr/>
        <p:nvPr/>
      </p:nvGrpSpPr>
      <p:grpSpPr>
        <a:xfrm>
          <a:off x="0" y="0"/>
          <a:ext cx="0" cy="0"/>
          <a:chOff x="0" y="0"/>
          <a:chExt cx="0" cy="0"/>
        </a:xfrm>
      </p:grpSpPr>
      <p:sp>
        <p:nvSpPr>
          <p:cNvPr id="6146" name="Rectangle 5">
            <a:extLst>
              <a:ext uri="{FF2B5EF4-FFF2-40B4-BE49-F238E27FC236}">
                <a16:creationId xmlns:a16="http://schemas.microsoft.com/office/drawing/2014/main" id="{8683BEE0-8896-AB7C-6104-BCF9D7F7BFA0}"/>
              </a:ext>
            </a:extLst>
          </p:cNvPr>
          <p:cNvSpPr>
            <a:spLocks noGrp="1" noChangeArrowheads="1"/>
          </p:cNvSpPr>
          <p:nvPr>
            <p:ph type="body" idx="1"/>
          </p:nvPr>
        </p:nvSpPr>
        <p:spPr bwMode="auto">
          <a:xfrm>
            <a:off x="469900" y="887413"/>
            <a:ext cx="8229600" cy="366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147" name="Rectangle 6">
            <a:extLst>
              <a:ext uri="{FF2B5EF4-FFF2-40B4-BE49-F238E27FC236}">
                <a16:creationId xmlns:a16="http://schemas.microsoft.com/office/drawing/2014/main" id="{B9426D55-CC92-55FA-A69F-691E77A3B9D3}"/>
              </a:ext>
            </a:extLst>
          </p:cNvPr>
          <p:cNvSpPr>
            <a:spLocks noGrp="1" noChangeArrowheads="1"/>
          </p:cNvSpPr>
          <p:nvPr>
            <p:ph type="title"/>
          </p:nvPr>
        </p:nvSpPr>
        <p:spPr bwMode="white">
          <a:xfrm>
            <a:off x="581025" y="1352550"/>
            <a:ext cx="7800975"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8201" name="Rectangle 9">
            <a:extLst>
              <a:ext uri="{FF2B5EF4-FFF2-40B4-BE49-F238E27FC236}">
                <a16:creationId xmlns:a16="http://schemas.microsoft.com/office/drawing/2014/main" id="{8DC7B8AC-B106-3D8D-4D50-FB1CE6A62EE7}"/>
              </a:ext>
            </a:extLst>
          </p:cNvPr>
          <p:cNvSpPr>
            <a:spLocks noGrp="1" noChangeArrowheads="1"/>
          </p:cNvSpPr>
          <p:nvPr>
            <p:ph type="sldNum" sz="quarter" idx="4"/>
          </p:nvPr>
        </p:nvSpPr>
        <p:spPr bwMode="auto">
          <a:xfrm>
            <a:off x="6943725" y="4978400"/>
            <a:ext cx="2133600" cy="139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b="0">
                <a:solidFill>
                  <a:srgbClr val="DDDDDD"/>
                </a:solidFill>
                <a:effectLst>
                  <a:outerShdw blurRad="38100" dist="38100" dir="2700000" algn="tl">
                    <a:srgbClr val="000000"/>
                  </a:outerShdw>
                </a:effectLst>
                <a:latin typeface="Blackoak Std" pitchFamily="82" charset="0"/>
                <a:ea typeface="宋体" panose="02010600030101010101" pitchFamily="2" charset="-122"/>
              </a:defRPr>
            </a:lvl1pPr>
          </a:lstStyle>
          <a:p>
            <a:fld id="{E9D15FA0-1C8C-4F97-B122-47228732819F}" type="slidenum">
              <a:rPr lang="en-US" altLang="zh-CN"/>
              <a:pPr/>
              <a:t>‹#›</a:t>
            </a:fld>
            <a:endParaRPr lang="en-US" altLang="zh-CN"/>
          </a:p>
        </p:txBody>
      </p:sp>
      <p:sp>
        <p:nvSpPr>
          <p:cNvPr id="5157" name="Oval 37">
            <a:extLst>
              <a:ext uri="{FF2B5EF4-FFF2-40B4-BE49-F238E27FC236}">
                <a16:creationId xmlns:a16="http://schemas.microsoft.com/office/drawing/2014/main" id="{747C804A-A073-9ACB-F026-D6C9DA9576F7}"/>
              </a:ext>
            </a:extLst>
          </p:cNvPr>
          <p:cNvSpPr>
            <a:spLocks noChangeArrowheads="1"/>
          </p:cNvSpPr>
          <p:nvPr userDrawn="1"/>
        </p:nvSpPr>
        <p:spPr bwMode="auto">
          <a:xfrm>
            <a:off x="207963" y="85725"/>
            <a:ext cx="319087" cy="306388"/>
          </a:xfrm>
          <a:prstGeom prst="ellipse">
            <a:avLst/>
          </a:prstGeom>
          <a:solidFill>
            <a:schemeClr val="bg1"/>
          </a:solidFill>
          <a:ln w="9525" algn="ctr">
            <a:no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黑体" pitchFamily="2" charset="-122"/>
            </a:endParaRPr>
          </a:p>
        </p:txBody>
      </p:sp>
    </p:spTree>
  </p:cSld>
  <p:clrMap bg1="lt1" tx1="dk1" bg2="lt2" tx2="dk2" accent1="accent1" accent2="accent2" accent3="accent3" accent4="accent4" accent5="accent5" accent6="accent6" hlink="hlink" folHlink="folHlink"/>
  <p:sldLayoutIdLst>
    <p:sldLayoutId id="2147483843"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 id="2147483840" r:id="rId14"/>
    <p:sldLayoutId id="2147483841" r:id="rId15"/>
    <p:sldLayoutId id="2147483842" r:id="rId16"/>
  </p:sldLayoutIdLst>
  <p:hf hdr="0" dt="0"/>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黑体" pitchFamily="2" charset="-122"/>
          <a:ea typeface="黑体" pitchFamily="2" charset="-122"/>
        </a:defRPr>
      </a:lvl2pPr>
      <a:lvl3pPr algn="l" rtl="0" eaLnBrk="0" fontAlgn="base" hangingPunct="0">
        <a:spcBef>
          <a:spcPct val="0"/>
        </a:spcBef>
        <a:spcAft>
          <a:spcPct val="0"/>
        </a:spcAft>
        <a:defRPr sz="3200" b="1">
          <a:solidFill>
            <a:schemeClr val="bg1"/>
          </a:solidFill>
          <a:latin typeface="黑体" pitchFamily="2" charset="-122"/>
          <a:ea typeface="黑体" pitchFamily="2" charset="-122"/>
        </a:defRPr>
      </a:lvl3pPr>
      <a:lvl4pPr algn="l" rtl="0" eaLnBrk="0" fontAlgn="base" hangingPunct="0">
        <a:spcBef>
          <a:spcPct val="0"/>
        </a:spcBef>
        <a:spcAft>
          <a:spcPct val="0"/>
        </a:spcAft>
        <a:defRPr sz="3200" b="1">
          <a:solidFill>
            <a:schemeClr val="bg1"/>
          </a:solidFill>
          <a:latin typeface="黑体" pitchFamily="2" charset="-122"/>
          <a:ea typeface="黑体" pitchFamily="2" charset="-122"/>
        </a:defRPr>
      </a:lvl4pPr>
      <a:lvl5pPr algn="l" rtl="0" eaLnBrk="0" fontAlgn="base" hangingPunct="0">
        <a:spcBef>
          <a:spcPct val="0"/>
        </a:spcBef>
        <a:spcAft>
          <a:spcPct val="0"/>
        </a:spcAft>
        <a:defRPr sz="3200" b="1">
          <a:solidFill>
            <a:schemeClr val="bg1"/>
          </a:solidFill>
          <a:latin typeface="黑体" pitchFamily="2" charset="-122"/>
          <a:ea typeface="黑体" pitchFamily="2" charset="-122"/>
        </a:defRPr>
      </a:lvl5pPr>
      <a:lvl6pPr marL="457200" algn="l" rtl="0" eaLnBrk="1" fontAlgn="base" hangingPunct="1">
        <a:spcBef>
          <a:spcPct val="0"/>
        </a:spcBef>
        <a:spcAft>
          <a:spcPct val="0"/>
        </a:spcAft>
        <a:defRPr sz="3200" b="1">
          <a:solidFill>
            <a:schemeClr val="bg1"/>
          </a:solidFill>
          <a:latin typeface="黑体" pitchFamily="2" charset="-122"/>
          <a:ea typeface="黑体" pitchFamily="2" charset="-122"/>
        </a:defRPr>
      </a:lvl6pPr>
      <a:lvl7pPr marL="914400" algn="l" rtl="0" eaLnBrk="1" fontAlgn="base" hangingPunct="1">
        <a:spcBef>
          <a:spcPct val="0"/>
        </a:spcBef>
        <a:spcAft>
          <a:spcPct val="0"/>
        </a:spcAft>
        <a:defRPr sz="3200" b="1">
          <a:solidFill>
            <a:schemeClr val="bg1"/>
          </a:solidFill>
          <a:latin typeface="黑体" pitchFamily="2" charset="-122"/>
          <a:ea typeface="黑体" pitchFamily="2" charset="-122"/>
        </a:defRPr>
      </a:lvl7pPr>
      <a:lvl8pPr marL="1371600" algn="l" rtl="0" eaLnBrk="1" fontAlgn="base" hangingPunct="1">
        <a:spcBef>
          <a:spcPct val="0"/>
        </a:spcBef>
        <a:spcAft>
          <a:spcPct val="0"/>
        </a:spcAft>
        <a:defRPr sz="3200" b="1">
          <a:solidFill>
            <a:schemeClr val="bg1"/>
          </a:solidFill>
          <a:latin typeface="黑体" pitchFamily="2" charset="-122"/>
          <a:ea typeface="黑体" pitchFamily="2" charset="-122"/>
        </a:defRPr>
      </a:lvl8pPr>
      <a:lvl9pPr marL="1828800" algn="l" rtl="0" eaLnBrk="1" fontAlgn="base" hangingPunct="1">
        <a:spcBef>
          <a:spcPct val="0"/>
        </a:spcBef>
        <a:spcAft>
          <a:spcPct val="0"/>
        </a:spcAft>
        <a:defRPr sz="3200" b="1">
          <a:solidFill>
            <a:schemeClr val="bg1"/>
          </a:solidFill>
          <a:latin typeface="黑体" pitchFamily="2" charset="-122"/>
          <a:ea typeface="黑体" pitchFamily="2"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4.wmf"/><Relationship Id="rId7" Type="http://schemas.openxmlformats.org/officeDocument/2006/relationships/image" Target="../media/image6.wmf"/><Relationship Id="rId2" Type="http://schemas.openxmlformats.org/officeDocument/2006/relationships/oleObject" Target="../embeddings/oleObject1.bin"/><Relationship Id="rId1" Type="http://schemas.openxmlformats.org/officeDocument/2006/relationships/slideLayout" Target="../slideLayouts/slideLayout7.xml"/><Relationship Id="rId6" Type="http://schemas.openxmlformats.org/officeDocument/2006/relationships/oleObject" Target="../embeddings/oleObject3.bin"/><Relationship Id="rId5" Type="http://schemas.openxmlformats.org/officeDocument/2006/relationships/image" Target="../media/image5.wmf"/><Relationship Id="rId4" Type="http://schemas.openxmlformats.org/officeDocument/2006/relationships/oleObject" Target="../embeddings/oleObject2.bin"/><Relationship Id="rId9" Type="http://schemas.openxmlformats.org/officeDocument/2006/relationships/image" Target="../media/image7.wmf"/></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image" Target="../media/image8.wmf"/><Relationship Id="rId7" Type="http://schemas.openxmlformats.org/officeDocument/2006/relationships/image" Target="../media/image10.wmf"/><Relationship Id="rId2" Type="http://schemas.openxmlformats.org/officeDocument/2006/relationships/oleObject" Target="../embeddings/oleObject5.bin"/><Relationship Id="rId1" Type="http://schemas.openxmlformats.org/officeDocument/2006/relationships/slideLayout" Target="../slideLayouts/slideLayout7.xml"/><Relationship Id="rId6" Type="http://schemas.openxmlformats.org/officeDocument/2006/relationships/oleObject" Target="../embeddings/oleObject7.bin"/><Relationship Id="rId5" Type="http://schemas.openxmlformats.org/officeDocument/2006/relationships/image" Target="../media/image9.wmf"/><Relationship Id="rId4" Type="http://schemas.openxmlformats.org/officeDocument/2006/relationships/oleObject" Target="../embeddings/oleObject6.bin"/><Relationship Id="rId9" Type="http://schemas.openxmlformats.org/officeDocument/2006/relationships/image" Target="../media/image11.wmf"/></Relationships>
</file>

<file path=ppt/slides/_rels/slide5.xml.rels><?xml version="1.0" encoding="UTF-8" standalone="yes"?>
<Relationships xmlns="http://schemas.openxmlformats.org/package/2006/relationships"><Relationship Id="rId3" Type="http://schemas.openxmlformats.org/officeDocument/2006/relationships/image" Target="../media/image12.wmf"/><Relationship Id="rId7" Type="http://schemas.openxmlformats.org/officeDocument/2006/relationships/image" Target="../media/image14.wmf"/><Relationship Id="rId2" Type="http://schemas.openxmlformats.org/officeDocument/2006/relationships/oleObject" Target="../embeddings/oleObject9.bin"/><Relationship Id="rId1" Type="http://schemas.openxmlformats.org/officeDocument/2006/relationships/slideLayout" Target="../slideLayouts/slideLayout7.xml"/><Relationship Id="rId6" Type="http://schemas.openxmlformats.org/officeDocument/2006/relationships/oleObject" Target="../embeddings/oleObject11.bin"/><Relationship Id="rId5" Type="http://schemas.openxmlformats.org/officeDocument/2006/relationships/image" Target="../media/image13.wmf"/><Relationship Id="rId4" Type="http://schemas.openxmlformats.org/officeDocument/2006/relationships/oleObject" Target="../embeddings/oleObject10.bin"/></Relationships>
</file>

<file path=ppt/slides/_rels/slide6.xml.rels><?xml version="1.0" encoding="UTF-8" standalone="yes"?>
<Relationships xmlns="http://schemas.openxmlformats.org/package/2006/relationships"><Relationship Id="rId3" Type="http://schemas.openxmlformats.org/officeDocument/2006/relationships/image" Target="../media/image15.wmf"/><Relationship Id="rId7" Type="http://schemas.openxmlformats.org/officeDocument/2006/relationships/image" Target="../media/image17.wmf"/><Relationship Id="rId2" Type="http://schemas.openxmlformats.org/officeDocument/2006/relationships/oleObject" Target="../embeddings/oleObject12.bin"/><Relationship Id="rId1" Type="http://schemas.openxmlformats.org/officeDocument/2006/relationships/slideLayout" Target="../slideLayouts/slideLayout7.xml"/><Relationship Id="rId6" Type="http://schemas.openxmlformats.org/officeDocument/2006/relationships/oleObject" Target="../embeddings/oleObject14.bin"/><Relationship Id="rId5" Type="http://schemas.openxmlformats.org/officeDocument/2006/relationships/image" Target="../media/image16.wmf"/><Relationship Id="rId4" Type="http://schemas.openxmlformats.org/officeDocument/2006/relationships/oleObject" Target="../embeddings/oleObject13.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8.bin"/><Relationship Id="rId13" Type="http://schemas.openxmlformats.org/officeDocument/2006/relationships/image" Target="../media/image23.wmf"/><Relationship Id="rId3" Type="http://schemas.openxmlformats.org/officeDocument/2006/relationships/image" Target="../media/image18.wmf"/><Relationship Id="rId7" Type="http://schemas.openxmlformats.org/officeDocument/2006/relationships/image" Target="../media/image20.wmf"/><Relationship Id="rId12" Type="http://schemas.openxmlformats.org/officeDocument/2006/relationships/oleObject" Target="../embeddings/oleObject20.bin"/><Relationship Id="rId2" Type="http://schemas.openxmlformats.org/officeDocument/2006/relationships/oleObject" Target="../embeddings/oleObject15.bin"/><Relationship Id="rId1" Type="http://schemas.openxmlformats.org/officeDocument/2006/relationships/slideLayout" Target="../slideLayouts/slideLayout7.xml"/><Relationship Id="rId6" Type="http://schemas.openxmlformats.org/officeDocument/2006/relationships/oleObject" Target="../embeddings/oleObject17.bin"/><Relationship Id="rId11" Type="http://schemas.openxmlformats.org/officeDocument/2006/relationships/image" Target="../media/image22.wmf"/><Relationship Id="rId5" Type="http://schemas.openxmlformats.org/officeDocument/2006/relationships/image" Target="../media/image19.wmf"/><Relationship Id="rId10" Type="http://schemas.openxmlformats.org/officeDocument/2006/relationships/oleObject" Target="../embeddings/oleObject19.bin"/><Relationship Id="rId4" Type="http://schemas.openxmlformats.org/officeDocument/2006/relationships/oleObject" Target="../embeddings/oleObject16.bin"/><Relationship Id="rId9" Type="http://schemas.openxmlformats.org/officeDocument/2006/relationships/image" Target="../media/image21.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Group 9">
            <a:extLst>
              <a:ext uri="{FF2B5EF4-FFF2-40B4-BE49-F238E27FC236}">
                <a16:creationId xmlns:a16="http://schemas.microsoft.com/office/drawing/2014/main" id="{BB73974B-06C4-67DA-D13F-C96718860C8D}"/>
              </a:ext>
            </a:extLst>
          </p:cNvPr>
          <p:cNvGrpSpPr>
            <a:grpSpLocks/>
          </p:cNvGrpSpPr>
          <p:nvPr/>
        </p:nvGrpSpPr>
        <p:grpSpPr bwMode="auto">
          <a:xfrm>
            <a:off x="0" y="0"/>
            <a:ext cx="9144000" cy="5162550"/>
            <a:chOff x="0" y="48"/>
            <a:chExt cx="5760" cy="3252"/>
          </a:xfrm>
        </p:grpSpPr>
        <p:sp>
          <p:nvSpPr>
            <p:cNvPr id="5148" name="Text Box 28">
              <a:extLst>
                <a:ext uri="{FF2B5EF4-FFF2-40B4-BE49-F238E27FC236}">
                  <a16:creationId xmlns:a16="http://schemas.microsoft.com/office/drawing/2014/main" id="{DC1B402E-8169-5B0E-09BC-AD6087181151}"/>
                </a:ext>
              </a:extLst>
            </p:cNvPr>
            <p:cNvSpPr txBox="1">
              <a:spLocks noChangeArrowheads="1"/>
            </p:cNvSpPr>
            <p:nvPr/>
          </p:nvSpPr>
          <p:spPr bwMode="auto">
            <a:xfrm>
              <a:off x="0" y="3127"/>
              <a:ext cx="5738" cy="173"/>
            </a:xfrm>
            <a:prstGeom prst="rect">
              <a:avLst/>
            </a:prstGeom>
            <a:gradFill rotWithShape="1">
              <a:gsLst>
                <a:gs pos="0">
                  <a:srgbClr val="003366"/>
                </a:gs>
                <a:gs pos="100000">
                  <a:srgbClr val="003366">
                    <a:gamma/>
                    <a:shade val="46275"/>
                    <a:invGamma/>
                  </a:srgbClr>
                </a:gs>
              </a:gsLst>
              <a:lin ang="5400000" scaled="1"/>
            </a:gradFill>
            <a:ln w="9525">
              <a:noFill/>
              <a:miter lim="800000"/>
              <a:headEnd/>
              <a:tailEnd/>
            </a:ln>
            <a:effectLst>
              <a:outerShdw dist="107763" dir="18900000" algn="ctr" rotWithShape="0">
                <a:schemeClr val="bg2">
                  <a:alpha val="50000"/>
                </a:schemeClr>
              </a:outerShdw>
            </a:effectLst>
          </p:spPr>
          <p:txBody>
            <a:bodyPr lIns="91453" tIns="45727" rIns="91453" bIns="45727">
              <a:spAutoFit/>
            </a:bodyPr>
            <a:lstStyle/>
            <a:p>
              <a:pPr>
                <a:defRPr/>
              </a:pPr>
              <a:r>
                <a:rPr kumimoji="1" lang="zh-CN" altLang="en-US" sz="1000">
                  <a:solidFill>
                    <a:srgbClr val="FC2818"/>
                  </a:solidFill>
                  <a:effectLst>
                    <a:outerShdw blurRad="38100" dist="38100" dir="2700000" algn="tl">
                      <a:srgbClr val="000000"/>
                    </a:outerShdw>
                  </a:effectLst>
                  <a:latin typeface="Arial" charset="0"/>
                  <a:ea typeface="黑体" pitchFamily="2" charset="-122"/>
                </a:rPr>
                <a:t>热流科学与工程教育部重点实验室</a:t>
              </a:r>
              <a:r>
                <a:rPr kumimoji="1" lang="zh-CN" altLang="en-US">
                  <a:solidFill>
                    <a:srgbClr val="66CCFF"/>
                  </a:solidFill>
                  <a:effectLst>
                    <a:outerShdw blurRad="38100" dist="38100" dir="2700000" algn="tl">
                      <a:srgbClr val="000000"/>
                    </a:outerShdw>
                  </a:effectLst>
                  <a:latin typeface="Arial" charset="0"/>
                  <a:ea typeface="黑体" pitchFamily="2" charset="-122"/>
                </a:rPr>
                <a:t>  </a:t>
              </a:r>
              <a:r>
                <a:rPr kumimoji="1" lang="en-US" altLang="zh-CN" sz="1000" i="1">
                  <a:solidFill>
                    <a:srgbClr val="3399FF"/>
                  </a:solidFill>
                  <a:effectLst>
                    <a:outerShdw blurRad="38100" dist="38100" dir="2700000" algn="tl">
                      <a:srgbClr val="000000"/>
                    </a:outerShdw>
                  </a:effectLst>
                  <a:latin typeface="Arial" charset="0"/>
                  <a:ea typeface="黑体" pitchFamily="2" charset="-122"/>
                </a:rPr>
                <a:t>Key Laboratory of Thermo-Fluid Science and Engineering of MOE</a:t>
              </a:r>
              <a:r>
                <a:rPr kumimoji="1" lang="en-US" altLang="zh-CN" i="1">
                  <a:solidFill>
                    <a:srgbClr val="66CCFF"/>
                  </a:solidFill>
                  <a:effectLst>
                    <a:outerShdw blurRad="38100" dist="38100" dir="2700000" algn="tl">
                      <a:srgbClr val="000000"/>
                    </a:outerShdw>
                  </a:effectLst>
                  <a:latin typeface="Arial" charset="0"/>
                  <a:ea typeface="黑体" pitchFamily="2" charset="-122"/>
                </a:rPr>
                <a:t> </a:t>
              </a:r>
            </a:p>
          </p:txBody>
        </p:sp>
        <p:sp>
          <p:nvSpPr>
            <p:cNvPr id="8198" name="Rectangle 3">
              <a:extLst>
                <a:ext uri="{FF2B5EF4-FFF2-40B4-BE49-F238E27FC236}">
                  <a16:creationId xmlns:a16="http://schemas.microsoft.com/office/drawing/2014/main" id="{9D79852B-9A78-9689-16CE-E7C2CB9ECE99}"/>
                </a:ext>
              </a:extLst>
            </p:cNvPr>
            <p:cNvSpPr>
              <a:spLocks noChangeArrowheads="1"/>
            </p:cNvSpPr>
            <p:nvPr/>
          </p:nvSpPr>
          <p:spPr bwMode="gray">
            <a:xfrm>
              <a:off x="0" y="227"/>
              <a:ext cx="5760" cy="7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algn="l" eaLnBrk="1" hangingPunct="1">
                <a:spcBef>
                  <a:spcPct val="20000"/>
                </a:spcBef>
                <a:buClr>
                  <a:srgbClr val="FB0D13"/>
                </a:buClr>
                <a:buSzPct val="145000"/>
                <a:buFont typeface="Wingdings" panose="05000000000000000000" pitchFamily="2" charset="2"/>
                <a:buNone/>
              </a:pPr>
              <a:endParaRPr lang="zh-CN" altLang="en-US" sz="2400" b="0">
                <a:solidFill>
                  <a:srgbClr val="FD450B"/>
                </a:solidFill>
                <a:latin typeface="方正舒体" panose="02010601030101010101" pitchFamily="2" charset="-122"/>
                <a:ea typeface="方正舒体" panose="02010601030101010101" pitchFamily="2" charset="-122"/>
              </a:endParaRPr>
            </a:p>
          </p:txBody>
        </p:sp>
        <p:sp>
          <p:nvSpPr>
            <p:cNvPr id="8199" name="WordArt 33">
              <a:extLst>
                <a:ext uri="{FF2B5EF4-FFF2-40B4-BE49-F238E27FC236}">
                  <a16:creationId xmlns:a16="http://schemas.microsoft.com/office/drawing/2014/main" id="{280B798C-6DB3-D051-89A3-C15472F5E0A6}"/>
                </a:ext>
              </a:extLst>
            </p:cNvPr>
            <p:cNvSpPr>
              <a:spLocks noChangeArrowheads="1" noChangeShapeType="1" noTextEdit="1"/>
            </p:cNvSpPr>
            <p:nvPr/>
          </p:nvSpPr>
          <p:spPr bwMode="auto">
            <a:xfrm>
              <a:off x="4780" y="48"/>
              <a:ext cx="896" cy="115"/>
            </a:xfrm>
            <a:prstGeom prst="rect">
              <a:avLst/>
            </a:prstGeom>
          </p:spPr>
          <p:txBody>
            <a:bodyPr wrap="none" fromWordArt="1">
              <a:prstTxWarp prst="textDeflateBottom">
                <a:avLst>
                  <a:gd name="adj" fmla="val 73120"/>
                </a:avLst>
              </a:prstTxWarp>
            </a:bodyPr>
            <a:lstStyle/>
            <a:p>
              <a:r>
                <a:rPr lang="zh-CN" altLang="en-US" sz="3600" kern="10" spc="720" normalizeH="1">
                  <a:ln w="12700">
                    <a:solidFill>
                      <a:srgbClr val="EAEAEA"/>
                    </a:solidFill>
                    <a:round/>
                    <a:headEnd/>
                    <a:tailEnd/>
                  </a:ln>
                  <a:solidFill>
                    <a:srgbClr val="FF0000"/>
                  </a:solidFill>
                  <a:effectLst>
                    <a:outerShdw dist="35921" dir="2700000" sy="50000" kx="2115830" algn="bl" rotWithShape="0">
                      <a:srgbClr val="C0C0C0">
                        <a:alpha val="79999"/>
                      </a:srgbClr>
                    </a:outerShdw>
                  </a:effectLst>
                  <a:latin typeface="华文琥珀" panose="02010800040101010101" pitchFamily="2" charset="-122"/>
                  <a:ea typeface="华文琥珀" panose="02010800040101010101" pitchFamily="2" charset="-122"/>
                </a:rPr>
                <a:t>工程热力学</a:t>
              </a:r>
            </a:p>
          </p:txBody>
        </p:sp>
        <p:sp>
          <p:nvSpPr>
            <p:cNvPr id="5154" name="Rectangle 34">
              <a:extLst>
                <a:ext uri="{FF2B5EF4-FFF2-40B4-BE49-F238E27FC236}">
                  <a16:creationId xmlns:a16="http://schemas.microsoft.com/office/drawing/2014/main" id="{57BE9179-7335-F015-0E04-20577A0356A9}"/>
                </a:ext>
              </a:extLst>
            </p:cNvPr>
            <p:cNvSpPr>
              <a:spLocks noChangeArrowheads="1"/>
            </p:cNvSpPr>
            <p:nvPr/>
          </p:nvSpPr>
          <p:spPr bwMode="auto">
            <a:xfrm>
              <a:off x="4723" y="120"/>
              <a:ext cx="1037" cy="135"/>
            </a:xfrm>
            <a:prstGeom prst="rect">
              <a:avLst/>
            </a:prstGeom>
            <a:noFill/>
            <a:ln w="9525" algn="ctr">
              <a:noFill/>
              <a:miter lim="800000"/>
              <a:headEnd/>
              <a:tailEnd/>
            </a:ln>
            <a:effectLst>
              <a:outerShdw dist="38100" dir="16200000" algn="ctr" rotWithShape="0">
                <a:schemeClr val="bg2">
                  <a:alpha val="50000"/>
                </a:schemeClr>
              </a:outerShdw>
            </a:effectLst>
          </p:spPr>
          <p:txBody>
            <a:bodyPr wrap="none">
              <a:spAutoFit/>
            </a:bodyPr>
            <a:lstStyle/>
            <a:p>
              <a:pPr algn="l">
                <a:defRPr/>
              </a:pPr>
              <a:r>
                <a:rPr kumimoji="1" lang="en-US" altLang="zh-CN" sz="800" i="1">
                  <a:solidFill>
                    <a:srgbClr val="77B7E7"/>
                  </a:solidFill>
                  <a:effectLst>
                    <a:outerShdw blurRad="38100" dist="38100" dir="2700000" algn="tl">
                      <a:srgbClr val="C0C0C0"/>
                    </a:outerShdw>
                  </a:effectLst>
                  <a:latin typeface="Arial" charset="0"/>
                  <a:ea typeface="黑体" pitchFamily="2" charset="-122"/>
                </a:rPr>
                <a:t>Engineering Thermodynamics</a:t>
              </a:r>
              <a:endParaRPr kumimoji="1" lang="zh-CN" altLang="en-US" sz="800" i="1">
                <a:solidFill>
                  <a:srgbClr val="77B7E7"/>
                </a:solidFill>
                <a:effectLst>
                  <a:outerShdw blurRad="38100" dist="38100" dir="2700000" algn="tl">
                    <a:srgbClr val="C0C0C0"/>
                  </a:outerShdw>
                </a:effectLst>
                <a:latin typeface="Arial" charset="0"/>
                <a:ea typeface="黑体" pitchFamily="2" charset="-122"/>
              </a:endParaRPr>
            </a:p>
          </p:txBody>
        </p:sp>
        <p:pic>
          <p:nvPicPr>
            <p:cNvPr id="8201" name="Picture 25" descr="红色">
              <a:extLst>
                <a:ext uri="{FF2B5EF4-FFF2-40B4-BE49-F238E27FC236}">
                  <a16:creationId xmlns:a16="http://schemas.microsoft.com/office/drawing/2014/main" id="{27F0571F-E045-C1A5-4087-A2AA93CCFF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 y="56"/>
              <a:ext cx="674" cy="193"/>
            </a:xfrm>
            <a:prstGeom prst="rect">
              <a:avLst/>
            </a:prstGeom>
            <a:noFill/>
            <a:ln>
              <a:noFill/>
            </a:ln>
            <a:effectLst>
              <a:prstShdw prst="shdw17">
                <a:srgbClr val="003366">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 name="矩形 2">
            <a:extLst>
              <a:ext uri="{FF2B5EF4-FFF2-40B4-BE49-F238E27FC236}">
                <a16:creationId xmlns:a16="http://schemas.microsoft.com/office/drawing/2014/main" id="{434CA233-D9A1-D74A-B3C1-9F099B6E50E7}"/>
              </a:ext>
            </a:extLst>
          </p:cNvPr>
          <p:cNvSpPr/>
          <p:nvPr/>
        </p:nvSpPr>
        <p:spPr>
          <a:xfrm>
            <a:off x="947738" y="636588"/>
            <a:ext cx="7335837" cy="579437"/>
          </a:xfrm>
          <a:prstGeom prst="rect">
            <a:avLst/>
          </a:prstGeom>
        </p:spPr>
        <p:txBody>
          <a:bodyPr>
            <a:spAutoFit/>
          </a:bodyPr>
          <a:lstStyle/>
          <a:p>
            <a:pPr>
              <a:defRPr/>
            </a:pPr>
            <a:r>
              <a:rPr lang="zh-CN" altLang="en-US" sz="3200" dirty="0">
                <a:solidFill>
                  <a:srgbClr val="FF0000"/>
                </a:solidFill>
                <a:effectLst>
                  <a:outerShdw blurRad="38100" dist="38100" dir="2700000" algn="tl">
                    <a:srgbClr val="000000"/>
                  </a:outerShdw>
                </a:effectLst>
                <a:latin typeface="黑体" pitchFamily="2" charset="-122"/>
                <a:ea typeface="黑体" pitchFamily="2" charset="-122"/>
              </a:rPr>
              <a:t>第</a:t>
            </a:r>
            <a:r>
              <a:rPr lang="en-US" altLang="zh-CN" sz="3200" dirty="0">
                <a:solidFill>
                  <a:srgbClr val="FF0000"/>
                </a:solidFill>
                <a:effectLst>
                  <a:outerShdw blurRad="38100" dist="38100" dir="2700000" algn="tl">
                    <a:srgbClr val="000000"/>
                  </a:outerShdw>
                </a:effectLst>
                <a:latin typeface="黑体" pitchFamily="2" charset="-122"/>
                <a:ea typeface="黑体" pitchFamily="2" charset="-122"/>
              </a:rPr>
              <a:t>3</a:t>
            </a:r>
            <a:r>
              <a:rPr lang="zh-CN" altLang="en-US" sz="3200" dirty="0">
                <a:solidFill>
                  <a:srgbClr val="FF0000"/>
                </a:solidFill>
                <a:effectLst>
                  <a:outerShdw blurRad="38100" dist="38100" dir="2700000" algn="tl">
                    <a:srgbClr val="000000"/>
                  </a:outerShdw>
                </a:effectLst>
                <a:latin typeface="黑体" pitchFamily="2" charset="-122"/>
                <a:ea typeface="黑体" pitchFamily="2" charset="-122"/>
              </a:rPr>
              <a:t>章   气体和蒸汽的热力性质</a:t>
            </a:r>
          </a:p>
        </p:txBody>
      </p:sp>
      <p:sp>
        <p:nvSpPr>
          <p:cNvPr id="8196" name="TextBox 17">
            <a:extLst>
              <a:ext uri="{FF2B5EF4-FFF2-40B4-BE49-F238E27FC236}">
                <a16:creationId xmlns:a16="http://schemas.microsoft.com/office/drawing/2014/main" id="{987CE03C-D003-2206-4D42-7AD031B334D6}"/>
              </a:ext>
            </a:extLst>
          </p:cNvPr>
          <p:cNvSpPr txBox="1">
            <a:spLocks noChangeArrowheads="1"/>
          </p:cNvSpPr>
          <p:nvPr/>
        </p:nvSpPr>
        <p:spPr bwMode="auto">
          <a:xfrm>
            <a:off x="2095500" y="2143125"/>
            <a:ext cx="45339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4000"/>
              <a:t>习题课</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a:extLst>
              <a:ext uri="{FF2B5EF4-FFF2-40B4-BE49-F238E27FC236}">
                <a16:creationId xmlns:a16="http://schemas.microsoft.com/office/drawing/2014/main" id="{C47973A6-C67E-2453-941A-6E553AEA4F27}"/>
              </a:ext>
            </a:extLst>
          </p:cNvPr>
          <p:cNvSpPr txBox="1">
            <a:spLocks noChangeArrowheads="1"/>
          </p:cNvSpPr>
          <p:nvPr/>
        </p:nvSpPr>
        <p:spPr bwMode="auto">
          <a:xfrm>
            <a:off x="144463" y="577850"/>
            <a:ext cx="86042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algn="l" eaLnBrk="1" hangingPunct="1"/>
            <a:r>
              <a:rPr kumimoji="1" lang="zh-CN" altLang="en-US" sz="2800" b="0">
                <a:ea typeface="宋体" panose="02010600030101010101" pitchFamily="2" charset="-122"/>
                <a:cs typeface="Times New Roman" panose="02020603050405020304" pitchFamily="18" charset="0"/>
              </a:rPr>
              <a:t>    </a:t>
            </a:r>
            <a:r>
              <a:rPr kumimoji="1" lang="en-US" altLang="zh-CN" sz="2000">
                <a:solidFill>
                  <a:srgbClr val="080808"/>
                </a:solidFill>
                <a:ea typeface="宋体" panose="02010600030101010101" pitchFamily="2" charset="-122"/>
                <a:cs typeface="Times New Roman" panose="02020603050405020304" pitchFamily="18" charset="0"/>
              </a:rPr>
              <a:t>150 ℃</a:t>
            </a:r>
            <a:r>
              <a:rPr kumimoji="1" lang="zh-CN" altLang="en-US" sz="2000">
                <a:solidFill>
                  <a:srgbClr val="080808"/>
                </a:solidFill>
                <a:ea typeface="宋体" panose="02010600030101010101" pitchFamily="2" charset="-122"/>
                <a:cs typeface="Times New Roman" panose="02020603050405020304" pitchFamily="18" charset="0"/>
              </a:rPr>
              <a:t>的液态水放在一密封容器内，试问水可能处于什么压力？</a:t>
            </a:r>
          </a:p>
        </p:txBody>
      </p:sp>
      <p:sp>
        <p:nvSpPr>
          <p:cNvPr id="68611" name="Text Box 3">
            <a:extLst>
              <a:ext uri="{FF2B5EF4-FFF2-40B4-BE49-F238E27FC236}">
                <a16:creationId xmlns:a16="http://schemas.microsoft.com/office/drawing/2014/main" id="{ECD3690E-8D53-D2D2-6511-39BCACFBE45C}"/>
              </a:ext>
            </a:extLst>
          </p:cNvPr>
          <p:cNvSpPr txBox="1">
            <a:spLocks noChangeArrowheads="1"/>
          </p:cNvSpPr>
          <p:nvPr/>
        </p:nvSpPr>
        <p:spPr bwMode="auto">
          <a:xfrm>
            <a:off x="381000" y="1360488"/>
            <a:ext cx="695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algn="l" eaLnBrk="1" hangingPunct="1"/>
            <a:r>
              <a:rPr kumimoji="1" lang="zh-CN" altLang="en-US" sz="2000">
                <a:solidFill>
                  <a:srgbClr val="080808"/>
                </a:solidFill>
                <a:ea typeface="宋体" panose="02010600030101010101" pitchFamily="2" charset="-122"/>
              </a:rPr>
              <a:t>解：</a:t>
            </a:r>
          </a:p>
        </p:txBody>
      </p:sp>
      <p:sp>
        <p:nvSpPr>
          <p:cNvPr id="68612" name="Rectangle 4">
            <a:extLst>
              <a:ext uri="{FF2B5EF4-FFF2-40B4-BE49-F238E27FC236}">
                <a16:creationId xmlns:a16="http://schemas.microsoft.com/office/drawing/2014/main" id="{FFB949A9-4499-A31E-391A-1E6F9CD36FA3}"/>
              </a:ext>
            </a:extLst>
          </p:cNvPr>
          <p:cNvSpPr>
            <a:spLocks noChangeArrowheads="1"/>
          </p:cNvSpPr>
          <p:nvPr/>
        </p:nvSpPr>
        <p:spPr bwMode="auto">
          <a:xfrm>
            <a:off x="1154113" y="1382713"/>
            <a:ext cx="7561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algn="l" eaLnBrk="1" hangingPunct="1">
              <a:lnSpc>
                <a:spcPct val="120000"/>
              </a:lnSpc>
            </a:pPr>
            <a:r>
              <a:rPr kumimoji="1" lang="zh-CN" altLang="en-US" sz="2000">
                <a:solidFill>
                  <a:srgbClr val="080808"/>
                </a:solidFill>
                <a:ea typeface="宋体" panose="02010600030101010101" pitchFamily="2" charset="-122"/>
                <a:cs typeface="Times New Roman" panose="02020603050405020304" pitchFamily="18" charset="0"/>
              </a:rPr>
              <a:t>查饱和蒸汽表，表 </a:t>
            </a:r>
            <a:r>
              <a:rPr kumimoji="1" lang="zh-CN" altLang="en-US" sz="2000" i="1">
                <a:solidFill>
                  <a:srgbClr val="080808"/>
                </a:solidFill>
                <a:ea typeface="宋体" panose="02010600030101010101" pitchFamily="2" charset="-122"/>
                <a:cs typeface="Times New Roman" panose="02020603050405020304" pitchFamily="18" charset="0"/>
              </a:rPr>
              <a:t> </a:t>
            </a:r>
            <a:r>
              <a:rPr kumimoji="1" lang="en-US" altLang="zh-CN" sz="2000" i="1">
                <a:solidFill>
                  <a:srgbClr val="080808"/>
                </a:solidFill>
                <a:ea typeface="宋体" panose="02010600030101010101" pitchFamily="2" charset="-122"/>
                <a:cs typeface="Times New Roman" panose="02020603050405020304" pitchFamily="18" charset="0"/>
              </a:rPr>
              <a:t>t</a:t>
            </a:r>
            <a:r>
              <a:rPr kumimoji="1" lang="en-US" altLang="zh-CN" sz="2000" baseline="-25000">
                <a:solidFill>
                  <a:srgbClr val="080808"/>
                </a:solidFill>
                <a:ea typeface="宋体" panose="02010600030101010101" pitchFamily="2" charset="-122"/>
                <a:cs typeface="Times New Roman" panose="02020603050405020304" pitchFamily="18" charset="0"/>
              </a:rPr>
              <a:t>1</a:t>
            </a:r>
            <a:r>
              <a:rPr kumimoji="1" lang="en-US" altLang="zh-CN" sz="2000">
                <a:solidFill>
                  <a:srgbClr val="080808"/>
                </a:solidFill>
                <a:ea typeface="宋体" panose="02010600030101010101" pitchFamily="2" charset="-122"/>
                <a:cs typeface="Times New Roman" panose="02020603050405020304" pitchFamily="18" charset="0"/>
              </a:rPr>
              <a:t>=150℃</a:t>
            </a:r>
            <a:r>
              <a:rPr kumimoji="1" lang="zh-CN" altLang="en-US" sz="2000">
                <a:solidFill>
                  <a:srgbClr val="080808"/>
                </a:solidFill>
                <a:ea typeface="宋体" panose="02010600030101010101" pitchFamily="2" charset="-122"/>
                <a:cs typeface="Times New Roman" panose="02020603050405020304" pitchFamily="18" charset="0"/>
              </a:rPr>
              <a:t>时 </a:t>
            </a:r>
            <a:r>
              <a:rPr kumimoji="1" lang="en-US" altLang="zh-CN" sz="2000" i="1">
                <a:solidFill>
                  <a:srgbClr val="080808"/>
                </a:solidFill>
                <a:ea typeface="宋体" panose="02010600030101010101" pitchFamily="2" charset="-122"/>
                <a:cs typeface="Times New Roman" panose="02020603050405020304" pitchFamily="18" charset="0"/>
              </a:rPr>
              <a:t>p</a:t>
            </a:r>
            <a:r>
              <a:rPr kumimoji="1" lang="en-US" altLang="zh-CN" sz="2000" baseline="-25000">
                <a:solidFill>
                  <a:srgbClr val="080808"/>
                </a:solidFill>
                <a:ea typeface="宋体" panose="02010600030101010101" pitchFamily="2" charset="-122"/>
                <a:cs typeface="Times New Roman" panose="02020603050405020304" pitchFamily="18" charset="0"/>
              </a:rPr>
              <a:t>s</a:t>
            </a:r>
            <a:r>
              <a:rPr kumimoji="1" lang="en-US" altLang="zh-CN" sz="2000">
                <a:solidFill>
                  <a:srgbClr val="080808"/>
                </a:solidFill>
                <a:ea typeface="宋体" panose="02010600030101010101" pitchFamily="2" charset="-122"/>
                <a:cs typeface="Times New Roman" panose="02020603050405020304" pitchFamily="18" charset="0"/>
              </a:rPr>
              <a:t>=0.475 71 MPa</a:t>
            </a:r>
            <a:r>
              <a:rPr kumimoji="1" lang="zh-CN" altLang="en-US" sz="2000">
                <a:solidFill>
                  <a:srgbClr val="080808"/>
                </a:solidFill>
                <a:ea typeface="宋体" panose="02010600030101010101" pitchFamily="2" charset="-122"/>
                <a:cs typeface="Times New Roman" panose="02020603050405020304" pitchFamily="18" charset="0"/>
              </a:rPr>
              <a:t>。</a:t>
            </a:r>
          </a:p>
        </p:txBody>
      </p:sp>
      <p:sp>
        <p:nvSpPr>
          <p:cNvPr id="68613" name="Rectangle 5">
            <a:extLst>
              <a:ext uri="{FF2B5EF4-FFF2-40B4-BE49-F238E27FC236}">
                <a16:creationId xmlns:a16="http://schemas.microsoft.com/office/drawing/2014/main" id="{4BFABBF5-2A23-B5E2-6551-C54D5C6234A2}"/>
              </a:ext>
            </a:extLst>
          </p:cNvPr>
          <p:cNvSpPr>
            <a:spLocks noChangeArrowheads="1"/>
          </p:cNvSpPr>
          <p:nvPr/>
        </p:nvSpPr>
        <p:spPr bwMode="auto">
          <a:xfrm>
            <a:off x="814388" y="2078038"/>
            <a:ext cx="2057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algn="l" eaLnBrk="1" hangingPunct="1"/>
            <a:r>
              <a:rPr kumimoji="1" lang="en-US" altLang="zh-CN" sz="2000" i="1">
                <a:solidFill>
                  <a:srgbClr val="080808"/>
                </a:solidFill>
                <a:ea typeface="宋体" panose="02010600030101010101" pitchFamily="2" charset="-122"/>
              </a:rPr>
              <a:t>t</a:t>
            </a:r>
            <a:r>
              <a:rPr kumimoji="1" lang="en-US" altLang="zh-CN" sz="2000" baseline="-25000">
                <a:solidFill>
                  <a:srgbClr val="080808"/>
                </a:solidFill>
                <a:ea typeface="宋体" panose="02010600030101010101" pitchFamily="2" charset="-122"/>
              </a:rPr>
              <a:t>1</a:t>
            </a:r>
            <a:r>
              <a:rPr kumimoji="1" lang="en-US" altLang="zh-CN" sz="2000">
                <a:solidFill>
                  <a:srgbClr val="080808"/>
                </a:solidFill>
                <a:ea typeface="宋体" panose="02010600030101010101" pitchFamily="2" charset="-122"/>
              </a:rPr>
              <a:t>=150℃</a:t>
            </a:r>
          </a:p>
          <a:p>
            <a:pPr algn="l" eaLnBrk="1" hangingPunct="1"/>
            <a:r>
              <a:rPr kumimoji="1" lang="en-US" altLang="zh-CN" sz="2000">
                <a:ea typeface="宋体" panose="02010600030101010101" pitchFamily="2" charset="-122"/>
                <a:cs typeface="Times New Roman" panose="02020603050405020304" pitchFamily="18" charset="0"/>
              </a:rPr>
              <a:t>      </a:t>
            </a:r>
            <a:r>
              <a:rPr kumimoji="1" lang="en-US" altLang="zh-CN" sz="2400">
                <a:solidFill>
                  <a:srgbClr val="FF0066"/>
                </a:solidFill>
                <a:ea typeface="宋体" panose="02010600030101010101" pitchFamily="2" charset="-122"/>
                <a:cs typeface="Times New Roman" panose="02020603050405020304" pitchFamily="18" charset="0"/>
              </a:rPr>
              <a:t>↕</a:t>
            </a:r>
          </a:p>
          <a:p>
            <a:pPr algn="l" eaLnBrk="1" hangingPunct="1"/>
            <a:r>
              <a:rPr kumimoji="1" lang="en-US" altLang="zh-CN" sz="2000">
                <a:ea typeface="宋体" panose="02010600030101010101" pitchFamily="2" charset="-122"/>
              </a:rPr>
              <a:t> </a:t>
            </a:r>
            <a:r>
              <a:rPr kumimoji="1" lang="en-US" altLang="zh-CN" sz="2000" i="1">
                <a:solidFill>
                  <a:srgbClr val="080808"/>
                </a:solidFill>
                <a:ea typeface="宋体" panose="02010600030101010101" pitchFamily="2" charset="-122"/>
              </a:rPr>
              <a:t>p</a:t>
            </a:r>
            <a:r>
              <a:rPr kumimoji="1" lang="en-US" altLang="zh-CN" sz="2000" baseline="-25000">
                <a:solidFill>
                  <a:srgbClr val="080808"/>
                </a:solidFill>
                <a:ea typeface="宋体" panose="02010600030101010101" pitchFamily="2" charset="-122"/>
              </a:rPr>
              <a:t>s</a:t>
            </a:r>
            <a:r>
              <a:rPr kumimoji="1" lang="en-US" altLang="zh-CN" sz="2000">
                <a:solidFill>
                  <a:srgbClr val="080808"/>
                </a:solidFill>
                <a:ea typeface="宋体" panose="02010600030101010101" pitchFamily="2" charset="-122"/>
              </a:rPr>
              <a:t>=0.475 71 MPa</a:t>
            </a:r>
          </a:p>
        </p:txBody>
      </p:sp>
      <p:sp>
        <p:nvSpPr>
          <p:cNvPr id="68614" name="Rectangle 6">
            <a:extLst>
              <a:ext uri="{FF2B5EF4-FFF2-40B4-BE49-F238E27FC236}">
                <a16:creationId xmlns:a16="http://schemas.microsoft.com/office/drawing/2014/main" id="{95869231-C7C4-2871-64F9-0116004E4239}"/>
              </a:ext>
            </a:extLst>
          </p:cNvPr>
          <p:cNvSpPr>
            <a:spLocks noChangeArrowheads="1"/>
          </p:cNvSpPr>
          <p:nvPr/>
        </p:nvSpPr>
        <p:spPr bwMode="auto">
          <a:xfrm>
            <a:off x="3995738" y="2206625"/>
            <a:ext cx="2128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algn="l" eaLnBrk="1" hangingPunct="1"/>
            <a:r>
              <a:rPr kumimoji="1" lang="zh-CN" altLang="en-US" sz="2400" i="1">
                <a:ea typeface="宋体" panose="02010600030101010101" pitchFamily="2" charset="-122"/>
              </a:rPr>
              <a:t> </a:t>
            </a:r>
            <a:r>
              <a:rPr kumimoji="1" lang="en-US" altLang="zh-CN" sz="2000" i="1">
                <a:solidFill>
                  <a:srgbClr val="080808"/>
                </a:solidFill>
                <a:ea typeface="宋体" panose="02010600030101010101" pitchFamily="2" charset="-122"/>
              </a:rPr>
              <a:t>p </a:t>
            </a:r>
            <a:r>
              <a:rPr kumimoji="1" lang="en-US" altLang="zh-CN" sz="2000">
                <a:solidFill>
                  <a:srgbClr val="080808"/>
                </a:solidFill>
                <a:ea typeface="宋体" panose="02010600030101010101" pitchFamily="2" charset="-122"/>
                <a:sym typeface="Symbol" panose="05050102010706020507" pitchFamily="18" charset="2"/>
              </a:rPr>
              <a:t></a:t>
            </a:r>
            <a:r>
              <a:rPr kumimoji="1" lang="en-US" altLang="zh-CN" sz="2000" b="0">
                <a:solidFill>
                  <a:srgbClr val="080808"/>
                </a:solidFill>
                <a:ea typeface="宋体" panose="02010600030101010101" pitchFamily="2" charset="-122"/>
                <a:sym typeface="Symbol" panose="05050102010706020507" pitchFamily="18" charset="2"/>
              </a:rPr>
              <a:t> </a:t>
            </a:r>
            <a:r>
              <a:rPr kumimoji="1" lang="en-US" altLang="zh-CN" sz="2000">
                <a:solidFill>
                  <a:srgbClr val="080808"/>
                </a:solidFill>
                <a:ea typeface="宋体" panose="02010600030101010101" pitchFamily="2" charset="-122"/>
                <a:sym typeface="UniversalMath1 BT" panose="05050102010205020602" pitchFamily="18" charset="2"/>
              </a:rPr>
              <a:t>0.475 71 MPa</a:t>
            </a:r>
          </a:p>
        </p:txBody>
      </p:sp>
      <p:sp>
        <p:nvSpPr>
          <p:cNvPr id="68615" name="Rectangle 7">
            <a:extLst>
              <a:ext uri="{FF2B5EF4-FFF2-40B4-BE49-F238E27FC236}">
                <a16:creationId xmlns:a16="http://schemas.microsoft.com/office/drawing/2014/main" id="{25791B0F-CC31-C67F-E3E6-4A9363DCC370}"/>
              </a:ext>
            </a:extLst>
          </p:cNvPr>
          <p:cNvSpPr>
            <a:spLocks noChangeArrowheads="1"/>
          </p:cNvSpPr>
          <p:nvPr/>
        </p:nvSpPr>
        <p:spPr bwMode="auto">
          <a:xfrm>
            <a:off x="4017963" y="3276600"/>
            <a:ext cx="1993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algn="l" eaLnBrk="1" hangingPunct="1"/>
            <a:r>
              <a:rPr kumimoji="1" lang="en-US" altLang="zh-CN" sz="2000" i="1">
                <a:solidFill>
                  <a:srgbClr val="080808"/>
                </a:solidFill>
                <a:ea typeface="宋体" panose="02010600030101010101" pitchFamily="2" charset="-122"/>
                <a:sym typeface="UniversalMath1 BT" panose="05050102010205020602" pitchFamily="18" charset="2"/>
              </a:rPr>
              <a:t>p </a:t>
            </a:r>
            <a:r>
              <a:rPr kumimoji="1" lang="en-US" altLang="zh-CN" sz="2000">
                <a:solidFill>
                  <a:srgbClr val="080808"/>
                </a:solidFill>
                <a:ea typeface="宋体" panose="02010600030101010101" pitchFamily="2" charset="-122"/>
                <a:sym typeface="UniversalMath1 BT" panose="05050102010205020602" pitchFamily="18" charset="2"/>
              </a:rPr>
              <a:t>&lt;0.475 71 MPa</a:t>
            </a:r>
          </a:p>
        </p:txBody>
      </p:sp>
      <p:sp>
        <p:nvSpPr>
          <p:cNvPr id="68616" name="Rectangle 8">
            <a:extLst>
              <a:ext uri="{FF2B5EF4-FFF2-40B4-BE49-F238E27FC236}">
                <a16:creationId xmlns:a16="http://schemas.microsoft.com/office/drawing/2014/main" id="{10F78146-4116-EB48-B1D9-E2E2B9BE5DF4}"/>
              </a:ext>
            </a:extLst>
          </p:cNvPr>
          <p:cNvSpPr>
            <a:spLocks noChangeArrowheads="1"/>
          </p:cNvSpPr>
          <p:nvPr/>
        </p:nvSpPr>
        <p:spPr bwMode="auto">
          <a:xfrm>
            <a:off x="6804025" y="2244725"/>
            <a:ext cx="11985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algn="l" eaLnBrk="1" hangingPunct="1"/>
            <a:r>
              <a:rPr kumimoji="1" lang="en-US" altLang="zh-CN" sz="2000" i="1">
                <a:solidFill>
                  <a:srgbClr val="080808"/>
                </a:solidFill>
                <a:ea typeface="宋体" panose="02010600030101010101" pitchFamily="2" charset="-122"/>
              </a:rPr>
              <a:t>t</a:t>
            </a:r>
            <a:r>
              <a:rPr kumimoji="1" lang="en-US" altLang="zh-CN" sz="2000" baseline="-25000">
                <a:solidFill>
                  <a:srgbClr val="080808"/>
                </a:solidFill>
                <a:ea typeface="宋体" panose="02010600030101010101" pitchFamily="2" charset="-122"/>
              </a:rPr>
              <a:t>s </a:t>
            </a:r>
            <a:r>
              <a:rPr kumimoji="1" lang="en-US" altLang="zh-CN" sz="2000">
                <a:solidFill>
                  <a:srgbClr val="080808"/>
                </a:solidFill>
                <a:ea typeface="宋体" panose="02010600030101010101" pitchFamily="2" charset="-122"/>
                <a:sym typeface="Symbol" panose="05050102010706020507" pitchFamily="18" charset="2"/>
              </a:rPr>
              <a:t></a:t>
            </a:r>
            <a:r>
              <a:rPr kumimoji="1" lang="en-US" altLang="zh-CN" sz="2000" b="0">
                <a:solidFill>
                  <a:srgbClr val="080808"/>
                </a:solidFill>
                <a:ea typeface="宋体" panose="02010600030101010101" pitchFamily="2" charset="-122"/>
              </a:rPr>
              <a:t> </a:t>
            </a:r>
            <a:r>
              <a:rPr kumimoji="1" lang="en-US" altLang="zh-CN" sz="2000">
                <a:solidFill>
                  <a:srgbClr val="080808"/>
                </a:solidFill>
                <a:ea typeface="宋体" panose="02010600030101010101" pitchFamily="2" charset="-122"/>
              </a:rPr>
              <a:t>150℃</a:t>
            </a:r>
          </a:p>
        </p:txBody>
      </p:sp>
      <p:sp>
        <p:nvSpPr>
          <p:cNvPr id="68617" name="Rectangle 9">
            <a:extLst>
              <a:ext uri="{FF2B5EF4-FFF2-40B4-BE49-F238E27FC236}">
                <a16:creationId xmlns:a16="http://schemas.microsoft.com/office/drawing/2014/main" id="{C08D4DFD-ABD5-4FF0-B34C-C79A053D1BF5}"/>
              </a:ext>
            </a:extLst>
          </p:cNvPr>
          <p:cNvSpPr>
            <a:spLocks noChangeArrowheads="1"/>
          </p:cNvSpPr>
          <p:nvPr/>
        </p:nvSpPr>
        <p:spPr bwMode="auto">
          <a:xfrm>
            <a:off x="6877050" y="3262313"/>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algn="l" eaLnBrk="1" hangingPunct="1"/>
            <a:r>
              <a:rPr kumimoji="1" lang="en-US" altLang="zh-CN" sz="2000" i="1">
                <a:solidFill>
                  <a:srgbClr val="080808"/>
                </a:solidFill>
                <a:ea typeface="宋体" panose="02010600030101010101" pitchFamily="2" charset="-122"/>
              </a:rPr>
              <a:t>t</a:t>
            </a:r>
            <a:r>
              <a:rPr kumimoji="1" lang="en-US" altLang="zh-CN" sz="2000" baseline="-25000">
                <a:solidFill>
                  <a:srgbClr val="080808"/>
                </a:solidFill>
                <a:ea typeface="宋体" panose="02010600030101010101" pitchFamily="2" charset="-122"/>
              </a:rPr>
              <a:t>s</a:t>
            </a:r>
            <a:r>
              <a:rPr kumimoji="1" lang="en-US" altLang="zh-CN" sz="2000">
                <a:solidFill>
                  <a:srgbClr val="080808"/>
                </a:solidFill>
                <a:ea typeface="宋体" panose="02010600030101010101" pitchFamily="2" charset="-122"/>
              </a:rPr>
              <a:t>&lt;150℃</a:t>
            </a:r>
          </a:p>
        </p:txBody>
      </p:sp>
      <p:sp>
        <p:nvSpPr>
          <p:cNvPr id="68618" name="AutoShape 10">
            <a:extLst>
              <a:ext uri="{FF2B5EF4-FFF2-40B4-BE49-F238E27FC236}">
                <a16:creationId xmlns:a16="http://schemas.microsoft.com/office/drawing/2014/main" id="{E44D40AC-6002-564E-2339-060A5D976DAD}"/>
              </a:ext>
            </a:extLst>
          </p:cNvPr>
          <p:cNvSpPr>
            <a:spLocks/>
          </p:cNvSpPr>
          <p:nvPr/>
        </p:nvSpPr>
        <p:spPr bwMode="auto">
          <a:xfrm>
            <a:off x="3863975" y="2468563"/>
            <a:ext cx="144463" cy="974725"/>
          </a:xfrm>
          <a:prstGeom prst="leftBrace">
            <a:avLst>
              <a:gd name="adj1" fmla="val 56227"/>
              <a:gd name="adj2" fmla="val 50000"/>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68619" name="Rectangle 11">
            <a:extLst>
              <a:ext uri="{FF2B5EF4-FFF2-40B4-BE49-F238E27FC236}">
                <a16:creationId xmlns:a16="http://schemas.microsoft.com/office/drawing/2014/main" id="{3AF98B3B-1EA0-1E2A-A962-11B206642E14}"/>
              </a:ext>
            </a:extLst>
          </p:cNvPr>
          <p:cNvSpPr>
            <a:spLocks noChangeArrowheads="1"/>
          </p:cNvSpPr>
          <p:nvPr/>
        </p:nvSpPr>
        <p:spPr bwMode="auto">
          <a:xfrm>
            <a:off x="755650" y="3763963"/>
            <a:ext cx="7632700" cy="95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algn="l" eaLnBrk="1" hangingPunct="1">
              <a:lnSpc>
                <a:spcPct val="150000"/>
              </a:lnSpc>
            </a:pPr>
            <a:r>
              <a:rPr kumimoji="1" lang="zh-CN" altLang="en-US" sz="2000">
                <a:solidFill>
                  <a:srgbClr val="080808"/>
                </a:solidFill>
                <a:ea typeface="宋体" panose="02010600030101010101" pitchFamily="2" charset="-122"/>
              </a:rPr>
              <a:t>因此</a:t>
            </a:r>
            <a:r>
              <a:rPr kumimoji="1" lang="en-US" altLang="zh-CN" sz="2000">
                <a:solidFill>
                  <a:srgbClr val="080808"/>
                </a:solidFill>
                <a:ea typeface="宋体" panose="02010600030101010101" pitchFamily="2" charset="-122"/>
              </a:rPr>
              <a:t>,</a:t>
            </a:r>
            <a:r>
              <a:rPr kumimoji="1" lang="zh-CN" altLang="en-US" sz="2000">
                <a:solidFill>
                  <a:srgbClr val="080808"/>
                </a:solidFill>
                <a:ea typeface="宋体" panose="02010600030101010101" pitchFamily="2" charset="-122"/>
              </a:rPr>
              <a:t>水可能处于</a:t>
            </a:r>
            <a:r>
              <a:rPr kumimoji="1" lang="en-US" altLang="zh-CN" sz="2000" i="1">
                <a:solidFill>
                  <a:srgbClr val="080808"/>
                </a:solidFill>
                <a:ea typeface="宋体" panose="02010600030101010101" pitchFamily="2" charset="-122"/>
              </a:rPr>
              <a:t>p </a:t>
            </a:r>
            <a:r>
              <a:rPr kumimoji="1" lang="en-US" altLang="zh-CN" sz="2000">
                <a:solidFill>
                  <a:srgbClr val="080808"/>
                </a:solidFill>
                <a:ea typeface="宋体" panose="02010600030101010101" pitchFamily="2" charset="-122"/>
                <a:sym typeface="Symbol" panose="05050102010706020507" pitchFamily="18" charset="2"/>
              </a:rPr>
              <a:t></a:t>
            </a:r>
            <a:r>
              <a:rPr kumimoji="1" lang="en-US" altLang="zh-CN" sz="2000">
                <a:solidFill>
                  <a:srgbClr val="080808"/>
                </a:solidFill>
                <a:ea typeface="宋体" panose="02010600030101010101" pitchFamily="2" charset="-122"/>
                <a:sym typeface="UniversalMath1 BT" panose="05050102010205020602" pitchFamily="18" charset="2"/>
              </a:rPr>
              <a:t>0.475 71 MPa</a:t>
            </a:r>
            <a:r>
              <a:rPr kumimoji="1" lang="zh-CN" altLang="en-US" sz="2000">
                <a:solidFill>
                  <a:srgbClr val="080808"/>
                </a:solidFill>
                <a:ea typeface="宋体" panose="02010600030101010101" pitchFamily="2" charset="-122"/>
                <a:sym typeface="UniversalMath1 BT" panose="05050102010205020602" pitchFamily="18" charset="2"/>
              </a:rPr>
              <a:t>，若</a:t>
            </a:r>
            <a:r>
              <a:rPr kumimoji="1" lang="en-US" altLang="zh-CN" sz="2000" i="1">
                <a:solidFill>
                  <a:srgbClr val="080808"/>
                </a:solidFill>
                <a:ea typeface="宋体" panose="02010600030101010101" pitchFamily="2" charset="-122"/>
                <a:sym typeface="UniversalMath1 BT" panose="05050102010205020602" pitchFamily="18" charset="2"/>
              </a:rPr>
              <a:t>p </a:t>
            </a:r>
            <a:r>
              <a:rPr kumimoji="1" lang="en-US" altLang="zh-CN" sz="2000">
                <a:solidFill>
                  <a:srgbClr val="080808"/>
                </a:solidFill>
                <a:ea typeface="宋体" panose="02010600030101010101" pitchFamily="2" charset="-122"/>
                <a:sym typeface="UniversalMath1 BT" panose="05050102010205020602" pitchFamily="18" charset="2"/>
              </a:rPr>
              <a:t>&lt;0.475 71 MPa</a:t>
            </a:r>
          </a:p>
          <a:p>
            <a:pPr algn="l" eaLnBrk="1" hangingPunct="1">
              <a:lnSpc>
                <a:spcPct val="150000"/>
              </a:lnSpc>
            </a:pPr>
            <a:r>
              <a:rPr kumimoji="1" lang="zh-CN" altLang="en-US" sz="2000">
                <a:solidFill>
                  <a:srgbClr val="080808"/>
                </a:solidFill>
                <a:ea typeface="宋体" panose="02010600030101010101" pitchFamily="2" charset="-122"/>
              </a:rPr>
              <a:t>则容器内</a:t>
            </a:r>
            <a:r>
              <a:rPr kumimoji="1" lang="en-US" altLang="zh-CN" sz="2000">
                <a:solidFill>
                  <a:srgbClr val="080808"/>
                </a:solidFill>
                <a:ea typeface="宋体" panose="02010600030101010101" pitchFamily="2" charset="-122"/>
              </a:rPr>
              <a:t>150℃</a:t>
            </a:r>
            <a:r>
              <a:rPr kumimoji="1" lang="zh-CN" altLang="en-US" sz="2000">
                <a:solidFill>
                  <a:srgbClr val="080808"/>
                </a:solidFill>
                <a:ea typeface="宋体" panose="02010600030101010101" pitchFamily="2" charset="-122"/>
              </a:rPr>
              <a:t>的水必定要变成过热汽。</a:t>
            </a:r>
          </a:p>
        </p:txBody>
      </p:sp>
      <p:sp>
        <p:nvSpPr>
          <p:cNvPr id="9228" name="Text Box 12">
            <a:extLst>
              <a:ext uri="{FF2B5EF4-FFF2-40B4-BE49-F238E27FC236}">
                <a16:creationId xmlns:a16="http://schemas.microsoft.com/office/drawing/2014/main" id="{E51BB366-FDCE-EBC9-89CA-259C35F72883}"/>
              </a:ext>
            </a:extLst>
          </p:cNvPr>
          <p:cNvSpPr txBox="1">
            <a:spLocks noChangeArrowheads="1"/>
          </p:cNvSpPr>
          <p:nvPr/>
        </p:nvSpPr>
        <p:spPr bwMode="auto">
          <a:xfrm>
            <a:off x="179388" y="165100"/>
            <a:ext cx="949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algn="l" eaLnBrk="1" hangingPunct="1"/>
            <a:r>
              <a:rPr kumimoji="1" lang="zh-CN" altLang="en-US" sz="2400">
                <a:solidFill>
                  <a:srgbClr val="FF0000"/>
                </a:solidFill>
                <a:ea typeface="宋体" panose="02010600030101010101" pitchFamily="2" charset="-122"/>
              </a:rPr>
              <a:t>例题</a:t>
            </a:r>
            <a:r>
              <a:rPr kumimoji="1" lang="en-US" altLang="zh-CN" sz="2400">
                <a:solidFill>
                  <a:srgbClr val="FF0000"/>
                </a:solidFill>
                <a:ea typeface="宋体" panose="02010600030101010101" pitchFamily="2" charset="-122"/>
              </a:rPr>
              <a:t>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6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861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861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86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86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861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86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8617"/>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86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p:bldP spid="68612" grpId="0"/>
      <p:bldP spid="68613" grpId="0"/>
      <p:bldP spid="68614" grpId="0"/>
      <p:bldP spid="68615" grpId="0"/>
      <p:bldP spid="68616" grpId="0"/>
      <p:bldP spid="68617" grpId="0"/>
      <p:bldP spid="68618" grpId="0" animBg="1"/>
      <p:bldP spid="686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Text Box 2">
            <a:extLst>
              <a:ext uri="{FF2B5EF4-FFF2-40B4-BE49-F238E27FC236}">
                <a16:creationId xmlns:a16="http://schemas.microsoft.com/office/drawing/2014/main" id="{6A23766E-5302-5D72-AF49-AD617C483140}"/>
              </a:ext>
            </a:extLst>
          </p:cNvPr>
          <p:cNvSpPr txBox="1">
            <a:spLocks noChangeArrowheads="1"/>
          </p:cNvSpPr>
          <p:nvPr/>
        </p:nvSpPr>
        <p:spPr bwMode="auto">
          <a:xfrm>
            <a:off x="554038" y="301625"/>
            <a:ext cx="8135937"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algn="l" eaLnBrk="1" hangingPunct="1">
              <a:lnSpc>
                <a:spcPct val="150000"/>
              </a:lnSpc>
            </a:pPr>
            <a:r>
              <a:rPr kumimoji="1" lang="zh-CN" altLang="en-US" sz="2400" b="0">
                <a:ea typeface="宋体" panose="02010600030101010101" pitchFamily="2" charset="-122"/>
                <a:cs typeface="Times New Roman" panose="02020603050405020304" pitchFamily="18" charset="0"/>
              </a:rPr>
              <a:t>    </a:t>
            </a:r>
            <a:r>
              <a:rPr kumimoji="1" lang="zh-CN" altLang="en-US" sz="2000">
                <a:solidFill>
                  <a:srgbClr val="080808"/>
                </a:solidFill>
                <a:ea typeface="宋体" panose="02010600030101010101" pitchFamily="2" charset="-122"/>
                <a:cs typeface="Times New Roman" panose="02020603050405020304" pitchFamily="18" charset="0"/>
              </a:rPr>
              <a:t>已知水蒸气的压力为</a:t>
            </a:r>
            <a:r>
              <a:rPr kumimoji="1" lang="en-US" altLang="zh-CN" sz="2000" i="1">
                <a:solidFill>
                  <a:srgbClr val="080808"/>
                </a:solidFill>
                <a:ea typeface="宋体" panose="02010600030101010101" pitchFamily="2" charset="-122"/>
                <a:cs typeface="Times New Roman" panose="02020603050405020304" pitchFamily="18" charset="0"/>
              </a:rPr>
              <a:t>p </a:t>
            </a:r>
            <a:r>
              <a:rPr kumimoji="1" lang="en-US" altLang="zh-CN" sz="2000">
                <a:solidFill>
                  <a:srgbClr val="080808"/>
                </a:solidFill>
                <a:ea typeface="宋体" panose="02010600030101010101" pitchFamily="2" charset="-122"/>
                <a:cs typeface="Times New Roman" panose="02020603050405020304" pitchFamily="18" charset="0"/>
              </a:rPr>
              <a:t>= 0.5 MPa</a:t>
            </a:r>
            <a:r>
              <a:rPr kumimoji="1" lang="zh-CN" altLang="en-US" sz="2000">
                <a:solidFill>
                  <a:srgbClr val="080808"/>
                </a:solidFill>
                <a:ea typeface="宋体" panose="02010600030101010101" pitchFamily="2" charset="-122"/>
                <a:cs typeface="Times New Roman" panose="02020603050405020304" pitchFamily="18" charset="0"/>
              </a:rPr>
              <a:t>，比体积</a:t>
            </a:r>
            <a:r>
              <a:rPr kumimoji="1" lang="en-US" altLang="zh-CN" sz="2000" i="1">
                <a:solidFill>
                  <a:srgbClr val="080808"/>
                </a:solidFill>
                <a:ea typeface="宋体" panose="02010600030101010101" pitchFamily="2" charset="-122"/>
                <a:cs typeface="Times New Roman" panose="02020603050405020304" pitchFamily="18" charset="0"/>
              </a:rPr>
              <a:t>v </a:t>
            </a:r>
            <a:r>
              <a:rPr kumimoji="1" lang="en-US" altLang="zh-CN" sz="2000">
                <a:solidFill>
                  <a:srgbClr val="080808"/>
                </a:solidFill>
                <a:ea typeface="宋体" panose="02010600030101010101" pitchFamily="2" charset="-122"/>
                <a:cs typeface="Times New Roman" panose="02020603050405020304" pitchFamily="18" charset="0"/>
              </a:rPr>
              <a:t>= 0.35 m</a:t>
            </a:r>
            <a:r>
              <a:rPr kumimoji="1" lang="en-US" altLang="zh-CN" sz="2000" baseline="30000">
                <a:solidFill>
                  <a:srgbClr val="080808"/>
                </a:solidFill>
                <a:ea typeface="宋体" panose="02010600030101010101" pitchFamily="2" charset="-122"/>
                <a:cs typeface="Times New Roman" panose="02020603050405020304" pitchFamily="18" charset="0"/>
              </a:rPr>
              <a:t>3</a:t>
            </a:r>
            <a:r>
              <a:rPr kumimoji="1" lang="en-US" altLang="zh-CN" sz="2000">
                <a:solidFill>
                  <a:srgbClr val="080808"/>
                </a:solidFill>
                <a:ea typeface="宋体" panose="02010600030101010101" pitchFamily="2" charset="-122"/>
                <a:cs typeface="Times New Roman" panose="02020603050405020304" pitchFamily="18" charset="0"/>
              </a:rPr>
              <a:t>/kg</a:t>
            </a:r>
            <a:r>
              <a:rPr kumimoji="1" lang="zh-CN" altLang="en-US" sz="2000">
                <a:solidFill>
                  <a:srgbClr val="080808"/>
                </a:solidFill>
                <a:ea typeface="宋体" panose="02010600030101010101" pitchFamily="2" charset="-122"/>
                <a:cs typeface="Times New Roman" panose="02020603050405020304" pitchFamily="18" charset="0"/>
              </a:rPr>
              <a:t>问这是不是过热蒸汽？如果不是，那么是饱和蒸汽还是湿蒸汽？用水蒸气表求出其他参数</a:t>
            </a:r>
            <a:r>
              <a:rPr kumimoji="1" lang="zh-CN" altLang="en-US" sz="2000">
                <a:ea typeface="宋体" panose="02010600030101010101" pitchFamily="2" charset="-122"/>
                <a:cs typeface="Times New Roman" panose="02020603050405020304" pitchFamily="18" charset="0"/>
              </a:rPr>
              <a:t>。</a:t>
            </a:r>
          </a:p>
        </p:txBody>
      </p:sp>
      <p:sp>
        <p:nvSpPr>
          <p:cNvPr id="69635" name="Text Box 3">
            <a:extLst>
              <a:ext uri="{FF2B5EF4-FFF2-40B4-BE49-F238E27FC236}">
                <a16:creationId xmlns:a16="http://schemas.microsoft.com/office/drawing/2014/main" id="{18C77665-357B-E65F-248D-2DA5B8A1011F}"/>
              </a:ext>
            </a:extLst>
          </p:cNvPr>
          <p:cNvSpPr txBox="1">
            <a:spLocks noChangeArrowheads="1"/>
          </p:cNvSpPr>
          <p:nvPr/>
        </p:nvSpPr>
        <p:spPr bwMode="auto">
          <a:xfrm>
            <a:off x="352425" y="1797050"/>
            <a:ext cx="746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algn="l" eaLnBrk="1" hangingPunct="1"/>
            <a:r>
              <a:rPr kumimoji="1" lang="zh-CN" altLang="en-US" sz="2000">
                <a:solidFill>
                  <a:srgbClr val="080808"/>
                </a:solidFill>
                <a:ea typeface="楷体_GB2312" pitchFamily="49" charset="-122"/>
                <a:cs typeface="Times New Roman" panose="02020603050405020304" pitchFamily="18" charset="0"/>
              </a:rPr>
              <a:t>解</a:t>
            </a:r>
            <a:r>
              <a:rPr kumimoji="1" lang="zh-CN" altLang="en-US" sz="2400">
                <a:solidFill>
                  <a:srgbClr val="080808"/>
                </a:solidFill>
                <a:ea typeface="楷体_GB2312" pitchFamily="49" charset="-122"/>
                <a:cs typeface="Times New Roman" panose="02020603050405020304" pitchFamily="18" charset="0"/>
              </a:rPr>
              <a:t>：</a:t>
            </a:r>
          </a:p>
        </p:txBody>
      </p:sp>
      <p:graphicFrame>
        <p:nvGraphicFramePr>
          <p:cNvPr id="69636" name="Object 4">
            <a:extLst>
              <a:ext uri="{FF2B5EF4-FFF2-40B4-BE49-F238E27FC236}">
                <a16:creationId xmlns:a16="http://schemas.microsoft.com/office/drawing/2014/main" id="{D50EAD34-510C-F2B5-E3EA-80203B93EB9E}"/>
              </a:ext>
            </a:extLst>
          </p:cNvPr>
          <p:cNvGraphicFramePr>
            <a:graphicFrameLocks noChangeAspect="1"/>
          </p:cNvGraphicFramePr>
          <p:nvPr/>
        </p:nvGraphicFramePr>
        <p:xfrm>
          <a:off x="1476375" y="2382838"/>
          <a:ext cx="4637088" cy="373062"/>
        </p:xfrm>
        <a:graphic>
          <a:graphicData uri="http://schemas.openxmlformats.org/presentationml/2006/ole">
            <mc:AlternateContent xmlns:mc="http://schemas.openxmlformats.org/markup-compatibility/2006">
              <mc:Choice xmlns:v="urn:schemas-microsoft-com:vml" Requires="v">
                <p:oleObj name="Equation" r:id="rId2" imgW="2793960" imgH="228600" progId="Equation.DSMT4">
                  <p:embed/>
                </p:oleObj>
              </mc:Choice>
              <mc:Fallback>
                <p:oleObj name="Equation" r:id="rId2" imgW="2793960" imgH="228600"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2382838"/>
                        <a:ext cx="4637088" cy="373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637" name="Object 5">
            <a:extLst>
              <a:ext uri="{FF2B5EF4-FFF2-40B4-BE49-F238E27FC236}">
                <a16:creationId xmlns:a16="http://schemas.microsoft.com/office/drawing/2014/main" id="{9EE4090E-8A5B-BB4F-3411-0B36DC0B639B}"/>
              </a:ext>
            </a:extLst>
          </p:cNvPr>
          <p:cNvGraphicFramePr>
            <a:graphicFrameLocks noChangeAspect="1"/>
          </p:cNvGraphicFramePr>
          <p:nvPr/>
        </p:nvGraphicFramePr>
        <p:xfrm>
          <a:off x="1646238" y="2833688"/>
          <a:ext cx="1193800" cy="320675"/>
        </p:xfrm>
        <a:graphic>
          <a:graphicData uri="http://schemas.openxmlformats.org/presentationml/2006/ole">
            <mc:AlternateContent xmlns:mc="http://schemas.openxmlformats.org/markup-compatibility/2006">
              <mc:Choice xmlns:v="urn:schemas-microsoft-com:vml" Requires="v">
                <p:oleObj name="Equation" r:id="rId4" imgW="660240" imgH="177480" progId="Equation.DSMT4">
                  <p:embed/>
                </p:oleObj>
              </mc:Choice>
              <mc:Fallback>
                <p:oleObj name="Equation" r:id="rId4" imgW="660240" imgH="17748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6238" y="2833688"/>
                        <a:ext cx="1193800"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8" name="Object 6">
            <a:extLst>
              <a:ext uri="{FF2B5EF4-FFF2-40B4-BE49-F238E27FC236}">
                <a16:creationId xmlns:a16="http://schemas.microsoft.com/office/drawing/2014/main" id="{0ACB0CEB-E9FE-97E1-4B30-112DA1774E26}"/>
              </a:ext>
            </a:extLst>
          </p:cNvPr>
          <p:cNvGraphicFramePr>
            <a:graphicFrameLocks noChangeAspect="1"/>
          </p:cNvGraphicFramePr>
          <p:nvPr/>
        </p:nvGraphicFramePr>
        <p:xfrm>
          <a:off x="4529138" y="2787650"/>
          <a:ext cx="87312" cy="163513"/>
        </p:xfrm>
        <a:graphic>
          <a:graphicData uri="http://schemas.openxmlformats.org/presentationml/2006/ole">
            <mc:AlternateContent xmlns:mc="http://schemas.openxmlformats.org/markup-compatibility/2006">
              <mc:Choice xmlns:v="urn:schemas-microsoft-com:vml" Requires="v">
                <p:oleObj name="Equation" r:id="rId6" imgW="114120" imgH="215640" progId="Equation.DSMT4">
                  <p:embed/>
                </p:oleObj>
              </mc:Choice>
              <mc:Fallback>
                <p:oleObj name="Equation" r:id="rId6" imgW="114120" imgH="215640"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29138" y="2787650"/>
                        <a:ext cx="87312" cy="163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639" name="Text Box 7">
            <a:extLst>
              <a:ext uri="{FF2B5EF4-FFF2-40B4-BE49-F238E27FC236}">
                <a16:creationId xmlns:a16="http://schemas.microsoft.com/office/drawing/2014/main" id="{92B2F518-4982-B813-B847-6D5CD7A6C58B}"/>
              </a:ext>
            </a:extLst>
          </p:cNvPr>
          <p:cNvSpPr txBox="1">
            <a:spLocks noChangeArrowheads="1"/>
          </p:cNvSpPr>
          <p:nvPr/>
        </p:nvSpPr>
        <p:spPr bwMode="auto">
          <a:xfrm>
            <a:off x="1431925" y="3232150"/>
            <a:ext cx="50403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algn="l" eaLnBrk="1" hangingPunct="1"/>
            <a:r>
              <a:rPr kumimoji="1" lang="zh-CN" altLang="en-US" sz="2000">
                <a:solidFill>
                  <a:srgbClr val="080808"/>
                </a:solidFill>
                <a:ea typeface="宋体" panose="02010600030101010101" pitchFamily="2" charset="-122"/>
                <a:cs typeface="Times New Roman" panose="02020603050405020304" pitchFamily="18" charset="0"/>
              </a:rPr>
              <a:t>所以该水蒸气不是过热蒸汽而是饱和湿蒸汽</a:t>
            </a:r>
          </a:p>
        </p:txBody>
      </p:sp>
      <p:graphicFrame>
        <p:nvGraphicFramePr>
          <p:cNvPr id="69640" name="Object 8">
            <a:extLst>
              <a:ext uri="{FF2B5EF4-FFF2-40B4-BE49-F238E27FC236}">
                <a16:creationId xmlns:a16="http://schemas.microsoft.com/office/drawing/2014/main" id="{49B57FB0-A651-32CB-C0A4-09CBF400778C}"/>
              </a:ext>
            </a:extLst>
          </p:cNvPr>
          <p:cNvGraphicFramePr>
            <a:graphicFrameLocks noChangeAspect="1"/>
          </p:cNvGraphicFramePr>
          <p:nvPr/>
        </p:nvGraphicFramePr>
        <p:xfrm>
          <a:off x="2103438" y="3762375"/>
          <a:ext cx="5070475" cy="1243013"/>
        </p:xfrm>
        <a:graphic>
          <a:graphicData uri="http://schemas.openxmlformats.org/presentationml/2006/ole">
            <mc:AlternateContent xmlns:mc="http://schemas.openxmlformats.org/markup-compatibility/2006">
              <mc:Choice xmlns:v="urn:schemas-microsoft-com:vml" Requires="v">
                <p:oleObj name="Equation" r:id="rId8" imgW="3162240" imgH="774360" progId="Equation.DSMT4">
                  <p:embed/>
                </p:oleObj>
              </mc:Choice>
              <mc:Fallback>
                <p:oleObj name="Equation" r:id="rId8" imgW="3162240" imgH="774360" progId="Equation.DSMT4">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03438" y="3762375"/>
                        <a:ext cx="5070475" cy="1243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641" name="Rectangle 9">
            <a:extLst>
              <a:ext uri="{FF2B5EF4-FFF2-40B4-BE49-F238E27FC236}">
                <a16:creationId xmlns:a16="http://schemas.microsoft.com/office/drawing/2014/main" id="{5B676314-9762-3B6E-C630-739BF9522731}"/>
              </a:ext>
            </a:extLst>
          </p:cNvPr>
          <p:cNvSpPr>
            <a:spLocks noChangeArrowheads="1"/>
          </p:cNvSpPr>
          <p:nvPr/>
        </p:nvSpPr>
        <p:spPr bwMode="auto">
          <a:xfrm>
            <a:off x="1331913" y="1873250"/>
            <a:ext cx="3643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algn="l" eaLnBrk="1" hangingPunct="1"/>
            <a:r>
              <a:rPr kumimoji="1" lang="zh-CN" altLang="en-US" sz="2000">
                <a:solidFill>
                  <a:srgbClr val="080808"/>
                </a:solidFill>
                <a:ea typeface="宋体" panose="02010600030101010101" pitchFamily="2" charset="-122"/>
                <a:cs typeface="Times New Roman" panose="02020603050405020304" pitchFamily="18" charset="0"/>
              </a:rPr>
              <a:t>利用水蒸气表，</a:t>
            </a:r>
            <a:r>
              <a:rPr kumimoji="1" lang="en-US" altLang="zh-CN" sz="2000" i="1">
                <a:solidFill>
                  <a:srgbClr val="080808"/>
                </a:solidFill>
                <a:ea typeface="宋体" panose="02010600030101010101" pitchFamily="2" charset="-122"/>
                <a:cs typeface="Times New Roman" panose="02020603050405020304" pitchFamily="18" charset="0"/>
              </a:rPr>
              <a:t>p </a:t>
            </a:r>
            <a:r>
              <a:rPr kumimoji="1" lang="en-US" altLang="zh-CN" sz="2000">
                <a:solidFill>
                  <a:srgbClr val="080808"/>
                </a:solidFill>
                <a:ea typeface="宋体" panose="02010600030101010101" pitchFamily="2" charset="-122"/>
                <a:cs typeface="Times New Roman" panose="02020603050405020304" pitchFamily="18" charset="0"/>
              </a:rPr>
              <a:t>= 0.5 MPa</a:t>
            </a:r>
            <a:r>
              <a:rPr kumimoji="1" lang="zh-CN" altLang="en-US" sz="2000">
                <a:solidFill>
                  <a:srgbClr val="080808"/>
                </a:solidFill>
                <a:ea typeface="宋体" panose="02010600030101010101" pitchFamily="2" charset="-122"/>
                <a:cs typeface="Times New Roman" panose="02020603050405020304" pitchFamily="18" charset="0"/>
              </a:rPr>
              <a:t>时</a:t>
            </a:r>
          </a:p>
        </p:txBody>
      </p:sp>
      <p:sp>
        <p:nvSpPr>
          <p:cNvPr id="1034" name="Text Box 10">
            <a:extLst>
              <a:ext uri="{FF2B5EF4-FFF2-40B4-BE49-F238E27FC236}">
                <a16:creationId xmlns:a16="http://schemas.microsoft.com/office/drawing/2014/main" id="{43B3AF9C-E150-5EC9-AD16-335C8E342F23}"/>
              </a:ext>
            </a:extLst>
          </p:cNvPr>
          <p:cNvSpPr txBox="1">
            <a:spLocks noChangeArrowheads="1"/>
          </p:cNvSpPr>
          <p:nvPr/>
        </p:nvSpPr>
        <p:spPr bwMode="auto">
          <a:xfrm>
            <a:off x="122238" y="127000"/>
            <a:ext cx="949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algn="l" eaLnBrk="1" hangingPunct="1"/>
            <a:r>
              <a:rPr kumimoji="1" lang="zh-CN" altLang="en-US" sz="2400">
                <a:solidFill>
                  <a:srgbClr val="FF0000"/>
                </a:solidFill>
                <a:ea typeface="宋体" panose="02010600030101010101" pitchFamily="2" charset="-122"/>
                <a:cs typeface="Times New Roman" panose="02020603050405020304" pitchFamily="18" charset="0"/>
              </a:rPr>
              <a:t>例题</a:t>
            </a:r>
            <a:r>
              <a:rPr kumimoji="1" lang="en-US" altLang="zh-CN" sz="2400">
                <a:solidFill>
                  <a:srgbClr val="FF0000"/>
                </a:solidFill>
                <a:ea typeface="宋体" panose="02010600030101010101" pitchFamily="2" charset="-122"/>
                <a:cs typeface="Times New Roman" panose="02020603050405020304" pitchFamily="18" charset="0"/>
              </a:rPr>
              <a:t>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63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64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963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963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963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96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p:bldP spid="69639" grpId="0"/>
      <p:bldP spid="6964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2">
            <a:extLst>
              <a:ext uri="{FF2B5EF4-FFF2-40B4-BE49-F238E27FC236}">
                <a16:creationId xmlns:a16="http://schemas.microsoft.com/office/drawing/2014/main" id="{61AE3F5D-A69F-2D65-2C63-491DBDB81F1B}"/>
              </a:ext>
            </a:extLst>
          </p:cNvPr>
          <p:cNvGraphicFramePr>
            <a:graphicFrameLocks noChangeAspect="1"/>
          </p:cNvGraphicFramePr>
          <p:nvPr/>
        </p:nvGraphicFramePr>
        <p:xfrm>
          <a:off x="1163638" y="206375"/>
          <a:ext cx="4902200" cy="687388"/>
        </p:xfrm>
        <a:graphic>
          <a:graphicData uri="http://schemas.openxmlformats.org/presentationml/2006/ole">
            <mc:AlternateContent xmlns:mc="http://schemas.openxmlformats.org/markup-compatibility/2006">
              <mc:Choice xmlns:v="urn:schemas-microsoft-com:vml" Requires="v">
                <p:oleObj name="Equation" r:id="rId2" imgW="3365280" imgH="457200" progId="Equation.DSMT4">
                  <p:embed/>
                </p:oleObj>
              </mc:Choice>
              <mc:Fallback>
                <p:oleObj name="Equation" r:id="rId2" imgW="3365280" imgH="45720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3638" y="206375"/>
                        <a:ext cx="4902200" cy="687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659" name="Object 3">
            <a:extLst>
              <a:ext uri="{FF2B5EF4-FFF2-40B4-BE49-F238E27FC236}">
                <a16:creationId xmlns:a16="http://schemas.microsoft.com/office/drawing/2014/main" id="{62C7BF83-861C-F257-832E-70B62C2C5B03}"/>
              </a:ext>
            </a:extLst>
          </p:cNvPr>
          <p:cNvGraphicFramePr>
            <a:graphicFrameLocks noChangeAspect="1"/>
          </p:cNvGraphicFramePr>
          <p:nvPr/>
        </p:nvGraphicFramePr>
        <p:xfrm>
          <a:off x="1754188" y="1057275"/>
          <a:ext cx="5348287" cy="1163638"/>
        </p:xfrm>
        <a:graphic>
          <a:graphicData uri="http://schemas.openxmlformats.org/presentationml/2006/ole">
            <mc:AlternateContent xmlns:mc="http://schemas.openxmlformats.org/markup-compatibility/2006">
              <mc:Choice xmlns:v="urn:schemas-microsoft-com:vml" Requires="v">
                <p:oleObj name="Equation" r:id="rId4" imgW="3619440" imgH="787320" progId="Equation.DSMT4">
                  <p:embed/>
                </p:oleObj>
              </mc:Choice>
              <mc:Fallback>
                <p:oleObj name="Equation" r:id="rId4" imgW="3619440" imgH="78732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4188" y="1057275"/>
                        <a:ext cx="5348287" cy="1163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660" name="Object 4">
            <a:extLst>
              <a:ext uri="{FF2B5EF4-FFF2-40B4-BE49-F238E27FC236}">
                <a16:creationId xmlns:a16="http://schemas.microsoft.com/office/drawing/2014/main" id="{D4448D9B-0623-C948-EACE-506D0F353006}"/>
              </a:ext>
            </a:extLst>
          </p:cNvPr>
          <p:cNvGraphicFramePr>
            <a:graphicFrameLocks noChangeAspect="1"/>
          </p:cNvGraphicFramePr>
          <p:nvPr/>
        </p:nvGraphicFramePr>
        <p:xfrm>
          <a:off x="1774825" y="2262188"/>
          <a:ext cx="6169025" cy="1093787"/>
        </p:xfrm>
        <a:graphic>
          <a:graphicData uri="http://schemas.openxmlformats.org/presentationml/2006/ole">
            <mc:AlternateContent xmlns:mc="http://schemas.openxmlformats.org/markup-compatibility/2006">
              <mc:Choice xmlns:v="urn:schemas-microsoft-com:vml" Requires="v">
                <p:oleObj name="Equation" r:id="rId6" imgW="4152600" imgH="736560" progId="Equation.DSMT4">
                  <p:embed/>
                </p:oleObj>
              </mc:Choice>
              <mc:Fallback>
                <p:oleObj name="Equation" r:id="rId6" imgW="4152600" imgH="73656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74825" y="2262188"/>
                        <a:ext cx="6169025" cy="1093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661" name="Object 5">
            <a:extLst>
              <a:ext uri="{FF2B5EF4-FFF2-40B4-BE49-F238E27FC236}">
                <a16:creationId xmlns:a16="http://schemas.microsoft.com/office/drawing/2014/main" id="{21996A42-434A-6EB3-9775-FC804E2AEC8C}"/>
              </a:ext>
            </a:extLst>
          </p:cNvPr>
          <p:cNvGraphicFramePr>
            <a:graphicFrameLocks noChangeAspect="1"/>
          </p:cNvGraphicFramePr>
          <p:nvPr/>
        </p:nvGraphicFramePr>
        <p:xfrm>
          <a:off x="1730375" y="3494088"/>
          <a:ext cx="4964113" cy="1011237"/>
        </p:xfrm>
        <a:graphic>
          <a:graphicData uri="http://schemas.openxmlformats.org/presentationml/2006/ole">
            <mc:AlternateContent xmlns:mc="http://schemas.openxmlformats.org/markup-compatibility/2006">
              <mc:Choice xmlns:v="urn:schemas-microsoft-com:vml" Requires="v">
                <p:oleObj name="Equation" r:id="rId8" imgW="3429000" imgH="698400" progId="Equation.DSMT4">
                  <p:embed/>
                </p:oleObj>
              </mc:Choice>
              <mc:Fallback>
                <p:oleObj name="Equation" r:id="rId8" imgW="3429000" imgH="698400"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30375" y="3494088"/>
                        <a:ext cx="4964113" cy="1011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065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066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06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 Box 2">
            <a:extLst>
              <a:ext uri="{FF2B5EF4-FFF2-40B4-BE49-F238E27FC236}">
                <a16:creationId xmlns:a16="http://schemas.microsoft.com/office/drawing/2014/main" id="{26CA154C-994A-4F7B-9FBF-268735572CFF}"/>
              </a:ext>
            </a:extLst>
          </p:cNvPr>
          <p:cNvSpPr txBox="1">
            <a:spLocks noChangeArrowheads="1"/>
          </p:cNvSpPr>
          <p:nvPr/>
        </p:nvSpPr>
        <p:spPr bwMode="auto">
          <a:xfrm>
            <a:off x="657225" y="336550"/>
            <a:ext cx="84867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algn="l" eaLnBrk="1" hangingPunct="1"/>
            <a:r>
              <a:rPr kumimoji="1" lang="zh-CN" altLang="en-US" sz="2800" b="0">
                <a:ea typeface="宋体" panose="02010600030101010101" pitchFamily="2" charset="-122"/>
              </a:rPr>
              <a:t>     </a:t>
            </a:r>
            <a:r>
              <a:rPr kumimoji="1" lang="zh-CN" altLang="en-US" sz="2000">
                <a:solidFill>
                  <a:srgbClr val="080808"/>
                </a:solidFill>
                <a:ea typeface="宋体" panose="02010600030101010101" pitchFamily="2" charset="-122"/>
              </a:rPr>
              <a:t>冷凝器中，蒸汽压力为</a:t>
            </a:r>
            <a:r>
              <a:rPr kumimoji="1" lang="en-US" altLang="zh-CN" sz="2000">
                <a:solidFill>
                  <a:srgbClr val="080808"/>
                </a:solidFill>
                <a:ea typeface="宋体" panose="02010600030101010101" pitchFamily="2" charset="-122"/>
              </a:rPr>
              <a:t>4 kPa</a:t>
            </a:r>
            <a:r>
              <a:rPr kumimoji="1" lang="zh-CN" altLang="en-US" sz="2000">
                <a:solidFill>
                  <a:srgbClr val="080808"/>
                </a:solidFill>
                <a:ea typeface="宋体" panose="02010600030101010101" pitchFamily="2" charset="-122"/>
              </a:rPr>
              <a:t>，</a:t>
            </a:r>
            <a:r>
              <a:rPr kumimoji="1" lang="en-US" altLang="zh-CN" sz="2000" i="1">
                <a:solidFill>
                  <a:srgbClr val="080808"/>
                </a:solidFill>
                <a:ea typeface="宋体" panose="02010600030101010101" pitchFamily="2" charset="-122"/>
              </a:rPr>
              <a:t>x</a:t>
            </a:r>
            <a:r>
              <a:rPr kumimoji="1" lang="en-US" altLang="zh-CN" sz="2000">
                <a:solidFill>
                  <a:srgbClr val="080808"/>
                </a:solidFill>
                <a:ea typeface="宋体" panose="02010600030101010101" pitchFamily="2" charset="-122"/>
              </a:rPr>
              <a:t>=0.95</a:t>
            </a:r>
            <a:r>
              <a:rPr kumimoji="1" lang="zh-CN" altLang="en-US" sz="2000">
                <a:solidFill>
                  <a:srgbClr val="080808"/>
                </a:solidFill>
                <a:ea typeface="宋体" panose="02010600030101010101" pitchFamily="2" charset="-122"/>
              </a:rPr>
              <a:t>，试求</a:t>
            </a:r>
            <a:r>
              <a:rPr kumimoji="1" lang="en-US" altLang="zh-CN" sz="2000" i="1">
                <a:solidFill>
                  <a:srgbClr val="080808"/>
                </a:solidFill>
                <a:ea typeface="宋体" panose="02010600030101010101" pitchFamily="2" charset="-122"/>
              </a:rPr>
              <a:t>v</a:t>
            </a:r>
            <a:r>
              <a:rPr kumimoji="1" lang="en-US" altLang="zh-CN" sz="2000" i="1" baseline="-25000">
                <a:solidFill>
                  <a:srgbClr val="080808"/>
                </a:solidFill>
                <a:ea typeface="宋体" panose="02010600030101010101" pitchFamily="2" charset="-122"/>
              </a:rPr>
              <a:t>x</a:t>
            </a:r>
            <a:r>
              <a:rPr kumimoji="1" lang="zh-CN" altLang="en-US" sz="2000">
                <a:solidFill>
                  <a:srgbClr val="080808"/>
                </a:solidFill>
                <a:ea typeface="宋体" panose="02010600030101010101" pitchFamily="2" charset="-122"/>
              </a:rPr>
              <a:t>，</a:t>
            </a:r>
            <a:r>
              <a:rPr kumimoji="1" lang="en-US" altLang="zh-CN" sz="2000" i="1">
                <a:solidFill>
                  <a:srgbClr val="080808"/>
                </a:solidFill>
                <a:ea typeface="宋体" panose="02010600030101010101" pitchFamily="2" charset="-122"/>
              </a:rPr>
              <a:t>h</a:t>
            </a:r>
            <a:r>
              <a:rPr kumimoji="1" lang="en-US" altLang="zh-CN" sz="2000" i="1" baseline="-25000">
                <a:solidFill>
                  <a:srgbClr val="080808"/>
                </a:solidFill>
                <a:ea typeface="宋体" panose="02010600030101010101" pitchFamily="2" charset="-122"/>
              </a:rPr>
              <a:t>x</a:t>
            </a:r>
            <a:r>
              <a:rPr kumimoji="1" lang="zh-CN" altLang="en-US" sz="2000">
                <a:solidFill>
                  <a:srgbClr val="080808"/>
                </a:solidFill>
                <a:ea typeface="宋体" panose="02010600030101010101" pitchFamily="2" charset="-122"/>
              </a:rPr>
              <a:t>，</a:t>
            </a:r>
            <a:r>
              <a:rPr kumimoji="1" lang="en-US" altLang="zh-CN" sz="2000" i="1">
                <a:solidFill>
                  <a:srgbClr val="080808"/>
                </a:solidFill>
                <a:ea typeface="宋体" panose="02010600030101010101" pitchFamily="2" charset="-122"/>
              </a:rPr>
              <a:t>s</a:t>
            </a:r>
            <a:r>
              <a:rPr kumimoji="1" lang="en-US" altLang="zh-CN" sz="2000" i="1" baseline="-25000">
                <a:solidFill>
                  <a:srgbClr val="080808"/>
                </a:solidFill>
                <a:ea typeface="宋体" panose="02010600030101010101" pitchFamily="2" charset="-122"/>
              </a:rPr>
              <a:t>x</a:t>
            </a:r>
            <a:r>
              <a:rPr kumimoji="1" lang="zh-CN" altLang="en-US" sz="2000">
                <a:solidFill>
                  <a:srgbClr val="080808"/>
                </a:solidFill>
                <a:ea typeface="宋体" panose="02010600030101010101" pitchFamily="2" charset="-122"/>
              </a:rPr>
              <a:t>的值；若此蒸汽凝结为水，试求其容积变化。</a:t>
            </a:r>
            <a:r>
              <a:rPr kumimoji="1" lang="zh-CN" altLang="en-US" sz="2800">
                <a:ea typeface="楷体_GB2312" pitchFamily="49" charset="-122"/>
              </a:rPr>
              <a:t> </a:t>
            </a:r>
          </a:p>
        </p:txBody>
      </p:sp>
      <p:sp>
        <p:nvSpPr>
          <p:cNvPr id="71683" name="Text Box 3">
            <a:extLst>
              <a:ext uri="{FF2B5EF4-FFF2-40B4-BE49-F238E27FC236}">
                <a16:creationId xmlns:a16="http://schemas.microsoft.com/office/drawing/2014/main" id="{27A594FF-42F3-C683-37BE-FD26E3EE10F2}"/>
              </a:ext>
            </a:extLst>
          </p:cNvPr>
          <p:cNvSpPr txBox="1">
            <a:spLocks noChangeArrowheads="1"/>
          </p:cNvSpPr>
          <p:nvPr/>
        </p:nvSpPr>
        <p:spPr bwMode="auto">
          <a:xfrm>
            <a:off x="514350" y="1254125"/>
            <a:ext cx="695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algn="l" eaLnBrk="1" hangingPunct="1"/>
            <a:r>
              <a:rPr kumimoji="1" lang="zh-CN" altLang="en-US" sz="2000">
                <a:solidFill>
                  <a:srgbClr val="080808"/>
                </a:solidFill>
                <a:ea typeface="宋体" panose="02010600030101010101" pitchFamily="2" charset="-122"/>
              </a:rPr>
              <a:t>解：</a:t>
            </a:r>
          </a:p>
        </p:txBody>
      </p:sp>
      <p:graphicFrame>
        <p:nvGraphicFramePr>
          <p:cNvPr id="71684" name="Object 4">
            <a:extLst>
              <a:ext uri="{FF2B5EF4-FFF2-40B4-BE49-F238E27FC236}">
                <a16:creationId xmlns:a16="http://schemas.microsoft.com/office/drawing/2014/main" id="{9B8FBC29-6F07-88EE-DF4C-990F6C5D7359}"/>
              </a:ext>
            </a:extLst>
          </p:cNvPr>
          <p:cNvGraphicFramePr>
            <a:graphicFrameLocks noChangeAspect="1"/>
          </p:cNvGraphicFramePr>
          <p:nvPr/>
        </p:nvGraphicFramePr>
        <p:xfrm>
          <a:off x="1851025" y="1654175"/>
          <a:ext cx="5111750" cy="1176338"/>
        </p:xfrm>
        <a:graphic>
          <a:graphicData uri="http://schemas.openxmlformats.org/presentationml/2006/ole">
            <mc:AlternateContent xmlns:mc="http://schemas.openxmlformats.org/markup-compatibility/2006">
              <mc:Choice xmlns:v="urn:schemas-microsoft-com:vml" Requires="v">
                <p:oleObj name="Equation" r:id="rId2" imgW="3200400" imgH="736560" progId="Equation.DSMT4">
                  <p:embed/>
                </p:oleObj>
              </mc:Choice>
              <mc:Fallback>
                <p:oleObj name="Equation" r:id="rId2" imgW="3200400" imgH="736560"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1025" y="1654175"/>
                        <a:ext cx="5111750" cy="1176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685" name="Text Box 5">
            <a:extLst>
              <a:ext uri="{FF2B5EF4-FFF2-40B4-BE49-F238E27FC236}">
                <a16:creationId xmlns:a16="http://schemas.microsoft.com/office/drawing/2014/main" id="{3E489571-6830-D052-EE9A-4D9C7308970F}"/>
              </a:ext>
            </a:extLst>
          </p:cNvPr>
          <p:cNvSpPr txBox="1">
            <a:spLocks noChangeArrowheads="1"/>
          </p:cNvSpPr>
          <p:nvPr/>
        </p:nvSpPr>
        <p:spPr bwMode="auto">
          <a:xfrm>
            <a:off x="1331913" y="4464050"/>
            <a:ext cx="1973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algn="l" eaLnBrk="1" hangingPunct="1"/>
            <a:r>
              <a:rPr kumimoji="1" lang="zh-CN" altLang="en-US" sz="2000">
                <a:solidFill>
                  <a:srgbClr val="080808"/>
                </a:solidFill>
                <a:ea typeface="宋体" panose="02010600030101010101" pitchFamily="2" charset="-122"/>
              </a:rPr>
              <a:t>相对容积变化率</a:t>
            </a:r>
          </a:p>
        </p:txBody>
      </p:sp>
      <p:graphicFrame>
        <p:nvGraphicFramePr>
          <p:cNvPr id="71686" name="Object 6">
            <a:extLst>
              <a:ext uri="{FF2B5EF4-FFF2-40B4-BE49-F238E27FC236}">
                <a16:creationId xmlns:a16="http://schemas.microsoft.com/office/drawing/2014/main" id="{5264D903-1F56-86FB-7A4E-580FE72C8A86}"/>
              </a:ext>
            </a:extLst>
          </p:cNvPr>
          <p:cNvGraphicFramePr>
            <a:graphicFrameLocks noChangeAspect="1"/>
          </p:cNvGraphicFramePr>
          <p:nvPr/>
        </p:nvGraphicFramePr>
        <p:xfrm>
          <a:off x="4856163" y="4241800"/>
          <a:ext cx="3097212" cy="696913"/>
        </p:xfrm>
        <a:graphic>
          <a:graphicData uri="http://schemas.openxmlformats.org/presentationml/2006/ole">
            <mc:AlternateContent xmlns:mc="http://schemas.openxmlformats.org/markup-compatibility/2006">
              <mc:Choice xmlns:v="urn:schemas-microsoft-com:vml" Requires="v">
                <p:oleObj name="Equation" r:id="rId4" imgW="2031840" imgH="457200" progId="Equation.DSMT4">
                  <p:embed/>
                </p:oleObj>
              </mc:Choice>
              <mc:Fallback>
                <p:oleObj name="Equation" r:id="rId4" imgW="2031840" imgH="45720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56163" y="4241800"/>
                        <a:ext cx="3097212" cy="696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687" name="Rectangle 7">
            <a:extLst>
              <a:ext uri="{FF2B5EF4-FFF2-40B4-BE49-F238E27FC236}">
                <a16:creationId xmlns:a16="http://schemas.microsoft.com/office/drawing/2014/main" id="{1E46D38D-D347-8436-EB1C-6F5A950E9C32}"/>
              </a:ext>
            </a:extLst>
          </p:cNvPr>
          <p:cNvSpPr>
            <a:spLocks noChangeArrowheads="1"/>
          </p:cNvSpPr>
          <p:nvPr/>
        </p:nvSpPr>
        <p:spPr bwMode="auto">
          <a:xfrm>
            <a:off x="1547813" y="1257300"/>
            <a:ext cx="3400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algn="l" eaLnBrk="1" hangingPunct="1"/>
            <a:r>
              <a:rPr kumimoji="1" lang="zh-CN" altLang="en-US" sz="2000">
                <a:solidFill>
                  <a:srgbClr val="080808"/>
                </a:solidFill>
                <a:ea typeface="宋体" panose="02010600030101010101" pitchFamily="2" charset="-122"/>
              </a:rPr>
              <a:t>查饱和蒸汽表  </a:t>
            </a:r>
            <a:r>
              <a:rPr kumimoji="1" lang="en-US" altLang="zh-CN" sz="2000" i="1">
                <a:solidFill>
                  <a:srgbClr val="080808"/>
                </a:solidFill>
                <a:ea typeface="宋体" panose="02010600030101010101" pitchFamily="2" charset="-122"/>
              </a:rPr>
              <a:t>p </a:t>
            </a:r>
            <a:r>
              <a:rPr kumimoji="1" lang="en-US" altLang="zh-CN" sz="2000">
                <a:solidFill>
                  <a:srgbClr val="080808"/>
                </a:solidFill>
                <a:ea typeface="宋体" panose="02010600030101010101" pitchFamily="2" charset="-122"/>
              </a:rPr>
              <a:t>= 0.004 MPa</a:t>
            </a:r>
          </a:p>
        </p:txBody>
      </p:sp>
      <p:graphicFrame>
        <p:nvGraphicFramePr>
          <p:cNvPr id="71688" name="Object 8">
            <a:extLst>
              <a:ext uri="{FF2B5EF4-FFF2-40B4-BE49-F238E27FC236}">
                <a16:creationId xmlns:a16="http://schemas.microsoft.com/office/drawing/2014/main" id="{E8BFDEEF-7AA8-0D50-17DF-E84BB3943B09}"/>
              </a:ext>
            </a:extLst>
          </p:cNvPr>
          <p:cNvGraphicFramePr>
            <a:graphicFrameLocks noChangeAspect="1"/>
          </p:cNvGraphicFramePr>
          <p:nvPr/>
        </p:nvGraphicFramePr>
        <p:xfrm>
          <a:off x="1743075" y="2952750"/>
          <a:ext cx="3786188" cy="1235075"/>
        </p:xfrm>
        <a:graphic>
          <a:graphicData uri="http://schemas.openxmlformats.org/presentationml/2006/ole">
            <mc:AlternateContent xmlns:mc="http://schemas.openxmlformats.org/markup-compatibility/2006">
              <mc:Choice xmlns:v="urn:schemas-microsoft-com:vml" Requires="v">
                <p:oleObj name="Equation" r:id="rId6" imgW="2374560" imgH="774360" progId="Equation.DSMT4">
                  <p:embed/>
                </p:oleObj>
              </mc:Choice>
              <mc:Fallback>
                <p:oleObj name="Equation" r:id="rId6" imgW="2374560" imgH="774360"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43075" y="2952750"/>
                        <a:ext cx="3786188" cy="123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81" name="Text Box 9">
            <a:extLst>
              <a:ext uri="{FF2B5EF4-FFF2-40B4-BE49-F238E27FC236}">
                <a16:creationId xmlns:a16="http://schemas.microsoft.com/office/drawing/2014/main" id="{FFEC97CD-1314-5D41-87C9-0487EF980AB8}"/>
              </a:ext>
            </a:extLst>
          </p:cNvPr>
          <p:cNvSpPr txBox="1">
            <a:spLocks noChangeArrowheads="1"/>
          </p:cNvSpPr>
          <p:nvPr/>
        </p:nvSpPr>
        <p:spPr bwMode="auto">
          <a:xfrm>
            <a:off x="179388" y="165100"/>
            <a:ext cx="949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algn="l" eaLnBrk="1" hangingPunct="1"/>
            <a:r>
              <a:rPr kumimoji="1" lang="zh-CN" altLang="en-US" sz="2400">
                <a:solidFill>
                  <a:srgbClr val="FF0000"/>
                </a:solidFill>
                <a:ea typeface="宋体" panose="02010600030101010101" pitchFamily="2" charset="-122"/>
              </a:rPr>
              <a:t>例题</a:t>
            </a:r>
            <a:r>
              <a:rPr kumimoji="1" lang="en-US" altLang="zh-CN" sz="2400">
                <a:solidFill>
                  <a:srgbClr val="FF0000"/>
                </a:solidFill>
                <a:ea typeface="宋体" panose="02010600030101010101" pitchFamily="2" charset="-122"/>
              </a:rPr>
              <a:t>4</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68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68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168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168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68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16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p:bldP spid="71685" grpId="0"/>
      <p:bldP spid="7168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Text Box 2">
            <a:extLst>
              <a:ext uri="{FF2B5EF4-FFF2-40B4-BE49-F238E27FC236}">
                <a16:creationId xmlns:a16="http://schemas.microsoft.com/office/drawing/2014/main" id="{1775531C-2679-1A6B-914E-86FE3CADD9EA}"/>
              </a:ext>
            </a:extLst>
          </p:cNvPr>
          <p:cNvSpPr txBox="1">
            <a:spLocks noChangeArrowheads="1"/>
          </p:cNvSpPr>
          <p:nvPr/>
        </p:nvSpPr>
        <p:spPr bwMode="auto">
          <a:xfrm>
            <a:off x="9525" y="388938"/>
            <a:ext cx="902493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algn="just" eaLnBrk="1" hangingPunct="1">
              <a:lnSpc>
                <a:spcPct val="150000"/>
              </a:lnSpc>
            </a:pPr>
            <a:r>
              <a:rPr lang="zh-CN" altLang="en-US" sz="2000">
                <a:solidFill>
                  <a:srgbClr val="080808"/>
                </a:solidFill>
                <a:ea typeface="宋体" panose="02010600030101010101" pitchFamily="2" charset="-122"/>
              </a:rPr>
              <a:t>刚性</a:t>
            </a:r>
            <a:r>
              <a:rPr lang="zh-CN" altLang="en-US" sz="2000">
                <a:solidFill>
                  <a:srgbClr val="000000"/>
                </a:solidFill>
                <a:ea typeface="宋体" panose="02010600030101010101" pitchFamily="2" charset="-122"/>
              </a:rPr>
              <a:t>压力容器内</a:t>
            </a:r>
            <a:r>
              <a:rPr lang="en-US" altLang="zh-CN" sz="2000">
                <a:solidFill>
                  <a:srgbClr val="000000"/>
                </a:solidFill>
                <a:ea typeface="宋体" panose="02010600030101010101" pitchFamily="2" charset="-122"/>
              </a:rPr>
              <a:t>100 ℃</a:t>
            </a:r>
            <a:r>
              <a:rPr lang="zh-CN" altLang="en-US" sz="2000">
                <a:solidFill>
                  <a:srgbClr val="000000"/>
                </a:solidFill>
                <a:ea typeface="宋体" panose="02010600030101010101" pitchFamily="2" charset="-122"/>
              </a:rPr>
              <a:t>时水的体积是蒸汽体积的</a:t>
            </a:r>
            <a:r>
              <a:rPr lang="en-US" altLang="zh-CN" sz="2000">
                <a:solidFill>
                  <a:srgbClr val="000000"/>
                </a:solidFill>
                <a:ea typeface="宋体" panose="02010600030101010101" pitchFamily="2" charset="-122"/>
              </a:rPr>
              <a:t>1/10</a:t>
            </a:r>
            <a:r>
              <a:rPr lang="zh-CN" altLang="en-US" sz="2000">
                <a:solidFill>
                  <a:srgbClr val="000000"/>
                </a:solidFill>
                <a:ea typeface="宋体" panose="02010600030101010101" pitchFamily="2" charset="-122"/>
              </a:rPr>
              <a:t>，加热终态时容器内压力</a:t>
            </a:r>
            <a:r>
              <a:rPr lang="en-US" altLang="zh-CN" sz="2000">
                <a:solidFill>
                  <a:srgbClr val="000000"/>
                </a:solidFill>
                <a:ea typeface="宋体" panose="02010600030101010101" pitchFamily="2" charset="-122"/>
              </a:rPr>
              <a:t>2.0 MPa</a:t>
            </a:r>
            <a:r>
              <a:rPr lang="zh-CN" altLang="en-US" sz="2000">
                <a:solidFill>
                  <a:srgbClr val="000000"/>
                </a:solidFill>
                <a:ea typeface="宋体" panose="02010600030101010101" pitchFamily="2" charset="-122"/>
              </a:rPr>
              <a:t>。试求此时容器内温度。问终态时容器内蒸汽量比初态时增大还是减小？</a:t>
            </a:r>
            <a:r>
              <a:rPr lang="zh-CN" altLang="en-US" sz="2800">
                <a:solidFill>
                  <a:srgbClr val="000000"/>
                </a:solidFill>
                <a:ea typeface="楷体_GB2312" pitchFamily="49" charset="-122"/>
              </a:rPr>
              <a:t> </a:t>
            </a:r>
          </a:p>
        </p:txBody>
      </p:sp>
      <p:sp>
        <p:nvSpPr>
          <p:cNvPr id="72707" name="Text Box 3">
            <a:extLst>
              <a:ext uri="{FF2B5EF4-FFF2-40B4-BE49-F238E27FC236}">
                <a16:creationId xmlns:a16="http://schemas.microsoft.com/office/drawing/2014/main" id="{5E62B183-F50F-A5E5-8659-F90F76984D7A}"/>
              </a:ext>
            </a:extLst>
          </p:cNvPr>
          <p:cNvSpPr txBox="1">
            <a:spLocks noChangeArrowheads="1"/>
          </p:cNvSpPr>
          <p:nvPr/>
        </p:nvSpPr>
        <p:spPr bwMode="auto">
          <a:xfrm>
            <a:off x="468313" y="1617663"/>
            <a:ext cx="857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1800" b="0">
                <a:latin typeface="Verdana" panose="020B0604030504040204" pitchFamily="34" charset="0"/>
                <a:ea typeface="宋体" panose="02010600030101010101" pitchFamily="2" charset="-122"/>
              </a:rPr>
              <a:t> </a:t>
            </a:r>
            <a:r>
              <a:rPr lang="zh-CN" altLang="en-US" sz="2000">
                <a:solidFill>
                  <a:srgbClr val="000000"/>
                </a:solidFill>
                <a:latin typeface="Verdana" panose="020B0604030504040204" pitchFamily="34" charset="0"/>
                <a:ea typeface="宋体" panose="02010600030101010101" pitchFamily="2" charset="-122"/>
              </a:rPr>
              <a:t>解：</a:t>
            </a:r>
            <a:r>
              <a:rPr lang="zh-CN" altLang="en-US" sz="1800" b="0">
                <a:latin typeface="Verdana" panose="020B0604030504040204" pitchFamily="34" charset="0"/>
                <a:ea typeface="宋体" panose="02010600030101010101" pitchFamily="2" charset="-122"/>
              </a:rPr>
              <a:t> </a:t>
            </a:r>
          </a:p>
        </p:txBody>
      </p:sp>
      <p:sp>
        <p:nvSpPr>
          <p:cNvPr id="72708" name="Text Box 4">
            <a:extLst>
              <a:ext uri="{FF2B5EF4-FFF2-40B4-BE49-F238E27FC236}">
                <a16:creationId xmlns:a16="http://schemas.microsoft.com/office/drawing/2014/main" id="{5B15B881-A876-5F12-CA57-0339F0E8A9EC}"/>
              </a:ext>
            </a:extLst>
          </p:cNvPr>
          <p:cNvSpPr txBox="1">
            <a:spLocks noChangeArrowheads="1"/>
          </p:cNvSpPr>
          <p:nvPr/>
        </p:nvSpPr>
        <p:spPr bwMode="auto">
          <a:xfrm>
            <a:off x="1303338" y="1649413"/>
            <a:ext cx="1158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000">
                <a:solidFill>
                  <a:srgbClr val="080808"/>
                </a:solidFill>
                <a:ea typeface="宋体" panose="02010600030101010101" pitchFamily="2" charset="-122"/>
              </a:rPr>
              <a:t>初态</a:t>
            </a:r>
            <a:r>
              <a:rPr lang="en-US" altLang="zh-CN" sz="2000">
                <a:solidFill>
                  <a:srgbClr val="080808"/>
                </a:solidFill>
                <a:ea typeface="宋体" panose="02010600030101010101" pitchFamily="2" charset="-122"/>
              </a:rPr>
              <a:t>1</a:t>
            </a:r>
            <a:r>
              <a:rPr lang="zh-CN" altLang="en-US" sz="2000">
                <a:solidFill>
                  <a:srgbClr val="080808"/>
                </a:solidFill>
                <a:ea typeface="宋体" panose="02010600030101010101" pitchFamily="2" charset="-122"/>
              </a:rPr>
              <a:t>：</a:t>
            </a:r>
            <a:r>
              <a:rPr lang="zh-CN" altLang="en-US" sz="1800" b="0">
                <a:latin typeface="Verdana" panose="020B0604030504040204" pitchFamily="34" charset="0"/>
                <a:ea typeface="宋体" panose="02010600030101010101" pitchFamily="2" charset="-122"/>
              </a:rPr>
              <a:t> </a:t>
            </a:r>
          </a:p>
        </p:txBody>
      </p:sp>
      <p:graphicFrame>
        <p:nvGraphicFramePr>
          <p:cNvPr id="72709" name="Object 5">
            <a:extLst>
              <a:ext uri="{FF2B5EF4-FFF2-40B4-BE49-F238E27FC236}">
                <a16:creationId xmlns:a16="http://schemas.microsoft.com/office/drawing/2014/main" id="{FF053A63-E558-C039-D775-2CB012ADAB3C}"/>
              </a:ext>
            </a:extLst>
          </p:cNvPr>
          <p:cNvGraphicFramePr>
            <a:graphicFrameLocks noChangeAspect="1"/>
          </p:cNvGraphicFramePr>
          <p:nvPr/>
        </p:nvGraphicFramePr>
        <p:xfrm>
          <a:off x="2682875" y="1725613"/>
          <a:ext cx="4933950" cy="390525"/>
        </p:xfrm>
        <a:graphic>
          <a:graphicData uri="http://schemas.openxmlformats.org/presentationml/2006/ole">
            <mc:AlternateContent xmlns:mc="http://schemas.openxmlformats.org/markup-compatibility/2006">
              <mc:Choice xmlns:v="urn:schemas-microsoft-com:vml" Requires="v">
                <p:oleObj name="Equation" r:id="rId2" imgW="3200400" imgH="228600" progId="Equation.DSMT4">
                  <p:embed/>
                </p:oleObj>
              </mc:Choice>
              <mc:Fallback>
                <p:oleObj name="Equation" r:id="rId2" imgW="3200400" imgH="228600" progId="Equation.DSMT4">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2875" y="1725613"/>
                        <a:ext cx="4933950"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710" name="Text Box 6">
            <a:extLst>
              <a:ext uri="{FF2B5EF4-FFF2-40B4-BE49-F238E27FC236}">
                <a16:creationId xmlns:a16="http://schemas.microsoft.com/office/drawing/2014/main" id="{477A150B-50F2-C24C-F91D-7CD72CF1AF72}"/>
              </a:ext>
            </a:extLst>
          </p:cNvPr>
          <p:cNvSpPr txBox="1">
            <a:spLocks noChangeArrowheads="1"/>
          </p:cNvSpPr>
          <p:nvPr/>
        </p:nvSpPr>
        <p:spPr bwMode="auto">
          <a:xfrm>
            <a:off x="1417638" y="2185988"/>
            <a:ext cx="4543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1800" b="0">
                <a:latin typeface="Verdana" panose="020B0604030504040204" pitchFamily="34" charset="0"/>
                <a:ea typeface="宋体" panose="02010600030101010101" pitchFamily="2" charset="-122"/>
              </a:rPr>
              <a:t> </a:t>
            </a:r>
            <a:r>
              <a:rPr lang="zh-CN" altLang="en-US" sz="2000">
                <a:solidFill>
                  <a:srgbClr val="080808"/>
                </a:solidFill>
                <a:ea typeface="宋体" panose="02010600030101010101" pitchFamily="2" charset="-122"/>
              </a:rPr>
              <a:t>查饱和水和饱和水蒸气表，</a:t>
            </a:r>
            <a:r>
              <a:rPr lang="en-US" altLang="zh-CN" sz="2000">
                <a:solidFill>
                  <a:srgbClr val="080808"/>
                </a:solidFill>
                <a:ea typeface="宋体" panose="02010600030101010101" pitchFamily="2" charset="-122"/>
              </a:rPr>
              <a:t>100℃</a:t>
            </a:r>
            <a:r>
              <a:rPr lang="zh-CN" altLang="en-US" sz="2000">
                <a:solidFill>
                  <a:srgbClr val="080808"/>
                </a:solidFill>
                <a:ea typeface="宋体" panose="02010600030101010101" pitchFamily="2" charset="-122"/>
              </a:rPr>
              <a:t>时： </a:t>
            </a:r>
          </a:p>
        </p:txBody>
      </p:sp>
      <p:sp>
        <p:nvSpPr>
          <p:cNvPr id="4105" name="Rectangle 7">
            <a:extLst>
              <a:ext uri="{FF2B5EF4-FFF2-40B4-BE49-F238E27FC236}">
                <a16:creationId xmlns:a16="http://schemas.microsoft.com/office/drawing/2014/main" id="{929A5432-823C-3621-4EF9-545F234AC7A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aphicFrame>
        <p:nvGraphicFramePr>
          <p:cNvPr id="72712" name="Object 8">
            <a:extLst>
              <a:ext uri="{FF2B5EF4-FFF2-40B4-BE49-F238E27FC236}">
                <a16:creationId xmlns:a16="http://schemas.microsoft.com/office/drawing/2014/main" id="{2318825E-ADFC-33EF-BE05-0FF3C84B5B52}"/>
              </a:ext>
            </a:extLst>
          </p:cNvPr>
          <p:cNvGraphicFramePr>
            <a:graphicFrameLocks noChangeAspect="1"/>
          </p:cNvGraphicFramePr>
          <p:nvPr/>
        </p:nvGraphicFramePr>
        <p:xfrm>
          <a:off x="1573213" y="2876550"/>
          <a:ext cx="4016375" cy="349250"/>
        </p:xfrm>
        <a:graphic>
          <a:graphicData uri="http://schemas.openxmlformats.org/presentationml/2006/ole">
            <mc:AlternateContent xmlns:mc="http://schemas.openxmlformats.org/markup-compatibility/2006">
              <mc:Choice xmlns:v="urn:schemas-microsoft-com:vml" Requires="v">
                <p:oleObj name="Equation" r:id="rId4" imgW="2628720" imgH="228600" progId="Equation.DSMT4">
                  <p:embed/>
                </p:oleObj>
              </mc:Choice>
              <mc:Fallback>
                <p:oleObj name="Equation" r:id="rId4" imgW="2628720" imgH="228600"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3213" y="2876550"/>
                        <a:ext cx="4016375" cy="34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713" name="Object 9">
            <a:extLst>
              <a:ext uri="{FF2B5EF4-FFF2-40B4-BE49-F238E27FC236}">
                <a16:creationId xmlns:a16="http://schemas.microsoft.com/office/drawing/2014/main" id="{0AD62BAA-8CC2-AAD7-62DF-010159126064}"/>
              </a:ext>
            </a:extLst>
          </p:cNvPr>
          <p:cNvGraphicFramePr>
            <a:graphicFrameLocks noChangeAspect="1"/>
          </p:cNvGraphicFramePr>
          <p:nvPr/>
        </p:nvGraphicFramePr>
        <p:xfrm>
          <a:off x="1633538" y="3436938"/>
          <a:ext cx="5102225" cy="1312862"/>
        </p:xfrm>
        <a:graphic>
          <a:graphicData uri="http://schemas.openxmlformats.org/presentationml/2006/ole">
            <mc:AlternateContent xmlns:mc="http://schemas.openxmlformats.org/markup-compatibility/2006">
              <mc:Choice xmlns:v="urn:schemas-microsoft-com:vml" Requires="v">
                <p:oleObj name="Equation" r:id="rId6" imgW="3454200" imgH="888840" progId="Equation.DSMT4">
                  <p:embed/>
                </p:oleObj>
              </mc:Choice>
              <mc:Fallback>
                <p:oleObj name="Equation" r:id="rId6" imgW="3454200" imgH="888840" progId="Equation.DSMT4">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33538" y="3436938"/>
                        <a:ext cx="5102225" cy="1312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6" name="Text Box 10">
            <a:extLst>
              <a:ext uri="{FF2B5EF4-FFF2-40B4-BE49-F238E27FC236}">
                <a16:creationId xmlns:a16="http://schemas.microsoft.com/office/drawing/2014/main" id="{CD88BA49-DB41-4484-D3F9-53B2B6C0EAC0}"/>
              </a:ext>
            </a:extLst>
          </p:cNvPr>
          <p:cNvSpPr txBox="1">
            <a:spLocks noChangeArrowheads="1"/>
          </p:cNvSpPr>
          <p:nvPr/>
        </p:nvSpPr>
        <p:spPr bwMode="auto">
          <a:xfrm>
            <a:off x="122238" y="0"/>
            <a:ext cx="949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algn="l" eaLnBrk="1" hangingPunct="1"/>
            <a:r>
              <a:rPr kumimoji="1" lang="zh-CN" altLang="en-US" sz="2400">
                <a:solidFill>
                  <a:srgbClr val="FF0000"/>
                </a:solidFill>
                <a:ea typeface="宋体" panose="02010600030101010101" pitchFamily="2" charset="-122"/>
              </a:rPr>
              <a:t>例题</a:t>
            </a:r>
            <a:r>
              <a:rPr kumimoji="1" lang="en-US" altLang="zh-CN" sz="2400">
                <a:solidFill>
                  <a:srgbClr val="FF0000"/>
                </a:solidFill>
                <a:ea typeface="宋体" panose="02010600030101010101" pitchFamily="2" charset="-122"/>
              </a:rPr>
              <a:t>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70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70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2709"/>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271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7271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727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p:bldP spid="72708" grpId="0"/>
      <p:bldP spid="727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79306FA8-A63F-2024-6A55-2800A751ED96}"/>
              </a:ext>
            </a:extLst>
          </p:cNvPr>
          <p:cNvSpPr>
            <a:spLocks noChangeArrowheads="1"/>
          </p:cNvSpPr>
          <p:nvPr/>
        </p:nvSpPr>
        <p:spPr bwMode="auto">
          <a:xfrm>
            <a:off x="539750" y="1381125"/>
            <a:ext cx="1185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000">
                <a:solidFill>
                  <a:srgbClr val="080808"/>
                </a:solidFill>
                <a:ea typeface="宋体" panose="02010600030101010101" pitchFamily="2" charset="-122"/>
              </a:rPr>
              <a:t>终态</a:t>
            </a:r>
            <a:r>
              <a:rPr lang="en-US" altLang="zh-CN" sz="2000">
                <a:solidFill>
                  <a:srgbClr val="080808"/>
                </a:solidFill>
                <a:ea typeface="宋体" panose="02010600030101010101" pitchFamily="2" charset="-122"/>
              </a:rPr>
              <a:t>2</a:t>
            </a:r>
            <a:r>
              <a:rPr lang="zh-CN" altLang="en-US" sz="2000">
                <a:solidFill>
                  <a:srgbClr val="080808"/>
                </a:solidFill>
                <a:ea typeface="宋体" panose="02010600030101010101" pitchFamily="2" charset="-122"/>
              </a:rPr>
              <a:t>：</a:t>
            </a:r>
            <a:r>
              <a:rPr lang="zh-CN" altLang="en-US" sz="2400" b="0">
                <a:latin typeface="Verdana" panose="020B0604030504040204" pitchFamily="34" charset="0"/>
                <a:ea typeface="宋体" panose="02010600030101010101" pitchFamily="2" charset="-122"/>
              </a:rPr>
              <a:t> </a:t>
            </a:r>
          </a:p>
        </p:txBody>
      </p:sp>
      <p:sp>
        <p:nvSpPr>
          <p:cNvPr id="73731" name="Text Box 3">
            <a:extLst>
              <a:ext uri="{FF2B5EF4-FFF2-40B4-BE49-F238E27FC236}">
                <a16:creationId xmlns:a16="http://schemas.microsoft.com/office/drawing/2014/main" id="{7E6E3704-B776-787B-68A3-EE1CD94AEEFA}"/>
              </a:ext>
            </a:extLst>
          </p:cNvPr>
          <p:cNvSpPr txBox="1">
            <a:spLocks noChangeArrowheads="1"/>
          </p:cNvSpPr>
          <p:nvPr/>
        </p:nvSpPr>
        <p:spPr bwMode="auto">
          <a:xfrm>
            <a:off x="1349375" y="1743075"/>
            <a:ext cx="1270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2000" b="0" i="1">
                <a:solidFill>
                  <a:srgbClr val="000000"/>
                </a:solidFill>
                <a:ea typeface="宋体" panose="02010600030101010101" pitchFamily="2" charset="-122"/>
              </a:rPr>
              <a:t>p</a:t>
            </a:r>
            <a:r>
              <a:rPr lang="en-US" altLang="zh-CN" sz="2000" b="0" baseline="-25000">
                <a:solidFill>
                  <a:srgbClr val="000000"/>
                </a:solidFill>
                <a:ea typeface="宋体" panose="02010600030101010101" pitchFamily="2" charset="-122"/>
              </a:rPr>
              <a:t>2</a:t>
            </a:r>
            <a:r>
              <a:rPr lang="en-US" altLang="zh-CN" sz="2000" b="0">
                <a:solidFill>
                  <a:srgbClr val="000000"/>
                </a:solidFill>
                <a:ea typeface="宋体" panose="02010600030101010101" pitchFamily="2" charset="-122"/>
              </a:rPr>
              <a:t>=2 MPa </a:t>
            </a:r>
          </a:p>
        </p:txBody>
      </p:sp>
      <p:sp>
        <p:nvSpPr>
          <p:cNvPr id="5130" name="Rectangle 4">
            <a:extLst>
              <a:ext uri="{FF2B5EF4-FFF2-40B4-BE49-F238E27FC236}">
                <a16:creationId xmlns:a16="http://schemas.microsoft.com/office/drawing/2014/main" id="{ACCCA7AE-0815-30A1-3C11-B5D2FC46BCC0}"/>
              </a:ext>
            </a:extLst>
          </p:cNvPr>
          <p:cNvSpPr>
            <a:spLocks noChangeArrowheads="1"/>
          </p:cNvSpPr>
          <p:nvPr/>
        </p:nvSpPr>
        <p:spPr bwMode="auto">
          <a:xfrm>
            <a:off x="0" y="2487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aphicFrame>
        <p:nvGraphicFramePr>
          <p:cNvPr id="73733" name="Object 5">
            <a:extLst>
              <a:ext uri="{FF2B5EF4-FFF2-40B4-BE49-F238E27FC236}">
                <a16:creationId xmlns:a16="http://schemas.microsoft.com/office/drawing/2014/main" id="{55FCFEDA-F378-05CB-73A4-EB2C8BE64647}"/>
              </a:ext>
            </a:extLst>
          </p:cNvPr>
          <p:cNvGraphicFramePr>
            <a:graphicFrameLocks noChangeAspect="1"/>
          </p:cNvGraphicFramePr>
          <p:nvPr/>
        </p:nvGraphicFramePr>
        <p:xfrm>
          <a:off x="3249613" y="1746250"/>
          <a:ext cx="4646612" cy="363538"/>
        </p:xfrm>
        <a:graphic>
          <a:graphicData uri="http://schemas.openxmlformats.org/presentationml/2006/ole">
            <mc:AlternateContent xmlns:mc="http://schemas.openxmlformats.org/markup-compatibility/2006">
              <mc:Choice xmlns:v="urn:schemas-microsoft-com:vml" Requires="v">
                <p:oleObj name="Equation" r:id="rId2" imgW="2920680" imgH="228600" progId="Equation.DSMT4">
                  <p:embed/>
                </p:oleObj>
              </mc:Choice>
              <mc:Fallback>
                <p:oleObj name="Equation" r:id="rId2" imgW="2920680" imgH="228600" progId="Equation.DSMT4">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9613" y="1746250"/>
                        <a:ext cx="4646612" cy="363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31" name="Rectangle 6">
            <a:extLst>
              <a:ext uri="{FF2B5EF4-FFF2-40B4-BE49-F238E27FC236}">
                <a16:creationId xmlns:a16="http://schemas.microsoft.com/office/drawing/2014/main" id="{9273E530-EBB7-29F0-78F2-945B5A4A2B68}"/>
              </a:ext>
            </a:extLst>
          </p:cNvPr>
          <p:cNvSpPr>
            <a:spLocks noChangeArrowheads="1"/>
          </p:cNvSpPr>
          <p:nvPr/>
        </p:nvSpPr>
        <p:spPr bwMode="auto">
          <a:xfrm>
            <a:off x="0" y="24844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aphicFrame>
        <p:nvGraphicFramePr>
          <p:cNvPr id="73735" name="Object 7">
            <a:extLst>
              <a:ext uri="{FF2B5EF4-FFF2-40B4-BE49-F238E27FC236}">
                <a16:creationId xmlns:a16="http://schemas.microsoft.com/office/drawing/2014/main" id="{1845D5D3-4EF1-90F9-08D1-FAD4E902FAA1}"/>
              </a:ext>
            </a:extLst>
          </p:cNvPr>
          <p:cNvGraphicFramePr>
            <a:graphicFrameLocks noChangeAspect="1"/>
          </p:cNvGraphicFramePr>
          <p:nvPr/>
        </p:nvGraphicFramePr>
        <p:xfrm>
          <a:off x="1331913" y="2303463"/>
          <a:ext cx="1857375" cy="365125"/>
        </p:xfrm>
        <a:graphic>
          <a:graphicData uri="http://schemas.openxmlformats.org/presentationml/2006/ole">
            <mc:AlternateContent xmlns:mc="http://schemas.openxmlformats.org/markup-compatibility/2006">
              <mc:Choice xmlns:v="urn:schemas-microsoft-com:vml" Requires="v">
                <p:oleObj name="Equation" r:id="rId4" imgW="1447800" imgH="241300" progId="Equation.DSMT4">
                  <p:embed/>
                </p:oleObj>
              </mc:Choice>
              <mc:Fallback>
                <p:oleObj name="Equation" r:id="rId4" imgW="1447800" imgH="241300"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913" y="2303463"/>
                        <a:ext cx="1857375" cy="36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32" name="Rectangle 8">
            <a:extLst>
              <a:ext uri="{FF2B5EF4-FFF2-40B4-BE49-F238E27FC236}">
                <a16:creationId xmlns:a16="http://schemas.microsoft.com/office/drawing/2014/main" id="{31D4A079-5D3B-59BA-7D73-24E83FB528B3}"/>
              </a:ext>
            </a:extLst>
          </p:cNvPr>
          <p:cNvSpPr>
            <a:spLocks noChangeArrowheads="1"/>
          </p:cNvSpPr>
          <p:nvPr/>
        </p:nvSpPr>
        <p:spPr bwMode="auto">
          <a:xfrm>
            <a:off x="0" y="2487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aphicFrame>
        <p:nvGraphicFramePr>
          <p:cNvPr id="73737" name="Object 9">
            <a:extLst>
              <a:ext uri="{FF2B5EF4-FFF2-40B4-BE49-F238E27FC236}">
                <a16:creationId xmlns:a16="http://schemas.microsoft.com/office/drawing/2014/main" id="{51D6976C-C202-9FE8-AF80-8447C6FAF07A}"/>
              </a:ext>
            </a:extLst>
          </p:cNvPr>
          <p:cNvGraphicFramePr>
            <a:graphicFrameLocks noChangeAspect="1"/>
          </p:cNvGraphicFramePr>
          <p:nvPr/>
        </p:nvGraphicFramePr>
        <p:xfrm>
          <a:off x="5003800" y="2254250"/>
          <a:ext cx="1552575" cy="374650"/>
        </p:xfrm>
        <a:graphic>
          <a:graphicData uri="http://schemas.openxmlformats.org/presentationml/2006/ole">
            <mc:AlternateContent xmlns:mc="http://schemas.openxmlformats.org/markup-compatibility/2006">
              <mc:Choice xmlns:v="urn:schemas-microsoft-com:vml" Requires="v">
                <p:oleObj name="Equation" r:id="rId6" imgW="825500" imgH="228600" progId="Equation.DSMT4">
                  <p:embed/>
                </p:oleObj>
              </mc:Choice>
              <mc:Fallback>
                <p:oleObj name="Equation" r:id="rId6" imgW="825500" imgH="228600" progId="Equation.DSMT4">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03800" y="2254250"/>
                        <a:ext cx="1552575"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3738" name="Text Box 10">
            <a:extLst>
              <a:ext uri="{FF2B5EF4-FFF2-40B4-BE49-F238E27FC236}">
                <a16:creationId xmlns:a16="http://schemas.microsoft.com/office/drawing/2014/main" id="{CC17C0E0-5641-EFD0-2CFC-FFB2C9854D39}"/>
              </a:ext>
            </a:extLst>
          </p:cNvPr>
          <p:cNvSpPr txBox="1">
            <a:spLocks noChangeArrowheads="1"/>
          </p:cNvSpPr>
          <p:nvPr/>
        </p:nvSpPr>
        <p:spPr bwMode="auto">
          <a:xfrm>
            <a:off x="539750" y="2835275"/>
            <a:ext cx="2740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000">
                <a:solidFill>
                  <a:srgbClr val="000000"/>
                </a:solidFill>
                <a:latin typeface="Verdana" panose="020B0604030504040204" pitchFamily="34" charset="0"/>
                <a:ea typeface="宋体" panose="02010600030101010101" pitchFamily="2" charset="-122"/>
              </a:rPr>
              <a:t>所以为饱和湿蒸汽状态</a:t>
            </a:r>
          </a:p>
        </p:txBody>
      </p:sp>
      <p:graphicFrame>
        <p:nvGraphicFramePr>
          <p:cNvPr id="73740" name="Object 12">
            <a:extLst>
              <a:ext uri="{FF2B5EF4-FFF2-40B4-BE49-F238E27FC236}">
                <a16:creationId xmlns:a16="http://schemas.microsoft.com/office/drawing/2014/main" id="{6402AD5A-F6C8-4E76-AFEB-34A744A2E894}"/>
              </a:ext>
            </a:extLst>
          </p:cNvPr>
          <p:cNvGraphicFramePr>
            <a:graphicFrameLocks noChangeAspect="1"/>
          </p:cNvGraphicFramePr>
          <p:nvPr/>
        </p:nvGraphicFramePr>
        <p:xfrm>
          <a:off x="4140200" y="2897188"/>
          <a:ext cx="3132138" cy="366712"/>
        </p:xfrm>
        <a:graphic>
          <a:graphicData uri="http://schemas.openxmlformats.org/presentationml/2006/ole">
            <mc:AlternateContent xmlns:mc="http://schemas.openxmlformats.org/markup-compatibility/2006">
              <mc:Choice xmlns:v="urn:schemas-microsoft-com:vml" Requires="v">
                <p:oleObj name="Equation" r:id="rId8" imgW="1536480" imgH="241200" progId="Equation.DSMT4">
                  <p:embed/>
                </p:oleObj>
              </mc:Choice>
              <mc:Fallback>
                <p:oleObj name="Equation" r:id="rId8" imgW="1536480" imgH="241200" progId="Equation.DSMT4">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40200" y="2897188"/>
                        <a:ext cx="3132138" cy="366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741" name="Object 13">
            <a:extLst>
              <a:ext uri="{FF2B5EF4-FFF2-40B4-BE49-F238E27FC236}">
                <a16:creationId xmlns:a16="http://schemas.microsoft.com/office/drawing/2014/main" id="{7824062E-6F3D-D7FF-83DD-896390087CD9}"/>
              </a:ext>
            </a:extLst>
          </p:cNvPr>
          <p:cNvGraphicFramePr>
            <a:graphicFrameLocks noChangeAspect="1"/>
          </p:cNvGraphicFramePr>
          <p:nvPr/>
        </p:nvGraphicFramePr>
        <p:xfrm>
          <a:off x="960438" y="3417888"/>
          <a:ext cx="5622925" cy="696912"/>
        </p:xfrm>
        <a:graphic>
          <a:graphicData uri="http://schemas.openxmlformats.org/presentationml/2006/ole">
            <mc:AlternateContent xmlns:mc="http://schemas.openxmlformats.org/markup-compatibility/2006">
              <mc:Choice xmlns:v="urn:schemas-microsoft-com:vml" Requires="v">
                <p:oleObj name="Equation" r:id="rId10" imgW="3873240" imgH="457200" progId="Equation.DSMT4">
                  <p:embed/>
                </p:oleObj>
              </mc:Choice>
              <mc:Fallback>
                <p:oleObj name="Equation" r:id="rId10" imgW="3873240" imgH="457200" progId="Equation.DSMT4">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60438" y="3417888"/>
                        <a:ext cx="5622925" cy="696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3742" name="Text Box 14">
            <a:extLst>
              <a:ext uri="{FF2B5EF4-FFF2-40B4-BE49-F238E27FC236}">
                <a16:creationId xmlns:a16="http://schemas.microsoft.com/office/drawing/2014/main" id="{CDD97F92-56B0-938C-1DB6-9F15F3C17671}"/>
              </a:ext>
            </a:extLst>
          </p:cNvPr>
          <p:cNvSpPr txBox="1">
            <a:spLocks noChangeArrowheads="1"/>
          </p:cNvSpPr>
          <p:nvPr/>
        </p:nvSpPr>
        <p:spPr bwMode="auto">
          <a:xfrm>
            <a:off x="1166813" y="4384675"/>
            <a:ext cx="5961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000">
                <a:solidFill>
                  <a:srgbClr val="080808"/>
                </a:solidFill>
                <a:latin typeface="宋体" panose="02010600030101010101" pitchFamily="2" charset="-122"/>
                <a:ea typeface="宋体" panose="02010600030101010101" pitchFamily="2" charset="-122"/>
              </a:rPr>
              <a:t>由于总质量不变，干度增大，所以水蒸气量增大。</a:t>
            </a:r>
            <a:r>
              <a:rPr lang="zh-CN" altLang="en-US" sz="2400">
                <a:solidFill>
                  <a:srgbClr val="000000"/>
                </a:solidFill>
                <a:latin typeface="楷体_GB2312" pitchFamily="49" charset="-122"/>
                <a:ea typeface="楷体_GB2312" pitchFamily="49" charset="-122"/>
              </a:rPr>
              <a:t> </a:t>
            </a:r>
          </a:p>
        </p:txBody>
      </p:sp>
      <p:graphicFrame>
        <p:nvGraphicFramePr>
          <p:cNvPr id="5127" name="Object 15">
            <a:extLst>
              <a:ext uri="{FF2B5EF4-FFF2-40B4-BE49-F238E27FC236}">
                <a16:creationId xmlns:a16="http://schemas.microsoft.com/office/drawing/2014/main" id="{B5843845-1AAC-F42D-0F58-8DA4F5A80806}"/>
              </a:ext>
            </a:extLst>
          </p:cNvPr>
          <p:cNvGraphicFramePr>
            <a:graphicFrameLocks noChangeAspect="1"/>
          </p:cNvGraphicFramePr>
          <p:nvPr/>
        </p:nvGraphicFramePr>
        <p:xfrm>
          <a:off x="884238" y="188913"/>
          <a:ext cx="6992937" cy="1125537"/>
        </p:xfrm>
        <a:graphic>
          <a:graphicData uri="http://schemas.openxmlformats.org/presentationml/2006/ole">
            <mc:AlternateContent xmlns:mc="http://schemas.openxmlformats.org/markup-compatibility/2006">
              <mc:Choice xmlns:v="urn:schemas-microsoft-com:vml" Requires="v">
                <p:oleObj name="Equation" r:id="rId12" imgW="4267080" imgH="711000" progId="Equation.DSMT4">
                  <p:embed/>
                </p:oleObj>
              </mc:Choice>
              <mc:Fallback>
                <p:oleObj name="Equation" r:id="rId12" imgW="4267080" imgH="711000" progId="Equation.DSMT4">
                  <p:embed/>
                  <p:pic>
                    <p:nvPicPr>
                      <p:cNvPr id="0" name="Object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84238" y="188913"/>
                        <a:ext cx="6992937" cy="1125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73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373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373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373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3735"/>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373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374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374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37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0" grpId="0"/>
      <p:bldP spid="73731" grpId="0"/>
      <p:bldP spid="73738" grpId="0"/>
      <p:bldP spid="7374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F4FF79BD-9FA8-D428-B8B4-CF8F2A8C4E0E}"/>
              </a:ext>
            </a:extLst>
          </p:cNvPr>
          <p:cNvSpPr txBox="1">
            <a:spLocks noChangeArrowheads="1"/>
          </p:cNvSpPr>
          <p:nvPr/>
        </p:nvSpPr>
        <p:spPr bwMode="auto">
          <a:xfrm>
            <a:off x="203200" y="280988"/>
            <a:ext cx="8675688" cy="197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algn="just" eaLnBrk="1" hangingPunct="1">
              <a:lnSpc>
                <a:spcPct val="150000"/>
              </a:lnSpc>
            </a:pPr>
            <a:r>
              <a:rPr lang="zh-CN" altLang="en-US" sz="2400">
                <a:ea typeface="楷体_GB2312" pitchFamily="49" charset="-122"/>
              </a:rPr>
              <a:t>        </a:t>
            </a:r>
            <a:r>
              <a:rPr lang="zh-CN" altLang="en-US" sz="2000">
                <a:ea typeface="宋体" panose="02010600030101010101" pitchFamily="2" charset="-122"/>
              </a:rPr>
              <a:t>压力容器一般可以认为体积不变，本题利用</a:t>
            </a:r>
            <a:r>
              <a:rPr lang="en-US" altLang="zh-CN" sz="2000" i="1"/>
              <a:t>v</a:t>
            </a:r>
            <a:r>
              <a:rPr lang="en-US" altLang="zh-CN" sz="2000" baseline="-25000"/>
              <a:t>2</a:t>
            </a:r>
            <a:r>
              <a:rPr lang="en-US" altLang="zh-CN" sz="2000"/>
              <a:t>=</a:t>
            </a:r>
            <a:r>
              <a:rPr lang="en-US" altLang="zh-CN" sz="2000" i="1"/>
              <a:t>v</a:t>
            </a:r>
            <a:r>
              <a:rPr lang="en-US" altLang="zh-CN" sz="2000" baseline="-25000"/>
              <a:t>1</a:t>
            </a:r>
            <a:r>
              <a:rPr lang="zh-CN" altLang="en-US" sz="2000">
                <a:ea typeface="宋体" panose="02010600030101010101" pitchFamily="2" charset="-122"/>
              </a:rPr>
              <a:t> 和题目给出的</a:t>
            </a:r>
            <a:r>
              <a:rPr lang="en-US" altLang="zh-CN" sz="2000" i="1">
                <a:ea typeface="宋体" panose="02010600030101010101" pitchFamily="2" charset="-122"/>
              </a:rPr>
              <a:t>p</a:t>
            </a:r>
            <a:r>
              <a:rPr lang="en-US" altLang="zh-CN" sz="2000" baseline="-25000">
                <a:ea typeface="宋体" panose="02010600030101010101" pitchFamily="2" charset="-122"/>
              </a:rPr>
              <a:t>2</a:t>
            </a:r>
            <a:r>
              <a:rPr lang="zh-CN" altLang="en-US" sz="2000">
                <a:ea typeface="宋体" panose="02010600030101010101" pitchFamily="2" charset="-122"/>
              </a:rPr>
              <a:t>共同确定终态参数。需要指出的是，在没有明确说明终态是过热或过冷的状态下通常都应该根据</a:t>
            </a:r>
            <a:r>
              <a:rPr lang="en-US" altLang="zh-CN" sz="2000" i="1">
                <a:ea typeface="宋体" panose="02010600030101010101" pitchFamily="2" charset="-122"/>
              </a:rPr>
              <a:t>v</a:t>
            </a:r>
            <a:r>
              <a:rPr lang="zh-CN" altLang="en-US" sz="2000">
                <a:ea typeface="宋体" panose="02010600030101010101" pitchFamily="2" charset="-122"/>
              </a:rPr>
              <a:t>（或</a:t>
            </a:r>
            <a:r>
              <a:rPr lang="en-US" altLang="zh-CN" sz="2000" i="1">
                <a:ea typeface="宋体" panose="02010600030101010101" pitchFamily="2" charset="-122"/>
              </a:rPr>
              <a:t>h</a:t>
            </a:r>
            <a:r>
              <a:rPr lang="zh-CN" altLang="en-US" sz="2000">
                <a:ea typeface="宋体" panose="02010600030101010101" pitchFamily="2" charset="-122"/>
              </a:rPr>
              <a:t>、</a:t>
            </a:r>
            <a:r>
              <a:rPr lang="en-US" altLang="zh-CN" sz="2000" i="1">
                <a:ea typeface="宋体" panose="02010600030101010101" pitchFamily="2" charset="-122"/>
              </a:rPr>
              <a:t>s</a:t>
            </a:r>
            <a:r>
              <a:rPr lang="zh-CN" altLang="en-US" sz="2000">
                <a:ea typeface="宋体" panose="02010600030101010101" pitchFamily="2" charset="-122"/>
              </a:rPr>
              <a:t>等）与饱和参数的关系来确定其状态，若在湿蒸汽状态，则进一步求出干度。</a:t>
            </a:r>
          </a:p>
        </p:txBody>
      </p:sp>
      <p:sp>
        <p:nvSpPr>
          <p:cNvPr id="10243" name="Rectangle 3">
            <a:extLst>
              <a:ext uri="{FF2B5EF4-FFF2-40B4-BE49-F238E27FC236}">
                <a16:creationId xmlns:a16="http://schemas.microsoft.com/office/drawing/2014/main" id="{FAC3BB90-0B84-C824-0EEA-A2C736CD22EC}"/>
              </a:ext>
            </a:extLst>
          </p:cNvPr>
          <p:cNvSpPr>
            <a:spLocks noChangeArrowheads="1"/>
          </p:cNvSpPr>
          <p:nvPr/>
        </p:nvSpPr>
        <p:spPr bwMode="auto">
          <a:xfrm>
            <a:off x="0" y="2487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74757" name="Rectangle 5">
            <a:extLst>
              <a:ext uri="{FF2B5EF4-FFF2-40B4-BE49-F238E27FC236}">
                <a16:creationId xmlns:a16="http://schemas.microsoft.com/office/drawing/2014/main" id="{43DAFD9D-11B0-AFBE-9432-62DE51889FBE}"/>
              </a:ext>
            </a:extLst>
          </p:cNvPr>
          <p:cNvSpPr>
            <a:spLocks noChangeArrowheads="1"/>
          </p:cNvSpPr>
          <p:nvPr/>
        </p:nvSpPr>
        <p:spPr bwMode="auto">
          <a:xfrm>
            <a:off x="153988" y="2592388"/>
            <a:ext cx="8666162" cy="149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algn="just" eaLnBrk="1" hangingPunct="1">
              <a:lnSpc>
                <a:spcPct val="150000"/>
              </a:lnSpc>
            </a:pPr>
            <a:r>
              <a:rPr lang="zh-CN" altLang="en-US" sz="2400">
                <a:ea typeface="楷体_GB2312" pitchFamily="49" charset="-122"/>
              </a:rPr>
              <a:t>        </a:t>
            </a:r>
            <a:r>
              <a:rPr lang="zh-CN" altLang="en-US" sz="2000">
                <a:solidFill>
                  <a:srgbClr val="080808"/>
                </a:solidFill>
                <a:latin typeface="宋体" panose="02010600030101010101" pitchFamily="2" charset="-122"/>
                <a:ea typeface="宋体" panose="02010600030101010101" pitchFamily="2" charset="-122"/>
              </a:rPr>
              <a:t>本例中容器中湿蒸汽定容加热后水蒸气的干度增大，请考虑，有没有可能出现加热后水蒸气的干度减小的现象？提示：</a:t>
            </a:r>
            <a:r>
              <a:rPr lang="zh-CN" altLang="en-US" sz="2000">
                <a:solidFill>
                  <a:srgbClr val="080808"/>
                </a:solidFill>
                <a:ea typeface="宋体" panose="02010600030101010101" pitchFamily="2" charset="-122"/>
              </a:rPr>
              <a:t>从 </a:t>
            </a:r>
            <a:r>
              <a:rPr lang="en-US" altLang="zh-CN" sz="2000" i="1">
                <a:solidFill>
                  <a:srgbClr val="080808"/>
                </a:solidFill>
                <a:ea typeface="宋体" panose="02010600030101010101" pitchFamily="2" charset="-122"/>
              </a:rPr>
              <a:t>p- v </a:t>
            </a:r>
            <a:r>
              <a:rPr lang="zh-CN" altLang="en-US" sz="2000">
                <a:solidFill>
                  <a:srgbClr val="080808"/>
                </a:solidFill>
                <a:ea typeface="宋体" panose="02010600030101010101" pitchFamily="2" charset="-122"/>
              </a:rPr>
              <a:t>图上</a:t>
            </a:r>
            <a:r>
              <a:rPr lang="zh-CN" altLang="en-US" sz="2000">
                <a:solidFill>
                  <a:srgbClr val="080808"/>
                </a:solidFill>
                <a:latin typeface="宋体" panose="02010600030101010101" pitchFamily="2" charset="-122"/>
                <a:ea typeface="宋体" panose="02010600030101010101" pitchFamily="2" charset="-122"/>
              </a:rPr>
              <a:t>分析初态比体积小于水的临界比体积时进行定容加热后水蒸气干度变化的趋势。</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7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11E08188-E0B4-8C18-E0C8-41D89F96BE79}"/>
              </a:ext>
            </a:extLst>
          </p:cNvPr>
          <p:cNvSpPr>
            <a:spLocks noGrp="1" noChangeArrowheads="1"/>
          </p:cNvSpPr>
          <p:nvPr>
            <p:ph type="title"/>
          </p:nvPr>
        </p:nvSpPr>
        <p:spPr>
          <a:xfrm>
            <a:off x="514350" y="152400"/>
            <a:ext cx="7800975" cy="423863"/>
          </a:xfrm>
        </p:spPr>
        <p:txBody>
          <a:bodyPr/>
          <a:lstStyle/>
          <a:p>
            <a:r>
              <a:rPr lang="zh-CN" altLang="en-US">
                <a:solidFill>
                  <a:srgbClr val="0000FF"/>
                </a:solidFill>
              </a:rPr>
              <a:t>作业</a:t>
            </a:r>
          </a:p>
        </p:txBody>
      </p:sp>
      <p:sp>
        <p:nvSpPr>
          <p:cNvPr id="11267" name="Text Box 3">
            <a:extLst>
              <a:ext uri="{FF2B5EF4-FFF2-40B4-BE49-F238E27FC236}">
                <a16:creationId xmlns:a16="http://schemas.microsoft.com/office/drawing/2014/main" id="{A0540622-B994-E892-9517-131D35268784}"/>
              </a:ext>
            </a:extLst>
          </p:cNvPr>
          <p:cNvSpPr txBox="1">
            <a:spLocks noChangeArrowheads="1"/>
          </p:cNvSpPr>
          <p:nvPr/>
        </p:nvSpPr>
        <p:spPr bwMode="auto">
          <a:xfrm>
            <a:off x="862013" y="685800"/>
            <a:ext cx="2592387" cy="399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algn="l" eaLnBrk="1" hangingPunct="1"/>
            <a:r>
              <a:rPr kumimoji="1" lang="zh-CN" altLang="en-US" sz="3200">
                <a:solidFill>
                  <a:srgbClr val="FF0000"/>
                </a:solidFill>
                <a:ea typeface="宋体" panose="02010600030101010101" pitchFamily="2" charset="-122"/>
              </a:rPr>
              <a:t>理想气体</a:t>
            </a:r>
          </a:p>
          <a:p>
            <a:pPr algn="l" eaLnBrk="1" hangingPunct="1"/>
            <a:endParaRPr kumimoji="1" lang="zh-CN" altLang="en-US" sz="3200">
              <a:ea typeface="宋体" panose="02010600030101010101" pitchFamily="2" charset="-122"/>
            </a:endParaRPr>
          </a:p>
          <a:p>
            <a:pPr algn="l" eaLnBrk="1" hangingPunct="1"/>
            <a:r>
              <a:rPr kumimoji="1" lang="en-US" altLang="zh-CN" sz="3200">
                <a:ea typeface="宋体" panose="02010600030101010101" pitchFamily="2" charset="-122"/>
              </a:rPr>
              <a:t>3</a:t>
            </a:r>
            <a:r>
              <a:rPr kumimoji="1" lang="zh-CN" altLang="en-US" sz="3200">
                <a:ea typeface="宋体" panose="02010600030101010101" pitchFamily="2" charset="-122"/>
              </a:rPr>
              <a:t>－</a:t>
            </a:r>
            <a:r>
              <a:rPr kumimoji="1" lang="en-US" altLang="zh-CN" sz="3200">
                <a:ea typeface="宋体" panose="02010600030101010101" pitchFamily="2" charset="-122"/>
              </a:rPr>
              <a:t>2</a:t>
            </a:r>
          </a:p>
          <a:p>
            <a:pPr algn="l" eaLnBrk="1" hangingPunct="1"/>
            <a:r>
              <a:rPr kumimoji="1" lang="en-US" altLang="zh-CN" sz="3200">
                <a:ea typeface="宋体" panose="02010600030101010101" pitchFamily="2" charset="-122"/>
              </a:rPr>
              <a:t>3</a:t>
            </a:r>
            <a:r>
              <a:rPr kumimoji="1" lang="zh-CN" altLang="en-US" sz="3200">
                <a:ea typeface="宋体" panose="02010600030101010101" pitchFamily="2" charset="-122"/>
              </a:rPr>
              <a:t>－</a:t>
            </a:r>
            <a:r>
              <a:rPr kumimoji="1" lang="en-US" altLang="zh-CN" sz="3200">
                <a:ea typeface="宋体" panose="02010600030101010101" pitchFamily="2" charset="-122"/>
              </a:rPr>
              <a:t>8</a:t>
            </a:r>
          </a:p>
          <a:p>
            <a:pPr algn="l" eaLnBrk="1" hangingPunct="1"/>
            <a:r>
              <a:rPr kumimoji="1" lang="en-US" altLang="zh-CN" sz="3200">
                <a:ea typeface="宋体" panose="02010600030101010101" pitchFamily="2" charset="-122"/>
              </a:rPr>
              <a:t>3</a:t>
            </a:r>
            <a:r>
              <a:rPr kumimoji="1" lang="zh-CN" altLang="en-US" sz="3200">
                <a:ea typeface="宋体" panose="02010600030101010101" pitchFamily="2" charset="-122"/>
              </a:rPr>
              <a:t>－</a:t>
            </a:r>
            <a:r>
              <a:rPr kumimoji="1" lang="en-US" altLang="zh-CN" sz="3200">
                <a:ea typeface="宋体" panose="02010600030101010101" pitchFamily="2" charset="-122"/>
              </a:rPr>
              <a:t>10</a:t>
            </a:r>
          </a:p>
          <a:p>
            <a:pPr algn="l" eaLnBrk="1" hangingPunct="1"/>
            <a:r>
              <a:rPr kumimoji="1" lang="en-US" altLang="zh-CN" sz="3200">
                <a:ea typeface="宋体" panose="02010600030101010101" pitchFamily="2" charset="-122"/>
              </a:rPr>
              <a:t>3</a:t>
            </a:r>
            <a:r>
              <a:rPr kumimoji="1" lang="zh-CN" altLang="en-US" sz="3200">
                <a:ea typeface="宋体" panose="02010600030101010101" pitchFamily="2" charset="-122"/>
              </a:rPr>
              <a:t>－</a:t>
            </a:r>
            <a:r>
              <a:rPr kumimoji="1" lang="en-US" altLang="zh-CN" sz="3200">
                <a:ea typeface="宋体" panose="02010600030101010101" pitchFamily="2" charset="-122"/>
              </a:rPr>
              <a:t>11</a:t>
            </a:r>
          </a:p>
          <a:p>
            <a:pPr algn="l" eaLnBrk="1" hangingPunct="1"/>
            <a:r>
              <a:rPr kumimoji="1" lang="en-US" altLang="zh-CN" sz="3200">
                <a:ea typeface="宋体" panose="02010600030101010101" pitchFamily="2" charset="-122"/>
              </a:rPr>
              <a:t>3</a:t>
            </a:r>
            <a:r>
              <a:rPr kumimoji="1" lang="zh-CN" altLang="en-US" sz="3200">
                <a:ea typeface="宋体" panose="02010600030101010101" pitchFamily="2" charset="-122"/>
              </a:rPr>
              <a:t>－</a:t>
            </a:r>
            <a:r>
              <a:rPr kumimoji="1" lang="en-US" altLang="zh-CN" sz="3200">
                <a:ea typeface="宋体" panose="02010600030101010101" pitchFamily="2" charset="-122"/>
              </a:rPr>
              <a:t>12</a:t>
            </a:r>
          </a:p>
          <a:p>
            <a:pPr algn="l" eaLnBrk="1" hangingPunct="1"/>
            <a:r>
              <a:rPr kumimoji="1" lang="en-US" altLang="zh-CN" sz="3200">
                <a:ea typeface="宋体" panose="02010600030101010101" pitchFamily="2" charset="-122"/>
              </a:rPr>
              <a:t>3</a:t>
            </a:r>
            <a:r>
              <a:rPr kumimoji="1" lang="zh-CN" altLang="en-US" sz="3200">
                <a:ea typeface="宋体" panose="02010600030101010101" pitchFamily="2" charset="-122"/>
              </a:rPr>
              <a:t>－</a:t>
            </a:r>
            <a:r>
              <a:rPr kumimoji="1" lang="en-US" altLang="zh-CN" sz="3200">
                <a:ea typeface="宋体" panose="02010600030101010101" pitchFamily="2" charset="-122"/>
              </a:rPr>
              <a:t>19</a:t>
            </a:r>
          </a:p>
        </p:txBody>
      </p:sp>
      <p:sp>
        <p:nvSpPr>
          <p:cNvPr id="11268" name="Text Box 4">
            <a:extLst>
              <a:ext uri="{FF2B5EF4-FFF2-40B4-BE49-F238E27FC236}">
                <a16:creationId xmlns:a16="http://schemas.microsoft.com/office/drawing/2014/main" id="{674D6568-B807-CEE7-D5CD-AF5896BC1330}"/>
              </a:ext>
            </a:extLst>
          </p:cNvPr>
          <p:cNvSpPr txBox="1">
            <a:spLocks noChangeArrowheads="1"/>
          </p:cNvSpPr>
          <p:nvPr/>
        </p:nvSpPr>
        <p:spPr bwMode="auto">
          <a:xfrm>
            <a:off x="5283200" y="703263"/>
            <a:ext cx="2376488" cy="301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algn="l" eaLnBrk="1" hangingPunct="1"/>
            <a:r>
              <a:rPr kumimoji="1" lang="zh-CN" altLang="en-US" sz="3200">
                <a:solidFill>
                  <a:srgbClr val="FF0000"/>
                </a:solidFill>
                <a:ea typeface="宋体" panose="02010600030101010101" pitchFamily="2" charset="-122"/>
              </a:rPr>
              <a:t>水蒸气</a:t>
            </a:r>
          </a:p>
          <a:p>
            <a:pPr algn="l" eaLnBrk="1" hangingPunct="1"/>
            <a:endParaRPr kumimoji="1" lang="zh-CN" altLang="en-US" sz="3200">
              <a:ea typeface="宋体" panose="02010600030101010101" pitchFamily="2" charset="-122"/>
            </a:endParaRPr>
          </a:p>
          <a:p>
            <a:pPr algn="l" eaLnBrk="1" hangingPunct="1"/>
            <a:r>
              <a:rPr kumimoji="1" lang="en-US" altLang="zh-CN" sz="3200">
                <a:ea typeface="宋体" panose="02010600030101010101" pitchFamily="2" charset="-122"/>
              </a:rPr>
              <a:t>3</a:t>
            </a:r>
            <a:r>
              <a:rPr kumimoji="1" lang="zh-CN" altLang="en-US" sz="3200">
                <a:ea typeface="宋体" panose="02010600030101010101" pitchFamily="2" charset="-122"/>
              </a:rPr>
              <a:t>－</a:t>
            </a:r>
            <a:r>
              <a:rPr kumimoji="1" lang="en-US" altLang="zh-CN" sz="3200">
                <a:ea typeface="宋体" panose="02010600030101010101" pitchFamily="2" charset="-122"/>
              </a:rPr>
              <a:t>23</a:t>
            </a:r>
          </a:p>
          <a:p>
            <a:pPr algn="l" eaLnBrk="1" hangingPunct="1"/>
            <a:r>
              <a:rPr kumimoji="1" lang="en-US" altLang="zh-CN" sz="3200">
                <a:ea typeface="宋体" panose="02010600030101010101" pitchFamily="2" charset="-122"/>
              </a:rPr>
              <a:t>3</a:t>
            </a:r>
            <a:r>
              <a:rPr kumimoji="1" lang="zh-CN" altLang="en-US" sz="3200">
                <a:ea typeface="宋体" panose="02010600030101010101" pitchFamily="2" charset="-122"/>
              </a:rPr>
              <a:t>－</a:t>
            </a:r>
            <a:r>
              <a:rPr kumimoji="1" lang="en-US" altLang="zh-CN" sz="3200">
                <a:ea typeface="宋体" panose="02010600030101010101" pitchFamily="2" charset="-122"/>
              </a:rPr>
              <a:t>24</a:t>
            </a:r>
          </a:p>
          <a:p>
            <a:pPr algn="l" eaLnBrk="1" hangingPunct="1"/>
            <a:r>
              <a:rPr kumimoji="1" lang="en-US" altLang="zh-CN" sz="3200">
                <a:ea typeface="宋体" panose="02010600030101010101" pitchFamily="2" charset="-122"/>
              </a:rPr>
              <a:t>3</a:t>
            </a:r>
            <a:r>
              <a:rPr kumimoji="1" lang="zh-CN" altLang="en-US" sz="3200">
                <a:ea typeface="宋体" panose="02010600030101010101" pitchFamily="2" charset="-122"/>
              </a:rPr>
              <a:t>－</a:t>
            </a:r>
            <a:r>
              <a:rPr kumimoji="1" lang="en-US" altLang="zh-CN" sz="3200">
                <a:ea typeface="宋体" panose="02010600030101010101" pitchFamily="2" charset="-122"/>
              </a:rPr>
              <a:t>25</a:t>
            </a:r>
          </a:p>
          <a:p>
            <a:pPr algn="l" eaLnBrk="1" hangingPunct="1"/>
            <a:r>
              <a:rPr kumimoji="1" lang="en-US" altLang="zh-CN" sz="3200">
                <a:ea typeface="宋体" panose="02010600030101010101" pitchFamily="2" charset="-122"/>
              </a:rPr>
              <a:t>3</a:t>
            </a:r>
            <a:r>
              <a:rPr kumimoji="1" lang="zh-CN" altLang="en-US" sz="3200">
                <a:ea typeface="宋体" panose="02010600030101010101" pitchFamily="2" charset="-122"/>
              </a:rPr>
              <a:t>－</a:t>
            </a:r>
            <a:r>
              <a:rPr kumimoji="1" lang="en-US" altLang="zh-CN" sz="3200">
                <a:ea typeface="宋体" panose="02010600030101010101" pitchFamily="2" charset="-122"/>
              </a:rPr>
              <a:t>28</a:t>
            </a:r>
          </a:p>
        </p:txBody>
      </p:sp>
    </p:spTree>
  </p:cSld>
  <p:clrMapOvr>
    <a:masterClrMapping/>
  </p:clrMapOvr>
</p:sld>
</file>

<file path=ppt/theme/theme1.xml><?xml version="1.0" encoding="utf-8"?>
<a:theme xmlns:a="http://schemas.openxmlformats.org/drawingml/2006/main" name="tempelate">
  <a:themeElements>
    <a:clrScheme name="核能系介绍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fontScheme name="核能系介绍">
      <a:majorFont>
        <a:latin typeface="黑体"/>
        <a:ea typeface="黑体"/>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57150" cap="flat" cmpd="sng" algn="ctr">
          <a:solidFill>
            <a:srgbClr val="FF0000"/>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spAutoFit/>
      </a:bodyPr>
      <a:lstStyle>
        <a:defPPr marL="342900" marR="0" indent="-342900" algn="l" defTabSz="914400" rtl="0" eaLnBrk="1" fontAlgn="base" latinLnBrk="0" hangingPunct="1">
          <a:lnSpc>
            <a:spcPct val="100000"/>
          </a:lnSpc>
          <a:spcBef>
            <a:spcPct val="20000"/>
          </a:spcBef>
          <a:spcAft>
            <a:spcPct val="0"/>
          </a:spcAft>
          <a:buClr>
            <a:srgbClr val="FB0D13"/>
          </a:buClr>
          <a:buSzPct val="145000"/>
          <a:buFont typeface="Wingdings" pitchFamily="2" charset="2"/>
          <a:buNone/>
          <a:tabLst/>
          <a:defRPr kumimoji="0" sz="2400" b="0" i="0" u="none" strike="noStrike" cap="none" normalizeH="0" baseline="0" smtClean="0">
            <a:ln>
              <a:noFill/>
            </a:ln>
            <a:solidFill>
              <a:srgbClr val="FD450B"/>
            </a:solidFill>
            <a:effectLst/>
            <a:latin typeface="方正舒体" pitchFamily="2" charset="-122"/>
            <a:ea typeface="方正舒体" pitchFamily="2" charset="-122"/>
          </a:defRPr>
        </a:defPPr>
      </a:lstStyle>
    </a:spDef>
    <a:lnDef>
      <a:spPr bwMode="auto">
        <a:noFill/>
        <a:ln w="38100" cap="flat" cmpd="sng" algn="ctr">
          <a:solidFill>
            <a:srgbClr val="FF0000"/>
          </a:solidFill>
          <a:prstDash val="solid"/>
          <a:round/>
          <a:headEnd type="none" w="med" len="med"/>
          <a:tailEnd type="arrow"/>
        </a:ln>
        <a:effectLst/>
      </a:spPr>
      <a:bodyPr/>
      <a:lstStyle/>
    </a:lnDef>
  </a:objectDefaults>
  <a:extraClrSchemeLst>
    <a:extraClrScheme>
      <a:clrScheme name="核能系介绍 1">
        <a:dk1>
          <a:srgbClr val="1B525F"/>
        </a:dk1>
        <a:lt1>
          <a:srgbClr val="FFFFFF"/>
        </a:lt1>
        <a:dk2>
          <a:srgbClr val="339966"/>
        </a:dk2>
        <a:lt2>
          <a:srgbClr val="DDDDDD"/>
        </a:lt2>
        <a:accent1>
          <a:srgbClr val="C5BA6B"/>
        </a:accent1>
        <a:accent2>
          <a:srgbClr val="669900"/>
        </a:accent2>
        <a:accent3>
          <a:srgbClr val="FFFFFF"/>
        </a:accent3>
        <a:accent4>
          <a:srgbClr val="154550"/>
        </a:accent4>
        <a:accent5>
          <a:srgbClr val="DFD9BA"/>
        </a:accent5>
        <a:accent6>
          <a:srgbClr val="5C8A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核能系介绍 2">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6BA"/>
        </a:accent5>
        <a:accent6>
          <a:srgbClr val="008AE7"/>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核能系介绍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tempelate</Template>
  <TotalTime>2231</TotalTime>
  <Words>503</Words>
  <Application>Microsoft Office PowerPoint</Application>
  <PresentationFormat>自定义</PresentationFormat>
  <Paragraphs>54</Paragraphs>
  <Slides>9</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9</vt:i4>
      </vt:variant>
    </vt:vector>
  </HeadingPairs>
  <TitlesOfParts>
    <vt:vector size="23" baseType="lpstr">
      <vt:lpstr>Times New Roman</vt:lpstr>
      <vt:lpstr>黑体</vt:lpstr>
      <vt:lpstr>Arial</vt:lpstr>
      <vt:lpstr>Wingdings</vt:lpstr>
      <vt:lpstr>宋体</vt:lpstr>
      <vt:lpstr>Blackoak Std</vt:lpstr>
      <vt:lpstr>方正舒体</vt:lpstr>
      <vt:lpstr>华文中宋</vt:lpstr>
      <vt:lpstr>Symbol</vt:lpstr>
      <vt:lpstr>UniversalMath1 BT</vt:lpstr>
      <vt:lpstr>楷体_GB2312</vt:lpstr>
      <vt:lpstr>Verdana</vt:lpstr>
      <vt:lpstr>tempelate</vt:lpstr>
      <vt:lpstr>MathType 7.0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作业</vt:lpstr>
    </vt:vector>
  </TitlesOfParts>
  <Company>西安交通大学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第0章 绪论</dc:title>
  <dc:creator>何茂刚、张颖</dc:creator>
  <cp:lastModifiedBy>崇浩 唐</cp:lastModifiedBy>
  <cp:revision>383</cp:revision>
  <cp:lastPrinted>1601-01-01T00:00:00Z</cp:lastPrinted>
  <dcterms:created xsi:type="dcterms:W3CDTF">2011-05-02T08:11:20Z</dcterms:created>
  <dcterms:modified xsi:type="dcterms:W3CDTF">2025-08-21T09:37:44Z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