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1" r:id="rId2"/>
    <p:sldMasterId id="2147483723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D6FD300-25A4-2AFC-6DE7-82C08F7370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978094A-E381-B6FC-3C99-05F3165D16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B73BD3D1-1528-5DDF-7B50-10F621E1685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5093B06-B834-1C97-371B-02073D334D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F2A22CE-4408-1BE4-1AFA-170AA89108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D95E8181-C9B2-A748-BB74-89CAE4589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FE346A7-146C-44AE-84C6-412C660C6B8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94CE6FC-8751-9F04-37A9-F69A371687FF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2D33ACA2-07C4-D067-5B9E-53606984EA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31D9FFB-B7BB-18BF-22E4-441C4286A78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50BF1EB-DB31-AECA-A5EE-37124514AC5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CA868EAF-50A9-653B-CC1D-FC3C70E2E70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EB78D91-1C9C-B1FB-FBF6-56D5BDDDD6D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3B5D0A5-6E29-C5AD-8925-A98109C4BA6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DCFD5E3-BCD2-6311-56BC-BBBC70F87C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F7D20AE-E9F4-9267-B9FF-EE1C828E2E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480F539-3803-F27E-EB11-E2FAB7712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7CD7-15C8-47F7-AEF4-C20BCFC5AC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73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C856E7D-150A-40B0-9F90-A6790039B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6C30E64-B37B-7A66-AA91-1695C88EF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0276976-A737-4D24-7139-BF6336F0F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E4D54-9A21-413C-A4CF-F80E281402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5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DE6B030-5B6B-31B9-FB80-C96E57FB57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D39AEAE-CC92-C8E9-2C85-E88F1228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1B72691-64A9-F1DA-BB61-69DF9A522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3815E-7849-4959-B3D4-851320A60F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94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A521C89-49B7-12C3-5419-61CFEABBC3A7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CF3E3AD-FF55-4BF2-5397-9283C880521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5D6A7E5-D003-325E-072D-CFBF07F5F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147483647 w 97"/>
                <a:gd name="T1" fmla="*/ 2147483647 h 37"/>
                <a:gd name="T2" fmla="*/ 2147483647 w 97"/>
                <a:gd name="T3" fmla="*/ 2147483647 h 37"/>
                <a:gd name="T4" fmla="*/ 2147483647 w 97"/>
                <a:gd name="T5" fmla="*/ 2147483647 h 37"/>
                <a:gd name="T6" fmla="*/ 2147483647 w 97"/>
                <a:gd name="T7" fmla="*/ 0 h 37"/>
                <a:gd name="T8" fmla="*/ 2147483647 w 97"/>
                <a:gd name="T9" fmla="*/ 0 h 37"/>
                <a:gd name="T10" fmla="*/ 2147483647 w 97"/>
                <a:gd name="T11" fmla="*/ 2147483647 h 37"/>
                <a:gd name="T12" fmla="*/ 2147483647 w 97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51B1B78-4703-2551-3C91-19729D9BE9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147483647 w 585"/>
                <a:gd name="T1" fmla="*/ 2147483647 h 534"/>
                <a:gd name="T2" fmla="*/ 2147483647 w 585"/>
                <a:gd name="T3" fmla="*/ 0 h 534"/>
                <a:gd name="T4" fmla="*/ 2147483647 w 585"/>
                <a:gd name="T5" fmla="*/ 2147483647 h 534"/>
                <a:gd name="T6" fmla="*/ 2147483647 w 585"/>
                <a:gd name="T7" fmla="*/ 2147483647 h 534"/>
                <a:gd name="T8" fmla="*/ 2147483647 w 585"/>
                <a:gd name="T9" fmla="*/ 2147483647 h 534"/>
                <a:gd name="T10" fmla="*/ 2147483647 w 585"/>
                <a:gd name="T11" fmla="*/ 2147483647 h 534"/>
                <a:gd name="T12" fmla="*/ 2147483647 w 585"/>
                <a:gd name="T13" fmla="*/ 2147483647 h 534"/>
                <a:gd name="T14" fmla="*/ 2147483647 w 585"/>
                <a:gd name="T15" fmla="*/ 2147483647 h 534"/>
                <a:gd name="T16" fmla="*/ 2147483647 w 585"/>
                <a:gd name="T17" fmla="*/ 2147483647 h 534"/>
                <a:gd name="T18" fmla="*/ 2147483647 w 585"/>
                <a:gd name="T19" fmla="*/ 2147483647 h 534"/>
                <a:gd name="T20" fmla="*/ 2147483647 w 585"/>
                <a:gd name="T21" fmla="*/ 2147483647 h 534"/>
                <a:gd name="T22" fmla="*/ 2147483647 w 585"/>
                <a:gd name="T23" fmla="*/ 2147483647 h 534"/>
                <a:gd name="T24" fmla="*/ 2147483647 w 585"/>
                <a:gd name="T25" fmla="*/ 2147483647 h 534"/>
                <a:gd name="T26" fmla="*/ 2147483647 w 585"/>
                <a:gd name="T27" fmla="*/ 2147483647 h 534"/>
                <a:gd name="T28" fmla="*/ 2147483647 w 585"/>
                <a:gd name="T29" fmla="*/ 2147483647 h 534"/>
                <a:gd name="T30" fmla="*/ 2147483647 w 585"/>
                <a:gd name="T31" fmla="*/ 2147483647 h 534"/>
                <a:gd name="T32" fmla="*/ 2147483647 w 585"/>
                <a:gd name="T33" fmla="*/ 2147483647 h 534"/>
                <a:gd name="T34" fmla="*/ 2147483647 w 585"/>
                <a:gd name="T35" fmla="*/ 2147483647 h 534"/>
                <a:gd name="T36" fmla="*/ 2147483647 w 585"/>
                <a:gd name="T37" fmla="*/ 2147483647 h 534"/>
                <a:gd name="T38" fmla="*/ 2147483647 w 585"/>
                <a:gd name="T39" fmla="*/ 2147483647 h 534"/>
                <a:gd name="T40" fmla="*/ 2147483647 w 585"/>
                <a:gd name="T41" fmla="*/ 2147483647 h 534"/>
                <a:gd name="T42" fmla="*/ 2147483647 w 585"/>
                <a:gd name="T43" fmla="*/ 2147483647 h 534"/>
                <a:gd name="T44" fmla="*/ 2147483647 w 585"/>
                <a:gd name="T45" fmla="*/ 2147483647 h 534"/>
                <a:gd name="T46" fmla="*/ 2147483647 w 585"/>
                <a:gd name="T47" fmla="*/ 2147483647 h 534"/>
                <a:gd name="T48" fmla="*/ 2147483647 w 585"/>
                <a:gd name="T49" fmla="*/ 2147483647 h 534"/>
                <a:gd name="T50" fmla="*/ 2147483647 w 585"/>
                <a:gd name="T51" fmla="*/ 2147483647 h 534"/>
                <a:gd name="T52" fmla="*/ 2147483647 w 585"/>
                <a:gd name="T53" fmla="*/ 2147483647 h 534"/>
                <a:gd name="T54" fmla="*/ 2147483647 w 585"/>
                <a:gd name="T55" fmla="*/ 2147483647 h 534"/>
                <a:gd name="T56" fmla="*/ 2147483647 w 585"/>
                <a:gd name="T57" fmla="*/ 2147483647 h 534"/>
                <a:gd name="T58" fmla="*/ 2147483647 w 585"/>
                <a:gd name="T59" fmla="*/ 2147483647 h 534"/>
                <a:gd name="T60" fmla="*/ 2147483647 w 585"/>
                <a:gd name="T61" fmla="*/ 2147483647 h 534"/>
                <a:gd name="T62" fmla="*/ 2147483647 w 585"/>
                <a:gd name="T63" fmla="*/ 2147483647 h 534"/>
                <a:gd name="T64" fmla="*/ 2147483647 w 585"/>
                <a:gd name="T65" fmla="*/ 2147483647 h 534"/>
                <a:gd name="T66" fmla="*/ 2147483647 w 585"/>
                <a:gd name="T67" fmla="*/ 2147483647 h 534"/>
                <a:gd name="T68" fmla="*/ 2147483647 w 585"/>
                <a:gd name="T69" fmla="*/ 2147483647 h 534"/>
                <a:gd name="T70" fmla="*/ 2147483647 w 585"/>
                <a:gd name="T71" fmla="*/ 2147483647 h 534"/>
                <a:gd name="T72" fmla="*/ 2147483647 w 585"/>
                <a:gd name="T73" fmla="*/ 2147483647 h 534"/>
                <a:gd name="T74" fmla="*/ 2147483647 w 585"/>
                <a:gd name="T75" fmla="*/ 2147483647 h 534"/>
                <a:gd name="T76" fmla="*/ 2147483647 w 585"/>
                <a:gd name="T77" fmla="*/ 2147483647 h 534"/>
                <a:gd name="T78" fmla="*/ 2147483647 w 585"/>
                <a:gd name="T79" fmla="*/ 2147483647 h 534"/>
                <a:gd name="T80" fmla="*/ 2147483647 w 585"/>
                <a:gd name="T81" fmla="*/ 2147483647 h 534"/>
                <a:gd name="T82" fmla="*/ 2147483647 w 585"/>
                <a:gd name="T83" fmla="*/ 2147483647 h 534"/>
                <a:gd name="T84" fmla="*/ 2147483647 w 585"/>
                <a:gd name="T85" fmla="*/ 2147483647 h 534"/>
                <a:gd name="T86" fmla="*/ 2147483647 w 585"/>
                <a:gd name="T87" fmla="*/ 2147483647 h 534"/>
                <a:gd name="T88" fmla="*/ 2147483647 w 585"/>
                <a:gd name="T89" fmla="*/ 2147483647 h 534"/>
                <a:gd name="T90" fmla="*/ 2147483647 w 585"/>
                <a:gd name="T91" fmla="*/ 2147483647 h 534"/>
                <a:gd name="T92" fmla="*/ 2147483647 w 585"/>
                <a:gd name="T93" fmla="*/ 2147483647 h 534"/>
                <a:gd name="T94" fmla="*/ 2147483647 w 585"/>
                <a:gd name="T95" fmla="*/ 2147483647 h 534"/>
                <a:gd name="T96" fmla="*/ 2147483647 w 585"/>
                <a:gd name="T97" fmla="*/ 2147483647 h 534"/>
                <a:gd name="T98" fmla="*/ 2147483647 w 585"/>
                <a:gd name="T99" fmla="*/ 2147483647 h 534"/>
                <a:gd name="T100" fmla="*/ 2147483647 w 585"/>
                <a:gd name="T101" fmla="*/ 2147483647 h 534"/>
                <a:gd name="T102" fmla="*/ 2147483647 w 585"/>
                <a:gd name="T103" fmla="*/ 2147483647 h 534"/>
                <a:gd name="T104" fmla="*/ 2147483647 w 585"/>
                <a:gd name="T105" fmla="*/ 2147483647 h 534"/>
                <a:gd name="T106" fmla="*/ 2147483647 w 585"/>
                <a:gd name="T107" fmla="*/ 2147483647 h 534"/>
                <a:gd name="T108" fmla="*/ 2147483647 w 585"/>
                <a:gd name="T109" fmla="*/ 2147483647 h 534"/>
                <a:gd name="T110" fmla="*/ 2147483647 w 585"/>
                <a:gd name="T111" fmla="*/ 2147483647 h 534"/>
                <a:gd name="T112" fmla="*/ 2147483647 w 585"/>
                <a:gd name="T113" fmla="*/ 2147483647 h 534"/>
                <a:gd name="T114" fmla="*/ 2147483647 w 585"/>
                <a:gd name="T115" fmla="*/ 2147483647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D95AD15-062F-33FF-98A6-EDE1BD1EB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147483647 w 47"/>
                <a:gd name="T1" fmla="*/ 2147483647 h 56"/>
                <a:gd name="T2" fmla="*/ 2147483647 w 47"/>
                <a:gd name="T3" fmla="*/ 2147483647 h 56"/>
                <a:gd name="T4" fmla="*/ 2147483647 w 47"/>
                <a:gd name="T5" fmla="*/ 2147483647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04AFF85-AD67-CC80-F0B0-9E8FA4115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147483647 w 41"/>
                <a:gd name="T1" fmla="*/ 2147483647 h 75"/>
                <a:gd name="T2" fmla="*/ 2147483647 w 41"/>
                <a:gd name="T3" fmla="*/ 2147483647 h 75"/>
                <a:gd name="T4" fmla="*/ 2147483647 w 41"/>
                <a:gd name="T5" fmla="*/ 2147483647 h 75"/>
                <a:gd name="T6" fmla="*/ 2147483647 w 41"/>
                <a:gd name="T7" fmla="*/ 2147483647 h 75"/>
                <a:gd name="T8" fmla="*/ 2147483647 w 41"/>
                <a:gd name="T9" fmla="*/ 214748364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0A754EC-0E1E-92DF-6A0C-EFDF92088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2147483647 w 135"/>
                <a:gd name="T1" fmla="*/ 2147483647 h 63"/>
                <a:gd name="T2" fmla="*/ 2147483647 w 135"/>
                <a:gd name="T3" fmla="*/ 2147483647 h 63"/>
                <a:gd name="T4" fmla="*/ 2147483647 w 135"/>
                <a:gd name="T5" fmla="*/ 2147483647 h 63"/>
                <a:gd name="T6" fmla="*/ 2147483647 w 135"/>
                <a:gd name="T7" fmla="*/ 2147483647 h 63"/>
                <a:gd name="T8" fmla="*/ 2147483647 w 135"/>
                <a:gd name="T9" fmla="*/ 2147483647 h 63"/>
                <a:gd name="T10" fmla="*/ 2147483647 w 135"/>
                <a:gd name="T11" fmla="*/ 2147483647 h 63"/>
                <a:gd name="T12" fmla="*/ 2147483647 w 135"/>
                <a:gd name="T13" fmla="*/ 2147483647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688B4EB-44EE-B0C5-E964-AF140143C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147483647 w 97"/>
                <a:gd name="T1" fmla="*/ 2147483647 h 102"/>
                <a:gd name="T2" fmla="*/ 2147483647 w 97"/>
                <a:gd name="T3" fmla="*/ 2147483647 h 102"/>
                <a:gd name="T4" fmla="*/ 2147483647 w 97"/>
                <a:gd name="T5" fmla="*/ 2147483647 h 102"/>
                <a:gd name="T6" fmla="*/ 2147483647 w 97"/>
                <a:gd name="T7" fmla="*/ 2147483647 h 102"/>
                <a:gd name="T8" fmla="*/ 2147483647 w 97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25F658B-90D4-C36E-5CB3-1BCF3C3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147483647 w 99"/>
                <a:gd name="T1" fmla="*/ 0 h 19"/>
                <a:gd name="T2" fmla="*/ 2147483647 w 99"/>
                <a:gd name="T3" fmla="*/ 2147483647 h 19"/>
                <a:gd name="T4" fmla="*/ 214748364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F02DC3B-4ED3-6B63-3A41-CF052AD7B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47483647 w 76"/>
                <a:gd name="T1" fmla="*/ 2147483647 h 47"/>
                <a:gd name="T2" fmla="*/ 2147483647 w 76"/>
                <a:gd name="T3" fmla="*/ 2147483647 h 47"/>
                <a:gd name="T4" fmla="*/ 2147483647 w 76"/>
                <a:gd name="T5" fmla="*/ 2147483647 h 47"/>
                <a:gd name="T6" fmla="*/ 2147483647 w 76"/>
                <a:gd name="T7" fmla="*/ 2147483647 h 47"/>
                <a:gd name="T8" fmla="*/ 2147483647 w 7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D09ADD6-668B-42BE-862B-93CA28935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147483647 w 82"/>
                <a:gd name="T1" fmla="*/ 2147483647 h 37"/>
                <a:gd name="T2" fmla="*/ 2147483647 w 82"/>
                <a:gd name="T3" fmla="*/ 2147483647 h 37"/>
                <a:gd name="T4" fmla="*/ 2147483647 w 82"/>
                <a:gd name="T5" fmla="*/ 2147483647 h 37"/>
                <a:gd name="T6" fmla="*/ 2147483647 w 82"/>
                <a:gd name="T7" fmla="*/ 2147483647 h 37"/>
                <a:gd name="T8" fmla="*/ 2147483647 w 82"/>
                <a:gd name="T9" fmla="*/ 2147483647 h 37"/>
                <a:gd name="T10" fmla="*/ 2147483647 w 82"/>
                <a:gd name="T11" fmla="*/ 0 h 37"/>
                <a:gd name="T12" fmla="*/ 2147483647 w 82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76BB682-8327-D7A5-0AB8-BCE08D7DF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47483647 w 138"/>
                <a:gd name="T1" fmla="*/ 2147483647 h 33"/>
                <a:gd name="T2" fmla="*/ 2147483647 w 138"/>
                <a:gd name="T3" fmla="*/ 2147483647 h 33"/>
                <a:gd name="T4" fmla="*/ 2147483647 w 138"/>
                <a:gd name="T5" fmla="*/ 2147483647 h 33"/>
                <a:gd name="T6" fmla="*/ 2147483647 w 138"/>
                <a:gd name="T7" fmla="*/ 2147483647 h 33"/>
                <a:gd name="T8" fmla="*/ 2147483647 w 138"/>
                <a:gd name="T9" fmla="*/ 2147483647 h 33"/>
                <a:gd name="T10" fmla="*/ 2147483647 w 138"/>
                <a:gd name="T11" fmla="*/ 2147483647 h 33"/>
                <a:gd name="T12" fmla="*/ 2147483647 w 138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970956F-03B0-4670-4317-C94FB8AE4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147483647 w 112"/>
                <a:gd name="T1" fmla="*/ 2147483647 h 29"/>
                <a:gd name="T2" fmla="*/ 2147483647 w 112"/>
                <a:gd name="T3" fmla="*/ 2147483647 h 29"/>
                <a:gd name="T4" fmla="*/ 2147483647 w 112"/>
                <a:gd name="T5" fmla="*/ 2147483647 h 29"/>
                <a:gd name="T6" fmla="*/ 2147483647 w 112"/>
                <a:gd name="T7" fmla="*/ 2147483647 h 29"/>
                <a:gd name="T8" fmla="*/ 2147483647 w 112"/>
                <a:gd name="T9" fmla="*/ 2147483647 h 29"/>
                <a:gd name="T10" fmla="*/ 2147483647 w 112"/>
                <a:gd name="T11" fmla="*/ 214748364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C6CEB48-E3EA-B8E4-C013-D508A610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2147483647 w 115"/>
                <a:gd name="T1" fmla="*/ 2147483647 h 95"/>
                <a:gd name="T2" fmla="*/ 2147483647 w 115"/>
                <a:gd name="T3" fmla="*/ 2147483647 h 95"/>
                <a:gd name="T4" fmla="*/ 2147483647 w 115"/>
                <a:gd name="T5" fmla="*/ 2147483647 h 95"/>
                <a:gd name="T6" fmla="*/ 2147483647 w 115"/>
                <a:gd name="T7" fmla="*/ 2147483647 h 95"/>
                <a:gd name="T8" fmla="*/ 2147483647 w 115"/>
                <a:gd name="T9" fmla="*/ 2147483647 h 95"/>
                <a:gd name="T10" fmla="*/ 2147483647 w 115"/>
                <a:gd name="T11" fmla="*/ 2147483647 h 95"/>
                <a:gd name="T12" fmla="*/ 2147483647 w 115"/>
                <a:gd name="T13" fmla="*/ 2147483647 h 95"/>
                <a:gd name="T14" fmla="*/ 2147483647 w 115"/>
                <a:gd name="T15" fmla="*/ 2147483647 h 95"/>
                <a:gd name="T16" fmla="*/ 2147483647 w 115"/>
                <a:gd name="T17" fmla="*/ 2147483647 h 95"/>
                <a:gd name="T18" fmla="*/ 2147483647 w 115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ACF8ADCB-E478-B036-1B6C-7B361A948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147483647 w 65"/>
                <a:gd name="T1" fmla="*/ 2147483647 h 169"/>
                <a:gd name="T2" fmla="*/ 2147483647 w 65"/>
                <a:gd name="T3" fmla="*/ 2147483647 h 169"/>
                <a:gd name="T4" fmla="*/ 2147483647 w 65"/>
                <a:gd name="T5" fmla="*/ 2147483647 h 169"/>
                <a:gd name="T6" fmla="*/ 2147483647 w 65"/>
                <a:gd name="T7" fmla="*/ 2147483647 h 169"/>
                <a:gd name="T8" fmla="*/ 2147483647 w 65"/>
                <a:gd name="T9" fmla="*/ 2147483647 h 169"/>
                <a:gd name="T10" fmla="*/ 0 w 65"/>
                <a:gd name="T11" fmla="*/ 2147483647 h 169"/>
                <a:gd name="T12" fmla="*/ 2147483647 w 65"/>
                <a:gd name="T13" fmla="*/ 2147483647 h 169"/>
                <a:gd name="T14" fmla="*/ 2147483647 w 65"/>
                <a:gd name="T15" fmla="*/ 2147483647 h 169"/>
                <a:gd name="T16" fmla="*/ 2147483647 w 65"/>
                <a:gd name="T17" fmla="*/ 2147483647 h 169"/>
                <a:gd name="T18" fmla="*/ 2147483647 w 65"/>
                <a:gd name="T19" fmla="*/ 0 h 169"/>
                <a:gd name="T20" fmla="*/ 2147483647 w 65"/>
                <a:gd name="T21" fmla="*/ 2147483647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B4A5CCD-C4DE-68F1-5D60-A29DCA7164C4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A8D247C2-38B1-D157-64C9-03A535153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2E8F5BB-220D-94FA-1A7C-50133FEB79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350F298-952D-5EF5-FDB0-6F18A76BB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7A87FBF6-037C-17D9-AC33-D9445EB3C5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9B4EF28-F3FF-87EE-9337-9CA035A1FB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70DBF3C-8E9A-A587-B92A-7FF5D7498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B5E24D96-673C-55D5-40E6-9C2B37ABEC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F85F3571-1E76-93EA-5D43-CAF63A49A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1D7E4B7C-4753-3E84-27C8-BE82DA541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59F47C9-5FE7-62A4-B2EE-EAF298D289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8D21DE6-B468-10A3-0B79-A0A23AEF78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422EB8F0-93C6-6389-08C3-FA8402676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93E05FE-DB5C-BE65-59DF-61DFDCD69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ADE993C-1FF3-0149-0504-BCEC72F3F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090BDAEE-AF96-0F6E-60AE-6B341C01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DA9E3E3E-CDDC-9165-D428-E64F24688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7E7DA563-13CF-9076-77F0-F3AB93902C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68D3DDB1-5322-F506-CADF-CEF4387A2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B71A64A3-6393-130A-81B7-4A6DF52A4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1D96DDD-EEFF-14B1-C1BF-2BF20C9034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8D0AE8A-8952-8DC1-C393-32CCF9D0E1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4BB8947-9661-1237-0F7A-EE733DE9D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CD7F4CBD-0496-47FC-AEF5-197A25CC8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99F10E19-1AB7-C066-BB5C-99B39FF7A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15DA4546-4CF3-442C-E6CA-45355DCB2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B11B20B-C1FD-EA91-9C79-F4086F9EB7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BA809DA6-F57F-5FA8-ED1C-76E6DE056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A99FE0CA-B9BD-7877-2482-952A71B8D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4D6AC124-241F-F5B7-1F98-5F1F0824C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BBB78ED1-09D3-25F3-F254-52E148BD7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9B4CA17F-F13A-B5B0-42A7-634C4CD61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48D4F933-CA1A-FFD0-A67E-A2EC681E5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96B50B7D-A039-C54B-300C-DF273D3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65F28E77-DBD9-9CF4-E522-9F7026117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A0B98460-C69D-768E-7A5B-4E5A1748A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A6E8FE97-D8D7-6879-1BFA-EBE9FC86D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F367EAD1-90D5-D03B-3D6C-5081A8D06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DC34C746-B0C3-3AE8-D865-9FFD8DEF33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99E34674-D796-09D3-569A-91DD615C0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A0486629-3649-129F-8FC6-44DA8413F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AA94A411-08BF-DBE1-9746-26F76CA62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6787F68C-EC67-7748-311A-39FF98F3E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54AAFCE2-9051-C88F-A6EC-E9FC834C1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8132DF6F-2409-837A-F717-BB7920060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45AFA836-7976-6700-47D9-6D3D2CCE5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AE8B5D1D-ADB0-10B9-70F9-AFDBA3F678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76" name="Freeform 64">
              <a:extLst>
                <a:ext uri="{FF2B5EF4-FFF2-40B4-BE49-F238E27FC236}">
                  <a16:creationId xmlns:a16="http://schemas.microsoft.com/office/drawing/2014/main" id="{87CDB6EC-0E41-83F6-08FA-FAA53D49F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77" name="Rectangle 65">
              <a:extLst>
                <a:ext uri="{FF2B5EF4-FFF2-40B4-BE49-F238E27FC236}">
                  <a16:creationId xmlns:a16="http://schemas.microsoft.com/office/drawing/2014/main" id="{BD613736-0F41-856A-62FD-5E8A50DB0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78" name="Rectangle 66">
              <a:extLst>
                <a:ext uri="{FF2B5EF4-FFF2-40B4-BE49-F238E27FC236}">
                  <a16:creationId xmlns:a16="http://schemas.microsoft.com/office/drawing/2014/main" id="{E6D7C657-71FA-AFDB-5C96-F861A5433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79" name="Freeform 67">
              <a:extLst>
                <a:ext uri="{FF2B5EF4-FFF2-40B4-BE49-F238E27FC236}">
                  <a16:creationId xmlns:a16="http://schemas.microsoft.com/office/drawing/2014/main" id="{89B3EAFA-F9B0-842F-BBA6-D16FC135F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0" name="Freeform 68">
              <a:extLst>
                <a:ext uri="{FF2B5EF4-FFF2-40B4-BE49-F238E27FC236}">
                  <a16:creationId xmlns:a16="http://schemas.microsoft.com/office/drawing/2014/main" id="{4A457020-77CF-9FBC-F45F-74D23857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1" name="Freeform 69">
              <a:extLst>
                <a:ext uri="{FF2B5EF4-FFF2-40B4-BE49-F238E27FC236}">
                  <a16:creationId xmlns:a16="http://schemas.microsoft.com/office/drawing/2014/main" id="{3886FE1F-D0AE-5A7C-28E8-A98B7ED6A8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2" name="Freeform 70">
              <a:extLst>
                <a:ext uri="{FF2B5EF4-FFF2-40B4-BE49-F238E27FC236}">
                  <a16:creationId xmlns:a16="http://schemas.microsoft.com/office/drawing/2014/main" id="{2C1A4318-E45C-745B-5DDC-6904D409A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3" name="Freeform 71">
              <a:extLst>
                <a:ext uri="{FF2B5EF4-FFF2-40B4-BE49-F238E27FC236}">
                  <a16:creationId xmlns:a16="http://schemas.microsoft.com/office/drawing/2014/main" id="{60D57F6D-0710-B516-999E-29C90D2C9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4" name="Freeform 72">
              <a:extLst>
                <a:ext uri="{FF2B5EF4-FFF2-40B4-BE49-F238E27FC236}">
                  <a16:creationId xmlns:a16="http://schemas.microsoft.com/office/drawing/2014/main" id="{4931F1C2-39CF-08A7-BD54-F1229900F6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5" name="Freeform 73">
              <a:extLst>
                <a:ext uri="{FF2B5EF4-FFF2-40B4-BE49-F238E27FC236}">
                  <a16:creationId xmlns:a16="http://schemas.microsoft.com/office/drawing/2014/main" id="{7C4035FA-23D7-8C1B-0C17-7D452C1D53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6" name="Freeform 74">
              <a:extLst>
                <a:ext uri="{FF2B5EF4-FFF2-40B4-BE49-F238E27FC236}">
                  <a16:creationId xmlns:a16="http://schemas.microsoft.com/office/drawing/2014/main" id="{966A083C-E83A-2983-E355-A20822AA1C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7" name="Freeform 75">
              <a:extLst>
                <a:ext uri="{FF2B5EF4-FFF2-40B4-BE49-F238E27FC236}">
                  <a16:creationId xmlns:a16="http://schemas.microsoft.com/office/drawing/2014/main" id="{8FD2EF4E-A0E8-C210-E218-3D270529E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8" name="Freeform 76">
              <a:extLst>
                <a:ext uri="{FF2B5EF4-FFF2-40B4-BE49-F238E27FC236}">
                  <a16:creationId xmlns:a16="http://schemas.microsoft.com/office/drawing/2014/main" id="{602662CD-5C68-C7B6-5EF5-58E0BD98D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9" name="Rectangle 77">
              <a:extLst>
                <a:ext uri="{FF2B5EF4-FFF2-40B4-BE49-F238E27FC236}">
                  <a16:creationId xmlns:a16="http://schemas.microsoft.com/office/drawing/2014/main" id="{F6784C49-5C5F-140C-867D-ACE07B5A7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90" name="Rectangle 78">
              <a:extLst>
                <a:ext uri="{FF2B5EF4-FFF2-40B4-BE49-F238E27FC236}">
                  <a16:creationId xmlns:a16="http://schemas.microsoft.com/office/drawing/2014/main" id="{E49BB5F5-01E1-EC22-5E86-8166D60B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91" name="Freeform 79">
              <a:extLst>
                <a:ext uri="{FF2B5EF4-FFF2-40B4-BE49-F238E27FC236}">
                  <a16:creationId xmlns:a16="http://schemas.microsoft.com/office/drawing/2014/main" id="{5569D9E3-1094-A108-32BF-D0A91DBC7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2" name="Freeform 80">
              <a:extLst>
                <a:ext uri="{FF2B5EF4-FFF2-40B4-BE49-F238E27FC236}">
                  <a16:creationId xmlns:a16="http://schemas.microsoft.com/office/drawing/2014/main" id="{8301AC66-9B18-39D0-191F-FE31FF462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3" name="Freeform 81">
              <a:extLst>
                <a:ext uri="{FF2B5EF4-FFF2-40B4-BE49-F238E27FC236}">
                  <a16:creationId xmlns:a16="http://schemas.microsoft.com/office/drawing/2014/main" id="{FA41BAAA-6EF0-27EF-8ED4-8CFF69245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4" name="Freeform 82">
              <a:extLst>
                <a:ext uri="{FF2B5EF4-FFF2-40B4-BE49-F238E27FC236}">
                  <a16:creationId xmlns:a16="http://schemas.microsoft.com/office/drawing/2014/main" id="{09C41FAC-9B30-F58C-D819-CE59B108C8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5" name="Freeform 83">
              <a:extLst>
                <a:ext uri="{FF2B5EF4-FFF2-40B4-BE49-F238E27FC236}">
                  <a16:creationId xmlns:a16="http://schemas.microsoft.com/office/drawing/2014/main" id="{B12DDCFF-1A0A-D64E-8921-B8752DFB4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6" name="Freeform 84">
              <a:extLst>
                <a:ext uri="{FF2B5EF4-FFF2-40B4-BE49-F238E27FC236}">
                  <a16:creationId xmlns:a16="http://schemas.microsoft.com/office/drawing/2014/main" id="{1DF2D8A0-BAB7-23AE-D748-C34FFAD7B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7" name="Freeform 85">
              <a:extLst>
                <a:ext uri="{FF2B5EF4-FFF2-40B4-BE49-F238E27FC236}">
                  <a16:creationId xmlns:a16="http://schemas.microsoft.com/office/drawing/2014/main" id="{B015255F-163D-E74E-979A-A73532D0C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8" name="Freeform 86">
              <a:extLst>
                <a:ext uri="{FF2B5EF4-FFF2-40B4-BE49-F238E27FC236}">
                  <a16:creationId xmlns:a16="http://schemas.microsoft.com/office/drawing/2014/main" id="{5C8AF452-437F-821C-02A2-D03B5C8CE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9" name="Freeform 87">
              <a:extLst>
                <a:ext uri="{FF2B5EF4-FFF2-40B4-BE49-F238E27FC236}">
                  <a16:creationId xmlns:a16="http://schemas.microsoft.com/office/drawing/2014/main" id="{14902258-B5EF-3736-DF7A-95CD6BF65A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0" name="Freeform 88">
              <a:extLst>
                <a:ext uri="{FF2B5EF4-FFF2-40B4-BE49-F238E27FC236}">
                  <a16:creationId xmlns:a16="http://schemas.microsoft.com/office/drawing/2014/main" id="{979AF328-A5A5-2FD4-1725-291A5AAE1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1" name="Rectangle 89">
              <a:extLst>
                <a:ext uri="{FF2B5EF4-FFF2-40B4-BE49-F238E27FC236}">
                  <a16:creationId xmlns:a16="http://schemas.microsoft.com/office/drawing/2014/main" id="{8A833726-29EA-2E36-F3F0-B616043C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02" name="Rectangle 90">
              <a:extLst>
                <a:ext uri="{FF2B5EF4-FFF2-40B4-BE49-F238E27FC236}">
                  <a16:creationId xmlns:a16="http://schemas.microsoft.com/office/drawing/2014/main" id="{A130D524-B8A4-5B88-312E-6141CFB52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03" name="Freeform 91">
              <a:extLst>
                <a:ext uri="{FF2B5EF4-FFF2-40B4-BE49-F238E27FC236}">
                  <a16:creationId xmlns:a16="http://schemas.microsoft.com/office/drawing/2014/main" id="{E261F1D0-781E-EAB1-A785-412CF4916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4" name="Freeform 92">
              <a:extLst>
                <a:ext uri="{FF2B5EF4-FFF2-40B4-BE49-F238E27FC236}">
                  <a16:creationId xmlns:a16="http://schemas.microsoft.com/office/drawing/2014/main" id="{95137884-1F8C-8931-16E7-445C11014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5" name="Freeform 93">
              <a:extLst>
                <a:ext uri="{FF2B5EF4-FFF2-40B4-BE49-F238E27FC236}">
                  <a16:creationId xmlns:a16="http://schemas.microsoft.com/office/drawing/2014/main" id="{A5B7C922-6579-1DD1-0C38-F8D174C12B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6" name="Freeform 94">
              <a:extLst>
                <a:ext uri="{FF2B5EF4-FFF2-40B4-BE49-F238E27FC236}">
                  <a16:creationId xmlns:a16="http://schemas.microsoft.com/office/drawing/2014/main" id="{363DCE7F-18CF-5EA5-FEB6-9F4E350733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7" name="Freeform 95">
              <a:extLst>
                <a:ext uri="{FF2B5EF4-FFF2-40B4-BE49-F238E27FC236}">
                  <a16:creationId xmlns:a16="http://schemas.microsoft.com/office/drawing/2014/main" id="{7357C04B-BB88-153F-D8BA-FDB423D8D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8" name="Freeform 96">
              <a:extLst>
                <a:ext uri="{FF2B5EF4-FFF2-40B4-BE49-F238E27FC236}">
                  <a16:creationId xmlns:a16="http://schemas.microsoft.com/office/drawing/2014/main" id="{F6AE774C-180E-BF28-8200-B0E87120F3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9" name="Freeform 97">
              <a:extLst>
                <a:ext uri="{FF2B5EF4-FFF2-40B4-BE49-F238E27FC236}">
                  <a16:creationId xmlns:a16="http://schemas.microsoft.com/office/drawing/2014/main" id="{659062EB-A81B-3A71-4655-5AB2B1E88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0" name="Freeform 98">
              <a:extLst>
                <a:ext uri="{FF2B5EF4-FFF2-40B4-BE49-F238E27FC236}">
                  <a16:creationId xmlns:a16="http://schemas.microsoft.com/office/drawing/2014/main" id="{6FA48399-5D25-B99E-72DF-E83065581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2" name="Freeform 99">
              <a:extLst>
                <a:ext uri="{FF2B5EF4-FFF2-40B4-BE49-F238E27FC236}">
                  <a16:creationId xmlns:a16="http://schemas.microsoft.com/office/drawing/2014/main" id="{EF07C0B5-1C2C-7D46-1FEA-D18601824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3" name="Freeform 100">
              <a:extLst>
                <a:ext uri="{FF2B5EF4-FFF2-40B4-BE49-F238E27FC236}">
                  <a16:creationId xmlns:a16="http://schemas.microsoft.com/office/drawing/2014/main" id="{83CF07DA-B817-BDB5-620B-9C20717DA2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4" name="Rectangle 101">
              <a:extLst>
                <a:ext uri="{FF2B5EF4-FFF2-40B4-BE49-F238E27FC236}">
                  <a16:creationId xmlns:a16="http://schemas.microsoft.com/office/drawing/2014/main" id="{B47CFF19-B048-F69A-B8F2-AB23F1DA3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16" name="Rectangle 102">
              <a:extLst>
                <a:ext uri="{FF2B5EF4-FFF2-40B4-BE49-F238E27FC236}">
                  <a16:creationId xmlns:a16="http://schemas.microsoft.com/office/drawing/2014/main" id="{F87C5830-3B1B-6518-AD27-FB4599555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17" name="Freeform 103">
              <a:extLst>
                <a:ext uri="{FF2B5EF4-FFF2-40B4-BE49-F238E27FC236}">
                  <a16:creationId xmlns:a16="http://schemas.microsoft.com/office/drawing/2014/main" id="{B7757350-F7FC-85E6-B267-E55E6320A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8" name="Freeform 104">
              <a:extLst>
                <a:ext uri="{FF2B5EF4-FFF2-40B4-BE49-F238E27FC236}">
                  <a16:creationId xmlns:a16="http://schemas.microsoft.com/office/drawing/2014/main" id="{155FF80F-F46A-7771-F677-42FEDDD4B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9" name="Freeform 105">
              <a:extLst>
                <a:ext uri="{FF2B5EF4-FFF2-40B4-BE49-F238E27FC236}">
                  <a16:creationId xmlns:a16="http://schemas.microsoft.com/office/drawing/2014/main" id="{AB474343-EBE9-7902-1263-126ECCF00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0" name="Freeform 106">
              <a:extLst>
                <a:ext uri="{FF2B5EF4-FFF2-40B4-BE49-F238E27FC236}">
                  <a16:creationId xmlns:a16="http://schemas.microsoft.com/office/drawing/2014/main" id="{F01012E5-442E-9B66-5558-C829D37E7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1" name="Freeform 107">
              <a:extLst>
                <a:ext uri="{FF2B5EF4-FFF2-40B4-BE49-F238E27FC236}">
                  <a16:creationId xmlns:a16="http://schemas.microsoft.com/office/drawing/2014/main" id="{13FB3EC3-A1F9-A918-2347-504F4A35A0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2" name="Freeform 108">
              <a:extLst>
                <a:ext uri="{FF2B5EF4-FFF2-40B4-BE49-F238E27FC236}">
                  <a16:creationId xmlns:a16="http://schemas.microsoft.com/office/drawing/2014/main" id="{79AEB7EB-0929-64DC-A5F2-A48ADC797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3" name="Freeform 109">
              <a:extLst>
                <a:ext uri="{FF2B5EF4-FFF2-40B4-BE49-F238E27FC236}">
                  <a16:creationId xmlns:a16="http://schemas.microsoft.com/office/drawing/2014/main" id="{153A0A7B-BA45-A71D-A347-BDBBC1710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4" name="Freeform 110">
              <a:extLst>
                <a:ext uri="{FF2B5EF4-FFF2-40B4-BE49-F238E27FC236}">
                  <a16:creationId xmlns:a16="http://schemas.microsoft.com/office/drawing/2014/main" id="{15B9599E-F9A2-5322-12FD-9FFE008556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5" name="Freeform 111">
              <a:extLst>
                <a:ext uri="{FF2B5EF4-FFF2-40B4-BE49-F238E27FC236}">
                  <a16:creationId xmlns:a16="http://schemas.microsoft.com/office/drawing/2014/main" id="{0147606F-AD99-A7C6-305E-7A71CAC45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6" name="Freeform 112">
              <a:extLst>
                <a:ext uri="{FF2B5EF4-FFF2-40B4-BE49-F238E27FC236}">
                  <a16:creationId xmlns:a16="http://schemas.microsoft.com/office/drawing/2014/main" id="{5259C2F6-B88F-53EE-38BB-01F169697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7" name="Rectangle 113">
              <a:extLst>
                <a:ext uri="{FF2B5EF4-FFF2-40B4-BE49-F238E27FC236}">
                  <a16:creationId xmlns:a16="http://schemas.microsoft.com/office/drawing/2014/main" id="{1BAE25DC-276E-D650-53E8-465558F3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28" name="Rectangle 114">
              <a:extLst>
                <a:ext uri="{FF2B5EF4-FFF2-40B4-BE49-F238E27FC236}">
                  <a16:creationId xmlns:a16="http://schemas.microsoft.com/office/drawing/2014/main" id="{1D7D4407-897C-E49E-2DEC-3A45EE26D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29" name="Freeform 115">
              <a:extLst>
                <a:ext uri="{FF2B5EF4-FFF2-40B4-BE49-F238E27FC236}">
                  <a16:creationId xmlns:a16="http://schemas.microsoft.com/office/drawing/2014/main" id="{5DD3BBD5-D3D6-147E-E7C2-550E93C3FA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0" name="Freeform 116">
              <a:extLst>
                <a:ext uri="{FF2B5EF4-FFF2-40B4-BE49-F238E27FC236}">
                  <a16:creationId xmlns:a16="http://schemas.microsoft.com/office/drawing/2014/main" id="{CC70A20E-CCDB-D163-9CA7-558EB63DD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1" name="Freeform 117">
              <a:extLst>
                <a:ext uri="{FF2B5EF4-FFF2-40B4-BE49-F238E27FC236}">
                  <a16:creationId xmlns:a16="http://schemas.microsoft.com/office/drawing/2014/main" id="{8BDF77BC-C3C5-C669-7442-4BA65E76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2" name="Freeform 118">
              <a:extLst>
                <a:ext uri="{FF2B5EF4-FFF2-40B4-BE49-F238E27FC236}">
                  <a16:creationId xmlns:a16="http://schemas.microsoft.com/office/drawing/2014/main" id="{04D3007F-FEA7-73D6-32C5-D047C19E93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3" name="Freeform 119">
              <a:extLst>
                <a:ext uri="{FF2B5EF4-FFF2-40B4-BE49-F238E27FC236}">
                  <a16:creationId xmlns:a16="http://schemas.microsoft.com/office/drawing/2014/main" id="{487C429F-0E10-3B5A-C6A1-5331E065FC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4" name="Freeform 120">
              <a:extLst>
                <a:ext uri="{FF2B5EF4-FFF2-40B4-BE49-F238E27FC236}">
                  <a16:creationId xmlns:a16="http://schemas.microsoft.com/office/drawing/2014/main" id="{24261440-8687-312C-CEDE-FABC8DDF1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5" name="Freeform 121">
              <a:extLst>
                <a:ext uri="{FF2B5EF4-FFF2-40B4-BE49-F238E27FC236}">
                  <a16:creationId xmlns:a16="http://schemas.microsoft.com/office/drawing/2014/main" id="{58E63054-ABD9-6C73-6AAF-307E5E3037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6" name="Freeform 122">
              <a:extLst>
                <a:ext uri="{FF2B5EF4-FFF2-40B4-BE49-F238E27FC236}">
                  <a16:creationId xmlns:a16="http://schemas.microsoft.com/office/drawing/2014/main" id="{58E83018-76F0-7B02-AAA7-0A8EC0E324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7" name="Freeform 123">
              <a:extLst>
                <a:ext uri="{FF2B5EF4-FFF2-40B4-BE49-F238E27FC236}">
                  <a16:creationId xmlns:a16="http://schemas.microsoft.com/office/drawing/2014/main" id="{27ADBD43-AC86-2DD0-0E97-C01F96603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8" name="Freeform 124">
              <a:extLst>
                <a:ext uri="{FF2B5EF4-FFF2-40B4-BE49-F238E27FC236}">
                  <a16:creationId xmlns:a16="http://schemas.microsoft.com/office/drawing/2014/main" id="{9534EC4A-A2AA-43D4-51FD-BD0C91D41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9" name="Rectangle 125">
              <a:extLst>
                <a:ext uri="{FF2B5EF4-FFF2-40B4-BE49-F238E27FC236}">
                  <a16:creationId xmlns:a16="http://schemas.microsoft.com/office/drawing/2014/main" id="{D6E21914-E847-C702-8D71-93F47FBF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40" name="Rectangle 126">
              <a:extLst>
                <a:ext uri="{FF2B5EF4-FFF2-40B4-BE49-F238E27FC236}">
                  <a16:creationId xmlns:a16="http://schemas.microsoft.com/office/drawing/2014/main" id="{3AC1FBC7-A553-2B11-0755-61D9A9306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41" name="Freeform 127">
              <a:extLst>
                <a:ext uri="{FF2B5EF4-FFF2-40B4-BE49-F238E27FC236}">
                  <a16:creationId xmlns:a16="http://schemas.microsoft.com/office/drawing/2014/main" id="{2D86A631-2010-168C-1CBA-C3364E013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2" name="Freeform 128">
              <a:extLst>
                <a:ext uri="{FF2B5EF4-FFF2-40B4-BE49-F238E27FC236}">
                  <a16:creationId xmlns:a16="http://schemas.microsoft.com/office/drawing/2014/main" id="{58F6AB87-908F-68E6-947F-EB0F000088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3" name="Freeform 129">
              <a:extLst>
                <a:ext uri="{FF2B5EF4-FFF2-40B4-BE49-F238E27FC236}">
                  <a16:creationId xmlns:a16="http://schemas.microsoft.com/office/drawing/2014/main" id="{ACBFD800-8720-79FC-D2F3-7D8917437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4" name="Freeform 130">
              <a:extLst>
                <a:ext uri="{FF2B5EF4-FFF2-40B4-BE49-F238E27FC236}">
                  <a16:creationId xmlns:a16="http://schemas.microsoft.com/office/drawing/2014/main" id="{1A603EC2-F2FB-DE66-BFB6-AECAD019C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5" name="Freeform 131">
              <a:extLst>
                <a:ext uri="{FF2B5EF4-FFF2-40B4-BE49-F238E27FC236}">
                  <a16:creationId xmlns:a16="http://schemas.microsoft.com/office/drawing/2014/main" id="{9E03B4C9-C011-1BA3-3C65-4F59BA94AB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6" name="Freeform 132">
              <a:extLst>
                <a:ext uri="{FF2B5EF4-FFF2-40B4-BE49-F238E27FC236}">
                  <a16:creationId xmlns:a16="http://schemas.microsoft.com/office/drawing/2014/main" id="{4B4E9975-9249-DBDF-0C18-8440A3539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7" name="Freeform 133">
              <a:extLst>
                <a:ext uri="{FF2B5EF4-FFF2-40B4-BE49-F238E27FC236}">
                  <a16:creationId xmlns:a16="http://schemas.microsoft.com/office/drawing/2014/main" id="{90F3812C-FD1B-4AB6-067F-21B07EDAB9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8" name="Freeform 134">
              <a:extLst>
                <a:ext uri="{FF2B5EF4-FFF2-40B4-BE49-F238E27FC236}">
                  <a16:creationId xmlns:a16="http://schemas.microsoft.com/office/drawing/2014/main" id="{CDE70215-84EE-4A96-72AC-6327B2001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9" name="Freeform 135">
              <a:extLst>
                <a:ext uri="{FF2B5EF4-FFF2-40B4-BE49-F238E27FC236}">
                  <a16:creationId xmlns:a16="http://schemas.microsoft.com/office/drawing/2014/main" id="{F04A1F11-C1DB-439A-D5D5-95B773618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0" name="Freeform 136">
              <a:extLst>
                <a:ext uri="{FF2B5EF4-FFF2-40B4-BE49-F238E27FC236}">
                  <a16:creationId xmlns:a16="http://schemas.microsoft.com/office/drawing/2014/main" id="{063075D1-A662-8FBC-7AE5-0A43F6230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1" name="Rectangle 137">
              <a:extLst>
                <a:ext uri="{FF2B5EF4-FFF2-40B4-BE49-F238E27FC236}">
                  <a16:creationId xmlns:a16="http://schemas.microsoft.com/office/drawing/2014/main" id="{EE3DB7C2-550F-1C2A-EBA0-BD6D4ACA6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52" name="Rectangle 138">
              <a:extLst>
                <a:ext uri="{FF2B5EF4-FFF2-40B4-BE49-F238E27FC236}">
                  <a16:creationId xmlns:a16="http://schemas.microsoft.com/office/drawing/2014/main" id="{6B86B314-4FE5-FA85-D49E-95880920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53" name="Freeform 139">
              <a:extLst>
                <a:ext uri="{FF2B5EF4-FFF2-40B4-BE49-F238E27FC236}">
                  <a16:creationId xmlns:a16="http://schemas.microsoft.com/office/drawing/2014/main" id="{C129C844-2AC3-2AB4-E0F9-D28B436FE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4" name="Freeform 140">
              <a:extLst>
                <a:ext uri="{FF2B5EF4-FFF2-40B4-BE49-F238E27FC236}">
                  <a16:creationId xmlns:a16="http://schemas.microsoft.com/office/drawing/2014/main" id="{96E78A43-6A4C-99C8-CC56-DC4930E1D7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5" name="Freeform 141">
              <a:extLst>
                <a:ext uri="{FF2B5EF4-FFF2-40B4-BE49-F238E27FC236}">
                  <a16:creationId xmlns:a16="http://schemas.microsoft.com/office/drawing/2014/main" id="{63914B20-1E43-6969-F10C-8A09B85F5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6" name="Freeform 142">
              <a:extLst>
                <a:ext uri="{FF2B5EF4-FFF2-40B4-BE49-F238E27FC236}">
                  <a16:creationId xmlns:a16="http://schemas.microsoft.com/office/drawing/2014/main" id="{C8CD59D0-471A-8374-FE0F-9C6CBCBEE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7" name="Freeform 143">
              <a:extLst>
                <a:ext uri="{FF2B5EF4-FFF2-40B4-BE49-F238E27FC236}">
                  <a16:creationId xmlns:a16="http://schemas.microsoft.com/office/drawing/2014/main" id="{ED5F7991-3F20-AC94-058F-B7FAF88958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8" name="Freeform 144">
              <a:extLst>
                <a:ext uri="{FF2B5EF4-FFF2-40B4-BE49-F238E27FC236}">
                  <a16:creationId xmlns:a16="http://schemas.microsoft.com/office/drawing/2014/main" id="{D1722C8E-B9AA-B4DB-28C7-9536262455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9" name="Freeform 145">
              <a:extLst>
                <a:ext uri="{FF2B5EF4-FFF2-40B4-BE49-F238E27FC236}">
                  <a16:creationId xmlns:a16="http://schemas.microsoft.com/office/drawing/2014/main" id="{FB442416-8841-AF18-F865-5A4D323BAE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0" name="Freeform 146">
              <a:extLst>
                <a:ext uri="{FF2B5EF4-FFF2-40B4-BE49-F238E27FC236}">
                  <a16:creationId xmlns:a16="http://schemas.microsoft.com/office/drawing/2014/main" id="{319E237C-7048-CC19-EE56-FD0ADB081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1" name="Freeform 147">
              <a:extLst>
                <a:ext uri="{FF2B5EF4-FFF2-40B4-BE49-F238E27FC236}">
                  <a16:creationId xmlns:a16="http://schemas.microsoft.com/office/drawing/2014/main" id="{AC622D85-0300-F4AA-7538-0E317A686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2" name="Freeform 148">
              <a:extLst>
                <a:ext uri="{FF2B5EF4-FFF2-40B4-BE49-F238E27FC236}">
                  <a16:creationId xmlns:a16="http://schemas.microsoft.com/office/drawing/2014/main" id="{776C3E2C-A24C-81C4-3A39-EF4DE00A2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3" name="Rectangle 149">
              <a:extLst>
                <a:ext uri="{FF2B5EF4-FFF2-40B4-BE49-F238E27FC236}">
                  <a16:creationId xmlns:a16="http://schemas.microsoft.com/office/drawing/2014/main" id="{F4279CC9-CC9B-88DB-4F95-AE0E22BE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64" name="Rectangle 150">
              <a:extLst>
                <a:ext uri="{FF2B5EF4-FFF2-40B4-BE49-F238E27FC236}">
                  <a16:creationId xmlns:a16="http://schemas.microsoft.com/office/drawing/2014/main" id="{06C4EA50-F0C7-4C90-15A5-D5EEC6ACF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65" name="Freeform 151">
              <a:extLst>
                <a:ext uri="{FF2B5EF4-FFF2-40B4-BE49-F238E27FC236}">
                  <a16:creationId xmlns:a16="http://schemas.microsoft.com/office/drawing/2014/main" id="{86962344-F472-6FFD-66B1-C769B42007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6" name="Freeform 152">
              <a:extLst>
                <a:ext uri="{FF2B5EF4-FFF2-40B4-BE49-F238E27FC236}">
                  <a16:creationId xmlns:a16="http://schemas.microsoft.com/office/drawing/2014/main" id="{21D92CFA-7FA3-43B4-6A6C-56A1721BEC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7" name="Freeform 153">
              <a:extLst>
                <a:ext uri="{FF2B5EF4-FFF2-40B4-BE49-F238E27FC236}">
                  <a16:creationId xmlns:a16="http://schemas.microsoft.com/office/drawing/2014/main" id="{54DB6E30-7B06-DC45-EB8C-2ED3F0F7B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8" name="Freeform 154">
              <a:extLst>
                <a:ext uri="{FF2B5EF4-FFF2-40B4-BE49-F238E27FC236}">
                  <a16:creationId xmlns:a16="http://schemas.microsoft.com/office/drawing/2014/main" id="{FA861C83-324D-1B9C-301A-882208B6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9" name="Freeform 155">
              <a:extLst>
                <a:ext uri="{FF2B5EF4-FFF2-40B4-BE49-F238E27FC236}">
                  <a16:creationId xmlns:a16="http://schemas.microsoft.com/office/drawing/2014/main" id="{9132E4F1-B1E5-87EC-4F91-D05F34027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0" name="Freeform 156">
              <a:extLst>
                <a:ext uri="{FF2B5EF4-FFF2-40B4-BE49-F238E27FC236}">
                  <a16:creationId xmlns:a16="http://schemas.microsoft.com/office/drawing/2014/main" id="{85B7D098-9E4C-5FFF-52E6-FB8562A51F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1" name="Freeform 157">
              <a:extLst>
                <a:ext uri="{FF2B5EF4-FFF2-40B4-BE49-F238E27FC236}">
                  <a16:creationId xmlns:a16="http://schemas.microsoft.com/office/drawing/2014/main" id="{429851A3-BD4B-112D-338B-251EB829E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2" name="Freeform 158">
              <a:extLst>
                <a:ext uri="{FF2B5EF4-FFF2-40B4-BE49-F238E27FC236}">
                  <a16:creationId xmlns:a16="http://schemas.microsoft.com/office/drawing/2014/main" id="{859187C2-8E83-1EA4-645F-005BD67DE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3" name="Freeform 159">
              <a:extLst>
                <a:ext uri="{FF2B5EF4-FFF2-40B4-BE49-F238E27FC236}">
                  <a16:creationId xmlns:a16="http://schemas.microsoft.com/office/drawing/2014/main" id="{69F2D460-17C0-35AD-45A1-46C6F0EF83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4" name="Freeform 160">
              <a:extLst>
                <a:ext uri="{FF2B5EF4-FFF2-40B4-BE49-F238E27FC236}">
                  <a16:creationId xmlns:a16="http://schemas.microsoft.com/office/drawing/2014/main" id="{7EFDC8E5-EE7F-51B1-FA7B-ABE089CFC6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5" name="Rectangle 161">
              <a:extLst>
                <a:ext uri="{FF2B5EF4-FFF2-40B4-BE49-F238E27FC236}">
                  <a16:creationId xmlns:a16="http://schemas.microsoft.com/office/drawing/2014/main" id="{34E04DD5-DC26-401D-241D-9D20049C3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76" name="Freeform 162">
              <a:extLst>
                <a:ext uri="{FF2B5EF4-FFF2-40B4-BE49-F238E27FC236}">
                  <a16:creationId xmlns:a16="http://schemas.microsoft.com/office/drawing/2014/main" id="{7C93D104-91BB-153E-3A0A-F4F033EE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277" name="Group 168">
            <a:extLst>
              <a:ext uri="{FF2B5EF4-FFF2-40B4-BE49-F238E27FC236}">
                <a16:creationId xmlns:a16="http://schemas.microsoft.com/office/drawing/2014/main" id="{913916E3-82D4-C283-7DBA-549423A9977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30278" name="Freeform 169">
              <a:extLst>
                <a:ext uri="{FF2B5EF4-FFF2-40B4-BE49-F238E27FC236}">
                  <a16:creationId xmlns:a16="http://schemas.microsoft.com/office/drawing/2014/main" id="{AF088792-4ADB-AA64-FC6F-D2A5E0B5E8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9" name="Freeform 170">
              <a:extLst>
                <a:ext uri="{FF2B5EF4-FFF2-40B4-BE49-F238E27FC236}">
                  <a16:creationId xmlns:a16="http://schemas.microsoft.com/office/drawing/2014/main" id="{0FCD9CC0-622F-1AD7-9E41-8B5685332E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0" name="Freeform 171">
              <a:extLst>
                <a:ext uri="{FF2B5EF4-FFF2-40B4-BE49-F238E27FC236}">
                  <a16:creationId xmlns:a16="http://schemas.microsoft.com/office/drawing/2014/main" id="{3137CAD0-969F-1EFD-8129-09A97AA509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1" name="Freeform 172">
              <a:extLst>
                <a:ext uri="{FF2B5EF4-FFF2-40B4-BE49-F238E27FC236}">
                  <a16:creationId xmlns:a16="http://schemas.microsoft.com/office/drawing/2014/main" id="{DE39B29A-B97F-4A23-3892-5584952FB0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2" name="Freeform 173">
              <a:extLst>
                <a:ext uri="{FF2B5EF4-FFF2-40B4-BE49-F238E27FC236}">
                  <a16:creationId xmlns:a16="http://schemas.microsoft.com/office/drawing/2014/main" id="{EEB0A591-E6C1-5FBE-64BC-3585D2806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3" name="Freeform 174">
              <a:extLst>
                <a:ext uri="{FF2B5EF4-FFF2-40B4-BE49-F238E27FC236}">
                  <a16:creationId xmlns:a16="http://schemas.microsoft.com/office/drawing/2014/main" id="{A6209FA5-30F1-3617-FD70-510D81E00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4" name="Freeform 175">
              <a:extLst>
                <a:ext uri="{FF2B5EF4-FFF2-40B4-BE49-F238E27FC236}">
                  <a16:creationId xmlns:a16="http://schemas.microsoft.com/office/drawing/2014/main" id="{DC9614F6-11D7-3802-D523-B25FD2B06A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5" name="Freeform 176">
              <a:extLst>
                <a:ext uri="{FF2B5EF4-FFF2-40B4-BE49-F238E27FC236}">
                  <a16:creationId xmlns:a16="http://schemas.microsoft.com/office/drawing/2014/main" id="{3E994F7E-B8EB-8B09-71D3-72711DDBF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6" name="Freeform 177">
              <a:extLst>
                <a:ext uri="{FF2B5EF4-FFF2-40B4-BE49-F238E27FC236}">
                  <a16:creationId xmlns:a16="http://schemas.microsoft.com/office/drawing/2014/main" id="{AE5550E2-17C1-FEEC-36A3-75693DE13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7" name="Freeform 178">
              <a:extLst>
                <a:ext uri="{FF2B5EF4-FFF2-40B4-BE49-F238E27FC236}">
                  <a16:creationId xmlns:a16="http://schemas.microsoft.com/office/drawing/2014/main" id="{86A9EC90-CBDF-7E6D-BDC4-00297ECB4D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8" name="Freeform 179">
              <a:extLst>
                <a:ext uri="{FF2B5EF4-FFF2-40B4-BE49-F238E27FC236}">
                  <a16:creationId xmlns:a16="http://schemas.microsoft.com/office/drawing/2014/main" id="{C6723C47-301F-D722-E112-C8D8D31B19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9" name="Freeform 180">
              <a:extLst>
                <a:ext uri="{FF2B5EF4-FFF2-40B4-BE49-F238E27FC236}">
                  <a16:creationId xmlns:a16="http://schemas.microsoft.com/office/drawing/2014/main" id="{EF742F63-15BC-7BBE-1C83-D88622BA1F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90" name="Freeform 181">
              <a:extLst>
                <a:ext uri="{FF2B5EF4-FFF2-40B4-BE49-F238E27FC236}">
                  <a16:creationId xmlns:a16="http://schemas.microsoft.com/office/drawing/2014/main" id="{F5A40A86-E157-0901-6425-7241188D3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2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2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291" name="Rectangle 164">
            <a:extLst>
              <a:ext uri="{FF2B5EF4-FFF2-40B4-BE49-F238E27FC236}">
                <a16:creationId xmlns:a16="http://schemas.microsoft.com/office/drawing/2014/main" id="{14C79D25-7091-7EC9-6181-9E558B81A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292" name="Rectangle 165">
            <a:extLst>
              <a:ext uri="{FF2B5EF4-FFF2-40B4-BE49-F238E27FC236}">
                <a16:creationId xmlns:a16="http://schemas.microsoft.com/office/drawing/2014/main" id="{E0E92717-EC60-01A2-0F53-3F73CC114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293" name="Rectangle 166">
            <a:extLst>
              <a:ext uri="{FF2B5EF4-FFF2-40B4-BE49-F238E27FC236}">
                <a16:creationId xmlns:a16="http://schemas.microsoft.com/office/drawing/2014/main" id="{DDC224C6-69D4-A256-3B60-1759CBDBD9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BA44F3E-7C23-4B68-8293-F9934B46A8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0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94E56B87-CA70-178F-E3A4-77118FC7C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D0F869E0-3E69-2E60-B2C2-D91605E9F5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C65ECC81-9C20-6922-B417-A6357E125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E8B80-3B4A-4343-8343-F22D4EE8DC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360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33637AB4-1EFD-124B-180F-040C067C5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E817CEF5-7D0B-DCDA-1002-A8F58DF56C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9CEE3CD9-9383-1E8B-E507-D59918B8F9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69628-6B5D-4F6C-BCF8-F3C247637A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358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ED5D8E5C-1020-FD12-93F1-4F013F8C41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56EBE93C-5D4A-7C18-57EC-9A451820C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087C22C4-6AC9-9CD0-6455-D5D0DE03E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62D65-02A6-4AD6-AC05-7BE210401F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858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>
            <a:extLst>
              <a:ext uri="{FF2B5EF4-FFF2-40B4-BE49-F238E27FC236}">
                <a16:creationId xmlns:a16="http://schemas.microsoft.com/office/drawing/2014/main" id="{2241FC54-2F5D-DAE1-D13D-13F9BDB6FF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>
            <a:extLst>
              <a:ext uri="{FF2B5EF4-FFF2-40B4-BE49-F238E27FC236}">
                <a16:creationId xmlns:a16="http://schemas.microsoft.com/office/drawing/2014/main" id="{903F0569-1AB6-2AB4-D067-7AEB9DD53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1325EFF7-DD62-4AEC-AE88-232EB82D71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8C3E3B-0705-47DB-9108-149B151EAE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182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>
            <a:extLst>
              <a:ext uri="{FF2B5EF4-FFF2-40B4-BE49-F238E27FC236}">
                <a16:creationId xmlns:a16="http://schemas.microsoft.com/office/drawing/2014/main" id="{6B450782-FA74-30A4-8ABB-61B14423C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>
            <a:extLst>
              <a:ext uri="{FF2B5EF4-FFF2-40B4-BE49-F238E27FC236}">
                <a16:creationId xmlns:a16="http://schemas.microsoft.com/office/drawing/2014/main" id="{2F457A28-6863-7F9D-C3F2-0D51BC0E07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73FEBB5C-34CB-A0E1-F690-386C3DCF8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BF4341-41DD-48B3-B179-DAB3ABF625A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462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>
            <a:extLst>
              <a:ext uri="{FF2B5EF4-FFF2-40B4-BE49-F238E27FC236}">
                <a16:creationId xmlns:a16="http://schemas.microsoft.com/office/drawing/2014/main" id="{7468AF07-9AAD-5215-31B3-816D4FBDB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>
            <a:extLst>
              <a:ext uri="{FF2B5EF4-FFF2-40B4-BE49-F238E27FC236}">
                <a16:creationId xmlns:a16="http://schemas.microsoft.com/office/drawing/2014/main" id="{9C5FB907-8682-FE7E-FA1A-760B6EADC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>
            <a:extLst>
              <a:ext uri="{FF2B5EF4-FFF2-40B4-BE49-F238E27FC236}">
                <a16:creationId xmlns:a16="http://schemas.microsoft.com/office/drawing/2014/main" id="{C3C3DFA4-4DB9-5CC6-9D68-D6DC84813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A4025-44C1-437A-A099-3B99287760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91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07FF47A4-4D0E-6828-5DED-8511732E8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8F9B814C-1E0D-C408-EB90-AF2D5138D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7BAA7696-25AA-AA4D-C749-EC3761A02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DBA8A-73BB-4827-9142-F3001528D2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64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B8FC4DB-E1C5-D297-A98B-F9F3774B22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9589E55-4793-5451-BEF3-0DE00091C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1B154B4-B70F-8D5C-4F1B-70A9AD9E7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6AACC-A7A8-453E-A06C-2A7C498C21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360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074494B0-7A07-615A-B34A-45C2174FEB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3FDC486C-8BAF-496B-F373-2C51DE1E4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52E2B0CC-1333-8FFD-899E-0A5F715BD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42E025-0093-486A-99B7-B81DF7E977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05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D748B06B-ACE3-4947-D36E-A465166F8D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22E8F825-1EBC-E659-807D-FF7668D06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2FE85F6F-44F4-615E-E04D-2C9B5385B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75113-6F00-4185-85A1-0DB827BACF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242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3130B7AD-DAF2-A59F-102D-BCC654F83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09842D08-2DD9-FC68-2A73-B11B5A8E0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3C6D9452-D91A-398F-1004-BFDFAABDA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0CBD6-71A1-4366-8B1C-E66E3841DE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162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767664-0092-8481-F87E-5064A45F67EB}"/>
              </a:ext>
            </a:extLst>
          </p:cNvPr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>
              <a:gd name="T0" fmla="*/ 2147483647 w 546"/>
              <a:gd name="T1" fmla="*/ 2147483647 h 497"/>
              <a:gd name="T2" fmla="*/ 2147483647 w 546"/>
              <a:gd name="T3" fmla="*/ 2147483647 h 497"/>
              <a:gd name="T4" fmla="*/ 2147483647 w 546"/>
              <a:gd name="T5" fmla="*/ 2147483647 h 497"/>
              <a:gd name="T6" fmla="*/ 2147483647 w 546"/>
              <a:gd name="T7" fmla="*/ 2147483647 h 497"/>
              <a:gd name="T8" fmla="*/ 2147483647 w 546"/>
              <a:gd name="T9" fmla="*/ 2147483647 h 497"/>
              <a:gd name="T10" fmla="*/ 2147483647 w 546"/>
              <a:gd name="T11" fmla="*/ 2147483647 h 497"/>
              <a:gd name="T12" fmla="*/ 2147483647 w 546"/>
              <a:gd name="T13" fmla="*/ 2147483647 h 497"/>
              <a:gd name="T14" fmla="*/ 2147483647 w 546"/>
              <a:gd name="T15" fmla="*/ 2147483647 h 497"/>
              <a:gd name="T16" fmla="*/ 2147483647 w 546"/>
              <a:gd name="T17" fmla="*/ 2147483647 h 497"/>
              <a:gd name="T18" fmla="*/ 2147483647 w 546"/>
              <a:gd name="T19" fmla="*/ 2147483647 h 497"/>
              <a:gd name="T20" fmla="*/ 2147483647 w 546"/>
              <a:gd name="T21" fmla="*/ 2147483647 h 497"/>
              <a:gd name="T22" fmla="*/ 2147483647 w 546"/>
              <a:gd name="T23" fmla="*/ 2147483647 h 497"/>
              <a:gd name="T24" fmla="*/ 2147483647 w 546"/>
              <a:gd name="T25" fmla="*/ 2147483647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F18A922-D667-9509-0D9C-8B42E49FB99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BDE8F8E-E179-EA50-2840-86802DDC1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147483647 w 97"/>
                <a:gd name="T1" fmla="*/ 2147483647 h 37"/>
                <a:gd name="T2" fmla="*/ 2147483647 w 97"/>
                <a:gd name="T3" fmla="*/ 2147483647 h 37"/>
                <a:gd name="T4" fmla="*/ 2147483647 w 97"/>
                <a:gd name="T5" fmla="*/ 2147483647 h 37"/>
                <a:gd name="T6" fmla="*/ 2147483647 w 97"/>
                <a:gd name="T7" fmla="*/ 0 h 37"/>
                <a:gd name="T8" fmla="*/ 2147483647 w 97"/>
                <a:gd name="T9" fmla="*/ 0 h 37"/>
                <a:gd name="T10" fmla="*/ 2147483647 w 97"/>
                <a:gd name="T11" fmla="*/ 2147483647 h 37"/>
                <a:gd name="T12" fmla="*/ 2147483647 w 97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3194A9-A1C5-43CE-7EEE-4154466D8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2147483647 w 585"/>
                <a:gd name="T1" fmla="*/ 2147483647 h 534"/>
                <a:gd name="T2" fmla="*/ 2147483647 w 585"/>
                <a:gd name="T3" fmla="*/ 0 h 534"/>
                <a:gd name="T4" fmla="*/ 2147483647 w 585"/>
                <a:gd name="T5" fmla="*/ 2147483647 h 534"/>
                <a:gd name="T6" fmla="*/ 2147483647 w 585"/>
                <a:gd name="T7" fmla="*/ 2147483647 h 534"/>
                <a:gd name="T8" fmla="*/ 2147483647 w 585"/>
                <a:gd name="T9" fmla="*/ 2147483647 h 534"/>
                <a:gd name="T10" fmla="*/ 2147483647 w 585"/>
                <a:gd name="T11" fmla="*/ 2147483647 h 534"/>
                <a:gd name="T12" fmla="*/ 2147483647 w 585"/>
                <a:gd name="T13" fmla="*/ 2147483647 h 534"/>
                <a:gd name="T14" fmla="*/ 2147483647 w 585"/>
                <a:gd name="T15" fmla="*/ 2147483647 h 534"/>
                <a:gd name="T16" fmla="*/ 2147483647 w 585"/>
                <a:gd name="T17" fmla="*/ 2147483647 h 534"/>
                <a:gd name="T18" fmla="*/ 2147483647 w 585"/>
                <a:gd name="T19" fmla="*/ 2147483647 h 534"/>
                <a:gd name="T20" fmla="*/ 2147483647 w 585"/>
                <a:gd name="T21" fmla="*/ 2147483647 h 534"/>
                <a:gd name="T22" fmla="*/ 2147483647 w 585"/>
                <a:gd name="T23" fmla="*/ 2147483647 h 534"/>
                <a:gd name="T24" fmla="*/ 2147483647 w 585"/>
                <a:gd name="T25" fmla="*/ 2147483647 h 534"/>
                <a:gd name="T26" fmla="*/ 2147483647 w 585"/>
                <a:gd name="T27" fmla="*/ 2147483647 h 534"/>
                <a:gd name="T28" fmla="*/ 2147483647 w 585"/>
                <a:gd name="T29" fmla="*/ 2147483647 h 534"/>
                <a:gd name="T30" fmla="*/ 2147483647 w 585"/>
                <a:gd name="T31" fmla="*/ 2147483647 h 534"/>
                <a:gd name="T32" fmla="*/ 2147483647 w 585"/>
                <a:gd name="T33" fmla="*/ 2147483647 h 534"/>
                <a:gd name="T34" fmla="*/ 2147483647 w 585"/>
                <a:gd name="T35" fmla="*/ 2147483647 h 534"/>
                <a:gd name="T36" fmla="*/ 2147483647 w 585"/>
                <a:gd name="T37" fmla="*/ 2147483647 h 534"/>
                <a:gd name="T38" fmla="*/ 2147483647 w 585"/>
                <a:gd name="T39" fmla="*/ 2147483647 h 534"/>
                <a:gd name="T40" fmla="*/ 2147483647 w 585"/>
                <a:gd name="T41" fmla="*/ 2147483647 h 534"/>
                <a:gd name="T42" fmla="*/ 2147483647 w 585"/>
                <a:gd name="T43" fmla="*/ 2147483647 h 534"/>
                <a:gd name="T44" fmla="*/ 2147483647 w 585"/>
                <a:gd name="T45" fmla="*/ 2147483647 h 534"/>
                <a:gd name="T46" fmla="*/ 2147483647 w 585"/>
                <a:gd name="T47" fmla="*/ 2147483647 h 534"/>
                <a:gd name="T48" fmla="*/ 2147483647 w 585"/>
                <a:gd name="T49" fmla="*/ 2147483647 h 534"/>
                <a:gd name="T50" fmla="*/ 2147483647 w 585"/>
                <a:gd name="T51" fmla="*/ 2147483647 h 534"/>
                <a:gd name="T52" fmla="*/ 2147483647 w 585"/>
                <a:gd name="T53" fmla="*/ 2147483647 h 534"/>
                <a:gd name="T54" fmla="*/ 2147483647 w 585"/>
                <a:gd name="T55" fmla="*/ 2147483647 h 534"/>
                <a:gd name="T56" fmla="*/ 2147483647 w 585"/>
                <a:gd name="T57" fmla="*/ 2147483647 h 534"/>
                <a:gd name="T58" fmla="*/ 2147483647 w 585"/>
                <a:gd name="T59" fmla="*/ 2147483647 h 534"/>
                <a:gd name="T60" fmla="*/ 2147483647 w 585"/>
                <a:gd name="T61" fmla="*/ 2147483647 h 534"/>
                <a:gd name="T62" fmla="*/ 2147483647 w 585"/>
                <a:gd name="T63" fmla="*/ 2147483647 h 534"/>
                <a:gd name="T64" fmla="*/ 2147483647 w 585"/>
                <a:gd name="T65" fmla="*/ 2147483647 h 534"/>
                <a:gd name="T66" fmla="*/ 2147483647 w 585"/>
                <a:gd name="T67" fmla="*/ 2147483647 h 534"/>
                <a:gd name="T68" fmla="*/ 2147483647 w 585"/>
                <a:gd name="T69" fmla="*/ 2147483647 h 534"/>
                <a:gd name="T70" fmla="*/ 2147483647 w 585"/>
                <a:gd name="T71" fmla="*/ 2147483647 h 534"/>
                <a:gd name="T72" fmla="*/ 2147483647 w 585"/>
                <a:gd name="T73" fmla="*/ 2147483647 h 534"/>
                <a:gd name="T74" fmla="*/ 2147483647 w 585"/>
                <a:gd name="T75" fmla="*/ 2147483647 h 534"/>
                <a:gd name="T76" fmla="*/ 2147483647 w 585"/>
                <a:gd name="T77" fmla="*/ 2147483647 h 534"/>
                <a:gd name="T78" fmla="*/ 2147483647 w 585"/>
                <a:gd name="T79" fmla="*/ 2147483647 h 534"/>
                <a:gd name="T80" fmla="*/ 2147483647 w 585"/>
                <a:gd name="T81" fmla="*/ 2147483647 h 534"/>
                <a:gd name="T82" fmla="*/ 2147483647 w 585"/>
                <a:gd name="T83" fmla="*/ 2147483647 h 534"/>
                <a:gd name="T84" fmla="*/ 2147483647 w 585"/>
                <a:gd name="T85" fmla="*/ 2147483647 h 534"/>
                <a:gd name="T86" fmla="*/ 2147483647 w 585"/>
                <a:gd name="T87" fmla="*/ 2147483647 h 534"/>
                <a:gd name="T88" fmla="*/ 2147483647 w 585"/>
                <a:gd name="T89" fmla="*/ 2147483647 h 534"/>
                <a:gd name="T90" fmla="*/ 2147483647 w 585"/>
                <a:gd name="T91" fmla="*/ 2147483647 h 534"/>
                <a:gd name="T92" fmla="*/ 2147483647 w 585"/>
                <a:gd name="T93" fmla="*/ 2147483647 h 534"/>
                <a:gd name="T94" fmla="*/ 2147483647 w 585"/>
                <a:gd name="T95" fmla="*/ 2147483647 h 534"/>
                <a:gd name="T96" fmla="*/ 2147483647 w 585"/>
                <a:gd name="T97" fmla="*/ 2147483647 h 534"/>
                <a:gd name="T98" fmla="*/ 2147483647 w 585"/>
                <a:gd name="T99" fmla="*/ 2147483647 h 534"/>
                <a:gd name="T100" fmla="*/ 2147483647 w 585"/>
                <a:gd name="T101" fmla="*/ 2147483647 h 534"/>
                <a:gd name="T102" fmla="*/ 2147483647 w 585"/>
                <a:gd name="T103" fmla="*/ 2147483647 h 534"/>
                <a:gd name="T104" fmla="*/ 2147483647 w 585"/>
                <a:gd name="T105" fmla="*/ 2147483647 h 534"/>
                <a:gd name="T106" fmla="*/ 2147483647 w 585"/>
                <a:gd name="T107" fmla="*/ 2147483647 h 534"/>
                <a:gd name="T108" fmla="*/ 2147483647 w 585"/>
                <a:gd name="T109" fmla="*/ 2147483647 h 534"/>
                <a:gd name="T110" fmla="*/ 2147483647 w 585"/>
                <a:gd name="T111" fmla="*/ 2147483647 h 534"/>
                <a:gd name="T112" fmla="*/ 2147483647 w 585"/>
                <a:gd name="T113" fmla="*/ 2147483647 h 534"/>
                <a:gd name="T114" fmla="*/ 2147483647 w 585"/>
                <a:gd name="T115" fmla="*/ 2147483647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A50F486-2A03-E519-575D-B9168EE84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2147483647 w 47"/>
                <a:gd name="T1" fmla="*/ 2147483647 h 56"/>
                <a:gd name="T2" fmla="*/ 2147483647 w 47"/>
                <a:gd name="T3" fmla="*/ 2147483647 h 56"/>
                <a:gd name="T4" fmla="*/ 2147483647 w 47"/>
                <a:gd name="T5" fmla="*/ 2147483647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D9204AF-9E82-33EC-1700-8BF57D93D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2147483647 w 41"/>
                <a:gd name="T1" fmla="*/ 2147483647 h 75"/>
                <a:gd name="T2" fmla="*/ 2147483647 w 41"/>
                <a:gd name="T3" fmla="*/ 2147483647 h 75"/>
                <a:gd name="T4" fmla="*/ 2147483647 w 41"/>
                <a:gd name="T5" fmla="*/ 2147483647 h 75"/>
                <a:gd name="T6" fmla="*/ 2147483647 w 41"/>
                <a:gd name="T7" fmla="*/ 2147483647 h 75"/>
                <a:gd name="T8" fmla="*/ 2147483647 w 41"/>
                <a:gd name="T9" fmla="*/ 2147483647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26B4517-9A4D-06F3-DFD3-17D078424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2147483647 w 135"/>
                <a:gd name="T1" fmla="*/ 2147483647 h 63"/>
                <a:gd name="T2" fmla="*/ 2147483647 w 135"/>
                <a:gd name="T3" fmla="*/ 2147483647 h 63"/>
                <a:gd name="T4" fmla="*/ 2147483647 w 135"/>
                <a:gd name="T5" fmla="*/ 2147483647 h 63"/>
                <a:gd name="T6" fmla="*/ 2147483647 w 135"/>
                <a:gd name="T7" fmla="*/ 2147483647 h 63"/>
                <a:gd name="T8" fmla="*/ 2147483647 w 135"/>
                <a:gd name="T9" fmla="*/ 2147483647 h 63"/>
                <a:gd name="T10" fmla="*/ 2147483647 w 135"/>
                <a:gd name="T11" fmla="*/ 2147483647 h 63"/>
                <a:gd name="T12" fmla="*/ 2147483647 w 135"/>
                <a:gd name="T13" fmla="*/ 2147483647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E905EDC-9D8D-C6F6-AC45-8FBF9DC6D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147483647 w 97"/>
                <a:gd name="T1" fmla="*/ 2147483647 h 102"/>
                <a:gd name="T2" fmla="*/ 2147483647 w 97"/>
                <a:gd name="T3" fmla="*/ 2147483647 h 102"/>
                <a:gd name="T4" fmla="*/ 2147483647 w 97"/>
                <a:gd name="T5" fmla="*/ 2147483647 h 102"/>
                <a:gd name="T6" fmla="*/ 2147483647 w 97"/>
                <a:gd name="T7" fmla="*/ 2147483647 h 102"/>
                <a:gd name="T8" fmla="*/ 2147483647 w 97"/>
                <a:gd name="T9" fmla="*/ 2147483647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17986BC-7549-C5CD-FA8F-915B440C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2147483647 w 99"/>
                <a:gd name="T1" fmla="*/ 0 h 19"/>
                <a:gd name="T2" fmla="*/ 2147483647 w 99"/>
                <a:gd name="T3" fmla="*/ 2147483647 h 19"/>
                <a:gd name="T4" fmla="*/ 214748364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1764577-0DE9-E560-99CD-DF1E6D07C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2147483647 w 76"/>
                <a:gd name="T1" fmla="*/ 2147483647 h 47"/>
                <a:gd name="T2" fmla="*/ 2147483647 w 76"/>
                <a:gd name="T3" fmla="*/ 2147483647 h 47"/>
                <a:gd name="T4" fmla="*/ 2147483647 w 76"/>
                <a:gd name="T5" fmla="*/ 2147483647 h 47"/>
                <a:gd name="T6" fmla="*/ 2147483647 w 76"/>
                <a:gd name="T7" fmla="*/ 2147483647 h 47"/>
                <a:gd name="T8" fmla="*/ 2147483647 w 76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96296E9-0544-4241-EFAE-16BE61BB6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147483647 w 82"/>
                <a:gd name="T1" fmla="*/ 2147483647 h 37"/>
                <a:gd name="T2" fmla="*/ 2147483647 w 82"/>
                <a:gd name="T3" fmla="*/ 2147483647 h 37"/>
                <a:gd name="T4" fmla="*/ 2147483647 w 82"/>
                <a:gd name="T5" fmla="*/ 2147483647 h 37"/>
                <a:gd name="T6" fmla="*/ 2147483647 w 82"/>
                <a:gd name="T7" fmla="*/ 2147483647 h 37"/>
                <a:gd name="T8" fmla="*/ 2147483647 w 82"/>
                <a:gd name="T9" fmla="*/ 2147483647 h 37"/>
                <a:gd name="T10" fmla="*/ 2147483647 w 82"/>
                <a:gd name="T11" fmla="*/ 0 h 37"/>
                <a:gd name="T12" fmla="*/ 2147483647 w 82"/>
                <a:gd name="T13" fmla="*/ 214748364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9B1CC7D-F1DA-2078-0F07-36D55DBCB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2147483647 w 138"/>
                <a:gd name="T1" fmla="*/ 2147483647 h 33"/>
                <a:gd name="T2" fmla="*/ 2147483647 w 138"/>
                <a:gd name="T3" fmla="*/ 2147483647 h 33"/>
                <a:gd name="T4" fmla="*/ 2147483647 w 138"/>
                <a:gd name="T5" fmla="*/ 2147483647 h 33"/>
                <a:gd name="T6" fmla="*/ 2147483647 w 138"/>
                <a:gd name="T7" fmla="*/ 2147483647 h 33"/>
                <a:gd name="T8" fmla="*/ 2147483647 w 138"/>
                <a:gd name="T9" fmla="*/ 2147483647 h 33"/>
                <a:gd name="T10" fmla="*/ 2147483647 w 138"/>
                <a:gd name="T11" fmla="*/ 2147483647 h 33"/>
                <a:gd name="T12" fmla="*/ 2147483647 w 138"/>
                <a:gd name="T13" fmla="*/ 2147483647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F29CFF7-34B1-2BAA-B931-F5561000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2147483647 w 112"/>
                <a:gd name="T1" fmla="*/ 2147483647 h 29"/>
                <a:gd name="T2" fmla="*/ 2147483647 w 112"/>
                <a:gd name="T3" fmla="*/ 2147483647 h 29"/>
                <a:gd name="T4" fmla="*/ 2147483647 w 112"/>
                <a:gd name="T5" fmla="*/ 2147483647 h 29"/>
                <a:gd name="T6" fmla="*/ 2147483647 w 112"/>
                <a:gd name="T7" fmla="*/ 2147483647 h 29"/>
                <a:gd name="T8" fmla="*/ 2147483647 w 112"/>
                <a:gd name="T9" fmla="*/ 2147483647 h 29"/>
                <a:gd name="T10" fmla="*/ 2147483647 w 112"/>
                <a:gd name="T11" fmla="*/ 2147483647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EBBB3D1-F8FD-0A08-E82B-3BD60DF68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2147483647 w 115"/>
                <a:gd name="T1" fmla="*/ 2147483647 h 95"/>
                <a:gd name="T2" fmla="*/ 2147483647 w 115"/>
                <a:gd name="T3" fmla="*/ 2147483647 h 95"/>
                <a:gd name="T4" fmla="*/ 2147483647 w 115"/>
                <a:gd name="T5" fmla="*/ 2147483647 h 95"/>
                <a:gd name="T6" fmla="*/ 2147483647 w 115"/>
                <a:gd name="T7" fmla="*/ 2147483647 h 95"/>
                <a:gd name="T8" fmla="*/ 2147483647 w 115"/>
                <a:gd name="T9" fmla="*/ 2147483647 h 95"/>
                <a:gd name="T10" fmla="*/ 2147483647 w 115"/>
                <a:gd name="T11" fmla="*/ 2147483647 h 95"/>
                <a:gd name="T12" fmla="*/ 2147483647 w 115"/>
                <a:gd name="T13" fmla="*/ 2147483647 h 95"/>
                <a:gd name="T14" fmla="*/ 2147483647 w 115"/>
                <a:gd name="T15" fmla="*/ 2147483647 h 95"/>
                <a:gd name="T16" fmla="*/ 2147483647 w 115"/>
                <a:gd name="T17" fmla="*/ 2147483647 h 95"/>
                <a:gd name="T18" fmla="*/ 2147483647 w 115"/>
                <a:gd name="T19" fmla="*/ 2147483647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F586D149-D354-02C8-22A2-753920816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2147483647 w 65"/>
                <a:gd name="T1" fmla="*/ 2147483647 h 169"/>
                <a:gd name="T2" fmla="*/ 2147483647 w 65"/>
                <a:gd name="T3" fmla="*/ 2147483647 h 169"/>
                <a:gd name="T4" fmla="*/ 2147483647 w 65"/>
                <a:gd name="T5" fmla="*/ 2147483647 h 169"/>
                <a:gd name="T6" fmla="*/ 2147483647 w 65"/>
                <a:gd name="T7" fmla="*/ 2147483647 h 169"/>
                <a:gd name="T8" fmla="*/ 2147483647 w 65"/>
                <a:gd name="T9" fmla="*/ 2147483647 h 169"/>
                <a:gd name="T10" fmla="*/ 0 w 65"/>
                <a:gd name="T11" fmla="*/ 2147483647 h 169"/>
                <a:gd name="T12" fmla="*/ 2147483647 w 65"/>
                <a:gd name="T13" fmla="*/ 2147483647 h 169"/>
                <a:gd name="T14" fmla="*/ 2147483647 w 65"/>
                <a:gd name="T15" fmla="*/ 2147483647 h 169"/>
                <a:gd name="T16" fmla="*/ 2147483647 w 65"/>
                <a:gd name="T17" fmla="*/ 2147483647 h 169"/>
                <a:gd name="T18" fmla="*/ 2147483647 w 65"/>
                <a:gd name="T19" fmla="*/ 0 h 169"/>
                <a:gd name="T20" fmla="*/ 2147483647 w 65"/>
                <a:gd name="T21" fmla="*/ 2147483647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A94A7BE1-0A7A-93BA-0F1E-98B62B712024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FD44B0E-CAA9-68DD-43CF-F109B4A0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C8CF21B-5801-2469-4E9C-6C39D7A1E5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F1B1F95-3646-99DA-0334-615D8DF44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98D9CCC-FC70-66BF-3706-C417E43897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AE85354-3844-BD12-98AC-3716B7DDA5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CF1EB2A-9DDE-3A96-C1B1-2B51362A08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52B39589-2322-5134-35B5-4AE7D2024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9668ABC-A689-8EA8-8302-FD88F36D66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7EF2D1C4-E30F-6CD2-F6BF-4401C8BF0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AF580C-9BA6-8FC9-8F0B-1EF3BE771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8DE1576-5BDC-03C0-1422-116CF7B3CE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5709DD6-7D82-A4BC-9091-2BEC9FF16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9E76A18D-31E2-7214-1FCC-EAF76B86D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347F4F3-F9C1-FCF9-1476-D963C5667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E8F25EF2-21D3-FFA2-307C-7BEB8D8B4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59B5AD2E-63F4-CF00-97D4-5F13D0087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77192F28-D5C8-B30C-E643-C8FC1B64D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171BD93C-160F-DB8C-1D3C-61357F915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FBED53C-4E60-F54E-BCFC-22B18B3F01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60E2C32-6CC2-C946-4B26-A6C3FA357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3B54AE6-98F9-575C-AF3B-B2363B2C7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EDF9D1DC-78F3-0416-04E4-9BA383C75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0534586F-5AF8-3821-866E-4720575B50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74DDF760-9E2D-872F-5645-7D861683E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418B5405-B4F2-9510-5CB8-213DF8187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FEAE7D36-ED93-67BC-57EF-EC4401D05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BB8911BE-D375-3284-DAF1-63E6DEF23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6C559050-5396-DE22-D99E-D1E519113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6B54F9EF-FFD6-8296-C65C-D0F2182F6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D1EB9FC7-CAC0-2FC5-3FF8-4049AFC0C2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9E7B43E2-334F-6B06-0F9B-6B7D1673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0719F4F4-A967-D54A-F778-905B4D10A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9DBD5E62-5235-C5A6-2E3E-253AB7A9F2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9A09368D-80E3-3A30-B120-034FD8924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59AD0A61-35C0-C3CE-B271-29DAF332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id="{C7BC423C-E3EE-19BF-922C-F4AD08B59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id="{07D04554-B110-1CDA-11E6-4B75BA4E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F4592A4E-1933-395B-3736-E89E226A3C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56669DC5-7CC6-169D-35BB-C91741853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BF840273-953F-A1BB-1C15-659C1D159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3B5F7E47-054C-EE5A-44A2-61D9C1A77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55D9F8D9-C4B4-8A05-BED7-694E40EC2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B5562F08-9993-63C8-3E50-89A456865A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D44D0BF2-CCCE-F912-4F29-610C82055B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497DD3DE-CEBE-39FC-C0FA-57EDF21567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94751D7F-1AD5-0A79-227A-E0203C214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76" name="Freeform 64">
              <a:extLst>
                <a:ext uri="{FF2B5EF4-FFF2-40B4-BE49-F238E27FC236}">
                  <a16:creationId xmlns:a16="http://schemas.microsoft.com/office/drawing/2014/main" id="{AA020F8E-8D41-C2AE-CDC5-AAAF89589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77" name="Rectangle 65">
              <a:extLst>
                <a:ext uri="{FF2B5EF4-FFF2-40B4-BE49-F238E27FC236}">
                  <a16:creationId xmlns:a16="http://schemas.microsoft.com/office/drawing/2014/main" id="{D025BEE0-6B5A-5C6F-7F58-7D598F021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78" name="Rectangle 66">
              <a:extLst>
                <a:ext uri="{FF2B5EF4-FFF2-40B4-BE49-F238E27FC236}">
                  <a16:creationId xmlns:a16="http://schemas.microsoft.com/office/drawing/2014/main" id="{158E33E1-D27E-6ACF-D669-904580D2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79" name="Freeform 67">
              <a:extLst>
                <a:ext uri="{FF2B5EF4-FFF2-40B4-BE49-F238E27FC236}">
                  <a16:creationId xmlns:a16="http://schemas.microsoft.com/office/drawing/2014/main" id="{6DE624DE-8DC8-E2EB-58C2-6384FAB856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0" name="Freeform 68">
              <a:extLst>
                <a:ext uri="{FF2B5EF4-FFF2-40B4-BE49-F238E27FC236}">
                  <a16:creationId xmlns:a16="http://schemas.microsoft.com/office/drawing/2014/main" id="{322EC1C9-E873-E911-6A23-70DDDBFD9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1" name="Freeform 69">
              <a:extLst>
                <a:ext uri="{FF2B5EF4-FFF2-40B4-BE49-F238E27FC236}">
                  <a16:creationId xmlns:a16="http://schemas.microsoft.com/office/drawing/2014/main" id="{6CBCAE9A-B085-F15F-1165-6ED506757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2" name="Freeform 70">
              <a:extLst>
                <a:ext uri="{FF2B5EF4-FFF2-40B4-BE49-F238E27FC236}">
                  <a16:creationId xmlns:a16="http://schemas.microsoft.com/office/drawing/2014/main" id="{A9A296B2-16FC-C160-D449-EF69C0290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3" name="Freeform 71">
              <a:extLst>
                <a:ext uri="{FF2B5EF4-FFF2-40B4-BE49-F238E27FC236}">
                  <a16:creationId xmlns:a16="http://schemas.microsoft.com/office/drawing/2014/main" id="{F1DCD778-C946-34CE-9604-7E8CFCB720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4" name="Freeform 72">
              <a:extLst>
                <a:ext uri="{FF2B5EF4-FFF2-40B4-BE49-F238E27FC236}">
                  <a16:creationId xmlns:a16="http://schemas.microsoft.com/office/drawing/2014/main" id="{64219CE3-FF45-7BB0-9042-79FBF0B492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5" name="Freeform 73">
              <a:extLst>
                <a:ext uri="{FF2B5EF4-FFF2-40B4-BE49-F238E27FC236}">
                  <a16:creationId xmlns:a16="http://schemas.microsoft.com/office/drawing/2014/main" id="{B3A7CF98-9711-5E85-CA52-C5430BC2D9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6" name="Freeform 74">
              <a:extLst>
                <a:ext uri="{FF2B5EF4-FFF2-40B4-BE49-F238E27FC236}">
                  <a16:creationId xmlns:a16="http://schemas.microsoft.com/office/drawing/2014/main" id="{0F26A5BB-6356-FFDF-FDED-E2AC5DC0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7" name="Freeform 75">
              <a:extLst>
                <a:ext uri="{FF2B5EF4-FFF2-40B4-BE49-F238E27FC236}">
                  <a16:creationId xmlns:a16="http://schemas.microsoft.com/office/drawing/2014/main" id="{89870A8A-E45D-9AC9-F3B1-78D6157DCE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8" name="Freeform 76">
              <a:extLst>
                <a:ext uri="{FF2B5EF4-FFF2-40B4-BE49-F238E27FC236}">
                  <a16:creationId xmlns:a16="http://schemas.microsoft.com/office/drawing/2014/main" id="{2C7456DC-0B70-4A83-8AF2-9AC44ECEB9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89" name="Rectangle 77">
              <a:extLst>
                <a:ext uri="{FF2B5EF4-FFF2-40B4-BE49-F238E27FC236}">
                  <a16:creationId xmlns:a16="http://schemas.microsoft.com/office/drawing/2014/main" id="{8B79A651-8906-C454-5262-383516329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90" name="Rectangle 78">
              <a:extLst>
                <a:ext uri="{FF2B5EF4-FFF2-40B4-BE49-F238E27FC236}">
                  <a16:creationId xmlns:a16="http://schemas.microsoft.com/office/drawing/2014/main" id="{36BE3B7B-834B-E7A9-EFBD-CF3A600FF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91" name="Freeform 79">
              <a:extLst>
                <a:ext uri="{FF2B5EF4-FFF2-40B4-BE49-F238E27FC236}">
                  <a16:creationId xmlns:a16="http://schemas.microsoft.com/office/drawing/2014/main" id="{2735D094-9EC2-9EA7-1881-B9947BF73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2" name="Freeform 80">
              <a:extLst>
                <a:ext uri="{FF2B5EF4-FFF2-40B4-BE49-F238E27FC236}">
                  <a16:creationId xmlns:a16="http://schemas.microsoft.com/office/drawing/2014/main" id="{57251E31-282B-5684-8D32-E6E865F11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3" name="Freeform 81">
              <a:extLst>
                <a:ext uri="{FF2B5EF4-FFF2-40B4-BE49-F238E27FC236}">
                  <a16:creationId xmlns:a16="http://schemas.microsoft.com/office/drawing/2014/main" id="{2E4B37C6-1E4A-DD75-5415-D46F67D1DF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4" name="Freeform 82">
              <a:extLst>
                <a:ext uri="{FF2B5EF4-FFF2-40B4-BE49-F238E27FC236}">
                  <a16:creationId xmlns:a16="http://schemas.microsoft.com/office/drawing/2014/main" id="{449CA6BC-1AE1-94DD-7B2F-4E4631B265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5" name="Freeform 83">
              <a:extLst>
                <a:ext uri="{FF2B5EF4-FFF2-40B4-BE49-F238E27FC236}">
                  <a16:creationId xmlns:a16="http://schemas.microsoft.com/office/drawing/2014/main" id="{D1761610-CA1D-2BBA-ADB5-C6FAB41CF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6" name="Freeform 84">
              <a:extLst>
                <a:ext uri="{FF2B5EF4-FFF2-40B4-BE49-F238E27FC236}">
                  <a16:creationId xmlns:a16="http://schemas.microsoft.com/office/drawing/2014/main" id="{28F1B68E-46D5-0281-483F-523EB7062F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7" name="Freeform 85">
              <a:extLst>
                <a:ext uri="{FF2B5EF4-FFF2-40B4-BE49-F238E27FC236}">
                  <a16:creationId xmlns:a16="http://schemas.microsoft.com/office/drawing/2014/main" id="{C78F018F-B303-0468-1A7D-F965C3AFB0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8" name="Freeform 86">
              <a:extLst>
                <a:ext uri="{FF2B5EF4-FFF2-40B4-BE49-F238E27FC236}">
                  <a16:creationId xmlns:a16="http://schemas.microsoft.com/office/drawing/2014/main" id="{97B0C022-D6DA-001F-F026-83D249684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99" name="Freeform 87">
              <a:extLst>
                <a:ext uri="{FF2B5EF4-FFF2-40B4-BE49-F238E27FC236}">
                  <a16:creationId xmlns:a16="http://schemas.microsoft.com/office/drawing/2014/main" id="{DB7619A6-B15D-7CCF-5531-98B9E3DBD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0" name="Freeform 88">
              <a:extLst>
                <a:ext uri="{FF2B5EF4-FFF2-40B4-BE49-F238E27FC236}">
                  <a16:creationId xmlns:a16="http://schemas.microsoft.com/office/drawing/2014/main" id="{17ADE110-6C55-9DE4-59B1-16D7EC4B1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1" name="Rectangle 89">
              <a:extLst>
                <a:ext uri="{FF2B5EF4-FFF2-40B4-BE49-F238E27FC236}">
                  <a16:creationId xmlns:a16="http://schemas.microsoft.com/office/drawing/2014/main" id="{25AD99B4-81DA-F8C3-4E02-AE3E2303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02" name="Rectangle 90">
              <a:extLst>
                <a:ext uri="{FF2B5EF4-FFF2-40B4-BE49-F238E27FC236}">
                  <a16:creationId xmlns:a16="http://schemas.microsoft.com/office/drawing/2014/main" id="{BD70BC2F-7A9B-7EA0-727E-11C7A173E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03" name="Freeform 91">
              <a:extLst>
                <a:ext uri="{FF2B5EF4-FFF2-40B4-BE49-F238E27FC236}">
                  <a16:creationId xmlns:a16="http://schemas.microsoft.com/office/drawing/2014/main" id="{991DB6DE-37A8-E6D8-860C-D2ACD0B793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4" name="Freeform 92">
              <a:extLst>
                <a:ext uri="{FF2B5EF4-FFF2-40B4-BE49-F238E27FC236}">
                  <a16:creationId xmlns:a16="http://schemas.microsoft.com/office/drawing/2014/main" id="{1E79D98C-3677-4593-A7D7-8A88432F2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5" name="Freeform 93">
              <a:extLst>
                <a:ext uri="{FF2B5EF4-FFF2-40B4-BE49-F238E27FC236}">
                  <a16:creationId xmlns:a16="http://schemas.microsoft.com/office/drawing/2014/main" id="{B359C0A4-6313-7F09-4558-4043B3B03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6" name="Freeform 94">
              <a:extLst>
                <a:ext uri="{FF2B5EF4-FFF2-40B4-BE49-F238E27FC236}">
                  <a16:creationId xmlns:a16="http://schemas.microsoft.com/office/drawing/2014/main" id="{3B27E044-7252-8408-1F0C-8CA4BF037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7" name="Freeform 95">
              <a:extLst>
                <a:ext uri="{FF2B5EF4-FFF2-40B4-BE49-F238E27FC236}">
                  <a16:creationId xmlns:a16="http://schemas.microsoft.com/office/drawing/2014/main" id="{3FD31CA9-A032-64ED-F049-8E2E08E45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8" name="Freeform 96">
              <a:extLst>
                <a:ext uri="{FF2B5EF4-FFF2-40B4-BE49-F238E27FC236}">
                  <a16:creationId xmlns:a16="http://schemas.microsoft.com/office/drawing/2014/main" id="{7164C46E-2B21-6B41-7875-ADE0ABDE4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09" name="Freeform 97">
              <a:extLst>
                <a:ext uri="{FF2B5EF4-FFF2-40B4-BE49-F238E27FC236}">
                  <a16:creationId xmlns:a16="http://schemas.microsoft.com/office/drawing/2014/main" id="{A1BACB68-6F63-FAB3-5263-B1A0A5819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0" name="Freeform 98">
              <a:extLst>
                <a:ext uri="{FF2B5EF4-FFF2-40B4-BE49-F238E27FC236}">
                  <a16:creationId xmlns:a16="http://schemas.microsoft.com/office/drawing/2014/main" id="{63EDE850-DD55-3AC7-2E22-91664CFACC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2" name="Freeform 99">
              <a:extLst>
                <a:ext uri="{FF2B5EF4-FFF2-40B4-BE49-F238E27FC236}">
                  <a16:creationId xmlns:a16="http://schemas.microsoft.com/office/drawing/2014/main" id="{AE5C9420-3C90-5E61-667B-9C6BD8990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3" name="Freeform 100">
              <a:extLst>
                <a:ext uri="{FF2B5EF4-FFF2-40B4-BE49-F238E27FC236}">
                  <a16:creationId xmlns:a16="http://schemas.microsoft.com/office/drawing/2014/main" id="{89316AFF-2081-269E-774A-8359F5FF74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4" name="Rectangle 101">
              <a:extLst>
                <a:ext uri="{FF2B5EF4-FFF2-40B4-BE49-F238E27FC236}">
                  <a16:creationId xmlns:a16="http://schemas.microsoft.com/office/drawing/2014/main" id="{29941786-09C7-7476-F3FC-F92CC518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16" name="Rectangle 102">
              <a:extLst>
                <a:ext uri="{FF2B5EF4-FFF2-40B4-BE49-F238E27FC236}">
                  <a16:creationId xmlns:a16="http://schemas.microsoft.com/office/drawing/2014/main" id="{1EFACD99-16B8-FDDC-5FA8-C42EF4511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17" name="Freeform 103">
              <a:extLst>
                <a:ext uri="{FF2B5EF4-FFF2-40B4-BE49-F238E27FC236}">
                  <a16:creationId xmlns:a16="http://schemas.microsoft.com/office/drawing/2014/main" id="{86071833-39B8-8923-2378-85EC92A9E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8" name="Freeform 104">
              <a:extLst>
                <a:ext uri="{FF2B5EF4-FFF2-40B4-BE49-F238E27FC236}">
                  <a16:creationId xmlns:a16="http://schemas.microsoft.com/office/drawing/2014/main" id="{F2FEC79D-5291-6586-8785-19D12DCF84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19" name="Freeform 105">
              <a:extLst>
                <a:ext uri="{FF2B5EF4-FFF2-40B4-BE49-F238E27FC236}">
                  <a16:creationId xmlns:a16="http://schemas.microsoft.com/office/drawing/2014/main" id="{490FF959-1FBD-A975-4940-89D68B94D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0" name="Freeform 106">
              <a:extLst>
                <a:ext uri="{FF2B5EF4-FFF2-40B4-BE49-F238E27FC236}">
                  <a16:creationId xmlns:a16="http://schemas.microsoft.com/office/drawing/2014/main" id="{9FD6F0C7-F802-B4EB-9053-CC283886C4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1" name="Freeform 107">
              <a:extLst>
                <a:ext uri="{FF2B5EF4-FFF2-40B4-BE49-F238E27FC236}">
                  <a16:creationId xmlns:a16="http://schemas.microsoft.com/office/drawing/2014/main" id="{08655000-79F5-40DD-F167-DC7E3CB4C2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2" name="Freeform 108">
              <a:extLst>
                <a:ext uri="{FF2B5EF4-FFF2-40B4-BE49-F238E27FC236}">
                  <a16:creationId xmlns:a16="http://schemas.microsoft.com/office/drawing/2014/main" id="{0A2D2245-EA1E-632D-C9E1-57937B6C1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3" name="Freeform 109">
              <a:extLst>
                <a:ext uri="{FF2B5EF4-FFF2-40B4-BE49-F238E27FC236}">
                  <a16:creationId xmlns:a16="http://schemas.microsoft.com/office/drawing/2014/main" id="{148502FF-86A9-8D01-0D05-0B22802E4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4" name="Freeform 110">
              <a:extLst>
                <a:ext uri="{FF2B5EF4-FFF2-40B4-BE49-F238E27FC236}">
                  <a16:creationId xmlns:a16="http://schemas.microsoft.com/office/drawing/2014/main" id="{C156D458-1BF2-6731-7159-763E2667AC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5" name="Freeform 111">
              <a:extLst>
                <a:ext uri="{FF2B5EF4-FFF2-40B4-BE49-F238E27FC236}">
                  <a16:creationId xmlns:a16="http://schemas.microsoft.com/office/drawing/2014/main" id="{AC813325-C49B-DD8C-F88C-76612A71F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6" name="Freeform 112">
              <a:extLst>
                <a:ext uri="{FF2B5EF4-FFF2-40B4-BE49-F238E27FC236}">
                  <a16:creationId xmlns:a16="http://schemas.microsoft.com/office/drawing/2014/main" id="{2AAA9FF3-CB4F-B7B8-0E05-DFDFC6372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27" name="Rectangle 113">
              <a:extLst>
                <a:ext uri="{FF2B5EF4-FFF2-40B4-BE49-F238E27FC236}">
                  <a16:creationId xmlns:a16="http://schemas.microsoft.com/office/drawing/2014/main" id="{F73A6894-F71E-CA55-7190-0F590DD3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28" name="Rectangle 114">
              <a:extLst>
                <a:ext uri="{FF2B5EF4-FFF2-40B4-BE49-F238E27FC236}">
                  <a16:creationId xmlns:a16="http://schemas.microsoft.com/office/drawing/2014/main" id="{7C8143AB-FD3B-2A13-CABB-F07385A3A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29" name="Freeform 115">
              <a:extLst>
                <a:ext uri="{FF2B5EF4-FFF2-40B4-BE49-F238E27FC236}">
                  <a16:creationId xmlns:a16="http://schemas.microsoft.com/office/drawing/2014/main" id="{D8852D97-7EC7-FB52-6038-6991C98F4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0" name="Freeform 116">
              <a:extLst>
                <a:ext uri="{FF2B5EF4-FFF2-40B4-BE49-F238E27FC236}">
                  <a16:creationId xmlns:a16="http://schemas.microsoft.com/office/drawing/2014/main" id="{9257A086-7A5F-FA06-5664-8AA71789E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1" name="Freeform 117">
              <a:extLst>
                <a:ext uri="{FF2B5EF4-FFF2-40B4-BE49-F238E27FC236}">
                  <a16:creationId xmlns:a16="http://schemas.microsoft.com/office/drawing/2014/main" id="{CD3AE61A-1ECD-820F-7EB4-AAD7D1F74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2" name="Freeform 118">
              <a:extLst>
                <a:ext uri="{FF2B5EF4-FFF2-40B4-BE49-F238E27FC236}">
                  <a16:creationId xmlns:a16="http://schemas.microsoft.com/office/drawing/2014/main" id="{CED43A70-EC02-6935-51F1-7AB62A386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3" name="Freeform 119">
              <a:extLst>
                <a:ext uri="{FF2B5EF4-FFF2-40B4-BE49-F238E27FC236}">
                  <a16:creationId xmlns:a16="http://schemas.microsoft.com/office/drawing/2014/main" id="{EA2AD505-BAA6-6A49-8D02-F503A2CDEC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4" name="Freeform 120">
              <a:extLst>
                <a:ext uri="{FF2B5EF4-FFF2-40B4-BE49-F238E27FC236}">
                  <a16:creationId xmlns:a16="http://schemas.microsoft.com/office/drawing/2014/main" id="{4579EAA4-1721-4A9F-F5C4-54B4BD98D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5" name="Freeform 121">
              <a:extLst>
                <a:ext uri="{FF2B5EF4-FFF2-40B4-BE49-F238E27FC236}">
                  <a16:creationId xmlns:a16="http://schemas.microsoft.com/office/drawing/2014/main" id="{5263C321-5FE9-27A4-C2B5-EF64641047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6" name="Freeform 122">
              <a:extLst>
                <a:ext uri="{FF2B5EF4-FFF2-40B4-BE49-F238E27FC236}">
                  <a16:creationId xmlns:a16="http://schemas.microsoft.com/office/drawing/2014/main" id="{2B612676-0D62-F708-0592-64D47B4D7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7" name="Freeform 123">
              <a:extLst>
                <a:ext uri="{FF2B5EF4-FFF2-40B4-BE49-F238E27FC236}">
                  <a16:creationId xmlns:a16="http://schemas.microsoft.com/office/drawing/2014/main" id="{F37C24E1-A206-D8CA-952A-303BB93658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8" name="Freeform 124">
              <a:extLst>
                <a:ext uri="{FF2B5EF4-FFF2-40B4-BE49-F238E27FC236}">
                  <a16:creationId xmlns:a16="http://schemas.microsoft.com/office/drawing/2014/main" id="{77BAC402-FC90-E923-A575-F09319A62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39" name="Rectangle 125">
              <a:extLst>
                <a:ext uri="{FF2B5EF4-FFF2-40B4-BE49-F238E27FC236}">
                  <a16:creationId xmlns:a16="http://schemas.microsoft.com/office/drawing/2014/main" id="{A824AD30-2A2D-4A87-4500-AB9CBC24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40" name="Rectangle 126">
              <a:extLst>
                <a:ext uri="{FF2B5EF4-FFF2-40B4-BE49-F238E27FC236}">
                  <a16:creationId xmlns:a16="http://schemas.microsoft.com/office/drawing/2014/main" id="{D19D57B4-C92F-22C1-3D68-2B6E934E9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41" name="Freeform 127">
              <a:extLst>
                <a:ext uri="{FF2B5EF4-FFF2-40B4-BE49-F238E27FC236}">
                  <a16:creationId xmlns:a16="http://schemas.microsoft.com/office/drawing/2014/main" id="{285CA40E-2171-65D4-094C-B047E6231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2" name="Freeform 128">
              <a:extLst>
                <a:ext uri="{FF2B5EF4-FFF2-40B4-BE49-F238E27FC236}">
                  <a16:creationId xmlns:a16="http://schemas.microsoft.com/office/drawing/2014/main" id="{B6CCD8EE-D3BA-1323-2C3E-F61E17F278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3" name="Freeform 129">
              <a:extLst>
                <a:ext uri="{FF2B5EF4-FFF2-40B4-BE49-F238E27FC236}">
                  <a16:creationId xmlns:a16="http://schemas.microsoft.com/office/drawing/2014/main" id="{49873DFF-C681-EE2D-192B-4EEAEF44F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4" name="Freeform 130">
              <a:extLst>
                <a:ext uri="{FF2B5EF4-FFF2-40B4-BE49-F238E27FC236}">
                  <a16:creationId xmlns:a16="http://schemas.microsoft.com/office/drawing/2014/main" id="{C5A37071-BE4B-4CF6-9E44-8DB67E92E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5" name="Freeform 131">
              <a:extLst>
                <a:ext uri="{FF2B5EF4-FFF2-40B4-BE49-F238E27FC236}">
                  <a16:creationId xmlns:a16="http://schemas.microsoft.com/office/drawing/2014/main" id="{CCB775E6-1518-01D8-1C34-3D86C70CFB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6" name="Freeform 132">
              <a:extLst>
                <a:ext uri="{FF2B5EF4-FFF2-40B4-BE49-F238E27FC236}">
                  <a16:creationId xmlns:a16="http://schemas.microsoft.com/office/drawing/2014/main" id="{6759A440-7157-2D1C-F935-7E0BA5E04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7" name="Freeform 133">
              <a:extLst>
                <a:ext uri="{FF2B5EF4-FFF2-40B4-BE49-F238E27FC236}">
                  <a16:creationId xmlns:a16="http://schemas.microsoft.com/office/drawing/2014/main" id="{43E4DF79-518C-0AB1-6C2C-521FC9C2EC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8" name="Freeform 134">
              <a:extLst>
                <a:ext uri="{FF2B5EF4-FFF2-40B4-BE49-F238E27FC236}">
                  <a16:creationId xmlns:a16="http://schemas.microsoft.com/office/drawing/2014/main" id="{B9924FF4-CFF0-FC5E-E0BA-9E29F90A6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49" name="Freeform 135">
              <a:extLst>
                <a:ext uri="{FF2B5EF4-FFF2-40B4-BE49-F238E27FC236}">
                  <a16:creationId xmlns:a16="http://schemas.microsoft.com/office/drawing/2014/main" id="{ADA78E0E-F866-B3CB-DD45-3F5A6A8AF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0" name="Freeform 136">
              <a:extLst>
                <a:ext uri="{FF2B5EF4-FFF2-40B4-BE49-F238E27FC236}">
                  <a16:creationId xmlns:a16="http://schemas.microsoft.com/office/drawing/2014/main" id="{F002C705-6D54-A85A-80C7-4343A82845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1" name="Rectangle 137">
              <a:extLst>
                <a:ext uri="{FF2B5EF4-FFF2-40B4-BE49-F238E27FC236}">
                  <a16:creationId xmlns:a16="http://schemas.microsoft.com/office/drawing/2014/main" id="{B7367152-CA2A-ECC3-30EB-72BE3A59D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52" name="Rectangle 138">
              <a:extLst>
                <a:ext uri="{FF2B5EF4-FFF2-40B4-BE49-F238E27FC236}">
                  <a16:creationId xmlns:a16="http://schemas.microsoft.com/office/drawing/2014/main" id="{74FDF3B9-D068-2DEE-C5AD-0A65879AD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53" name="Freeform 139">
              <a:extLst>
                <a:ext uri="{FF2B5EF4-FFF2-40B4-BE49-F238E27FC236}">
                  <a16:creationId xmlns:a16="http://schemas.microsoft.com/office/drawing/2014/main" id="{D2A73AAD-BD56-07B4-E5D9-54B315C0B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4" name="Freeform 140">
              <a:extLst>
                <a:ext uri="{FF2B5EF4-FFF2-40B4-BE49-F238E27FC236}">
                  <a16:creationId xmlns:a16="http://schemas.microsoft.com/office/drawing/2014/main" id="{98B0976B-5C77-ACE2-A20E-01C20121A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5" name="Freeform 141">
              <a:extLst>
                <a:ext uri="{FF2B5EF4-FFF2-40B4-BE49-F238E27FC236}">
                  <a16:creationId xmlns:a16="http://schemas.microsoft.com/office/drawing/2014/main" id="{3EC3C4C8-68F6-0E2C-FD0D-C5F1F35AA7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6" name="Freeform 142">
              <a:extLst>
                <a:ext uri="{FF2B5EF4-FFF2-40B4-BE49-F238E27FC236}">
                  <a16:creationId xmlns:a16="http://schemas.microsoft.com/office/drawing/2014/main" id="{EC910849-A4BD-052C-459F-53F95EFD2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7" name="Freeform 143">
              <a:extLst>
                <a:ext uri="{FF2B5EF4-FFF2-40B4-BE49-F238E27FC236}">
                  <a16:creationId xmlns:a16="http://schemas.microsoft.com/office/drawing/2014/main" id="{3D349980-DA9E-F0C1-0D0B-ABC760412E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8" name="Freeform 144">
              <a:extLst>
                <a:ext uri="{FF2B5EF4-FFF2-40B4-BE49-F238E27FC236}">
                  <a16:creationId xmlns:a16="http://schemas.microsoft.com/office/drawing/2014/main" id="{631DE95E-D4B8-8164-40E9-7694FBF76D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59" name="Freeform 145">
              <a:extLst>
                <a:ext uri="{FF2B5EF4-FFF2-40B4-BE49-F238E27FC236}">
                  <a16:creationId xmlns:a16="http://schemas.microsoft.com/office/drawing/2014/main" id="{E80B5EEE-05F7-4111-735F-C4C56539D1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0" name="Freeform 146">
              <a:extLst>
                <a:ext uri="{FF2B5EF4-FFF2-40B4-BE49-F238E27FC236}">
                  <a16:creationId xmlns:a16="http://schemas.microsoft.com/office/drawing/2014/main" id="{DD68980C-34D1-D1B1-EFC1-71B95214A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1" name="Freeform 147">
              <a:extLst>
                <a:ext uri="{FF2B5EF4-FFF2-40B4-BE49-F238E27FC236}">
                  <a16:creationId xmlns:a16="http://schemas.microsoft.com/office/drawing/2014/main" id="{ABF02DCB-C38E-F893-D0A6-A97C54258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2" name="Freeform 148">
              <a:extLst>
                <a:ext uri="{FF2B5EF4-FFF2-40B4-BE49-F238E27FC236}">
                  <a16:creationId xmlns:a16="http://schemas.microsoft.com/office/drawing/2014/main" id="{1BA2695E-CD95-DD38-FBF2-38575C384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3" name="Rectangle 149">
              <a:extLst>
                <a:ext uri="{FF2B5EF4-FFF2-40B4-BE49-F238E27FC236}">
                  <a16:creationId xmlns:a16="http://schemas.microsoft.com/office/drawing/2014/main" id="{FA24EF06-A64C-836E-9075-60EBAAE0F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64" name="Rectangle 150">
              <a:extLst>
                <a:ext uri="{FF2B5EF4-FFF2-40B4-BE49-F238E27FC236}">
                  <a16:creationId xmlns:a16="http://schemas.microsoft.com/office/drawing/2014/main" id="{5670707B-9652-65D6-E2BF-652A00D3F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65" name="Freeform 151">
              <a:extLst>
                <a:ext uri="{FF2B5EF4-FFF2-40B4-BE49-F238E27FC236}">
                  <a16:creationId xmlns:a16="http://schemas.microsoft.com/office/drawing/2014/main" id="{21D0128A-4D95-48D7-2B77-BEA395500A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6" name="Freeform 152">
              <a:extLst>
                <a:ext uri="{FF2B5EF4-FFF2-40B4-BE49-F238E27FC236}">
                  <a16:creationId xmlns:a16="http://schemas.microsoft.com/office/drawing/2014/main" id="{0BAABFE0-3C76-1E2F-2731-4E625C670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7" name="Freeform 153">
              <a:extLst>
                <a:ext uri="{FF2B5EF4-FFF2-40B4-BE49-F238E27FC236}">
                  <a16:creationId xmlns:a16="http://schemas.microsoft.com/office/drawing/2014/main" id="{0F5B87DE-75ED-A520-4119-653603981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8" name="Freeform 154">
              <a:extLst>
                <a:ext uri="{FF2B5EF4-FFF2-40B4-BE49-F238E27FC236}">
                  <a16:creationId xmlns:a16="http://schemas.microsoft.com/office/drawing/2014/main" id="{74AC2140-A26F-D191-3840-47E49CD2B5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69" name="Freeform 155">
              <a:extLst>
                <a:ext uri="{FF2B5EF4-FFF2-40B4-BE49-F238E27FC236}">
                  <a16:creationId xmlns:a16="http://schemas.microsoft.com/office/drawing/2014/main" id="{385ED8C9-8EE8-B7D1-0064-6AFEA5218A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0" name="Freeform 156">
              <a:extLst>
                <a:ext uri="{FF2B5EF4-FFF2-40B4-BE49-F238E27FC236}">
                  <a16:creationId xmlns:a16="http://schemas.microsoft.com/office/drawing/2014/main" id="{FEFACF27-9277-7254-9BDA-757784ABBE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1" name="Freeform 157">
              <a:extLst>
                <a:ext uri="{FF2B5EF4-FFF2-40B4-BE49-F238E27FC236}">
                  <a16:creationId xmlns:a16="http://schemas.microsoft.com/office/drawing/2014/main" id="{BCAE00BD-4DF0-DF97-E0F0-AA8577EC9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2" name="Freeform 158">
              <a:extLst>
                <a:ext uri="{FF2B5EF4-FFF2-40B4-BE49-F238E27FC236}">
                  <a16:creationId xmlns:a16="http://schemas.microsoft.com/office/drawing/2014/main" id="{B44E3BA3-3920-4E95-C91A-B825DBA04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3" name="Freeform 159">
              <a:extLst>
                <a:ext uri="{FF2B5EF4-FFF2-40B4-BE49-F238E27FC236}">
                  <a16:creationId xmlns:a16="http://schemas.microsoft.com/office/drawing/2014/main" id="{45F23BF6-43F4-78A0-8345-27F7A825F0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4" name="Freeform 160">
              <a:extLst>
                <a:ext uri="{FF2B5EF4-FFF2-40B4-BE49-F238E27FC236}">
                  <a16:creationId xmlns:a16="http://schemas.microsoft.com/office/drawing/2014/main" id="{2CF33F5E-81AC-6F38-1458-CF90226F8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5" name="Rectangle 161">
              <a:extLst>
                <a:ext uri="{FF2B5EF4-FFF2-40B4-BE49-F238E27FC236}">
                  <a16:creationId xmlns:a16="http://schemas.microsoft.com/office/drawing/2014/main" id="{EA9286F7-F427-6E16-8156-27F120FA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276" name="Freeform 162">
              <a:extLst>
                <a:ext uri="{FF2B5EF4-FFF2-40B4-BE49-F238E27FC236}">
                  <a16:creationId xmlns:a16="http://schemas.microsoft.com/office/drawing/2014/main" id="{D1E9CC20-4E60-6FB2-9D02-B94DF9B2D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277" name="Group 168">
            <a:extLst>
              <a:ext uri="{FF2B5EF4-FFF2-40B4-BE49-F238E27FC236}">
                <a16:creationId xmlns:a16="http://schemas.microsoft.com/office/drawing/2014/main" id="{E08F1BA4-09B8-5274-FF23-0AF2B6BF277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30278" name="Freeform 169">
              <a:extLst>
                <a:ext uri="{FF2B5EF4-FFF2-40B4-BE49-F238E27FC236}">
                  <a16:creationId xmlns:a16="http://schemas.microsoft.com/office/drawing/2014/main" id="{361B74FF-DEB1-1694-A850-64DF93268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79" name="Freeform 170">
              <a:extLst>
                <a:ext uri="{FF2B5EF4-FFF2-40B4-BE49-F238E27FC236}">
                  <a16:creationId xmlns:a16="http://schemas.microsoft.com/office/drawing/2014/main" id="{BD78A7DF-292F-1D50-AF47-8CDBE621BD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0" name="Freeform 171">
              <a:extLst>
                <a:ext uri="{FF2B5EF4-FFF2-40B4-BE49-F238E27FC236}">
                  <a16:creationId xmlns:a16="http://schemas.microsoft.com/office/drawing/2014/main" id="{6CDA8AAA-1ECA-C8D4-A6A6-6B9B7DE2A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1" name="Freeform 172">
              <a:extLst>
                <a:ext uri="{FF2B5EF4-FFF2-40B4-BE49-F238E27FC236}">
                  <a16:creationId xmlns:a16="http://schemas.microsoft.com/office/drawing/2014/main" id="{0AF48F29-85D7-C8A7-07CD-B34CB10224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2" name="Freeform 173">
              <a:extLst>
                <a:ext uri="{FF2B5EF4-FFF2-40B4-BE49-F238E27FC236}">
                  <a16:creationId xmlns:a16="http://schemas.microsoft.com/office/drawing/2014/main" id="{440B82FD-EA4B-55E4-151F-48CB66D1DB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3" name="Freeform 174">
              <a:extLst>
                <a:ext uri="{FF2B5EF4-FFF2-40B4-BE49-F238E27FC236}">
                  <a16:creationId xmlns:a16="http://schemas.microsoft.com/office/drawing/2014/main" id="{D6BB08A1-4ACE-2053-32A6-1EFE80D757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4" name="Freeform 175">
              <a:extLst>
                <a:ext uri="{FF2B5EF4-FFF2-40B4-BE49-F238E27FC236}">
                  <a16:creationId xmlns:a16="http://schemas.microsoft.com/office/drawing/2014/main" id="{395D3D9B-189C-1CF9-CCA1-7807DE731F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5" name="Freeform 176">
              <a:extLst>
                <a:ext uri="{FF2B5EF4-FFF2-40B4-BE49-F238E27FC236}">
                  <a16:creationId xmlns:a16="http://schemas.microsoft.com/office/drawing/2014/main" id="{CB621C7B-DFFB-0AF8-ED99-BDB4E9E2DD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6" name="Freeform 177">
              <a:extLst>
                <a:ext uri="{FF2B5EF4-FFF2-40B4-BE49-F238E27FC236}">
                  <a16:creationId xmlns:a16="http://schemas.microsoft.com/office/drawing/2014/main" id="{53DE52AB-7C9F-0658-9116-6D1F0C3923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7" name="Freeform 178">
              <a:extLst>
                <a:ext uri="{FF2B5EF4-FFF2-40B4-BE49-F238E27FC236}">
                  <a16:creationId xmlns:a16="http://schemas.microsoft.com/office/drawing/2014/main" id="{D5497F61-D06B-2506-6757-77321A806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8" name="Freeform 179">
              <a:extLst>
                <a:ext uri="{FF2B5EF4-FFF2-40B4-BE49-F238E27FC236}">
                  <a16:creationId xmlns:a16="http://schemas.microsoft.com/office/drawing/2014/main" id="{7EC3F68B-762C-6FA2-ADCA-7A3778F6B6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89" name="Freeform 180">
              <a:extLst>
                <a:ext uri="{FF2B5EF4-FFF2-40B4-BE49-F238E27FC236}">
                  <a16:creationId xmlns:a16="http://schemas.microsoft.com/office/drawing/2014/main" id="{913F1F9D-C9B7-2952-44D9-9DFA190453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290" name="Freeform 181">
              <a:extLst>
                <a:ext uri="{FF2B5EF4-FFF2-40B4-BE49-F238E27FC236}">
                  <a16:creationId xmlns:a16="http://schemas.microsoft.com/office/drawing/2014/main" id="{8E63AADD-D213-116C-E814-AE17DDFDA1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0211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0215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0291" name="Rectangle 164">
            <a:extLst>
              <a:ext uri="{FF2B5EF4-FFF2-40B4-BE49-F238E27FC236}">
                <a16:creationId xmlns:a16="http://schemas.microsoft.com/office/drawing/2014/main" id="{6AFA3BEF-06C4-D450-CF54-6850078A6C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292" name="Rectangle 165">
            <a:extLst>
              <a:ext uri="{FF2B5EF4-FFF2-40B4-BE49-F238E27FC236}">
                <a16:creationId xmlns:a16="http://schemas.microsoft.com/office/drawing/2014/main" id="{B5350063-F80B-5065-A8C3-1B3C44A283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293" name="Rectangle 166">
            <a:extLst>
              <a:ext uri="{FF2B5EF4-FFF2-40B4-BE49-F238E27FC236}">
                <a16:creationId xmlns:a16="http://schemas.microsoft.com/office/drawing/2014/main" id="{3A7C1F00-E6D2-1087-F57D-6D660AE52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2D019EE-28FE-40CE-A847-A22A54A42B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75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F52970A0-EA8D-87BC-1158-CF8750889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F2218984-3127-A893-8FBA-2E5CE672B4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2D69885C-3EA3-70E5-B111-819DB572B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1ADC51-B02C-4DA9-A4A7-0CC1F7D64E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022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4FC7124E-5FD7-5E75-65B6-758AC8748A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7A7815BF-8A19-36A6-95D5-1B0A6B01F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DE84F805-63C1-E2E9-4CC7-06838E4DB3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DA261-9C31-4672-ABE7-9C5A90BBF6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451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42B4DF96-3A97-FE82-FCBC-5F151B28E5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08DF44C5-11C8-4723-31A3-0CDF546ED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BDFB29F4-46D4-E7D6-8611-9E4294044D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3BBFE1-1261-4F2D-BF53-1FE470E356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166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>
            <a:extLst>
              <a:ext uri="{FF2B5EF4-FFF2-40B4-BE49-F238E27FC236}">
                <a16:creationId xmlns:a16="http://schemas.microsoft.com/office/drawing/2014/main" id="{03C9368C-F671-C325-F442-75797C9E5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>
            <a:extLst>
              <a:ext uri="{FF2B5EF4-FFF2-40B4-BE49-F238E27FC236}">
                <a16:creationId xmlns:a16="http://schemas.microsoft.com/office/drawing/2014/main" id="{B955EF0D-60D7-862A-20D5-6EFFA4B257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>
            <a:extLst>
              <a:ext uri="{FF2B5EF4-FFF2-40B4-BE49-F238E27FC236}">
                <a16:creationId xmlns:a16="http://schemas.microsoft.com/office/drawing/2014/main" id="{A4A80C17-25AF-911F-3F94-C9753ECF9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7568E0-A918-463F-B300-379B33B5E17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888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>
            <a:extLst>
              <a:ext uri="{FF2B5EF4-FFF2-40B4-BE49-F238E27FC236}">
                <a16:creationId xmlns:a16="http://schemas.microsoft.com/office/drawing/2014/main" id="{04248632-FD3D-143A-0F21-AA3E652C9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>
            <a:extLst>
              <a:ext uri="{FF2B5EF4-FFF2-40B4-BE49-F238E27FC236}">
                <a16:creationId xmlns:a16="http://schemas.microsoft.com/office/drawing/2014/main" id="{A39D44A6-F065-4269-C9BF-F88B52F32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>
            <a:extLst>
              <a:ext uri="{FF2B5EF4-FFF2-40B4-BE49-F238E27FC236}">
                <a16:creationId xmlns:a16="http://schemas.microsoft.com/office/drawing/2014/main" id="{FDAA7B26-843B-4DEA-01B3-E793039724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D6EBF-0859-4CD8-AB56-3495C75088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894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>
            <a:extLst>
              <a:ext uri="{FF2B5EF4-FFF2-40B4-BE49-F238E27FC236}">
                <a16:creationId xmlns:a16="http://schemas.microsoft.com/office/drawing/2014/main" id="{B6C92D0F-C298-D7E2-D2FA-4A56B0BE3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>
            <a:extLst>
              <a:ext uri="{FF2B5EF4-FFF2-40B4-BE49-F238E27FC236}">
                <a16:creationId xmlns:a16="http://schemas.microsoft.com/office/drawing/2014/main" id="{3CEAAE8D-1C6F-A53E-EADF-48535ED17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>
            <a:extLst>
              <a:ext uri="{FF2B5EF4-FFF2-40B4-BE49-F238E27FC236}">
                <a16:creationId xmlns:a16="http://schemas.microsoft.com/office/drawing/2014/main" id="{8345978C-8014-5B42-32B0-B973D9A58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99843A-827C-4268-8C36-8A1B2EA362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27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6EEBDEE-B494-E3E6-E85C-0320EFB91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D662B0-B509-5882-012F-B630FB24AC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DF657C-CBE0-C083-22C1-190D6AB2D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473BC-EEBC-439F-B7F1-DEC84A9222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2330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C362B59D-CAD8-01F8-F50B-A344A325DA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6483777D-5BD8-D12D-175D-5E1EF6E23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11B9B92B-7A16-B6C8-8A43-55EF8CA81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6F366-F13D-48DF-A63B-8BB8AF381D9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8305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>
            <a:extLst>
              <a:ext uri="{FF2B5EF4-FFF2-40B4-BE49-F238E27FC236}">
                <a16:creationId xmlns:a16="http://schemas.microsoft.com/office/drawing/2014/main" id="{6EBEECA9-80D4-7DD4-38DB-4FAE75FCF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>
            <a:extLst>
              <a:ext uri="{FF2B5EF4-FFF2-40B4-BE49-F238E27FC236}">
                <a16:creationId xmlns:a16="http://schemas.microsoft.com/office/drawing/2014/main" id="{AC0DE3EF-16E3-2829-9DB8-52FC610E0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>
            <a:extLst>
              <a:ext uri="{FF2B5EF4-FFF2-40B4-BE49-F238E27FC236}">
                <a16:creationId xmlns:a16="http://schemas.microsoft.com/office/drawing/2014/main" id="{8ED31499-085F-7B3A-4503-D89550CAA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E0177-9A8B-4C5C-A3B8-A1EE09932D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897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F6E4877C-4986-1CA9-8B2F-360878EA1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5D631075-8A2A-87D4-21CF-020920DD4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0563743B-A161-E7AA-4675-EE83C2210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A74A4-2579-4C63-86A8-635EFCD355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7624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>
            <a:extLst>
              <a:ext uri="{FF2B5EF4-FFF2-40B4-BE49-F238E27FC236}">
                <a16:creationId xmlns:a16="http://schemas.microsoft.com/office/drawing/2014/main" id="{BE037ED0-C6A6-5CE7-4621-1FAC21A3F9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>
            <a:extLst>
              <a:ext uri="{FF2B5EF4-FFF2-40B4-BE49-F238E27FC236}">
                <a16:creationId xmlns:a16="http://schemas.microsoft.com/office/drawing/2014/main" id="{81F447FC-4093-A3BA-95CD-5BC26B752A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>
            <a:extLst>
              <a:ext uri="{FF2B5EF4-FFF2-40B4-BE49-F238E27FC236}">
                <a16:creationId xmlns:a16="http://schemas.microsoft.com/office/drawing/2014/main" id="{1A501382-5D94-81C7-1E06-BF565C0FF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ED006-ABFA-47DA-BF66-FB55EF36202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8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E0A00C3-412D-21D8-5675-3FA0B314D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69E4E31-AE1F-640F-66F1-2A2543102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BC081C9-9440-0D72-8152-12DBD9FCF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DA74C-7330-44B3-91B2-A9BE590008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1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1C35A45-BF8B-D810-9552-C16B34F6C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9BD95CE-BB9B-5EE6-795C-67BA21210F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6552AD6-D364-D972-CA1D-98F92BF0F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32A9A-0FB7-405E-98DF-C490034546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804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09FE0F-CE72-3C9B-0470-EF52F288C0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BD88D1A-7191-6C14-99B9-40968DFA7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380229-7616-E624-56E0-82EA55491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A9FD3-BB06-4934-A69C-FDD2E607F4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2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A31C650-003B-3956-D4D2-80EC337E4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BAB03F1-90E8-1EC1-95C6-58D9832BB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572B21-DDFE-2943-8003-09ECC37D0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BCF3B-69FE-43F1-8572-A2FEC31EDDB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39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AA0C7DE-4B12-0309-5131-76702AE815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D4CD81-008C-4CC1-3C5D-BF9E61660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9C37F9-63A1-C0BB-49EE-60E0DD11E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A3448-C09C-43D5-933E-0FE738DA67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73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2C26D1-2146-FB91-8F2B-49B4BA3BE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50E8E3D-1FDE-6379-E3DA-1147075D2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8E1F533-7E97-1797-02BE-0DB2B8FD40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483BF-1A5A-4D38-A608-A8C7DE5EDE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8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82DFBFF-EEC3-153D-938A-F66D8A8E61F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D12E57A5-5BEE-6CD8-6B00-DC389883EBA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54CD011-9EFB-B4FF-2C05-F86B306A429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A6B20670-09BD-4794-BB71-83DAE3CC6C9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C9701058-C7D9-394D-4DBE-C0C00E7C197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90D76634-1332-AEDD-A61B-1722A79F338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84F02C28-EAB2-8F3C-0BF8-1EE1C2AA8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E47F8310-1E2D-4961-8F2B-47482D4FF5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EEC8144-BE7A-701F-5B71-E4B0C6C79D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CE0D62A-008F-9C69-08AE-249530BC42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3551BBD-4D19-4099-BFE9-606126BEDEA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73CDDAA2-937F-8040-A822-BFC820B5B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53ABBC8A-4AE5-1C04-563E-8A0570E206D9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>
              <a:extLst>
                <a:ext uri="{FF2B5EF4-FFF2-40B4-BE49-F238E27FC236}">
                  <a16:creationId xmlns:a16="http://schemas.microsoft.com/office/drawing/2014/main" id="{479F000D-8CC4-E9DD-1E4F-0C1C292D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57" name="Freeform 4">
              <a:extLst>
                <a:ext uri="{FF2B5EF4-FFF2-40B4-BE49-F238E27FC236}">
                  <a16:creationId xmlns:a16="http://schemas.microsoft.com/office/drawing/2014/main" id="{62937858-1A5E-7441-D137-58FD938D7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5">
              <a:extLst>
                <a:ext uri="{FF2B5EF4-FFF2-40B4-BE49-F238E27FC236}">
                  <a16:creationId xmlns:a16="http://schemas.microsoft.com/office/drawing/2014/main" id="{D037EE0F-A694-020E-F8CD-C59789394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6">
              <a:extLst>
                <a:ext uri="{FF2B5EF4-FFF2-40B4-BE49-F238E27FC236}">
                  <a16:creationId xmlns:a16="http://schemas.microsoft.com/office/drawing/2014/main" id="{89E429D3-F24B-A441-B4D9-84B58CFDAC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7">
              <a:extLst>
                <a:ext uri="{FF2B5EF4-FFF2-40B4-BE49-F238E27FC236}">
                  <a16:creationId xmlns:a16="http://schemas.microsoft.com/office/drawing/2014/main" id="{0D959ACD-3C66-1F87-D070-4D526BD6A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8">
              <a:extLst>
                <a:ext uri="{FF2B5EF4-FFF2-40B4-BE49-F238E27FC236}">
                  <a16:creationId xmlns:a16="http://schemas.microsoft.com/office/drawing/2014/main" id="{2B8AD0A2-0349-392C-5FD5-6F61EEFC1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">
              <a:extLst>
                <a:ext uri="{FF2B5EF4-FFF2-40B4-BE49-F238E27FC236}">
                  <a16:creationId xmlns:a16="http://schemas.microsoft.com/office/drawing/2014/main" id="{9BED273D-4EC9-4D08-FF2C-1D65F1165D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">
              <a:extLst>
                <a:ext uri="{FF2B5EF4-FFF2-40B4-BE49-F238E27FC236}">
                  <a16:creationId xmlns:a16="http://schemas.microsoft.com/office/drawing/2014/main" id="{6AF412C3-D1FF-6E15-9A50-DF7D0DC051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">
              <a:extLst>
                <a:ext uri="{FF2B5EF4-FFF2-40B4-BE49-F238E27FC236}">
                  <a16:creationId xmlns:a16="http://schemas.microsoft.com/office/drawing/2014/main" id="{F77D8630-5DAF-F944-7CE2-32295201C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2">
              <a:extLst>
                <a:ext uri="{FF2B5EF4-FFF2-40B4-BE49-F238E27FC236}">
                  <a16:creationId xmlns:a16="http://schemas.microsoft.com/office/drawing/2014/main" id="{C3CF61FE-94D7-2A24-5D7E-EA3EEA23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3">
              <a:extLst>
                <a:ext uri="{FF2B5EF4-FFF2-40B4-BE49-F238E27FC236}">
                  <a16:creationId xmlns:a16="http://schemas.microsoft.com/office/drawing/2014/main" id="{E807BCA7-08E7-E711-B0A9-45F4C08371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>
              <a:extLst>
                <a:ext uri="{FF2B5EF4-FFF2-40B4-BE49-F238E27FC236}">
                  <a16:creationId xmlns:a16="http://schemas.microsoft.com/office/drawing/2014/main" id="{EEF54343-6E73-DB5B-9675-C84A354B5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>
              <a:extLst>
                <a:ext uri="{FF2B5EF4-FFF2-40B4-BE49-F238E27FC236}">
                  <a16:creationId xmlns:a16="http://schemas.microsoft.com/office/drawing/2014/main" id="{B99ED0F2-A4BA-8D39-2113-DC705C2C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69" name="Freeform 16">
              <a:extLst>
                <a:ext uri="{FF2B5EF4-FFF2-40B4-BE49-F238E27FC236}">
                  <a16:creationId xmlns:a16="http://schemas.microsoft.com/office/drawing/2014/main" id="{D8B6CA74-1BF5-E605-F7CE-94D200FBD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7">
              <a:extLst>
                <a:ext uri="{FF2B5EF4-FFF2-40B4-BE49-F238E27FC236}">
                  <a16:creationId xmlns:a16="http://schemas.microsoft.com/office/drawing/2014/main" id="{8458A2BF-C995-0ECB-5251-C0571FDAD4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8">
              <a:extLst>
                <a:ext uri="{FF2B5EF4-FFF2-40B4-BE49-F238E27FC236}">
                  <a16:creationId xmlns:a16="http://schemas.microsoft.com/office/drawing/2014/main" id="{B76DADEB-3C66-51E0-5593-DB9A5B40EE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9">
              <a:extLst>
                <a:ext uri="{FF2B5EF4-FFF2-40B4-BE49-F238E27FC236}">
                  <a16:creationId xmlns:a16="http://schemas.microsoft.com/office/drawing/2014/main" id="{0B004B50-58BE-3857-2F14-FEBF023BD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0">
              <a:extLst>
                <a:ext uri="{FF2B5EF4-FFF2-40B4-BE49-F238E27FC236}">
                  <a16:creationId xmlns:a16="http://schemas.microsoft.com/office/drawing/2014/main" id="{DD5446F4-E10C-639C-59B3-0A5B7F90C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1">
              <a:extLst>
                <a:ext uri="{FF2B5EF4-FFF2-40B4-BE49-F238E27FC236}">
                  <a16:creationId xmlns:a16="http://schemas.microsoft.com/office/drawing/2014/main" id="{0F5FE261-CD3E-2B49-B58F-4D383F61E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2">
              <a:extLst>
                <a:ext uri="{FF2B5EF4-FFF2-40B4-BE49-F238E27FC236}">
                  <a16:creationId xmlns:a16="http://schemas.microsoft.com/office/drawing/2014/main" id="{BFC0D71A-9E6F-AEC4-EDBB-257BB5CA3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23">
              <a:extLst>
                <a:ext uri="{FF2B5EF4-FFF2-40B4-BE49-F238E27FC236}">
                  <a16:creationId xmlns:a16="http://schemas.microsoft.com/office/drawing/2014/main" id="{92C1C487-EFD0-B73C-5B55-268AE14A7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24">
              <a:extLst>
                <a:ext uri="{FF2B5EF4-FFF2-40B4-BE49-F238E27FC236}">
                  <a16:creationId xmlns:a16="http://schemas.microsoft.com/office/drawing/2014/main" id="{80FF8B9A-F4F3-B765-3F6D-972BADD82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25">
              <a:extLst>
                <a:ext uri="{FF2B5EF4-FFF2-40B4-BE49-F238E27FC236}">
                  <a16:creationId xmlns:a16="http://schemas.microsoft.com/office/drawing/2014/main" id="{667ED7EC-A98E-98A5-3BE9-D9EF8EB2F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>
              <a:extLst>
                <a:ext uri="{FF2B5EF4-FFF2-40B4-BE49-F238E27FC236}">
                  <a16:creationId xmlns:a16="http://schemas.microsoft.com/office/drawing/2014/main" id="{52D5FE12-5E3A-2881-5C2C-91BD4059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>
              <a:extLst>
                <a:ext uri="{FF2B5EF4-FFF2-40B4-BE49-F238E27FC236}">
                  <a16:creationId xmlns:a16="http://schemas.microsoft.com/office/drawing/2014/main" id="{815CF2A1-8EB9-EC88-B947-037F56AD4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81" name="Freeform 28">
              <a:extLst>
                <a:ext uri="{FF2B5EF4-FFF2-40B4-BE49-F238E27FC236}">
                  <a16:creationId xmlns:a16="http://schemas.microsoft.com/office/drawing/2014/main" id="{C462BAA2-A162-15BB-8BCB-468BAD25C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29">
              <a:extLst>
                <a:ext uri="{FF2B5EF4-FFF2-40B4-BE49-F238E27FC236}">
                  <a16:creationId xmlns:a16="http://schemas.microsoft.com/office/drawing/2014/main" id="{A75F2DF8-5439-C342-F979-2BC825B5D3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30">
              <a:extLst>
                <a:ext uri="{FF2B5EF4-FFF2-40B4-BE49-F238E27FC236}">
                  <a16:creationId xmlns:a16="http://schemas.microsoft.com/office/drawing/2014/main" id="{F706A952-06EB-D0D9-86E3-6F0640529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31">
              <a:extLst>
                <a:ext uri="{FF2B5EF4-FFF2-40B4-BE49-F238E27FC236}">
                  <a16:creationId xmlns:a16="http://schemas.microsoft.com/office/drawing/2014/main" id="{898F0D92-FE47-BD44-AFC2-FD5A86CD05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32">
              <a:extLst>
                <a:ext uri="{FF2B5EF4-FFF2-40B4-BE49-F238E27FC236}">
                  <a16:creationId xmlns:a16="http://schemas.microsoft.com/office/drawing/2014/main" id="{91277299-E32C-D8EE-68D9-EB8FC582F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33">
              <a:extLst>
                <a:ext uri="{FF2B5EF4-FFF2-40B4-BE49-F238E27FC236}">
                  <a16:creationId xmlns:a16="http://schemas.microsoft.com/office/drawing/2014/main" id="{641BE8A1-6908-11FA-3AA8-F1E0340C5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34">
              <a:extLst>
                <a:ext uri="{FF2B5EF4-FFF2-40B4-BE49-F238E27FC236}">
                  <a16:creationId xmlns:a16="http://schemas.microsoft.com/office/drawing/2014/main" id="{93FEF382-D3A0-48DE-3BBB-80B4D37CF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35">
              <a:extLst>
                <a:ext uri="{FF2B5EF4-FFF2-40B4-BE49-F238E27FC236}">
                  <a16:creationId xmlns:a16="http://schemas.microsoft.com/office/drawing/2014/main" id="{73A9AF9F-2D5C-A6B2-9C8E-333A38B9F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36">
              <a:extLst>
                <a:ext uri="{FF2B5EF4-FFF2-40B4-BE49-F238E27FC236}">
                  <a16:creationId xmlns:a16="http://schemas.microsoft.com/office/drawing/2014/main" id="{0233CFF1-16FF-4CF4-9834-FEE0DDBC1D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37">
              <a:extLst>
                <a:ext uri="{FF2B5EF4-FFF2-40B4-BE49-F238E27FC236}">
                  <a16:creationId xmlns:a16="http://schemas.microsoft.com/office/drawing/2014/main" id="{75CC4365-2B4E-9FEB-09B3-EA6F549FA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>
              <a:extLst>
                <a:ext uri="{FF2B5EF4-FFF2-40B4-BE49-F238E27FC236}">
                  <a16:creationId xmlns:a16="http://schemas.microsoft.com/office/drawing/2014/main" id="{04B2ED7E-4A38-83CA-D21D-B80F58594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>
              <a:extLst>
                <a:ext uri="{FF2B5EF4-FFF2-40B4-BE49-F238E27FC236}">
                  <a16:creationId xmlns:a16="http://schemas.microsoft.com/office/drawing/2014/main" id="{C3487B55-DB7D-C8AB-34D5-026F5E78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93" name="Freeform 40">
              <a:extLst>
                <a:ext uri="{FF2B5EF4-FFF2-40B4-BE49-F238E27FC236}">
                  <a16:creationId xmlns:a16="http://schemas.microsoft.com/office/drawing/2014/main" id="{1A893EDE-347B-8753-51B7-28E4E9345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41">
              <a:extLst>
                <a:ext uri="{FF2B5EF4-FFF2-40B4-BE49-F238E27FC236}">
                  <a16:creationId xmlns:a16="http://schemas.microsoft.com/office/drawing/2014/main" id="{DAF542C9-673E-DA47-6AB6-576792198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42">
              <a:extLst>
                <a:ext uri="{FF2B5EF4-FFF2-40B4-BE49-F238E27FC236}">
                  <a16:creationId xmlns:a16="http://schemas.microsoft.com/office/drawing/2014/main" id="{FA0EE848-D917-54A5-A22A-B0B26E21A3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43">
              <a:extLst>
                <a:ext uri="{FF2B5EF4-FFF2-40B4-BE49-F238E27FC236}">
                  <a16:creationId xmlns:a16="http://schemas.microsoft.com/office/drawing/2014/main" id="{7C76C198-F77F-DF65-2E36-83FA98E15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44">
              <a:extLst>
                <a:ext uri="{FF2B5EF4-FFF2-40B4-BE49-F238E27FC236}">
                  <a16:creationId xmlns:a16="http://schemas.microsoft.com/office/drawing/2014/main" id="{E4D42928-A669-33ED-13ED-997D16A07E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45">
              <a:extLst>
                <a:ext uri="{FF2B5EF4-FFF2-40B4-BE49-F238E27FC236}">
                  <a16:creationId xmlns:a16="http://schemas.microsoft.com/office/drawing/2014/main" id="{EBE12B20-A00B-87B3-51B8-6A317F50BE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46">
              <a:extLst>
                <a:ext uri="{FF2B5EF4-FFF2-40B4-BE49-F238E27FC236}">
                  <a16:creationId xmlns:a16="http://schemas.microsoft.com/office/drawing/2014/main" id="{50253A23-33C6-90E5-55FE-423BA5C7B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47">
              <a:extLst>
                <a:ext uri="{FF2B5EF4-FFF2-40B4-BE49-F238E27FC236}">
                  <a16:creationId xmlns:a16="http://schemas.microsoft.com/office/drawing/2014/main" id="{F82A138D-B1BA-B5B2-BA1C-18796FD60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48">
              <a:extLst>
                <a:ext uri="{FF2B5EF4-FFF2-40B4-BE49-F238E27FC236}">
                  <a16:creationId xmlns:a16="http://schemas.microsoft.com/office/drawing/2014/main" id="{33AEDA38-750E-5A13-089F-475085E65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49">
              <a:extLst>
                <a:ext uri="{FF2B5EF4-FFF2-40B4-BE49-F238E27FC236}">
                  <a16:creationId xmlns:a16="http://schemas.microsoft.com/office/drawing/2014/main" id="{67EAD52C-434B-6653-5D71-380854261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>
              <a:extLst>
                <a:ext uri="{FF2B5EF4-FFF2-40B4-BE49-F238E27FC236}">
                  <a16:creationId xmlns:a16="http://schemas.microsoft.com/office/drawing/2014/main" id="{8FD5A113-6260-344F-31B2-4C9FA1694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>
              <a:extLst>
                <a:ext uri="{FF2B5EF4-FFF2-40B4-BE49-F238E27FC236}">
                  <a16:creationId xmlns:a16="http://schemas.microsoft.com/office/drawing/2014/main" id="{F51EC23B-00DC-A0AE-A330-822BF285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05" name="Freeform 52">
              <a:extLst>
                <a:ext uri="{FF2B5EF4-FFF2-40B4-BE49-F238E27FC236}">
                  <a16:creationId xmlns:a16="http://schemas.microsoft.com/office/drawing/2014/main" id="{75500D45-4336-A38B-C7C5-6FF456A37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53">
              <a:extLst>
                <a:ext uri="{FF2B5EF4-FFF2-40B4-BE49-F238E27FC236}">
                  <a16:creationId xmlns:a16="http://schemas.microsoft.com/office/drawing/2014/main" id="{840E60F4-C4AA-AAFD-CD28-963B7A6F8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54">
              <a:extLst>
                <a:ext uri="{FF2B5EF4-FFF2-40B4-BE49-F238E27FC236}">
                  <a16:creationId xmlns:a16="http://schemas.microsoft.com/office/drawing/2014/main" id="{D5E83EA0-33AC-23BA-74B7-4B7E417A2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55">
              <a:extLst>
                <a:ext uri="{FF2B5EF4-FFF2-40B4-BE49-F238E27FC236}">
                  <a16:creationId xmlns:a16="http://schemas.microsoft.com/office/drawing/2014/main" id="{90AFAF5A-84A1-71EA-35FC-F40FA40CAC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56">
              <a:extLst>
                <a:ext uri="{FF2B5EF4-FFF2-40B4-BE49-F238E27FC236}">
                  <a16:creationId xmlns:a16="http://schemas.microsoft.com/office/drawing/2014/main" id="{4D2D2DF2-A6FD-4EF7-9759-8ADB82E51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57">
              <a:extLst>
                <a:ext uri="{FF2B5EF4-FFF2-40B4-BE49-F238E27FC236}">
                  <a16:creationId xmlns:a16="http://schemas.microsoft.com/office/drawing/2014/main" id="{BF9479A5-14BA-1DEF-D350-851A8B1F3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58">
              <a:extLst>
                <a:ext uri="{FF2B5EF4-FFF2-40B4-BE49-F238E27FC236}">
                  <a16:creationId xmlns:a16="http://schemas.microsoft.com/office/drawing/2014/main" id="{96683F99-19B1-B09A-0477-C2B3250B4D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59">
              <a:extLst>
                <a:ext uri="{FF2B5EF4-FFF2-40B4-BE49-F238E27FC236}">
                  <a16:creationId xmlns:a16="http://schemas.microsoft.com/office/drawing/2014/main" id="{34C4F6B9-8CE1-A878-5B56-AAC42222F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60">
              <a:extLst>
                <a:ext uri="{FF2B5EF4-FFF2-40B4-BE49-F238E27FC236}">
                  <a16:creationId xmlns:a16="http://schemas.microsoft.com/office/drawing/2014/main" id="{E0406504-0164-9397-7160-F87849DB3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61">
              <a:extLst>
                <a:ext uri="{FF2B5EF4-FFF2-40B4-BE49-F238E27FC236}">
                  <a16:creationId xmlns:a16="http://schemas.microsoft.com/office/drawing/2014/main" id="{60BD35F3-0F16-1EDE-118C-C9598304D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>
              <a:extLst>
                <a:ext uri="{FF2B5EF4-FFF2-40B4-BE49-F238E27FC236}">
                  <a16:creationId xmlns:a16="http://schemas.microsoft.com/office/drawing/2014/main" id="{C479D47B-5707-751E-8F7E-4294C71F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>
              <a:extLst>
                <a:ext uri="{FF2B5EF4-FFF2-40B4-BE49-F238E27FC236}">
                  <a16:creationId xmlns:a16="http://schemas.microsoft.com/office/drawing/2014/main" id="{0DCDEFE3-99FD-38BF-BF22-2D2CE5B5C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17" name="Freeform 64">
              <a:extLst>
                <a:ext uri="{FF2B5EF4-FFF2-40B4-BE49-F238E27FC236}">
                  <a16:creationId xmlns:a16="http://schemas.microsoft.com/office/drawing/2014/main" id="{EE1A14E0-7854-F022-6D86-FE48D9CDB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65">
              <a:extLst>
                <a:ext uri="{FF2B5EF4-FFF2-40B4-BE49-F238E27FC236}">
                  <a16:creationId xmlns:a16="http://schemas.microsoft.com/office/drawing/2014/main" id="{8517C977-D9D5-A5B5-DA9D-EE72E4D47D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6">
              <a:extLst>
                <a:ext uri="{FF2B5EF4-FFF2-40B4-BE49-F238E27FC236}">
                  <a16:creationId xmlns:a16="http://schemas.microsoft.com/office/drawing/2014/main" id="{E07ACFC5-52B0-96AA-094A-985B04937D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67">
              <a:extLst>
                <a:ext uri="{FF2B5EF4-FFF2-40B4-BE49-F238E27FC236}">
                  <a16:creationId xmlns:a16="http://schemas.microsoft.com/office/drawing/2014/main" id="{FA03F376-ED26-0876-DDED-BDD95AE28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68">
              <a:extLst>
                <a:ext uri="{FF2B5EF4-FFF2-40B4-BE49-F238E27FC236}">
                  <a16:creationId xmlns:a16="http://schemas.microsoft.com/office/drawing/2014/main" id="{DCCA0B3C-7751-2155-DC09-1245514EB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69">
              <a:extLst>
                <a:ext uri="{FF2B5EF4-FFF2-40B4-BE49-F238E27FC236}">
                  <a16:creationId xmlns:a16="http://schemas.microsoft.com/office/drawing/2014/main" id="{A59B5042-4D7A-72B6-5742-173C9DE657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70">
              <a:extLst>
                <a:ext uri="{FF2B5EF4-FFF2-40B4-BE49-F238E27FC236}">
                  <a16:creationId xmlns:a16="http://schemas.microsoft.com/office/drawing/2014/main" id="{1192AC4D-32AE-9872-6190-FE0862ADF3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71">
              <a:extLst>
                <a:ext uri="{FF2B5EF4-FFF2-40B4-BE49-F238E27FC236}">
                  <a16:creationId xmlns:a16="http://schemas.microsoft.com/office/drawing/2014/main" id="{E699715D-7EB3-9768-E4C5-B1C09B3EE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72">
              <a:extLst>
                <a:ext uri="{FF2B5EF4-FFF2-40B4-BE49-F238E27FC236}">
                  <a16:creationId xmlns:a16="http://schemas.microsoft.com/office/drawing/2014/main" id="{B8A23DEF-4F82-D44C-F58A-0CA62CD78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73">
              <a:extLst>
                <a:ext uri="{FF2B5EF4-FFF2-40B4-BE49-F238E27FC236}">
                  <a16:creationId xmlns:a16="http://schemas.microsoft.com/office/drawing/2014/main" id="{4C3824F6-7075-BFEE-8D63-C4E81EA6D5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>
              <a:extLst>
                <a:ext uri="{FF2B5EF4-FFF2-40B4-BE49-F238E27FC236}">
                  <a16:creationId xmlns:a16="http://schemas.microsoft.com/office/drawing/2014/main" id="{1DE8AF75-3782-1B19-CC48-C02CC5CD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>
              <a:extLst>
                <a:ext uri="{FF2B5EF4-FFF2-40B4-BE49-F238E27FC236}">
                  <a16:creationId xmlns:a16="http://schemas.microsoft.com/office/drawing/2014/main" id="{851AB797-17F5-7132-1AB4-24C5F34BA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29" name="Freeform 76">
              <a:extLst>
                <a:ext uri="{FF2B5EF4-FFF2-40B4-BE49-F238E27FC236}">
                  <a16:creationId xmlns:a16="http://schemas.microsoft.com/office/drawing/2014/main" id="{50DBBDE0-0ECC-0638-5519-FF31D92FB1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Freeform 77">
              <a:extLst>
                <a:ext uri="{FF2B5EF4-FFF2-40B4-BE49-F238E27FC236}">
                  <a16:creationId xmlns:a16="http://schemas.microsoft.com/office/drawing/2014/main" id="{676816C7-0408-1944-550F-7CA44720D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Freeform 78">
              <a:extLst>
                <a:ext uri="{FF2B5EF4-FFF2-40B4-BE49-F238E27FC236}">
                  <a16:creationId xmlns:a16="http://schemas.microsoft.com/office/drawing/2014/main" id="{C25738D0-74DB-9163-F376-16333C769F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Freeform 79">
              <a:extLst>
                <a:ext uri="{FF2B5EF4-FFF2-40B4-BE49-F238E27FC236}">
                  <a16:creationId xmlns:a16="http://schemas.microsoft.com/office/drawing/2014/main" id="{77B44A78-A400-0557-E45C-025BAC8D0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Freeform 80">
              <a:extLst>
                <a:ext uri="{FF2B5EF4-FFF2-40B4-BE49-F238E27FC236}">
                  <a16:creationId xmlns:a16="http://schemas.microsoft.com/office/drawing/2014/main" id="{29B96A72-B9EA-4C31-357E-59FA6E683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Freeform 81">
              <a:extLst>
                <a:ext uri="{FF2B5EF4-FFF2-40B4-BE49-F238E27FC236}">
                  <a16:creationId xmlns:a16="http://schemas.microsoft.com/office/drawing/2014/main" id="{D92C1CAB-381D-4E6C-808A-3C6D3C4CA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Freeform 82">
              <a:extLst>
                <a:ext uri="{FF2B5EF4-FFF2-40B4-BE49-F238E27FC236}">
                  <a16:creationId xmlns:a16="http://schemas.microsoft.com/office/drawing/2014/main" id="{017275B5-259F-1C1A-26BA-93B9BE2FB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Freeform 83">
              <a:extLst>
                <a:ext uri="{FF2B5EF4-FFF2-40B4-BE49-F238E27FC236}">
                  <a16:creationId xmlns:a16="http://schemas.microsoft.com/office/drawing/2014/main" id="{B73AB6A5-8666-7BD6-0AC2-46FBA9C3E7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Freeform 84">
              <a:extLst>
                <a:ext uri="{FF2B5EF4-FFF2-40B4-BE49-F238E27FC236}">
                  <a16:creationId xmlns:a16="http://schemas.microsoft.com/office/drawing/2014/main" id="{E55BEA6B-9004-9BDF-628B-41913D9B1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Freeform 85">
              <a:extLst>
                <a:ext uri="{FF2B5EF4-FFF2-40B4-BE49-F238E27FC236}">
                  <a16:creationId xmlns:a16="http://schemas.microsoft.com/office/drawing/2014/main" id="{F8041B5D-E940-D119-598F-C06B80AA8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>
              <a:extLst>
                <a:ext uri="{FF2B5EF4-FFF2-40B4-BE49-F238E27FC236}">
                  <a16:creationId xmlns:a16="http://schemas.microsoft.com/office/drawing/2014/main" id="{9DD63DA4-9C12-AC53-1866-844012511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>
              <a:extLst>
                <a:ext uri="{FF2B5EF4-FFF2-40B4-BE49-F238E27FC236}">
                  <a16:creationId xmlns:a16="http://schemas.microsoft.com/office/drawing/2014/main" id="{45EFA460-6A7E-A1ED-2BE5-55E63E03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41" name="Freeform 88">
              <a:extLst>
                <a:ext uri="{FF2B5EF4-FFF2-40B4-BE49-F238E27FC236}">
                  <a16:creationId xmlns:a16="http://schemas.microsoft.com/office/drawing/2014/main" id="{3200538A-E540-B053-7210-BAABCBD39F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89">
              <a:extLst>
                <a:ext uri="{FF2B5EF4-FFF2-40B4-BE49-F238E27FC236}">
                  <a16:creationId xmlns:a16="http://schemas.microsoft.com/office/drawing/2014/main" id="{1575AA16-7D85-4328-5A12-9782138E7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90">
              <a:extLst>
                <a:ext uri="{FF2B5EF4-FFF2-40B4-BE49-F238E27FC236}">
                  <a16:creationId xmlns:a16="http://schemas.microsoft.com/office/drawing/2014/main" id="{EAB9DEB3-70E7-2F8E-B811-557C4EBE9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91">
              <a:extLst>
                <a:ext uri="{FF2B5EF4-FFF2-40B4-BE49-F238E27FC236}">
                  <a16:creationId xmlns:a16="http://schemas.microsoft.com/office/drawing/2014/main" id="{E66103DA-15EB-8F5F-B8DB-000BD700CD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92">
              <a:extLst>
                <a:ext uri="{FF2B5EF4-FFF2-40B4-BE49-F238E27FC236}">
                  <a16:creationId xmlns:a16="http://schemas.microsoft.com/office/drawing/2014/main" id="{E3A8334C-AD48-26DC-1596-BF45C7BCD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93">
              <a:extLst>
                <a:ext uri="{FF2B5EF4-FFF2-40B4-BE49-F238E27FC236}">
                  <a16:creationId xmlns:a16="http://schemas.microsoft.com/office/drawing/2014/main" id="{7ABF8EAE-9D12-EDF3-28F2-DD23681642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94">
              <a:extLst>
                <a:ext uri="{FF2B5EF4-FFF2-40B4-BE49-F238E27FC236}">
                  <a16:creationId xmlns:a16="http://schemas.microsoft.com/office/drawing/2014/main" id="{6461D15E-C126-0D80-3253-53CC4AF7E4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95">
              <a:extLst>
                <a:ext uri="{FF2B5EF4-FFF2-40B4-BE49-F238E27FC236}">
                  <a16:creationId xmlns:a16="http://schemas.microsoft.com/office/drawing/2014/main" id="{CD59FC68-A9D6-EE4E-6E94-C7EA6721A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96">
              <a:extLst>
                <a:ext uri="{FF2B5EF4-FFF2-40B4-BE49-F238E27FC236}">
                  <a16:creationId xmlns:a16="http://schemas.microsoft.com/office/drawing/2014/main" id="{88B931E7-48F5-BD5E-1CD0-535DAF385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97">
              <a:extLst>
                <a:ext uri="{FF2B5EF4-FFF2-40B4-BE49-F238E27FC236}">
                  <a16:creationId xmlns:a16="http://schemas.microsoft.com/office/drawing/2014/main" id="{B9872C9F-A8A8-39A7-D0F2-63CC58DD29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>
              <a:extLst>
                <a:ext uri="{FF2B5EF4-FFF2-40B4-BE49-F238E27FC236}">
                  <a16:creationId xmlns:a16="http://schemas.microsoft.com/office/drawing/2014/main" id="{3FA04950-66B0-DD33-36B8-4099C2DB3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>
              <a:extLst>
                <a:ext uri="{FF2B5EF4-FFF2-40B4-BE49-F238E27FC236}">
                  <a16:creationId xmlns:a16="http://schemas.microsoft.com/office/drawing/2014/main" id="{4D7FA6D0-0F17-DF2E-1278-0E11F23D9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53" name="Freeform 100">
              <a:extLst>
                <a:ext uri="{FF2B5EF4-FFF2-40B4-BE49-F238E27FC236}">
                  <a16:creationId xmlns:a16="http://schemas.microsoft.com/office/drawing/2014/main" id="{7A04A7FA-0A30-2ECF-70A1-CA7E2BEF5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101">
              <a:extLst>
                <a:ext uri="{FF2B5EF4-FFF2-40B4-BE49-F238E27FC236}">
                  <a16:creationId xmlns:a16="http://schemas.microsoft.com/office/drawing/2014/main" id="{EB191621-49F4-1D10-FAC7-7914FE9D3C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Freeform 102">
              <a:extLst>
                <a:ext uri="{FF2B5EF4-FFF2-40B4-BE49-F238E27FC236}">
                  <a16:creationId xmlns:a16="http://schemas.microsoft.com/office/drawing/2014/main" id="{61D87BB1-09A4-803D-AF99-B745CBC6AF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Freeform 103">
              <a:extLst>
                <a:ext uri="{FF2B5EF4-FFF2-40B4-BE49-F238E27FC236}">
                  <a16:creationId xmlns:a16="http://schemas.microsoft.com/office/drawing/2014/main" id="{51389678-1021-9C2D-0DDB-1D7581FFE8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Freeform 104">
              <a:extLst>
                <a:ext uri="{FF2B5EF4-FFF2-40B4-BE49-F238E27FC236}">
                  <a16:creationId xmlns:a16="http://schemas.microsoft.com/office/drawing/2014/main" id="{187BB979-564A-5D87-15C9-26C5D93445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105">
              <a:extLst>
                <a:ext uri="{FF2B5EF4-FFF2-40B4-BE49-F238E27FC236}">
                  <a16:creationId xmlns:a16="http://schemas.microsoft.com/office/drawing/2014/main" id="{1ED6912D-D41F-7C4C-8DA8-117DE50BA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106">
              <a:extLst>
                <a:ext uri="{FF2B5EF4-FFF2-40B4-BE49-F238E27FC236}">
                  <a16:creationId xmlns:a16="http://schemas.microsoft.com/office/drawing/2014/main" id="{F3A88933-2097-07A0-7826-9E06DBC74D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107">
              <a:extLst>
                <a:ext uri="{FF2B5EF4-FFF2-40B4-BE49-F238E27FC236}">
                  <a16:creationId xmlns:a16="http://schemas.microsoft.com/office/drawing/2014/main" id="{EBF5145B-380D-647C-23DF-73BF439A1F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Freeform 108">
              <a:extLst>
                <a:ext uri="{FF2B5EF4-FFF2-40B4-BE49-F238E27FC236}">
                  <a16:creationId xmlns:a16="http://schemas.microsoft.com/office/drawing/2014/main" id="{3E2C1CD2-E25F-605B-021E-72150015B9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Freeform 109">
              <a:extLst>
                <a:ext uri="{FF2B5EF4-FFF2-40B4-BE49-F238E27FC236}">
                  <a16:creationId xmlns:a16="http://schemas.microsoft.com/office/drawing/2014/main" id="{0E3417A7-79EB-5FFE-0BCD-A5BF5C22A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>
              <a:extLst>
                <a:ext uri="{FF2B5EF4-FFF2-40B4-BE49-F238E27FC236}">
                  <a16:creationId xmlns:a16="http://schemas.microsoft.com/office/drawing/2014/main" id="{A9D64FCC-84A3-E953-52C6-E43239B1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>
              <a:extLst>
                <a:ext uri="{FF2B5EF4-FFF2-40B4-BE49-F238E27FC236}">
                  <a16:creationId xmlns:a16="http://schemas.microsoft.com/office/drawing/2014/main" id="{B1A96877-FEBA-AC55-4FFB-68024B21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65" name="Freeform 112">
              <a:extLst>
                <a:ext uri="{FF2B5EF4-FFF2-40B4-BE49-F238E27FC236}">
                  <a16:creationId xmlns:a16="http://schemas.microsoft.com/office/drawing/2014/main" id="{FC9CBF62-BC84-900A-EA33-6E4C80CBB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113">
              <a:extLst>
                <a:ext uri="{FF2B5EF4-FFF2-40B4-BE49-F238E27FC236}">
                  <a16:creationId xmlns:a16="http://schemas.microsoft.com/office/drawing/2014/main" id="{9B96B449-9775-6884-25AC-4FF7AB0DA8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Freeform 114">
              <a:extLst>
                <a:ext uri="{FF2B5EF4-FFF2-40B4-BE49-F238E27FC236}">
                  <a16:creationId xmlns:a16="http://schemas.microsoft.com/office/drawing/2014/main" id="{99C807F4-388A-7672-551F-108E2C327B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Freeform 115">
              <a:extLst>
                <a:ext uri="{FF2B5EF4-FFF2-40B4-BE49-F238E27FC236}">
                  <a16:creationId xmlns:a16="http://schemas.microsoft.com/office/drawing/2014/main" id="{496F8048-D3BC-4F04-79D1-4B1BB3034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Freeform 116">
              <a:extLst>
                <a:ext uri="{FF2B5EF4-FFF2-40B4-BE49-F238E27FC236}">
                  <a16:creationId xmlns:a16="http://schemas.microsoft.com/office/drawing/2014/main" id="{98828B01-F12E-2238-1728-D2186A50F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Freeform 117">
              <a:extLst>
                <a:ext uri="{FF2B5EF4-FFF2-40B4-BE49-F238E27FC236}">
                  <a16:creationId xmlns:a16="http://schemas.microsoft.com/office/drawing/2014/main" id="{362981AC-EFFF-C398-E24F-2529B1824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" name="Freeform 118">
              <a:extLst>
                <a:ext uri="{FF2B5EF4-FFF2-40B4-BE49-F238E27FC236}">
                  <a16:creationId xmlns:a16="http://schemas.microsoft.com/office/drawing/2014/main" id="{11420239-CE81-E604-C993-4432AB053C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" name="Freeform 119">
              <a:extLst>
                <a:ext uri="{FF2B5EF4-FFF2-40B4-BE49-F238E27FC236}">
                  <a16:creationId xmlns:a16="http://schemas.microsoft.com/office/drawing/2014/main" id="{63662C25-2D9E-10AC-86EE-1B71AE9CBA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" name="Freeform 120">
              <a:extLst>
                <a:ext uri="{FF2B5EF4-FFF2-40B4-BE49-F238E27FC236}">
                  <a16:creationId xmlns:a16="http://schemas.microsoft.com/office/drawing/2014/main" id="{CBCAB2B5-3BFA-0936-8F3D-152FE96A2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" name="Freeform 121">
              <a:extLst>
                <a:ext uri="{FF2B5EF4-FFF2-40B4-BE49-F238E27FC236}">
                  <a16:creationId xmlns:a16="http://schemas.microsoft.com/office/drawing/2014/main" id="{0A1D5D06-1B20-093E-1B4E-DD71D86336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>
              <a:extLst>
                <a:ext uri="{FF2B5EF4-FFF2-40B4-BE49-F238E27FC236}">
                  <a16:creationId xmlns:a16="http://schemas.microsoft.com/office/drawing/2014/main" id="{8DA32E0B-50B8-C988-A65A-F6013AD3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>
              <a:extLst>
                <a:ext uri="{FF2B5EF4-FFF2-40B4-BE49-F238E27FC236}">
                  <a16:creationId xmlns:a16="http://schemas.microsoft.com/office/drawing/2014/main" id="{DB67FBD7-5899-BA5C-BF1D-A6A3B0CC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77" name="Freeform 124">
              <a:extLst>
                <a:ext uri="{FF2B5EF4-FFF2-40B4-BE49-F238E27FC236}">
                  <a16:creationId xmlns:a16="http://schemas.microsoft.com/office/drawing/2014/main" id="{96FC1467-8D24-3119-7186-FA03D1782B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Freeform 125">
              <a:extLst>
                <a:ext uri="{FF2B5EF4-FFF2-40B4-BE49-F238E27FC236}">
                  <a16:creationId xmlns:a16="http://schemas.microsoft.com/office/drawing/2014/main" id="{6D25832A-C152-70A3-0316-A16627497D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Freeform 126">
              <a:extLst>
                <a:ext uri="{FF2B5EF4-FFF2-40B4-BE49-F238E27FC236}">
                  <a16:creationId xmlns:a16="http://schemas.microsoft.com/office/drawing/2014/main" id="{79B2B0A5-8312-EE93-7E20-792EF4C064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127">
              <a:extLst>
                <a:ext uri="{FF2B5EF4-FFF2-40B4-BE49-F238E27FC236}">
                  <a16:creationId xmlns:a16="http://schemas.microsoft.com/office/drawing/2014/main" id="{9B1B8260-0974-0EEA-460E-639147324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Freeform 128">
              <a:extLst>
                <a:ext uri="{FF2B5EF4-FFF2-40B4-BE49-F238E27FC236}">
                  <a16:creationId xmlns:a16="http://schemas.microsoft.com/office/drawing/2014/main" id="{430AA94B-93C9-4EB4-3955-7210A41B3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129">
              <a:extLst>
                <a:ext uri="{FF2B5EF4-FFF2-40B4-BE49-F238E27FC236}">
                  <a16:creationId xmlns:a16="http://schemas.microsoft.com/office/drawing/2014/main" id="{48B522F5-0E2D-E6B6-F316-9FADB71C5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Freeform 130">
              <a:extLst>
                <a:ext uri="{FF2B5EF4-FFF2-40B4-BE49-F238E27FC236}">
                  <a16:creationId xmlns:a16="http://schemas.microsoft.com/office/drawing/2014/main" id="{2E87A676-B95B-FCAD-29C2-BEFD64FAC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131">
              <a:extLst>
                <a:ext uri="{FF2B5EF4-FFF2-40B4-BE49-F238E27FC236}">
                  <a16:creationId xmlns:a16="http://schemas.microsoft.com/office/drawing/2014/main" id="{2DDE8101-8EBB-2423-8835-73D979DF5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Freeform 132">
              <a:extLst>
                <a:ext uri="{FF2B5EF4-FFF2-40B4-BE49-F238E27FC236}">
                  <a16:creationId xmlns:a16="http://schemas.microsoft.com/office/drawing/2014/main" id="{CAA58596-836D-74A0-8B00-6CF06FF173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133">
              <a:extLst>
                <a:ext uri="{FF2B5EF4-FFF2-40B4-BE49-F238E27FC236}">
                  <a16:creationId xmlns:a16="http://schemas.microsoft.com/office/drawing/2014/main" id="{7F7E5390-1AF8-14E9-4865-A1308503D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>
              <a:extLst>
                <a:ext uri="{FF2B5EF4-FFF2-40B4-BE49-F238E27FC236}">
                  <a16:creationId xmlns:a16="http://schemas.microsoft.com/office/drawing/2014/main" id="{3451A5CD-7A2C-9358-F177-682EF634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>
              <a:extLst>
                <a:ext uri="{FF2B5EF4-FFF2-40B4-BE49-F238E27FC236}">
                  <a16:creationId xmlns:a16="http://schemas.microsoft.com/office/drawing/2014/main" id="{0397A88D-9A53-A30F-1DFC-3F0DEDAE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89" name="Freeform 136">
              <a:extLst>
                <a:ext uri="{FF2B5EF4-FFF2-40B4-BE49-F238E27FC236}">
                  <a16:creationId xmlns:a16="http://schemas.microsoft.com/office/drawing/2014/main" id="{0C88A479-3936-CA0B-C8B7-3ACDC6908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Freeform 137">
              <a:extLst>
                <a:ext uri="{FF2B5EF4-FFF2-40B4-BE49-F238E27FC236}">
                  <a16:creationId xmlns:a16="http://schemas.microsoft.com/office/drawing/2014/main" id="{8A52F1EB-5B0C-330C-11C4-781908691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138">
              <a:extLst>
                <a:ext uri="{FF2B5EF4-FFF2-40B4-BE49-F238E27FC236}">
                  <a16:creationId xmlns:a16="http://schemas.microsoft.com/office/drawing/2014/main" id="{3B2ADFC5-A85C-41BC-6BD3-A77016FC9A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Freeform 139">
              <a:extLst>
                <a:ext uri="{FF2B5EF4-FFF2-40B4-BE49-F238E27FC236}">
                  <a16:creationId xmlns:a16="http://schemas.microsoft.com/office/drawing/2014/main" id="{6F3EB9AF-1713-A178-A92B-CDF7F209B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140">
              <a:extLst>
                <a:ext uri="{FF2B5EF4-FFF2-40B4-BE49-F238E27FC236}">
                  <a16:creationId xmlns:a16="http://schemas.microsoft.com/office/drawing/2014/main" id="{8875C6B6-112E-EF9B-8671-DFEB10C0C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141">
              <a:extLst>
                <a:ext uri="{FF2B5EF4-FFF2-40B4-BE49-F238E27FC236}">
                  <a16:creationId xmlns:a16="http://schemas.microsoft.com/office/drawing/2014/main" id="{524D5B26-9B56-3B28-7F77-C8CE1CD276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Freeform 142">
              <a:extLst>
                <a:ext uri="{FF2B5EF4-FFF2-40B4-BE49-F238E27FC236}">
                  <a16:creationId xmlns:a16="http://schemas.microsoft.com/office/drawing/2014/main" id="{AC401821-10B7-9CC4-AF68-80EE83C1EC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143">
              <a:extLst>
                <a:ext uri="{FF2B5EF4-FFF2-40B4-BE49-F238E27FC236}">
                  <a16:creationId xmlns:a16="http://schemas.microsoft.com/office/drawing/2014/main" id="{946592A1-52D2-DC94-651B-A80D46E36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Freeform 144">
              <a:extLst>
                <a:ext uri="{FF2B5EF4-FFF2-40B4-BE49-F238E27FC236}">
                  <a16:creationId xmlns:a16="http://schemas.microsoft.com/office/drawing/2014/main" id="{18955434-F1F0-6846-DD46-A34B65B969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145">
              <a:extLst>
                <a:ext uri="{FF2B5EF4-FFF2-40B4-BE49-F238E27FC236}">
                  <a16:creationId xmlns:a16="http://schemas.microsoft.com/office/drawing/2014/main" id="{76AAC48D-CFBF-B817-9A5E-16810003E2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>
              <a:extLst>
                <a:ext uri="{FF2B5EF4-FFF2-40B4-BE49-F238E27FC236}">
                  <a16:creationId xmlns:a16="http://schemas.microsoft.com/office/drawing/2014/main" id="{882E5289-7194-3788-6972-68D5CEFB7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00" name="Freeform 147">
              <a:extLst>
                <a:ext uri="{FF2B5EF4-FFF2-40B4-BE49-F238E27FC236}">
                  <a16:creationId xmlns:a16="http://schemas.microsoft.com/office/drawing/2014/main" id="{17B5600D-ACDC-7247-996F-F5589A509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48">
            <a:extLst>
              <a:ext uri="{FF2B5EF4-FFF2-40B4-BE49-F238E27FC236}">
                <a16:creationId xmlns:a16="http://schemas.microsoft.com/office/drawing/2014/main" id="{3B5AA098-E9C5-2CC1-619B-FA1CEBE31F6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143" name="Freeform 149">
              <a:extLst>
                <a:ext uri="{FF2B5EF4-FFF2-40B4-BE49-F238E27FC236}">
                  <a16:creationId xmlns:a16="http://schemas.microsoft.com/office/drawing/2014/main" id="{A6CE8C69-66ED-C3E8-20EB-983293CEAE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50">
              <a:extLst>
                <a:ext uri="{FF2B5EF4-FFF2-40B4-BE49-F238E27FC236}">
                  <a16:creationId xmlns:a16="http://schemas.microsoft.com/office/drawing/2014/main" id="{A120BEF7-05A2-21BD-7D85-63B7C884D4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51">
              <a:extLst>
                <a:ext uri="{FF2B5EF4-FFF2-40B4-BE49-F238E27FC236}">
                  <a16:creationId xmlns:a16="http://schemas.microsoft.com/office/drawing/2014/main" id="{A922043B-5A35-74CF-0C2E-058634217B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52">
              <a:extLst>
                <a:ext uri="{FF2B5EF4-FFF2-40B4-BE49-F238E27FC236}">
                  <a16:creationId xmlns:a16="http://schemas.microsoft.com/office/drawing/2014/main" id="{0BE0C262-F6E5-953B-CD69-0B785884E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53">
              <a:extLst>
                <a:ext uri="{FF2B5EF4-FFF2-40B4-BE49-F238E27FC236}">
                  <a16:creationId xmlns:a16="http://schemas.microsoft.com/office/drawing/2014/main" id="{B538443D-F460-6AD3-9A05-A96974034A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54">
              <a:extLst>
                <a:ext uri="{FF2B5EF4-FFF2-40B4-BE49-F238E27FC236}">
                  <a16:creationId xmlns:a16="http://schemas.microsoft.com/office/drawing/2014/main" id="{88A6F796-E887-0DC0-23C7-289002FE5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155">
              <a:extLst>
                <a:ext uri="{FF2B5EF4-FFF2-40B4-BE49-F238E27FC236}">
                  <a16:creationId xmlns:a16="http://schemas.microsoft.com/office/drawing/2014/main" id="{B8A120EC-8C45-3B10-DB56-66DFDC157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156">
              <a:extLst>
                <a:ext uri="{FF2B5EF4-FFF2-40B4-BE49-F238E27FC236}">
                  <a16:creationId xmlns:a16="http://schemas.microsoft.com/office/drawing/2014/main" id="{66D838C9-F647-3E5F-34E9-2C50CE7431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157">
              <a:extLst>
                <a:ext uri="{FF2B5EF4-FFF2-40B4-BE49-F238E27FC236}">
                  <a16:creationId xmlns:a16="http://schemas.microsoft.com/office/drawing/2014/main" id="{98A5DEB4-AD07-B1FA-93C9-83F05C189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158">
              <a:extLst>
                <a:ext uri="{FF2B5EF4-FFF2-40B4-BE49-F238E27FC236}">
                  <a16:creationId xmlns:a16="http://schemas.microsoft.com/office/drawing/2014/main" id="{1FEE021A-023E-E244-4B1C-CC2E0D05E2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59">
              <a:extLst>
                <a:ext uri="{FF2B5EF4-FFF2-40B4-BE49-F238E27FC236}">
                  <a16:creationId xmlns:a16="http://schemas.microsoft.com/office/drawing/2014/main" id="{0BC15558-711D-825D-3595-5B657584AD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60">
              <a:extLst>
                <a:ext uri="{FF2B5EF4-FFF2-40B4-BE49-F238E27FC236}">
                  <a16:creationId xmlns:a16="http://schemas.microsoft.com/office/drawing/2014/main" id="{CDECD168-6F10-BA5C-8E61-19DD2980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161">
              <a:extLst>
                <a:ext uri="{FF2B5EF4-FFF2-40B4-BE49-F238E27FC236}">
                  <a16:creationId xmlns:a16="http://schemas.microsoft.com/office/drawing/2014/main" id="{4E528788-0B39-6493-0E81-696F11CFE2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62">
            <a:extLst>
              <a:ext uri="{FF2B5EF4-FFF2-40B4-BE49-F238E27FC236}">
                <a16:creationId xmlns:a16="http://schemas.microsoft.com/office/drawing/2014/main" id="{1C4C6383-E6C7-D9D8-1B91-8E942E62FFD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130" name="Freeform 163">
              <a:extLst>
                <a:ext uri="{FF2B5EF4-FFF2-40B4-BE49-F238E27FC236}">
                  <a16:creationId xmlns:a16="http://schemas.microsoft.com/office/drawing/2014/main" id="{2723A568-8189-A5DF-4603-4F00A71199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164">
              <a:extLst>
                <a:ext uri="{FF2B5EF4-FFF2-40B4-BE49-F238E27FC236}">
                  <a16:creationId xmlns:a16="http://schemas.microsoft.com/office/drawing/2014/main" id="{E451001F-4D74-2E53-C5EA-B18A75207E2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165">
              <a:extLst>
                <a:ext uri="{FF2B5EF4-FFF2-40B4-BE49-F238E27FC236}">
                  <a16:creationId xmlns:a16="http://schemas.microsoft.com/office/drawing/2014/main" id="{E8F6F8AC-04E5-7898-391C-FA5E139E6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66">
              <a:extLst>
                <a:ext uri="{FF2B5EF4-FFF2-40B4-BE49-F238E27FC236}">
                  <a16:creationId xmlns:a16="http://schemas.microsoft.com/office/drawing/2014/main" id="{386977BB-2DB0-3388-19E6-21F1C20FA6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67">
              <a:extLst>
                <a:ext uri="{FF2B5EF4-FFF2-40B4-BE49-F238E27FC236}">
                  <a16:creationId xmlns:a16="http://schemas.microsoft.com/office/drawing/2014/main" id="{D576BDFA-0124-98C1-30AC-E0573DD2C9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68">
              <a:extLst>
                <a:ext uri="{FF2B5EF4-FFF2-40B4-BE49-F238E27FC236}">
                  <a16:creationId xmlns:a16="http://schemas.microsoft.com/office/drawing/2014/main" id="{6DAF3D12-F045-DE66-DE94-FDD868E2D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69">
              <a:extLst>
                <a:ext uri="{FF2B5EF4-FFF2-40B4-BE49-F238E27FC236}">
                  <a16:creationId xmlns:a16="http://schemas.microsoft.com/office/drawing/2014/main" id="{DE315AFC-3F72-B190-7842-764678D78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70">
              <a:extLst>
                <a:ext uri="{FF2B5EF4-FFF2-40B4-BE49-F238E27FC236}">
                  <a16:creationId xmlns:a16="http://schemas.microsoft.com/office/drawing/2014/main" id="{F09C66A6-0372-CF74-4930-1E2AE9C04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71">
              <a:extLst>
                <a:ext uri="{FF2B5EF4-FFF2-40B4-BE49-F238E27FC236}">
                  <a16:creationId xmlns:a16="http://schemas.microsoft.com/office/drawing/2014/main" id="{D2CFB0E1-9AA3-117B-AEB4-DE33CC0250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72">
              <a:extLst>
                <a:ext uri="{FF2B5EF4-FFF2-40B4-BE49-F238E27FC236}">
                  <a16:creationId xmlns:a16="http://schemas.microsoft.com/office/drawing/2014/main" id="{099F8E5E-D010-CE01-925E-161DD5AD65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73">
              <a:extLst>
                <a:ext uri="{FF2B5EF4-FFF2-40B4-BE49-F238E27FC236}">
                  <a16:creationId xmlns:a16="http://schemas.microsoft.com/office/drawing/2014/main" id="{7A71A709-01DF-1D79-A884-D3B30ADE28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74">
              <a:extLst>
                <a:ext uri="{FF2B5EF4-FFF2-40B4-BE49-F238E27FC236}">
                  <a16:creationId xmlns:a16="http://schemas.microsoft.com/office/drawing/2014/main" id="{DE9C4237-DBBA-8024-8EBB-13996243DF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75">
              <a:extLst>
                <a:ext uri="{FF2B5EF4-FFF2-40B4-BE49-F238E27FC236}">
                  <a16:creationId xmlns:a16="http://schemas.microsoft.com/office/drawing/2014/main" id="{40046EBE-43BF-102C-D726-FF5D9714F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76">
            <a:extLst>
              <a:ext uri="{FF2B5EF4-FFF2-40B4-BE49-F238E27FC236}">
                <a16:creationId xmlns:a16="http://schemas.microsoft.com/office/drawing/2014/main" id="{DE411320-374C-F3F8-7109-C955CD8F83B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117" name="Freeform 177">
              <a:extLst>
                <a:ext uri="{FF2B5EF4-FFF2-40B4-BE49-F238E27FC236}">
                  <a16:creationId xmlns:a16="http://schemas.microsoft.com/office/drawing/2014/main" id="{A54B3D89-F8CC-C2EE-6DA2-AB60FFC13D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178">
              <a:extLst>
                <a:ext uri="{FF2B5EF4-FFF2-40B4-BE49-F238E27FC236}">
                  <a16:creationId xmlns:a16="http://schemas.microsoft.com/office/drawing/2014/main" id="{8DF6D2C8-993B-FB1B-129F-5EA8BBFF97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179">
              <a:extLst>
                <a:ext uri="{FF2B5EF4-FFF2-40B4-BE49-F238E27FC236}">
                  <a16:creationId xmlns:a16="http://schemas.microsoft.com/office/drawing/2014/main" id="{CFBE2C3E-5687-C2DB-C705-E75A15980A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180">
              <a:extLst>
                <a:ext uri="{FF2B5EF4-FFF2-40B4-BE49-F238E27FC236}">
                  <a16:creationId xmlns:a16="http://schemas.microsoft.com/office/drawing/2014/main" id="{E5D8ECD0-B1F4-C3BB-66BC-2988FC505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81">
              <a:extLst>
                <a:ext uri="{FF2B5EF4-FFF2-40B4-BE49-F238E27FC236}">
                  <a16:creationId xmlns:a16="http://schemas.microsoft.com/office/drawing/2014/main" id="{87B1D765-F90B-356E-D1C3-7D9499833F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182">
              <a:extLst>
                <a:ext uri="{FF2B5EF4-FFF2-40B4-BE49-F238E27FC236}">
                  <a16:creationId xmlns:a16="http://schemas.microsoft.com/office/drawing/2014/main" id="{945809F0-3E38-8017-AB2C-C6854E953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183">
              <a:extLst>
                <a:ext uri="{FF2B5EF4-FFF2-40B4-BE49-F238E27FC236}">
                  <a16:creationId xmlns:a16="http://schemas.microsoft.com/office/drawing/2014/main" id="{8B40FF28-4524-BB4D-56F4-4BC2A87A23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84">
              <a:extLst>
                <a:ext uri="{FF2B5EF4-FFF2-40B4-BE49-F238E27FC236}">
                  <a16:creationId xmlns:a16="http://schemas.microsoft.com/office/drawing/2014/main" id="{46453788-F18D-6DDE-28FA-987F1C06A6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185">
              <a:extLst>
                <a:ext uri="{FF2B5EF4-FFF2-40B4-BE49-F238E27FC236}">
                  <a16:creationId xmlns:a16="http://schemas.microsoft.com/office/drawing/2014/main" id="{2ABFA8BB-6D26-80A2-2E5C-588F3AA59C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186">
              <a:extLst>
                <a:ext uri="{FF2B5EF4-FFF2-40B4-BE49-F238E27FC236}">
                  <a16:creationId xmlns:a16="http://schemas.microsoft.com/office/drawing/2014/main" id="{DEB14958-5739-DD93-6E45-F4E6E9FDD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187">
              <a:extLst>
                <a:ext uri="{FF2B5EF4-FFF2-40B4-BE49-F238E27FC236}">
                  <a16:creationId xmlns:a16="http://schemas.microsoft.com/office/drawing/2014/main" id="{14755955-32B0-07AE-205E-2FCBC9248D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188">
              <a:extLst>
                <a:ext uri="{FF2B5EF4-FFF2-40B4-BE49-F238E27FC236}">
                  <a16:creationId xmlns:a16="http://schemas.microsoft.com/office/drawing/2014/main" id="{28C58CD1-4EEB-5EA7-7B1B-24FA846D2D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189">
              <a:extLst>
                <a:ext uri="{FF2B5EF4-FFF2-40B4-BE49-F238E27FC236}">
                  <a16:creationId xmlns:a16="http://schemas.microsoft.com/office/drawing/2014/main" id="{C6B0EFDB-C8F6-52C3-D242-EF98E500AA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90">
            <a:extLst>
              <a:ext uri="{FF2B5EF4-FFF2-40B4-BE49-F238E27FC236}">
                <a16:creationId xmlns:a16="http://schemas.microsoft.com/office/drawing/2014/main" id="{B3CD8E39-841C-0F6E-A3EF-ADCE2A33B96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104" name="Freeform 191">
              <a:extLst>
                <a:ext uri="{FF2B5EF4-FFF2-40B4-BE49-F238E27FC236}">
                  <a16:creationId xmlns:a16="http://schemas.microsoft.com/office/drawing/2014/main" id="{5758CAC1-F9EB-9923-B4BE-2C9AD37268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192">
              <a:extLst>
                <a:ext uri="{FF2B5EF4-FFF2-40B4-BE49-F238E27FC236}">
                  <a16:creationId xmlns:a16="http://schemas.microsoft.com/office/drawing/2014/main" id="{7DAAC62B-E9A2-6C26-3F84-71E242C3FF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193">
              <a:extLst>
                <a:ext uri="{FF2B5EF4-FFF2-40B4-BE49-F238E27FC236}">
                  <a16:creationId xmlns:a16="http://schemas.microsoft.com/office/drawing/2014/main" id="{AA828CA5-800C-5E03-B1E8-333A0446EC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194">
              <a:extLst>
                <a:ext uri="{FF2B5EF4-FFF2-40B4-BE49-F238E27FC236}">
                  <a16:creationId xmlns:a16="http://schemas.microsoft.com/office/drawing/2014/main" id="{75FD38AB-519E-CAB6-DB5A-659C950BB1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195">
              <a:extLst>
                <a:ext uri="{FF2B5EF4-FFF2-40B4-BE49-F238E27FC236}">
                  <a16:creationId xmlns:a16="http://schemas.microsoft.com/office/drawing/2014/main" id="{5E27F23B-8B71-ED3D-5C92-635589D28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196">
              <a:extLst>
                <a:ext uri="{FF2B5EF4-FFF2-40B4-BE49-F238E27FC236}">
                  <a16:creationId xmlns:a16="http://schemas.microsoft.com/office/drawing/2014/main" id="{AA9F6848-5573-8901-0292-697239F835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197">
              <a:extLst>
                <a:ext uri="{FF2B5EF4-FFF2-40B4-BE49-F238E27FC236}">
                  <a16:creationId xmlns:a16="http://schemas.microsoft.com/office/drawing/2014/main" id="{4A633686-EC58-8365-6218-F3C61F93D6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198">
              <a:extLst>
                <a:ext uri="{FF2B5EF4-FFF2-40B4-BE49-F238E27FC236}">
                  <a16:creationId xmlns:a16="http://schemas.microsoft.com/office/drawing/2014/main" id="{8C40A881-B19A-F5FB-6E41-130D824F0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199">
              <a:extLst>
                <a:ext uri="{FF2B5EF4-FFF2-40B4-BE49-F238E27FC236}">
                  <a16:creationId xmlns:a16="http://schemas.microsoft.com/office/drawing/2014/main" id="{F6099E1D-4562-6A71-BEAD-FC8B68833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200">
              <a:extLst>
                <a:ext uri="{FF2B5EF4-FFF2-40B4-BE49-F238E27FC236}">
                  <a16:creationId xmlns:a16="http://schemas.microsoft.com/office/drawing/2014/main" id="{95DBC75A-9D9F-FE85-251A-21731DB84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201">
              <a:extLst>
                <a:ext uri="{FF2B5EF4-FFF2-40B4-BE49-F238E27FC236}">
                  <a16:creationId xmlns:a16="http://schemas.microsoft.com/office/drawing/2014/main" id="{9F29DB94-1474-2FD7-2369-EDE44547B4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202">
              <a:extLst>
                <a:ext uri="{FF2B5EF4-FFF2-40B4-BE49-F238E27FC236}">
                  <a16:creationId xmlns:a16="http://schemas.microsoft.com/office/drawing/2014/main" id="{B255ACA9-320A-00B1-DECA-DBBF2C59B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203">
              <a:extLst>
                <a:ext uri="{FF2B5EF4-FFF2-40B4-BE49-F238E27FC236}">
                  <a16:creationId xmlns:a16="http://schemas.microsoft.com/office/drawing/2014/main" id="{9BBEFA8A-F6E3-08A7-88A9-B4C70F8EC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Group 204">
            <a:extLst>
              <a:ext uri="{FF2B5EF4-FFF2-40B4-BE49-F238E27FC236}">
                <a16:creationId xmlns:a16="http://schemas.microsoft.com/office/drawing/2014/main" id="{B0EBDE56-C4CC-854D-5A5F-043BD484FC7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091" name="Freeform 205">
              <a:extLst>
                <a:ext uri="{FF2B5EF4-FFF2-40B4-BE49-F238E27FC236}">
                  <a16:creationId xmlns:a16="http://schemas.microsoft.com/office/drawing/2014/main" id="{5E022A0A-AB50-DF78-3544-F8E8649AA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206">
              <a:extLst>
                <a:ext uri="{FF2B5EF4-FFF2-40B4-BE49-F238E27FC236}">
                  <a16:creationId xmlns:a16="http://schemas.microsoft.com/office/drawing/2014/main" id="{7588E27A-4398-8B11-F187-D0F2EB1D8A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207">
              <a:extLst>
                <a:ext uri="{FF2B5EF4-FFF2-40B4-BE49-F238E27FC236}">
                  <a16:creationId xmlns:a16="http://schemas.microsoft.com/office/drawing/2014/main" id="{E35F1E27-E54C-B635-BAA6-D57FC98BC4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208">
              <a:extLst>
                <a:ext uri="{FF2B5EF4-FFF2-40B4-BE49-F238E27FC236}">
                  <a16:creationId xmlns:a16="http://schemas.microsoft.com/office/drawing/2014/main" id="{C950D2ED-2C1A-487F-7E6B-EDF601FF6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209">
              <a:extLst>
                <a:ext uri="{FF2B5EF4-FFF2-40B4-BE49-F238E27FC236}">
                  <a16:creationId xmlns:a16="http://schemas.microsoft.com/office/drawing/2014/main" id="{8519F98A-13B4-6BAB-CA17-9DE78D5F3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210">
              <a:extLst>
                <a:ext uri="{FF2B5EF4-FFF2-40B4-BE49-F238E27FC236}">
                  <a16:creationId xmlns:a16="http://schemas.microsoft.com/office/drawing/2014/main" id="{8185FEE2-53DC-605B-EC5C-5DC3F47C1F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211">
              <a:extLst>
                <a:ext uri="{FF2B5EF4-FFF2-40B4-BE49-F238E27FC236}">
                  <a16:creationId xmlns:a16="http://schemas.microsoft.com/office/drawing/2014/main" id="{CA2F5F9E-22E8-4D3A-87DF-D2CE14B1CF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212">
              <a:extLst>
                <a:ext uri="{FF2B5EF4-FFF2-40B4-BE49-F238E27FC236}">
                  <a16:creationId xmlns:a16="http://schemas.microsoft.com/office/drawing/2014/main" id="{877F89BF-25DF-6458-26DB-22677CAAC9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213">
              <a:extLst>
                <a:ext uri="{FF2B5EF4-FFF2-40B4-BE49-F238E27FC236}">
                  <a16:creationId xmlns:a16="http://schemas.microsoft.com/office/drawing/2014/main" id="{372DA884-EE4C-2870-7FD6-15F22F8E13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214">
              <a:extLst>
                <a:ext uri="{FF2B5EF4-FFF2-40B4-BE49-F238E27FC236}">
                  <a16:creationId xmlns:a16="http://schemas.microsoft.com/office/drawing/2014/main" id="{C2B22C56-737D-48F2-BF48-CDC78804A6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215">
              <a:extLst>
                <a:ext uri="{FF2B5EF4-FFF2-40B4-BE49-F238E27FC236}">
                  <a16:creationId xmlns:a16="http://schemas.microsoft.com/office/drawing/2014/main" id="{07ADD29C-B502-F9F1-BCCE-CBC902C86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216">
              <a:extLst>
                <a:ext uri="{FF2B5EF4-FFF2-40B4-BE49-F238E27FC236}">
                  <a16:creationId xmlns:a16="http://schemas.microsoft.com/office/drawing/2014/main" id="{7C741C16-E0B8-7114-8AB2-5C0DC575B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217">
              <a:extLst>
                <a:ext uri="{FF2B5EF4-FFF2-40B4-BE49-F238E27FC236}">
                  <a16:creationId xmlns:a16="http://schemas.microsoft.com/office/drawing/2014/main" id="{2FA033B5-8A39-AEBE-44AF-C40369770D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6" name="Group 218">
            <a:extLst>
              <a:ext uri="{FF2B5EF4-FFF2-40B4-BE49-F238E27FC236}">
                <a16:creationId xmlns:a16="http://schemas.microsoft.com/office/drawing/2014/main" id="{53DC535C-4546-4BD3-7387-685FACB2F9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078" name="Freeform 219">
              <a:extLst>
                <a:ext uri="{FF2B5EF4-FFF2-40B4-BE49-F238E27FC236}">
                  <a16:creationId xmlns:a16="http://schemas.microsoft.com/office/drawing/2014/main" id="{196AFC58-D160-9E7D-AC7C-66A5E3CE53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20">
              <a:extLst>
                <a:ext uri="{FF2B5EF4-FFF2-40B4-BE49-F238E27FC236}">
                  <a16:creationId xmlns:a16="http://schemas.microsoft.com/office/drawing/2014/main" id="{A86917AF-9D10-8D93-D925-0F66A79A172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21">
              <a:extLst>
                <a:ext uri="{FF2B5EF4-FFF2-40B4-BE49-F238E27FC236}">
                  <a16:creationId xmlns:a16="http://schemas.microsoft.com/office/drawing/2014/main" id="{D833E8BA-FF02-EC3B-484D-C5AAB791E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22">
              <a:extLst>
                <a:ext uri="{FF2B5EF4-FFF2-40B4-BE49-F238E27FC236}">
                  <a16:creationId xmlns:a16="http://schemas.microsoft.com/office/drawing/2014/main" id="{DA6F04A2-0758-7F82-CEEA-4AF96B8E44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23">
              <a:extLst>
                <a:ext uri="{FF2B5EF4-FFF2-40B4-BE49-F238E27FC236}">
                  <a16:creationId xmlns:a16="http://schemas.microsoft.com/office/drawing/2014/main" id="{3146DA5C-441C-2FA2-CB7D-E1E8F9BB69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4">
              <a:extLst>
                <a:ext uri="{FF2B5EF4-FFF2-40B4-BE49-F238E27FC236}">
                  <a16:creationId xmlns:a16="http://schemas.microsoft.com/office/drawing/2014/main" id="{DE14B57E-DB9A-90B9-6EDC-FC20B2071D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25">
              <a:extLst>
                <a:ext uri="{FF2B5EF4-FFF2-40B4-BE49-F238E27FC236}">
                  <a16:creationId xmlns:a16="http://schemas.microsoft.com/office/drawing/2014/main" id="{28F73ACA-B112-854E-F259-230D1FCD8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26">
              <a:extLst>
                <a:ext uri="{FF2B5EF4-FFF2-40B4-BE49-F238E27FC236}">
                  <a16:creationId xmlns:a16="http://schemas.microsoft.com/office/drawing/2014/main" id="{EF4668A7-64AA-9257-BEE2-3B743CC9B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27">
              <a:extLst>
                <a:ext uri="{FF2B5EF4-FFF2-40B4-BE49-F238E27FC236}">
                  <a16:creationId xmlns:a16="http://schemas.microsoft.com/office/drawing/2014/main" id="{06C4DC39-C8A6-C3CB-1183-9A557A4AA7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28">
              <a:extLst>
                <a:ext uri="{FF2B5EF4-FFF2-40B4-BE49-F238E27FC236}">
                  <a16:creationId xmlns:a16="http://schemas.microsoft.com/office/drawing/2014/main" id="{EF98AD83-5031-57EA-DBE4-996E15883B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29">
              <a:extLst>
                <a:ext uri="{FF2B5EF4-FFF2-40B4-BE49-F238E27FC236}">
                  <a16:creationId xmlns:a16="http://schemas.microsoft.com/office/drawing/2014/main" id="{5EB0DB62-1749-C057-49C9-E5C6B46539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30">
              <a:extLst>
                <a:ext uri="{FF2B5EF4-FFF2-40B4-BE49-F238E27FC236}">
                  <a16:creationId xmlns:a16="http://schemas.microsoft.com/office/drawing/2014/main" id="{4786036C-8596-D66C-9A7E-3D06CAF567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31">
              <a:extLst>
                <a:ext uri="{FF2B5EF4-FFF2-40B4-BE49-F238E27FC236}">
                  <a16:creationId xmlns:a16="http://schemas.microsoft.com/office/drawing/2014/main" id="{CE4EB543-1951-FCAF-B95B-71345960B5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232">
            <a:extLst>
              <a:ext uri="{FF2B5EF4-FFF2-40B4-BE49-F238E27FC236}">
                <a16:creationId xmlns:a16="http://schemas.microsoft.com/office/drawing/2014/main" id="{AD5D69AA-15E8-3ECE-1CB0-6300D79044D7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063" name="Freeform 233">
              <a:extLst>
                <a:ext uri="{FF2B5EF4-FFF2-40B4-BE49-F238E27FC236}">
                  <a16:creationId xmlns:a16="http://schemas.microsoft.com/office/drawing/2014/main" id="{F53A9E7C-B119-B9AF-A477-1C5FD96BBE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1716516975 w 546"/>
                <a:gd name="T1" fmla="*/ 308254418 h 497"/>
                <a:gd name="T2" fmla="*/ 818525404 w 546"/>
                <a:gd name="T3" fmla="*/ 2147483647 h 497"/>
                <a:gd name="T4" fmla="*/ 1868237337 w 546"/>
                <a:gd name="T5" fmla="*/ 2147483647 h 497"/>
                <a:gd name="T6" fmla="*/ 2147483647 w 546"/>
                <a:gd name="T7" fmla="*/ 2147483647 h 497"/>
                <a:gd name="T8" fmla="*/ 2147483647 w 546"/>
                <a:gd name="T9" fmla="*/ 2147483647 h 497"/>
                <a:gd name="T10" fmla="*/ 2147483647 w 546"/>
                <a:gd name="T11" fmla="*/ 2147483647 h 497"/>
                <a:gd name="T12" fmla="*/ 2147483647 w 546"/>
                <a:gd name="T13" fmla="*/ 2147483647 h 497"/>
                <a:gd name="T14" fmla="*/ 2147483647 w 546"/>
                <a:gd name="T15" fmla="*/ 2147483647 h 497"/>
                <a:gd name="T16" fmla="*/ 2147483647 w 546"/>
                <a:gd name="T17" fmla="*/ 1176278795 h 497"/>
                <a:gd name="T18" fmla="*/ 2147483647 w 546"/>
                <a:gd name="T19" fmla="*/ 2142056016 h 497"/>
                <a:gd name="T20" fmla="*/ 2147483647 w 546"/>
                <a:gd name="T21" fmla="*/ 816740090 h 497"/>
                <a:gd name="T22" fmla="*/ 2147483647 w 546"/>
                <a:gd name="T23" fmla="*/ 147804283 h 497"/>
                <a:gd name="T24" fmla="*/ 1716516975 w 546"/>
                <a:gd name="T25" fmla="*/ 308254418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" name="Group 234">
              <a:extLst>
                <a:ext uri="{FF2B5EF4-FFF2-40B4-BE49-F238E27FC236}">
                  <a16:creationId xmlns:a16="http://schemas.microsoft.com/office/drawing/2014/main" id="{51D01DAD-E619-7EEE-D288-B7BBB24C854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065" name="Freeform 235">
                <a:extLst>
                  <a:ext uri="{FF2B5EF4-FFF2-40B4-BE49-F238E27FC236}">
                    <a16:creationId xmlns:a16="http://schemas.microsoft.com/office/drawing/2014/main" id="{3DF3EBFF-0B3B-D03E-6518-069BD992F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147483647 w 97"/>
                  <a:gd name="T1" fmla="*/ 2147483647 h 37"/>
                  <a:gd name="T2" fmla="*/ 2147483647 w 97"/>
                  <a:gd name="T3" fmla="*/ 2147483647 h 37"/>
                  <a:gd name="T4" fmla="*/ 2147483647 w 97"/>
                  <a:gd name="T5" fmla="*/ 2147483647 h 37"/>
                  <a:gd name="T6" fmla="*/ 2147483647 w 97"/>
                  <a:gd name="T7" fmla="*/ 0 h 37"/>
                  <a:gd name="T8" fmla="*/ 2147483647 w 97"/>
                  <a:gd name="T9" fmla="*/ 0 h 37"/>
                  <a:gd name="T10" fmla="*/ 2147483647 w 97"/>
                  <a:gd name="T11" fmla="*/ 2147483647 h 37"/>
                  <a:gd name="T12" fmla="*/ 2147483647 w 97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236">
                <a:extLst>
                  <a:ext uri="{FF2B5EF4-FFF2-40B4-BE49-F238E27FC236}">
                    <a16:creationId xmlns:a16="http://schemas.microsoft.com/office/drawing/2014/main" id="{228EAB64-ADF3-E399-24D3-8467852EFF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147483647 w 585"/>
                  <a:gd name="T1" fmla="*/ 2147483647 h 534"/>
                  <a:gd name="T2" fmla="*/ 2147483647 w 585"/>
                  <a:gd name="T3" fmla="*/ 0 h 534"/>
                  <a:gd name="T4" fmla="*/ 2147483647 w 585"/>
                  <a:gd name="T5" fmla="*/ 2147483647 h 534"/>
                  <a:gd name="T6" fmla="*/ 2147483647 w 585"/>
                  <a:gd name="T7" fmla="*/ 2147483647 h 534"/>
                  <a:gd name="T8" fmla="*/ 2147483647 w 585"/>
                  <a:gd name="T9" fmla="*/ 2147483647 h 534"/>
                  <a:gd name="T10" fmla="*/ 2147483647 w 585"/>
                  <a:gd name="T11" fmla="*/ 2147483647 h 534"/>
                  <a:gd name="T12" fmla="*/ 2147483647 w 585"/>
                  <a:gd name="T13" fmla="*/ 2147483647 h 534"/>
                  <a:gd name="T14" fmla="*/ 2147483647 w 585"/>
                  <a:gd name="T15" fmla="*/ 2147483647 h 534"/>
                  <a:gd name="T16" fmla="*/ 2147483647 w 585"/>
                  <a:gd name="T17" fmla="*/ 2147483647 h 534"/>
                  <a:gd name="T18" fmla="*/ 2147483647 w 585"/>
                  <a:gd name="T19" fmla="*/ 2147483647 h 534"/>
                  <a:gd name="T20" fmla="*/ 2147483647 w 585"/>
                  <a:gd name="T21" fmla="*/ 2147483647 h 534"/>
                  <a:gd name="T22" fmla="*/ 2147483647 w 585"/>
                  <a:gd name="T23" fmla="*/ 2147483647 h 534"/>
                  <a:gd name="T24" fmla="*/ 2147483647 w 585"/>
                  <a:gd name="T25" fmla="*/ 2147483647 h 534"/>
                  <a:gd name="T26" fmla="*/ 2147483647 w 585"/>
                  <a:gd name="T27" fmla="*/ 2147483647 h 534"/>
                  <a:gd name="T28" fmla="*/ 2147483647 w 585"/>
                  <a:gd name="T29" fmla="*/ 2147483647 h 534"/>
                  <a:gd name="T30" fmla="*/ 2147483647 w 585"/>
                  <a:gd name="T31" fmla="*/ 2147483647 h 534"/>
                  <a:gd name="T32" fmla="*/ 2147483647 w 585"/>
                  <a:gd name="T33" fmla="*/ 2147483647 h 534"/>
                  <a:gd name="T34" fmla="*/ 2147483647 w 585"/>
                  <a:gd name="T35" fmla="*/ 2147483647 h 534"/>
                  <a:gd name="T36" fmla="*/ 2147483647 w 585"/>
                  <a:gd name="T37" fmla="*/ 2147483647 h 534"/>
                  <a:gd name="T38" fmla="*/ 2147483647 w 585"/>
                  <a:gd name="T39" fmla="*/ 2147483647 h 534"/>
                  <a:gd name="T40" fmla="*/ 2147483647 w 585"/>
                  <a:gd name="T41" fmla="*/ 2147483647 h 534"/>
                  <a:gd name="T42" fmla="*/ 2147483647 w 585"/>
                  <a:gd name="T43" fmla="*/ 2147483647 h 534"/>
                  <a:gd name="T44" fmla="*/ 2147483647 w 585"/>
                  <a:gd name="T45" fmla="*/ 2147483647 h 534"/>
                  <a:gd name="T46" fmla="*/ 2147483647 w 585"/>
                  <a:gd name="T47" fmla="*/ 2147483647 h 534"/>
                  <a:gd name="T48" fmla="*/ 2147483647 w 585"/>
                  <a:gd name="T49" fmla="*/ 2147483647 h 534"/>
                  <a:gd name="T50" fmla="*/ 2147483647 w 585"/>
                  <a:gd name="T51" fmla="*/ 2147483647 h 534"/>
                  <a:gd name="T52" fmla="*/ 2147483647 w 585"/>
                  <a:gd name="T53" fmla="*/ 2147483647 h 534"/>
                  <a:gd name="T54" fmla="*/ 2147483647 w 585"/>
                  <a:gd name="T55" fmla="*/ 2147483647 h 534"/>
                  <a:gd name="T56" fmla="*/ 2147483647 w 585"/>
                  <a:gd name="T57" fmla="*/ 2147483647 h 534"/>
                  <a:gd name="T58" fmla="*/ 2147483647 w 585"/>
                  <a:gd name="T59" fmla="*/ 2147483647 h 534"/>
                  <a:gd name="T60" fmla="*/ 2147483647 w 585"/>
                  <a:gd name="T61" fmla="*/ 2147483647 h 534"/>
                  <a:gd name="T62" fmla="*/ 2147483647 w 585"/>
                  <a:gd name="T63" fmla="*/ 2147483647 h 534"/>
                  <a:gd name="T64" fmla="*/ 2147483647 w 585"/>
                  <a:gd name="T65" fmla="*/ 2147483647 h 534"/>
                  <a:gd name="T66" fmla="*/ 2147483647 w 585"/>
                  <a:gd name="T67" fmla="*/ 2147483647 h 534"/>
                  <a:gd name="T68" fmla="*/ 2147483647 w 585"/>
                  <a:gd name="T69" fmla="*/ 2147483647 h 534"/>
                  <a:gd name="T70" fmla="*/ 2147483647 w 585"/>
                  <a:gd name="T71" fmla="*/ 2147483647 h 534"/>
                  <a:gd name="T72" fmla="*/ 2147483647 w 585"/>
                  <a:gd name="T73" fmla="*/ 2147483647 h 534"/>
                  <a:gd name="T74" fmla="*/ 2147483647 w 585"/>
                  <a:gd name="T75" fmla="*/ 2147483647 h 534"/>
                  <a:gd name="T76" fmla="*/ 2147483647 w 585"/>
                  <a:gd name="T77" fmla="*/ 2147483647 h 534"/>
                  <a:gd name="T78" fmla="*/ 2147483647 w 585"/>
                  <a:gd name="T79" fmla="*/ 2147483647 h 534"/>
                  <a:gd name="T80" fmla="*/ 2147483647 w 585"/>
                  <a:gd name="T81" fmla="*/ 2147483647 h 534"/>
                  <a:gd name="T82" fmla="*/ 2147483647 w 585"/>
                  <a:gd name="T83" fmla="*/ 2147483647 h 534"/>
                  <a:gd name="T84" fmla="*/ 2147483647 w 585"/>
                  <a:gd name="T85" fmla="*/ 2147483647 h 534"/>
                  <a:gd name="T86" fmla="*/ 2147483647 w 585"/>
                  <a:gd name="T87" fmla="*/ 2147483647 h 534"/>
                  <a:gd name="T88" fmla="*/ 2147483647 w 585"/>
                  <a:gd name="T89" fmla="*/ 2147483647 h 534"/>
                  <a:gd name="T90" fmla="*/ 2147483647 w 585"/>
                  <a:gd name="T91" fmla="*/ 2147483647 h 534"/>
                  <a:gd name="T92" fmla="*/ 2147483647 w 585"/>
                  <a:gd name="T93" fmla="*/ 2147483647 h 534"/>
                  <a:gd name="T94" fmla="*/ 2147483647 w 585"/>
                  <a:gd name="T95" fmla="*/ 2147483647 h 534"/>
                  <a:gd name="T96" fmla="*/ 2147483647 w 585"/>
                  <a:gd name="T97" fmla="*/ 2147483647 h 534"/>
                  <a:gd name="T98" fmla="*/ 2147483647 w 585"/>
                  <a:gd name="T99" fmla="*/ 2147483647 h 534"/>
                  <a:gd name="T100" fmla="*/ 2147483647 w 585"/>
                  <a:gd name="T101" fmla="*/ 2147483647 h 534"/>
                  <a:gd name="T102" fmla="*/ 2147483647 w 585"/>
                  <a:gd name="T103" fmla="*/ 2147483647 h 534"/>
                  <a:gd name="T104" fmla="*/ 2147483647 w 585"/>
                  <a:gd name="T105" fmla="*/ 2147483647 h 534"/>
                  <a:gd name="T106" fmla="*/ 2147483647 w 585"/>
                  <a:gd name="T107" fmla="*/ 2147483647 h 534"/>
                  <a:gd name="T108" fmla="*/ 2147483647 w 585"/>
                  <a:gd name="T109" fmla="*/ 2147483647 h 534"/>
                  <a:gd name="T110" fmla="*/ 2147483647 w 585"/>
                  <a:gd name="T111" fmla="*/ 2147483647 h 534"/>
                  <a:gd name="T112" fmla="*/ 2147483647 w 585"/>
                  <a:gd name="T113" fmla="*/ 2147483647 h 534"/>
                  <a:gd name="T114" fmla="*/ 2147483647 w 585"/>
                  <a:gd name="T115" fmla="*/ 2147483647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37">
                <a:extLst>
                  <a:ext uri="{FF2B5EF4-FFF2-40B4-BE49-F238E27FC236}">
                    <a16:creationId xmlns:a16="http://schemas.microsoft.com/office/drawing/2014/main" id="{F9600DB0-C456-F5F5-6A61-C0869871B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147483647 w 47"/>
                  <a:gd name="T1" fmla="*/ 2147483647 h 56"/>
                  <a:gd name="T2" fmla="*/ 2147483647 w 47"/>
                  <a:gd name="T3" fmla="*/ 2147483647 h 56"/>
                  <a:gd name="T4" fmla="*/ 2147483647 w 47"/>
                  <a:gd name="T5" fmla="*/ 2147483647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38">
                <a:extLst>
                  <a:ext uri="{FF2B5EF4-FFF2-40B4-BE49-F238E27FC236}">
                    <a16:creationId xmlns:a16="http://schemas.microsoft.com/office/drawing/2014/main" id="{03587CD6-07DA-C04B-EE7E-80D5B0B0E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2147483647 w 41"/>
                  <a:gd name="T1" fmla="*/ 2147483647 h 75"/>
                  <a:gd name="T2" fmla="*/ 2147483647 w 41"/>
                  <a:gd name="T3" fmla="*/ 2147483647 h 75"/>
                  <a:gd name="T4" fmla="*/ 2147483647 w 41"/>
                  <a:gd name="T5" fmla="*/ 2147483647 h 75"/>
                  <a:gd name="T6" fmla="*/ 2147483647 w 41"/>
                  <a:gd name="T7" fmla="*/ 2147483647 h 75"/>
                  <a:gd name="T8" fmla="*/ 2147483647 w 41"/>
                  <a:gd name="T9" fmla="*/ 214748364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39">
                <a:extLst>
                  <a:ext uri="{FF2B5EF4-FFF2-40B4-BE49-F238E27FC236}">
                    <a16:creationId xmlns:a16="http://schemas.microsoft.com/office/drawing/2014/main" id="{74860A49-7EF0-F0BE-819F-529C39E6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2147483647 w 135"/>
                  <a:gd name="T1" fmla="*/ 2147483647 h 63"/>
                  <a:gd name="T2" fmla="*/ 2147483647 w 135"/>
                  <a:gd name="T3" fmla="*/ 2147483647 h 63"/>
                  <a:gd name="T4" fmla="*/ 2147483647 w 135"/>
                  <a:gd name="T5" fmla="*/ 2147483647 h 63"/>
                  <a:gd name="T6" fmla="*/ 2147483647 w 135"/>
                  <a:gd name="T7" fmla="*/ 2147483647 h 63"/>
                  <a:gd name="T8" fmla="*/ 2147483647 w 135"/>
                  <a:gd name="T9" fmla="*/ 2147483647 h 63"/>
                  <a:gd name="T10" fmla="*/ 2147483647 w 135"/>
                  <a:gd name="T11" fmla="*/ 2147483647 h 63"/>
                  <a:gd name="T12" fmla="*/ 2147483647 w 135"/>
                  <a:gd name="T13" fmla="*/ 2147483647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40">
                <a:extLst>
                  <a:ext uri="{FF2B5EF4-FFF2-40B4-BE49-F238E27FC236}">
                    <a16:creationId xmlns:a16="http://schemas.microsoft.com/office/drawing/2014/main" id="{7EEA71BC-364F-A0B8-49FC-1DAA5DD95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147483647 w 97"/>
                  <a:gd name="T1" fmla="*/ 2147483647 h 102"/>
                  <a:gd name="T2" fmla="*/ 2147483647 w 97"/>
                  <a:gd name="T3" fmla="*/ 2147483647 h 102"/>
                  <a:gd name="T4" fmla="*/ 2147483647 w 97"/>
                  <a:gd name="T5" fmla="*/ 2147483647 h 102"/>
                  <a:gd name="T6" fmla="*/ 2147483647 w 97"/>
                  <a:gd name="T7" fmla="*/ 2147483647 h 102"/>
                  <a:gd name="T8" fmla="*/ 2147483647 w 97"/>
                  <a:gd name="T9" fmla="*/ 214748364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41">
                <a:extLst>
                  <a:ext uri="{FF2B5EF4-FFF2-40B4-BE49-F238E27FC236}">
                    <a16:creationId xmlns:a16="http://schemas.microsoft.com/office/drawing/2014/main" id="{93CE0419-42D5-F35E-2AF9-D1D79D8C7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2147483647 w 99"/>
                  <a:gd name="T1" fmla="*/ 0 h 19"/>
                  <a:gd name="T2" fmla="*/ 2147483647 w 99"/>
                  <a:gd name="T3" fmla="*/ 2147483647 h 19"/>
                  <a:gd name="T4" fmla="*/ 21474836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2">
                <a:extLst>
                  <a:ext uri="{FF2B5EF4-FFF2-40B4-BE49-F238E27FC236}">
                    <a16:creationId xmlns:a16="http://schemas.microsoft.com/office/drawing/2014/main" id="{02A74729-005B-4E9C-C06F-C9A74CFE5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2147483647 w 76"/>
                  <a:gd name="T1" fmla="*/ 2147483647 h 47"/>
                  <a:gd name="T2" fmla="*/ 2147483647 w 76"/>
                  <a:gd name="T3" fmla="*/ 2147483647 h 47"/>
                  <a:gd name="T4" fmla="*/ 2147483647 w 76"/>
                  <a:gd name="T5" fmla="*/ 2147483647 h 47"/>
                  <a:gd name="T6" fmla="*/ 2147483647 w 76"/>
                  <a:gd name="T7" fmla="*/ 2147483647 h 47"/>
                  <a:gd name="T8" fmla="*/ 2147483647 w 76"/>
                  <a:gd name="T9" fmla="*/ 21474836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243">
                <a:extLst>
                  <a:ext uri="{FF2B5EF4-FFF2-40B4-BE49-F238E27FC236}">
                    <a16:creationId xmlns:a16="http://schemas.microsoft.com/office/drawing/2014/main" id="{F1801FFF-5D43-0C62-D62F-ED0865707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147483647 w 82"/>
                  <a:gd name="T1" fmla="*/ 2147483647 h 37"/>
                  <a:gd name="T2" fmla="*/ 2147483647 w 82"/>
                  <a:gd name="T3" fmla="*/ 2147483647 h 37"/>
                  <a:gd name="T4" fmla="*/ 2147483647 w 82"/>
                  <a:gd name="T5" fmla="*/ 2147483647 h 37"/>
                  <a:gd name="T6" fmla="*/ 2147483647 w 82"/>
                  <a:gd name="T7" fmla="*/ 2147483647 h 37"/>
                  <a:gd name="T8" fmla="*/ 2147483647 w 82"/>
                  <a:gd name="T9" fmla="*/ 2147483647 h 37"/>
                  <a:gd name="T10" fmla="*/ 2147483647 w 82"/>
                  <a:gd name="T11" fmla="*/ 0 h 37"/>
                  <a:gd name="T12" fmla="*/ 2147483647 w 82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44">
                <a:extLst>
                  <a:ext uri="{FF2B5EF4-FFF2-40B4-BE49-F238E27FC236}">
                    <a16:creationId xmlns:a16="http://schemas.microsoft.com/office/drawing/2014/main" id="{ED3B1667-020E-29C4-AA93-735A0F11D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2147483647 w 138"/>
                  <a:gd name="T1" fmla="*/ 2147483647 h 33"/>
                  <a:gd name="T2" fmla="*/ 2147483647 w 138"/>
                  <a:gd name="T3" fmla="*/ 2147483647 h 33"/>
                  <a:gd name="T4" fmla="*/ 2147483647 w 138"/>
                  <a:gd name="T5" fmla="*/ 2147483647 h 33"/>
                  <a:gd name="T6" fmla="*/ 2147483647 w 138"/>
                  <a:gd name="T7" fmla="*/ 2147483647 h 33"/>
                  <a:gd name="T8" fmla="*/ 2147483647 w 138"/>
                  <a:gd name="T9" fmla="*/ 2147483647 h 33"/>
                  <a:gd name="T10" fmla="*/ 2147483647 w 138"/>
                  <a:gd name="T11" fmla="*/ 2147483647 h 33"/>
                  <a:gd name="T12" fmla="*/ 2147483647 w 138"/>
                  <a:gd name="T13" fmla="*/ 214748364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45">
                <a:extLst>
                  <a:ext uri="{FF2B5EF4-FFF2-40B4-BE49-F238E27FC236}">
                    <a16:creationId xmlns:a16="http://schemas.microsoft.com/office/drawing/2014/main" id="{503B347E-2CAC-0367-0F48-754B3AD43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2147483647 w 112"/>
                  <a:gd name="T1" fmla="*/ 2147483647 h 29"/>
                  <a:gd name="T2" fmla="*/ 2147483647 w 112"/>
                  <a:gd name="T3" fmla="*/ 2147483647 h 29"/>
                  <a:gd name="T4" fmla="*/ 2147483647 w 112"/>
                  <a:gd name="T5" fmla="*/ 2147483647 h 29"/>
                  <a:gd name="T6" fmla="*/ 2147483647 w 112"/>
                  <a:gd name="T7" fmla="*/ 2147483647 h 29"/>
                  <a:gd name="T8" fmla="*/ 2147483647 w 112"/>
                  <a:gd name="T9" fmla="*/ 2147483647 h 29"/>
                  <a:gd name="T10" fmla="*/ 2147483647 w 112"/>
                  <a:gd name="T11" fmla="*/ 2147483647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246">
                <a:extLst>
                  <a:ext uri="{FF2B5EF4-FFF2-40B4-BE49-F238E27FC236}">
                    <a16:creationId xmlns:a16="http://schemas.microsoft.com/office/drawing/2014/main" id="{7B446C0B-EDD1-A660-6C72-5FE2435E0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2147483647 w 115"/>
                  <a:gd name="T1" fmla="*/ 2147483647 h 95"/>
                  <a:gd name="T2" fmla="*/ 2147483647 w 115"/>
                  <a:gd name="T3" fmla="*/ 2147483647 h 95"/>
                  <a:gd name="T4" fmla="*/ 2147483647 w 115"/>
                  <a:gd name="T5" fmla="*/ 2147483647 h 95"/>
                  <a:gd name="T6" fmla="*/ 2147483647 w 115"/>
                  <a:gd name="T7" fmla="*/ 2147483647 h 95"/>
                  <a:gd name="T8" fmla="*/ 2147483647 w 115"/>
                  <a:gd name="T9" fmla="*/ 2147483647 h 95"/>
                  <a:gd name="T10" fmla="*/ 2147483647 w 115"/>
                  <a:gd name="T11" fmla="*/ 2147483647 h 95"/>
                  <a:gd name="T12" fmla="*/ 2147483647 w 115"/>
                  <a:gd name="T13" fmla="*/ 2147483647 h 95"/>
                  <a:gd name="T14" fmla="*/ 2147483647 w 115"/>
                  <a:gd name="T15" fmla="*/ 2147483647 h 95"/>
                  <a:gd name="T16" fmla="*/ 2147483647 w 115"/>
                  <a:gd name="T17" fmla="*/ 2147483647 h 95"/>
                  <a:gd name="T18" fmla="*/ 2147483647 w 115"/>
                  <a:gd name="T19" fmla="*/ 214748364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247">
                <a:extLst>
                  <a:ext uri="{FF2B5EF4-FFF2-40B4-BE49-F238E27FC236}">
                    <a16:creationId xmlns:a16="http://schemas.microsoft.com/office/drawing/2014/main" id="{027245BD-29C9-9BE9-DEDD-E76100631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147483647 w 65"/>
                  <a:gd name="T1" fmla="*/ 2147483647 h 169"/>
                  <a:gd name="T2" fmla="*/ 2147483647 w 65"/>
                  <a:gd name="T3" fmla="*/ 2147483647 h 169"/>
                  <a:gd name="T4" fmla="*/ 2147483647 w 65"/>
                  <a:gd name="T5" fmla="*/ 2147483647 h 169"/>
                  <a:gd name="T6" fmla="*/ 2147483647 w 65"/>
                  <a:gd name="T7" fmla="*/ 2147483647 h 169"/>
                  <a:gd name="T8" fmla="*/ 2147483647 w 65"/>
                  <a:gd name="T9" fmla="*/ 2147483647 h 169"/>
                  <a:gd name="T10" fmla="*/ 0 w 65"/>
                  <a:gd name="T11" fmla="*/ 2147483647 h 169"/>
                  <a:gd name="T12" fmla="*/ 2147483647 w 65"/>
                  <a:gd name="T13" fmla="*/ 2147483647 h 169"/>
                  <a:gd name="T14" fmla="*/ 2147483647 w 65"/>
                  <a:gd name="T15" fmla="*/ 2147483647 h 169"/>
                  <a:gd name="T16" fmla="*/ 2147483647 w 65"/>
                  <a:gd name="T17" fmla="*/ 2147483647 h 169"/>
                  <a:gd name="T18" fmla="*/ 2147483647 w 65"/>
                  <a:gd name="T19" fmla="*/ 0 h 169"/>
                  <a:gd name="T20" fmla="*/ 2147483647 w 65"/>
                  <a:gd name="T21" fmla="*/ 2147483647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8" name="Rectangle 248">
            <a:extLst>
              <a:ext uri="{FF2B5EF4-FFF2-40B4-BE49-F238E27FC236}">
                <a16:creationId xmlns:a16="http://schemas.microsoft.com/office/drawing/2014/main" id="{5F0EC4C3-4A84-C398-DAFF-C3EC042CDD9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9" name="Rectangle 249">
            <a:extLst>
              <a:ext uri="{FF2B5EF4-FFF2-40B4-BE49-F238E27FC236}">
                <a16:creationId xmlns:a16="http://schemas.microsoft.com/office/drawing/2014/main" id="{4C9FFB3C-5CB7-1326-4A34-05D5229A377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274" name="Rectangle 250">
            <a:extLst>
              <a:ext uri="{FF2B5EF4-FFF2-40B4-BE49-F238E27FC236}">
                <a16:creationId xmlns:a16="http://schemas.microsoft.com/office/drawing/2014/main" id="{EAB2D6CC-F4FB-D041-E958-75AC98F0E3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275" name="Rectangle 251">
            <a:extLst>
              <a:ext uri="{FF2B5EF4-FFF2-40B4-BE49-F238E27FC236}">
                <a16:creationId xmlns:a16="http://schemas.microsoft.com/office/drawing/2014/main" id="{18A7A871-C6C3-7857-9EFE-CBBEEC8F20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276" name="Rectangle 252">
            <a:extLst>
              <a:ext uri="{FF2B5EF4-FFF2-40B4-BE49-F238E27FC236}">
                <a16:creationId xmlns:a16="http://schemas.microsoft.com/office/drawing/2014/main" id="{586F3996-DDBC-7D13-1A8F-6EA6B8428C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E1C51797-ACA4-4890-AEBB-33B605C13E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458C74EB-4C36-DD04-3413-8CDE3FF0FC47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1132" name="Rectangle 3">
              <a:extLst>
                <a:ext uri="{FF2B5EF4-FFF2-40B4-BE49-F238E27FC236}">
                  <a16:creationId xmlns:a16="http://schemas.microsoft.com/office/drawing/2014/main" id="{860580C7-E390-7C34-2E74-84BD9FE3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81" name="Freeform 4">
              <a:extLst>
                <a:ext uri="{FF2B5EF4-FFF2-40B4-BE49-F238E27FC236}">
                  <a16:creationId xmlns:a16="http://schemas.microsoft.com/office/drawing/2014/main" id="{A0D5A520-0B2D-7C97-509E-B6EDF18B55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Freeform 5">
              <a:extLst>
                <a:ext uri="{FF2B5EF4-FFF2-40B4-BE49-F238E27FC236}">
                  <a16:creationId xmlns:a16="http://schemas.microsoft.com/office/drawing/2014/main" id="{19E6796D-0EBE-7A29-203D-B386F7F69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" name="Freeform 6">
              <a:extLst>
                <a:ext uri="{FF2B5EF4-FFF2-40B4-BE49-F238E27FC236}">
                  <a16:creationId xmlns:a16="http://schemas.microsoft.com/office/drawing/2014/main" id="{6727519E-3FC4-EDC1-DF7A-E6BE4EB8D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" name="Freeform 7">
              <a:extLst>
                <a:ext uri="{FF2B5EF4-FFF2-40B4-BE49-F238E27FC236}">
                  <a16:creationId xmlns:a16="http://schemas.microsoft.com/office/drawing/2014/main" id="{D157B2EC-34A9-9BAC-3289-E5D9CABE9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5" name="Freeform 8">
              <a:extLst>
                <a:ext uri="{FF2B5EF4-FFF2-40B4-BE49-F238E27FC236}">
                  <a16:creationId xmlns:a16="http://schemas.microsoft.com/office/drawing/2014/main" id="{24D637FF-E5F7-2727-FFFD-AC91513E6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6" name="Freeform 9">
              <a:extLst>
                <a:ext uri="{FF2B5EF4-FFF2-40B4-BE49-F238E27FC236}">
                  <a16:creationId xmlns:a16="http://schemas.microsoft.com/office/drawing/2014/main" id="{8488CBD6-6929-7239-FA38-0C5C33ABC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" name="Freeform 10">
              <a:extLst>
                <a:ext uri="{FF2B5EF4-FFF2-40B4-BE49-F238E27FC236}">
                  <a16:creationId xmlns:a16="http://schemas.microsoft.com/office/drawing/2014/main" id="{F994877C-D9BA-50F8-FF2F-1988CCF1C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" name="Freeform 11">
              <a:extLst>
                <a:ext uri="{FF2B5EF4-FFF2-40B4-BE49-F238E27FC236}">
                  <a16:creationId xmlns:a16="http://schemas.microsoft.com/office/drawing/2014/main" id="{1D035597-0812-598C-200B-CABCE0F455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" name="Freeform 12">
              <a:extLst>
                <a:ext uri="{FF2B5EF4-FFF2-40B4-BE49-F238E27FC236}">
                  <a16:creationId xmlns:a16="http://schemas.microsoft.com/office/drawing/2014/main" id="{08E97E61-2342-C5A1-7B0E-F5E652FB21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" name="Freeform 13">
              <a:extLst>
                <a:ext uri="{FF2B5EF4-FFF2-40B4-BE49-F238E27FC236}">
                  <a16:creationId xmlns:a16="http://schemas.microsoft.com/office/drawing/2014/main" id="{84CB3CAA-B3EE-F413-59B1-19C3F98129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>
              <a:extLst>
                <a:ext uri="{FF2B5EF4-FFF2-40B4-BE49-F238E27FC236}">
                  <a16:creationId xmlns:a16="http://schemas.microsoft.com/office/drawing/2014/main" id="{4D8F6A88-EB80-A45A-3153-0E8119C7A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44" name="Rectangle 15">
              <a:extLst>
                <a:ext uri="{FF2B5EF4-FFF2-40B4-BE49-F238E27FC236}">
                  <a16:creationId xmlns:a16="http://schemas.microsoft.com/office/drawing/2014/main" id="{D6A49D5E-8374-B816-5DBE-5E218E59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93" name="Freeform 16">
              <a:extLst>
                <a:ext uri="{FF2B5EF4-FFF2-40B4-BE49-F238E27FC236}">
                  <a16:creationId xmlns:a16="http://schemas.microsoft.com/office/drawing/2014/main" id="{CA37B7BE-ACAC-8A5B-9502-D4840C576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" name="Freeform 17">
              <a:extLst>
                <a:ext uri="{FF2B5EF4-FFF2-40B4-BE49-F238E27FC236}">
                  <a16:creationId xmlns:a16="http://schemas.microsoft.com/office/drawing/2014/main" id="{F2AF6A3F-644A-5E61-9B65-DCADBBD742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" name="Freeform 18">
              <a:extLst>
                <a:ext uri="{FF2B5EF4-FFF2-40B4-BE49-F238E27FC236}">
                  <a16:creationId xmlns:a16="http://schemas.microsoft.com/office/drawing/2014/main" id="{ADA8B9B5-87B3-B8CF-8AAC-CB9DB4FABD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6" name="Freeform 19">
              <a:extLst>
                <a:ext uri="{FF2B5EF4-FFF2-40B4-BE49-F238E27FC236}">
                  <a16:creationId xmlns:a16="http://schemas.microsoft.com/office/drawing/2014/main" id="{E33E41BD-6D08-721D-615E-9AC50A77B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7" name="Freeform 20">
              <a:extLst>
                <a:ext uri="{FF2B5EF4-FFF2-40B4-BE49-F238E27FC236}">
                  <a16:creationId xmlns:a16="http://schemas.microsoft.com/office/drawing/2014/main" id="{1E0D4C32-AEF7-C476-99C8-17CE84A6D3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8" name="Freeform 21">
              <a:extLst>
                <a:ext uri="{FF2B5EF4-FFF2-40B4-BE49-F238E27FC236}">
                  <a16:creationId xmlns:a16="http://schemas.microsoft.com/office/drawing/2014/main" id="{836B047C-67B2-0C49-D3F5-E62892CA7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9" name="Freeform 22">
              <a:extLst>
                <a:ext uri="{FF2B5EF4-FFF2-40B4-BE49-F238E27FC236}">
                  <a16:creationId xmlns:a16="http://schemas.microsoft.com/office/drawing/2014/main" id="{A3095795-7769-DCE7-8C8C-670BDF7D8E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0" name="Freeform 23">
              <a:extLst>
                <a:ext uri="{FF2B5EF4-FFF2-40B4-BE49-F238E27FC236}">
                  <a16:creationId xmlns:a16="http://schemas.microsoft.com/office/drawing/2014/main" id="{AD760319-89A3-A89D-F09C-2CFDA87AC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1" name="Freeform 24">
              <a:extLst>
                <a:ext uri="{FF2B5EF4-FFF2-40B4-BE49-F238E27FC236}">
                  <a16:creationId xmlns:a16="http://schemas.microsoft.com/office/drawing/2014/main" id="{73E01523-D90D-B561-3ED6-8E4F61F20A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2" name="Freeform 25">
              <a:extLst>
                <a:ext uri="{FF2B5EF4-FFF2-40B4-BE49-F238E27FC236}">
                  <a16:creationId xmlns:a16="http://schemas.microsoft.com/office/drawing/2014/main" id="{A2ECA421-0F3A-4910-4B37-1BAEB0555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>
              <a:extLst>
                <a:ext uri="{FF2B5EF4-FFF2-40B4-BE49-F238E27FC236}">
                  <a16:creationId xmlns:a16="http://schemas.microsoft.com/office/drawing/2014/main" id="{36F745DB-696C-2262-2C74-E5E0A6223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56" name="Rectangle 27">
              <a:extLst>
                <a:ext uri="{FF2B5EF4-FFF2-40B4-BE49-F238E27FC236}">
                  <a16:creationId xmlns:a16="http://schemas.microsoft.com/office/drawing/2014/main" id="{9C8E3503-E345-B066-E35C-E81A8184E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05" name="Freeform 28">
              <a:extLst>
                <a:ext uri="{FF2B5EF4-FFF2-40B4-BE49-F238E27FC236}">
                  <a16:creationId xmlns:a16="http://schemas.microsoft.com/office/drawing/2014/main" id="{9CFC558C-2352-090E-80B2-4913D9392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6" name="Freeform 29">
              <a:extLst>
                <a:ext uri="{FF2B5EF4-FFF2-40B4-BE49-F238E27FC236}">
                  <a16:creationId xmlns:a16="http://schemas.microsoft.com/office/drawing/2014/main" id="{4F6A5F15-3B7B-16D9-48EB-03D707CE7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7" name="Freeform 30">
              <a:extLst>
                <a:ext uri="{FF2B5EF4-FFF2-40B4-BE49-F238E27FC236}">
                  <a16:creationId xmlns:a16="http://schemas.microsoft.com/office/drawing/2014/main" id="{7D7E38E2-C0B4-5425-AA13-C57CFEEA5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8" name="Freeform 31">
              <a:extLst>
                <a:ext uri="{FF2B5EF4-FFF2-40B4-BE49-F238E27FC236}">
                  <a16:creationId xmlns:a16="http://schemas.microsoft.com/office/drawing/2014/main" id="{FF9C43C8-235C-F63E-3BE4-0FA221F34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9" name="Freeform 32">
              <a:extLst>
                <a:ext uri="{FF2B5EF4-FFF2-40B4-BE49-F238E27FC236}">
                  <a16:creationId xmlns:a16="http://schemas.microsoft.com/office/drawing/2014/main" id="{EEAB6235-E035-22F6-3F33-4A6E330FB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0" name="Freeform 33">
              <a:extLst>
                <a:ext uri="{FF2B5EF4-FFF2-40B4-BE49-F238E27FC236}">
                  <a16:creationId xmlns:a16="http://schemas.microsoft.com/office/drawing/2014/main" id="{B8136ACD-87CD-6F38-9932-0FC0D45E2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1" name="Freeform 34">
              <a:extLst>
                <a:ext uri="{FF2B5EF4-FFF2-40B4-BE49-F238E27FC236}">
                  <a16:creationId xmlns:a16="http://schemas.microsoft.com/office/drawing/2014/main" id="{D25F986D-94C5-9D8B-0C11-FCC2DF7DB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2" name="Freeform 35">
              <a:extLst>
                <a:ext uri="{FF2B5EF4-FFF2-40B4-BE49-F238E27FC236}">
                  <a16:creationId xmlns:a16="http://schemas.microsoft.com/office/drawing/2014/main" id="{0590740E-25A2-7DC6-4364-93B80A182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3" name="Freeform 36">
              <a:extLst>
                <a:ext uri="{FF2B5EF4-FFF2-40B4-BE49-F238E27FC236}">
                  <a16:creationId xmlns:a16="http://schemas.microsoft.com/office/drawing/2014/main" id="{F52562F5-3B32-63B3-FD01-76E476DEC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4" name="Freeform 37">
              <a:extLst>
                <a:ext uri="{FF2B5EF4-FFF2-40B4-BE49-F238E27FC236}">
                  <a16:creationId xmlns:a16="http://schemas.microsoft.com/office/drawing/2014/main" id="{86185BCF-A942-4C9C-604B-549410404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>
              <a:extLst>
                <a:ext uri="{FF2B5EF4-FFF2-40B4-BE49-F238E27FC236}">
                  <a16:creationId xmlns:a16="http://schemas.microsoft.com/office/drawing/2014/main" id="{5A3B30E4-3416-057A-5FB2-7FCB22387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68" name="Rectangle 39">
              <a:extLst>
                <a:ext uri="{FF2B5EF4-FFF2-40B4-BE49-F238E27FC236}">
                  <a16:creationId xmlns:a16="http://schemas.microsoft.com/office/drawing/2014/main" id="{E8830B55-B353-3290-1859-DA6E8C9BB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7" name="Freeform 40">
              <a:extLst>
                <a:ext uri="{FF2B5EF4-FFF2-40B4-BE49-F238E27FC236}">
                  <a16:creationId xmlns:a16="http://schemas.microsoft.com/office/drawing/2014/main" id="{2846DD55-AC30-9A7F-45F4-EBF24DDA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8" name="Freeform 41">
              <a:extLst>
                <a:ext uri="{FF2B5EF4-FFF2-40B4-BE49-F238E27FC236}">
                  <a16:creationId xmlns:a16="http://schemas.microsoft.com/office/drawing/2014/main" id="{06154F44-24EE-341A-042E-2ED31CECC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9" name="Freeform 42">
              <a:extLst>
                <a:ext uri="{FF2B5EF4-FFF2-40B4-BE49-F238E27FC236}">
                  <a16:creationId xmlns:a16="http://schemas.microsoft.com/office/drawing/2014/main" id="{806C00D8-6064-41E5-DE6C-8F7FA4BCE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0" name="Freeform 43">
              <a:extLst>
                <a:ext uri="{FF2B5EF4-FFF2-40B4-BE49-F238E27FC236}">
                  <a16:creationId xmlns:a16="http://schemas.microsoft.com/office/drawing/2014/main" id="{BBCF3070-9A31-4161-F9B6-A6F9E441A5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1" name="Freeform 44">
              <a:extLst>
                <a:ext uri="{FF2B5EF4-FFF2-40B4-BE49-F238E27FC236}">
                  <a16:creationId xmlns:a16="http://schemas.microsoft.com/office/drawing/2014/main" id="{3B99BCD5-5258-E81D-83CC-B9FE36667C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2" name="Freeform 45">
              <a:extLst>
                <a:ext uri="{FF2B5EF4-FFF2-40B4-BE49-F238E27FC236}">
                  <a16:creationId xmlns:a16="http://schemas.microsoft.com/office/drawing/2014/main" id="{6BF19A04-7308-4576-D961-B086F23D0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3" name="Freeform 46">
              <a:extLst>
                <a:ext uri="{FF2B5EF4-FFF2-40B4-BE49-F238E27FC236}">
                  <a16:creationId xmlns:a16="http://schemas.microsoft.com/office/drawing/2014/main" id="{FB12660E-E218-1E9C-7A16-E369C2BFA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4" name="Freeform 47">
              <a:extLst>
                <a:ext uri="{FF2B5EF4-FFF2-40B4-BE49-F238E27FC236}">
                  <a16:creationId xmlns:a16="http://schemas.microsoft.com/office/drawing/2014/main" id="{8E69BF87-420F-CB48-6A7E-B2B8FA45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" name="Freeform 48">
              <a:extLst>
                <a:ext uri="{FF2B5EF4-FFF2-40B4-BE49-F238E27FC236}">
                  <a16:creationId xmlns:a16="http://schemas.microsoft.com/office/drawing/2014/main" id="{F57431E8-E812-562D-930E-456866F43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6" name="Freeform 49">
              <a:extLst>
                <a:ext uri="{FF2B5EF4-FFF2-40B4-BE49-F238E27FC236}">
                  <a16:creationId xmlns:a16="http://schemas.microsoft.com/office/drawing/2014/main" id="{FA99E391-EE4E-0D71-CD13-F4287A973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>
              <a:extLst>
                <a:ext uri="{FF2B5EF4-FFF2-40B4-BE49-F238E27FC236}">
                  <a16:creationId xmlns:a16="http://schemas.microsoft.com/office/drawing/2014/main" id="{123F8D67-C2EA-5CBA-54D4-93E77AE3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80" name="Rectangle 51">
              <a:extLst>
                <a:ext uri="{FF2B5EF4-FFF2-40B4-BE49-F238E27FC236}">
                  <a16:creationId xmlns:a16="http://schemas.microsoft.com/office/drawing/2014/main" id="{28A2AAA3-78DF-99A0-577D-4A895C7F5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29" name="Freeform 52">
              <a:extLst>
                <a:ext uri="{FF2B5EF4-FFF2-40B4-BE49-F238E27FC236}">
                  <a16:creationId xmlns:a16="http://schemas.microsoft.com/office/drawing/2014/main" id="{F110AD85-18C7-E0D5-C162-C66CC69C4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0" name="Freeform 53">
              <a:extLst>
                <a:ext uri="{FF2B5EF4-FFF2-40B4-BE49-F238E27FC236}">
                  <a16:creationId xmlns:a16="http://schemas.microsoft.com/office/drawing/2014/main" id="{D6214E32-3AAD-E7A7-7AA3-4C73065008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1" name="Freeform 54">
              <a:extLst>
                <a:ext uri="{FF2B5EF4-FFF2-40B4-BE49-F238E27FC236}">
                  <a16:creationId xmlns:a16="http://schemas.microsoft.com/office/drawing/2014/main" id="{CABE2F2A-867B-D473-B70D-5EF068B44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2" name="Freeform 55">
              <a:extLst>
                <a:ext uri="{FF2B5EF4-FFF2-40B4-BE49-F238E27FC236}">
                  <a16:creationId xmlns:a16="http://schemas.microsoft.com/office/drawing/2014/main" id="{FD1256B6-098A-82EE-5FD5-24F30677B0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3" name="Freeform 56">
              <a:extLst>
                <a:ext uri="{FF2B5EF4-FFF2-40B4-BE49-F238E27FC236}">
                  <a16:creationId xmlns:a16="http://schemas.microsoft.com/office/drawing/2014/main" id="{11C3B110-A433-17F1-5D82-730CB43F1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4" name="Freeform 57">
              <a:extLst>
                <a:ext uri="{FF2B5EF4-FFF2-40B4-BE49-F238E27FC236}">
                  <a16:creationId xmlns:a16="http://schemas.microsoft.com/office/drawing/2014/main" id="{5752EE98-E71F-2CDC-AE44-78E9719163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5" name="Freeform 58">
              <a:extLst>
                <a:ext uri="{FF2B5EF4-FFF2-40B4-BE49-F238E27FC236}">
                  <a16:creationId xmlns:a16="http://schemas.microsoft.com/office/drawing/2014/main" id="{8C510D60-2282-3CF5-A862-5D2C8ECDB3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" name="Freeform 59">
              <a:extLst>
                <a:ext uri="{FF2B5EF4-FFF2-40B4-BE49-F238E27FC236}">
                  <a16:creationId xmlns:a16="http://schemas.microsoft.com/office/drawing/2014/main" id="{EBE8ABE4-2132-65A8-3AD9-F6D43EB29A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7" name="Freeform 60">
              <a:extLst>
                <a:ext uri="{FF2B5EF4-FFF2-40B4-BE49-F238E27FC236}">
                  <a16:creationId xmlns:a16="http://schemas.microsoft.com/office/drawing/2014/main" id="{069E162F-4550-6A04-C207-5FEF7FD1F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8" name="Freeform 61">
              <a:extLst>
                <a:ext uri="{FF2B5EF4-FFF2-40B4-BE49-F238E27FC236}">
                  <a16:creationId xmlns:a16="http://schemas.microsoft.com/office/drawing/2014/main" id="{6AC09FAF-DBA5-8A94-F135-92D53D04C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>
              <a:extLst>
                <a:ext uri="{FF2B5EF4-FFF2-40B4-BE49-F238E27FC236}">
                  <a16:creationId xmlns:a16="http://schemas.microsoft.com/office/drawing/2014/main" id="{A72F0C59-AE03-861B-F76D-C71ACCCFA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92" name="Rectangle 63">
              <a:extLst>
                <a:ext uri="{FF2B5EF4-FFF2-40B4-BE49-F238E27FC236}">
                  <a16:creationId xmlns:a16="http://schemas.microsoft.com/office/drawing/2014/main" id="{F48A9F5F-DAB3-E5FE-9BBF-C8E8E482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41" name="Freeform 64">
              <a:extLst>
                <a:ext uri="{FF2B5EF4-FFF2-40B4-BE49-F238E27FC236}">
                  <a16:creationId xmlns:a16="http://schemas.microsoft.com/office/drawing/2014/main" id="{2946CB32-ACF4-FA6E-8256-1B4208C57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2" name="Freeform 65">
              <a:extLst>
                <a:ext uri="{FF2B5EF4-FFF2-40B4-BE49-F238E27FC236}">
                  <a16:creationId xmlns:a16="http://schemas.microsoft.com/office/drawing/2014/main" id="{4CC17359-7099-8D42-E432-1346E7BA7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3" name="Freeform 66">
              <a:extLst>
                <a:ext uri="{FF2B5EF4-FFF2-40B4-BE49-F238E27FC236}">
                  <a16:creationId xmlns:a16="http://schemas.microsoft.com/office/drawing/2014/main" id="{80DFF8D1-39B4-5514-45DA-FED1B17A8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4" name="Freeform 67">
              <a:extLst>
                <a:ext uri="{FF2B5EF4-FFF2-40B4-BE49-F238E27FC236}">
                  <a16:creationId xmlns:a16="http://schemas.microsoft.com/office/drawing/2014/main" id="{0141DCCE-3CBC-2780-D530-9B81112D4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5" name="Freeform 68">
              <a:extLst>
                <a:ext uri="{FF2B5EF4-FFF2-40B4-BE49-F238E27FC236}">
                  <a16:creationId xmlns:a16="http://schemas.microsoft.com/office/drawing/2014/main" id="{70690742-63EE-112C-5D67-EFB23AC8B9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6" name="Freeform 69">
              <a:extLst>
                <a:ext uri="{FF2B5EF4-FFF2-40B4-BE49-F238E27FC236}">
                  <a16:creationId xmlns:a16="http://schemas.microsoft.com/office/drawing/2014/main" id="{940FC382-B6DF-4260-3E18-152153164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7" name="Freeform 70">
              <a:extLst>
                <a:ext uri="{FF2B5EF4-FFF2-40B4-BE49-F238E27FC236}">
                  <a16:creationId xmlns:a16="http://schemas.microsoft.com/office/drawing/2014/main" id="{B5E5C476-6945-20B3-E89A-46C9085FAF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8" name="Freeform 71">
              <a:extLst>
                <a:ext uri="{FF2B5EF4-FFF2-40B4-BE49-F238E27FC236}">
                  <a16:creationId xmlns:a16="http://schemas.microsoft.com/office/drawing/2014/main" id="{FC080073-7AA0-9284-A487-BC60AE427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9" name="Freeform 72">
              <a:extLst>
                <a:ext uri="{FF2B5EF4-FFF2-40B4-BE49-F238E27FC236}">
                  <a16:creationId xmlns:a16="http://schemas.microsoft.com/office/drawing/2014/main" id="{D90475E8-CCD2-19E7-87FF-BEAF7F5E8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0" name="Freeform 73">
              <a:extLst>
                <a:ext uri="{FF2B5EF4-FFF2-40B4-BE49-F238E27FC236}">
                  <a16:creationId xmlns:a16="http://schemas.microsoft.com/office/drawing/2014/main" id="{3960283A-9B45-A501-F671-CE0FDF9EE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>
              <a:extLst>
                <a:ext uri="{FF2B5EF4-FFF2-40B4-BE49-F238E27FC236}">
                  <a16:creationId xmlns:a16="http://schemas.microsoft.com/office/drawing/2014/main" id="{E147B831-A3BB-4321-C112-77D47027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04" name="Rectangle 75">
              <a:extLst>
                <a:ext uri="{FF2B5EF4-FFF2-40B4-BE49-F238E27FC236}">
                  <a16:creationId xmlns:a16="http://schemas.microsoft.com/office/drawing/2014/main" id="{F04FA98C-D5AE-805F-43A1-8FBAB4A3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53" name="Freeform 76">
              <a:extLst>
                <a:ext uri="{FF2B5EF4-FFF2-40B4-BE49-F238E27FC236}">
                  <a16:creationId xmlns:a16="http://schemas.microsoft.com/office/drawing/2014/main" id="{F65236E3-D781-CF10-7D0C-3132409F3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4" name="Freeform 77">
              <a:extLst>
                <a:ext uri="{FF2B5EF4-FFF2-40B4-BE49-F238E27FC236}">
                  <a16:creationId xmlns:a16="http://schemas.microsoft.com/office/drawing/2014/main" id="{673F290F-335C-90C0-E50C-B875B0ADFB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5" name="Freeform 78">
              <a:extLst>
                <a:ext uri="{FF2B5EF4-FFF2-40B4-BE49-F238E27FC236}">
                  <a16:creationId xmlns:a16="http://schemas.microsoft.com/office/drawing/2014/main" id="{A48605E6-4B61-462C-DDA6-746DEA55E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6" name="Freeform 79">
              <a:extLst>
                <a:ext uri="{FF2B5EF4-FFF2-40B4-BE49-F238E27FC236}">
                  <a16:creationId xmlns:a16="http://schemas.microsoft.com/office/drawing/2014/main" id="{BD7D2006-84C5-99DC-06C1-5AEFE1DC0A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7" name="Freeform 80">
              <a:extLst>
                <a:ext uri="{FF2B5EF4-FFF2-40B4-BE49-F238E27FC236}">
                  <a16:creationId xmlns:a16="http://schemas.microsoft.com/office/drawing/2014/main" id="{7D85DA5C-EFAA-74C4-5728-575B30D33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8" name="Freeform 81">
              <a:extLst>
                <a:ext uri="{FF2B5EF4-FFF2-40B4-BE49-F238E27FC236}">
                  <a16:creationId xmlns:a16="http://schemas.microsoft.com/office/drawing/2014/main" id="{39F515D2-B7B9-7243-FA18-76E23E0FB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9" name="Freeform 82">
              <a:extLst>
                <a:ext uri="{FF2B5EF4-FFF2-40B4-BE49-F238E27FC236}">
                  <a16:creationId xmlns:a16="http://schemas.microsoft.com/office/drawing/2014/main" id="{4FD1C200-BD44-EEAD-0B69-1DB8F2E7D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0" name="Freeform 83">
              <a:extLst>
                <a:ext uri="{FF2B5EF4-FFF2-40B4-BE49-F238E27FC236}">
                  <a16:creationId xmlns:a16="http://schemas.microsoft.com/office/drawing/2014/main" id="{9C4CB4E0-F0EC-8070-32C3-02E166C30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1" name="Freeform 84">
              <a:extLst>
                <a:ext uri="{FF2B5EF4-FFF2-40B4-BE49-F238E27FC236}">
                  <a16:creationId xmlns:a16="http://schemas.microsoft.com/office/drawing/2014/main" id="{5B4E2A96-A522-707C-9228-B4E786A170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2" name="Freeform 85">
              <a:extLst>
                <a:ext uri="{FF2B5EF4-FFF2-40B4-BE49-F238E27FC236}">
                  <a16:creationId xmlns:a16="http://schemas.microsoft.com/office/drawing/2014/main" id="{BDEA1155-807C-EBF8-CB54-A5FA323F30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>
              <a:extLst>
                <a:ext uri="{FF2B5EF4-FFF2-40B4-BE49-F238E27FC236}">
                  <a16:creationId xmlns:a16="http://schemas.microsoft.com/office/drawing/2014/main" id="{D0C9C153-9736-F3BD-0D1D-DEC370B6D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6" name="Rectangle 87">
              <a:extLst>
                <a:ext uri="{FF2B5EF4-FFF2-40B4-BE49-F238E27FC236}">
                  <a16:creationId xmlns:a16="http://schemas.microsoft.com/office/drawing/2014/main" id="{7E682AC1-006C-B611-5B80-FD90FE2C9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65" name="Freeform 88">
              <a:extLst>
                <a:ext uri="{FF2B5EF4-FFF2-40B4-BE49-F238E27FC236}">
                  <a16:creationId xmlns:a16="http://schemas.microsoft.com/office/drawing/2014/main" id="{B4A70434-6EE5-C13C-3F2A-C99E456E3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" name="Freeform 89">
              <a:extLst>
                <a:ext uri="{FF2B5EF4-FFF2-40B4-BE49-F238E27FC236}">
                  <a16:creationId xmlns:a16="http://schemas.microsoft.com/office/drawing/2014/main" id="{500B21B6-64AC-6F75-E568-E2313AA588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7" name="Freeform 90">
              <a:extLst>
                <a:ext uri="{FF2B5EF4-FFF2-40B4-BE49-F238E27FC236}">
                  <a16:creationId xmlns:a16="http://schemas.microsoft.com/office/drawing/2014/main" id="{DF663848-B280-AC2C-FC25-26FA67DCF0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8" name="Freeform 91">
              <a:extLst>
                <a:ext uri="{FF2B5EF4-FFF2-40B4-BE49-F238E27FC236}">
                  <a16:creationId xmlns:a16="http://schemas.microsoft.com/office/drawing/2014/main" id="{7C754DF6-E19E-FA7C-8D3F-E7DC59C5B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9" name="Freeform 92">
              <a:extLst>
                <a:ext uri="{FF2B5EF4-FFF2-40B4-BE49-F238E27FC236}">
                  <a16:creationId xmlns:a16="http://schemas.microsoft.com/office/drawing/2014/main" id="{A38F28D1-0B4D-7431-36D9-1DBA5FE36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0" name="Freeform 93">
              <a:extLst>
                <a:ext uri="{FF2B5EF4-FFF2-40B4-BE49-F238E27FC236}">
                  <a16:creationId xmlns:a16="http://schemas.microsoft.com/office/drawing/2014/main" id="{3041D565-CB6E-3A2A-E966-6C7D0AB05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1" name="Freeform 94">
              <a:extLst>
                <a:ext uri="{FF2B5EF4-FFF2-40B4-BE49-F238E27FC236}">
                  <a16:creationId xmlns:a16="http://schemas.microsoft.com/office/drawing/2014/main" id="{F1656746-8C5F-6F91-0C20-ADFDCDAA1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2" name="Freeform 95">
              <a:extLst>
                <a:ext uri="{FF2B5EF4-FFF2-40B4-BE49-F238E27FC236}">
                  <a16:creationId xmlns:a16="http://schemas.microsoft.com/office/drawing/2014/main" id="{98237969-93B7-3DDF-9479-0B91FC59C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3" name="Freeform 96">
              <a:extLst>
                <a:ext uri="{FF2B5EF4-FFF2-40B4-BE49-F238E27FC236}">
                  <a16:creationId xmlns:a16="http://schemas.microsoft.com/office/drawing/2014/main" id="{C06616CD-3613-C75F-CB80-31D00A33F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4" name="Freeform 97">
              <a:extLst>
                <a:ext uri="{FF2B5EF4-FFF2-40B4-BE49-F238E27FC236}">
                  <a16:creationId xmlns:a16="http://schemas.microsoft.com/office/drawing/2014/main" id="{C4676AEA-2167-C4B5-C7D3-C67A7A9E6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>
              <a:extLst>
                <a:ext uri="{FF2B5EF4-FFF2-40B4-BE49-F238E27FC236}">
                  <a16:creationId xmlns:a16="http://schemas.microsoft.com/office/drawing/2014/main" id="{589938E2-CABF-5DB7-98EC-CCD35BCE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" name="Rectangle 99">
              <a:extLst>
                <a:ext uri="{FF2B5EF4-FFF2-40B4-BE49-F238E27FC236}">
                  <a16:creationId xmlns:a16="http://schemas.microsoft.com/office/drawing/2014/main" id="{8E33C1CC-273E-E9CB-FEF9-9B9B6B03B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77" name="Freeform 100">
              <a:extLst>
                <a:ext uri="{FF2B5EF4-FFF2-40B4-BE49-F238E27FC236}">
                  <a16:creationId xmlns:a16="http://schemas.microsoft.com/office/drawing/2014/main" id="{660E50F2-8FF8-859F-C764-A899D2FCFD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" name="Freeform 101">
              <a:extLst>
                <a:ext uri="{FF2B5EF4-FFF2-40B4-BE49-F238E27FC236}">
                  <a16:creationId xmlns:a16="http://schemas.microsoft.com/office/drawing/2014/main" id="{1F48DE6E-90CC-1B7A-1397-462632726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" name="Freeform 102">
              <a:extLst>
                <a:ext uri="{FF2B5EF4-FFF2-40B4-BE49-F238E27FC236}">
                  <a16:creationId xmlns:a16="http://schemas.microsoft.com/office/drawing/2014/main" id="{81E96572-5C6A-31B3-245E-011BF4480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" name="Freeform 103">
              <a:extLst>
                <a:ext uri="{FF2B5EF4-FFF2-40B4-BE49-F238E27FC236}">
                  <a16:creationId xmlns:a16="http://schemas.microsoft.com/office/drawing/2014/main" id="{BF51E6E4-0296-17CA-8FE8-063AD46CAF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" name="Freeform 104">
              <a:extLst>
                <a:ext uri="{FF2B5EF4-FFF2-40B4-BE49-F238E27FC236}">
                  <a16:creationId xmlns:a16="http://schemas.microsoft.com/office/drawing/2014/main" id="{BA9463CF-77F4-5D40-E356-B49374518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" name="Freeform 105">
              <a:extLst>
                <a:ext uri="{FF2B5EF4-FFF2-40B4-BE49-F238E27FC236}">
                  <a16:creationId xmlns:a16="http://schemas.microsoft.com/office/drawing/2014/main" id="{A4437D4A-34FF-0366-3776-45815A72F6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" name="Freeform 106">
              <a:extLst>
                <a:ext uri="{FF2B5EF4-FFF2-40B4-BE49-F238E27FC236}">
                  <a16:creationId xmlns:a16="http://schemas.microsoft.com/office/drawing/2014/main" id="{3815091C-5432-0A80-C160-825CF67E63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" name="Freeform 107">
              <a:extLst>
                <a:ext uri="{FF2B5EF4-FFF2-40B4-BE49-F238E27FC236}">
                  <a16:creationId xmlns:a16="http://schemas.microsoft.com/office/drawing/2014/main" id="{7F4F1E1B-7C29-6A9D-DFF1-2323DF8FC9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" name="Freeform 108">
              <a:extLst>
                <a:ext uri="{FF2B5EF4-FFF2-40B4-BE49-F238E27FC236}">
                  <a16:creationId xmlns:a16="http://schemas.microsoft.com/office/drawing/2014/main" id="{35D95D7A-3DA5-642D-AA68-8643555878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" name="Freeform 109">
              <a:extLst>
                <a:ext uri="{FF2B5EF4-FFF2-40B4-BE49-F238E27FC236}">
                  <a16:creationId xmlns:a16="http://schemas.microsoft.com/office/drawing/2014/main" id="{AB43ACE7-5291-3864-6A4E-8207AEF0B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>
              <a:extLst>
                <a:ext uri="{FF2B5EF4-FFF2-40B4-BE49-F238E27FC236}">
                  <a16:creationId xmlns:a16="http://schemas.microsoft.com/office/drawing/2014/main" id="{C772EE5C-DEB5-6327-2C36-F47D01B9D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40" name="Rectangle 111">
              <a:extLst>
                <a:ext uri="{FF2B5EF4-FFF2-40B4-BE49-F238E27FC236}">
                  <a16:creationId xmlns:a16="http://schemas.microsoft.com/office/drawing/2014/main" id="{E4EC9162-C5A6-504F-8EEA-01C8DAF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89" name="Freeform 112">
              <a:extLst>
                <a:ext uri="{FF2B5EF4-FFF2-40B4-BE49-F238E27FC236}">
                  <a16:creationId xmlns:a16="http://schemas.microsoft.com/office/drawing/2014/main" id="{A7357C41-AD4F-2DAB-DF88-A6241CBA4A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0" name="Freeform 113">
              <a:extLst>
                <a:ext uri="{FF2B5EF4-FFF2-40B4-BE49-F238E27FC236}">
                  <a16:creationId xmlns:a16="http://schemas.microsoft.com/office/drawing/2014/main" id="{25A2D7C0-DD63-EC68-C10C-141891CEA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1" name="Freeform 114">
              <a:extLst>
                <a:ext uri="{FF2B5EF4-FFF2-40B4-BE49-F238E27FC236}">
                  <a16:creationId xmlns:a16="http://schemas.microsoft.com/office/drawing/2014/main" id="{70029753-C956-B4A5-94A7-0FA6BA0CC3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" name="Freeform 115">
              <a:extLst>
                <a:ext uri="{FF2B5EF4-FFF2-40B4-BE49-F238E27FC236}">
                  <a16:creationId xmlns:a16="http://schemas.microsoft.com/office/drawing/2014/main" id="{6C164954-B337-DD49-9B2B-F10F4C8E7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" name="Freeform 116">
              <a:extLst>
                <a:ext uri="{FF2B5EF4-FFF2-40B4-BE49-F238E27FC236}">
                  <a16:creationId xmlns:a16="http://schemas.microsoft.com/office/drawing/2014/main" id="{81B31E05-4007-CF9D-BA3A-BC8738CCF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4" name="Freeform 117">
              <a:extLst>
                <a:ext uri="{FF2B5EF4-FFF2-40B4-BE49-F238E27FC236}">
                  <a16:creationId xmlns:a16="http://schemas.microsoft.com/office/drawing/2014/main" id="{55C1F4D5-3FB5-EF57-5718-0BF0241F1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5" name="Freeform 118">
              <a:extLst>
                <a:ext uri="{FF2B5EF4-FFF2-40B4-BE49-F238E27FC236}">
                  <a16:creationId xmlns:a16="http://schemas.microsoft.com/office/drawing/2014/main" id="{7F2AAAB5-689A-BFAB-426B-17ABCB301D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6" name="Freeform 119">
              <a:extLst>
                <a:ext uri="{FF2B5EF4-FFF2-40B4-BE49-F238E27FC236}">
                  <a16:creationId xmlns:a16="http://schemas.microsoft.com/office/drawing/2014/main" id="{575223E3-4FD5-A748-6C52-0F4C5F703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7" name="Freeform 120">
              <a:extLst>
                <a:ext uri="{FF2B5EF4-FFF2-40B4-BE49-F238E27FC236}">
                  <a16:creationId xmlns:a16="http://schemas.microsoft.com/office/drawing/2014/main" id="{28A2EDC5-3FBC-A5D6-4F67-0A8B7E2FA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8" name="Freeform 121">
              <a:extLst>
                <a:ext uri="{FF2B5EF4-FFF2-40B4-BE49-F238E27FC236}">
                  <a16:creationId xmlns:a16="http://schemas.microsoft.com/office/drawing/2014/main" id="{20963CE5-9EFA-A039-624C-98DD288F9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>
              <a:extLst>
                <a:ext uri="{FF2B5EF4-FFF2-40B4-BE49-F238E27FC236}">
                  <a16:creationId xmlns:a16="http://schemas.microsoft.com/office/drawing/2014/main" id="{4C4A307C-E07F-5BCB-9588-3F219DB8F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52" name="Rectangle 123">
              <a:extLst>
                <a:ext uri="{FF2B5EF4-FFF2-40B4-BE49-F238E27FC236}">
                  <a16:creationId xmlns:a16="http://schemas.microsoft.com/office/drawing/2014/main" id="{A2A61F45-B6D8-2915-96EA-917C4CBD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01" name="Freeform 124">
              <a:extLst>
                <a:ext uri="{FF2B5EF4-FFF2-40B4-BE49-F238E27FC236}">
                  <a16:creationId xmlns:a16="http://schemas.microsoft.com/office/drawing/2014/main" id="{F2698C15-0250-FF52-6383-9F2C2216E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2" name="Freeform 125">
              <a:extLst>
                <a:ext uri="{FF2B5EF4-FFF2-40B4-BE49-F238E27FC236}">
                  <a16:creationId xmlns:a16="http://schemas.microsoft.com/office/drawing/2014/main" id="{EE2EA23C-C8F1-FDA2-2687-3598AE133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3" name="Freeform 126">
              <a:extLst>
                <a:ext uri="{FF2B5EF4-FFF2-40B4-BE49-F238E27FC236}">
                  <a16:creationId xmlns:a16="http://schemas.microsoft.com/office/drawing/2014/main" id="{38E61ED3-E5AC-C0C9-F6C5-320085347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4" name="Freeform 127">
              <a:extLst>
                <a:ext uri="{FF2B5EF4-FFF2-40B4-BE49-F238E27FC236}">
                  <a16:creationId xmlns:a16="http://schemas.microsoft.com/office/drawing/2014/main" id="{543CF07F-6E81-47F0-4588-F7B0EC6171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5" name="Freeform 128">
              <a:extLst>
                <a:ext uri="{FF2B5EF4-FFF2-40B4-BE49-F238E27FC236}">
                  <a16:creationId xmlns:a16="http://schemas.microsoft.com/office/drawing/2014/main" id="{7F804AF4-DC19-5B55-7AF1-6228D20F87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6" name="Freeform 129">
              <a:extLst>
                <a:ext uri="{FF2B5EF4-FFF2-40B4-BE49-F238E27FC236}">
                  <a16:creationId xmlns:a16="http://schemas.microsoft.com/office/drawing/2014/main" id="{0AD6BABE-2A99-B90C-6B85-C5581C39BF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7" name="Freeform 130">
              <a:extLst>
                <a:ext uri="{FF2B5EF4-FFF2-40B4-BE49-F238E27FC236}">
                  <a16:creationId xmlns:a16="http://schemas.microsoft.com/office/drawing/2014/main" id="{7AB04555-5E44-7FFF-841E-04D970B601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8" name="Freeform 131">
              <a:extLst>
                <a:ext uri="{FF2B5EF4-FFF2-40B4-BE49-F238E27FC236}">
                  <a16:creationId xmlns:a16="http://schemas.microsoft.com/office/drawing/2014/main" id="{851C80D9-1F53-F7CC-01FC-0C3453F9C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9" name="Freeform 132">
              <a:extLst>
                <a:ext uri="{FF2B5EF4-FFF2-40B4-BE49-F238E27FC236}">
                  <a16:creationId xmlns:a16="http://schemas.microsoft.com/office/drawing/2014/main" id="{1C39379B-EEA1-F441-2563-8F7ABC71E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0" name="Freeform 133">
              <a:extLst>
                <a:ext uri="{FF2B5EF4-FFF2-40B4-BE49-F238E27FC236}">
                  <a16:creationId xmlns:a16="http://schemas.microsoft.com/office/drawing/2014/main" id="{2F5AE64F-7039-82A1-97DD-8CD1A0F20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>
              <a:extLst>
                <a:ext uri="{FF2B5EF4-FFF2-40B4-BE49-F238E27FC236}">
                  <a16:creationId xmlns:a16="http://schemas.microsoft.com/office/drawing/2014/main" id="{7B0F37E3-5DB9-E964-D4CA-709FD96DA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4" name="Rectangle 135">
              <a:extLst>
                <a:ext uri="{FF2B5EF4-FFF2-40B4-BE49-F238E27FC236}">
                  <a16:creationId xmlns:a16="http://schemas.microsoft.com/office/drawing/2014/main" id="{788247C1-CD13-9F37-1099-3DEF808B4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13" name="Freeform 136">
              <a:extLst>
                <a:ext uri="{FF2B5EF4-FFF2-40B4-BE49-F238E27FC236}">
                  <a16:creationId xmlns:a16="http://schemas.microsoft.com/office/drawing/2014/main" id="{B31B6C31-C14C-8904-FB64-60C095B3A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4" name="Freeform 137">
              <a:extLst>
                <a:ext uri="{FF2B5EF4-FFF2-40B4-BE49-F238E27FC236}">
                  <a16:creationId xmlns:a16="http://schemas.microsoft.com/office/drawing/2014/main" id="{EFD76C6B-88FC-DAF3-291E-969818A54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5" name="Freeform 138">
              <a:extLst>
                <a:ext uri="{FF2B5EF4-FFF2-40B4-BE49-F238E27FC236}">
                  <a16:creationId xmlns:a16="http://schemas.microsoft.com/office/drawing/2014/main" id="{23704FD6-A1E8-496E-7226-0D1C7AD70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6" name="Freeform 139">
              <a:extLst>
                <a:ext uri="{FF2B5EF4-FFF2-40B4-BE49-F238E27FC236}">
                  <a16:creationId xmlns:a16="http://schemas.microsoft.com/office/drawing/2014/main" id="{A17FB601-FD41-6CF7-07AB-280017815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7" name="Freeform 140">
              <a:extLst>
                <a:ext uri="{FF2B5EF4-FFF2-40B4-BE49-F238E27FC236}">
                  <a16:creationId xmlns:a16="http://schemas.microsoft.com/office/drawing/2014/main" id="{1CD64F63-3F3B-A484-0323-F273ECF698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8" name="Freeform 141">
              <a:extLst>
                <a:ext uri="{FF2B5EF4-FFF2-40B4-BE49-F238E27FC236}">
                  <a16:creationId xmlns:a16="http://schemas.microsoft.com/office/drawing/2014/main" id="{76C7A9C7-153D-6AAE-DBD8-BDAD0A4652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9" name="Freeform 142">
              <a:extLst>
                <a:ext uri="{FF2B5EF4-FFF2-40B4-BE49-F238E27FC236}">
                  <a16:creationId xmlns:a16="http://schemas.microsoft.com/office/drawing/2014/main" id="{B3C1B42C-48DB-8615-39E8-6CD7F1EFF9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0" name="Freeform 143">
              <a:extLst>
                <a:ext uri="{FF2B5EF4-FFF2-40B4-BE49-F238E27FC236}">
                  <a16:creationId xmlns:a16="http://schemas.microsoft.com/office/drawing/2014/main" id="{500CCFC7-D6AF-3FD8-D1DC-7F764DF9A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1" name="Freeform 144">
              <a:extLst>
                <a:ext uri="{FF2B5EF4-FFF2-40B4-BE49-F238E27FC236}">
                  <a16:creationId xmlns:a16="http://schemas.microsoft.com/office/drawing/2014/main" id="{A45D1713-A331-8D3C-95B6-932EC71316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2" name="Freeform 145">
              <a:extLst>
                <a:ext uri="{FF2B5EF4-FFF2-40B4-BE49-F238E27FC236}">
                  <a16:creationId xmlns:a16="http://schemas.microsoft.com/office/drawing/2014/main" id="{A528782D-199B-FDF2-FD41-BCBE56816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2147483647 h 60"/>
                <a:gd name="T4" fmla="*/ 2147483647 w 4"/>
                <a:gd name="T5" fmla="*/ 2147483647 h 60"/>
                <a:gd name="T6" fmla="*/ 2147483647 w 4"/>
                <a:gd name="T7" fmla="*/ 0 h 60"/>
                <a:gd name="T8" fmla="*/ 0 w 4"/>
                <a:gd name="T9" fmla="*/ 0 h 60"/>
                <a:gd name="T10" fmla="*/ 0 w 4"/>
                <a:gd name="T11" fmla="*/ 2147483647 h 60"/>
                <a:gd name="T12" fmla="*/ 0 w 4"/>
                <a:gd name="T13" fmla="*/ 2147483647 h 60"/>
                <a:gd name="T14" fmla="*/ 2147483647 w 4"/>
                <a:gd name="T15" fmla="*/ 2147483647 h 60"/>
                <a:gd name="T16" fmla="*/ 2147483647 w 4"/>
                <a:gd name="T17" fmla="*/ 2147483647 h 60"/>
                <a:gd name="T18" fmla="*/ 0 w 4"/>
                <a:gd name="T19" fmla="*/ 2147483647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>
              <a:extLst>
                <a:ext uri="{FF2B5EF4-FFF2-40B4-BE49-F238E27FC236}">
                  <a16:creationId xmlns:a16="http://schemas.microsoft.com/office/drawing/2014/main" id="{304A3DF4-D22F-63B9-F0F1-532C10845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24" name="Freeform 147">
              <a:extLst>
                <a:ext uri="{FF2B5EF4-FFF2-40B4-BE49-F238E27FC236}">
                  <a16:creationId xmlns:a16="http://schemas.microsoft.com/office/drawing/2014/main" id="{0B927172-8DA3-E652-EC0C-A548261C3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2147483647 h 2"/>
                <a:gd name="T2" fmla="*/ 0 w 4"/>
                <a:gd name="T3" fmla="*/ 2147483647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5" name="Group 148">
            <a:extLst>
              <a:ext uri="{FF2B5EF4-FFF2-40B4-BE49-F238E27FC236}">
                <a16:creationId xmlns:a16="http://schemas.microsoft.com/office/drawing/2014/main" id="{85EA3CAC-64B7-BDBC-F105-8D02F11D16A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3167" name="Freeform 149">
              <a:extLst>
                <a:ext uri="{FF2B5EF4-FFF2-40B4-BE49-F238E27FC236}">
                  <a16:creationId xmlns:a16="http://schemas.microsoft.com/office/drawing/2014/main" id="{AE5293AD-0013-E954-B7EB-66612D45A1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8" name="Freeform 150">
              <a:extLst>
                <a:ext uri="{FF2B5EF4-FFF2-40B4-BE49-F238E27FC236}">
                  <a16:creationId xmlns:a16="http://schemas.microsoft.com/office/drawing/2014/main" id="{5DB2444A-7BAB-C3AE-7F86-C54768F7D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9" name="Freeform 151">
              <a:extLst>
                <a:ext uri="{FF2B5EF4-FFF2-40B4-BE49-F238E27FC236}">
                  <a16:creationId xmlns:a16="http://schemas.microsoft.com/office/drawing/2014/main" id="{F07D0DB9-5ACC-0DFB-48BB-490855A3A9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0" name="Freeform 152">
              <a:extLst>
                <a:ext uri="{FF2B5EF4-FFF2-40B4-BE49-F238E27FC236}">
                  <a16:creationId xmlns:a16="http://schemas.microsoft.com/office/drawing/2014/main" id="{7F3BE902-319D-50C1-55EF-C6649A0FFF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1" name="Freeform 153">
              <a:extLst>
                <a:ext uri="{FF2B5EF4-FFF2-40B4-BE49-F238E27FC236}">
                  <a16:creationId xmlns:a16="http://schemas.microsoft.com/office/drawing/2014/main" id="{7CEE7976-4B3C-44C0-6784-2614DA281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2" name="Freeform 154">
              <a:extLst>
                <a:ext uri="{FF2B5EF4-FFF2-40B4-BE49-F238E27FC236}">
                  <a16:creationId xmlns:a16="http://schemas.microsoft.com/office/drawing/2014/main" id="{71E7CC1F-601E-C273-8A21-80BD4430A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3" name="Freeform 155">
              <a:extLst>
                <a:ext uri="{FF2B5EF4-FFF2-40B4-BE49-F238E27FC236}">
                  <a16:creationId xmlns:a16="http://schemas.microsoft.com/office/drawing/2014/main" id="{7DD8A5BF-99DA-B05B-4256-0AB72AA21B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" name="Freeform 156">
              <a:extLst>
                <a:ext uri="{FF2B5EF4-FFF2-40B4-BE49-F238E27FC236}">
                  <a16:creationId xmlns:a16="http://schemas.microsoft.com/office/drawing/2014/main" id="{23DCDD00-8A5D-DF6D-DD8E-8A647628A3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" name="Freeform 157">
              <a:extLst>
                <a:ext uri="{FF2B5EF4-FFF2-40B4-BE49-F238E27FC236}">
                  <a16:creationId xmlns:a16="http://schemas.microsoft.com/office/drawing/2014/main" id="{53A99DAB-3E67-5768-3483-F4360524CF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" name="Freeform 158">
              <a:extLst>
                <a:ext uri="{FF2B5EF4-FFF2-40B4-BE49-F238E27FC236}">
                  <a16:creationId xmlns:a16="http://schemas.microsoft.com/office/drawing/2014/main" id="{A169E915-8AA8-DDBF-F53B-65BA03C77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" name="Freeform 159">
              <a:extLst>
                <a:ext uri="{FF2B5EF4-FFF2-40B4-BE49-F238E27FC236}">
                  <a16:creationId xmlns:a16="http://schemas.microsoft.com/office/drawing/2014/main" id="{D94288F9-5F20-97D9-E1D5-F96ECAAF3E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" name="Freeform 160">
              <a:extLst>
                <a:ext uri="{FF2B5EF4-FFF2-40B4-BE49-F238E27FC236}">
                  <a16:creationId xmlns:a16="http://schemas.microsoft.com/office/drawing/2014/main" id="{108FB917-DDC1-5561-3BC0-850222D56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" name="Freeform 161">
              <a:extLst>
                <a:ext uri="{FF2B5EF4-FFF2-40B4-BE49-F238E27FC236}">
                  <a16:creationId xmlns:a16="http://schemas.microsoft.com/office/drawing/2014/main" id="{EBB98C0D-2A13-0F61-CE6C-454C12AA5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" name="Group 162">
            <a:extLst>
              <a:ext uri="{FF2B5EF4-FFF2-40B4-BE49-F238E27FC236}">
                <a16:creationId xmlns:a16="http://schemas.microsoft.com/office/drawing/2014/main" id="{7014C45C-63AA-A6B5-CF27-A19BE2824FE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3154" name="Freeform 163">
              <a:extLst>
                <a:ext uri="{FF2B5EF4-FFF2-40B4-BE49-F238E27FC236}">
                  <a16:creationId xmlns:a16="http://schemas.microsoft.com/office/drawing/2014/main" id="{2045E8BE-2822-43B2-6841-34F7CC96C1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5" name="Freeform 164">
              <a:extLst>
                <a:ext uri="{FF2B5EF4-FFF2-40B4-BE49-F238E27FC236}">
                  <a16:creationId xmlns:a16="http://schemas.microsoft.com/office/drawing/2014/main" id="{615F7444-3285-E54B-8549-EBBC9A5C38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6" name="Freeform 165">
              <a:extLst>
                <a:ext uri="{FF2B5EF4-FFF2-40B4-BE49-F238E27FC236}">
                  <a16:creationId xmlns:a16="http://schemas.microsoft.com/office/drawing/2014/main" id="{0E373BA6-557D-73A5-2857-E0D2FF8B87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7" name="Freeform 166">
              <a:extLst>
                <a:ext uri="{FF2B5EF4-FFF2-40B4-BE49-F238E27FC236}">
                  <a16:creationId xmlns:a16="http://schemas.microsoft.com/office/drawing/2014/main" id="{728BFC8D-5257-25D5-86B6-7ACDD3D2BF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8" name="Freeform 167">
              <a:extLst>
                <a:ext uri="{FF2B5EF4-FFF2-40B4-BE49-F238E27FC236}">
                  <a16:creationId xmlns:a16="http://schemas.microsoft.com/office/drawing/2014/main" id="{CAFE734E-161E-E44E-F5F2-B3A615D9D8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9" name="Freeform 168">
              <a:extLst>
                <a:ext uri="{FF2B5EF4-FFF2-40B4-BE49-F238E27FC236}">
                  <a16:creationId xmlns:a16="http://schemas.microsoft.com/office/drawing/2014/main" id="{4EBAE3B7-060A-EC5D-2BD5-16BDBBD199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0" name="Freeform 169">
              <a:extLst>
                <a:ext uri="{FF2B5EF4-FFF2-40B4-BE49-F238E27FC236}">
                  <a16:creationId xmlns:a16="http://schemas.microsoft.com/office/drawing/2014/main" id="{40EA1591-9282-1E90-FF54-2A7F292AA1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1" name="Freeform 170">
              <a:extLst>
                <a:ext uri="{FF2B5EF4-FFF2-40B4-BE49-F238E27FC236}">
                  <a16:creationId xmlns:a16="http://schemas.microsoft.com/office/drawing/2014/main" id="{5C875FB5-0E06-2882-6D05-4F5AABA64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2" name="Freeform 171">
              <a:extLst>
                <a:ext uri="{FF2B5EF4-FFF2-40B4-BE49-F238E27FC236}">
                  <a16:creationId xmlns:a16="http://schemas.microsoft.com/office/drawing/2014/main" id="{203914A8-0AEE-8EEA-3804-8C5B12BE05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3" name="Freeform 172">
              <a:extLst>
                <a:ext uri="{FF2B5EF4-FFF2-40B4-BE49-F238E27FC236}">
                  <a16:creationId xmlns:a16="http://schemas.microsoft.com/office/drawing/2014/main" id="{3525FD1A-3157-D05F-EF09-E48687B334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" name="Freeform 173">
              <a:extLst>
                <a:ext uri="{FF2B5EF4-FFF2-40B4-BE49-F238E27FC236}">
                  <a16:creationId xmlns:a16="http://schemas.microsoft.com/office/drawing/2014/main" id="{DFF9F277-727C-F504-5B25-B637C2B2EC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5" name="Freeform 174">
              <a:extLst>
                <a:ext uri="{FF2B5EF4-FFF2-40B4-BE49-F238E27FC236}">
                  <a16:creationId xmlns:a16="http://schemas.microsoft.com/office/drawing/2014/main" id="{164FD0BA-E22F-219F-4001-B2156F5E80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6" name="Freeform 175">
              <a:extLst>
                <a:ext uri="{FF2B5EF4-FFF2-40B4-BE49-F238E27FC236}">
                  <a16:creationId xmlns:a16="http://schemas.microsoft.com/office/drawing/2014/main" id="{129E9DC1-6F5A-573C-FF74-461C53692A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Group 176">
            <a:extLst>
              <a:ext uri="{FF2B5EF4-FFF2-40B4-BE49-F238E27FC236}">
                <a16:creationId xmlns:a16="http://schemas.microsoft.com/office/drawing/2014/main" id="{E67E1149-DE26-F0D1-644B-7DE192F73D0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3141" name="Freeform 177">
              <a:extLst>
                <a:ext uri="{FF2B5EF4-FFF2-40B4-BE49-F238E27FC236}">
                  <a16:creationId xmlns:a16="http://schemas.microsoft.com/office/drawing/2014/main" id="{A001E99C-0326-3265-A375-31E1E697F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178">
              <a:extLst>
                <a:ext uri="{FF2B5EF4-FFF2-40B4-BE49-F238E27FC236}">
                  <a16:creationId xmlns:a16="http://schemas.microsoft.com/office/drawing/2014/main" id="{9200AE66-239C-3987-62CA-E104C2592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179">
              <a:extLst>
                <a:ext uri="{FF2B5EF4-FFF2-40B4-BE49-F238E27FC236}">
                  <a16:creationId xmlns:a16="http://schemas.microsoft.com/office/drawing/2014/main" id="{292A7A29-07FF-C394-8CE3-CD8DA164D3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180">
              <a:extLst>
                <a:ext uri="{FF2B5EF4-FFF2-40B4-BE49-F238E27FC236}">
                  <a16:creationId xmlns:a16="http://schemas.microsoft.com/office/drawing/2014/main" id="{1747AD33-214C-C984-142D-A946279C06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181">
              <a:extLst>
                <a:ext uri="{FF2B5EF4-FFF2-40B4-BE49-F238E27FC236}">
                  <a16:creationId xmlns:a16="http://schemas.microsoft.com/office/drawing/2014/main" id="{2B3BAEF3-04E2-5FFB-6FB5-6E5C3DC6E8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182">
              <a:extLst>
                <a:ext uri="{FF2B5EF4-FFF2-40B4-BE49-F238E27FC236}">
                  <a16:creationId xmlns:a16="http://schemas.microsoft.com/office/drawing/2014/main" id="{940DB0FE-909E-7C2A-F6C4-E992D50A4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183">
              <a:extLst>
                <a:ext uri="{FF2B5EF4-FFF2-40B4-BE49-F238E27FC236}">
                  <a16:creationId xmlns:a16="http://schemas.microsoft.com/office/drawing/2014/main" id="{CAF5ACF9-982F-7B40-F8C0-51AD45DFA0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184">
              <a:extLst>
                <a:ext uri="{FF2B5EF4-FFF2-40B4-BE49-F238E27FC236}">
                  <a16:creationId xmlns:a16="http://schemas.microsoft.com/office/drawing/2014/main" id="{7C47FE80-1060-9D66-047A-23A5A4F41E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9" name="Freeform 185">
              <a:extLst>
                <a:ext uri="{FF2B5EF4-FFF2-40B4-BE49-F238E27FC236}">
                  <a16:creationId xmlns:a16="http://schemas.microsoft.com/office/drawing/2014/main" id="{306FC5F2-1E00-DB87-F04B-A0DD5F5743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0" name="Freeform 186">
              <a:extLst>
                <a:ext uri="{FF2B5EF4-FFF2-40B4-BE49-F238E27FC236}">
                  <a16:creationId xmlns:a16="http://schemas.microsoft.com/office/drawing/2014/main" id="{5030622A-D4F4-4745-AD13-CAF45149BC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1" name="Freeform 187">
              <a:extLst>
                <a:ext uri="{FF2B5EF4-FFF2-40B4-BE49-F238E27FC236}">
                  <a16:creationId xmlns:a16="http://schemas.microsoft.com/office/drawing/2014/main" id="{8AFF6D0C-4A78-F756-4788-1BD434740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2" name="Freeform 188">
              <a:extLst>
                <a:ext uri="{FF2B5EF4-FFF2-40B4-BE49-F238E27FC236}">
                  <a16:creationId xmlns:a16="http://schemas.microsoft.com/office/drawing/2014/main" id="{33AFE0F0-40C4-0868-7FB6-798F8C609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3" name="Freeform 189">
              <a:extLst>
                <a:ext uri="{FF2B5EF4-FFF2-40B4-BE49-F238E27FC236}">
                  <a16:creationId xmlns:a16="http://schemas.microsoft.com/office/drawing/2014/main" id="{E3E3C23B-6697-02D8-57D9-266FABA681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8" name="Group 190">
            <a:extLst>
              <a:ext uri="{FF2B5EF4-FFF2-40B4-BE49-F238E27FC236}">
                <a16:creationId xmlns:a16="http://schemas.microsoft.com/office/drawing/2014/main" id="{DFE938E7-1DC7-C20B-F99D-52E86DFBBB4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3128" name="Freeform 191">
              <a:extLst>
                <a:ext uri="{FF2B5EF4-FFF2-40B4-BE49-F238E27FC236}">
                  <a16:creationId xmlns:a16="http://schemas.microsoft.com/office/drawing/2014/main" id="{0E0F0BFE-C70E-77AF-45C6-4AD16FED51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192">
              <a:extLst>
                <a:ext uri="{FF2B5EF4-FFF2-40B4-BE49-F238E27FC236}">
                  <a16:creationId xmlns:a16="http://schemas.microsoft.com/office/drawing/2014/main" id="{7425DC46-06EC-3034-F38E-DA59A88E49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193">
              <a:extLst>
                <a:ext uri="{FF2B5EF4-FFF2-40B4-BE49-F238E27FC236}">
                  <a16:creationId xmlns:a16="http://schemas.microsoft.com/office/drawing/2014/main" id="{1B9D26A6-62CB-5398-DB86-7D29EC64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194">
              <a:extLst>
                <a:ext uri="{FF2B5EF4-FFF2-40B4-BE49-F238E27FC236}">
                  <a16:creationId xmlns:a16="http://schemas.microsoft.com/office/drawing/2014/main" id="{8F8ECF08-C24E-97C3-7D43-113EB25315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195">
              <a:extLst>
                <a:ext uri="{FF2B5EF4-FFF2-40B4-BE49-F238E27FC236}">
                  <a16:creationId xmlns:a16="http://schemas.microsoft.com/office/drawing/2014/main" id="{E57BC510-2085-2973-110F-2A9DF84A36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196">
              <a:extLst>
                <a:ext uri="{FF2B5EF4-FFF2-40B4-BE49-F238E27FC236}">
                  <a16:creationId xmlns:a16="http://schemas.microsoft.com/office/drawing/2014/main" id="{0A59C270-C669-1F29-89B8-974EC1492F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197">
              <a:extLst>
                <a:ext uri="{FF2B5EF4-FFF2-40B4-BE49-F238E27FC236}">
                  <a16:creationId xmlns:a16="http://schemas.microsoft.com/office/drawing/2014/main" id="{24F84B6B-49FB-2997-0A53-068D144DF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198">
              <a:extLst>
                <a:ext uri="{FF2B5EF4-FFF2-40B4-BE49-F238E27FC236}">
                  <a16:creationId xmlns:a16="http://schemas.microsoft.com/office/drawing/2014/main" id="{FC6714D3-FA5E-9FED-7B4B-2C7DB4BCCE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199">
              <a:extLst>
                <a:ext uri="{FF2B5EF4-FFF2-40B4-BE49-F238E27FC236}">
                  <a16:creationId xmlns:a16="http://schemas.microsoft.com/office/drawing/2014/main" id="{18CA28B1-6966-7E33-0CE2-E859D82BFC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200">
              <a:extLst>
                <a:ext uri="{FF2B5EF4-FFF2-40B4-BE49-F238E27FC236}">
                  <a16:creationId xmlns:a16="http://schemas.microsoft.com/office/drawing/2014/main" id="{5012EE98-B5A8-08CD-F8CC-0A32D41C64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201">
              <a:extLst>
                <a:ext uri="{FF2B5EF4-FFF2-40B4-BE49-F238E27FC236}">
                  <a16:creationId xmlns:a16="http://schemas.microsoft.com/office/drawing/2014/main" id="{4B7076E4-0AF9-D4C6-4807-FC41BE9F3E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202">
              <a:extLst>
                <a:ext uri="{FF2B5EF4-FFF2-40B4-BE49-F238E27FC236}">
                  <a16:creationId xmlns:a16="http://schemas.microsoft.com/office/drawing/2014/main" id="{AEC6F51E-17F3-70E5-76DA-A1B5676AC8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203">
              <a:extLst>
                <a:ext uri="{FF2B5EF4-FFF2-40B4-BE49-F238E27FC236}">
                  <a16:creationId xmlns:a16="http://schemas.microsoft.com/office/drawing/2014/main" id="{17D7FB99-7BF4-84E9-B2E7-11E509A48D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9" name="Group 204">
            <a:extLst>
              <a:ext uri="{FF2B5EF4-FFF2-40B4-BE49-F238E27FC236}">
                <a16:creationId xmlns:a16="http://schemas.microsoft.com/office/drawing/2014/main" id="{D4CB5E73-D377-522C-6739-F1D9916FA8C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3115" name="Freeform 205">
              <a:extLst>
                <a:ext uri="{FF2B5EF4-FFF2-40B4-BE49-F238E27FC236}">
                  <a16:creationId xmlns:a16="http://schemas.microsoft.com/office/drawing/2014/main" id="{F653BBA7-8DBA-95B1-032B-A033807E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206">
              <a:extLst>
                <a:ext uri="{FF2B5EF4-FFF2-40B4-BE49-F238E27FC236}">
                  <a16:creationId xmlns:a16="http://schemas.microsoft.com/office/drawing/2014/main" id="{58A8CBD4-9332-364F-8A00-53281D97E6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207">
              <a:extLst>
                <a:ext uri="{FF2B5EF4-FFF2-40B4-BE49-F238E27FC236}">
                  <a16:creationId xmlns:a16="http://schemas.microsoft.com/office/drawing/2014/main" id="{76D997F4-17A2-44C5-9BB1-7015AFE61F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208">
              <a:extLst>
                <a:ext uri="{FF2B5EF4-FFF2-40B4-BE49-F238E27FC236}">
                  <a16:creationId xmlns:a16="http://schemas.microsoft.com/office/drawing/2014/main" id="{F21ED6D1-4835-E8BB-BD23-5927426EEA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209">
              <a:extLst>
                <a:ext uri="{FF2B5EF4-FFF2-40B4-BE49-F238E27FC236}">
                  <a16:creationId xmlns:a16="http://schemas.microsoft.com/office/drawing/2014/main" id="{75F1AC72-033A-D5DD-16E9-8A442C642A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210">
              <a:extLst>
                <a:ext uri="{FF2B5EF4-FFF2-40B4-BE49-F238E27FC236}">
                  <a16:creationId xmlns:a16="http://schemas.microsoft.com/office/drawing/2014/main" id="{41625DC0-07BC-B4D4-CEDB-19ECCBB5A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211">
              <a:extLst>
                <a:ext uri="{FF2B5EF4-FFF2-40B4-BE49-F238E27FC236}">
                  <a16:creationId xmlns:a16="http://schemas.microsoft.com/office/drawing/2014/main" id="{8FA2C549-CAD6-6E49-2738-D2FD074DE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212">
              <a:extLst>
                <a:ext uri="{FF2B5EF4-FFF2-40B4-BE49-F238E27FC236}">
                  <a16:creationId xmlns:a16="http://schemas.microsoft.com/office/drawing/2014/main" id="{C2F5E92D-4F93-1F8C-4470-FA10DAB85D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213">
              <a:extLst>
                <a:ext uri="{FF2B5EF4-FFF2-40B4-BE49-F238E27FC236}">
                  <a16:creationId xmlns:a16="http://schemas.microsoft.com/office/drawing/2014/main" id="{34507AE1-25B6-55E5-6FB2-28715CB31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214">
              <a:extLst>
                <a:ext uri="{FF2B5EF4-FFF2-40B4-BE49-F238E27FC236}">
                  <a16:creationId xmlns:a16="http://schemas.microsoft.com/office/drawing/2014/main" id="{61E9F2A9-0DED-507C-0031-76A2B668BF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215">
              <a:extLst>
                <a:ext uri="{FF2B5EF4-FFF2-40B4-BE49-F238E27FC236}">
                  <a16:creationId xmlns:a16="http://schemas.microsoft.com/office/drawing/2014/main" id="{58662493-C66D-0B7B-FE8B-CFB023A4A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216">
              <a:extLst>
                <a:ext uri="{FF2B5EF4-FFF2-40B4-BE49-F238E27FC236}">
                  <a16:creationId xmlns:a16="http://schemas.microsoft.com/office/drawing/2014/main" id="{4B3E2FDC-78D0-607B-B089-E78670B5E1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217">
              <a:extLst>
                <a:ext uri="{FF2B5EF4-FFF2-40B4-BE49-F238E27FC236}">
                  <a16:creationId xmlns:a16="http://schemas.microsoft.com/office/drawing/2014/main" id="{D7E30393-A862-BC2C-FDB9-E02B70AB6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Group 218">
            <a:extLst>
              <a:ext uri="{FF2B5EF4-FFF2-40B4-BE49-F238E27FC236}">
                <a16:creationId xmlns:a16="http://schemas.microsoft.com/office/drawing/2014/main" id="{99BBC4E1-53AE-CFF7-1B2A-B4D22573C2B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3102" name="Freeform 219">
              <a:extLst>
                <a:ext uri="{FF2B5EF4-FFF2-40B4-BE49-F238E27FC236}">
                  <a16:creationId xmlns:a16="http://schemas.microsoft.com/office/drawing/2014/main" id="{0A05899F-82FF-24E9-8611-00D4334B58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2147483647 w 41"/>
                <a:gd name="T1" fmla="*/ 2147483647 h 16"/>
                <a:gd name="T2" fmla="*/ 2147483647 w 41"/>
                <a:gd name="T3" fmla="*/ 2147483647 h 16"/>
                <a:gd name="T4" fmla="*/ 2147483647 w 41"/>
                <a:gd name="T5" fmla="*/ 2147483647 h 16"/>
                <a:gd name="T6" fmla="*/ 2147483647 w 41"/>
                <a:gd name="T7" fmla="*/ 2147483647 h 16"/>
                <a:gd name="T8" fmla="*/ 2147483647 w 41"/>
                <a:gd name="T9" fmla="*/ 2147483647 h 16"/>
                <a:gd name="T10" fmla="*/ 2147483647 w 41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220">
              <a:extLst>
                <a:ext uri="{FF2B5EF4-FFF2-40B4-BE49-F238E27FC236}">
                  <a16:creationId xmlns:a16="http://schemas.microsoft.com/office/drawing/2014/main" id="{27C7B06F-1040-12D3-6008-8733D8D99EC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2147483647 w 210"/>
                <a:gd name="T1" fmla="*/ 2147483647 h 193"/>
                <a:gd name="T2" fmla="*/ 2147483647 w 210"/>
                <a:gd name="T3" fmla="*/ 2147483647 h 193"/>
                <a:gd name="T4" fmla="*/ 2147483647 w 210"/>
                <a:gd name="T5" fmla="*/ 2147483647 h 193"/>
                <a:gd name="T6" fmla="*/ 2147483647 w 210"/>
                <a:gd name="T7" fmla="*/ 2147483647 h 193"/>
                <a:gd name="T8" fmla="*/ 2147483647 w 210"/>
                <a:gd name="T9" fmla="*/ 2147483647 h 193"/>
                <a:gd name="T10" fmla="*/ 2147483647 w 210"/>
                <a:gd name="T11" fmla="*/ 2147483647 h 193"/>
                <a:gd name="T12" fmla="*/ 2147483647 w 210"/>
                <a:gd name="T13" fmla="*/ 2147483647 h 193"/>
                <a:gd name="T14" fmla="*/ 2147483647 w 210"/>
                <a:gd name="T15" fmla="*/ 2147483647 h 193"/>
                <a:gd name="T16" fmla="*/ 2147483647 w 210"/>
                <a:gd name="T17" fmla="*/ 2147483647 h 193"/>
                <a:gd name="T18" fmla="*/ 2147483647 w 210"/>
                <a:gd name="T19" fmla="*/ 2147483647 h 193"/>
                <a:gd name="T20" fmla="*/ 2147483647 w 210"/>
                <a:gd name="T21" fmla="*/ 2147483647 h 193"/>
                <a:gd name="T22" fmla="*/ 2147483647 w 210"/>
                <a:gd name="T23" fmla="*/ 2147483647 h 193"/>
                <a:gd name="T24" fmla="*/ 2147483647 w 210"/>
                <a:gd name="T25" fmla="*/ 2147483647 h 193"/>
                <a:gd name="T26" fmla="*/ 2147483647 w 210"/>
                <a:gd name="T27" fmla="*/ 2147483647 h 193"/>
                <a:gd name="T28" fmla="*/ 2147483647 w 210"/>
                <a:gd name="T29" fmla="*/ 2147483647 h 193"/>
                <a:gd name="T30" fmla="*/ 2147483647 w 210"/>
                <a:gd name="T31" fmla="*/ 2147483647 h 193"/>
                <a:gd name="T32" fmla="*/ 2147483647 w 210"/>
                <a:gd name="T33" fmla="*/ 2147483647 h 193"/>
                <a:gd name="T34" fmla="*/ 2147483647 w 210"/>
                <a:gd name="T35" fmla="*/ 2147483647 h 193"/>
                <a:gd name="T36" fmla="*/ 2147483647 w 210"/>
                <a:gd name="T37" fmla="*/ 2147483647 h 193"/>
                <a:gd name="T38" fmla="*/ 2147483647 w 210"/>
                <a:gd name="T39" fmla="*/ 2147483647 h 193"/>
                <a:gd name="T40" fmla="*/ 2147483647 w 210"/>
                <a:gd name="T41" fmla="*/ 2147483647 h 193"/>
                <a:gd name="T42" fmla="*/ 2147483647 w 210"/>
                <a:gd name="T43" fmla="*/ 2147483647 h 193"/>
                <a:gd name="T44" fmla="*/ 2147483647 w 210"/>
                <a:gd name="T45" fmla="*/ 2147483647 h 193"/>
                <a:gd name="T46" fmla="*/ 2147483647 w 210"/>
                <a:gd name="T47" fmla="*/ 2147483647 h 193"/>
                <a:gd name="T48" fmla="*/ 2147483647 w 210"/>
                <a:gd name="T49" fmla="*/ 2147483647 h 193"/>
                <a:gd name="T50" fmla="*/ 2147483647 w 210"/>
                <a:gd name="T51" fmla="*/ 2147483647 h 193"/>
                <a:gd name="T52" fmla="*/ 2147483647 w 210"/>
                <a:gd name="T53" fmla="*/ 2147483647 h 193"/>
                <a:gd name="T54" fmla="*/ 2147483647 w 210"/>
                <a:gd name="T55" fmla="*/ 2147483647 h 193"/>
                <a:gd name="T56" fmla="*/ 2147483647 w 210"/>
                <a:gd name="T57" fmla="*/ 2147483647 h 193"/>
                <a:gd name="T58" fmla="*/ 2147483647 w 210"/>
                <a:gd name="T59" fmla="*/ 2147483647 h 193"/>
                <a:gd name="T60" fmla="*/ 2147483647 w 210"/>
                <a:gd name="T61" fmla="*/ 2147483647 h 193"/>
                <a:gd name="T62" fmla="*/ 2147483647 w 210"/>
                <a:gd name="T63" fmla="*/ 2147483647 h 193"/>
                <a:gd name="T64" fmla="*/ 2147483647 w 210"/>
                <a:gd name="T65" fmla="*/ 2147483647 h 193"/>
                <a:gd name="T66" fmla="*/ 2147483647 w 210"/>
                <a:gd name="T67" fmla="*/ 2147483647 h 193"/>
                <a:gd name="T68" fmla="*/ 2147483647 w 210"/>
                <a:gd name="T69" fmla="*/ 2147483647 h 193"/>
                <a:gd name="T70" fmla="*/ 2147483647 w 210"/>
                <a:gd name="T71" fmla="*/ 2147483647 h 193"/>
                <a:gd name="T72" fmla="*/ 2147483647 w 210"/>
                <a:gd name="T73" fmla="*/ 2147483647 h 193"/>
                <a:gd name="T74" fmla="*/ 2147483647 w 210"/>
                <a:gd name="T75" fmla="*/ 2147483647 h 193"/>
                <a:gd name="T76" fmla="*/ 2147483647 w 210"/>
                <a:gd name="T77" fmla="*/ 2147483647 h 193"/>
                <a:gd name="T78" fmla="*/ 2147483647 w 210"/>
                <a:gd name="T79" fmla="*/ 2147483647 h 193"/>
                <a:gd name="T80" fmla="*/ 2147483647 w 210"/>
                <a:gd name="T81" fmla="*/ 2147483647 h 193"/>
                <a:gd name="T82" fmla="*/ 2147483647 w 210"/>
                <a:gd name="T83" fmla="*/ 2147483647 h 193"/>
                <a:gd name="T84" fmla="*/ 2147483647 w 210"/>
                <a:gd name="T85" fmla="*/ 2147483647 h 193"/>
                <a:gd name="T86" fmla="*/ 2147483647 w 210"/>
                <a:gd name="T87" fmla="*/ 2147483647 h 193"/>
                <a:gd name="T88" fmla="*/ 2147483647 w 210"/>
                <a:gd name="T89" fmla="*/ 2147483647 h 193"/>
                <a:gd name="T90" fmla="*/ 2147483647 w 210"/>
                <a:gd name="T91" fmla="*/ 2147483647 h 193"/>
                <a:gd name="T92" fmla="*/ 2147483647 w 210"/>
                <a:gd name="T93" fmla="*/ 2147483647 h 193"/>
                <a:gd name="T94" fmla="*/ 2147483647 w 210"/>
                <a:gd name="T95" fmla="*/ 2147483647 h 193"/>
                <a:gd name="T96" fmla="*/ 2147483647 w 210"/>
                <a:gd name="T97" fmla="*/ 2147483647 h 193"/>
                <a:gd name="T98" fmla="*/ 2147483647 w 210"/>
                <a:gd name="T99" fmla="*/ 2147483647 h 193"/>
                <a:gd name="T100" fmla="*/ 2147483647 w 210"/>
                <a:gd name="T101" fmla="*/ 2147483647 h 193"/>
                <a:gd name="T102" fmla="*/ 2147483647 w 210"/>
                <a:gd name="T103" fmla="*/ 2147483647 h 193"/>
                <a:gd name="T104" fmla="*/ 2147483647 w 210"/>
                <a:gd name="T105" fmla="*/ 2147483647 h 193"/>
                <a:gd name="T106" fmla="*/ 2147483647 w 210"/>
                <a:gd name="T107" fmla="*/ 2147483647 h 193"/>
                <a:gd name="T108" fmla="*/ 2147483647 w 210"/>
                <a:gd name="T109" fmla="*/ 2147483647 h 193"/>
                <a:gd name="T110" fmla="*/ 2147483647 w 210"/>
                <a:gd name="T111" fmla="*/ 2147483647 h 193"/>
                <a:gd name="T112" fmla="*/ 2147483647 w 210"/>
                <a:gd name="T113" fmla="*/ 214748364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221">
              <a:extLst>
                <a:ext uri="{FF2B5EF4-FFF2-40B4-BE49-F238E27FC236}">
                  <a16:creationId xmlns:a16="http://schemas.microsoft.com/office/drawing/2014/main" id="{E6F057F1-109F-B96C-B386-34E5A8DA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2147483647 w 17"/>
                <a:gd name="T1" fmla="*/ 2147483647 h 20"/>
                <a:gd name="T2" fmla="*/ 2147483647 w 17"/>
                <a:gd name="T3" fmla="*/ 2147483647 h 20"/>
                <a:gd name="T4" fmla="*/ 2147483647 w 17"/>
                <a:gd name="T5" fmla="*/ 2147483647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222">
              <a:extLst>
                <a:ext uri="{FF2B5EF4-FFF2-40B4-BE49-F238E27FC236}">
                  <a16:creationId xmlns:a16="http://schemas.microsoft.com/office/drawing/2014/main" id="{A0B0A058-4DB6-35BA-4905-A7110467E4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147483647 w 15"/>
                <a:gd name="T1" fmla="*/ 2147483647 h 27"/>
                <a:gd name="T2" fmla="*/ 2147483647 w 15"/>
                <a:gd name="T3" fmla="*/ 2147483647 h 27"/>
                <a:gd name="T4" fmla="*/ 2147483647 w 15"/>
                <a:gd name="T5" fmla="*/ 2147483647 h 27"/>
                <a:gd name="T6" fmla="*/ 2147483647 w 15"/>
                <a:gd name="T7" fmla="*/ 2147483647 h 27"/>
                <a:gd name="T8" fmla="*/ 2147483647 w 15"/>
                <a:gd name="T9" fmla="*/ 214748364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223">
              <a:extLst>
                <a:ext uri="{FF2B5EF4-FFF2-40B4-BE49-F238E27FC236}">
                  <a16:creationId xmlns:a16="http://schemas.microsoft.com/office/drawing/2014/main" id="{58CAA337-647F-D35E-CF21-A0479824AA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2147483647 w 48"/>
                <a:gd name="T1" fmla="*/ 2147483647 h 23"/>
                <a:gd name="T2" fmla="*/ 2147483647 w 48"/>
                <a:gd name="T3" fmla="*/ 2147483647 h 23"/>
                <a:gd name="T4" fmla="*/ 2147483647 w 48"/>
                <a:gd name="T5" fmla="*/ 2147483647 h 23"/>
                <a:gd name="T6" fmla="*/ 2147483647 w 48"/>
                <a:gd name="T7" fmla="*/ 2147483647 h 23"/>
                <a:gd name="T8" fmla="*/ 2147483647 w 48"/>
                <a:gd name="T9" fmla="*/ 2147483647 h 23"/>
                <a:gd name="T10" fmla="*/ 2147483647 w 48"/>
                <a:gd name="T11" fmla="*/ 2147483647 h 23"/>
                <a:gd name="T12" fmla="*/ 2147483647 w 48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224">
              <a:extLst>
                <a:ext uri="{FF2B5EF4-FFF2-40B4-BE49-F238E27FC236}">
                  <a16:creationId xmlns:a16="http://schemas.microsoft.com/office/drawing/2014/main" id="{FF659E67-8360-8F8F-9E2C-C965ED5917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2147483647 w 35"/>
                <a:gd name="T1" fmla="*/ 2147483647 h 37"/>
                <a:gd name="T2" fmla="*/ 2147483647 w 35"/>
                <a:gd name="T3" fmla="*/ 2147483647 h 37"/>
                <a:gd name="T4" fmla="*/ 2147483647 w 35"/>
                <a:gd name="T5" fmla="*/ 2147483647 h 37"/>
                <a:gd name="T6" fmla="*/ 2147483647 w 35"/>
                <a:gd name="T7" fmla="*/ 2147483647 h 37"/>
                <a:gd name="T8" fmla="*/ 2147483647 w 35"/>
                <a:gd name="T9" fmla="*/ 2147483647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225">
              <a:extLst>
                <a:ext uri="{FF2B5EF4-FFF2-40B4-BE49-F238E27FC236}">
                  <a16:creationId xmlns:a16="http://schemas.microsoft.com/office/drawing/2014/main" id="{751BA4B3-B90D-1A33-FBAA-26286739D7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2147483647 w 35"/>
                <a:gd name="T1" fmla="*/ 0 h 7"/>
                <a:gd name="T2" fmla="*/ 2147483647 w 35"/>
                <a:gd name="T3" fmla="*/ 2147483647 h 7"/>
                <a:gd name="T4" fmla="*/ 2147483647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226">
              <a:extLst>
                <a:ext uri="{FF2B5EF4-FFF2-40B4-BE49-F238E27FC236}">
                  <a16:creationId xmlns:a16="http://schemas.microsoft.com/office/drawing/2014/main" id="{18E37895-4AD3-366E-9E44-37085A9DB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147483647 w 27"/>
                <a:gd name="T1" fmla="*/ 2147483647 h 16"/>
                <a:gd name="T2" fmla="*/ 2147483647 w 27"/>
                <a:gd name="T3" fmla="*/ 2147483647 h 16"/>
                <a:gd name="T4" fmla="*/ 2147483647 w 27"/>
                <a:gd name="T5" fmla="*/ 2147483647 h 16"/>
                <a:gd name="T6" fmla="*/ 2147483647 w 27"/>
                <a:gd name="T7" fmla="*/ 2147483647 h 16"/>
                <a:gd name="T8" fmla="*/ 2147483647 w 27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227">
              <a:extLst>
                <a:ext uri="{FF2B5EF4-FFF2-40B4-BE49-F238E27FC236}">
                  <a16:creationId xmlns:a16="http://schemas.microsoft.com/office/drawing/2014/main" id="{8BF6D96B-F702-CC76-5873-CB8ECA327F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2147483647 w 35"/>
                <a:gd name="T1" fmla="*/ 2147483647 h 17"/>
                <a:gd name="T2" fmla="*/ 2147483647 w 35"/>
                <a:gd name="T3" fmla="*/ 2147483647 h 17"/>
                <a:gd name="T4" fmla="*/ 2147483647 w 35"/>
                <a:gd name="T5" fmla="*/ 2147483647 h 17"/>
                <a:gd name="T6" fmla="*/ 2147483647 w 35"/>
                <a:gd name="T7" fmla="*/ 2147483647 h 17"/>
                <a:gd name="T8" fmla="*/ 2147483647 w 35"/>
                <a:gd name="T9" fmla="*/ 2147483647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228">
              <a:extLst>
                <a:ext uri="{FF2B5EF4-FFF2-40B4-BE49-F238E27FC236}">
                  <a16:creationId xmlns:a16="http://schemas.microsoft.com/office/drawing/2014/main" id="{74717DBD-1E20-3104-4961-CDF26557E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2147483647 w 49"/>
                <a:gd name="T1" fmla="*/ 2147483647 h 12"/>
                <a:gd name="T2" fmla="*/ 2147483647 w 49"/>
                <a:gd name="T3" fmla="*/ 2147483647 h 12"/>
                <a:gd name="T4" fmla="*/ 2147483647 w 49"/>
                <a:gd name="T5" fmla="*/ 0 h 12"/>
                <a:gd name="T6" fmla="*/ 2147483647 w 49"/>
                <a:gd name="T7" fmla="*/ 2147483647 h 12"/>
                <a:gd name="T8" fmla="*/ 2147483647 w 49"/>
                <a:gd name="T9" fmla="*/ 2147483647 h 12"/>
                <a:gd name="T10" fmla="*/ 2147483647 w 49"/>
                <a:gd name="T11" fmla="*/ 2147483647 h 12"/>
                <a:gd name="T12" fmla="*/ 2147483647 w 49"/>
                <a:gd name="T13" fmla="*/ 2147483647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229">
              <a:extLst>
                <a:ext uri="{FF2B5EF4-FFF2-40B4-BE49-F238E27FC236}">
                  <a16:creationId xmlns:a16="http://schemas.microsoft.com/office/drawing/2014/main" id="{3C0E4423-9877-AE29-7CFD-09A190AB91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2147483647 w 40"/>
                <a:gd name="T1" fmla="*/ 2147483647 h 11"/>
                <a:gd name="T2" fmla="*/ 2147483647 w 40"/>
                <a:gd name="T3" fmla="*/ 2147483647 h 11"/>
                <a:gd name="T4" fmla="*/ 2147483647 w 40"/>
                <a:gd name="T5" fmla="*/ 2147483647 h 11"/>
                <a:gd name="T6" fmla="*/ 2147483647 w 40"/>
                <a:gd name="T7" fmla="*/ 2147483647 h 11"/>
                <a:gd name="T8" fmla="*/ 2147483647 w 40"/>
                <a:gd name="T9" fmla="*/ 2147483647 h 11"/>
                <a:gd name="T10" fmla="*/ 2147483647 w 40"/>
                <a:gd name="T11" fmla="*/ 214748364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230">
              <a:extLst>
                <a:ext uri="{FF2B5EF4-FFF2-40B4-BE49-F238E27FC236}">
                  <a16:creationId xmlns:a16="http://schemas.microsoft.com/office/drawing/2014/main" id="{E38E16D2-049E-0467-A85B-AB1D143863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2147483647 w 41"/>
                <a:gd name="T1" fmla="*/ 2147483647 h 34"/>
                <a:gd name="T2" fmla="*/ 2147483647 w 41"/>
                <a:gd name="T3" fmla="*/ 2147483647 h 34"/>
                <a:gd name="T4" fmla="*/ 2147483647 w 41"/>
                <a:gd name="T5" fmla="*/ 2147483647 h 34"/>
                <a:gd name="T6" fmla="*/ 2147483647 w 41"/>
                <a:gd name="T7" fmla="*/ 2147483647 h 34"/>
                <a:gd name="T8" fmla="*/ 2147483647 w 41"/>
                <a:gd name="T9" fmla="*/ 2147483647 h 34"/>
                <a:gd name="T10" fmla="*/ 2147483647 w 41"/>
                <a:gd name="T11" fmla="*/ 2147483647 h 34"/>
                <a:gd name="T12" fmla="*/ 2147483647 w 41"/>
                <a:gd name="T13" fmla="*/ 2147483647 h 34"/>
                <a:gd name="T14" fmla="*/ 2147483647 w 41"/>
                <a:gd name="T15" fmla="*/ 2147483647 h 34"/>
                <a:gd name="T16" fmla="*/ 2147483647 w 41"/>
                <a:gd name="T17" fmla="*/ 2147483647 h 34"/>
                <a:gd name="T18" fmla="*/ 2147483647 w 41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231">
              <a:extLst>
                <a:ext uri="{FF2B5EF4-FFF2-40B4-BE49-F238E27FC236}">
                  <a16:creationId xmlns:a16="http://schemas.microsoft.com/office/drawing/2014/main" id="{6341D96C-1CA0-F3FC-2626-193356A09B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2147483647 w 25"/>
                <a:gd name="T1" fmla="*/ 2147483647 h 63"/>
                <a:gd name="T2" fmla="*/ 2147483647 w 25"/>
                <a:gd name="T3" fmla="*/ 2147483647 h 63"/>
                <a:gd name="T4" fmla="*/ 2147483647 w 25"/>
                <a:gd name="T5" fmla="*/ 2147483647 h 63"/>
                <a:gd name="T6" fmla="*/ 2147483647 w 25"/>
                <a:gd name="T7" fmla="*/ 2147483647 h 63"/>
                <a:gd name="T8" fmla="*/ 2147483647 w 25"/>
                <a:gd name="T9" fmla="*/ 2147483647 h 63"/>
                <a:gd name="T10" fmla="*/ 2147483647 w 25"/>
                <a:gd name="T11" fmla="*/ 2147483647 h 63"/>
                <a:gd name="T12" fmla="*/ 0 w 25"/>
                <a:gd name="T13" fmla="*/ 2147483647 h 63"/>
                <a:gd name="T14" fmla="*/ 2147483647 w 25"/>
                <a:gd name="T15" fmla="*/ 2147483647 h 63"/>
                <a:gd name="T16" fmla="*/ 2147483647 w 25"/>
                <a:gd name="T17" fmla="*/ 2147483647 h 63"/>
                <a:gd name="T18" fmla="*/ 2147483647 w 25"/>
                <a:gd name="T19" fmla="*/ 2147483647 h 63"/>
                <a:gd name="T20" fmla="*/ 2147483647 w 25"/>
                <a:gd name="T21" fmla="*/ 2147483647 h 63"/>
                <a:gd name="T22" fmla="*/ 2147483647 w 25"/>
                <a:gd name="T23" fmla="*/ 2147483647 h 63"/>
                <a:gd name="T24" fmla="*/ 2147483647 w 25"/>
                <a:gd name="T25" fmla="*/ 2147483647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1" name="Group 232">
            <a:extLst>
              <a:ext uri="{FF2B5EF4-FFF2-40B4-BE49-F238E27FC236}">
                <a16:creationId xmlns:a16="http://schemas.microsoft.com/office/drawing/2014/main" id="{0136BA84-BC96-152F-3D43-A870ADF03CC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3087" name="Freeform 233">
              <a:extLst>
                <a:ext uri="{FF2B5EF4-FFF2-40B4-BE49-F238E27FC236}">
                  <a16:creationId xmlns:a16="http://schemas.microsoft.com/office/drawing/2014/main" id="{0E8CAED3-263F-98E1-F21A-4FB716ECAE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1716516975 w 546"/>
                <a:gd name="T1" fmla="*/ 308254418 h 497"/>
                <a:gd name="T2" fmla="*/ 818525404 w 546"/>
                <a:gd name="T3" fmla="*/ 2147483647 h 497"/>
                <a:gd name="T4" fmla="*/ 1868237337 w 546"/>
                <a:gd name="T5" fmla="*/ 2147483647 h 497"/>
                <a:gd name="T6" fmla="*/ 2147483647 w 546"/>
                <a:gd name="T7" fmla="*/ 2147483647 h 497"/>
                <a:gd name="T8" fmla="*/ 2147483647 w 546"/>
                <a:gd name="T9" fmla="*/ 2147483647 h 497"/>
                <a:gd name="T10" fmla="*/ 2147483647 w 546"/>
                <a:gd name="T11" fmla="*/ 2147483647 h 497"/>
                <a:gd name="T12" fmla="*/ 2147483647 w 546"/>
                <a:gd name="T13" fmla="*/ 2147483647 h 497"/>
                <a:gd name="T14" fmla="*/ 2147483647 w 546"/>
                <a:gd name="T15" fmla="*/ 2147483647 h 497"/>
                <a:gd name="T16" fmla="*/ 2147483647 w 546"/>
                <a:gd name="T17" fmla="*/ 1176278795 h 497"/>
                <a:gd name="T18" fmla="*/ 2147483647 w 546"/>
                <a:gd name="T19" fmla="*/ 2142056016 h 497"/>
                <a:gd name="T20" fmla="*/ 2147483647 w 546"/>
                <a:gd name="T21" fmla="*/ 816740090 h 497"/>
                <a:gd name="T22" fmla="*/ 2147483647 w 546"/>
                <a:gd name="T23" fmla="*/ 147804283 h 497"/>
                <a:gd name="T24" fmla="*/ 1716516975 w 546"/>
                <a:gd name="T25" fmla="*/ 308254418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8" name="Group 234">
              <a:extLst>
                <a:ext uri="{FF2B5EF4-FFF2-40B4-BE49-F238E27FC236}">
                  <a16:creationId xmlns:a16="http://schemas.microsoft.com/office/drawing/2014/main" id="{7143AF4E-3579-BB48-E9B5-96AC96DC13F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3089" name="Freeform 235">
                <a:extLst>
                  <a:ext uri="{FF2B5EF4-FFF2-40B4-BE49-F238E27FC236}">
                    <a16:creationId xmlns:a16="http://schemas.microsoft.com/office/drawing/2014/main" id="{42FD72F8-589A-2475-830A-1316EA2E0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147483647 w 97"/>
                  <a:gd name="T1" fmla="*/ 2147483647 h 37"/>
                  <a:gd name="T2" fmla="*/ 2147483647 w 97"/>
                  <a:gd name="T3" fmla="*/ 2147483647 h 37"/>
                  <a:gd name="T4" fmla="*/ 2147483647 w 97"/>
                  <a:gd name="T5" fmla="*/ 2147483647 h 37"/>
                  <a:gd name="T6" fmla="*/ 2147483647 w 97"/>
                  <a:gd name="T7" fmla="*/ 0 h 37"/>
                  <a:gd name="T8" fmla="*/ 2147483647 w 97"/>
                  <a:gd name="T9" fmla="*/ 0 h 37"/>
                  <a:gd name="T10" fmla="*/ 2147483647 w 97"/>
                  <a:gd name="T11" fmla="*/ 2147483647 h 37"/>
                  <a:gd name="T12" fmla="*/ 2147483647 w 97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" name="Freeform 236">
                <a:extLst>
                  <a:ext uri="{FF2B5EF4-FFF2-40B4-BE49-F238E27FC236}">
                    <a16:creationId xmlns:a16="http://schemas.microsoft.com/office/drawing/2014/main" id="{E4163F76-6524-B192-0B3B-F6F813A82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2147483647 w 585"/>
                  <a:gd name="T1" fmla="*/ 2147483647 h 534"/>
                  <a:gd name="T2" fmla="*/ 2147483647 w 585"/>
                  <a:gd name="T3" fmla="*/ 0 h 534"/>
                  <a:gd name="T4" fmla="*/ 2147483647 w 585"/>
                  <a:gd name="T5" fmla="*/ 2147483647 h 534"/>
                  <a:gd name="T6" fmla="*/ 2147483647 w 585"/>
                  <a:gd name="T7" fmla="*/ 2147483647 h 534"/>
                  <a:gd name="T8" fmla="*/ 2147483647 w 585"/>
                  <a:gd name="T9" fmla="*/ 2147483647 h 534"/>
                  <a:gd name="T10" fmla="*/ 2147483647 w 585"/>
                  <a:gd name="T11" fmla="*/ 2147483647 h 534"/>
                  <a:gd name="T12" fmla="*/ 2147483647 w 585"/>
                  <a:gd name="T13" fmla="*/ 2147483647 h 534"/>
                  <a:gd name="T14" fmla="*/ 2147483647 w 585"/>
                  <a:gd name="T15" fmla="*/ 2147483647 h 534"/>
                  <a:gd name="T16" fmla="*/ 2147483647 w 585"/>
                  <a:gd name="T17" fmla="*/ 2147483647 h 534"/>
                  <a:gd name="T18" fmla="*/ 2147483647 w 585"/>
                  <a:gd name="T19" fmla="*/ 2147483647 h 534"/>
                  <a:gd name="T20" fmla="*/ 2147483647 w 585"/>
                  <a:gd name="T21" fmla="*/ 2147483647 h 534"/>
                  <a:gd name="T22" fmla="*/ 2147483647 w 585"/>
                  <a:gd name="T23" fmla="*/ 2147483647 h 534"/>
                  <a:gd name="T24" fmla="*/ 2147483647 w 585"/>
                  <a:gd name="T25" fmla="*/ 2147483647 h 534"/>
                  <a:gd name="T26" fmla="*/ 2147483647 w 585"/>
                  <a:gd name="T27" fmla="*/ 2147483647 h 534"/>
                  <a:gd name="T28" fmla="*/ 2147483647 w 585"/>
                  <a:gd name="T29" fmla="*/ 2147483647 h 534"/>
                  <a:gd name="T30" fmla="*/ 2147483647 w 585"/>
                  <a:gd name="T31" fmla="*/ 2147483647 h 534"/>
                  <a:gd name="T32" fmla="*/ 2147483647 w 585"/>
                  <a:gd name="T33" fmla="*/ 2147483647 h 534"/>
                  <a:gd name="T34" fmla="*/ 2147483647 w 585"/>
                  <a:gd name="T35" fmla="*/ 2147483647 h 534"/>
                  <a:gd name="T36" fmla="*/ 2147483647 w 585"/>
                  <a:gd name="T37" fmla="*/ 2147483647 h 534"/>
                  <a:gd name="T38" fmla="*/ 2147483647 w 585"/>
                  <a:gd name="T39" fmla="*/ 2147483647 h 534"/>
                  <a:gd name="T40" fmla="*/ 2147483647 w 585"/>
                  <a:gd name="T41" fmla="*/ 2147483647 h 534"/>
                  <a:gd name="T42" fmla="*/ 2147483647 w 585"/>
                  <a:gd name="T43" fmla="*/ 2147483647 h 534"/>
                  <a:gd name="T44" fmla="*/ 2147483647 w 585"/>
                  <a:gd name="T45" fmla="*/ 2147483647 h 534"/>
                  <a:gd name="T46" fmla="*/ 2147483647 w 585"/>
                  <a:gd name="T47" fmla="*/ 2147483647 h 534"/>
                  <a:gd name="T48" fmla="*/ 2147483647 w 585"/>
                  <a:gd name="T49" fmla="*/ 2147483647 h 534"/>
                  <a:gd name="T50" fmla="*/ 2147483647 w 585"/>
                  <a:gd name="T51" fmla="*/ 2147483647 h 534"/>
                  <a:gd name="T52" fmla="*/ 2147483647 w 585"/>
                  <a:gd name="T53" fmla="*/ 2147483647 h 534"/>
                  <a:gd name="T54" fmla="*/ 2147483647 w 585"/>
                  <a:gd name="T55" fmla="*/ 2147483647 h 534"/>
                  <a:gd name="T56" fmla="*/ 2147483647 w 585"/>
                  <a:gd name="T57" fmla="*/ 2147483647 h 534"/>
                  <a:gd name="T58" fmla="*/ 2147483647 w 585"/>
                  <a:gd name="T59" fmla="*/ 2147483647 h 534"/>
                  <a:gd name="T60" fmla="*/ 2147483647 w 585"/>
                  <a:gd name="T61" fmla="*/ 2147483647 h 534"/>
                  <a:gd name="T62" fmla="*/ 2147483647 w 585"/>
                  <a:gd name="T63" fmla="*/ 2147483647 h 534"/>
                  <a:gd name="T64" fmla="*/ 2147483647 w 585"/>
                  <a:gd name="T65" fmla="*/ 2147483647 h 534"/>
                  <a:gd name="T66" fmla="*/ 2147483647 w 585"/>
                  <a:gd name="T67" fmla="*/ 2147483647 h 534"/>
                  <a:gd name="T68" fmla="*/ 2147483647 w 585"/>
                  <a:gd name="T69" fmla="*/ 2147483647 h 534"/>
                  <a:gd name="T70" fmla="*/ 2147483647 w 585"/>
                  <a:gd name="T71" fmla="*/ 2147483647 h 534"/>
                  <a:gd name="T72" fmla="*/ 2147483647 w 585"/>
                  <a:gd name="T73" fmla="*/ 2147483647 h 534"/>
                  <a:gd name="T74" fmla="*/ 2147483647 w 585"/>
                  <a:gd name="T75" fmla="*/ 2147483647 h 534"/>
                  <a:gd name="T76" fmla="*/ 2147483647 w 585"/>
                  <a:gd name="T77" fmla="*/ 2147483647 h 534"/>
                  <a:gd name="T78" fmla="*/ 2147483647 w 585"/>
                  <a:gd name="T79" fmla="*/ 2147483647 h 534"/>
                  <a:gd name="T80" fmla="*/ 2147483647 w 585"/>
                  <a:gd name="T81" fmla="*/ 2147483647 h 534"/>
                  <a:gd name="T82" fmla="*/ 2147483647 w 585"/>
                  <a:gd name="T83" fmla="*/ 2147483647 h 534"/>
                  <a:gd name="T84" fmla="*/ 2147483647 w 585"/>
                  <a:gd name="T85" fmla="*/ 2147483647 h 534"/>
                  <a:gd name="T86" fmla="*/ 2147483647 w 585"/>
                  <a:gd name="T87" fmla="*/ 2147483647 h 534"/>
                  <a:gd name="T88" fmla="*/ 2147483647 w 585"/>
                  <a:gd name="T89" fmla="*/ 2147483647 h 534"/>
                  <a:gd name="T90" fmla="*/ 2147483647 w 585"/>
                  <a:gd name="T91" fmla="*/ 2147483647 h 534"/>
                  <a:gd name="T92" fmla="*/ 2147483647 w 585"/>
                  <a:gd name="T93" fmla="*/ 2147483647 h 534"/>
                  <a:gd name="T94" fmla="*/ 2147483647 w 585"/>
                  <a:gd name="T95" fmla="*/ 2147483647 h 534"/>
                  <a:gd name="T96" fmla="*/ 2147483647 w 585"/>
                  <a:gd name="T97" fmla="*/ 2147483647 h 534"/>
                  <a:gd name="T98" fmla="*/ 2147483647 w 585"/>
                  <a:gd name="T99" fmla="*/ 2147483647 h 534"/>
                  <a:gd name="T100" fmla="*/ 2147483647 w 585"/>
                  <a:gd name="T101" fmla="*/ 2147483647 h 534"/>
                  <a:gd name="T102" fmla="*/ 2147483647 w 585"/>
                  <a:gd name="T103" fmla="*/ 2147483647 h 534"/>
                  <a:gd name="T104" fmla="*/ 2147483647 w 585"/>
                  <a:gd name="T105" fmla="*/ 2147483647 h 534"/>
                  <a:gd name="T106" fmla="*/ 2147483647 w 585"/>
                  <a:gd name="T107" fmla="*/ 2147483647 h 534"/>
                  <a:gd name="T108" fmla="*/ 2147483647 w 585"/>
                  <a:gd name="T109" fmla="*/ 2147483647 h 534"/>
                  <a:gd name="T110" fmla="*/ 2147483647 w 585"/>
                  <a:gd name="T111" fmla="*/ 2147483647 h 534"/>
                  <a:gd name="T112" fmla="*/ 2147483647 w 585"/>
                  <a:gd name="T113" fmla="*/ 2147483647 h 534"/>
                  <a:gd name="T114" fmla="*/ 2147483647 w 585"/>
                  <a:gd name="T115" fmla="*/ 2147483647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1" name="Freeform 237">
                <a:extLst>
                  <a:ext uri="{FF2B5EF4-FFF2-40B4-BE49-F238E27FC236}">
                    <a16:creationId xmlns:a16="http://schemas.microsoft.com/office/drawing/2014/main" id="{55F41732-4848-7E4A-A76B-176819EE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2147483647 w 47"/>
                  <a:gd name="T1" fmla="*/ 2147483647 h 56"/>
                  <a:gd name="T2" fmla="*/ 2147483647 w 47"/>
                  <a:gd name="T3" fmla="*/ 2147483647 h 56"/>
                  <a:gd name="T4" fmla="*/ 2147483647 w 47"/>
                  <a:gd name="T5" fmla="*/ 2147483647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2" name="Freeform 238">
                <a:extLst>
                  <a:ext uri="{FF2B5EF4-FFF2-40B4-BE49-F238E27FC236}">
                    <a16:creationId xmlns:a16="http://schemas.microsoft.com/office/drawing/2014/main" id="{565A840D-0156-FEEE-5995-7D5D2BC47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2147483647 w 41"/>
                  <a:gd name="T1" fmla="*/ 2147483647 h 75"/>
                  <a:gd name="T2" fmla="*/ 2147483647 w 41"/>
                  <a:gd name="T3" fmla="*/ 2147483647 h 75"/>
                  <a:gd name="T4" fmla="*/ 2147483647 w 41"/>
                  <a:gd name="T5" fmla="*/ 2147483647 h 75"/>
                  <a:gd name="T6" fmla="*/ 2147483647 w 41"/>
                  <a:gd name="T7" fmla="*/ 2147483647 h 75"/>
                  <a:gd name="T8" fmla="*/ 2147483647 w 41"/>
                  <a:gd name="T9" fmla="*/ 2147483647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3" name="Freeform 239">
                <a:extLst>
                  <a:ext uri="{FF2B5EF4-FFF2-40B4-BE49-F238E27FC236}">
                    <a16:creationId xmlns:a16="http://schemas.microsoft.com/office/drawing/2014/main" id="{168160F0-D9FA-C2B2-0EAE-C1C3E87EA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2147483647 w 135"/>
                  <a:gd name="T1" fmla="*/ 2147483647 h 63"/>
                  <a:gd name="T2" fmla="*/ 2147483647 w 135"/>
                  <a:gd name="T3" fmla="*/ 2147483647 h 63"/>
                  <a:gd name="T4" fmla="*/ 2147483647 w 135"/>
                  <a:gd name="T5" fmla="*/ 2147483647 h 63"/>
                  <a:gd name="T6" fmla="*/ 2147483647 w 135"/>
                  <a:gd name="T7" fmla="*/ 2147483647 h 63"/>
                  <a:gd name="T8" fmla="*/ 2147483647 w 135"/>
                  <a:gd name="T9" fmla="*/ 2147483647 h 63"/>
                  <a:gd name="T10" fmla="*/ 2147483647 w 135"/>
                  <a:gd name="T11" fmla="*/ 2147483647 h 63"/>
                  <a:gd name="T12" fmla="*/ 2147483647 w 135"/>
                  <a:gd name="T13" fmla="*/ 2147483647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4" name="Freeform 240">
                <a:extLst>
                  <a:ext uri="{FF2B5EF4-FFF2-40B4-BE49-F238E27FC236}">
                    <a16:creationId xmlns:a16="http://schemas.microsoft.com/office/drawing/2014/main" id="{00D51008-E864-0FA7-D808-4E5FC9A3C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147483647 w 97"/>
                  <a:gd name="T1" fmla="*/ 2147483647 h 102"/>
                  <a:gd name="T2" fmla="*/ 2147483647 w 97"/>
                  <a:gd name="T3" fmla="*/ 2147483647 h 102"/>
                  <a:gd name="T4" fmla="*/ 2147483647 w 97"/>
                  <a:gd name="T5" fmla="*/ 2147483647 h 102"/>
                  <a:gd name="T6" fmla="*/ 2147483647 w 97"/>
                  <a:gd name="T7" fmla="*/ 2147483647 h 102"/>
                  <a:gd name="T8" fmla="*/ 2147483647 w 97"/>
                  <a:gd name="T9" fmla="*/ 2147483647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5" name="Freeform 241">
                <a:extLst>
                  <a:ext uri="{FF2B5EF4-FFF2-40B4-BE49-F238E27FC236}">
                    <a16:creationId xmlns:a16="http://schemas.microsoft.com/office/drawing/2014/main" id="{82A30E12-9995-9971-AA97-337494C4A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2147483647 w 99"/>
                  <a:gd name="T1" fmla="*/ 0 h 19"/>
                  <a:gd name="T2" fmla="*/ 2147483647 w 99"/>
                  <a:gd name="T3" fmla="*/ 2147483647 h 19"/>
                  <a:gd name="T4" fmla="*/ 2147483647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6" name="Freeform 242">
                <a:extLst>
                  <a:ext uri="{FF2B5EF4-FFF2-40B4-BE49-F238E27FC236}">
                    <a16:creationId xmlns:a16="http://schemas.microsoft.com/office/drawing/2014/main" id="{A71A2616-A48A-5800-2CF3-B73F1FB0C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2147483647 w 76"/>
                  <a:gd name="T1" fmla="*/ 2147483647 h 47"/>
                  <a:gd name="T2" fmla="*/ 2147483647 w 76"/>
                  <a:gd name="T3" fmla="*/ 2147483647 h 47"/>
                  <a:gd name="T4" fmla="*/ 2147483647 w 76"/>
                  <a:gd name="T5" fmla="*/ 2147483647 h 47"/>
                  <a:gd name="T6" fmla="*/ 2147483647 w 76"/>
                  <a:gd name="T7" fmla="*/ 2147483647 h 47"/>
                  <a:gd name="T8" fmla="*/ 2147483647 w 76"/>
                  <a:gd name="T9" fmla="*/ 21474836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7" name="Freeform 243">
                <a:extLst>
                  <a:ext uri="{FF2B5EF4-FFF2-40B4-BE49-F238E27FC236}">
                    <a16:creationId xmlns:a16="http://schemas.microsoft.com/office/drawing/2014/main" id="{2EC7B7C2-6441-4424-7142-21EF20FA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147483647 w 82"/>
                  <a:gd name="T1" fmla="*/ 2147483647 h 37"/>
                  <a:gd name="T2" fmla="*/ 2147483647 w 82"/>
                  <a:gd name="T3" fmla="*/ 2147483647 h 37"/>
                  <a:gd name="T4" fmla="*/ 2147483647 w 82"/>
                  <a:gd name="T5" fmla="*/ 2147483647 h 37"/>
                  <a:gd name="T6" fmla="*/ 2147483647 w 82"/>
                  <a:gd name="T7" fmla="*/ 2147483647 h 37"/>
                  <a:gd name="T8" fmla="*/ 2147483647 w 82"/>
                  <a:gd name="T9" fmla="*/ 2147483647 h 37"/>
                  <a:gd name="T10" fmla="*/ 2147483647 w 82"/>
                  <a:gd name="T11" fmla="*/ 0 h 37"/>
                  <a:gd name="T12" fmla="*/ 2147483647 w 82"/>
                  <a:gd name="T13" fmla="*/ 2147483647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8" name="Freeform 244">
                <a:extLst>
                  <a:ext uri="{FF2B5EF4-FFF2-40B4-BE49-F238E27FC236}">
                    <a16:creationId xmlns:a16="http://schemas.microsoft.com/office/drawing/2014/main" id="{2697EEB2-CD8B-62DB-F413-B4988FC88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2147483647 w 138"/>
                  <a:gd name="T1" fmla="*/ 2147483647 h 33"/>
                  <a:gd name="T2" fmla="*/ 2147483647 w 138"/>
                  <a:gd name="T3" fmla="*/ 2147483647 h 33"/>
                  <a:gd name="T4" fmla="*/ 2147483647 w 138"/>
                  <a:gd name="T5" fmla="*/ 2147483647 h 33"/>
                  <a:gd name="T6" fmla="*/ 2147483647 w 138"/>
                  <a:gd name="T7" fmla="*/ 2147483647 h 33"/>
                  <a:gd name="T8" fmla="*/ 2147483647 w 138"/>
                  <a:gd name="T9" fmla="*/ 2147483647 h 33"/>
                  <a:gd name="T10" fmla="*/ 2147483647 w 138"/>
                  <a:gd name="T11" fmla="*/ 2147483647 h 33"/>
                  <a:gd name="T12" fmla="*/ 2147483647 w 138"/>
                  <a:gd name="T13" fmla="*/ 2147483647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" name="Freeform 245">
                <a:extLst>
                  <a:ext uri="{FF2B5EF4-FFF2-40B4-BE49-F238E27FC236}">
                    <a16:creationId xmlns:a16="http://schemas.microsoft.com/office/drawing/2014/main" id="{ED20F602-A2F1-B335-C362-8BD4369D9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2147483647 w 112"/>
                  <a:gd name="T1" fmla="*/ 2147483647 h 29"/>
                  <a:gd name="T2" fmla="*/ 2147483647 w 112"/>
                  <a:gd name="T3" fmla="*/ 2147483647 h 29"/>
                  <a:gd name="T4" fmla="*/ 2147483647 w 112"/>
                  <a:gd name="T5" fmla="*/ 2147483647 h 29"/>
                  <a:gd name="T6" fmla="*/ 2147483647 w 112"/>
                  <a:gd name="T7" fmla="*/ 2147483647 h 29"/>
                  <a:gd name="T8" fmla="*/ 2147483647 w 112"/>
                  <a:gd name="T9" fmla="*/ 2147483647 h 29"/>
                  <a:gd name="T10" fmla="*/ 2147483647 w 112"/>
                  <a:gd name="T11" fmla="*/ 2147483647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246">
                <a:extLst>
                  <a:ext uri="{FF2B5EF4-FFF2-40B4-BE49-F238E27FC236}">
                    <a16:creationId xmlns:a16="http://schemas.microsoft.com/office/drawing/2014/main" id="{D5CC0CC6-9630-E9F1-C5FA-0F49F515A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2147483647 w 115"/>
                  <a:gd name="T1" fmla="*/ 2147483647 h 95"/>
                  <a:gd name="T2" fmla="*/ 2147483647 w 115"/>
                  <a:gd name="T3" fmla="*/ 2147483647 h 95"/>
                  <a:gd name="T4" fmla="*/ 2147483647 w 115"/>
                  <a:gd name="T5" fmla="*/ 2147483647 h 95"/>
                  <a:gd name="T6" fmla="*/ 2147483647 w 115"/>
                  <a:gd name="T7" fmla="*/ 2147483647 h 95"/>
                  <a:gd name="T8" fmla="*/ 2147483647 w 115"/>
                  <a:gd name="T9" fmla="*/ 2147483647 h 95"/>
                  <a:gd name="T10" fmla="*/ 2147483647 w 115"/>
                  <a:gd name="T11" fmla="*/ 2147483647 h 95"/>
                  <a:gd name="T12" fmla="*/ 2147483647 w 115"/>
                  <a:gd name="T13" fmla="*/ 2147483647 h 95"/>
                  <a:gd name="T14" fmla="*/ 2147483647 w 115"/>
                  <a:gd name="T15" fmla="*/ 2147483647 h 95"/>
                  <a:gd name="T16" fmla="*/ 2147483647 w 115"/>
                  <a:gd name="T17" fmla="*/ 2147483647 h 95"/>
                  <a:gd name="T18" fmla="*/ 2147483647 w 115"/>
                  <a:gd name="T19" fmla="*/ 2147483647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247">
                <a:extLst>
                  <a:ext uri="{FF2B5EF4-FFF2-40B4-BE49-F238E27FC236}">
                    <a16:creationId xmlns:a16="http://schemas.microsoft.com/office/drawing/2014/main" id="{EA217A70-87D6-9EC3-046B-DB0EE98C0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2147483647 w 65"/>
                  <a:gd name="T1" fmla="*/ 2147483647 h 169"/>
                  <a:gd name="T2" fmla="*/ 2147483647 w 65"/>
                  <a:gd name="T3" fmla="*/ 2147483647 h 169"/>
                  <a:gd name="T4" fmla="*/ 2147483647 w 65"/>
                  <a:gd name="T5" fmla="*/ 2147483647 h 169"/>
                  <a:gd name="T6" fmla="*/ 2147483647 w 65"/>
                  <a:gd name="T7" fmla="*/ 2147483647 h 169"/>
                  <a:gd name="T8" fmla="*/ 2147483647 w 65"/>
                  <a:gd name="T9" fmla="*/ 2147483647 h 169"/>
                  <a:gd name="T10" fmla="*/ 0 w 65"/>
                  <a:gd name="T11" fmla="*/ 2147483647 h 169"/>
                  <a:gd name="T12" fmla="*/ 2147483647 w 65"/>
                  <a:gd name="T13" fmla="*/ 2147483647 h 169"/>
                  <a:gd name="T14" fmla="*/ 2147483647 w 65"/>
                  <a:gd name="T15" fmla="*/ 2147483647 h 169"/>
                  <a:gd name="T16" fmla="*/ 2147483647 w 65"/>
                  <a:gd name="T17" fmla="*/ 2147483647 h 169"/>
                  <a:gd name="T18" fmla="*/ 2147483647 w 65"/>
                  <a:gd name="T19" fmla="*/ 0 h 169"/>
                  <a:gd name="T20" fmla="*/ 2147483647 w 65"/>
                  <a:gd name="T21" fmla="*/ 2147483647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82" name="Rectangle 248">
            <a:extLst>
              <a:ext uri="{FF2B5EF4-FFF2-40B4-BE49-F238E27FC236}">
                <a16:creationId xmlns:a16="http://schemas.microsoft.com/office/drawing/2014/main" id="{80F4D859-B906-BBE2-6054-846EBC219FD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3" name="Rectangle 249">
            <a:extLst>
              <a:ext uri="{FF2B5EF4-FFF2-40B4-BE49-F238E27FC236}">
                <a16:creationId xmlns:a16="http://schemas.microsoft.com/office/drawing/2014/main" id="{D9F34E35-9238-2E85-6495-C6E48BE022B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9274" name="Rectangle 250">
            <a:extLst>
              <a:ext uri="{FF2B5EF4-FFF2-40B4-BE49-F238E27FC236}">
                <a16:creationId xmlns:a16="http://schemas.microsoft.com/office/drawing/2014/main" id="{181C137D-B4EB-A23F-752A-FB3695F1E3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275" name="Rectangle 251">
            <a:extLst>
              <a:ext uri="{FF2B5EF4-FFF2-40B4-BE49-F238E27FC236}">
                <a16:creationId xmlns:a16="http://schemas.microsoft.com/office/drawing/2014/main" id="{D79B3AD3-28EB-812C-6F5E-626004540B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276" name="Rectangle 252">
            <a:extLst>
              <a:ext uri="{FF2B5EF4-FFF2-40B4-BE49-F238E27FC236}">
                <a16:creationId xmlns:a16="http://schemas.microsoft.com/office/drawing/2014/main" id="{6866B528-D3E2-2057-FAA6-1ABF1F948A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32DF8970-4409-4D70-B5F8-9FEA8A370D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slide" Target="slide4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&#31532;13&#31456;.PPT#24. PowerPoint &#28436;&#31034;&#25991;&#31295;" TargetMode="External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8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slide" Target="slide1.xml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DA90A4D2-76C2-AD37-C007-9676ED1E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3F07A4F-F460-4FB0-85A8-CCF9E6CB2DE7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42694263-461C-FBFE-5B96-9815503C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8463"/>
            <a:ext cx="70119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Plotter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试计算甲烷在600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和101 325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时的燃烧热。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假设燃烧产物中的水是气相。 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05C659A6-5C8E-7A2A-EF87-14251EF01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48272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该燃烧反应方程式为 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3206D0A4-38B3-8B30-40F4-BCC68ABE6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2024063"/>
          <a:ext cx="36004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241300" progId="Equation.DSMT4">
                  <p:embed/>
                </p:oleObj>
              </mc:Choice>
              <mc:Fallback>
                <p:oleObj name="Equation" r:id="rId2" imgW="1727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024063"/>
                        <a:ext cx="36004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>
            <a:extLst>
              <a:ext uri="{FF2B5EF4-FFF2-40B4-BE49-F238E27FC236}">
                <a16:creationId xmlns:a16="http://schemas.microsoft.com/office/drawing/2014/main" id="{1B844DF8-AF75-98F0-CB6E-4357785B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2490788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据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18A2B179-EDAD-4DA0-FB4A-B6D03A206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508250"/>
          <a:ext cx="633253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558800" progId="Equation.DSMT4">
                  <p:embed/>
                </p:oleObj>
              </mc:Choice>
              <mc:Fallback>
                <p:oleObj name="Equation" r:id="rId4" imgW="3136900" imgH="55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08250"/>
                        <a:ext cx="6332538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5C76A7C8-CCAC-084E-7052-4D25E54F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3716338"/>
            <a:ext cx="4433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17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得在25℃时的燃烧焓 </a:t>
            </a:r>
          </a:p>
        </p:txBody>
      </p:sp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3D17E42A-D5D4-68F2-B68C-2412C86DA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279900"/>
          <a:ext cx="4824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400" imgH="228600" progId="Equation.DSMT4">
                  <p:embed/>
                </p:oleObj>
              </mc:Choice>
              <mc:Fallback>
                <p:oleObj name="Equation" r:id="rId7" imgW="2438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79900"/>
                        <a:ext cx="4824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>
            <a:extLst>
              <a:ext uri="{FF2B5EF4-FFF2-40B4-BE49-F238E27FC236}">
                <a16:creationId xmlns:a16="http://schemas.microsoft.com/office/drawing/2014/main" id="{15281D51-9A42-8371-04D1-1584764E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24400"/>
            <a:ext cx="2117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附表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hlinkClick r:id="rId9" action="ppaction://hlinksldjump"/>
              </a:rPr>
              <a:t>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得：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8" name="Object 10">
            <a:extLst>
              <a:ext uri="{FF2B5EF4-FFF2-40B4-BE49-F238E27FC236}">
                <a16:creationId xmlns:a16="http://schemas.microsoft.com/office/drawing/2014/main" id="{2BD71807-6458-7AEC-90A1-F04CAE1FD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313" y="5229225"/>
          <a:ext cx="7786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16400" imgH="254000" progId="Equation.DSMT4">
                  <p:embed/>
                </p:oleObj>
              </mc:Choice>
              <mc:Fallback>
                <p:oleObj name="Equation" r:id="rId10" imgW="42164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229225"/>
                        <a:ext cx="7786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1">
            <a:extLst>
              <a:ext uri="{FF2B5EF4-FFF2-40B4-BE49-F238E27FC236}">
                <a16:creationId xmlns:a16="http://schemas.microsoft.com/office/drawing/2014/main" id="{FD702400-467B-FC5D-35BF-7A4E9E1F2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5876925"/>
          <a:ext cx="8258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29100" imgH="254000" progId="Equation.DSMT4">
                  <p:embed/>
                </p:oleObj>
              </mc:Choice>
              <mc:Fallback>
                <p:oleObj name="Equation" r:id="rId12" imgW="42291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5876925"/>
                        <a:ext cx="8258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5">
            <a:extLst>
              <a:ext uri="{FF2B5EF4-FFF2-40B4-BE49-F238E27FC236}">
                <a16:creationId xmlns:a16="http://schemas.microsoft.com/office/drawing/2014/main" id="{2A16D8AC-1F2B-82E1-E483-16559C71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0953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A4931442</a:t>
            </a:r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4B9DBB6E-F94E-35C4-7E76-3729D8E9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420813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83" name="AutoShap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947D93-131A-890C-7159-0155F0DF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2067" name="Picture 19">
            <a:extLst>
              <a:ext uri="{FF2B5EF4-FFF2-40B4-BE49-F238E27FC236}">
                <a16:creationId xmlns:a16="http://schemas.microsoft.com/office/drawing/2014/main" id="{831FD0A7-821A-18C5-08C1-7F88EE74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136525"/>
            <a:ext cx="1957388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 autoUpdateAnimBg="0"/>
      <p:bldP spid="2053" grpId="0" build="p" autoUpdateAnimBg="0"/>
      <p:bldP spid="2055" grpId="0" build="p" autoUpdateAnimBg="0"/>
      <p:bldP spid="2057" grpId="0" build="p" autoUpdateAnimBg="0"/>
      <p:bldP spid="20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BF739063-6B09-CCE0-954C-CE98EE5A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2A1A66F-3CA8-4EAC-9A95-D5AE17B5B005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AABB6488-A516-D4C1-F456-0D43474AE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25" y="1700213"/>
          <a:ext cx="80946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0" imgH="254000" progId="Equation.DSMT4">
                  <p:embed/>
                </p:oleObj>
              </mc:Choice>
              <mc:Fallback>
                <p:oleObj name="Equation" r:id="rId2" imgW="40640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1700213"/>
                        <a:ext cx="80946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98D7352A-5459-EDCE-13CB-67E65C80B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2492375"/>
          <a:ext cx="7847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800" imgH="482600" progId="Equation.DSMT4">
                  <p:embed/>
                </p:oleObj>
              </mc:Choice>
              <mc:Fallback>
                <p:oleObj name="Equation" r:id="rId4" imgW="3860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2492375"/>
                        <a:ext cx="78470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6927C11F-166C-67FE-A468-3AF4F707A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8" y="836613"/>
          <a:ext cx="84518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67200" imgH="254000" progId="Equation.DSMT4">
                  <p:embed/>
                </p:oleObj>
              </mc:Choice>
              <mc:Fallback>
                <p:oleObj name="Equation" r:id="rId6" imgW="42672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836613"/>
                        <a:ext cx="84518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712111D-B41D-A847-42C2-545285123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381F451-1DD8-5A95-DC51-0FC4D39D4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58958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8" action="ppaction://hlinkpres?slideindex=24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3C0285C4-3426-0899-3264-DA4E4E2A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287338"/>
            <a:ext cx="3805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附表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  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一些物质在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时的燃烧焓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2D650B7A-B5F4-EEB7-0409-65E353FB7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33375"/>
          <a:ext cx="4333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241195" progId="Equation.DSMT4">
                  <p:embed/>
                </p:oleObj>
              </mc:Choice>
              <mc:Fallback>
                <p:oleObj name="Equation" r:id="rId2" imgW="330057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3375"/>
                        <a:ext cx="433388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6">
            <a:extLst>
              <a:ext uri="{FF2B5EF4-FFF2-40B4-BE49-F238E27FC236}">
                <a16:creationId xmlns:a16="http://schemas.microsoft.com/office/drawing/2014/main" id="{88AF31CD-56BF-483C-9BDD-1396D92E8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01625"/>
            <a:ext cx="1079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kJ/kg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80441" name="Group 569">
            <a:extLst>
              <a:ext uri="{FF2B5EF4-FFF2-40B4-BE49-F238E27FC236}">
                <a16:creationId xmlns:a16="http://schemas.microsoft.com/office/drawing/2014/main" id="{A16CEFC8-BD84-502C-2909-100D8F75402C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836613"/>
          <a:ext cx="5976937" cy="4846637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 质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  <a:r>
                        <a:rPr kumimoji="0" lang="en-US" altLang="zh-CN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在燃烧产物中为液体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在燃烧产物中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为气体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55496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51875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47484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50343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46352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49973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45982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49011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45351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49130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45344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48256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44788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47893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44425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42266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40576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41831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40141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柴油（液体）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.24.9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45700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42934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23840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21093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30596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27731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氢（气体）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2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2.016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286028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241997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碳（石墨）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3937191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393791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一氧化碳（气体）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283190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283190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331" name="Rectangle 564">
            <a:extLst>
              <a:ext uri="{FF2B5EF4-FFF2-40B4-BE49-F238E27FC236}">
                <a16:creationId xmlns:a16="http://schemas.microsoft.com/office/drawing/2014/main" id="{134D9BAC-8158-ECB8-31D7-658FDB04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115050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200" b="1">
              <a:solidFill>
                <a:srgbClr val="000000"/>
              </a:solidFill>
            </a:endParaRPr>
          </a:p>
        </p:txBody>
      </p:sp>
      <p:sp>
        <p:nvSpPr>
          <p:cNvPr id="9332" name="TextBox 1">
            <a:extLst>
              <a:ext uri="{FF2B5EF4-FFF2-40B4-BE49-F238E27FC236}">
                <a16:creationId xmlns:a16="http://schemas.microsoft.com/office/drawing/2014/main" id="{C8D2CAE5-9E0C-47EE-3C1C-9D08074B7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6343650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返回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9">
            <a:extLst>
              <a:ext uri="{FF2B5EF4-FFF2-40B4-BE49-F238E27FC236}">
                <a16:creationId xmlns:a16="http://schemas.microsoft.com/office/drawing/2014/main" id="{C21AC7F7-6504-728D-9DA4-763950917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798513"/>
          <a:ext cx="431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225" imgH="241091" progId="Equation.DSMT4">
                  <p:embed/>
                </p:oleObj>
              </mc:Choice>
              <mc:Fallback>
                <p:oleObj name="Equation" r:id="rId2" imgW="317225" imgH="24109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98513"/>
                        <a:ext cx="431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>
            <a:extLst>
              <a:ext uri="{FF2B5EF4-FFF2-40B4-BE49-F238E27FC236}">
                <a16:creationId xmlns:a16="http://schemas.microsoft.com/office/drawing/2014/main" id="{4D84E928-BFCC-C8EE-25D8-1395ABD3A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787400"/>
          <a:ext cx="431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241195" progId="Equation.DSMT4">
                  <p:embed/>
                </p:oleObj>
              </mc:Choice>
              <mc:Fallback>
                <p:oleObj name="Equation" r:id="rId4" imgW="304668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87400"/>
                        <a:ext cx="431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7">
            <a:extLst>
              <a:ext uri="{FF2B5EF4-FFF2-40B4-BE49-F238E27FC236}">
                <a16:creationId xmlns:a16="http://schemas.microsoft.com/office/drawing/2014/main" id="{63869BC9-81DD-C783-D0B6-45A83695B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836613"/>
          <a:ext cx="2603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12" imgH="241195" progId="Equation.DSMT4">
                  <p:embed/>
                </p:oleObj>
              </mc:Choice>
              <mc:Fallback>
                <p:oleObj name="Equation" r:id="rId6" imgW="203112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03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6">
            <a:extLst>
              <a:ext uri="{FF2B5EF4-FFF2-40B4-BE49-F238E27FC236}">
                <a16:creationId xmlns:a16="http://schemas.microsoft.com/office/drawing/2014/main" id="{A6747F9C-439B-7E3E-C9FF-012FF626B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670" imgH="177646" progId="Equation.DSMT4">
                  <p:embed/>
                </p:oleObj>
              </mc:Choice>
              <mc:Fallback>
                <p:oleObj name="Equation" r:id="rId8" imgW="3806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6BDA0090-0AEB-CA32-B33A-226EED88B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670" imgH="177646" progId="Equation.DSMT4">
                  <p:embed/>
                </p:oleObj>
              </mc:Choice>
              <mc:Fallback>
                <p:oleObj name="Equation" r:id="rId10" imgW="38067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>
            <a:extLst>
              <a:ext uri="{FF2B5EF4-FFF2-40B4-BE49-F238E27FC236}">
                <a16:creationId xmlns:a16="http://schemas.microsoft.com/office/drawing/2014/main" id="{E427682F-D161-7455-B14C-E574B6B3B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320800"/>
          <a:ext cx="8636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72808" imgH="203112" progId="Equation.DSMT4">
                  <p:embed/>
                </p:oleObj>
              </mc:Choice>
              <mc:Fallback>
                <p:oleObj name="Equation" r:id="rId11" imgW="67280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320800"/>
                        <a:ext cx="8636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10">
            <a:extLst>
              <a:ext uri="{FF2B5EF4-FFF2-40B4-BE49-F238E27FC236}">
                <a16:creationId xmlns:a16="http://schemas.microsoft.com/office/drawing/2014/main" id="{DE54CD1A-5E9D-D537-3A75-6F4028CAF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2875"/>
            <a:ext cx="786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附表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一些物质的标准生成焓、标准吉布斯函数和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100kPa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时的绝对熵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49" name="Rectangle 14">
            <a:extLst>
              <a:ext uri="{FF2B5EF4-FFF2-40B4-BE49-F238E27FC236}">
                <a16:creationId xmlns:a16="http://schemas.microsoft.com/office/drawing/2014/main" id="{2118E829-7DAC-E84D-A4C5-DF6C267F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50" name="Rectangle 16">
            <a:extLst>
              <a:ext uri="{FF2B5EF4-FFF2-40B4-BE49-F238E27FC236}">
                <a16:creationId xmlns:a16="http://schemas.microsoft.com/office/drawing/2014/main" id="{D281F3AF-B046-863B-40A6-B74E182C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51" name="Rectangle 18">
            <a:extLst>
              <a:ext uri="{FF2B5EF4-FFF2-40B4-BE49-F238E27FC236}">
                <a16:creationId xmlns:a16="http://schemas.microsoft.com/office/drawing/2014/main" id="{CD08E2D2-B860-77D2-AE0B-73A3C960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52" name="Rectangle 20">
            <a:extLst>
              <a:ext uri="{FF2B5EF4-FFF2-40B4-BE49-F238E27FC236}">
                <a16:creationId xmlns:a16="http://schemas.microsoft.com/office/drawing/2014/main" id="{2E0A2109-BC5E-5A66-44CD-41B35553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53" name="Rectangle 22">
            <a:extLst>
              <a:ext uri="{FF2B5EF4-FFF2-40B4-BE49-F238E27FC236}">
                <a16:creationId xmlns:a16="http://schemas.microsoft.com/office/drawing/2014/main" id="{B97FF7D0-FFB1-29C7-D255-11C8CF3C7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78966" name="Group 118">
            <a:extLst>
              <a:ext uri="{FF2B5EF4-FFF2-40B4-BE49-F238E27FC236}">
                <a16:creationId xmlns:a16="http://schemas.microsoft.com/office/drawing/2014/main" id="{617EAD07-5ED8-10D9-AF93-A9E39ECC0B39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679450"/>
          <a:ext cx="5326062" cy="5548313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9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9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过氧化氢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臭氧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石墨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乙炔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戊烷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己烷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庚烷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氧化氮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硝基甲烷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24.9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47.998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26.038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28.054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42.081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72.151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86.178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100.20511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17.031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64.059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80.058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61.04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241826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285830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136106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+142674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110527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393522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74873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+226731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+52467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+20430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146500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+82980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167300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187900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208600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250105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45720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174000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296842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395765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+82050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113100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228582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237141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105445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+163184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137163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394389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50768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+209200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+68421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32885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+62825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23393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8208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+129765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+16660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+6741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162551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168319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16128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+178919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300125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371016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+104179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188.834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69.950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232.991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238.932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197.653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213.795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186.251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200.958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219.330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229.597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267.066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269.917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306.647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348.945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269.562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387.979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427.805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466.514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360.575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239.709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282.444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192.572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525.90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32.056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248.212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256.769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219.957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171.80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1" name="Rectangle 119">
            <a:extLst>
              <a:ext uri="{FF2B5EF4-FFF2-40B4-BE49-F238E27FC236}">
                <a16:creationId xmlns:a16="http://schemas.microsoft.com/office/drawing/2014/main" id="{6F80A3CC-CCC5-EF1D-E44B-47AF5376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361113"/>
            <a:ext cx="7177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000" b="1">
              <a:solidFill>
                <a:srgbClr val="000000"/>
              </a:solidFill>
            </a:endParaRPr>
          </a:p>
        </p:txBody>
      </p:sp>
      <p:sp>
        <p:nvSpPr>
          <p:cNvPr id="10282" name="TextBox 15">
            <a:extLst>
              <a:ext uri="{FF2B5EF4-FFF2-40B4-BE49-F238E27FC236}">
                <a16:creationId xmlns:a16="http://schemas.microsoft.com/office/drawing/2014/main" id="{16851938-0A41-3150-83E7-30624892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308725"/>
            <a:ext cx="70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hlinkClick r:id="rId13" action="ppaction://hlinksldjump"/>
              </a:rPr>
              <a:t>返回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68</TotalTime>
  <Words>656</Words>
  <Application>Microsoft Office PowerPoint</Application>
  <PresentationFormat>全屏显示(4:3)</PresentationFormat>
  <Paragraphs>289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Wingdings 2</vt:lpstr>
      <vt:lpstr>Plotter</vt:lpstr>
      <vt:lpstr>楷体_GB2312</vt:lpstr>
      <vt:lpstr>黑体</vt:lpstr>
      <vt:lpstr>Watermark</vt:lpstr>
      <vt:lpstr>吉祥如意</vt:lpstr>
      <vt:lpstr>1_吉祥如意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16</cp:revision>
  <dcterms:created xsi:type="dcterms:W3CDTF">1601-01-01T00:00:00Z</dcterms:created>
  <dcterms:modified xsi:type="dcterms:W3CDTF">2025-08-17T09:18:43Z</dcterms:modified>
</cp:coreProperties>
</file>