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</p:sldMasterIdLst>
  <p:notesMasterIdLst>
    <p:notesMasterId r:id="rId10"/>
  </p:notesMasterIdLst>
  <p:sldIdLst>
    <p:sldId id="256" r:id="rId3"/>
    <p:sldId id="257" r:id="rId4"/>
    <p:sldId id="263" r:id="rId5"/>
    <p:sldId id="264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510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80" d="100"/>
          <a:sy n="80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19E57CC-7403-2E52-1DC2-8B0486FC3D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0BF24A3-18EA-F8F8-2F55-97841E9C40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634AD8-2833-0456-6FFD-5FDCD1CD9F5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288FA42-BDF0-5760-186E-47471CEE92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F0E3FEF-10E1-E714-C580-5DE78F97E3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A67DCD0-469D-6EF7-0E5F-90F0BBD88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1ADBC55-31B3-4321-8E81-2EA10D3DF1D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788C8FD-01C2-5D16-ACBD-2D5EB49DB918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22B0F44F-D581-0050-FC19-207040E392A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8FA96FD-BB9B-40ED-33E8-D50886CC7B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F953AF8-08D8-7A4A-0E02-7D74E8B86F1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D3E5B28-9D63-3300-D54C-DC45EE5DAB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20F7E26-EBB7-3F5B-22FC-BC8CFFAC68B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34F6A43-F543-9FBD-1E1B-B51FF921412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F669CD2-DAB9-2883-33BC-E18EDBB61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F8D5CF4-2EBE-8DBF-C016-905176D1D0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0D1BD30-D403-444A-0B59-4F0E259C8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B7FA8-93D2-4FEF-AFCD-28D76D6E8A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5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492F02D-BB5B-D36D-1A75-3F1FA07DA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8F6CB53-6831-7891-B378-398D72C63D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A46F7CF-9954-9D61-BC10-76B0DDA60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24A42D-51C4-43A8-A827-DF35738DF1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5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24E9D3-0822-CA00-E9A3-82A3738AA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51D959-B014-C673-957B-23E02D2C5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387A9C6-696E-E365-7254-42E338FC11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1D4270-396A-4CD8-B231-EECADB8823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01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1C8AAE6-45F2-78E2-1171-95B95E028E61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2C5C0A7-3857-82DA-1D21-09B89A91E4C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C6FD375-828B-84C0-6CB8-91FAFB3C7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147483647 w 97"/>
                <a:gd name="T1" fmla="*/ 2147483647 h 37"/>
                <a:gd name="T2" fmla="*/ 2147483647 w 97"/>
                <a:gd name="T3" fmla="*/ 2147483647 h 37"/>
                <a:gd name="T4" fmla="*/ 2147483647 w 97"/>
                <a:gd name="T5" fmla="*/ 2147483647 h 37"/>
                <a:gd name="T6" fmla="*/ 2147483647 w 97"/>
                <a:gd name="T7" fmla="*/ 0 h 37"/>
                <a:gd name="T8" fmla="*/ 2147483647 w 97"/>
                <a:gd name="T9" fmla="*/ 0 h 37"/>
                <a:gd name="T10" fmla="*/ 2147483647 w 97"/>
                <a:gd name="T11" fmla="*/ 2147483647 h 37"/>
                <a:gd name="T12" fmla="*/ 2147483647 w 97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2AC1879-2705-F4BB-A360-A49A28178C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7 w 585"/>
                <a:gd name="T1" fmla="*/ 2147483647 h 534"/>
                <a:gd name="T2" fmla="*/ 2147483647 w 585"/>
                <a:gd name="T3" fmla="*/ 0 h 534"/>
                <a:gd name="T4" fmla="*/ 2147483647 w 585"/>
                <a:gd name="T5" fmla="*/ 2147483647 h 534"/>
                <a:gd name="T6" fmla="*/ 2147483647 w 585"/>
                <a:gd name="T7" fmla="*/ 2147483647 h 534"/>
                <a:gd name="T8" fmla="*/ 2147483647 w 585"/>
                <a:gd name="T9" fmla="*/ 2147483647 h 534"/>
                <a:gd name="T10" fmla="*/ 2147483647 w 585"/>
                <a:gd name="T11" fmla="*/ 2147483647 h 534"/>
                <a:gd name="T12" fmla="*/ 2147483647 w 585"/>
                <a:gd name="T13" fmla="*/ 2147483647 h 534"/>
                <a:gd name="T14" fmla="*/ 2147483647 w 585"/>
                <a:gd name="T15" fmla="*/ 2147483647 h 534"/>
                <a:gd name="T16" fmla="*/ 2147483647 w 585"/>
                <a:gd name="T17" fmla="*/ 2147483647 h 534"/>
                <a:gd name="T18" fmla="*/ 2147483647 w 585"/>
                <a:gd name="T19" fmla="*/ 2147483647 h 534"/>
                <a:gd name="T20" fmla="*/ 2147483647 w 585"/>
                <a:gd name="T21" fmla="*/ 2147483647 h 534"/>
                <a:gd name="T22" fmla="*/ 2147483647 w 585"/>
                <a:gd name="T23" fmla="*/ 2147483647 h 534"/>
                <a:gd name="T24" fmla="*/ 2147483647 w 585"/>
                <a:gd name="T25" fmla="*/ 2147483647 h 534"/>
                <a:gd name="T26" fmla="*/ 2147483647 w 585"/>
                <a:gd name="T27" fmla="*/ 2147483647 h 534"/>
                <a:gd name="T28" fmla="*/ 2147483647 w 585"/>
                <a:gd name="T29" fmla="*/ 2147483647 h 534"/>
                <a:gd name="T30" fmla="*/ 2147483647 w 585"/>
                <a:gd name="T31" fmla="*/ 2147483647 h 534"/>
                <a:gd name="T32" fmla="*/ 2147483647 w 585"/>
                <a:gd name="T33" fmla="*/ 2147483647 h 534"/>
                <a:gd name="T34" fmla="*/ 2147483647 w 585"/>
                <a:gd name="T35" fmla="*/ 2147483647 h 534"/>
                <a:gd name="T36" fmla="*/ 2147483647 w 585"/>
                <a:gd name="T37" fmla="*/ 2147483647 h 534"/>
                <a:gd name="T38" fmla="*/ 2147483647 w 585"/>
                <a:gd name="T39" fmla="*/ 2147483647 h 534"/>
                <a:gd name="T40" fmla="*/ 2147483647 w 585"/>
                <a:gd name="T41" fmla="*/ 2147483647 h 534"/>
                <a:gd name="T42" fmla="*/ 2147483647 w 585"/>
                <a:gd name="T43" fmla="*/ 2147483647 h 534"/>
                <a:gd name="T44" fmla="*/ 2147483647 w 585"/>
                <a:gd name="T45" fmla="*/ 2147483647 h 534"/>
                <a:gd name="T46" fmla="*/ 2147483647 w 585"/>
                <a:gd name="T47" fmla="*/ 2147483647 h 534"/>
                <a:gd name="T48" fmla="*/ 2147483647 w 585"/>
                <a:gd name="T49" fmla="*/ 2147483647 h 534"/>
                <a:gd name="T50" fmla="*/ 2147483647 w 585"/>
                <a:gd name="T51" fmla="*/ 2147483647 h 534"/>
                <a:gd name="T52" fmla="*/ 2147483647 w 585"/>
                <a:gd name="T53" fmla="*/ 2147483647 h 534"/>
                <a:gd name="T54" fmla="*/ 2147483647 w 585"/>
                <a:gd name="T55" fmla="*/ 2147483647 h 534"/>
                <a:gd name="T56" fmla="*/ 2147483647 w 585"/>
                <a:gd name="T57" fmla="*/ 2147483647 h 534"/>
                <a:gd name="T58" fmla="*/ 2147483647 w 585"/>
                <a:gd name="T59" fmla="*/ 2147483647 h 534"/>
                <a:gd name="T60" fmla="*/ 2147483647 w 585"/>
                <a:gd name="T61" fmla="*/ 2147483647 h 534"/>
                <a:gd name="T62" fmla="*/ 2147483647 w 585"/>
                <a:gd name="T63" fmla="*/ 2147483647 h 534"/>
                <a:gd name="T64" fmla="*/ 2147483647 w 585"/>
                <a:gd name="T65" fmla="*/ 2147483647 h 534"/>
                <a:gd name="T66" fmla="*/ 2147483647 w 585"/>
                <a:gd name="T67" fmla="*/ 2147483647 h 534"/>
                <a:gd name="T68" fmla="*/ 2147483647 w 585"/>
                <a:gd name="T69" fmla="*/ 2147483647 h 534"/>
                <a:gd name="T70" fmla="*/ 2147483647 w 585"/>
                <a:gd name="T71" fmla="*/ 2147483647 h 534"/>
                <a:gd name="T72" fmla="*/ 2147483647 w 585"/>
                <a:gd name="T73" fmla="*/ 2147483647 h 534"/>
                <a:gd name="T74" fmla="*/ 2147483647 w 585"/>
                <a:gd name="T75" fmla="*/ 2147483647 h 534"/>
                <a:gd name="T76" fmla="*/ 2147483647 w 585"/>
                <a:gd name="T77" fmla="*/ 2147483647 h 534"/>
                <a:gd name="T78" fmla="*/ 2147483647 w 585"/>
                <a:gd name="T79" fmla="*/ 2147483647 h 534"/>
                <a:gd name="T80" fmla="*/ 2147483647 w 585"/>
                <a:gd name="T81" fmla="*/ 2147483647 h 534"/>
                <a:gd name="T82" fmla="*/ 2147483647 w 585"/>
                <a:gd name="T83" fmla="*/ 2147483647 h 534"/>
                <a:gd name="T84" fmla="*/ 2147483647 w 585"/>
                <a:gd name="T85" fmla="*/ 2147483647 h 534"/>
                <a:gd name="T86" fmla="*/ 2147483647 w 585"/>
                <a:gd name="T87" fmla="*/ 2147483647 h 534"/>
                <a:gd name="T88" fmla="*/ 2147483647 w 585"/>
                <a:gd name="T89" fmla="*/ 2147483647 h 534"/>
                <a:gd name="T90" fmla="*/ 2147483647 w 585"/>
                <a:gd name="T91" fmla="*/ 2147483647 h 534"/>
                <a:gd name="T92" fmla="*/ 2147483647 w 585"/>
                <a:gd name="T93" fmla="*/ 2147483647 h 534"/>
                <a:gd name="T94" fmla="*/ 2147483647 w 585"/>
                <a:gd name="T95" fmla="*/ 2147483647 h 534"/>
                <a:gd name="T96" fmla="*/ 2147483647 w 585"/>
                <a:gd name="T97" fmla="*/ 2147483647 h 534"/>
                <a:gd name="T98" fmla="*/ 2147483647 w 585"/>
                <a:gd name="T99" fmla="*/ 2147483647 h 534"/>
                <a:gd name="T100" fmla="*/ 2147483647 w 585"/>
                <a:gd name="T101" fmla="*/ 2147483647 h 534"/>
                <a:gd name="T102" fmla="*/ 2147483647 w 585"/>
                <a:gd name="T103" fmla="*/ 2147483647 h 534"/>
                <a:gd name="T104" fmla="*/ 2147483647 w 585"/>
                <a:gd name="T105" fmla="*/ 2147483647 h 534"/>
                <a:gd name="T106" fmla="*/ 2147483647 w 585"/>
                <a:gd name="T107" fmla="*/ 2147483647 h 534"/>
                <a:gd name="T108" fmla="*/ 2147483647 w 585"/>
                <a:gd name="T109" fmla="*/ 2147483647 h 534"/>
                <a:gd name="T110" fmla="*/ 2147483647 w 585"/>
                <a:gd name="T111" fmla="*/ 2147483647 h 534"/>
                <a:gd name="T112" fmla="*/ 2147483647 w 585"/>
                <a:gd name="T113" fmla="*/ 2147483647 h 534"/>
                <a:gd name="T114" fmla="*/ 2147483647 w 585"/>
                <a:gd name="T115" fmla="*/ 2147483647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2E13FC-CEAC-DC30-987B-BF17D0482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147483647 w 47"/>
                <a:gd name="T1" fmla="*/ 2147483647 h 56"/>
                <a:gd name="T2" fmla="*/ 2147483647 w 47"/>
                <a:gd name="T3" fmla="*/ 2147483647 h 56"/>
                <a:gd name="T4" fmla="*/ 2147483647 w 47"/>
                <a:gd name="T5" fmla="*/ 2147483647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5537FE3-483B-F19A-A5E3-1CE87A368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47483647 w 41"/>
                <a:gd name="T1" fmla="*/ 2147483647 h 75"/>
                <a:gd name="T2" fmla="*/ 2147483647 w 41"/>
                <a:gd name="T3" fmla="*/ 2147483647 h 75"/>
                <a:gd name="T4" fmla="*/ 2147483647 w 41"/>
                <a:gd name="T5" fmla="*/ 2147483647 h 75"/>
                <a:gd name="T6" fmla="*/ 2147483647 w 41"/>
                <a:gd name="T7" fmla="*/ 2147483647 h 75"/>
                <a:gd name="T8" fmla="*/ 2147483647 w 41"/>
                <a:gd name="T9" fmla="*/ 214748364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D3B9310-A416-9467-6B1D-1B819B1E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2147483647 w 135"/>
                <a:gd name="T1" fmla="*/ 2147483647 h 63"/>
                <a:gd name="T2" fmla="*/ 2147483647 w 135"/>
                <a:gd name="T3" fmla="*/ 2147483647 h 63"/>
                <a:gd name="T4" fmla="*/ 2147483647 w 135"/>
                <a:gd name="T5" fmla="*/ 2147483647 h 63"/>
                <a:gd name="T6" fmla="*/ 2147483647 w 135"/>
                <a:gd name="T7" fmla="*/ 2147483647 h 63"/>
                <a:gd name="T8" fmla="*/ 2147483647 w 135"/>
                <a:gd name="T9" fmla="*/ 2147483647 h 63"/>
                <a:gd name="T10" fmla="*/ 2147483647 w 135"/>
                <a:gd name="T11" fmla="*/ 2147483647 h 63"/>
                <a:gd name="T12" fmla="*/ 2147483647 w 135"/>
                <a:gd name="T13" fmla="*/ 2147483647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B2EFC30-756F-687C-3F4D-3770921F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147483647 w 97"/>
                <a:gd name="T1" fmla="*/ 2147483647 h 102"/>
                <a:gd name="T2" fmla="*/ 2147483647 w 97"/>
                <a:gd name="T3" fmla="*/ 2147483647 h 102"/>
                <a:gd name="T4" fmla="*/ 2147483647 w 97"/>
                <a:gd name="T5" fmla="*/ 2147483647 h 102"/>
                <a:gd name="T6" fmla="*/ 2147483647 w 97"/>
                <a:gd name="T7" fmla="*/ 2147483647 h 102"/>
                <a:gd name="T8" fmla="*/ 2147483647 w 97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864DAC1-97D1-88C6-3C49-249D902C1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147483647 w 99"/>
                <a:gd name="T1" fmla="*/ 0 h 19"/>
                <a:gd name="T2" fmla="*/ 2147483647 w 99"/>
                <a:gd name="T3" fmla="*/ 2147483647 h 19"/>
                <a:gd name="T4" fmla="*/ 214748364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B0A131-711E-95D9-3EB1-7A605B6A9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47483647 w 76"/>
                <a:gd name="T1" fmla="*/ 2147483647 h 47"/>
                <a:gd name="T2" fmla="*/ 2147483647 w 76"/>
                <a:gd name="T3" fmla="*/ 2147483647 h 47"/>
                <a:gd name="T4" fmla="*/ 2147483647 w 76"/>
                <a:gd name="T5" fmla="*/ 2147483647 h 47"/>
                <a:gd name="T6" fmla="*/ 2147483647 w 76"/>
                <a:gd name="T7" fmla="*/ 2147483647 h 47"/>
                <a:gd name="T8" fmla="*/ 2147483647 w 7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51328C5-C301-8F94-67A6-E25FC005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147483647 w 82"/>
                <a:gd name="T1" fmla="*/ 2147483647 h 37"/>
                <a:gd name="T2" fmla="*/ 2147483647 w 82"/>
                <a:gd name="T3" fmla="*/ 2147483647 h 37"/>
                <a:gd name="T4" fmla="*/ 2147483647 w 82"/>
                <a:gd name="T5" fmla="*/ 2147483647 h 37"/>
                <a:gd name="T6" fmla="*/ 2147483647 w 82"/>
                <a:gd name="T7" fmla="*/ 2147483647 h 37"/>
                <a:gd name="T8" fmla="*/ 2147483647 w 82"/>
                <a:gd name="T9" fmla="*/ 2147483647 h 37"/>
                <a:gd name="T10" fmla="*/ 2147483647 w 82"/>
                <a:gd name="T11" fmla="*/ 0 h 37"/>
                <a:gd name="T12" fmla="*/ 2147483647 w 82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348AF70-2B7C-BA55-4B29-CF4140A4B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47483647 w 138"/>
                <a:gd name="T1" fmla="*/ 2147483647 h 33"/>
                <a:gd name="T2" fmla="*/ 2147483647 w 138"/>
                <a:gd name="T3" fmla="*/ 2147483647 h 33"/>
                <a:gd name="T4" fmla="*/ 2147483647 w 138"/>
                <a:gd name="T5" fmla="*/ 2147483647 h 33"/>
                <a:gd name="T6" fmla="*/ 2147483647 w 138"/>
                <a:gd name="T7" fmla="*/ 2147483647 h 33"/>
                <a:gd name="T8" fmla="*/ 2147483647 w 138"/>
                <a:gd name="T9" fmla="*/ 2147483647 h 33"/>
                <a:gd name="T10" fmla="*/ 2147483647 w 138"/>
                <a:gd name="T11" fmla="*/ 2147483647 h 33"/>
                <a:gd name="T12" fmla="*/ 2147483647 w 138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EC24697-C005-B925-DF0B-817296F60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147483647 w 112"/>
                <a:gd name="T1" fmla="*/ 2147483647 h 29"/>
                <a:gd name="T2" fmla="*/ 2147483647 w 112"/>
                <a:gd name="T3" fmla="*/ 2147483647 h 29"/>
                <a:gd name="T4" fmla="*/ 2147483647 w 112"/>
                <a:gd name="T5" fmla="*/ 2147483647 h 29"/>
                <a:gd name="T6" fmla="*/ 2147483647 w 112"/>
                <a:gd name="T7" fmla="*/ 2147483647 h 29"/>
                <a:gd name="T8" fmla="*/ 2147483647 w 112"/>
                <a:gd name="T9" fmla="*/ 2147483647 h 29"/>
                <a:gd name="T10" fmla="*/ 2147483647 w 112"/>
                <a:gd name="T11" fmla="*/ 214748364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2143F7F-1080-F861-F929-DEF6236DD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2147483647 w 115"/>
                <a:gd name="T1" fmla="*/ 2147483647 h 95"/>
                <a:gd name="T2" fmla="*/ 2147483647 w 115"/>
                <a:gd name="T3" fmla="*/ 2147483647 h 95"/>
                <a:gd name="T4" fmla="*/ 2147483647 w 115"/>
                <a:gd name="T5" fmla="*/ 2147483647 h 95"/>
                <a:gd name="T6" fmla="*/ 2147483647 w 115"/>
                <a:gd name="T7" fmla="*/ 2147483647 h 95"/>
                <a:gd name="T8" fmla="*/ 2147483647 w 115"/>
                <a:gd name="T9" fmla="*/ 2147483647 h 95"/>
                <a:gd name="T10" fmla="*/ 2147483647 w 115"/>
                <a:gd name="T11" fmla="*/ 2147483647 h 95"/>
                <a:gd name="T12" fmla="*/ 2147483647 w 115"/>
                <a:gd name="T13" fmla="*/ 2147483647 h 95"/>
                <a:gd name="T14" fmla="*/ 2147483647 w 115"/>
                <a:gd name="T15" fmla="*/ 2147483647 h 95"/>
                <a:gd name="T16" fmla="*/ 2147483647 w 115"/>
                <a:gd name="T17" fmla="*/ 2147483647 h 95"/>
                <a:gd name="T18" fmla="*/ 2147483647 w 115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CD9451E-2F2C-8D6D-6F5D-D6FED2847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147483647 w 65"/>
                <a:gd name="T1" fmla="*/ 2147483647 h 169"/>
                <a:gd name="T2" fmla="*/ 2147483647 w 65"/>
                <a:gd name="T3" fmla="*/ 2147483647 h 169"/>
                <a:gd name="T4" fmla="*/ 2147483647 w 65"/>
                <a:gd name="T5" fmla="*/ 2147483647 h 169"/>
                <a:gd name="T6" fmla="*/ 2147483647 w 65"/>
                <a:gd name="T7" fmla="*/ 2147483647 h 169"/>
                <a:gd name="T8" fmla="*/ 2147483647 w 65"/>
                <a:gd name="T9" fmla="*/ 2147483647 h 169"/>
                <a:gd name="T10" fmla="*/ 0 w 65"/>
                <a:gd name="T11" fmla="*/ 2147483647 h 169"/>
                <a:gd name="T12" fmla="*/ 2147483647 w 65"/>
                <a:gd name="T13" fmla="*/ 2147483647 h 169"/>
                <a:gd name="T14" fmla="*/ 2147483647 w 65"/>
                <a:gd name="T15" fmla="*/ 2147483647 h 169"/>
                <a:gd name="T16" fmla="*/ 2147483647 w 65"/>
                <a:gd name="T17" fmla="*/ 2147483647 h 169"/>
                <a:gd name="T18" fmla="*/ 2147483647 w 65"/>
                <a:gd name="T19" fmla="*/ 0 h 169"/>
                <a:gd name="T20" fmla="*/ 2147483647 w 65"/>
                <a:gd name="T21" fmla="*/ 2147483647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0AFE7A2-2760-F30B-82FA-7A1F83AE936C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1CA70ED-0656-261E-6588-8848660E8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47B20FD-02A0-1EF7-3B6A-80DF6D411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8771CB0-338E-9289-C455-14A410639A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B76B983-BA95-8883-4EC3-122CEEE84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DA582CB-DC7C-F739-764D-FE2965DD4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52BEFE7-EE57-291B-E5F6-557694EBBE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C013991-2323-53C1-0428-FFFB8B890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39C9929-ECD2-5831-E505-18DCE6E55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2282D12-DF91-0E52-D816-55760F948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FD508E9-3956-9027-445F-8D7CDE566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1EA1F4A-8889-C683-72D9-BA35F2CD5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921473C-840B-9E43-D2CC-5E10775A5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0C40AB4C-907B-A92B-4BFF-0B6DD312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D228B7D-BE09-5163-0069-E5C521A7C1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327044-5076-1A48-3C32-E664B4B91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01CBFCA-80FE-0B9D-4BB9-7B860D1E4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EFE80C7-761E-5628-9C87-118EB5DF4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B119F79-9444-D943-056E-7AF3002352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550111A-D0ED-3A6F-AAF8-06BA2FDA14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6938207-060E-F282-354F-E1DD1633D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579C3C0C-A8B7-8F41-3C77-1DCDA5D63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DB5951B-39AD-29CC-102E-2BA518BBFE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17FF166A-354D-7EE2-C4D0-072B3CEC2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7F308D2A-511D-5431-0A6A-4715F47E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D64F75D-BD8C-614A-65E3-A76BF8BE5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99475926-D87B-3B9F-66C1-C84B1B7EB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D1B9B6CE-6D34-AA80-AC5C-6E9369E20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E6944F3F-5716-7FAD-1DEC-E0F1BB0D3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615F790-C528-BD43-9323-6156EF117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A077726-9DFF-14D8-59A1-73F7AA837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9EA480F-0F09-2D47-4FBB-6DE6927111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F8C5B2FF-343D-CB62-0724-0EF6130B7B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D5C85BB8-3E7A-760B-530B-A4C053DB0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12A72E01-6926-5BBC-634D-3F8004A7BA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368A34A1-024B-956F-49EA-D248C7065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D62CE8AC-9B96-8FA4-6F24-26F2CF652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12AE57DB-0903-F921-E6E0-C6DD344A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7DF58A9F-D786-A6E0-D433-5AC92BE15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B054C2EC-66F8-AC33-176F-4C9217980F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2D86CA2C-61BE-8EC3-255B-0AF4329DF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4FF84F00-1CEE-093A-3544-B78ABFD70B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6C4814A0-8BE0-2309-29DA-59BED8FF0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398BC483-632D-9F59-1371-439968BC1F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CB093125-D129-90EE-EDAB-611A51BE3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5BCB9B9C-593B-9E66-E824-A87625796E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9398B13B-A028-1760-0E3C-BCEE7C492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6" name="Freeform 64">
              <a:extLst>
                <a:ext uri="{FF2B5EF4-FFF2-40B4-BE49-F238E27FC236}">
                  <a16:creationId xmlns:a16="http://schemas.microsoft.com/office/drawing/2014/main" id="{8EF0672E-3AFB-AE64-02C6-6AB7888B50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7" name="Rectangle 65">
              <a:extLst>
                <a:ext uri="{FF2B5EF4-FFF2-40B4-BE49-F238E27FC236}">
                  <a16:creationId xmlns:a16="http://schemas.microsoft.com/office/drawing/2014/main" id="{51CA887E-8146-E51C-4E40-A113DF24B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8" name="Rectangle 66">
              <a:extLst>
                <a:ext uri="{FF2B5EF4-FFF2-40B4-BE49-F238E27FC236}">
                  <a16:creationId xmlns:a16="http://schemas.microsoft.com/office/drawing/2014/main" id="{BCAD638E-C4D1-1F46-CBF8-913875A5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9" name="Freeform 67">
              <a:extLst>
                <a:ext uri="{FF2B5EF4-FFF2-40B4-BE49-F238E27FC236}">
                  <a16:creationId xmlns:a16="http://schemas.microsoft.com/office/drawing/2014/main" id="{A6BA7D7C-51A3-A1D7-6683-3E18D98FC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0" name="Freeform 68">
              <a:extLst>
                <a:ext uri="{FF2B5EF4-FFF2-40B4-BE49-F238E27FC236}">
                  <a16:creationId xmlns:a16="http://schemas.microsoft.com/office/drawing/2014/main" id="{3C53CF80-6DFD-17A6-80DF-47B1FDB5A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1" name="Freeform 69">
              <a:extLst>
                <a:ext uri="{FF2B5EF4-FFF2-40B4-BE49-F238E27FC236}">
                  <a16:creationId xmlns:a16="http://schemas.microsoft.com/office/drawing/2014/main" id="{BEEE9C0F-F3E1-DC2A-ACA1-4EA3C3C0D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2" name="Freeform 70">
              <a:extLst>
                <a:ext uri="{FF2B5EF4-FFF2-40B4-BE49-F238E27FC236}">
                  <a16:creationId xmlns:a16="http://schemas.microsoft.com/office/drawing/2014/main" id="{3C4B5E15-2992-6D6F-1D0D-0146342F4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3" name="Freeform 71">
              <a:extLst>
                <a:ext uri="{FF2B5EF4-FFF2-40B4-BE49-F238E27FC236}">
                  <a16:creationId xmlns:a16="http://schemas.microsoft.com/office/drawing/2014/main" id="{6297C7B9-1293-12A1-0926-D12EE5A27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4" name="Freeform 72">
              <a:extLst>
                <a:ext uri="{FF2B5EF4-FFF2-40B4-BE49-F238E27FC236}">
                  <a16:creationId xmlns:a16="http://schemas.microsoft.com/office/drawing/2014/main" id="{2F8BBD03-5EC7-38AF-14C5-0EF7FDB96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5" name="Freeform 73">
              <a:extLst>
                <a:ext uri="{FF2B5EF4-FFF2-40B4-BE49-F238E27FC236}">
                  <a16:creationId xmlns:a16="http://schemas.microsoft.com/office/drawing/2014/main" id="{D6502040-042F-19A6-0F24-13D109B1B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6" name="Freeform 74">
              <a:extLst>
                <a:ext uri="{FF2B5EF4-FFF2-40B4-BE49-F238E27FC236}">
                  <a16:creationId xmlns:a16="http://schemas.microsoft.com/office/drawing/2014/main" id="{1BA1D253-4B26-4647-A894-BF99154DF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7" name="Freeform 75">
              <a:extLst>
                <a:ext uri="{FF2B5EF4-FFF2-40B4-BE49-F238E27FC236}">
                  <a16:creationId xmlns:a16="http://schemas.microsoft.com/office/drawing/2014/main" id="{4B5880C8-ECB0-FC8C-2DE8-E7853383F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8" name="Freeform 76">
              <a:extLst>
                <a:ext uri="{FF2B5EF4-FFF2-40B4-BE49-F238E27FC236}">
                  <a16:creationId xmlns:a16="http://schemas.microsoft.com/office/drawing/2014/main" id="{0CBB9013-D826-1250-6C5E-FC2BDE5A78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9" name="Rectangle 77">
              <a:extLst>
                <a:ext uri="{FF2B5EF4-FFF2-40B4-BE49-F238E27FC236}">
                  <a16:creationId xmlns:a16="http://schemas.microsoft.com/office/drawing/2014/main" id="{4FF31245-36F4-85AF-7F8B-794B6CCF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0" name="Rectangle 78">
              <a:extLst>
                <a:ext uri="{FF2B5EF4-FFF2-40B4-BE49-F238E27FC236}">
                  <a16:creationId xmlns:a16="http://schemas.microsoft.com/office/drawing/2014/main" id="{A6CF8E6F-E567-423F-20C8-B35A1C563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1" name="Freeform 79">
              <a:extLst>
                <a:ext uri="{FF2B5EF4-FFF2-40B4-BE49-F238E27FC236}">
                  <a16:creationId xmlns:a16="http://schemas.microsoft.com/office/drawing/2014/main" id="{20EE76DD-D4D3-6358-801A-839470C58F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2" name="Freeform 80">
              <a:extLst>
                <a:ext uri="{FF2B5EF4-FFF2-40B4-BE49-F238E27FC236}">
                  <a16:creationId xmlns:a16="http://schemas.microsoft.com/office/drawing/2014/main" id="{32E40D84-7E81-613A-3E1B-FD2408EA4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3" name="Freeform 81">
              <a:extLst>
                <a:ext uri="{FF2B5EF4-FFF2-40B4-BE49-F238E27FC236}">
                  <a16:creationId xmlns:a16="http://schemas.microsoft.com/office/drawing/2014/main" id="{4B8A38AD-EE91-0CA4-2BEA-2466DD9646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4" name="Freeform 82">
              <a:extLst>
                <a:ext uri="{FF2B5EF4-FFF2-40B4-BE49-F238E27FC236}">
                  <a16:creationId xmlns:a16="http://schemas.microsoft.com/office/drawing/2014/main" id="{24E0A91E-34F4-8C68-2B76-73B26AEE1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5" name="Freeform 83">
              <a:extLst>
                <a:ext uri="{FF2B5EF4-FFF2-40B4-BE49-F238E27FC236}">
                  <a16:creationId xmlns:a16="http://schemas.microsoft.com/office/drawing/2014/main" id="{87E87BA3-8441-A424-4873-82B603C5C9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6" name="Freeform 84">
              <a:extLst>
                <a:ext uri="{FF2B5EF4-FFF2-40B4-BE49-F238E27FC236}">
                  <a16:creationId xmlns:a16="http://schemas.microsoft.com/office/drawing/2014/main" id="{B2B08415-C20C-BA0E-0FBC-EA519010C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7" name="Freeform 85">
              <a:extLst>
                <a:ext uri="{FF2B5EF4-FFF2-40B4-BE49-F238E27FC236}">
                  <a16:creationId xmlns:a16="http://schemas.microsoft.com/office/drawing/2014/main" id="{914A926C-71CE-ADD7-3542-3F51E91FE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8" name="Freeform 86">
              <a:extLst>
                <a:ext uri="{FF2B5EF4-FFF2-40B4-BE49-F238E27FC236}">
                  <a16:creationId xmlns:a16="http://schemas.microsoft.com/office/drawing/2014/main" id="{C63E765E-2446-C74A-3E50-1C35F454C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9" name="Freeform 87">
              <a:extLst>
                <a:ext uri="{FF2B5EF4-FFF2-40B4-BE49-F238E27FC236}">
                  <a16:creationId xmlns:a16="http://schemas.microsoft.com/office/drawing/2014/main" id="{A383A3C4-DBAD-F826-EA44-93036451C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0" name="Freeform 88">
              <a:extLst>
                <a:ext uri="{FF2B5EF4-FFF2-40B4-BE49-F238E27FC236}">
                  <a16:creationId xmlns:a16="http://schemas.microsoft.com/office/drawing/2014/main" id="{5037E15D-A647-0393-FCD4-4373C75138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1" name="Rectangle 89">
              <a:extLst>
                <a:ext uri="{FF2B5EF4-FFF2-40B4-BE49-F238E27FC236}">
                  <a16:creationId xmlns:a16="http://schemas.microsoft.com/office/drawing/2014/main" id="{A1979D7C-1D20-F93B-965B-B020A3F2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2" name="Rectangle 90">
              <a:extLst>
                <a:ext uri="{FF2B5EF4-FFF2-40B4-BE49-F238E27FC236}">
                  <a16:creationId xmlns:a16="http://schemas.microsoft.com/office/drawing/2014/main" id="{C15D91D9-B04A-5112-6415-7AADDDBD9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3" name="Freeform 91">
              <a:extLst>
                <a:ext uri="{FF2B5EF4-FFF2-40B4-BE49-F238E27FC236}">
                  <a16:creationId xmlns:a16="http://schemas.microsoft.com/office/drawing/2014/main" id="{782A5F4B-3B8C-90D2-02D8-B7C775E626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4" name="Freeform 92">
              <a:extLst>
                <a:ext uri="{FF2B5EF4-FFF2-40B4-BE49-F238E27FC236}">
                  <a16:creationId xmlns:a16="http://schemas.microsoft.com/office/drawing/2014/main" id="{024CCA16-2AD0-9171-4685-46DAED2C15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5" name="Freeform 93">
              <a:extLst>
                <a:ext uri="{FF2B5EF4-FFF2-40B4-BE49-F238E27FC236}">
                  <a16:creationId xmlns:a16="http://schemas.microsoft.com/office/drawing/2014/main" id="{1A32269A-C7B1-E680-C6C4-54B3F4C59E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6" name="Freeform 94">
              <a:extLst>
                <a:ext uri="{FF2B5EF4-FFF2-40B4-BE49-F238E27FC236}">
                  <a16:creationId xmlns:a16="http://schemas.microsoft.com/office/drawing/2014/main" id="{C4D01CBA-3822-6083-3712-85FB70C31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7" name="Freeform 95">
              <a:extLst>
                <a:ext uri="{FF2B5EF4-FFF2-40B4-BE49-F238E27FC236}">
                  <a16:creationId xmlns:a16="http://schemas.microsoft.com/office/drawing/2014/main" id="{8CA3EDAE-2F68-7A2F-618E-017104C1C6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8" name="Freeform 96">
              <a:extLst>
                <a:ext uri="{FF2B5EF4-FFF2-40B4-BE49-F238E27FC236}">
                  <a16:creationId xmlns:a16="http://schemas.microsoft.com/office/drawing/2014/main" id="{DD0495DC-8AEB-AA61-6598-078FD8B4E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9" name="Freeform 97">
              <a:extLst>
                <a:ext uri="{FF2B5EF4-FFF2-40B4-BE49-F238E27FC236}">
                  <a16:creationId xmlns:a16="http://schemas.microsoft.com/office/drawing/2014/main" id="{29324CC2-EDAD-FA79-DA00-70C9F3F48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0" name="Freeform 98">
              <a:extLst>
                <a:ext uri="{FF2B5EF4-FFF2-40B4-BE49-F238E27FC236}">
                  <a16:creationId xmlns:a16="http://schemas.microsoft.com/office/drawing/2014/main" id="{B02A3681-857D-FD22-7548-B076543BC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2" name="Freeform 99">
              <a:extLst>
                <a:ext uri="{FF2B5EF4-FFF2-40B4-BE49-F238E27FC236}">
                  <a16:creationId xmlns:a16="http://schemas.microsoft.com/office/drawing/2014/main" id="{0A581DDC-88B3-6243-8E4A-2AE12FA3C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3" name="Freeform 100">
              <a:extLst>
                <a:ext uri="{FF2B5EF4-FFF2-40B4-BE49-F238E27FC236}">
                  <a16:creationId xmlns:a16="http://schemas.microsoft.com/office/drawing/2014/main" id="{70CDF099-FA98-57AD-B5BD-3083A458B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4" name="Rectangle 101">
              <a:extLst>
                <a:ext uri="{FF2B5EF4-FFF2-40B4-BE49-F238E27FC236}">
                  <a16:creationId xmlns:a16="http://schemas.microsoft.com/office/drawing/2014/main" id="{34114080-ECF3-F650-59A8-C95B4A10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6" name="Rectangle 102">
              <a:extLst>
                <a:ext uri="{FF2B5EF4-FFF2-40B4-BE49-F238E27FC236}">
                  <a16:creationId xmlns:a16="http://schemas.microsoft.com/office/drawing/2014/main" id="{AEAF478E-CDDF-5296-5DF0-5B0046E68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7" name="Freeform 103">
              <a:extLst>
                <a:ext uri="{FF2B5EF4-FFF2-40B4-BE49-F238E27FC236}">
                  <a16:creationId xmlns:a16="http://schemas.microsoft.com/office/drawing/2014/main" id="{55DEA77B-6843-366C-79E8-E9F04CDBD5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8" name="Freeform 104">
              <a:extLst>
                <a:ext uri="{FF2B5EF4-FFF2-40B4-BE49-F238E27FC236}">
                  <a16:creationId xmlns:a16="http://schemas.microsoft.com/office/drawing/2014/main" id="{23FF8824-A573-0E55-EB38-F08DCADE7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9" name="Freeform 105">
              <a:extLst>
                <a:ext uri="{FF2B5EF4-FFF2-40B4-BE49-F238E27FC236}">
                  <a16:creationId xmlns:a16="http://schemas.microsoft.com/office/drawing/2014/main" id="{BAE0C499-B508-CAAC-B3B0-B2A3DB2C06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0" name="Freeform 106">
              <a:extLst>
                <a:ext uri="{FF2B5EF4-FFF2-40B4-BE49-F238E27FC236}">
                  <a16:creationId xmlns:a16="http://schemas.microsoft.com/office/drawing/2014/main" id="{A37D7EFB-2BF1-4DE3-070E-27058B12A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1" name="Freeform 107">
              <a:extLst>
                <a:ext uri="{FF2B5EF4-FFF2-40B4-BE49-F238E27FC236}">
                  <a16:creationId xmlns:a16="http://schemas.microsoft.com/office/drawing/2014/main" id="{9E14172D-0854-C1C3-F042-3BEE8882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2" name="Freeform 108">
              <a:extLst>
                <a:ext uri="{FF2B5EF4-FFF2-40B4-BE49-F238E27FC236}">
                  <a16:creationId xmlns:a16="http://schemas.microsoft.com/office/drawing/2014/main" id="{9A655AB1-B92A-8F53-C660-67BFD9288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3" name="Freeform 109">
              <a:extLst>
                <a:ext uri="{FF2B5EF4-FFF2-40B4-BE49-F238E27FC236}">
                  <a16:creationId xmlns:a16="http://schemas.microsoft.com/office/drawing/2014/main" id="{D7FD6030-928C-1258-3E68-A5E4EB5E50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4" name="Freeform 110">
              <a:extLst>
                <a:ext uri="{FF2B5EF4-FFF2-40B4-BE49-F238E27FC236}">
                  <a16:creationId xmlns:a16="http://schemas.microsoft.com/office/drawing/2014/main" id="{B7AD1489-90ED-7679-8578-DACA8F8E5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5" name="Freeform 111">
              <a:extLst>
                <a:ext uri="{FF2B5EF4-FFF2-40B4-BE49-F238E27FC236}">
                  <a16:creationId xmlns:a16="http://schemas.microsoft.com/office/drawing/2014/main" id="{C0CCE409-DDF7-1AE3-6A85-DEE19351AE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6" name="Freeform 112">
              <a:extLst>
                <a:ext uri="{FF2B5EF4-FFF2-40B4-BE49-F238E27FC236}">
                  <a16:creationId xmlns:a16="http://schemas.microsoft.com/office/drawing/2014/main" id="{1549B91E-8E56-FA8E-35EC-8EFB530C49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7" name="Rectangle 113">
              <a:extLst>
                <a:ext uri="{FF2B5EF4-FFF2-40B4-BE49-F238E27FC236}">
                  <a16:creationId xmlns:a16="http://schemas.microsoft.com/office/drawing/2014/main" id="{3623A504-BD19-46B2-93B2-DE99C9922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8" name="Rectangle 114">
              <a:extLst>
                <a:ext uri="{FF2B5EF4-FFF2-40B4-BE49-F238E27FC236}">
                  <a16:creationId xmlns:a16="http://schemas.microsoft.com/office/drawing/2014/main" id="{B7CB9BA9-AF60-25C3-193E-8E18A000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9" name="Freeform 115">
              <a:extLst>
                <a:ext uri="{FF2B5EF4-FFF2-40B4-BE49-F238E27FC236}">
                  <a16:creationId xmlns:a16="http://schemas.microsoft.com/office/drawing/2014/main" id="{5096BB3C-A7C2-3AB8-DB30-BDECECB75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0" name="Freeform 116">
              <a:extLst>
                <a:ext uri="{FF2B5EF4-FFF2-40B4-BE49-F238E27FC236}">
                  <a16:creationId xmlns:a16="http://schemas.microsoft.com/office/drawing/2014/main" id="{6E57FFFF-B363-46F6-A6E1-77483A3A6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1" name="Freeform 117">
              <a:extLst>
                <a:ext uri="{FF2B5EF4-FFF2-40B4-BE49-F238E27FC236}">
                  <a16:creationId xmlns:a16="http://schemas.microsoft.com/office/drawing/2014/main" id="{4C0821AD-42A5-DE03-64E6-346BCCF0A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2" name="Freeform 118">
              <a:extLst>
                <a:ext uri="{FF2B5EF4-FFF2-40B4-BE49-F238E27FC236}">
                  <a16:creationId xmlns:a16="http://schemas.microsoft.com/office/drawing/2014/main" id="{6865C3B6-913E-91A4-581C-9C191C070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3" name="Freeform 119">
              <a:extLst>
                <a:ext uri="{FF2B5EF4-FFF2-40B4-BE49-F238E27FC236}">
                  <a16:creationId xmlns:a16="http://schemas.microsoft.com/office/drawing/2014/main" id="{8A63CACB-1C50-5CE3-B426-597913196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4" name="Freeform 120">
              <a:extLst>
                <a:ext uri="{FF2B5EF4-FFF2-40B4-BE49-F238E27FC236}">
                  <a16:creationId xmlns:a16="http://schemas.microsoft.com/office/drawing/2014/main" id="{01B13DBB-186E-D1C5-0111-FD42E67D0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5" name="Freeform 121">
              <a:extLst>
                <a:ext uri="{FF2B5EF4-FFF2-40B4-BE49-F238E27FC236}">
                  <a16:creationId xmlns:a16="http://schemas.microsoft.com/office/drawing/2014/main" id="{154377C1-4BEE-033D-84AA-E89681503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6" name="Freeform 122">
              <a:extLst>
                <a:ext uri="{FF2B5EF4-FFF2-40B4-BE49-F238E27FC236}">
                  <a16:creationId xmlns:a16="http://schemas.microsoft.com/office/drawing/2014/main" id="{89DC382B-2625-C245-7AFC-6F6EF0CB2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7" name="Freeform 123">
              <a:extLst>
                <a:ext uri="{FF2B5EF4-FFF2-40B4-BE49-F238E27FC236}">
                  <a16:creationId xmlns:a16="http://schemas.microsoft.com/office/drawing/2014/main" id="{EC482CFD-7305-4FBB-2EA4-0CD46FF102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8" name="Freeform 124">
              <a:extLst>
                <a:ext uri="{FF2B5EF4-FFF2-40B4-BE49-F238E27FC236}">
                  <a16:creationId xmlns:a16="http://schemas.microsoft.com/office/drawing/2014/main" id="{C262D905-0398-4FAC-638B-4BBEA4B7F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9" name="Rectangle 125">
              <a:extLst>
                <a:ext uri="{FF2B5EF4-FFF2-40B4-BE49-F238E27FC236}">
                  <a16:creationId xmlns:a16="http://schemas.microsoft.com/office/drawing/2014/main" id="{2CD11D7E-BE8C-F449-A8D3-998AB52E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0" name="Rectangle 126">
              <a:extLst>
                <a:ext uri="{FF2B5EF4-FFF2-40B4-BE49-F238E27FC236}">
                  <a16:creationId xmlns:a16="http://schemas.microsoft.com/office/drawing/2014/main" id="{939CE7B1-B0E7-AFA1-C0A8-491C514B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1" name="Freeform 127">
              <a:extLst>
                <a:ext uri="{FF2B5EF4-FFF2-40B4-BE49-F238E27FC236}">
                  <a16:creationId xmlns:a16="http://schemas.microsoft.com/office/drawing/2014/main" id="{7521899D-4361-B274-A1A9-FD57BD9FA8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2" name="Freeform 128">
              <a:extLst>
                <a:ext uri="{FF2B5EF4-FFF2-40B4-BE49-F238E27FC236}">
                  <a16:creationId xmlns:a16="http://schemas.microsoft.com/office/drawing/2014/main" id="{715E64E0-B200-F70A-8DA6-A32458F28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3" name="Freeform 129">
              <a:extLst>
                <a:ext uri="{FF2B5EF4-FFF2-40B4-BE49-F238E27FC236}">
                  <a16:creationId xmlns:a16="http://schemas.microsoft.com/office/drawing/2014/main" id="{FF71AAB7-6207-CE36-D15D-6727BDD361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4" name="Freeform 130">
              <a:extLst>
                <a:ext uri="{FF2B5EF4-FFF2-40B4-BE49-F238E27FC236}">
                  <a16:creationId xmlns:a16="http://schemas.microsoft.com/office/drawing/2014/main" id="{E515B9FD-17BE-240E-D183-8B689313D7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5" name="Freeform 131">
              <a:extLst>
                <a:ext uri="{FF2B5EF4-FFF2-40B4-BE49-F238E27FC236}">
                  <a16:creationId xmlns:a16="http://schemas.microsoft.com/office/drawing/2014/main" id="{3830B1DE-212C-748F-C952-F45E3B193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6" name="Freeform 132">
              <a:extLst>
                <a:ext uri="{FF2B5EF4-FFF2-40B4-BE49-F238E27FC236}">
                  <a16:creationId xmlns:a16="http://schemas.microsoft.com/office/drawing/2014/main" id="{25502839-BD54-EDF5-66EC-32601CE2B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7" name="Freeform 133">
              <a:extLst>
                <a:ext uri="{FF2B5EF4-FFF2-40B4-BE49-F238E27FC236}">
                  <a16:creationId xmlns:a16="http://schemas.microsoft.com/office/drawing/2014/main" id="{F0036F5B-777B-B42C-D15D-3B0F266B7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8" name="Freeform 134">
              <a:extLst>
                <a:ext uri="{FF2B5EF4-FFF2-40B4-BE49-F238E27FC236}">
                  <a16:creationId xmlns:a16="http://schemas.microsoft.com/office/drawing/2014/main" id="{DD4034E3-1775-D5B1-9E4F-DFFE307E7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9" name="Freeform 135">
              <a:extLst>
                <a:ext uri="{FF2B5EF4-FFF2-40B4-BE49-F238E27FC236}">
                  <a16:creationId xmlns:a16="http://schemas.microsoft.com/office/drawing/2014/main" id="{700342F7-83E0-A8BF-E310-004752745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0" name="Freeform 136">
              <a:extLst>
                <a:ext uri="{FF2B5EF4-FFF2-40B4-BE49-F238E27FC236}">
                  <a16:creationId xmlns:a16="http://schemas.microsoft.com/office/drawing/2014/main" id="{3CC4047A-B908-DC32-2B6D-89EE0CD9C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1" name="Rectangle 137">
              <a:extLst>
                <a:ext uri="{FF2B5EF4-FFF2-40B4-BE49-F238E27FC236}">
                  <a16:creationId xmlns:a16="http://schemas.microsoft.com/office/drawing/2014/main" id="{C133DBF6-49A0-F60B-7308-9B88CE754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2" name="Rectangle 138">
              <a:extLst>
                <a:ext uri="{FF2B5EF4-FFF2-40B4-BE49-F238E27FC236}">
                  <a16:creationId xmlns:a16="http://schemas.microsoft.com/office/drawing/2014/main" id="{2ACE53A7-813F-944A-D404-653583D1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3" name="Freeform 139">
              <a:extLst>
                <a:ext uri="{FF2B5EF4-FFF2-40B4-BE49-F238E27FC236}">
                  <a16:creationId xmlns:a16="http://schemas.microsoft.com/office/drawing/2014/main" id="{66D36532-3847-1BF3-A07F-F0DC4A126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4" name="Freeform 140">
              <a:extLst>
                <a:ext uri="{FF2B5EF4-FFF2-40B4-BE49-F238E27FC236}">
                  <a16:creationId xmlns:a16="http://schemas.microsoft.com/office/drawing/2014/main" id="{A599214D-8A48-3263-529B-0FD8F077A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5" name="Freeform 141">
              <a:extLst>
                <a:ext uri="{FF2B5EF4-FFF2-40B4-BE49-F238E27FC236}">
                  <a16:creationId xmlns:a16="http://schemas.microsoft.com/office/drawing/2014/main" id="{27597261-38B8-254E-48D6-CC914E7DF6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6" name="Freeform 142">
              <a:extLst>
                <a:ext uri="{FF2B5EF4-FFF2-40B4-BE49-F238E27FC236}">
                  <a16:creationId xmlns:a16="http://schemas.microsoft.com/office/drawing/2014/main" id="{87B0E7A1-9A5B-6CF8-C85F-D54F0353D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7" name="Freeform 143">
              <a:extLst>
                <a:ext uri="{FF2B5EF4-FFF2-40B4-BE49-F238E27FC236}">
                  <a16:creationId xmlns:a16="http://schemas.microsoft.com/office/drawing/2014/main" id="{ADC39B50-3B9A-EA3C-2D35-A9B8A857C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8" name="Freeform 144">
              <a:extLst>
                <a:ext uri="{FF2B5EF4-FFF2-40B4-BE49-F238E27FC236}">
                  <a16:creationId xmlns:a16="http://schemas.microsoft.com/office/drawing/2014/main" id="{9E8381EC-DC19-F4D3-9043-81448E18EF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9" name="Freeform 145">
              <a:extLst>
                <a:ext uri="{FF2B5EF4-FFF2-40B4-BE49-F238E27FC236}">
                  <a16:creationId xmlns:a16="http://schemas.microsoft.com/office/drawing/2014/main" id="{EB391CC8-3F82-8228-18D7-5464549415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0" name="Freeform 146">
              <a:extLst>
                <a:ext uri="{FF2B5EF4-FFF2-40B4-BE49-F238E27FC236}">
                  <a16:creationId xmlns:a16="http://schemas.microsoft.com/office/drawing/2014/main" id="{B7FD5971-9CE1-4C0D-96FF-F287406455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1" name="Freeform 147">
              <a:extLst>
                <a:ext uri="{FF2B5EF4-FFF2-40B4-BE49-F238E27FC236}">
                  <a16:creationId xmlns:a16="http://schemas.microsoft.com/office/drawing/2014/main" id="{6C27FE26-6676-F8DB-A377-D28E0BD52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2" name="Freeform 148">
              <a:extLst>
                <a:ext uri="{FF2B5EF4-FFF2-40B4-BE49-F238E27FC236}">
                  <a16:creationId xmlns:a16="http://schemas.microsoft.com/office/drawing/2014/main" id="{9E5A6741-C576-2EA9-E825-E46049BAE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3" name="Rectangle 149">
              <a:extLst>
                <a:ext uri="{FF2B5EF4-FFF2-40B4-BE49-F238E27FC236}">
                  <a16:creationId xmlns:a16="http://schemas.microsoft.com/office/drawing/2014/main" id="{3A63DCDF-D79C-5CB9-90D7-B18D896C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4" name="Rectangle 150">
              <a:extLst>
                <a:ext uri="{FF2B5EF4-FFF2-40B4-BE49-F238E27FC236}">
                  <a16:creationId xmlns:a16="http://schemas.microsoft.com/office/drawing/2014/main" id="{AC3FA972-A850-F005-4D5E-EC602CD4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5" name="Freeform 151">
              <a:extLst>
                <a:ext uri="{FF2B5EF4-FFF2-40B4-BE49-F238E27FC236}">
                  <a16:creationId xmlns:a16="http://schemas.microsoft.com/office/drawing/2014/main" id="{91CE0D34-1717-32AB-698F-BD0E4ECF3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6" name="Freeform 152">
              <a:extLst>
                <a:ext uri="{FF2B5EF4-FFF2-40B4-BE49-F238E27FC236}">
                  <a16:creationId xmlns:a16="http://schemas.microsoft.com/office/drawing/2014/main" id="{F4083FB5-12C8-8E9B-7723-26206E8C3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7" name="Freeform 153">
              <a:extLst>
                <a:ext uri="{FF2B5EF4-FFF2-40B4-BE49-F238E27FC236}">
                  <a16:creationId xmlns:a16="http://schemas.microsoft.com/office/drawing/2014/main" id="{6E30EB6A-4922-0ACE-0964-815CA8B074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8" name="Freeform 154">
              <a:extLst>
                <a:ext uri="{FF2B5EF4-FFF2-40B4-BE49-F238E27FC236}">
                  <a16:creationId xmlns:a16="http://schemas.microsoft.com/office/drawing/2014/main" id="{F7F4A367-C567-D4FF-5C22-4917A491C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9" name="Freeform 155">
              <a:extLst>
                <a:ext uri="{FF2B5EF4-FFF2-40B4-BE49-F238E27FC236}">
                  <a16:creationId xmlns:a16="http://schemas.microsoft.com/office/drawing/2014/main" id="{12847EF3-DACC-009C-3F55-108856DD64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0" name="Freeform 156">
              <a:extLst>
                <a:ext uri="{FF2B5EF4-FFF2-40B4-BE49-F238E27FC236}">
                  <a16:creationId xmlns:a16="http://schemas.microsoft.com/office/drawing/2014/main" id="{1A1026A4-8D84-4EF0-5B39-CD0DC1B1D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1" name="Freeform 157">
              <a:extLst>
                <a:ext uri="{FF2B5EF4-FFF2-40B4-BE49-F238E27FC236}">
                  <a16:creationId xmlns:a16="http://schemas.microsoft.com/office/drawing/2014/main" id="{2BEAC83E-A028-C335-C3E6-22EB5582A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2" name="Freeform 158">
              <a:extLst>
                <a:ext uri="{FF2B5EF4-FFF2-40B4-BE49-F238E27FC236}">
                  <a16:creationId xmlns:a16="http://schemas.microsoft.com/office/drawing/2014/main" id="{EFA8ECC7-5B32-B1EA-055D-74D40E5B2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3" name="Freeform 159">
              <a:extLst>
                <a:ext uri="{FF2B5EF4-FFF2-40B4-BE49-F238E27FC236}">
                  <a16:creationId xmlns:a16="http://schemas.microsoft.com/office/drawing/2014/main" id="{D0F26CA2-ED22-735F-C5F7-5775B033C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4" name="Freeform 160">
              <a:extLst>
                <a:ext uri="{FF2B5EF4-FFF2-40B4-BE49-F238E27FC236}">
                  <a16:creationId xmlns:a16="http://schemas.microsoft.com/office/drawing/2014/main" id="{6A235A5C-8C90-5DFC-E84B-D6AB71204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5" name="Rectangle 161">
              <a:extLst>
                <a:ext uri="{FF2B5EF4-FFF2-40B4-BE49-F238E27FC236}">
                  <a16:creationId xmlns:a16="http://schemas.microsoft.com/office/drawing/2014/main" id="{563A5345-63F5-CA0F-9B83-735CE518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76" name="Freeform 162">
              <a:extLst>
                <a:ext uri="{FF2B5EF4-FFF2-40B4-BE49-F238E27FC236}">
                  <a16:creationId xmlns:a16="http://schemas.microsoft.com/office/drawing/2014/main" id="{E1EB285E-1201-7351-108F-583C8830D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277" name="Group 168">
            <a:extLst>
              <a:ext uri="{FF2B5EF4-FFF2-40B4-BE49-F238E27FC236}">
                <a16:creationId xmlns:a16="http://schemas.microsoft.com/office/drawing/2014/main" id="{EA2E5CD9-1E70-4BA2-1D76-BA47996BF89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30278" name="Freeform 169">
              <a:extLst>
                <a:ext uri="{FF2B5EF4-FFF2-40B4-BE49-F238E27FC236}">
                  <a16:creationId xmlns:a16="http://schemas.microsoft.com/office/drawing/2014/main" id="{4F2D421E-E599-0DAA-1325-BBB37DC48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9" name="Freeform 170">
              <a:extLst>
                <a:ext uri="{FF2B5EF4-FFF2-40B4-BE49-F238E27FC236}">
                  <a16:creationId xmlns:a16="http://schemas.microsoft.com/office/drawing/2014/main" id="{8D94188D-B020-B599-DB6F-B5014601C7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0" name="Freeform 171">
              <a:extLst>
                <a:ext uri="{FF2B5EF4-FFF2-40B4-BE49-F238E27FC236}">
                  <a16:creationId xmlns:a16="http://schemas.microsoft.com/office/drawing/2014/main" id="{03857662-BD34-029E-F532-38C362C7D8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1" name="Freeform 172">
              <a:extLst>
                <a:ext uri="{FF2B5EF4-FFF2-40B4-BE49-F238E27FC236}">
                  <a16:creationId xmlns:a16="http://schemas.microsoft.com/office/drawing/2014/main" id="{6FC81523-E42E-6F51-32A3-709D0559F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2" name="Freeform 173">
              <a:extLst>
                <a:ext uri="{FF2B5EF4-FFF2-40B4-BE49-F238E27FC236}">
                  <a16:creationId xmlns:a16="http://schemas.microsoft.com/office/drawing/2014/main" id="{DB12ED25-5C59-3C9F-D3AE-FE518A2023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3" name="Freeform 174">
              <a:extLst>
                <a:ext uri="{FF2B5EF4-FFF2-40B4-BE49-F238E27FC236}">
                  <a16:creationId xmlns:a16="http://schemas.microsoft.com/office/drawing/2014/main" id="{0F98D348-B3A8-5117-6E24-1ABB0E3C1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4" name="Freeform 175">
              <a:extLst>
                <a:ext uri="{FF2B5EF4-FFF2-40B4-BE49-F238E27FC236}">
                  <a16:creationId xmlns:a16="http://schemas.microsoft.com/office/drawing/2014/main" id="{FA86B18D-E76D-9544-1F56-EECF21878F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5" name="Freeform 176">
              <a:extLst>
                <a:ext uri="{FF2B5EF4-FFF2-40B4-BE49-F238E27FC236}">
                  <a16:creationId xmlns:a16="http://schemas.microsoft.com/office/drawing/2014/main" id="{E8B6777C-D146-10C6-9119-73DF6E8D7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6" name="Freeform 177">
              <a:extLst>
                <a:ext uri="{FF2B5EF4-FFF2-40B4-BE49-F238E27FC236}">
                  <a16:creationId xmlns:a16="http://schemas.microsoft.com/office/drawing/2014/main" id="{C2C55D5E-BB60-E4E2-F64D-5A46907E4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7" name="Freeform 178">
              <a:extLst>
                <a:ext uri="{FF2B5EF4-FFF2-40B4-BE49-F238E27FC236}">
                  <a16:creationId xmlns:a16="http://schemas.microsoft.com/office/drawing/2014/main" id="{90F15F58-4021-0811-A159-489EB5A2D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8" name="Freeform 179">
              <a:extLst>
                <a:ext uri="{FF2B5EF4-FFF2-40B4-BE49-F238E27FC236}">
                  <a16:creationId xmlns:a16="http://schemas.microsoft.com/office/drawing/2014/main" id="{E59CAC0D-28E5-A681-933A-900780F9C3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9" name="Freeform 180">
              <a:extLst>
                <a:ext uri="{FF2B5EF4-FFF2-40B4-BE49-F238E27FC236}">
                  <a16:creationId xmlns:a16="http://schemas.microsoft.com/office/drawing/2014/main" id="{CC3A8C49-443B-DC6B-65EB-EF36940995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90" name="Freeform 181">
              <a:extLst>
                <a:ext uri="{FF2B5EF4-FFF2-40B4-BE49-F238E27FC236}">
                  <a16:creationId xmlns:a16="http://schemas.microsoft.com/office/drawing/2014/main" id="{6D009DA7-3B2E-6C93-5F70-58557000FD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2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2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291" name="Rectangle 164">
            <a:extLst>
              <a:ext uri="{FF2B5EF4-FFF2-40B4-BE49-F238E27FC236}">
                <a16:creationId xmlns:a16="http://schemas.microsoft.com/office/drawing/2014/main" id="{21E250C5-1D7A-DF91-C533-107AB3CC9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2" name="Rectangle 165">
            <a:extLst>
              <a:ext uri="{FF2B5EF4-FFF2-40B4-BE49-F238E27FC236}">
                <a16:creationId xmlns:a16="http://schemas.microsoft.com/office/drawing/2014/main" id="{6FE85310-06D8-BBC0-F06C-E4A69D1CA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3" name="Rectangle 166">
            <a:extLst>
              <a:ext uri="{FF2B5EF4-FFF2-40B4-BE49-F238E27FC236}">
                <a16:creationId xmlns:a16="http://schemas.microsoft.com/office/drawing/2014/main" id="{FA22ACE9-1F0A-10ED-9A3C-5E9B8253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61E252A-C48A-4696-AAA2-619092DD6C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9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0ED6D782-A795-7E81-3FDC-0CBBD41E7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1C3D248D-02DA-85A1-A6E4-F45155A78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492C6F21-A404-AE2A-6639-A0D18C8A7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78C8D-9C69-4AC4-80D4-7E8CEC11F6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08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8D8118D0-BE14-12AA-CF3F-B1555C2AD0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40AB299F-176E-3A14-B7E9-74998343A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8816B1D1-011C-A988-B528-71689C1B6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EDB57-328C-4AB8-9507-E2BE8BA1EB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48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89E954C8-22CB-CA54-5034-FD14470F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121C81E0-426F-24ED-C87E-6C9FB180E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45B302BF-306C-8B5A-074A-16AF6FB2A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C7433-6260-4F3F-A8EB-1A2B7DC68F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10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37021EE0-ADCE-6DB0-8D81-106900FE9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8B564C91-0368-B0A7-B6D6-E7775D3AA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E9638686-4DC1-C540-7853-6D7DB802F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70FC6-AD3E-4662-AA4C-0F5616AE78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089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20D281A6-5F69-CBFC-FB5B-0404DE11CF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89D2CF7D-35E8-94A0-184A-7D62BC61F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70866CA4-D28D-AD78-4867-463A6747F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3F3F3-E9CB-406D-9F64-A5E20395BB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21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23E203EC-3F46-29A8-A9E3-03E37E5EB8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9230C65F-A97C-7366-7320-6ADE38136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7D3ADA3E-2597-B3F2-876B-1DBC1CFC7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C78517-00A0-4034-90C3-9BB31DE7D8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064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0D5176D3-3083-5EA1-AA24-013B2EF97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B35FE8A3-CFE9-C4C2-0395-CB4CFA39B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B50C0969-9AF9-29BF-30C4-CB3884F68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4A5A5-4CA0-49FC-8000-CAA1FD7989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6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353FC87-3A1D-F40A-FF32-857C6C9D4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0A7FC-075C-6743-52F5-6DB5614E8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F908356-EA16-19EC-C58E-833AE01B2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EF571-A845-41CC-8036-2D2E4B6A1A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910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5EE8EE2B-5C0C-F681-A21F-4DBA8B4FE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9A97D8E6-6E9E-8437-C49D-8382F3203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AF79799E-282A-F4D4-5DC1-CC8F40FEE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68278-78B2-427C-8F7E-7A67B0A8CB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543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FCD00B1A-2B85-07EC-9219-E5BA3CEF6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7B6C4675-3D21-5620-A3B4-58DAEEBB3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77B93399-01B4-ADAC-44A4-560D2BD427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B9E6-4ED5-4EEF-904D-75986DB59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478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8E3AE426-7B0E-0783-A30D-CF2BCD3F5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FE79B554-2CF6-015A-A086-6FE1C5DEC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83000D50-8B4C-455A-3C9D-CD5B7EFF0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B31FA-0457-4073-A26E-800A36FF58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00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36B130-C593-B652-EEC2-D8D7D95F2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A352AFB-E5B4-96FE-15A7-50B9D7582A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07C74A5-B7BA-4104-0F82-C9B3BF4FF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17C0C0-E283-4ECD-BAB2-8EE346E200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2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F0F40C-914E-2FCF-EAD6-C74B38233E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C0B7BBB-6BEE-D9A5-C208-7572F0CE37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2081364-315A-E124-1055-FF7B13062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93F43-EA06-4F9D-B475-04125700E0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2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8CF25B4-F6A3-864E-6D46-C04BC0798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EA481A4-6275-D30A-FD20-C352D4BCA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2C09EE4-6476-AE81-0CBC-E77361A58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8E9A3-C0A9-41B2-8222-8E35EAB005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44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6543E2D-490D-938E-40E2-BB2F11020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77E7D14-E162-166F-AD0C-9FDFED59AD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384EAD-3E04-AFF8-1689-24709A52F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142EE-9681-4C91-A46C-77C3EC6C12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8A47F5D-B6E6-1D45-1069-6D75ECC91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0C023A7-3115-DCD2-7066-01A3D1B7F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5A8E305-4D66-75A5-EA61-675A86C90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87693-9E83-4621-BED4-29581C1977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1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A6EDBE-B862-A246-5841-7A39B5ADB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91E8B77-D86F-0E04-C402-81E6509A3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E2ED30E-1323-287D-6D40-DA0C2688A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26A71-3694-4DDA-B407-16E0BA9D36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4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F3EF7A-4409-813F-B2FD-D14F97BFC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E5CC86-7FA3-784C-30F5-FAA91119C6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066676-4D10-DC81-BA15-093E7A571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70CEE2-0624-4D67-8ACD-D5E9A9AA90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0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88BFF29-3634-66A9-2475-1A85BBB4465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2F1BEA28-E4F8-C9BE-5D7B-2E2DC0B10BA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72D1C8C2-523E-001D-A855-17765DEFF49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D48CBA6-1959-FEBE-E515-7792019AB75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6A99F6BB-1D2A-B0A5-0AF7-B2BD549A17A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855DD0B-B96C-A3A8-C185-B734A2B97BB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6B038334-182D-07AC-D028-BE3136888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471F0377-0C1C-F1BD-2CCF-1755683A7A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3F6ECBAB-94F9-D251-14F0-35934E8782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8414B149-F475-8F3B-9CF9-7DBE01AF30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D007D90-8B50-441F-9DC9-4C778BCAC1A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C244B234-983A-DFE0-DBD4-EB60413F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D7569D0F-9E04-3225-344F-00990F3C08B8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A71F741F-F1A5-9392-1EF3-8C192792F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" name="Freeform 4">
              <a:extLst>
                <a:ext uri="{FF2B5EF4-FFF2-40B4-BE49-F238E27FC236}">
                  <a16:creationId xmlns:a16="http://schemas.microsoft.com/office/drawing/2014/main" id="{6BB381ED-A355-6DBF-C86F-BC2321E47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>
              <a:extLst>
                <a:ext uri="{FF2B5EF4-FFF2-40B4-BE49-F238E27FC236}">
                  <a16:creationId xmlns:a16="http://schemas.microsoft.com/office/drawing/2014/main" id="{80485AB0-980F-074B-22B7-907AEEDB3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>
              <a:extLst>
                <a:ext uri="{FF2B5EF4-FFF2-40B4-BE49-F238E27FC236}">
                  <a16:creationId xmlns:a16="http://schemas.microsoft.com/office/drawing/2014/main" id="{1CC63BC7-7BC8-4E85-F609-B26CF94622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>
              <a:extLst>
                <a:ext uri="{FF2B5EF4-FFF2-40B4-BE49-F238E27FC236}">
                  <a16:creationId xmlns:a16="http://schemas.microsoft.com/office/drawing/2014/main" id="{87BCD82D-B78B-869B-F152-A25B4E0E5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>
              <a:extLst>
                <a:ext uri="{FF2B5EF4-FFF2-40B4-BE49-F238E27FC236}">
                  <a16:creationId xmlns:a16="http://schemas.microsoft.com/office/drawing/2014/main" id="{0C273126-7DDF-CB75-82D2-833AD9F19E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>
              <a:extLst>
                <a:ext uri="{FF2B5EF4-FFF2-40B4-BE49-F238E27FC236}">
                  <a16:creationId xmlns:a16="http://schemas.microsoft.com/office/drawing/2014/main" id="{48AAE5AD-BFF2-6409-4338-7EEAC7A38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>
              <a:extLst>
                <a:ext uri="{FF2B5EF4-FFF2-40B4-BE49-F238E27FC236}">
                  <a16:creationId xmlns:a16="http://schemas.microsoft.com/office/drawing/2014/main" id="{D4A5AF4B-5C49-3482-5169-CE4C25DD6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>
              <a:extLst>
                <a:ext uri="{FF2B5EF4-FFF2-40B4-BE49-F238E27FC236}">
                  <a16:creationId xmlns:a16="http://schemas.microsoft.com/office/drawing/2014/main" id="{89C09FE7-9654-8C1A-130A-BF793CCE86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>
              <a:extLst>
                <a:ext uri="{FF2B5EF4-FFF2-40B4-BE49-F238E27FC236}">
                  <a16:creationId xmlns:a16="http://schemas.microsoft.com/office/drawing/2014/main" id="{7E102F29-587E-48E2-D8EA-4D24232C3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>
              <a:extLst>
                <a:ext uri="{FF2B5EF4-FFF2-40B4-BE49-F238E27FC236}">
                  <a16:creationId xmlns:a16="http://schemas.microsoft.com/office/drawing/2014/main" id="{3BD6D215-D6AA-05B3-F38B-B113BE72C9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7D6E8030-D8B3-C885-E00D-198E810E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85B1C3A9-2232-FCB0-227E-FDB2B82D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69" name="Freeform 16">
              <a:extLst>
                <a:ext uri="{FF2B5EF4-FFF2-40B4-BE49-F238E27FC236}">
                  <a16:creationId xmlns:a16="http://schemas.microsoft.com/office/drawing/2014/main" id="{01340DF9-43D2-79B2-9B5C-AD3B4CEBA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>
              <a:extLst>
                <a:ext uri="{FF2B5EF4-FFF2-40B4-BE49-F238E27FC236}">
                  <a16:creationId xmlns:a16="http://schemas.microsoft.com/office/drawing/2014/main" id="{5E984297-320B-DF40-A566-46F3B969E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>
              <a:extLst>
                <a:ext uri="{FF2B5EF4-FFF2-40B4-BE49-F238E27FC236}">
                  <a16:creationId xmlns:a16="http://schemas.microsoft.com/office/drawing/2014/main" id="{35BA5B9A-5F5A-FFFB-8E53-87FE1D54F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>
              <a:extLst>
                <a:ext uri="{FF2B5EF4-FFF2-40B4-BE49-F238E27FC236}">
                  <a16:creationId xmlns:a16="http://schemas.microsoft.com/office/drawing/2014/main" id="{D9711150-953F-1513-8518-79426D5F4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>
              <a:extLst>
                <a:ext uri="{FF2B5EF4-FFF2-40B4-BE49-F238E27FC236}">
                  <a16:creationId xmlns:a16="http://schemas.microsoft.com/office/drawing/2014/main" id="{A7E00526-05B3-75DB-51D5-735AA5167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>
              <a:extLst>
                <a:ext uri="{FF2B5EF4-FFF2-40B4-BE49-F238E27FC236}">
                  <a16:creationId xmlns:a16="http://schemas.microsoft.com/office/drawing/2014/main" id="{B9E83105-3B8A-8932-784B-BB370B051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>
              <a:extLst>
                <a:ext uri="{FF2B5EF4-FFF2-40B4-BE49-F238E27FC236}">
                  <a16:creationId xmlns:a16="http://schemas.microsoft.com/office/drawing/2014/main" id="{6DBD7B0E-D0F6-3F0B-1E79-7B3E537D6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>
              <a:extLst>
                <a:ext uri="{FF2B5EF4-FFF2-40B4-BE49-F238E27FC236}">
                  <a16:creationId xmlns:a16="http://schemas.microsoft.com/office/drawing/2014/main" id="{BF31094D-9184-CC62-3703-6EE06697D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>
              <a:extLst>
                <a:ext uri="{FF2B5EF4-FFF2-40B4-BE49-F238E27FC236}">
                  <a16:creationId xmlns:a16="http://schemas.microsoft.com/office/drawing/2014/main" id="{F63CFEA3-47F2-2D29-76D2-CD00C4CAF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>
              <a:extLst>
                <a:ext uri="{FF2B5EF4-FFF2-40B4-BE49-F238E27FC236}">
                  <a16:creationId xmlns:a16="http://schemas.microsoft.com/office/drawing/2014/main" id="{7A6FAA73-321E-DF6F-DD15-E52D78B12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2902FA70-708E-D875-E8A7-AFFD7F7C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2E94FBC9-FF6F-A5C5-2C6D-BB14C8C0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81" name="Freeform 28">
              <a:extLst>
                <a:ext uri="{FF2B5EF4-FFF2-40B4-BE49-F238E27FC236}">
                  <a16:creationId xmlns:a16="http://schemas.microsoft.com/office/drawing/2014/main" id="{0DC456D9-40F8-C9A1-A155-8FBC39C1B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>
              <a:extLst>
                <a:ext uri="{FF2B5EF4-FFF2-40B4-BE49-F238E27FC236}">
                  <a16:creationId xmlns:a16="http://schemas.microsoft.com/office/drawing/2014/main" id="{1F610632-8988-D615-14AE-869A08197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>
              <a:extLst>
                <a:ext uri="{FF2B5EF4-FFF2-40B4-BE49-F238E27FC236}">
                  <a16:creationId xmlns:a16="http://schemas.microsoft.com/office/drawing/2014/main" id="{F5AA9532-6060-9F33-A566-012A64E9C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>
              <a:extLst>
                <a:ext uri="{FF2B5EF4-FFF2-40B4-BE49-F238E27FC236}">
                  <a16:creationId xmlns:a16="http://schemas.microsoft.com/office/drawing/2014/main" id="{2E1D60EA-10C5-6904-3CA9-B63F6DF8AF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>
              <a:extLst>
                <a:ext uri="{FF2B5EF4-FFF2-40B4-BE49-F238E27FC236}">
                  <a16:creationId xmlns:a16="http://schemas.microsoft.com/office/drawing/2014/main" id="{D16E6482-0A95-15A0-F14C-2694B167B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>
              <a:extLst>
                <a:ext uri="{FF2B5EF4-FFF2-40B4-BE49-F238E27FC236}">
                  <a16:creationId xmlns:a16="http://schemas.microsoft.com/office/drawing/2014/main" id="{D69923B3-B3C5-277E-E930-111296AB1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>
              <a:extLst>
                <a:ext uri="{FF2B5EF4-FFF2-40B4-BE49-F238E27FC236}">
                  <a16:creationId xmlns:a16="http://schemas.microsoft.com/office/drawing/2014/main" id="{CF6E240D-22A9-B1A4-5B6E-8B9BF84BAA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>
              <a:extLst>
                <a:ext uri="{FF2B5EF4-FFF2-40B4-BE49-F238E27FC236}">
                  <a16:creationId xmlns:a16="http://schemas.microsoft.com/office/drawing/2014/main" id="{ED7C2C1B-960C-A17C-CB00-9D2EAA109D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>
              <a:extLst>
                <a:ext uri="{FF2B5EF4-FFF2-40B4-BE49-F238E27FC236}">
                  <a16:creationId xmlns:a16="http://schemas.microsoft.com/office/drawing/2014/main" id="{C8F50EEE-2B11-8A21-46E6-42B0DF1DC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>
              <a:extLst>
                <a:ext uri="{FF2B5EF4-FFF2-40B4-BE49-F238E27FC236}">
                  <a16:creationId xmlns:a16="http://schemas.microsoft.com/office/drawing/2014/main" id="{CBD3E4A1-EC94-C1B8-1692-34C540A14D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F0FEC017-4651-5353-F906-C7D3D22A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EB58BBB0-7FC6-598C-2BC4-E9A13BFF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" name="Freeform 40">
              <a:extLst>
                <a:ext uri="{FF2B5EF4-FFF2-40B4-BE49-F238E27FC236}">
                  <a16:creationId xmlns:a16="http://schemas.microsoft.com/office/drawing/2014/main" id="{4E6CAE97-D9C9-93AA-D585-33F6FD820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>
              <a:extLst>
                <a:ext uri="{FF2B5EF4-FFF2-40B4-BE49-F238E27FC236}">
                  <a16:creationId xmlns:a16="http://schemas.microsoft.com/office/drawing/2014/main" id="{4B09A8A8-1D75-DE98-74FF-0F8097F90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>
              <a:extLst>
                <a:ext uri="{FF2B5EF4-FFF2-40B4-BE49-F238E27FC236}">
                  <a16:creationId xmlns:a16="http://schemas.microsoft.com/office/drawing/2014/main" id="{F10DE78B-FC6C-FC3A-A300-5240AB765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>
              <a:extLst>
                <a:ext uri="{FF2B5EF4-FFF2-40B4-BE49-F238E27FC236}">
                  <a16:creationId xmlns:a16="http://schemas.microsoft.com/office/drawing/2014/main" id="{763A928A-ED7F-4D16-B3EA-7EFCF1FBFE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>
              <a:extLst>
                <a:ext uri="{FF2B5EF4-FFF2-40B4-BE49-F238E27FC236}">
                  <a16:creationId xmlns:a16="http://schemas.microsoft.com/office/drawing/2014/main" id="{3E6D3F30-5A2F-654E-63CA-5CE98F73B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>
              <a:extLst>
                <a:ext uri="{FF2B5EF4-FFF2-40B4-BE49-F238E27FC236}">
                  <a16:creationId xmlns:a16="http://schemas.microsoft.com/office/drawing/2014/main" id="{DAC97BAC-0541-A718-82D6-5B6708E9F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>
              <a:extLst>
                <a:ext uri="{FF2B5EF4-FFF2-40B4-BE49-F238E27FC236}">
                  <a16:creationId xmlns:a16="http://schemas.microsoft.com/office/drawing/2014/main" id="{9B721143-7105-EF43-9C93-5302A5954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>
              <a:extLst>
                <a:ext uri="{FF2B5EF4-FFF2-40B4-BE49-F238E27FC236}">
                  <a16:creationId xmlns:a16="http://schemas.microsoft.com/office/drawing/2014/main" id="{579E17F9-BEEC-8E5D-EFC2-4FEA1F407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>
              <a:extLst>
                <a:ext uri="{FF2B5EF4-FFF2-40B4-BE49-F238E27FC236}">
                  <a16:creationId xmlns:a16="http://schemas.microsoft.com/office/drawing/2014/main" id="{45001F9F-59DF-312C-E591-F28FC1877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>
              <a:extLst>
                <a:ext uri="{FF2B5EF4-FFF2-40B4-BE49-F238E27FC236}">
                  <a16:creationId xmlns:a16="http://schemas.microsoft.com/office/drawing/2014/main" id="{20C17AFA-9490-C0BC-514A-857C6F08DD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F066E534-1265-36B9-6744-85385D63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C55C1782-7E39-C1BC-27F5-15F9503D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5" name="Freeform 52">
              <a:extLst>
                <a:ext uri="{FF2B5EF4-FFF2-40B4-BE49-F238E27FC236}">
                  <a16:creationId xmlns:a16="http://schemas.microsoft.com/office/drawing/2014/main" id="{21A4954B-F623-7F2A-10A9-F51CDC6D0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>
              <a:extLst>
                <a:ext uri="{FF2B5EF4-FFF2-40B4-BE49-F238E27FC236}">
                  <a16:creationId xmlns:a16="http://schemas.microsoft.com/office/drawing/2014/main" id="{47F90909-90F7-E22C-5E96-37CF7C128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>
              <a:extLst>
                <a:ext uri="{FF2B5EF4-FFF2-40B4-BE49-F238E27FC236}">
                  <a16:creationId xmlns:a16="http://schemas.microsoft.com/office/drawing/2014/main" id="{6D6599D0-655E-54DA-856B-213577286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>
              <a:extLst>
                <a:ext uri="{FF2B5EF4-FFF2-40B4-BE49-F238E27FC236}">
                  <a16:creationId xmlns:a16="http://schemas.microsoft.com/office/drawing/2014/main" id="{140ACA88-0CF6-FAF4-41C1-DE70146FC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>
              <a:extLst>
                <a:ext uri="{FF2B5EF4-FFF2-40B4-BE49-F238E27FC236}">
                  <a16:creationId xmlns:a16="http://schemas.microsoft.com/office/drawing/2014/main" id="{C7F88787-4AAF-D6B6-45E4-B7126129CD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>
              <a:extLst>
                <a:ext uri="{FF2B5EF4-FFF2-40B4-BE49-F238E27FC236}">
                  <a16:creationId xmlns:a16="http://schemas.microsoft.com/office/drawing/2014/main" id="{50697989-B0B6-CEC9-5299-D4C436A79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>
              <a:extLst>
                <a:ext uri="{FF2B5EF4-FFF2-40B4-BE49-F238E27FC236}">
                  <a16:creationId xmlns:a16="http://schemas.microsoft.com/office/drawing/2014/main" id="{8FFB6CF8-B67F-C5E9-6C3F-9E7CD31140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>
              <a:extLst>
                <a:ext uri="{FF2B5EF4-FFF2-40B4-BE49-F238E27FC236}">
                  <a16:creationId xmlns:a16="http://schemas.microsoft.com/office/drawing/2014/main" id="{2665A92C-074E-1318-7061-1493C6C358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>
              <a:extLst>
                <a:ext uri="{FF2B5EF4-FFF2-40B4-BE49-F238E27FC236}">
                  <a16:creationId xmlns:a16="http://schemas.microsoft.com/office/drawing/2014/main" id="{A6BDEE69-CCE4-E4B3-4164-0672FF03D4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>
              <a:extLst>
                <a:ext uri="{FF2B5EF4-FFF2-40B4-BE49-F238E27FC236}">
                  <a16:creationId xmlns:a16="http://schemas.microsoft.com/office/drawing/2014/main" id="{F461AFD1-F786-7E05-C4B9-2C81EBDA3E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97538548-0697-1991-9375-BA3713BC7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F6BDABC8-929B-A893-60F5-8BCFAEBA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17" name="Freeform 64">
              <a:extLst>
                <a:ext uri="{FF2B5EF4-FFF2-40B4-BE49-F238E27FC236}">
                  <a16:creationId xmlns:a16="http://schemas.microsoft.com/office/drawing/2014/main" id="{295C67FD-8BFF-22CB-219D-106D1827A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>
              <a:extLst>
                <a:ext uri="{FF2B5EF4-FFF2-40B4-BE49-F238E27FC236}">
                  <a16:creationId xmlns:a16="http://schemas.microsoft.com/office/drawing/2014/main" id="{1238EC84-5C4E-D716-8543-0BD9696941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>
              <a:extLst>
                <a:ext uri="{FF2B5EF4-FFF2-40B4-BE49-F238E27FC236}">
                  <a16:creationId xmlns:a16="http://schemas.microsoft.com/office/drawing/2014/main" id="{1BD89BF4-20C2-6044-71A0-E1863B6DA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>
              <a:extLst>
                <a:ext uri="{FF2B5EF4-FFF2-40B4-BE49-F238E27FC236}">
                  <a16:creationId xmlns:a16="http://schemas.microsoft.com/office/drawing/2014/main" id="{80BDC09E-EF2D-E5D9-2D2C-3730B3A92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>
              <a:extLst>
                <a:ext uri="{FF2B5EF4-FFF2-40B4-BE49-F238E27FC236}">
                  <a16:creationId xmlns:a16="http://schemas.microsoft.com/office/drawing/2014/main" id="{C1C53D1D-2126-1CB8-EAA3-5987DBFE9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>
              <a:extLst>
                <a:ext uri="{FF2B5EF4-FFF2-40B4-BE49-F238E27FC236}">
                  <a16:creationId xmlns:a16="http://schemas.microsoft.com/office/drawing/2014/main" id="{B3B467EF-E591-2BCF-89DE-EF3A7C8AC2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>
              <a:extLst>
                <a:ext uri="{FF2B5EF4-FFF2-40B4-BE49-F238E27FC236}">
                  <a16:creationId xmlns:a16="http://schemas.microsoft.com/office/drawing/2014/main" id="{D54BAAD8-60A1-78CD-854F-3BA3FDA34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>
              <a:extLst>
                <a:ext uri="{FF2B5EF4-FFF2-40B4-BE49-F238E27FC236}">
                  <a16:creationId xmlns:a16="http://schemas.microsoft.com/office/drawing/2014/main" id="{88CF5E2B-49DB-23A8-A820-E8ACA78839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>
              <a:extLst>
                <a:ext uri="{FF2B5EF4-FFF2-40B4-BE49-F238E27FC236}">
                  <a16:creationId xmlns:a16="http://schemas.microsoft.com/office/drawing/2014/main" id="{6005A7CE-B07A-B5D5-2235-1984453254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>
              <a:extLst>
                <a:ext uri="{FF2B5EF4-FFF2-40B4-BE49-F238E27FC236}">
                  <a16:creationId xmlns:a16="http://schemas.microsoft.com/office/drawing/2014/main" id="{76C9A190-4B04-997E-E75E-D065B1F6A1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FD0CC114-67B8-486B-522F-E12F2D991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0BBF427F-6E27-EA8F-D7CF-46D73B6DC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29" name="Freeform 76">
              <a:extLst>
                <a:ext uri="{FF2B5EF4-FFF2-40B4-BE49-F238E27FC236}">
                  <a16:creationId xmlns:a16="http://schemas.microsoft.com/office/drawing/2014/main" id="{74CF6CBA-A707-52B1-E1FA-971876866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>
              <a:extLst>
                <a:ext uri="{FF2B5EF4-FFF2-40B4-BE49-F238E27FC236}">
                  <a16:creationId xmlns:a16="http://schemas.microsoft.com/office/drawing/2014/main" id="{E116D607-BC32-71DF-0BE3-92D11C546B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>
              <a:extLst>
                <a:ext uri="{FF2B5EF4-FFF2-40B4-BE49-F238E27FC236}">
                  <a16:creationId xmlns:a16="http://schemas.microsoft.com/office/drawing/2014/main" id="{763839C3-B18A-A163-C711-139CB2C40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>
              <a:extLst>
                <a:ext uri="{FF2B5EF4-FFF2-40B4-BE49-F238E27FC236}">
                  <a16:creationId xmlns:a16="http://schemas.microsoft.com/office/drawing/2014/main" id="{5472B5BE-1A1E-94C0-2B59-51B6C44B3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>
              <a:extLst>
                <a:ext uri="{FF2B5EF4-FFF2-40B4-BE49-F238E27FC236}">
                  <a16:creationId xmlns:a16="http://schemas.microsoft.com/office/drawing/2014/main" id="{8C90E6DA-BEB8-6DB4-0E93-5E15E795D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>
              <a:extLst>
                <a:ext uri="{FF2B5EF4-FFF2-40B4-BE49-F238E27FC236}">
                  <a16:creationId xmlns:a16="http://schemas.microsoft.com/office/drawing/2014/main" id="{24E69717-930D-671D-DFD5-A8FFD5177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>
              <a:extLst>
                <a:ext uri="{FF2B5EF4-FFF2-40B4-BE49-F238E27FC236}">
                  <a16:creationId xmlns:a16="http://schemas.microsoft.com/office/drawing/2014/main" id="{514F4B83-8C4E-57FF-CF47-BAA1ADB5D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>
              <a:extLst>
                <a:ext uri="{FF2B5EF4-FFF2-40B4-BE49-F238E27FC236}">
                  <a16:creationId xmlns:a16="http://schemas.microsoft.com/office/drawing/2014/main" id="{B3E0BEE5-7A82-47A4-0674-AE4E2F4AA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>
              <a:extLst>
                <a:ext uri="{FF2B5EF4-FFF2-40B4-BE49-F238E27FC236}">
                  <a16:creationId xmlns:a16="http://schemas.microsoft.com/office/drawing/2014/main" id="{48FB3785-C699-2D35-E50D-D13F976AB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>
              <a:extLst>
                <a:ext uri="{FF2B5EF4-FFF2-40B4-BE49-F238E27FC236}">
                  <a16:creationId xmlns:a16="http://schemas.microsoft.com/office/drawing/2014/main" id="{9F6F7541-A867-4DF2-7A02-28565319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B6BE4C6F-44F8-B6FA-ABF7-D7EBC5F49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F066B93C-A4EE-461B-5349-138C493F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41" name="Freeform 88">
              <a:extLst>
                <a:ext uri="{FF2B5EF4-FFF2-40B4-BE49-F238E27FC236}">
                  <a16:creationId xmlns:a16="http://schemas.microsoft.com/office/drawing/2014/main" id="{D582C565-E007-7DDB-6226-C35E88AE3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>
              <a:extLst>
                <a:ext uri="{FF2B5EF4-FFF2-40B4-BE49-F238E27FC236}">
                  <a16:creationId xmlns:a16="http://schemas.microsoft.com/office/drawing/2014/main" id="{E73A7A10-6C3D-D598-6A10-2E19321DE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>
              <a:extLst>
                <a:ext uri="{FF2B5EF4-FFF2-40B4-BE49-F238E27FC236}">
                  <a16:creationId xmlns:a16="http://schemas.microsoft.com/office/drawing/2014/main" id="{8CF65CA2-27A6-3555-9635-12D369764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>
              <a:extLst>
                <a:ext uri="{FF2B5EF4-FFF2-40B4-BE49-F238E27FC236}">
                  <a16:creationId xmlns:a16="http://schemas.microsoft.com/office/drawing/2014/main" id="{2F9E5F67-5DE9-747F-C302-DFB1D0A17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>
              <a:extLst>
                <a:ext uri="{FF2B5EF4-FFF2-40B4-BE49-F238E27FC236}">
                  <a16:creationId xmlns:a16="http://schemas.microsoft.com/office/drawing/2014/main" id="{A0BB1700-75DA-4AEE-DFD1-00490A1F0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>
              <a:extLst>
                <a:ext uri="{FF2B5EF4-FFF2-40B4-BE49-F238E27FC236}">
                  <a16:creationId xmlns:a16="http://schemas.microsoft.com/office/drawing/2014/main" id="{1F183821-1220-A5D6-E9F3-9F68B93BA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>
              <a:extLst>
                <a:ext uri="{FF2B5EF4-FFF2-40B4-BE49-F238E27FC236}">
                  <a16:creationId xmlns:a16="http://schemas.microsoft.com/office/drawing/2014/main" id="{B7CCA5F6-EB34-1DD7-A188-E6549B657D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>
              <a:extLst>
                <a:ext uri="{FF2B5EF4-FFF2-40B4-BE49-F238E27FC236}">
                  <a16:creationId xmlns:a16="http://schemas.microsoft.com/office/drawing/2014/main" id="{0DB75E06-C2FE-8F88-C2D3-04ED001A3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>
              <a:extLst>
                <a:ext uri="{FF2B5EF4-FFF2-40B4-BE49-F238E27FC236}">
                  <a16:creationId xmlns:a16="http://schemas.microsoft.com/office/drawing/2014/main" id="{A9EB49FC-6953-6B34-B491-B4EF284DD4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>
              <a:extLst>
                <a:ext uri="{FF2B5EF4-FFF2-40B4-BE49-F238E27FC236}">
                  <a16:creationId xmlns:a16="http://schemas.microsoft.com/office/drawing/2014/main" id="{D5F0676A-A9BD-13EB-FF62-2B194CCC0D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479432D0-0D72-1E4B-8520-E3DEED04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CD8A1988-9028-00D8-4B44-E25D3998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3" name="Freeform 100">
              <a:extLst>
                <a:ext uri="{FF2B5EF4-FFF2-40B4-BE49-F238E27FC236}">
                  <a16:creationId xmlns:a16="http://schemas.microsoft.com/office/drawing/2014/main" id="{7D79F4C8-FA1B-F58D-3E57-6F0F00259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>
              <a:extLst>
                <a:ext uri="{FF2B5EF4-FFF2-40B4-BE49-F238E27FC236}">
                  <a16:creationId xmlns:a16="http://schemas.microsoft.com/office/drawing/2014/main" id="{C8BF1ADC-DBBD-53C0-EF61-99CA6066D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>
              <a:extLst>
                <a:ext uri="{FF2B5EF4-FFF2-40B4-BE49-F238E27FC236}">
                  <a16:creationId xmlns:a16="http://schemas.microsoft.com/office/drawing/2014/main" id="{0045B126-CFD8-8AE5-84A9-6C7F177A3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>
              <a:extLst>
                <a:ext uri="{FF2B5EF4-FFF2-40B4-BE49-F238E27FC236}">
                  <a16:creationId xmlns:a16="http://schemas.microsoft.com/office/drawing/2014/main" id="{CD4F5F37-2E18-E19C-746C-76A4B1036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>
              <a:extLst>
                <a:ext uri="{FF2B5EF4-FFF2-40B4-BE49-F238E27FC236}">
                  <a16:creationId xmlns:a16="http://schemas.microsoft.com/office/drawing/2014/main" id="{DF896D6B-85E2-5600-6969-DFA5322E3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>
              <a:extLst>
                <a:ext uri="{FF2B5EF4-FFF2-40B4-BE49-F238E27FC236}">
                  <a16:creationId xmlns:a16="http://schemas.microsoft.com/office/drawing/2014/main" id="{414190FF-0B7B-E2BF-EB6D-42E080D54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>
              <a:extLst>
                <a:ext uri="{FF2B5EF4-FFF2-40B4-BE49-F238E27FC236}">
                  <a16:creationId xmlns:a16="http://schemas.microsoft.com/office/drawing/2014/main" id="{2AE39003-E356-FEF0-F147-E871BD04B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>
              <a:extLst>
                <a:ext uri="{FF2B5EF4-FFF2-40B4-BE49-F238E27FC236}">
                  <a16:creationId xmlns:a16="http://schemas.microsoft.com/office/drawing/2014/main" id="{0B286B88-DF6A-2334-3959-EF2014F36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>
              <a:extLst>
                <a:ext uri="{FF2B5EF4-FFF2-40B4-BE49-F238E27FC236}">
                  <a16:creationId xmlns:a16="http://schemas.microsoft.com/office/drawing/2014/main" id="{18EF98C1-3011-3E6A-D3D0-6DDA52F91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>
              <a:extLst>
                <a:ext uri="{FF2B5EF4-FFF2-40B4-BE49-F238E27FC236}">
                  <a16:creationId xmlns:a16="http://schemas.microsoft.com/office/drawing/2014/main" id="{B10C0BAC-7A29-DAE1-C393-27081D079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774DD6CA-18AF-325A-CB60-05B8D73AE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E91C5623-7778-709F-34E9-600292E8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5" name="Freeform 112">
              <a:extLst>
                <a:ext uri="{FF2B5EF4-FFF2-40B4-BE49-F238E27FC236}">
                  <a16:creationId xmlns:a16="http://schemas.microsoft.com/office/drawing/2014/main" id="{6FE30D4F-F293-93E8-6558-B69E5D485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>
              <a:extLst>
                <a:ext uri="{FF2B5EF4-FFF2-40B4-BE49-F238E27FC236}">
                  <a16:creationId xmlns:a16="http://schemas.microsoft.com/office/drawing/2014/main" id="{E7DEED87-2B04-ABF3-60FE-83DB76AED0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>
              <a:extLst>
                <a:ext uri="{FF2B5EF4-FFF2-40B4-BE49-F238E27FC236}">
                  <a16:creationId xmlns:a16="http://schemas.microsoft.com/office/drawing/2014/main" id="{068545AD-A3FD-B0A9-D0BF-E560DC23B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>
              <a:extLst>
                <a:ext uri="{FF2B5EF4-FFF2-40B4-BE49-F238E27FC236}">
                  <a16:creationId xmlns:a16="http://schemas.microsoft.com/office/drawing/2014/main" id="{C3AC7781-B8DE-AAFF-F40B-92B1B1EF2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>
              <a:extLst>
                <a:ext uri="{FF2B5EF4-FFF2-40B4-BE49-F238E27FC236}">
                  <a16:creationId xmlns:a16="http://schemas.microsoft.com/office/drawing/2014/main" id="{37657811-1D59-802F-835B-075241D77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>
              <a:extLst>
                <a:ext uri="{FF2B5EF4-FFF2-40B4-BE49-F238E27FC236}">
                  <a16:creationId xmlns:a16="http://schemas.microsoft.com/office/drawing/2014/main" id="{B7439997-8337-96C3-9C72-780A7CE25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>
              <a:extLst>
                <a:ext uri="{FF2B5EF4-FFF2-40B4-BE49-F238E27FC236}">
                  <a16:creationId xmlns:a16="http://schemas.microsoft.com/office/drawing/2014/main" id="{5D4DCF7C-312C-9EA2-DCC0-F5C206469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>
              <a:extLst>
                <a:ext uri="{FF2B5EF4-FFF2-40B4-BE49-F238E27FC236}">
                  <a16:creationId xmlns:a16="http://schemas.microsoft.com/office/drawing/2014/main" id="{1B5A4CFA-B2CD-914A-595F-F0EC8BBCAF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>
              <a:extLst>
                <a:ext uri="{FF2B5EF4-FFF2-40B4-BE49-F238E27FC236}">
                  <a16:creationId xmlns:a16="http://schemas.microsoft.com/office/drawing/2014/main" id="{CE3285BE-6EA0-EAA6-7130-6EB35395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>
              <a:extLst>
                <a:ext uri="{FF2B5EF4-FFF2-40B4-BE49-F238E27FC236}">
                  <a16:creationId xmlns:a16="http://schemas.microsoft.com/office/drawing/2014/main" id="{7B1AD450-9FBD-215C-ABA5-162DCCB3C2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011119D6-90EF-E712-0339-A562848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E1B1A609-3322-7D24-EB61-2CC37F2A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77" name="Freeform 124">
              <a:extLst>
                <a:ext uri="{FF2B5EF4-FFF2-40B4-BE49-F238E27FC236}">
                  <a16:creationId xmlns:a16="http://schemas.microsoft.com/office/drawing/2014/main" id="{A6E978C0-6635-88E8-9168-0684BA76A0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>
              <a:extLst>
                <a:ext uri="{FF2B5EF4-FFF2-40B4-BE49-F238E27FC236}">
                  <a16:creationId xmlns:a16="http://schemas.microsoft.com/office/drawing/2014/main" id="{D2A11A33-BAA9-64A5-4E99-0BB3B160E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>
              <a:extLst>
                <a:ext uri="{FF2B5EF4-FFF2-40B4-BE49-F238E27FC236}">
                  <a16:creationId xmlns:a16="http://schemas.microsoft.com/office/drawing/2014/main" id="{EFD32754-C72F-069D-1351-B5190ECEE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>
              <a:extLst>
                <a:ext uri="{FF2B5EF4-FFF2-40B4-BE49-F238E27FC236}">
                  <a16:creationId xmlns:a16="http://schemas.microsoft.com/office/drawing/2014/main" id="{0738FEFF-7F95-3456-4980-703F79937A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>
              <a:extLst>
                <a:ext uri="{FF2B5EF4-FFF2-40B4-BE49-F238E27FC236}">
                  <a16:creationId xmlns:a16="http://schemas.microsoft.com/office/drawing/2014/main" id="{81C633FD-BA04-54CE-C196-4EFA506DF2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>
              <a:extLst>
                <a:ext uri="{FF2B5EF4-FFF2-40B4-BE49-F238E27FC236}">
                  <a16:creationId xmlns:a16="http://schemas.microsoft.com/office/drawing/2014/main" id="{8B1C759F-645F-F8EA-731B-03DE4673A8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>
              <a:extLst>
                <a:ext uri="{FF2B5EF4-FFF2-40B4-BE49-F238E27FC236}">
                  <a16:creationId xmlns:a16="http://schemas.microsoft.com/office/drawing/2014/main" id="{9D7DB487-4541-F17A-6465-ED3111555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>
              <a:extLst>
                <a:ext uri="{FF2B5EF4-FFF2-40B4-BE49-F238E27FC236}">
                  <a16:creationId xmlns:a16="http://schemas.microsoft.com/office/drawing/2014/main" id="{1A9E5BD6-3BF5-CF96-C32A-9DEF4C41ED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>
              <a:extLst>
                <a:ext uri="{FF2B5EF4-FFF2-40B4-BE49-F238E27FC236}">
                  <a16:creationId xmlns:a16="http://schemas.microsoft.com/office/drawing/2014/main" id="{578D6C87-4CBC-0598-F129-276B8B8A6F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>
              <a:extLst>
                <a:ext uri="{FF2B5EF4-FFF2-40B4-BE49-F238E27FC236}">
                  <a16:creationId xmlns:a16="http://schemas.microsoft.com/office/drawing/2014/main" id="{FBBCBA19-B4F7-2254-74E1-5CAF29854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79C3B4F5-038F-7FDA-6966-F13CDCA66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BF2492ED-12C3-E3FE-7FA2-E83165261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89" name="Freeform 136">
              <a:extLst>
                <a:ext uri="{FF2B5EF4-FFF2-40B4-BE49-F238E27FC236}">
                  <a16:creationId xmlns:a16="http://schemas.microsoft.com/office/drawing/2014/main" id="{994ACE51-4A1B-B1A5-78F6-261529595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>
              <a:extLst>
                <a:ext uri="{FF2B5EF4-FFF2-40B4-BE49-F238E27FC236}">
                  <a16:creationId xmlns:a16="http://schemas.microsoft.com/office/drawing/2014/main" id="{00A8E64D-BD7C-4B0C-502A-4CADE3778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>
              <a:extLst>
                <a:ext uri="{FF2B5EF4-FFF2-40B4-BE49-F238E27FC236}">
                  <a16:creationId xmlns:a16="http://schemas.microsoft.com/office/drawing/2014/main" id="{CFC076BF-6E82-8569-BC54-8C91CC30F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>
              <a:extLst>
                <a:ext uri="{FF2B5EF4-FFF2-40B4-BE49-F238E27FC236}">
                  <a16:creationId xmlns:a16="http://schemas.microsoft.com/office/drawing/2014/main" id="{BDD25714-E910-B6EC-11A4-5F8B299A8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>
              <a:extLst>
                <a:ext uri="{FF2B5EF4-FFF2-40B4-BE49-F238E27FC236}">
                  <a16:creationId xmlns:a16="http://schemas.microsoft.com/office/drawing/2014/main" id="{3A3C2AFB-1F8F-C423-DA54-ABC75D78F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>
              <a:extLst>
                <a:ext uri="{FF2B5EF4-FFF2-40B4-BE49-F238E27FC236}">
                  <a16:creationId xmlns:a16="http://schemas.microsoft.com/office/drawing/2014/main" id="{1822B0AC-92CE-39CE-48EB-333EF1B9C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>
              <a:extLst>
                <a:ext uri="{FF2B5EF4-FFF2-40B4-BE49-F238E27FC236}">
                  <a16:creationId xmlns:a16="http://schemas.microsoft.com/office/drawing/2014/main" id="{A5671A17-C832-F524-DA19-B6B3ABD7A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>
              <a:extLst>
                <a:ext uri="{FF2B5EF4-FFF2-40B4-BE49-F238E27FC236}">
                  <a16:creationId xmlns:a16="http://schemas.microsoft.com/office/drawing/2014/main" id="{346C3033-7BAE-99A7-92C2-16F300783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>
              <a:extLst>
                <a:ext uri="{FF2B5EF4-FFF2-40B4-BE49-F238E27FC236}">
                  <a16:creationId xmlns:a16="http://schemas.microsoft.com/office/drawing/2014/main" id="{964B75B0-31B9-812E-FBD4-DDDBC8A9D3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>
              <a:extLst>
                <a:ext uri="{FF2B5EF4-FFF2-40B4-BE49-F238E27FC236}">
                  <a16:creationId xmlns:a16="http://schemas.microsoft.com/office/drawing/2014/main" id="{E1F6B897-9F88-F777-3DFF-799C79E82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C375F2EC-A4FA-92FE-4382-66F4FC60A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00" name="Freeform 147">
              <a:extLst>
                <a:ext uri="{FF2B5EF4-FFF2-40B4-BE49-F238E27FC236}">
                  <a16:creationId xmlns:a16="http://schemas.microsoft.com/office/drawing/2014/main" id="{D6ADFBF9-6E51-3344-0504-6C9B642B3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>
            <a:extLst>
              <a:ext uri="{FF2B5EF4-FFF2-40B4-BE49-F238E27FC236}">
                <a16:creationId xmlns:a16="http://schemas.microsoft.com/office/drawing/2014/main" id="{D4DDFA19-648A-F53D-A604-0FBDF17BE24A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143" name="Freeform 149">
              <a:extLst>
                <a:ext uri="{FF2B5EF4-FFF2-40B4-BE49-F238E27FC236}">
                  <a16:creationId xmlns:a16="http://schemas.microsoft.com/office/drawing/2014/main" id="{3E15F27B-0EA3-06F9-E234-9167A3483B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>
              <a:extLst>
                <a:ext uri="{FF2B5EF4-FFF2-40B4-BE49-F238E27FC236}">
                  <a16:creationId xmlns:a16="http://schemas.microsoft.com/office/drawing/2014/main" id="{BA1FB253-04DD-484A-AC27-6E14AEA63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>
              <a:extLst>
                <a:ext uri="{FF2B5EF4-FFF2-40B4-BE49-F238E27FC236}">
                  <a16:creationId xmlns:a16="http://schemas.microsoft.com/office/drawing/2014/main" id="{DCE5B12A-C930-9052-029C-C7BF82479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>
              <a:extLst>
                <a:ext uri="{FF2B5EF4-FFF2-40B4-BE49-F238E27FC236}">
                  <a16:creationId xmlns:a16="http://schemas.microsoft.com/office/drawing/2014/main" id="{72D29F5F-111B-794A-F094-D14E3C4B0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>
              <a:extLst>
                <a:ext uri="{FF2B5EF4-FFF2-40B4-BE49-F238E27FC236}">
                  <a16:creationId xmlns:a16="http://schemas.microsoft.com/office/drawing/2014/main" id="{52116A4B-A243-D7BA-1277-B89D698AE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>
              <a:extLst>
                <a:ext uri="{FF2B5EF4-FFF2-40B4-BE49-F238E27FC236}">
                  <a16:creationId xmlns:a16="http://schemas.microsoft.com/office/drawing/2014/main" id="{27BEFC62-7FB1-C459-6D3B-FAA769856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>
              <a:extLst>
                <a:ext uri="{FF2B5EF4-FFF2-40B4-BE49-F238E27FC236}">
                  <a16:creationId xmlns:a16="http://schemas.microsoft.com/office/drawing/2014/main" id="{DFCA579F-2940-935D-B08C-1DF5EFBE55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>
              <a:extLst>
                <a:ext uri="{FF2B5EF4-FFF2-40B4-BE49-F238E27FC236}">
                  <a16:creationId xmlns:a16="http://schemas.microsoft.com/office/drawing/2014/main" id="{A5A9F6BE-94D2-4B69-E090-04F84CA115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>
              <a:extLst>
                <a:ext uri="{FF2B5EF4-FFF2-40B4-BE49-F238E27FC236}">
                  <a16:creationId xmlns:a16="http://schemas.microsoft.com/office/drawing/2014/main" id="{36C460C5-9644-0484-8E03-95012C765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>
              <a:extLst>
                <a:ext uri="{FF2B5EF4-FFF2-40B4-BE49-F238E27FC236}">
                  <a16:creationId xmlns:a16="http://schemas.microsoft.com/office/drawing/2014/main" id="{572CA5E4-97BE-FD99-61DF-264D6731B7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>
              <a:extLst>
                <a:ext uri="{FF2B5EF4-FFF2-40B4-BE49-F238E27FC236}">
                  <a16:creationId xmlns:a16="http://schemas.microsoft.com/office/drawing/2014/main" id="{9723119F-2E8E-DAD0-1DB7-E25215CDB8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>
              <a:extLst>
                <a:ext uri="{FF2B5EF4-FFF2-40B4-BE49-F238E27FC236}">
                  <a16:creationId xmlns:a16="http://schemas.microsoft.com/office/drawing/2014/main" id="{EBCC75AC-9C6E-FC52-160C-70B2AC760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>
              <a:extLst>
                <a:ext uri="{FF2B5EF4-FFF2-40B4-BE49-F238E27FC236}">
                  <a16:creationId xmlns:a16="http://schemas.microsoft.com/office/drawing/2014/main" id="{0B48A8E0-7A3E-1EF5-896A-59E3D1D2D6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>
            <a:extLst>
              <a:ext uri="{FF2B5EF4-FFF2-40B4-BE49-F238E27FC236}">
                <a16:creationId xmlns:a16="http://schemas.microsoft.com/office/drawing/2014/main" id="{FDC60C17-FB43-CB95-2CBE-6DB8024C4CB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130" name="Freeform 163">
              <a:extLst>
                <a:ext uri="{FF2B5EF4-FFF2-40B4-BE49-F238E27FC236}">
                  <a16:creationId xmlns:a16="http://schemas.microsoft.com/office/drawing/2014/main" id="{02739E4C-90B7-0698-7B28-6E65442D2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>
              <a:extLst>
                <a:ext uri="{FF2B5EF4-FFF2-40B4-BE49-F238E27FC236}">
                  <a16:creationId xmlns:a16="http://schemas.microsoft.com/office/drawing/2014/main" id="{F39A5299-D212-8305-0C9E-C796BCE7CA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>
              <a:extLst>
                <a:ext uri="{FF2B5EF4-FFF2-40B4-BE49-F238E27FC236}">
                  <a16:creationId xmlns:a16="http://schemas.microsoft.com/office/drawing/2014/main" id="{F16578F4-E272-CF6F-7078-87B811DA06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>
              <a:extLst>
                <a:ext uri="{FF2B5EF4-FFF2-40B4-BE49-F238E27FC236}">
                  <a16:creationId xmlns:a16="http://schemas.microsoft.com/office/drawing/2014/main" id="{09DE11E4-E3B6-AE8A-8DBC-E288557E8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>
              <a:extLst>
                <a:ext uri="{FF2B5EF4-FFF2-40B4-BE49-F238E27FC236}">
                  <a16:creationId xmlns:a16="http://schemas.microsoft.com/office/drawing/2014/main" id="{440E3D8B-7DFB-45F0-51D2-333D3C369B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>
              <a:extLst>
                <a:ext uri="{FF2B5EF4-FFF2-40B4-BE49-F238E27FC236}">
                  <a16:creationId xmlns:a16="http://schemas.microsoft.com/office/drawing/2014/main" id="{78FF943E-1746-F010-B61D-6D91F0E51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>
              <a:extLst>
                <a:ext uri="{FF2B5EF4-FFF2-40B4-BE49-F238E27FC236}">
                  <a16:creationId xmlns:a16="http://schemas.microsoft.com/office/drawing/2014/main" id="{0FB0D2B1-89B5-38CA-1A2C-3F5B7D829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>
              <a:extLst>
                <a:ext uri="{FF2B5EF4-FFF2-40B4-BE49-F238E27FC236}">
                  <a16:creationId xmlns:a16="http://schemas.microsoft.com/office/drawing/2014/main" id="{DC56CB44-EB79-DD5D-24BF-340F4A6E67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>
              <a:extLst>
                <a:ext uri="{FF2B5EF4-FFF2-40B4-BE49-F238E27FC236}">
                  <a16:creationId xmlns:a16="http://schemas.microsoft.com/office/drawing/2014/main" id="{BF4566B2-45A3-49A5-31CC-026CC5FC7F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>
              <a:extLst>
                <a:ext uri="{FF2B5EF4-FFF2-40B4-BE49-F238E27FC236}">
                  <a16:creationId xmlns:a16="http://schemas.microsoft.com/office/drawing/2014/main" id="{CEA279C4-D46A-BF21-0B21-ADA415A0CE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>
              <a:extLst>
                <a:ext uri="{FF2B5EF4-FFF2-40B4-BE49-F238E27FC236}">
                  <a16:creationId xmlns:a16="http://schemas.microsoft.com/office/drawing/2014/main" id="{0CAFBC5A-DF37-6C1C-BB25-97875B7E9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>
              <a:extLst>
                <a:ext uri="{FF2B5EF4-FFF2-40B4-BE49-F238E27FC236}">
                  <a16:creationId xmlns:a16="http://schemas.microsoft.com/office/drawing/2014/main" id="{6C05BE8B-0FD3-A9A7-D06E-BB139C14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>
              <a:extLst>
                <a:ext uri="{FF2B5EF4-FFF2-40B4-BE49-F238E27FC236}">
                  <a16:creationId xmlns:a16="http://schemas.microsoft.com/office/drawing/2014/main" id="{AE2D0E95-0FBB-6969-67F4-D91B28997C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>
            <a:extLst>
              <a:ext uri="{FF2B5EF4-FFF2-40B4-BE49-F238E27FC236}">
                <a16:creationId xmlns:a16="http://schemas.microsoft.com/office/drawing/2014/main" id="{CD36E5DF-C541-9D07-55DA-E7BE7B24943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117" name="Freeform 177">
              <a:extLst>
                <a:ext uri="{FF2B5EF4-FFF2-40B4-BE49-F238E27FC236}">
                  <a16:creationId xmlns:a16="http://schemas.microsoft.com/office/drawing/2014/main" id="{B95576A2-9DCD-ED72-7B90-6FFE626B9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>
              <a:extLst>
                <a:ext uri="{FF2B5EF4-FFF2-40B4-BE49-F238E27FC236}">
                  <a16:creationId xmlns:a16="http://schemas.microsoft.com/office/drawing/2014/main" id="{570E2F9B-33BD-A35B-8FCD-672C6BF46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>
              <a:extLst>
                <a:ext uri="{FF2B5EF4-FFF2-40B4-BE49-F238E27FC236}">
                  <a16:creationId xmlns:a16="http://schemas.microsoft.com/office/drawing/2014/main" id="{52A29B81-2435-818B-6E71-C5C12A1F03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>
              <a:extLst>
                <a:ext uri="{FF2B5EF4-FFF2-40B4-BE49-F238E27FC236}">
                  <a16:creationId xmlns:a16="http://schemas.microsoft.com/office/drawing/2014/main" id="{BB0B208C-2002-D41C-5542-6B550EB337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>
              <a:extLst>
                <a:ext uri="{FF2B5EF4-FFF2-40B4-BE49-F238E27FC236}">
                  <a16:creationId xmlns:a16="http://schemas.microsoft.com/office/drawing/2014/main" id="{3C793822-BB01-0889-55F2-B080684D9B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>
              <a:extLst>
                <a:ext uri="{FF2B5EF4-FFF2-40B4-BE49-F238E27FC236}">
                  <a16:creationId xmlns:a16="http://schemas.microsoft.com/office/drawing/2014/main" id="{9A3F3CF7-0E09-F39D-23DE-881515789D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>
              <a:extLst>
                <a:ext uri="{FF2B5EF4-FFF2-40B4-BE49-F238E27FC236}">
                  <a16:creationId xmlns:a16="http://schemas.microsoft.com/office/drawing/2014/main" id="{C22EC52E-A628-A5C6-DC76-D8AEE6BF36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>
              <a:extLst>
                <a:ext uri="{FF2B5EF4-FFF2-40B4-BE49-F238E27FC236}">
                  <a16:creationId xmlns:a16="http://schemas.microsoft.com/office/drawing/2014/main" id="{C7DA2E58-BB5F-BD5E-F3A9-12E0420AF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>
              <a:extLst>
                <a:ext uri="{FF2B5EF4-FFF2-40B4-BE49-F238E27FC236}">
                  <a16:creationId xmlns:a16="http://schemas.microsoft.com/office/drawing/2014/main" id="{A5055CCD-8164-271C-B0AE-B5994DCA7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>
              <a:extLst>
                <a:ext uri="{FF2B5EF4-FFF2-40B4-BE49-F238E27FC236}">
                  <a16:creationId xmlns:a16="http://schemas.microsoft.com/office/drawing/2014/main" id="{3BAFD646-38B7-B372-8C02-F6DE2EAB80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>
              <a:extLst>
                <a:ext uri="{FF2B5EF4-FFF2-40B4-BE49-F238E27FC236}">
                  <a16:creationId xmlns:a16="http://schemas.microsoft.com/office/drawing/2014/main" id="{579FFE92-B32C-4056-C004-518F63BDB9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>
              <a:extLst>
                <a:ext uri="{FF2B5EF4-FFF2-40B4-BE49-F238E27FC236}">
                  <a16:creationId xmlns:a16="http://schemas.microsoft.com/office/drawing/2014/main" id="{6FE3A789-1DD4-0062-3088-04EF0F6741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>
              <a:extLst>
                <a:ext uri="{FF2B5EF4-FFF2-40B4-BE49-F238E27FC236}">
                  <a16:creationId xmlns:a16="http://schemas.microsoft.com/office/drawing/2014/main" id="{F308B263-7AE9-A593-7B8C-F3E4B492F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>
            <a:extLst>
              <a:ext uri="{FF2B5EF4-FFF2-40B4-BE49-F238E27FC236}">
                <a16:creationId xmlns:a16="http://schemas.microsoft.com/office/drawing/2014/main" id="{22C9B2E9-5EF7-2657-A9EB-A5A817C9AD2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104" name="Freeform 191">
              <a:extLst>
                <a:ext uri="{FF2B5EF4-FFF2-40B4-BE49-F238E27FC236}">
                  <a16:creationId xmlns:a16="http://schemas.microsoft.com/office/drawing/2014/main" id="{FDE66CF3-5AC5-EABF-24AB-6A9B5DC08D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>
              <a:extLst>
                <a:ext uri="{FF2B5EF4-FFF2-40B4-BE49-F238E27FC236}">
                  <a16:creationId xmlns:a16="http://schemas.microsoft.com/office/drawing/2014/main" id="{1F32736A-C40D-AA4A-DE2D-6EB818CEA9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>
              <a:extLst>
                <a:ext uri="{FF2B5EF4-FFF2-40B4-BE49-F238E27FC236}">
                  <a16:creationId xmlns:a16="http://schemas.microsoft.com/office/drawing/2014/main" id="{C67E3F83-0888-A44D-C9B8-0A38C68F0A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>
              <a:extLst>
                <a:ext uri="{FF2B5EF4-FFF2-40B4-BE49-F238E27FC236}">
                  <a16:creationId xmlns:a16="http://schemas.microsoft.com/office/drawing/2014/main" id="{AF0AEA86-94C4-6902-4AC1-0830B2FD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>
              <a:extLst>
                <a:ext uri="{FF2B5EF4-FFF2-40B4-BE49-F238E27FC236}">
                  <a16:creationId xmlns:a16="http://schemas.microsoft.com/office/drawing/2014/main" id="{335CB5D9-6946-81B5-3B80-152ABD2C4C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>
              <a:extLst>
                <a:ext uri="{FF2B5EF4-FFF2-40B4-BE49-F238E27FC236}">
                  <a16:creationId xmlns:a16="http://schemas.microsoft.com/office/drawing/2014/main" id="{33DAC07D-590C-D829-72DF-270307863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>
              <a:extLst>
                <a:ext uri="{FF2B5EF4-FFF2-40B4-BE49-F238E27FC236}">
                  <a16:creationId xmlns:a16="http://schemas.microsoft.com/office/drawing/2014/main" id="{6A9F471B-8CE1-A0A3-24DE-F7246FE95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>
              <a:extLst>
                <a:ext uri="{FF2B5EF4-FFF2-40B4-BE49-F238E27FC236}">
                  <a16:creationId xmlns:a16="http://schemas.microsoft.com/office/drawing/2014/main" id="{A1D25BEB-B623-B18B-B5AC-EF8AAC153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>
              <a:extLst>
                <a:ext uri="{FF2B5EF4-FFF2-40B4-BE49-F238E27FC236}">
                  <a16:creationId xmlns:a16="http://schemas.microsoft.com/office/drawing/2014/main" id="{C20A14CC-D702-3BB1-1537-B67FE990A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>
              <a:extLst>
                <a:ext uri="{FF2B5EF4-FFF2-40B4-BE49-F238E27FC236}">
                  <a16:creationId xmlns:a16="http://schemas.microsoft.com/office/drawing/2014/main" id="{D5D0ED0A-4089-DC47-EE93-9BFE1644F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>
              <a:extLst>
                <a:ext uri="{FF2B5EF4-FFF2-40B4-BE49-F238E27FC236}">
                  <a16:creationId xmlns:a16="http://schemas.microsoft.com/office/drawing/2014/main" id="{36CB9649-6D22-8555-93A7-4A3A25C8E0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>
              <a:extLst>
                <a:ext uri="{FF2B5EF4-FFF2-40B4-BE49-F238E27FC236}">
                  <a16:creationId xmlns:a16="http://schemas.microsoft.com/office/drawing/2014/main" id="{F9F111CC-2512-C3F4-F6FD-8B06A19353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>
              <a:extLst>
                <a:ext uri="{FF2B5EF4-FFF2-40B4-BE49-F238E27FC236}">
                  <a16:creationId xmlns:a16="http://schemas.microsoft.com/office/drawing/2014/main" id="{CCD23F8A-6521-1B9B-F115-F9EAF4FBD6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>
            <a:extLst>
              <a:ext uri="{FF2B5EF4-FFF2-40B4-BE49-F238E27FC236}">
                <a16:creationId xmlns:a16="http://schemas.microsoft.com/office/drawing/2014/main" id="{A683F8C5-182B-DC36-C373-E60F86D78AB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091" name="Freeform 205">
              <a:extLst>
                <a:ext uri="{FF2B5EF4-FFF2-40B4-BE49-F238E27FC236}">
                  <a16:creationId xmlns:a16="http://schemas.microsoft.com/office/drawing/2014/main" id="{A0846F65-8BC3-EE8F-797C-5AB64CB077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>
              <a:extLst>
                <a:ext uri="{FF2B5EF4-FFF2-40B4-BE49-F238E27FC236}">
                  <a16:creationId xmlns:a16="http://schemas.microsoft.com/office/drawing/2014/main" id="{13398FFF-B1D4-4AEA-909D-1DFA9D4F14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>
              <a:extLst>
                <a:ext uri="{FF2B5EF4-FFF2-40B4-BE49-F238E27FC236}">
                  <a16:creationId xmlns:a16="http://schemas.microsoft.com/office/drawing/2014/main" id="{3418048F-D1FB-362B-0A3C-B45FC2C40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>
              <a:extLst>
                <a:ext uri="{FF2B5EF4-FFF2-40B4-BE49-F238E27FC236}">
                  <a16:creationId xmlns:a16="http://schemas.microsoft.com/office/drawing/2014/main" id="{5967A481-D0CB-5EF3-387E-2E270CEBF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>
              <a:extLst>
                <a:ext uri="{FF2B5EF4-FFF2-40B4-BE49-F238E27FC236}">
                  <a16:creationId xmlns:a16="http://schemas.microsoft.com/office/drawing/2014/main" id="{79039A60-0425-0237-8A35-3F1DD35803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>
              <a:extLst>
                <a:ext uri="{FF2B5EF4-FFF2-40B4-BE49-F238E27FC236}">
                  <a16:creationId xmlns:a16="http://schemas.microsoft.com/office/drawing/2014/main" id="{8D07C352-A073-ABA9-D7EF-BA28F2202A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>
              <a:extLst>
                <a:ext uri="{FF2B5EF4-FFF2-40B4-BE49-F238E27FC236}">
                  <a16:creationId xmlns:a16="http://schemas.microsoft.com/office/drawing/2014/main" id="{6A7CF085-55A7-DA48-AB19-80FD80583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>
              <a:extLst>
                <a:ext uri="{FF2B5EF4-FFF2-40B4-BE49-F238E27FC236}">
                  <a16:creationId xmlns:a16="http://schemas.microsoft.com/office/drawing/2014/main" id="{3EC8D1AB-DDBC-358D-CF36-470B5E8E3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>
              <a:extLst>
                <a:ext uri="{FF2B5EF4-FFF2-40B4-BE49-F238E27FC236}">
                  <a16:creationId xmlns:a16="http://schemas.microsoft.com/office/drawing/2014/main" id="{BE657456-2196-C7B1-F4D1-FFC95EB332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>
              <a:extLst>
                <a:ext uri="{FF2B5EF4-FFF2-40B4-BE49-F238E27FC236}">
                  <a16:creationId xmlns:a16="http://schemas.microsoft.com/office/drawing/2014/main" id="{6AC737ED-F45D-2DB5-3FFF-9AD074FC10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>
              <a:extLst>
                <a:ext uri="{FF2B5EF4-FFF2-40B4-BE49-F238E27FC236}">
                  <a16:creationId xmlns:a16="http://schemas.microsoft.com/office/drawing/2014/main" id="{63F1EB04-E07D-EBFE-B7F7-86717AF3F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>
              <a:extLst>
                <a:ext uri="{FF2B5EF4-FFF2-40B4-BE49-F238E27FC236}">
                  <a16:creationId xmlns:a16="http://schemas.microsoft.com/office/drawing/2014/main" id="{484CFA35-4F92-3603-F2F2-422663C75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>
              <a:extLst>
                <a:ext uri="{FF2B5EF4-FFF2-40B4-BE49-F238E27FC236}">
                  <a16:creationId xmlns:a16="http://schemas.microsoft.com/office/drawing/2014/main" id="{07A20687-429D-9A05-176D-CD70777E46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>
            <a:extLst>
              <a:ext uri="{FF2B5EF4-FFF2-40B4-BE49-F238E27FC236}">
                <a16:creationId xmlns:a16="http://schemas.microsoft.com/office/drawing/2014/main" id="{3E7DA574-D0AC-2F1A-BAEA-9A9EBF97F95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078" name="Freeform 219">
              <a:extLst>
                <a:ext uri="{FF2B5EF4-FFF2-40B4-BE49-F238E27FC236}">
                  <a16:creationId xmlns:a16="http://schemas.microsoft.com/office/drawing/2014/main" id="{44AB3556-03A5-B071-8D48-5909F98B7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>
              <a:extLst>
                <a:ext uri="{FF2B5EF4-FFF2-40B4-BE49-F238E27FC236}">
                  <a16:creationId xmlns:a16="http://schemas.microsoft.com/office/drawing/2014/main" id="{0FF474AD-29BA-F23E-0A7A-4A479C9181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>
              <a:extLst>
                <a:ext uri="{FF2B5EF4-FFF2-40B4-BE49-F238E27FC236}">
                  <a16:creationId xmlns:a16="http://schemas.microsoft.com/office/drawing/2014/main" id="{B989F862-B7A8-DD04-F19B-B2CDB3B3C7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>
              <a:extLst>
                <a:ext uri="{FF2B5EF4-FFF2-40B4-BE49-F238E27FC236}">
                  <a16:creationId xmlns:a16="http://schemas.microsoft.com/office/drawing/2014/main" id="{DFA6AF61-52B8-AD25-09A3-C0F1ED409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>
              <a:extLst>
                <a:ext uri="{FF2B5EF4-FFF2-40B4-BE49-F238E27FC236}">
                  <a16:creationId xmlns:a16="http://schemas.microsoft.com/office/drawing/2014/main" id="{0031E337-0C6A-0905-9F06-A53D62C933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>
              <a:extLst>
                <a:ext uri="{FF2B5EF4-FFF2-40B4-BE49-F238E27FC236}">
                  <a16:creationId xmlns:a16="http://schemas.microsoft.com/office/drawing/2014/main" id="{524109EF-B119-4426-9E2E-95274B963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>
              <a:extLst>
                <a:ext uri="{FF2B5EF4-FFF2-40B4-BE49-F238E27FC236}">
                  <a16:creationId xmlns:a16="http://schemas.microsoft.com/office/drawing/2014/main" id="{639AB9D6-CE16-EE76-EAF6-237AC0B8A7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>
              <a:extLst>
                <a:ext uri="{FF2B5EF4-FFF2-40B4-BE49-F238E27FC236}">
                  <a16:creationId xmlns:a16="http://schemas.microsoft.com/office/drawing/2014/main" id="{50B7205C-5668-0A18-C874-3EEFCC900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>
              <a:extLst>
                <a:ext uri="{FF2B5EF4-FFF2-40B4-BE49-F238E27FC236}">
                  <a16:creationId xmlns:a16="http://schemas.microsoft.com/office/drawing/2014/main" id="{A0C411F1-6828-8C82-8D72-49FA6CCFA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>
              <a:extLst>
                <a:ext uri="{FF2B5EF4-FFF2-40B4-BE49-F238E27FC236}">
                  <a16:creationId xmlns:a16="http://schemas.microsoft.com/office/drawing/2014/main" id="{AF2B55A9-F114-42CD-4573-671C06EF20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>
              <a:extLst>
                <a:ext uri="{FF2B5EF4-FFF2-40B4-BE49-F238E27FC236}">
                  <a16:creationId xmlns:a16="http://schemas.microsoft.com/office/drawing/2014/main" id="{2CF0091F-80D5-C3E2-D98F-F156A8027B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>
              <a:extLst>
                <a:ext uri="{FF2B5EF4-FFF2-40B4-BE49-F238E27FC236}">
                  <a16:creationId xmlns:a16="http://schemas.microsoft.com/office/drawing/2014/main" id="{00D9CC5C-9757-4B4A-4194-1F5E66840E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>
              <a:extLst>
                <a:ext uri="{FF2B5EF4-FFF2-40B4-BE49-F238E27FC236}">
                  <a16:creationId xmlns:a16="http://schemas.microsoft.com/office/drawing/2014/main" id="{009FBD2B-0DF2-5AC8-1962-3E5C5D1A15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>
            <a:extLst>
              <a:ext uri="{FF2B5EF4-FFF2-40B4-BE49-F238E27FC236}">
                <a16:creationId xmlns:a16="http://schemas.microsoft.com/office/drawing/2014/main" id="{E5EE8516-BCB9-DFA3-4354-EB12C23DDBB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063" name="Freeform 233">
              <a:extLst>
                <a:ext uri="{FF2B5EF4-FFF2-40B4-BE49-F238E27FC236}">
                  <a16:creationId xmlns:a16="http://schemas.microsoft.com/office/drawing/2014/main" id="{3296280E-C528-4277-5FC9-9BFA639649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203692414 w 546"/>
                <a:gd name="T1" fmla="*/ 36567008 h 497"/>
                <a:gd name="T2" fmla="*/ 97131236 w 546"/>
                <a:gd name="T3" fmla="*/ 622925110 h 497"/>
                <a:gd name="T4" fmla="*/ 221696481 w 546"/>
                <a:gd name="T5" fmla="*/ 2147483647 h 497"/>
                <a:gd name="T6" fmla="*/ 476922578 w 546"/>
                <a:gd name="T7" fmla="*/ 2147483647 h 497"/>
                <a:gd name="T8" fmla="*/ 1393673387 w 546"/>
                <a:gd name="T9" fmla="*/ 2147483647 h 497"/>
                <a:gd name="T10" fmla="*/ 1801441196 w 546"/>
                <a:gd name="T11" fmla="*/ 2147483647 h 497"/>
                <a:gd name="T12" fmla="*/ 2147483647 w 546"/>
                <a:gd name="T13" fmla="*/ 2147483647 h 497"/>
                <a:gd name="T14" fmla="*/ 2147483647 w 546"/>
                <a:gd name="T15" fmla="*/ 1466994288 h 497"/>
                <a:gd name="T16" fmla="*/ 2147483647 w 546"/>
                <a:gd name="T17" fmla="*/ 139537322 h 497"/>
                <a:gd name="T18" fmla="*/ 2147483647 w 546"/>
                <a:gd name="T19" fmla="*/ 254103671 h 497"/>
                <a:gd name="T20" fmla="*/ 1746075657 w 546"/>
                <a:gd name="T21" fmla="*/ 96886661 h 497"/>
                <a:gd name="T22" fmla="*/ 1333180181 w 546"/>
                <a:gd name="T23" fmla="*/ 17533440 h 497"/>
                <a:gd name="T24" fmla="*/ 203692414 w 546"/>
                <a:gd name="T25" fmla="*/ 36567008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>
              <a:extLst>
                <a:ext uri="{FF2B5EF4-FFF2-40B4-BE49-F238E27FC236}">
                  <a16:creationId xmlns:a16="http://schemas.microsoft.com/office/drawing/2014/main" id="{DFC13243-64C4-3023-55EA-537C9316B2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>
                <a:extLst>
                  <a:ext uri="{FF2B5EF4-FFF2-40B4-BE49-F238E27FC236}">
                    <a16:creationId xmlns:a16="http://schemas.microsoft.com/office/drawing/2014/main" id="{DCF0368F-42DD-5BD4-3A65-729003A93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147483647 w 97"/>
                  <a:gd name="T1" fmla="*/ 2147483647 h 37"/>
                  <a:gd name="T2" fmla="*/ 2147483647 w 97"/>
                  <a:gd name="T3" fmla="*/ 2147483647 h 37"/>
                  <a:gd name="T4" fmla="*/ 2147483647 w 97"/>
                  <a:gd name="T5" fmla="*/ 2147483647 h 37"/>
                  <a:gd name="T6" fmla="*/ 2147483647 w 97"/>
                  <a:gd name="T7" fmla="*/ 0 h 37"/>
                  <a:gd name="T8" fmla="*/ 2147483647 w 97"/>
                  <a:gd name="T9" fmla="*/ 0 h 37"/>
                  <a:gd name="T10" fmla="*/ 2147483647 w 97"/>
                  <a:gd name="T11" fmla="*/ 2147483647 h 37"/>
                  <a:gd name="T12" fmla="*/ 2147483647 w 97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>
                <a:extLst>
                  <a:ext uri="{FF2B5EF4-FFF2-40B4-BE49-F238E27FC236}">
                    <a16:creationId xmlns:a16="http://schemas.microsoft.com/office/drawing/2014/main" id="{54EB353D-8E64-928B-93F3-DEA5FCA8D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7 w 585"/>
                  <a:gd name="T1" fmla="*/ 2147483647 h 534"/>
                  <a:gd name="T2" fmla="*/ 2147483647 w 585"/>
                  <a:gd name="T3" fmla="*/ 0 h 534"/>
                  <a:gd name="T4" fmla="*/ 2147483647 w 585"/>
                  <a:gd name="T5" fmla="*/ 2147483647 h 534"/>
                  <a:gd name="T6" fmla="*/ 2147483647 w 585"/>
                  <a:gd name="T7" fmla="*/ 2147483647 h 534"/>
                  <a:gd name="T8" fmla="*/ 2147483647 w 585"/>
                  <a:gd name="T9" fmla="*/ 2147483647 h 534"/>
                  <a:gd name="T10" fmla="*/ 2147483647 w 585"/>
                  <a:gd name="T11" fmla="*/ 2147483647 h 534"/>
                  <a:gd name="T12" fmla="*/ 2147483647 w 585"/>
                  <a:gd name="T13" fmla="*/ 2147483647 h 534"/>
                  <a:gd name="T14" fmla="*/ 2147483647 w 585"/>
                  <a:gd name="T15" fmla="*/ 2147483647 h 534"/>
                  <a:gd name="T16" fmla="*/ 2147483647 w 585"/>
                  <a:gd name="T17" fmla="*/ 2147483647 h 534"/>
                  <a:gd name="T18" fmla="*/ 2147483647 w 585"/>
                  <a:gd name="T19" fmla="*/ 2147483647 h 534"/>
                  <a:gd name="T20" fmla="*/ 2147483647 w 585"/>
                  <a:gd name="T21" fmla="*/ 2147483647 h 534"/>
                  <a:gd name="T22" fmla="*/ 2147483647 w 585"/>
                  <a:gd name="T23" fmla="*/ 2147483647 h 534"/>
                  <a:gd name="T24" fmla="*/ 2147483647 w 585"/>
                  <a:gd name="T25" fmla="*/ 2147483647 h 534"/>
                  <a:gd name="T26" fmla="*/ 2147483647 w 585"/>
                  <a:gd name="T27" fmla="*/ 2147483647 h 534"/>
                  <a:gd name="T28" fmla="*/ 2147483647 w 585"/>
                  <a:gd name="T29" fmla="*/ 2147483647 h 534"/>
                  <a:gd name="T30" fmla="*/ 2147483647 w 585"/>
                  <a:gd name="T31" fmla="*/ 2147483647 h 534"/>
                  <a:gd name="T32" fmla="*/ 2147483647 w 585"/>
                  <a:gd name="T33" fmla="*/ 2147483647 h 534"/>
                  <a:gd name="T34" fmla="*/ 2147483647 w 585"/>
                  <a:gd name="T35" fmla="*/ 2147483647 h 534"/>
                  <a:gd name="T36" fmla="*/ 2147483647 w 585"/>
                  <a:gd name="T37" fmla="*/ 2147483647 h 534"/>
                  <a:gd name="T38" fmla="*/ 2147483647 w 585"/>
                  <a:gd name="T39" fmla="*/ 2147483647 h 534"/>
                  <a:gd name="T40" fmla="*/ 2147483647 w 585"/>
                  <a:gd name="T41" fmla="*/ 2147483647 h 534"/>
                  <a:gd name="T42" fmla="*/ 2147483647 w 585"/>
                  <a:gd name="T43" fmla="*/ 2147483647 h 534"/>
                  <a:gd name="T44" fmla="*/ 2147483647 w 585"/>
                  <a:gd name="T45" fmla="*/ 2147483647 h 534"/>
                  <a:gd name="T46" fmla="*/ 2147483647 w 585"/>
                  <a:gd name="T47" fmla="*/ 2147483647 h 534"/>
                  <a:gd name="T48" fmla="*/ 2147483647 w 585"/>
                  <a:gd name="T49" fmla="*/ 2147483647 h 534"/>
                  <a:gd name="T50" fmla="*/ 2147483647 w 585"/>
                  <a:gd name="T51" fmla="*/ 2147483647 h 534"/>
                  <a:gd name="T52" fmla="*/ 2147483647 w 585"/>
                  <a:gd name="T53" fmla="*/ 2147483647 h 534"/>
                  <a:gd name="T54" fmla="*/ 2147483647 w 585"/>
                  <a:gd name="T55" fmla="*/ 2147483647 h 534"/>
                  <a:gd name="T56" fmla="*/ 2147483647 w 585"/>
                  <a:gd name="T57" fmla="*/ 2147483647 h 534"/>
                  <a:gd name="T58" fmla="*/ 2147483647 w 585"/>
                  <a:gd name="T59" fmla="*/ 2147483647 h 534"/>
                  <a:gd name="T60" fmla="*/ 2147483647 w 585"/>
                  <a:gd name="T61" fmla="*/ 2147483647 h 534"/>
                  <a:gd name="T62" fmla="*/ 2147483647 w 585"/>
                  <a:gd name="T63" fmla="*/ 2147483647 h 534"/>
                  <a:gd name="T64" fmla="*/ 2147483647 w 585"/>
                  <a:gd name="T65" fmla="*/ 2147483647 h 534"/>
                  <a:gd name="T66" fmla="*/ 2147483647 w 585"/>
                  <a:gd name="T67" fmla="*/ 2147483647 h 534"/>
                  <a:gd name="T68" fmla="*/ 2147483647 w 585"/>
                  <a:gd name="T69" fmla="*/ 2147483647 h 534"/>
                  <a:gd name="T70" fmla="*/ 2147483647 w 585"/>
                  <a:gd name="T71" fmla="*/ 2147483647 h 534"/>
                  <a:gd name="T72" fmla="*/ 2147483647 w 585"/>
                  <a:gd name="T73" fmla="*/ 2147483647 h 534"/>
                  <a:gd name="T74" fmla="*/ 2147483647 w 585"/>
                  <a:gd name="T75" fmla="*/ 2147483647 h 534"/>
                  <a:gd name="T76" fmla="*/ 2147483647 w 585"/>
                  <a:gd name="T77" fmla="*/ 2147483647 h 534"/>
                  <a:gd name="T78" fmla="*/ 2147483647 w 585"/>
                  <a:gd name="T79" fmla="*/ 2147483647 h 534"/>
                  <a:gd name="T80" fmla="*/ 2147483647 w 585"/>
                  <a:gd name="T81" fmla="*/ 2147483647 h 534"/>
                  <a:gd name="T82" fmla="*/ 2147483647 w 585"/>
                  <a:gd name="T83" fmla="*/ 2147483647 h 534"/>
                  <a:gd name="T84" fmla="*/ 2147483647 w 585"/>
                  <a:gd name="T85" fmla="*/ 2147483647 h 534"/>
                  <a:gd name="T86" fmla="*/ 2147483647 w 585"/>
                  <a:gd name="T87" fmla="*/ 2147483647 h 534"/>
                  <a:gd name="T88" fmla="*/ 2147483647 w 585"/>
                  <a:gd name="T89" fmla="*/ 2147483647 h 534"/>
                  <a:gd name="T90" fmla="*/ 2147483647 w 585"/>
                  <a:gd name="T91" fmla="*/ 2147483647 h 534"/>
                  <a:gd name="T92" fmla="*/ 2147483647 w 585"/>
                  <a:gd name="T93" fmla="*/ 2147483647 h 534"/>
                  <a:gd name="T94" fmla="*/ 2147483647 w 585"/>
                  <a:gd name="T95" fmla="*/ 2147483647 h 534"/>
                  <a:gd name="T96" fmla="*/ 2147483647 w 585"/>
                  <a:gd name="T97" fmla="*/ 2147483647 h 534"/>
                  <a:gd name="T98" fmla="*/ 2147483647 w 585"/>
                  <a:gd name="T99" fmla="*/ 2147483647 h 534"/>
                  <a:gd name="T100" fmla="*/ 2147483647 w 585"/>
                  <a:gd name="T101" fmla="*/ 2147483647 h 534"/>
                  <a:gd name="T102" fmla="*/ 2147483647 w 585"/>
                  <a:gd name="T103" fmla="*/ 2147483647 h 534"/>
                  <a:gd name="T104" fmla="*/ 2147483647 w 585"/>
                  <a:gd name="T105" fmla="*/ 2147483647 h 534"/>
                  <a:gd name="T106" fmla="*/ 2147483647 w 585"/>
                  <a:gd name="T107" fmla="*/ 2147483647 h 534"/>
                  <a:gd name="T108" fmla="*/ 2147483647 w 585"/>
                  <a:gd name="T109" fmla="*/ 2147483647 h 534"/>
                  <a:gd name="T110" fmla="*/ 2147483647 w 585"/>
                  <a:gd name="T111" fmla="*/ 2147483647 h 534"/>
                  <a:gd name="T112" fmla="*/ 2147483647 w 585"/>
                  <a:gd name="T113" fmla="*/ 2147483647 h 534"/>
                  <a:gd name="T114" fmla="*/ 2147483647 w 585"/>
                  <a:gd name="T115" fmla="*/ 2147483647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>
                <a:extLst>
                  <a:ext uri="{FF2B5EF4-FFF2-40B4-BE49-F238E27FC236}">
                    <a16:creationId xmlns:a16="http://schemas.microsoft.com/office/drawing/2014/main" id="{BE4C2293-D4CE-DC51-B661-B4A052CF1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147483647 w 47"/>
                  <a:gd name="T1" fmla="*/ 2147483647 h 56"/>
                  <a:gd name="T2" fmla="*/ 2147483647 w 47"/>
                  <a:gd name="T3" fmla="*/ 2147483647 h 56"/>
                  <a:gd name="T4" fmla="*/ 2147483647 w 47"/>
                  <a:gd name="T5" fmla="*/ 2147483647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>
                <a:extLst>
                  <a:ext uri="{FF2B5EF4-FFF2-40B4-BE49-F238E27FC236}">
                    <a16:creationId xmlns:a16="http://schemas.microsoft.com/office/drawing/2014/main" id="{BE03935A-2993-D501-D394-345BFA2A7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2147483647 w 41"/>
                  <a:gd name="T1" fmla="*/ 2147483647 h 75"/>
                  <a:gd name="T2" fmla="*/ 2147483647 w 41"/>
                  <a:gd name="T3" fmla="*/ 2147483647 h 75"/>
                  <a:gd name="T4" fmla="*/ 2147483647 w 41"/>
                  <a:gd name="T5" fmla="*/ 2147483647 h 75"/>
                  <a:gd name="T6" fmla="*/ 2147483647 w 41"/>
                  <a:gd name="T7" fmla="*/ 2147483647 h 75"/>
                  <a:gd name="T8" fmla="*/ 2147483647 w 41"/>
                  <a:gd name="T9" fmla="*/ 214748364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>
                <a:extLst>
                  <a:ext uri="{FF2B5EF4-FFF2-40B4-BE49-F238E27FC236}">
                    <a16:creationId xmlns:a16="http://schemas.microsoft.com/office/drawing/2014/main" id="{B43D4A65-E7AE-2097-20FE-C8AA6D36E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2147483647 w 135"/>
                  <a:gd name="T1" fmla="*/ 2147483647 h 63"/>
                  <a:gd name="T2" fmla="*/ 2147483647 w 135"/>
                  <a:gd name="T3" fmla="*/ 2147483647 h 63"/>
                  <a:gd name="T4" fmla="*/ 2147483647 w 135"/>
                  <a:gd name="T5" fmla="*/ 2147483647 h 63"/>
                  <a:gd name="T6" fmla="*/ 2147483647 w 135"/>
                  <a:gd name="T7" fmla="*/ 2147483647 h 63"/>
                  <a:gd name="T8" fmla="*/ 2147483647 w 135"/>
                  <a:gd name="T9" fmla="*/ 2147483647 h 63"/>
                  <a:gd name="T10" fmla="*/ 2147483647 w 135"/>
                  <a:gd name="T11" fmla="*/ 2147483647 h 63"/>
                  <a:gd name="T12" fmla="*/ 2147483647 w 135"/>
                  <a:gd name="T13" fmla="*/ 2147483647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>
                <a:extLst>
                  <a:ext uri="{FF2B5EF4-FFF2-40B4-BE49-F238E27FC236}">
                    <a16:creationId xmlns:a16="http://schemas.microsoft.com/office/drawing/2014/main" id="{C080E54F-F7B0-E136-5017-6F7654888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147483647 w 97"/>
                  <a:gd name="T1" fmla="*/ 2147483647 h 102"/>
                  <a:gd name="T2" fmla="*/ 2147483647 w 97"/>
                  <a:gd name="T3" fmla="*/ 2147483647 h 102"/>
                  <a:gd name="T4" fmla="*/ 2147483647 w 97"/>
                  <a:gd name="T5" fmla="*/ 2147483647 h 102"/>
                  <a:gd name="T6" fmla="*/ 2147483647 w 97"/>
                  <a:gd name="T7" fmla="*/ 2147483647 h 102"/>
                  <a:gd name="T8" fmla="*/ 2147483647 w 97"/>
                  <a:gd name="T9" fmla="*/ 214748364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>
                <a:extLst>
                  <a:ext uri="{FF2B5EF4-FFF2-40B4-BE49-F238E27FC236}">
                    <a16:creationId xmlns:a16="http://schemas.microsoft.com/office/drawing/2014/main" id="{BFAF166F-E548-9FD8-604A-D571351E6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2147483647 w 99"/>
                  <a:gd name="T1" fmla="*/ 0 h 19"/>
                  <a:gd name="T2" fmla="*/ 2147483647 w 99"/>
                  <a:gd name="T3" fmla="*/ 2147483647 h 19"/>
                  <a:gd name="T4" fmla="*/ 21474836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>
                <a:extLst>
                  <a:ext uri="{FF2B5EF4-FFF2-40B4-BE49-F238E27FC236}">
                    <a16:creationId xmlns:a16="http://schemas.microsoft.com/office/drawing/2014/main" id="{6D0B6E4A-44C4-AF88-9014-B170CE2AA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2147483647 w 76"/>
                  <a:gd name="T1" fmla="*/ 2147483647 h 47"/>
                  <a:gd name="T2" fmla="*/ 2147483647 w 76"/>
                  <a:gd name="T3" fmla="*/ 2147483647 h 47"/>
                  <a:gd name="T4" fmla="*/ 2147483647 w 76"/>
                  <a:gd name="T5" fmla="*/ 2147483647 h 47"/>
                  <a:gd name="T6" fmla="*/ 2147483647 w 76"/>
                  <a:gd name="T7" fmla="*/ 2147483647 h 47"/>
                  <a:gd name="T8" fmla="*/ 2147483647 w 76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>
                <a:extLst>
                  <a:ext uri="{FF2B5EF4-FFF2-40B4-BE49-F238E27FC236}">
                    <a16:creationId xmlns:a16="http://schemas.microsoft.com/office/drawing/2014/main" id="{DA6DE1C5-1A31-AF28-8665-1B18C78D1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147483647 w 82"/>
                  <a:gd name="T1" fmla="*/ 2147483647 h 37"/>
                  <a:gd name="T2" fmla="*/ 2147483647 w 82"/>
                  <a:gd name="T3" fmla="*/ 2147483647 h 37"/>
                  <a:gd name="T4" fmla="*/ 2147483647 w 82"/>
                  <a:gd name="T5" fmla="*/ 2147483647 h 37"/>
                  <a:gd name="T6" fmla="*/ 2147483647 w 82"/>
                  <a:gd name="T7" fmla="*/ 2147483647 h 37"/>
                  <a:gd name="T8" fmla="*/ 2147483647 w 82"/>
                  <a:gd name="T9" fmla="*/ 2147483647 h 37"/>
                  <a:gd name="T10" fmla="*/ 2147483647 w 82"/>
                  <a:gd name="T11" fmla="*/ 0 h 37"/>
                  <a:gd name="T12" fmla="*/ 2147483647 w 82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>
                <a:extLst>
                  <a:ext uri="{FF2B5EF4-FFF2-40B4-BE49-F238E27FC236}">
                    <a16:creationId xmlns:a16="http://schemas.microsoft.com/office/drawing/2014/main" id="{44281FA1-74F6-3CB8-3FA1-8B03FE6E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2147483647 w 138"/>
                  <a:gd name="T1" fmla="*/ 2147483647 h 33"/>
                  <a:gd name="T2" fmla="*/ 2147483647 w 138"/>
                  <a:gd name="T3" fmla="*/ 2147483647 h 33"/>
                  <a:gd name="T4" fmla="*/ 2147483647 w 138"/>
                  <a:gd name="T5" fmla="*/ 2147483647 h 33"/>
                  <a:gd name="T6" fmla="*/ 2147483647 w 138"/>
                  <a:gd name="T7" fmla="*/ 2147483647 h 33"/>
                  <a:gd name="T8" fmla="*/ 2147483647 w 138"/>
                  <a:gd name="T9" fmla="*/ 2147483647 h 33"/>
                  <a:gd name="T10" fmla="*/ 2147483647 w 138"/>
                  <a:gd name="T11" fmla="*/ 2147483647 h 33"/>
                  <a:gd name="T12" fmla="*/ 2147483647 w 138"/>
                  <a:gd name="T13" fmla="*/ 214748364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>
                <a:extLst>
                  <a:ext uri="{FF2B5EF4-FFF2-40B4-BE49-F238E27FC236}">
                    <a16:creationId xmlns:a16="http://schemas.microsoft.com/office/drawing/2014/main" id="{8DA74EE2-F28D-0431-2256-85C770DDC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2147483647 w 112"/>
                  <a:gd name="T1" fmla="*/ 2147483647 h 29"/>
                  <a:gd name="T2" fmla="*/ 2147483647 w 112"/>
                  <a:gd name="T3" fmla="*/ 2147483647 h 29"/>
                  <a:gd name="T4" fmla="*/ 2147483647 w 112"/>
                  <a:gd name="T5" fmla="*/ 2147483647 h 29"/>
                  <a:gd name="T6" fmla="*/ 2147483647 w 112"/>
                  <a:gd name="T7" fmla="*/ 2147483647 h 29"/>
                  <a:gd name="T8" fmla="*/ 2147483647 w 112"/>
                  <a:gd name="T9" fmla="*/ 2147483647 h 29"/>
                  <a:gd name="T10" fmla="*/ 2147483647 w 112"/>
                  <a:gd name="T11" fmla="*/ 2147483647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>
                <a:extLst>
                  <a:ext uri="{FF2B5EF4-FFF2-40B4-BE49-F238E27FC236}">
                    <a16:creationId xmlns:a16="http://schemas.microsoft.com/office/drawing/2014/main" id="{48AED853-C9B5-72F4-FD4D-904014FD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2147483647 w 115"/>
                  <a:gd name="T1" fmla="*/ 2147483647 h 95"/>
                  <a:gd name="T2" fmla="*/ 2147483647 w 115"/>
                  <a:gd name="T3" fmla="*/ 2147483647 h 95"/>
                  <a:gd name="T4" fmla="*/ 2147483647 w 115"/>
                  <a:gd name="T5" fmla="*/ 2147483647 h 95"/>
                  <a:gd name="T6" fmla="*/ 2147483647 w 115"/>
                  <a:gd name="T7" fmla="*/ 2147483647 h 95"/>
                  <a:gd name="T8" fmla="*/ 2147483647 w 115"/>
                  <a:gd name="T9" fmla="*/ 2147483647 h 95"/>
                  <a:gd name="T10" fmla="*/ 2147483647 w 115"/>
                  <a:gd name="T11" fmla="*/ 2147483647 h 95"/>
                  <a:gd name="T12" fmla="*/ 2147483647 w 115"/>
                  <a:gd name="T13" fmla="*/ 2147483647 h 95"/>
                  <a:gd name="T14" fmla="*/ 2147483647 w 115"/>
                  <a:gd name="T15" fmla="*/ 2147483647 h 95"/>
                  <a:gd name="T16" fmla="*/ 2147483647 w 115"/>
                  <a:gd name="T17" fmla="*/ 2147483647 h 95"/>
                  <a:gd name="T18" fmla="*/ 2147483647 w 115"/>
                  <a:gd name="T19" fmla="*/ 214748364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>
                <a:extLst>
                  <a:ext uri="{FF2B5EF4-FFF2-40B4-BE49-F238E27FC236}">
                    <a16:creationId xmlns:a16="http://schemas.microsoft.com/office/drawing/2014/main" id="{01974886-A3C4-3DA4-34DC-707738109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147483647 w 65"/>
                  <a:gd name="T1" fmla="*/ 2147483647 h 169"/>
                  <a:gd name="T2" fmla="*/ 2147483647 w 65"/>
                  <a:gd name="T3" fmla="*/ 2147483647 h 169"/>
                  <a:gd name="T4" fmla="*/ 2147483647 w 65"/>
                  <a:gd name="T5" fmla="*/ 2147483647 h 169"/>
                  <a:gd name="T6" fmla="*/ 2147483647 w 65"/>
                  <a:gd name="T7" fmla="*/ 2147483647 h 169"/>
                  <a:gd name="T8" fmla="*/ 2147483647 w 65"/>
                  <a:gd name="T9" fmla="*/ 2147483647 h 169"/>
                  <a:gd name="T10" fmla="*/ 0 w 65"/>
                  <a:gd name="T11" fmla="*/ 2147483647 h 169"/>
                  <a:gd name="T12" fmla="*/ 2147483647 w 65"/>
                  <a:gd name="T13" fmla="*/ 2147483647 h 169"/>
                  <a:gd name="T14" fmla="*/ 2147483647 w 65"/>
                  <a:gd name="T15" fmla="*/ 2147483647 h 169"/>
                  <a:gd name="T16" fmla="*/ 2147483647 w 65"/>
                  <a:gd name="T17" fmla="*/ 2147483647 h 169"/>
                  <a:gd name="T18" fmla="*/ 2147483647 w 65"/>
                  <a:gd name="T19" fmla="*/ 0 h 169"/>
                  <a:gd name="T20" fmla="*/ 2147483647 w 65"/>
                  <a:gd name="T21" fmla="*/ 2147483647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>
            <a:extLst>
              <a:ext uri="{FF2B5EF4-FFF2-40B4-BE49-F238E27FC236}">
                <a16:creationId xmlns:a16="http://schemas.microsoft.com/office/drawing/2014/main" id="{9F3D6F8A-1D63-9B2E-5D1F-7BF2377C36D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9" name="Rectangle 249">
            <a:extLst>
              <a:ext uri="{FF2B5EF4-FFF2-40B4-BE49-F238E27FC236}">
                <a16:creationId xmlns:a16="http://schemas.microsoft.com/office/drawing/2014/main" id="{F2944602-74BF-F8E5-2CD3-911B38D9AD6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274" name="Rectangle 250">
            <a:extLst>
              <a:ext uri="{FF2B5EF4-FFF2-40B4-BE49-F238E27FC236}">
                <a16:creationId xmlns:a16="http://schemas.microsoft.com/office/drawing/2014/main" id="{B6B1F739-95F0-9885-2944-252F43A9B8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5" name="Rectangle 251">
            <a:extLst>
              <a:ext uri="{FF2B5EF4-FFF2-40B4-BE49-F238E27FC236}">
                <a16:creationId xmlns:a16="http://schemas.microsoft.com/office/drawing/2014/main" id="{659BD716-56C2-31F8-B7E2-A50BE50A3A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6" name="Rectangle 252">
            <a:extLst>
              <a:ext uri="{FF2B5EF4-FFF2-40B4-BE49-F238E27FC236}">
                <a16:creationId xmlns:a16="http://schemas.microsoft.com/office/drawing/2014/main" id="{3954D3C4-FFE3-66E8-D3AA-70F33AE3A0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F2151E26-80BA-49C0-9FC7-057D7459FDD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slide" Target="slide4.xml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1.png"/><Relationship Id="rId3" Type="http://schemas.openxmlformats.org/officeDocument/2006/relationships/image" Target="../media/image6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hyperlink" Target="../&#31532;13&#31456;.PPT#28. 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slide" Target="slide1.xml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60275E63-10E4-0493-2E47-540F3104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E31FC6-C49F-486D-A199-A2615AA5291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7CEE2616-A149-0D58-A65B-3BCFB20B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64897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Plotter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甲烷在标准大气压完全燃烧，若过量空气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系数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，燃烧前燃料和空气都是298.15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试求绝热理论燃烧温度。 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6EFC7135-7B8E-03A5-774C-747E7FA95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33600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该燃烧反应的化学方程式为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563E7E88-F8D5-5D85-238C-2B3BADC5A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08275"/>
          <a:ext cx="76120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400" imgH="241300" progId="Equation.DSMT4">
                  <p:embed/>
                </p:oleObj>
              </mc:Choice>
              <mc:Fallback>
                <p:oleObj name="Equation" r:id="rId2" imgW="3835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8275"/>
                        <a:ext cx="76120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24">
            <a:extLst>
              <a:ext uri="{FF2B5EF4-FFF2-40B4-BE49-F238E27FC236}">
                <a16:creationId xmlns:a16="http://schemas.microsoft.com/office/drawing/2014/main" id="{2086B714-781C-0158-5F2B-066204131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6288" y="3486150"/>
          <a:ext cx="65579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0" imgH="254000" progId="Equation.DSMT4">
                  <p:embed/>
                </p:oleObj>
              </mc:Choice>
              <mc:Fallback>
                <p:oleObj name="Equation" r:id="rId4" imgW="3302000" imgH="254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3486150"/>
                        <a:ext cx="65579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3" name="Object 25">
            <a:extLst>
              <a:ext uri="{FF2B5EF4-FFF2-40B4-BE49-F238E27FC236}">
                <a16:creationId xmlns:a16="http://schemas.microsoft.com/office/drawing/2014/main" id="{9929D9C0-3F1A-4EF5-4DCF-CD2BC32CBD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119563"/>
          <a:ext cx="43926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254000" progId="Equation.DSMT4">
                  <p:embed/>
                </p:oleObj>
              </mc:Choice>
              <mc:Fallback>
                <p:oleObj name="Equation" r:id="rId6" imgW="21590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19563"/>
                        <a:ext cx="439261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Text Box 26">
            <a:extLst>
              <a:ext uri="{FF2B5EF4-FFF2-40B4-BE49-F238E27FC236}">
                <a16:creationId xmlns:a16="http://schemas.microsoft.com/office/drawing/2014/main" id="{8BDB011A-B453-D9EE-C285-858AA54A6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854575"/>
            <a:ext cx="807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从附表可查得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8" action="ppaction://hlinksldjump"/>
              </a:rPr>
              <a:t>标准生成焓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数据，并考虑到单质生成焓为零 </a:t>
            </a:r>
          </a:p>
        </p:txBody>
      </p:sp>
      <p:graphicFrame>
        <p:nvGraphicFramePr>
          <p:cNvPr id="2075" name="Object 27">
            <a:extLst>
              <a:ext uri="{FF2B5EF4-FFF2-40B4-BE49-F238E27FC236}">
                <a16:creationId xmlns:a16="http://schemas.microsoft.com/office/drawing/2014/main" id="{7DEE27D5-0A08-DDB4-5137-5108BB781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484813"/>
          <a:ext cx="8220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70400" imgH="228600" progId="Equation.DSMT4">
                  <p:embed/>
                </p:oleObj>
              </mc:Choice>
              <mc:Fallback>
                <p:oleObj name="Equation" r:id="rId9" imgW="44704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84813"/>
                        <a:ext cx="8220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6" name="Line 28">
            <a:extLst>
              <a:ext uri="{FF2B5EF4-FFF2-40B4-BE49-F238E27FC236}">
                <a16:creationId xmlns:a16="http://schemas.microsoft.com/office/drawing/2014/main" id="{39E64AA0-ED1F-5C99-D6F2-13CD9CFEC1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3757613"/>
            <a:ext cx="479425" cy="288925"/>
          </a:xfrm>
          <a:prstGeom prst="line">
            <a:avLst/>
          </a:prstGeom>
          <a:noFill/>
          <a:ln w="38100">
            <a:solidFill>
              <a:srgbClr val="510ED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7" name="Text Box 29">
            <a:extLst>
              <a:ext uri="{FF2B5EF4-FFF2-40B4-BE49-F238E27FC236}">
                <a16:creationId xmlns:a16="http://schemas.microsoft.com/office/drawing/2014/main" id="{EAD90D51-CB56-5065-7CE1-B35CC92C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49700"/>
            <a:ext cx="212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标准反应焓</a:t>
            </a:r>
          </a:p>
        </p:txBody>
      </p:sp>
      <p:sp>
        <p:nvSpPr>
          <p:cNvPr id="2078" name="Line 30">
            <a:extLst>
              <a:ext uri="{FF2B5EF4-FFF2-40B4-BE49-F238E27FC236}">
                <a16:creationId xmlns:a16="http://schemas.microsoft.com/office/drawing/2014/main" id="{73E80C0C-7CEA-4D0B-7AC3-B40F8240D6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088" y="5797550"/>
            <a:ext cx="431800" cy="368300"/>
          </a:xfrm>
          <a:prstGeom prst="line">
            <a:avLst/>
          </a:prstGeom>
          <a:noFill/>
          <a:ln w="38100">
            <a:solidFill>
              <a:srgbClr val="510ED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79" name="Text Box 31">
            <a:extLst>
              <a:ext uri="{FF2B5EF4-FFF2-40B4-BE49-F238E27FC236}">
                <a16:creationId xmlns:a16="http://schemas.microsoft.com/office/drawing/2014/main" id="{86B79137-50AC-3220-A2C9-840374011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135688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此值也可直接由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11" action="ppaction://hlinksldjump"/>
              </a:rPr>
              <a:t>燃烧焓数据表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查得 </a:t>
            </a:r>
          </a:p>
        </p:txBody>
      </p:sp>
      <p:sp>
        <p:nvSpPr>
          <p:cNvPr id="5134" name="Text Box 34">
            <a:extLst>
              <a:ext uri="{FF2B5EF4-FFF2-40B4-BE49-F238E27FC236}">
                <a16:creationId xmlns:a16="http://schemas.microsoft.com/office/drawing/2014/main" id="{733742BD-4297-AD32-B156-8EDFFFBCD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81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A4932071</a:t>
            </a:r>
          </a:p>
        </p:txBody>
      </p:sp>
      <p:sp>
        <p:nvSpPr>
          <p:cNvPr id="2083" name="Rectangle 35">
            <a:extLst>
              <a:ext uri="{FF2B5EF4-FFF2-40B4-BE49-F238E27FC236}">
                <a16:creationId xmlns:a16="http://schemas.microsoft.com/office/drawing/2014/main" id="{771E039E-1FDA-B9FC-131E-FF3A075D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082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136" name="AutoShape 3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E559F7-731B-960B-7BE6-EA626875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3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346E992-835B-D4D9-3B36-BCDF78CE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2086" name="Picture 38">
            <a:extLst>
              <a:ext uri="{FF2B5EF4-FFF2-40B4-BE49-F238E27FC236}">
                <a16:creationId xmlns:a16="http://schemas.microsoft.com/office/drawing/2014/main" id="{63936613-B197-BE71-72C5-0F1642004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33375"/>
            <a:ext cx="2389187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任意多边形 1">
            <a:extLst>
              <a:ext uri="{FF2B5EF4-FFF2-40B4-BE49-F238E27FC236}">
                <a16:creationId xmlns:a16="http://schemas.microsoft.com/office/drawing/2014/main" id="{38FA3299-A1CB-EDD9-D2DA-66FD7434A349}"/>
              </a:ext>
            </a:extLst>
          </p:cNvPr>
          <p:cNvSpPr/>
          <p:nvPr/>
        </p:nvSpPr>
        <p:spPr>
          <a:xfrm>
            <a:off x="4789488" y="3246438"/>
            <a:ext cx="4052887" cy="1619250"/>
          </a:xfrm>
          <a:custGeom>
            <a:avLst/>
            <a:gdLst>
              <a:gd name="connsiteX0" fmla="*/ 10400 w 4052211"/>
              <a:gd name="connsiteY0" fmla="*/ 1261872 h 1619365"/>
              <a:gd name="connsiteX1" fmla="*/ 10400 w 4052211"/>
              <a:gd name="connsiteY1" fmla="*/ 1051560 h 1619365"/>
              <a:gd name="connsiteX2" fmla="*/ 28688 w 4052211"/>
              <a:gd name="connsiteY2" fmla="*/ 1024128 h 1619365"/>
              <a:gd name="connsiteX3" fmla="*/ 37832 w 4052211"/>
              <a:gd name="connsiteY3" fmla="*/ 996696 h 1619365"/>
              <a:gd name="connsiteX4" fmla="*/ 65264 w 4052211"/>
              <a:gd name="connsiteY4" fmla="*/ 978408 h 1619365"/>
              <a:gd name="connsiteX5" fmla="*/ 101840 w 4052211"/>
              <a:gd name="connsiteY5" fmla="*/ 950976 h 1619365"/>
              <a:gd name="connsiteX6" fmla="*/ 129272 w 4052211"/>
              <a:gd name="connsiteY6" fmla="*/ 923544 h 1619365"/>
              <a:gd name="connsiteX7" fmla="*/ 165848 w 4052211"/>
              <a:gd name="connsiteY7" fmla="*/ 905256 h 1619365"/>
              <a:gd name="connsiteX8" fmla="*/ 220712 w 4052211"/>
              <a:gd name="connsiteY8" fmla="*/ 859536 h 1619365"/>
              <a:gd name="connsiteX9" fmla="*/ 275576 w 4052211"/>
              <a:gd name="connsiteY9" fmla="*/ 841248 h 1619365"/>
              <a:gd name="connsiteX10" fmla="*/ 303008 w 4052211"/>
              <a:gd name="connsiteY10" fmla="*/ 822960 h 1619365"/>
              <a:gd name="connsiteX11" fmla="*/ 357872 w 4052211"/>
              <a:gd name="connsiteY11" fmla="*/ 804672 h 1619365"/>
              <a:gd name="connsiteX12" fmla="*/ 385304 w 4052211"/>
              <a:gd name="connsiteY12" fmla="*/ 795528 h 1619365"/>
              <a:gd name="connsiteX13" fmla="*/ 412736 w 4052211"/>
              <a:gd name="connsiteY13" fmla="*/ 777240 h 1619365"/>
              <a:gd name="connsiteX14" fmla="*/ 467600 w 4052211"/>
              <a:gd name="connsiteY14" fmla="*/ 758952 h 1619365"/>
              <a:gd name="connsiteX15" fmla="*/ 495032 w 4052211"/>
              <a:gd name="connsiteY15" fmla="*/ 749808 h 1619365"/>
              <a:gd name="connsiteX16" fmla="*/ 522464 w 4052211"/>
              <a:gd name="connsiteY16" fmla="*/ 731520 h 1619365"/>
              <a:gd name="connsiteX17" fmla="*/ 613904 w 4052211"/>
              <a:gd name="connsiteY17" fmla="*/ 704088 h 1619365"/>
              <a:gd name="connsiteX18" fmla="*/ 668768 w 4052211"/>
              <a:gd name="connsiteY18" fmla="*/ 685800 h 1619365"/>
              <a:gd name="connsiteX19" fmla="*/ 723632 w 4052211"/>
              <a:gd name="connsiteY19" fmla="*/ 649224 h 1619365"/>
              <a:gd name="connsiteX20" fmla="*/ 751064 w 4052211"/>
              <a:gd name="connsiteY20" fmla="*/ 630936 h 1619365"/>
              <a:gd name="connsiteX21" fmla="*/ 842504 w 4052211"/>
              <a:gd name="connsiteY21" fmla="*/ 521208 h 1619365"/>
              <a:gd name="connsiteX22" fmla="*/ 860792 w 4052211"/>
              <a:gd name="connsiteY22" fmla="*/ 493776 h 1619365"/>
              <a:gd name="connsiteX23" fmla="*/ 879080 w 4052211"/>
              <a:gd name="connsiteY23" fmla="*/ 466344 h 1619365"/>
              <a:gd name="connsiteX24" fmla="*/ 906512 w 4052211"/>
              <a:gd name="connsiteY24" fmla="*/ 411480 h 1619365"/>
              <a:gd name="connsiteX25" fmla="*/ 915656 w 4052211"/>
              <a:gd name="connsiteY25" fmla="*/ 384048 h 1619365"/>
              <a:gd name="connsiteX26" fmla="*/ 943088 w 4052211"/>
              <a:gd name="connsiteY26" fmla="*/ 356616 h 1619365"/>
              <a:gd name="connsiteX27" fmla="*/ 970520 w 4052211"/>
              <a:gd name="connsiteY27" fmla="*/ 320040 h 1619365"/>
              <a:gd name="connsiteX28" fmla="*/ 988808 w 4052211"/>
              <a:gd name="connsiteY28" fmla="*/ 292608 h 1619365"/>
              <a:gd name="connsiteX29" fmla="*/ 1016240 w 4052211"/>
              <a:gd name="connsiteY29" fmla="*/ 274320 h 1619365"/>
              <a:gd name="connsiteX30" fmla="*/ 1043672 w 4052211"/>
              <a:gd name="connsiteY30" fmla="*/ 246888 h 1619365"/>
              <a:gd name="connsiteX31" fmla="*/ 1080248 w 4052211"/>
              <a:gd name="connsiteY31" fmla="*/ 237744 h 1619365"/>
              <a:gd name="connsiteX32" fmla="*/ 1107680 w 4052211"/>
              <a:gd name="connsiteY32" fmla="*/ 228600 h 1619365"/>
              <a:gd name="connsiteX33" fmla="*/ 1144256 w 4052211"/>
              <a:gd name="connsiteY33" fmla="*/ 210312 h 1619365"/>
              <a:gd name="connsiteX34" fmla="*/ 1217408 w 4052211"/>
              <a:gd name="connsiteY34" fmla="*/ 201168 h 1619365"/>
              <a:gd name="connsiteX35" fmla="*/ 1281416 w 4052211"/>
              <a:gd name="connsiteY35" fmla="*/ 182880 h 1619365"/>
              <a:gd name="connsiteX36" fmla="*/ 1336280 w 4052211"/>
              <a:gd name="connsiteY36" fmla="*/ 173736 h 1619365"/>
              <a:gd name="connsiteX37" fmla="*/ 1382000 w 4052211"/>
              <a:gd name="connsiteY37" fmla="*/ 164592 h 1619365"/>
              <a:gd name="connsiteX38" fmla="*/ 1418576 w 4052211"/>
              <a:gd name="connsiteY38" fmla="*/ 155448 h 1619365"/>
              <a:gd name="connsiteX39" fmla="*/ 1519160 w 4052211"/>
              <a:gd name="connsiteY39" fmla="*/ 146304 h 1619365"/>
              <a:gd name="connsiteX40" fmla="*/ 1574024 w 4052211"/>
              <a:gd name="connsiteY40" fmla="*/ 137160 h 1619365"/>
              <a:gd name="connsiteX41" fmla="*/ 1775192 w 4052211"/>
              <a:gd name="connsiteY41" fmla="*/ 118872 h 1619365"/>
              <a:gd name="connsiteX42" fmla="*/ 1894064 w 4052211"/>
              <a:gd name="connsiteY42" fmla="*/ 100584 h 1619365"/>
              <a:gd name="connsiteX43" fmla="*/ 2031224 w 4052211"/>
              <a:gd name="connsiteY43" fmla="*/ 73152 h 1619365"/>
              <a:gd name="connsiteX44" fmla="*/ 2086088 w 4052211"/>
              <a:gd name="connsiteY44" fmla="*/ 64008 h 1619365"/>
              <a:gd name="connsiteX45" fmla="*/ 2186672 w 4052211"/>
              <a:gd name="connsiteY45" fmla="*/ 54864 h 1619365"/>
              <a:gd name="connsiteX46" fmla="*/ 2223248 w 4052211"/>
              <a:gd name="connsiteY46" fmla="*/ 45720 h 1619365"/>
              <a:gd name="connsiteX47" fmla="*/ 2424416 w 4052211"/>
              <a:gd name="connsiteY47" fmla="*/ 27432 h 1619365"/>
              <a:gd name="connsiteX48" fmla="*/ 2598152 w 4052211"/>
              <a:gd name="connsiteY48" fmla="*/ 9144 h 1619365"/>
              <a:gd name="connsiteX49" fmla="*/ 2698736 w 4052211"/>
              <a:gd name="connsiteY49" fmla="*/ 0 h 1619365"/>
              <a:gd name="connsiteX50" fmla="*/ 2927336 w 4052211"/>
              <a:gd name="connsiteY50" fmla="*/ 9144 h 1619365"/>
              <a:gd name="connsiteX51" fmla="*/ 2973056 w 4052211"/>
              <a:gd name="connsiteY51" fmla="*/ 18288 h 1619365"/>
              <a:gd name="connsiteX52" fmla="*/ 3073640 w 4052211"/>
              <a:gd name="connsiteY52" fmla="*/ 27432 h 1619365"/>
              <a:gd name="connsiteX53" fmla="*/ 3192512 w 4052211"/>
              <a:gd name="connsiteY53" fmla="*/ 45720 h 1619365"/>
              <a:gd name="connsiteX54" fmla="*/ 3320528 w 4052211"/>
              <a:gd name="connsiteY54" fmla="*/ 54864 h 1619365"/>
              <a:gd name="connsiteX55" fmla="*/ 3466832 w 4052211"/>
              <a:gd name="connsiteY55" fmla="*/ 82296 h 1619365"/>
              <a:gd name="connsiteX56" fmla="*/ 3512552 w 4052211"/>
              <a:gd name="connsiteY56" fmla="*/ 91440 h 1619365"/>
              <a:gd name="connsiteX57" fmla="*/ 3549128 w 4052211"/>
              <a:gd name="connsiteY57" fmla="*/ 100584 h 1619365"/>
              <a:gd name="connsiteX58" fmla="*/ 3640568 w 4052211"/>
              <a:gd name="connsiteY58" fmla="*/ 118872 h 1619365"/>
              <a:gd name="connsiteX59" fmla="*/ 3668000 w 4052211"/>
              <a:gd name="connsiteY59" fmla="*/ 128016 h 1619365"/>
              <a:gd name="connsiteX60" fmla="*/ 3713720 w 4052211"/>
              <a:gd name="connsiteY60" fmla="*/ 146304 h 1619365"/>
              <a:gd name="connsiteX61" fmla="*/ 3750296 w 4052211"/>
              <a:gd name="connsiteY61" fmla="*/ 155448 h 1619365"/>
              <a:gd name="connsiteX62" fmla="*/ 3796016 w 4052211"/>
              <a:gd name="connsiteY62" fmla="*/ 182880 h 1619365"/>
              <a:gd name="connsiteX63" fmla="*/ 3832592 w 4052211"/>
              <a:gd name="connsiteY63" fmla="*/ 210312 h 1619365"/>
              <a:gd name="connsiteX64" fmla="*/ 3878312 w 4052211"/>
              <a:gd name="connsiteY64" fmla="*/ 228600 h 1619365"/>
              <a:gd name="connsiteX65" fmla="*/ 3942320 w 4052211"/>
              <a:gd name="connsiteY65" fmla="*/ 283464 h 1619365"/>
              <a:gd name="connsiteX66" fmla="*/ 3969752 w 4052211"/>
              <a:gd name="connsiteY66" fmla="*/ 320040 h 1619365"/>
              <a:gd name="connsiteX67" fmla="*/ 3997184 w 4052211"/>
              <a:gd name="connsiteY67" fmla="*/ 347472 h 1619365"/>
              <a:gd name="connsiteX68" fmla="*/ 4033760 w 4052211"/>
              <a:gd name="connsiteY68" fmla="*/ 402336 h 1619365"/>
              <a:gd name="connsiteX69" fmla="*/ 4042904 w 4052211"/>
              <a:gd name="connsiteY69" fmla="*/ 438912 h 1619365"/>
              <a:gd name="connsiteX70" fmla="*/ 4042904 w 4052211"/>
              <a:gd name="connsiteY70" fmla="*/ 630936 h 1619365"/>
              <a:gd name="connsiteX71" fmla="*/ 4006328 w 4052211"/>
              <a:gd name="connsiteY71" fmla="*/ 740664 h 1619365"/>
              <a:gd name="connsiteX72" fmla="*/ 3997184 w 4052211"/>
              <a:gd name="connsiteY72" fmla="*/ 768096 h 1619365"/>
              <a:gd name="connsiteX73" fmla="*/ 3978896 w 4052211"/>
              <a:gd name="connsiteY73" fmla="*/ 795528 h 1619365"/>
              <a:gd name="connsiteX74" fmla="*/ 3914888 w 4052211"/>
              <a:gd name="connsiteY74" fmla="*/ 896112 h 1619365"/>
              <a:gd name="connsiteX75" fmla="*/ 3869168 w 4052211"/>
              <a:gd name="connsiteY75" fmla="*/ 969264 h 1619365"/>
              <a:gd name="connsiteX76" fmla="*/ 3850880 w 4052211"/>
              <a:gd name="connsiteY76" fmla="*/ 996696 h 1619365"/>
              <a:gd name="connsiteX77" fmla="*/ 3814304 w 4052211"/>
              <a:gd name="connsiteY77" fmla="*/ 1033272 h 1619365"/>
              <a:gd name="connsiteX78" fmla="*/ 3796016 w 4052211"/>
              <a:gd name="connsiteY78" fmla="*/ 1069848 h 1619365"/>
              <a:gd name="connsiteX79" fmla="*/ 3759440 w 4052211"/>
              <a:gd name="connsiteY79" fmla="*/ 1115568 h 1619365"/>
              <a:gd name="connsiteX80" fmla="*/ 3695432 w 4052211"/>
              <a:gd name="connsiteY80" fmla="*/ 1188720 h 1619365"/>
              <a:gd name="connsiteX81" fmla="*/ 3631424 w 4052211"/>
              <a:gd name="connsiteY81" fmla="*/ 1252728 h 1619365"/>
              <a:gd name="connsiteX82" fmla="*/ 3603992 w 4052211"/>
              <a:gd name="connsiteY82" fmla="*/ 1280160 h 1619365"/>
              <a:gd name="connsiteX83" fmla="*/ 3530840 w 4052211"/>
              <a:gd name="connsiteY83" fmla="*/ 1335024 h 1619365"/>
              <a:gd name="connsiteX84" fmla="*/ 3494264 w 4052211"/>
              <a:gd name="connsiteY84" fmla="*/ 1362456 h 1619365"/>
              <a:gd name="connsiteX85" fmla="*/ 3457688 w 4052211"/>
              <a:gd name="connsiteY85" fmla="*/ 1399032 h 1619365"/>
              <a:gd name="connsiteX86" fmla="*/ 3430256 w 4052211"/>
              <a:gd name="connsiteY86" fmla="*/ 1408176 h 1619365"/>
              <a:gd name="connsiteX87" fmla="*/ 3393680 w 4052211"/>
              <a:gd name="connsiteY87" fmla="*/ 1426464 h 1619365"/>
              <a:gd name="connsiteX88" fmla="*/ 3347960 w 4052211"/>
              <a:gd name="connsiteY88" fmla="*/ 1453896 h 1619365"/>
              <a:gd name="connsiteX89" fmla="*/ 3302240 w 4052211"/>
              <a:gd name="connsiteY89" fmla="*/ 1463040 h 1619365"/>
              <a:gd name="connsiteX90" fmla="*/ 3274808 w 4052211"/>
              <a:gd name="connsiteY90" fmla="*/ 1481328 h 1619365"/>
              <a:gd name="connsiteX91" fmla="*/ 3174224 w 4052211"/>
              <a:gd name="connsiteY91" fmla="*/ 1499616 h 1619365"/>
              <a:gd name="connsiteX92" fmla="*/ 3082784 w 4052211"/>
              <a:gd name="connsiteY92" fmla="*/ 1517904 h 1619365"/>
              <a:gd name="connsiteX93" fmla="*/ 2936480 w 4052211"/>
              <a:gd name="connsiteY93" fmla="*/ 1536192 h 1619365"/>
              <a:gd name="connsiteX94" fmla="*/ 2854184 w 4052211"/>
              <a:gd name="connsiteY94" fmla="*/ 1554480 h 1619365"/>
              <a:gd name="connsiteX95" fmla="*/ 2817608 w 4052211"/>
              <a:gd name="connsiteY95" fmla="*/ 1563624 h 1619365"/>
              <a:gd name="connsiteX96" fmla="*/ 2753600 w 4052211"/>
              <a:gd name="connsiteY96" fmla="*/ 1572768 h 1619365"/>
              <a:gd name="connsiteX97" fmla="*/ 2717024 w 4052211"/>
              <a:gd name="connsiteY97" fmla="*/ 1581912 h 1619365"/>
              <a:gd name="connsiteX98" fmla="*/ 2689592 w 4052211"/>
              <a:gd name="connsiteY98" fmla="*/ 1591056 h 1619365"/>
              <a:gd name="connsiteX99" fmla="*/ 2607296 w 4052211"/>
              <a:gd name="connsiteY99" fmla="*/ 1600200 h 1619365"/>
              <a:gd name="connsiteX100" fmla="*/ 2351264 w 4052211"/>
              <a:gd name="connsiteY100" fmla="*/ 1618488 h 1619365"/>
              <a:gd name="connsiteX101" fmla="*/ 1903208 w 4052211"/>
              <a:gd name="connsiteY101" fmla="*/ 1609344 h 1619365"/>
              <a:gd name="connsiteX102" fmla="*/ 1738616 w 4052211"/>
              <a:gd name="connsiteY102" fmla="*/ 1600200 h 1619365"/>
              <a:gd name="connsiteX103" fmla="*/ 1683752 w 4052211"/>
              <a:gd name="connsiteY103" fmla="*/ 1591056 h 1619365"/>
              <a:gd name="connsiteX104" fmla="*/ 1583168 w 4052211"/>
              <a:gd name="connsiteY104" fmla="*/ 1581912 h 1619365"/>
              <a:gd name="connsiteX105" fmla="*/ 1491728 w 4052211"/>
              <a:gd name="connsiteY105" fmla="*/ 1572768 h 1619365"/>
              <a:gd name="connsiteX106" fmla="*/ 1345424 w 4052211"/>
              <a:gd name="connsiteY106" fmla="*/ 1554480 h 1619365"/>
              <a:gd name="connsiteX107" fmla="*/ 1116824 w 4052211"/>
              <a:gd name="connsiteY107" fmla="*/ 1536192 h 1619365"/>
              <a:gd name="connsiteX108" fmla="*/ 1025384 w 4052211"/>
              <a:gd name="connsiteY108" fmla="*/ 1527048 h 1619365"/>
              <a:gd name="connsiteX109" fmla="*/ 979664 w 4052211"/>
              <a:gd name="connsiteY109" fmla="*/ 1517904 h 1619365"/>
              <a:gd name="connsiteX110" fmla="*/ 860792 w 4052211"/>
              <a:gd name="connsiteY110" fmla="*/ 1508760 h 1619365"/>
              <a:gd name="connsiteX111" fmla="*/ 751064 w 4052211"/>
              <a:gd name="connsiteY111" fmla="*/ 1490472 h 1619365"/>
              <a:gd name="connsiteX112" fmla="*/ 705344 w 4052211"/>
              <a:gd name="connsiteY112" fmla="*/ 1481328 h 1619365"/>
              <a:gd name="connsiteX113" fmla="*/ 595616 w 4052211"/>
              <a:gd name="connsiteY113" fmla="*/ 1472184 h 1619365"/>
              <a:gd name="connsiteX114" fmla="*/ 504176 w 4052211"/>
              <a:gd name="connsiteY114" fmla="*/ 1453896 h 1619365"/>
              <a:gd name="connsiteX115" fmla="*/ 476744 w 4052211"/>
              <a:gd name="connsiteY115" fmla="*/ 1444752 h 1619365"/>
              <a:gd name="connsiteX116" fmla="*/ 403592 w 4052211"/>
              <a:gd name="connsiteY116" fmla="*/ 1435608 h 1619365"/>
              <a:gd name="connsiteX117" fmla="*/ 367016 w 4052211"/>
              <a:gd name="connsiteY117" fmla="*/ 1426464 h 1619365"/>
              <a:gd name="connsiteX118" fmla="*/ 293864 w 4052211"/>
              <a:gd name="connsiteY118" fmla="*/ 1408176 h 1619365"/>
              <a:gd name="connsiteX119" fmla="*/ 257288 w 4052211"/>
              <a:gd name="connsiteY119" fmla="*/ 1399032 h 1619365"/>
              <a:gd name="connsiteX120" fmla="*/ 211568 w 4052211"/>
              <a:gd name="connsiteY120" fmla="*/ 1389888 h 1619365"/>
              <a:gd name="connsiteX121" fmla="*/ 120128 w 4052211"/>
              <a:gd name="connsiteY121" fmla="*/ 1353312 h 1619365"/>
              <a:gd name="connsiteX122" fmla="*/ 92696 w 4052211"/>
              <a:gd name="connsiteY122" fmla="*/ 1335024 h 1619365"/>
              <a:gd name="connsiteX123" fmla="*/ 65264 w 4052211"/>
              <a:gd name="connsiteY123" fmla="*/ 1325880 h 1619365"/>
              <a:gd name="connsiteX124" fmla="*/ 37832 w 4052211"/>
              <a:gd name="connsiteY124" fmla="*/ 1307592 h 1619365"/>
              <a:gd name="connsiteX125" fmla="*/ 10400 w 4052211"/>
              <a:gd name="connsiteY125" fmla="*/ 1280160 h 1619365"/>
              <a:gd name="connsiteX126" fmla="*/ 10400 w 4052211"/>
              <a:gd name="connsiteY126" fmla="*/ 1261872 h 16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052211" h="1619365">
                <a:moveTo>
                  <a:pt x="10400" y="1261872"/>
                </a:moveTo>
                <a:cubicBezTo>
                  <a:pt x="604" y="1173712"/>
                  <a:pt x="-7023" y="1150292"/>
                  <a:pt x="10400" y="1051560"/>
                </a:cubicBezTo>
                <a:cubicBezTo>
                  <a:pt x="12310" y="1040738"/>
                  <a:pt x="23773" y="1033958"/>
                  <a:pt x="28688" y="1024128"/>
                </a:cubicBezTo>
                <a:cubicBezTo>
                  <a:pt x="32999" y="1015507"/>
                  <a:pt x="31811" y="1004222"/>
                  <a:pt x="37832" y="996696"/>
                </a:cubicBezTo>
                <a:cubicBezTo>
                  <a:pt x="44697" y="988114"/>
                  <a:pt x="56321" y="984796"/>
                  <a:pt x="65264" y="978408"/>
                </a:cubicBezTo>
                <a:cubicBezTo>
                  <a:pt x="77665" y="969550"/>
                  <a:pt x="90269" y="960894"/>
                  <a:pt x="101840" y="950976"/>
                </a:cubicBezTo>
                <a:cubicBezTo>
                  <a:pt x="111658" y="942560"/>
                  <a:pt x="118749" y="931060"/>
                  <a:pt x="129272" y="923544"/>
                </a:cubicBezTo>
                <a:cubicBezTo>
                  <a:pt x="140364" y="915621"/>
                  <a:pt x="154756" y="913179"/>
                  <a:pt x="165848" y="905256"/>
                </a:cubicBezTo>
                <a:cubicBezTo>
                  <a:pt x="201315" y="879922"/>
                  <a:pt x="182296" y="876610"/>
                  <a:pt x="220712" y="859536"/>
                </a:cubicBezTo>
                <a:cubicBezTo>
                  <a:pt x="238328" y="851707"/>
                  <a:pt x="259536" y="851941"/>
                  <a:pt x="275576" y="841248"/>
                </a:cubicBezTo>
                <a:cubicBezTo>
                  <a:pt x="284720" y="835152"/>
                  <a:pt x="292965" y="827423"/>
                  <a:pt x="303008" y="822960"/>
                </a:cubicBezTo>
                <a:cubicBezTo>
                  <a:pt x="320624" y="815131"/>
                  <a:pt x="339584" y="810768"/>
                  <a:pt x="357872" y="804672"/>
                </a:cubicBezTo>
                <a:cubicBezTo>
                  <a:pt x="367016" y="801624"/>
                  <a:pt x="377284" y="800875"/>
                  <a:pt x="385304" y="795528"/>
                </a:cubicBezTo>
                <a:cubicBezTo>
                  <a:pt x="394448" y="789432"/>
                  <a:pt x="402693" y="781703"/>
                  <a:pt x="412736" y="777240"/>
                </a:cubicBezTo>
                <a:cubicBezTo>
                  <a:pt x="430352" y="769411"/>
                  <a:pt x="449312" y="765048"/>
                  <a:pt x="467600" y="758952"/>
                </a:cubicBezTo>
                <a:cubicBezTo>
                  <a:pt x="476744" y="755904"/>
                  <a:pt x="487012" y="755155"/>
                  <a:pt x="495032" y="749808"/>
                </a:cubicBezTo>
                <a:cubicBezTo>
                  <a:pt x="504176" y="743712"/>
                  <a:pt x="512421" y="735983"/>
                  <a:pt x="522464" y="731520"/>
                </a:cubicBezTo>
                <a:cubicBezTo>
                  <a:pt x="567227" y="711625"/>
                  <a:pt x="572984" y="716364"/>
                  <a:pt x="613904" y="704088"/>
                </a:cubicBezTo>
                <a:cubicBezTo>
                  <a:pt x="632368" y="698549"/>
                  <a:pt x="652728" y="696493"/>
                  <a:pt x="668768" y="685800"/>
                </a:cubicBezTo>
                <a:lnTo>
                  <a:pt x="723632" y="649224"/>
                </a:lnTo>
                <a:cubicBezTo>
                  <a:pt x="732776" y="643128"/>
                  <a:pt x="743293" y="638707"/>
                  <a:pt x="751064" y="630936"/>
                </a:cubicBezTo>
                <a:cubicBezTo>
                  <a:pt x="821470" y="560530"/>
                  <a:pt x="791582" y="597591"/>
                  <a:pt x="842504" y="521208"/>
                </a:cubicBezTo>
                <a:lnTo>
                  <a:pt x="860792" y="493776"/>
                </a:lnTo>
                <a:cubicBezTo>
                  <a:pt x="866888" y="484632"/>
                  <a:pt x="875605" y="476770"/>
                  <a:pt x="879080" y="466344"/>
                </a:cubicBezTo>
                <a:cubicBezTo>
                  <a:pt x="902064" y="397393"/>
                  <a:pt x="871060" y="482384"/>
                  <a:pt x="906512" y="411480"/>
                </a:cubicBezTo>
                <a:cubicBezTo>
                  <a:pt x="910823" y="402859"/>
                  <a:pt x="910309" y="392068"/>
                  <a:pt x="915656" y="384048"/>
                </a:cubicBezTo>
                <a:cubicBezTo>
                  <a:pt x="922829" y="373288"/>
                  <a:pt x="934672" y="366434"/>
                  <a:pt x="943088" y="356616"/>
                </a:cubicBezTo>
                <a:cubicBezTo>
                  <a:pt x="953006" y="345045"/>
                  <a:pt x="961662" y="332441"/>
                  <a:pt x="970520" y="320040"/>
                </a:cubicBezTo>
                <a:cubicBezTo>
                  <a:pt x="976908" y="311097"/>
                  <a:pt x="981037" y="300379"/>
                  <a:pt x="988808" y="292608"/>
                </a:cubicBezTo>
                <a:cubicBezTo>
                  <a:pt x="996579" y="284837"/>
                  <a:pt x="1007797" y="281355"/>
                  <a:pt x="1016240" y="274320"/>
                </a:cubicBezTo>
                <a:cubicBezTo>
                  <a:pt x="1026174" y="266041"/>
                  <a:pt x="1032444" y="253304"/>
                  <a:pt x="1043672" y="246888"/>
                </a:cubicBezTo>
                <a:cubicBezTo>
                  <a:pt x="1054583" y="240653"/>
                  <a:pt x="1068164" y="241196"/>
                  <a:pt x="1080248" y="237744"/>
                </a:cubicBezTo>
                <a:cubicBezTo>
                  <a:pt x="1089516" y="235096"/>
                  <a:pt x="1098821" y="232397"/>
                  <a:pt x="1107680" y="228600"/>
                </a:cubicBezTo>
                <a:cubicBezTo>
                  <a:pt x="1120209" y="223230"/>
                  <a:pt x="1131032" y="213618"/>
                  <a:pt x="1144256" y="210312"/>
                </a:cubicBezTo>
                <a:cubicBezTo>
                  <a:pt x="1168096" y="204352"/>
                  <a:pt x="1193024" y="204216"/>
                  <a:pt x="1217408" y="201168"/>
                </a:cubicBezTo>
                <a:cubicBezTo>
                  <a:pt x="1243553" y="192453"/>
                  <a:pt x="1252712" y="188621"/>
                  <a:pt x="1281416" y="182880"/>
                </a:cubicBezTo>
                <a:cubicBezTo>
                  <a:pt x="1299596" y="179244"/>
                  <a:pt x="1318039" y="177053"/>
                  <a:pt x="1336280" y="173736"/>
                </a:cubicBezTo>
                <a:cubicBezTo>
                  <a:pt x="1351571" y="170956"/>
                  <a:pt x="1366828" y="167963"/>
                  <a:pt x="1382000" y="164592"/>
                </a:cubicBezTo>
                <a:cubicBezTo>
                  <a:pt x="1394268" y="161866"/>
                  <a:pt x="1406119" y="157109"/>
                  <a:pt x="1418576" y="155448"/>
                </a:cubicBezTo>
                <a:cubicBezTo>
                  <a:pt x="1451947" y="150999"/>
                  <a:pt x="1485724" y="150238"/>
                  <a:pt x="1519160" y="146304"/>
                </a:cubicBezTo>
                <a:cubicBezTo>
                  <a:pt x="1537573" y="144138"/>
                  <a:pt x="1555627" y="139460"/>
                  <a:pt x="1574024" y="137160"/>
                </a:cubicBezTo>
                <a:cubicBezTo>
                  <a:pt x="1625208" y="130762"/>
                  <a:pt x="1726930" y="122894"/>
                  <a:pt x="1775192" y="118872"/>
                </a:cubicBezTo>
                <a:cubicBezTo>
                  <a:pt x="1860466" y="97553"/>
                  <a:pt x="1751132" y="123152"/>
                  <a:pt x="1894064" y="100584"/>
                </a:cubicBezTo>
                <a:cubicBezTo>
                  <a:pt x="2067800" y="73152"/>
                  <a:pt x="1921496" y="91440"/>
                  <a:pt x="2031224" y="73152"/>
                </a:cubicBezTo>
                <a:cubicBezTo>
                  <a:pt x="2049512" y="70104"/>
                  <a:pt x="2067675" y="66174"/>
                  <a:pt x="2086088" y="64008"/>
                </a:cubicBezTo>
                <a:cubicBezTo>
                  <a:pt x="2119524" y="60074"/>
                  <a:pt x="2153144" y="57912"/>
                  <a:pt x="2186672" y="54864"/>
                </a:cubicBezTo>
                <a:cubicBezTo>
                  <a:pt x="2198864" y="51816"/>
                  <a:pt x="2210807" y="47497"/>
                  <a:pt x="2223248" y="45720"/>
                </a:cubicBezTo>
                <a:cubicBezTo>
                  <a:pt x="2266346" y="39563"/>
                  <a:pt x="2385842" y="31165"/>
                  <a:pt x="2424416" y="27432"/>
                </a:cubicBezTo>
                <a:lnTo>
                  <a:pt x="2598152" y="9144"/>
                </a:lnTo>
                <a:lnTo>
                  <a:pt x="2698736" y="0"/>
                </a:lnTo>
                <a:cubicBezTo>
                  <a:pt x="2774936" y="3048"/>
                  <a:pt x="2851244" y="4071"/>
                  <a:pt x="2927336" y="9144"/>
                </a:cubicBezTo>
                <a:cubicBezTo>
                  <a:pt x="2942843" y="10178"/>
                  <a:pt x="2957634" y="16360"/>
                  <a:pt x="2973056" y="18288"/>
                </a:cubicBezTo>
                <a:cubicBezTo>
                  <a:pt x="3006462" y="22464"/>
                  <a:pt x="3040204" y="23498"/>
                  <a:pt x="3073640" y="27432"/>
                </a:cubicBezTo>
                <a:cubicBezTo>
                  <a:pt x="3165726" y="38266"/>
                  <a:pt x="3091594" y="36109"/>
                  <a:pt x="3192512" y="45720"/>
                </a:cubicBezTo>
                <a:cubicBezTo>
                  <a:pt x="3235100" y="49776"/>
                  <a:pt x="3277856" y="51816"/>
                  <a:pt x="3320528" y="54864"/>
                </a:cubicBezTo>
                <a:cubicBezTo>
                  <a:pt x="3420671" y="79900"/>
                  <a:pt x="3263292" y="41588"/>
                  <a:pt x="3466832" y="82296"/>
                </a:cubicBezTo>
                <a:cubicBezTo>
                  <a:pt x="3482072" y="85344"/>
                  <a:pt x="3497380" y="88069"/>
                  <a:pt x="3512552" y="91440"/>
                </a:cubicBezTo>
                <a:cubicBezTo>
                  <a:pt x="3524820" y="94166"/>
                  <a:pt x="3536840" y="97951"/>
                  <a:pt x="3549128" y="100584"/>
                </a:cubicBezTo>
                <a:cubicBezTo>
                  <a:pt x="3579522" y="107097"/>
                  <a:pt x="3611079" y="109042"/>
                  <a:pt x="3640568" y="118872"/>
                </a:cubicBezTo>
                <a:cubicBezTo>
                  <a:pt x="3649712" y="121920"/>
                  <a:pt x="3658975" y="124632"/>
                  <a:pt x="3668000" y="128016"/>
                </a:cubicBezTo>
                <a:cubicBezTo>
                  <a:pt x="3683369" y="133779"/>
                  <a:pt x="3698148" y="141113"/>
                  <a:pt x="3713720" y="146304"/>
                </a:cubicBezTo>
                <a:cubicBezTo>
                  <a:pt x="3725642" y="150278"/>
                  <a:pt x="3738104" y="152400"/>
                  <a:pt x="3750296" y="155448"/>
                </a:cubicBezTo>
                <a:cubicBezTo>
                  <a:pt x="3765536" y="164592"/>
                  <a:pt x="3781228" y="173021"/>
                  <a:pt x="3796016" y="182880"/>
                </a:cubicBezTo>
                <a:cubicBezTo>
                  <a:pt x="3808696" y="191334"/>
                  <a:pt x="3819270" y="202911"/>
                  <a:pt x="3832592" y="210312"/>
                </a:cubicBezTo>
                <a:cubicBezTo>
                  <a:pt x="3846940" y="218283"/>
                  <a:pt x="3863964" y="220629"/>
                  <a:pt x="3878312" y="228600"/>
                </a:cubicBezTo>
                <a:cubicBezTo>
                  <a:pt x="3898023" y="239551"/>
                  <a:pt x="3927200" y="265824"/>
                  <a:pt x="3942320" y="283464"/>
                </a:cubicBezTo>
                <a:cubicBezTo>
                  <a:pt x="3952238" y="295035"/>
                  <a:pt x="3959834" y="308469"/>
                  <a:pt x="3969752" y="320040"/>
                </a:cubicBezTo>
                <a:cubicBezTo>
                  <a:pt x="3978168" y="329858"/>
                  <a:pt x="3989245" y="337264"/>
                  <a:pt x="3997184" y="347472"/>
                </a:cubicBezTo>
                <a:cubicBezTo>
                  <a:pt x="4010678" y="364822"/>
                  <a:pt x="4033760" y="402336"/>
                  <a:pt x="4033760" y="402336"/>
                </a:cubicBezTo>
                <a:cubicBezTo>
                  <a:pt x="4036808" y="414528"/>
                  <a:pt x="4041127" y="426471"/>
                  <a:pt x="4042904" y="438912"/>
                </a:cubicBezTo>
                <a:cubicBezTo>
                  <a:pt x="4053100" y="510283"/>
                  <a:pt x="4057347" y="558721"/>
                  <a:pt x="4042904" y="630936"/>
                </a:cubicBezTo>
                <a:lnTo>
                  <a:pt x="4006328" y="740664"/>
                </a:lnTo>
                <a:cubicBezTo>
                  <a:pt x="4003280" y="749808"/>
                  <a:pt x="4002531" y="760076"/>
                  <a:pt x="3997184" y="768096"/>
                </a:cubicBezTo>
                <a:cubicBezTo>
                  <a:pt x="3991088" y="777240"/>
                  <a:pt x="3983359" y="785485"/>
                  <a:pt x="3978896" y="795528"/>
                </a:cubicBezTo>
                <a:cubicBezTo>
                  <a:pt x="3938730" y="885901"/>
                  <a:pt x="3991079" y="819921"/>
                  <a:pt x="3914888" y="896112"/>
                </a:cubicBezTo>
                <a:cubicBezTo>
                  <a:pt x="3898520" y="945215"/>
                  <a:pt x="3913895" y="909628"/>
                  <a:pt x="3869168" y="969264"/>
                </a:cubicBezTo>
                <a:cubicBezTo>
                  <a:pt x="3862574" y="978056"/>
                  <a:pt x="3858032" y="988352"/>
                  <a:pt x="3850880" y="996696"/>
                </a:cubicBezTo>
                <a:cubicBezTo>
                  <a:pt x="3839659" y="1009787"/>
                  <a:pt x="3824649" y="1019478"/>
                  <a:pt x="3814304" y="1033272"/>
                </a:cubicBezTo>
                <a:cubicBezTo>
                  <a:pt x="3806125" y="1044177"/>
                  <a:pt x="3803577" y="1058506"/>
                  <a:pt x="3796016" y="1069848"/>
                </a:cubicBezTo>
                <a:cubicBezTo>
                  <a:pt x="3785190" y="1086087"/>
                  <a:pt x="3770919" y="1099784"/>
                  <a:pt x="3759440" y="1115568"/>
                </a:cubicBezTo>
                <a:cubicBezTo>
                  <a:pt x="3709238" y="1184596"/>
                  <a:pt x="3744917" y="1155730"/>
                  <a:pt x="3695432" y="1188720"/>
                </a:cubicBezTo>
                <a:cubicBezTo>
                  <a:pt x="3662649" y="1237895"/>
                  <a:pt x="3692242" y="1199513"/>
                  <a:pt x="3631424" y="1252728"/>
                </a:cubicBezTo>
                <a:cubicBezTo>
                  <a:pt x="3621692" y="1261243"/>
                  <a:pt x="3614000" y="1271971"/>
                  <a:pt x="3603992" y="1280160"/>
                </a:cubicBezTo>
                <a:cubicBezTo>
                  <a:pt x="3580402" y="1299461"/>
                  <a:pt x="3555224" y="1316736"/>
                  <a:pt x="3530840" y="1335024"/>
                </a:cubicBezTo>
                <a:cubicBezTo>
                  <a:pt x="3518648" y="1344168"/>
                  <a:pt x="3505040" y="1351680"/>
                  <a:pt x="3494264" y="1362456"/>
                </a:cubicBezTo>
                <a:cubicBezTo>
                  <a:pt x="3482072" y="1374648"/>
                  <a:pt x="3471718" y="1389010"/>
                  <a:pt x="3457688" y="1399032"/>
                </a:cubicBezTo>
                <a:cubicBezTo>
                  <a:pt x="3449845" y="1404634"/>
                  <a:pt x="3439115" y="1404379"/>
                  <a:pt x="3430256" y="1408176"/>
                </a:cubicBezTo>
                <a:cubicBezTo>
                  <a:pt x="3417727" y="1413546"/>
                  <a:pt x="3405596" y="1419844"/>
                  <a:pt x="3393680" y="1426464"/>
                </a:cubicBezTo>
                <a:cubicBezTo>
                  <a:pt x="3378144" y="1435095"/>
                  <a:pt x="3364462" y="1447295"/>
                  <a:pt x="3347960" y="1453896"/>
                </a:cubicBezTo>
                <a:cubicBezTo>
                  <a:pt x="3333530" y="1459668"/>
                  <a:pt x="3317480" y="1459992"/>
                  <a:pt x="3302240" y="1463040"/>
                </a:cubicBezTo>
                <a:cubicBezTo>
                  <a:pt x="3293096" y="1469136"/>
                  <a:pt x="3284638" y="1476413"/>
                  <a:pt x="3274808" y="1481328"/>
                </a:cubicBezTo>
                <a:cubicBezTo>
                  <a:pt x="3246122" y="1495671"/>
                  <a:pt x="3200701" y="1495834"/>
                  <a:pt x="3174224" y="1499616"/>
                </a:cubicBezTo>
                <a:cubicBezTo>
                  <a:pt x="3064555" y="1515283"/>
                  <a:pt x="3166093" y="1501242"/>
                  <a:pt x="3082784" y="1517904"/>
                </a:cubicBezTo>
                <a:cubicBezTo>
                  <a:pt x="3026065" y="1529248"/>
                  <a:pt x="2999513" y="1529889"/>
                  <a:pt x="2936480" y="1536192"/>
                </a:cubicBezTo>
                <a:cubicBezTo>
                  <a:pt x="2847279" y="1558492"/>
                  <a:pt x="2958662" y="1531263"/>
                  <a:pt x="2854184" y="1554480"/>
                </a:cubicBezTo>
                <a:cubicBezTo>
                  <a:pt x="2841916" y="1557206"/>
                  <a:pt x="2829973" y="1561376"/>
                  <a:pt x="2817608" y="1563624"/>
                </a:cubicBezTo>
                <a:cubicBezTo>
                  <a:pt x="2796403" y="1567479"/>
                  <a:pt x="2774805" y="1568913"/>
                  <a:pt x="2753600" y="1572768"/>
                </a:cubicBezTo>
                <a:cubicBezTo>
                  <a:pt x="2741235" y="1575016"/>
                  <a:pt x="2729108" y="1578460"/>
                  <a:pt x="2717024" y="1581912"/>
                </a:cubicBezTo>
                <a:cubicBezTo>
                  <a:pt x="2707756" y="1584560"/>
                  <a:pt x="2699099" y="1589471"/>
                  <a:pt x="2689592" y="1591056"/>
                </a:cubicBezTo>
                <a:cubicBezTo>
                  <a:pt x="2662367" y="1595594"/>
                  <a:pt x="2634728" y="1597152"/>
                  <a:pt x="2607296" y="1600200"/>
                </a:cubicBezTo>
                <a:cubicBezTo>
                  <a:pt x="2506328" y="1625442"/>
                  <a:pt x="2544608" y="1618488"/>
                  <a:pt x="2351264" y="1618488"/>
                </a:cubicBezTo>
                <a:cubicBezTo>
                  <a:pt x="2201881" y="1618488"/>
                  <a:pt x="2052560" y="1612392"/>
                  <a:pt x="1903208" y="1609344"/>
                </a:cubicBezTo>
                <a:cubicBezTo>
                  <a:pt x="1848344" y="1606296"/>
                  <a:pt x="1793375" y="1604763"/>
                  <a:pt x="1738616" y="1600200"/>
                </a:cubicBezTo>
                <a:cubicBezTo>
                  <a:pt x="1720140" y="1598660"/>
                  <a:pt x="1702165" y="1593222"/>
                  <a:pt x="1683752" y="1591056"/>
                </a:cubicBezTo>
                <a:cubicBezTo>
                  <a:pt x="1650316" y="1587122"/>
                  <a:pt x="1616683" y="1585104"/>
                  <a:pt x="1583168" y="1581912"/>
                </a:cubicBezTo>
                <a:lnTo>
                  <a:pt x="1491728" y="1572768"/>
                </a:lnTo>
                <a:cubicBezTo>
                  <a:pt x="1389116" y="1560696"/>
                  <a:pt x="1463587" y="1564755"/>
                  <a:pt x="1345424" y="1554480"/>
                </a:cubicBezTo>
                <a:cubicBezTo>
                  <a:pt x="975946" y="1522351"/>
                  <a:pt x="1423605" y="1565409"/>
                  <a:pt x="1116824" y="1536192"/>
                </a:cubicBezTo>
                <a:cubicBezTo>
                  <a:pt x="1086330" y="1533288"/>
                  <a:pt x="1055747" y="1531096"/>
                  <a:pt x="1025384" y="1527048"/>
                </a:cubicBezTo>
                <a:cubicBezTo>
                  <a:pt x="1009979" y="1524994"/>
                  <a:pt x="995111" y="1519620"/>
                  <a:pt x="979664" y="1517904"/>
                </a:cubicBezTo>
                <a:cubicBezTo>
                  <a:pt x="940166" y="1513515"/>
                  <a:pt x="900416" y="1511808"/>
                  <a:pt x="860792" y="1508760"/>
                </a:cubicBezTo>
                <a:cubicBezTo>
                  <a:pt x="824216" y="1502664"/>
                  <a:pt x="787424" y="1497744"/>
                  <a:pt x="751064" y="1490472"/>
                </a:cubicBezTo>
                <a:cubicBezTo>
                  <a:pt x="735824" y="1487424"/>
                  <a:pt x="720779" y="1483144"/>
                  <a:pt x="705344" y="1481328"/>
                </a:cubicBezTo>
                <a:cubicBezTo>
                  <a:pt x="668893" y="1477040"/>
                  <a:pt x="632192" y="1475232"/>
                  <a:pt x="595616" y="1472184"/>
                </a:cubicBezTo>
                <a:cubicBezTo>
                  <a:pt x="565136" y="1466088"/>
                  <a:pt x="533665" y="1463726"/>
                  <a:pt x="504176" y="1453896"/>
                </a:cubicBezTo>
                <a:cubicBezTo>
                  <a:pt x="495032" y="1450848"/>
                  <a:pt x="486227" y="1446476"/>
                  <a:pt x="476744" y="1444752"/>
                </a:cubicBezTo>
                <a:cubicBezTo>
                  <a:pt x="452567" y="1440356"/>
                  <a:pt x="427831" y="1439648"/>
                  <a:pt x="403592" y="1435608"/>
                </a:cubicBezTo>
                <a:cubicBezTo>
                  <a:pt x="391196" y="1433542"/>
                  <a:pt x="379284" y="1429190"/>
                  <a:pt x="367016" y="1426464"/>
                </a:cubicBezTo>
                <a:cubicBezTo>
                  <a:pt x="241529" y="1398578"/>
                  <a:pt x="379648" y="1432686"/>
                  <a:pt x="293864" y="1408176"/>
                </a:cubicBezTo>
                <a:cubicBezTo>
                  <a:pt x="281780" y="1404724"/>
                  <a:pt x="269556" y="1401758"/>
                  <a:pt x="257288" y="1399032"/>
                </a:cubicBezTo>
                <a:cubicBezTo>
                  <a:pt x="242116" y="1395661"/>
                  <a:pt x="226562" y="1393977"/>
                  <a:pt x="211568" y="1389888"/>
                </a:cubicBezTo>
                <a:cubicBezTo>
                  <a:pt x="175728" y="1380114"/>
                  <a:pt x="151350" y="1371153"/>
                  <a:pt x="120128" y="1353312"/>
                </a:cubicBezTo>
                <a:cubicBezTo>
                  <a:pt x="110586" y="1347860"/>
                  <a:pt x="102526" y="1339939"/>
                  <a:pt x="92696" y="1335024"/>
                </a:cubicBezTo>
                <a:cubicBezTo>
                  <a:pt x="84075" y="1330713"/>
                  <a:pt x="73885" y="1330191"/>
                  <a:pt x="65264" y="1325880"/>
                </a:cubicBezTo>
                <a:cubicBezTo>
                  <a:pt x="55434" y="1320965"/>
                  <a:pt x="46275" y="1314627"/>
                  <a:pt x="37832" y="1307592"/>
                </a:cubicBezTo>
                <a:cubicBezTo>
                  <a:pt x="27898" y="1299313"/>
                  <a:pt x="19544" y="1289304"/>
                  <a:pt x="10400" y="1280160"/>
                </a:cubicBezTo>
                <a:lnTo>
                  <a:pt x="10400" y="1261872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2053" grpId="0" build="p" autoUpdateAnimBg="0"/>
      <p:bldP spid="2074" grpId="0" build="p" autoUpdateAnimBg="0"/>
      <p:bldP spid="2077" grpId="0" build="p" autoUpdateAnimBg="0"/>
      <p:bldP spid="2079" grpId="0" build="p" autoUpdateAnimBg="0"/>
      <p:bldP spid="20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BD07FEC4-1139-F1A9-6384-B2B7D301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328FBBD-0121-4D8E-BAAE-7B179FE9AAB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16FAB05C-1FBA-D38A-386C-DE3B1AC24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1152525"/>
          <a:ext cx="74691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533400" progId="Equation.DSMT4">
                  <p:embed/>
                </p:oleObj>
              </mc:Choice>
              <mc:Fallback>
                <p:oleObj name="Equation" r:id="rId2" imgW="35687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152525"/>
                        <a:ext cx="746918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23CB1B36-CDC6-E38F-7831-D9A87417C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705100"/>
          <a:ext cx="819785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49700" imgH="508000" progId="Equation.DSMT4">
                  <p:embed/>
                </p:oleObj>
              </mc:Choice>
              <mc:Fallback>
                <p:oleObj name="Equation" r:id="rId4" imgW="39497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5100"/>
                        <a:ext cx="819785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AutoShape 6">
            <a:extLst>
              <a:ext uri="{FF2B5EF4-FFF2-40B4-BE49-F238E27FC236}">
                <a16:creationId xmlns:a16="http://schemas.microsoft.com/office/drawing/2014/main" id="{F5E185FE-6D56-6229-FC7C-28D0F9876E31}"/>
              </a:ext>
            </a:extLst>
          </p:cNvPr>
          <p:cNvSpPr>
            <a:spLocks/>
          </p:cNvSpPr>
          <p:nvPr/>
        </p:nvSpPr>
        <p:spPr bwMode="auto">
          <a:xfrm rot="-5455439">
            <a:off x="5907088" y="2012950"/>
            <a:ext cx="152400" cy="36576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rgbClr val="510E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67AA4C3D-8682-6012-C34A-710FE0AF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3979863"/>
            <a:ext cx="179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标准摩尔焓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8E3D842D-9F1B-60C9-0B93-AC2D146F7444}"/>
              </a:ext>
            </a:extLst>
          </p:cNvPr>
          <p:cNvSpPr>
            <a:spLocks/>
          </p:cNvSpPr>
          <p:nvPr/>
        </p:nvSpPr>
        <p:spPr bwMode="auto">
          <a:xfrm rot="-5390642">
            <a:off x="2472532" y="1694656"/>
            <a:ext cx="203200" cy="3062287"/>
          </a:xfrm>
          <a:prstGeom prst="leftBrace">
            <a:avLst>
              <a:gd name="adj1" fmla="val 125586"/>
              <a:gd name="adj2" fmla="val 50000"/>
            </a:avLst>
          </a:prstGeom>
          <a:noFill/>
          <a:ln w="28575">
            <a:solidFill>
              <a:srgbClr val="510E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0B06CFA2-53D0-7037-F7E0-130AB3C86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270250"/>
            <a:ext cx="762000" cy="609600"/>
          </a:xfrm>
          <a:prstGeom prst="line">
            <a:avLst/>
          </a:prstGeom>
          <a:noFill/>
          <a:ln w="28575">
            <a:solidFill>
              <a:srgbClr val="510ED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ACC9D031-FDDD-C0A2-BC27-C8C98F49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827463"/>
            <a:ext cx="117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摩尔焓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B461F839-8E60-D3D5-F84D-60B23F8E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549775"/>
            <a:ext cx="544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6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hlinkClick r:id="rId6" action="ppaction://hlinksldjump"/>
              </a:rPr>
              <a:t>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查出各物质的摩尔焓分别为： </a:t>
            </a:r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C208BCA0-55E9-FF4E-2F29-DD140D529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94300"/>
          <a:ext cx="481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68600" imgH="533400" progId="Equation.DSMT4">
                  <p:embed/>
                </p:oleObj>
              </mc:Choice>
              <mc:Fallback>
                <p:oleObj name="Equation" r:id="rId7" imgW="2768600" imgH="533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94300"/>
                        <a:ext cx="48180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0C429E9C-8D0F-1707-F348-1B9F78303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6350000"/>
          <a:ext cx="2762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59866" imgH="241195" progId="Equation.DSMT4">
                  <p:embed/>
                </p:oleObj>
              </mc:Choice>
              <mc:Fallback>
                <p:oleObj name="Equation" r:id="rId9" imgW="1459866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350000"/>
                        <a:ext cx="2762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AutoShape 14">
            <a:extLst>
              <a:ext uri="{FF2B5EF4-FFF2-40B4-BE49-F238E27FC236}">
                <a16:creationId xmlns:a16="http://schemas.microsoft.com/office/drawing/2014/main" id="{034C3794-EA9C-BB6D-2620-7D598A40543D}"/>
              </a:ext>
            </a:extLst>
          </p:cNvPr>
          <p:cNvSpPr>
            <a:spLocks/>
          </p:cNvSpPr>
          <p:nvPr/>
        </p:nvSpPr>
        <p:spPr bwMode="auto">
          <a:xfrm>
            <a:off x="5653088" y="5341938"/>
            <a:ext cx="320675" cy="1290637"/>
          </a:xfrm>
          <a:prstGeom prst="rightBrace">
            <a:avLst>
              <a:gd name="adj1" fmla="val 33540"/>
              <a:gd name="adj2" fmla="val 50000"/>
            </a:avLst>
          </a:prstGeom>
          <a:noFill/>
          <a:ln w="28575">
            <a:solidFill>
              <a:srgbClr val="510E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9B7265E3-0BA3-DBC4-C524-62EF6DA5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15888"/>
            <a:ext cx="2157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094" name="Object 22">
            <a:extLst>
              <a:ext uri="{FF2B5EF4-FFF2-40B4-BE49-F238E27FC236}">
                <a16:creationId xmlns:a16="http://schemas.microsoft.com/office/drawing/2014/main" id="{848FB4A6-41A7-C06C-0372-BB35F1524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52562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55800" imgH="241300" progId="Equation.DSMT4">
                  <p:embed/>
                </p:oleObj>
              </mc:Choice>
              <mc:Fallback>
                <p:oleObj name="Equation" r:id="rId11" imgW="1955800" imgH="241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52562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AutoShap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0116BA-20C0-EF31-AA45-8AE0D305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1" name="AutoShape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A5622E2-72A1-AA84-66DC-1D0F9C324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3099" name="Picture 27">
            <a:extLst>
              <a:ext uri="{FF2B5EF4-FFF2-40B4-BE49-F238E27FC236}">
                <a16:creationId xmlns:a16="http://schemas.microsoft.com/office/drawing/2014/main" id="{5EA1C968-DDA6-4214-4BA4-F5AE0A63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365625"/>
            <a:ext cx="2767013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00" name="Object 28">
            <a:extLst>
              <a:ext uri="{FF2B5EF4-FFF2-40B4-BE49-F238E27FC236}">
                <a16:creationId xmlns:a16="http://schemas.microsoft.com/office/drawing/2014/main" id="{16E2D2C5-0378-287C-6952-1760B2A01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590550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447" imgH="228501" progId="Equation.DSMT4">
                  <p:embed/>
                </p:oleObj>
              </mc:Choice>
              <mc:Fallback>
                <p:oleObj name="Equation" r:id="rId14" imgW="812447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90550"/>
                        <a:ext cx="1728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29">
            <a:extLst>
              <a:ext uri="{FF2B5EF4-FFF2-40B4-BE49-F238E27FC236}">
                <a16:creationId xmlns:a16="http://schemas.microsoft.com/office/drawing/2014/main" id="{8628AC5F-B0FF-8F1B-9D7E-3C777E7B2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272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移项整理</a:t>
            </a:r>
          </a:p>
        </p:txBody>
      </p: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D78AB828-82C1-839B-F065-C642FC3DF0E6}"/>
              </a:ext>
            </a:extLst>
          </p:cNvPr>
          <p:cNvSpPr/>
          <p:nvPr/>
        </p:nvSpPr>
        <p:spPr>
          <a:xfrm>
            <a:off x="3749675" y="3740150"/>
            <a:ext cx="2339975" cy="2212975"/>
          </a:xfrm>
          <a:custGeom>
            <a:avLst/>
            <a:gdLst>
              <a:gd name="connsiteX0" fmla="*/ 2249424 w 2340865"/>
              <a:gd name="connsiteY0" fmla="*/ 2212848 h 2212848"/>
              <a:gd name="connsiteX1" fmla="*/ 2267712 w 2340865"/>
              <a:gd name="connsiteY1" fmla="*/ 2167128 h 2212848"/>
              <a:gd name="connsiteX2" fmla="*/ 2276856 w 2340865"/>
              <a:gd name="connsiteY2" fmla="*/ 2139696 h 2212848"/>
              <a:gd name="connsiteX3" fmla="*/ 2295144 w 2340865"/>
              <a:gd name="connsiteY3" fmla="*/ 2103120 h 2212848"/>
              <a:gd name="connsiteX4" fmla="*/ 2322576 w 2340865"/>
              <a:gd name="connsiteY4" fmla="*/ 2011680 h 2212848"/>
              <a:gd name="connsiteX5" fmla="*/ 2331720 w 2340865"/>
              <a:gd name="connsiteY5" fmla="*/ 1911096 h 2212848"/>
              <a:gd name="connsiteX6" fmla="*/ 2340864 w 2340865"/>
              <a:gd name="connsiteY6" fmla="*/ 1883664 h 2212848"/>
              <a:gd name="connsiteX7" fmla="*/ 2322576 w 2340865"/>
              <a:gd name="connsiteY7" fmla="*/ 1472184 h 2212848"/>
              <a:gd name="connsiteX8" fmla="*/ 2304288 w 2340865"/>
              <a:gd name="connsiteY8" fmla="*/ 1399032 h 2212848"/>
              <a:gd name="connsiteX9" fmla="*/ 2286000 w 2340865"/>
              <a:gd name="connsiteY9" fmla="*/ 1307592 h 2212848"/>
              <a:gd name="connsiteX10" fmla="*/ 2276856 w 2340865"/>
              <a:gd name="connsiteY10" fmla="*/ 1261872 h 2212848"/>
              <a:gd name="connsiteX11" fmla="*/ 2240280 w 2340865"/>
              <a:gd name="connsiteY11" fmla="*/ 1133856 h 2212848"/>
              <a:gd name="connsiteX12" fmla="*/ 2203704 w 2340865"/>
              <a:gd name="connsiteY12" fmla="*/ 1042416 h 2212848"/>
              <a:gd name="connsiteX13" fmla="*/ 2157984 w 2340865"/>
              <a:gd name="connsiteY13" fmla="*/ 969264 h 2212848"/>
              <a:gd name="connsiteX14" fmla="*/ 2130552 w 2340865"/>
              <a:gd name="connsiteY14" fmla="*/ 932688 h 2212848"/>
              <a:gd name="connsiteX15" fmla="*/ 2121408 w 2340865"/>
              <a:gd name="connsiteY15" fmla="*/ 905256 h 2212848"/>
              <a:gd name="connsiteX16" fmla="*/ 2066544 w 2340865"/>
              <a:gd name="connsiteY16" fmla="*/ 850392 h 2212848"/>
              <a:gd name="connsiteX17" fmla="*/ 2039112 w 2340865"/>
              <a:gd name="connsiteY17" fmla="*/ 822960 h 2212848"/>
              <a:gd name="connsiteX18" fmla="*/ 1984248 w 2340865"/>
              <a:gd name="connsiteY18" fmla="*/ 786384 h 2212848"/>
              <a:gd name="connsiteX19" fmla="*/ 1892808 w 2340865"/>
              <a:gd name="connsiteY19" fmla="*/ 722376 h 2212848"/>
              <a:gd name="connsiteX20" fmla="*/ 1865376 w 2340865"/>
              <a:gd name="connsiteY20" fmla="*/ 704088 h 2212848"/>
              <a:gd name="connsiteX21" fmla="*/ 1828800 w 2340865"/>
              <a:gd name="connsiteY21" fmla="*/ 685800 h 2212848"/>
              <a:gd name="connsiteX22" fmla="*/ 1801368 w 2340865"/>
              <a:gd name="connsiteY22" fmla="*/ 667512 h 2212848"/>
              <a:gd name="connsiteX23" fmla="*/ 1764792 w 2340865"/>
              <a:gd name="connsiteY23" fmla="*/ 640080 h 2212848"/>
              <a:gd name="connsiteX24" fmla="*/ 1664208 w 2340865"/>
              <a:gd name="connsiteY24" fmla="*/ 594360 h 2212848"/>
              <a:gd name="connsiteX25" fmla="*/ 1627632 w 2340865"/>
              <a:gd name="connsiteY25" fmla="*/ 585216 h 2212848"/>
              <a:gd name="connsiteX26" fmla="*/ 1600200 w 2340865"/>
              <a:gd name="connsiteY26" fmla="*/ 566928 h 2212848"/>
              <a:gd name="connsiteX27" fmla="*/ 1536192 w 2340865"/>
              <a:gd name="connsiteY27" fmla="*/ 548640 h 2212848"/>
              <a:gd name="connsiteX28" fmla="*/ 1463040 w 2340865"/>
              <a:gd name="connsiteY28" fmla="*/ 521208 h 2212848"/>
              <a:gd name="connsiteX29" fmla="*/ 1389888 w 2340865"/>
              <a:gd name="connsiteY29" fmla="*/ 484632 h 2212848"/>
              <a:gd name="connsiteX30" fmla="*/ 1362456 w 2340865"/>
              <a:gd name="connsiteY30" fmla="*/ 466344 h 2212848"/>
              <a:gd name="connsiteX31" fmla="*/ 1325880 w 2340865"/>
              <a:gd name="connsiteY31" fmla="*/ 457200 h 2212848"/>
              <a:gd name="connsiteX32" fmla="*/ 1252728 w 2340865"/>
              <a:gd name="connsiteY32" fmla="*/ 429768 h 2212848"/>
              <a:gd name="connsiteX33" fmla="*/ 1216152 w 2340865"/>
              <a:gd name="connsiteY33" fmla="*/ 420624 h 2212848"/>
              <a:gd name="connsiteX34" fmla="*/ 1161288 w 2340865"/>
              <a:gd name="connsiteY34" fmla="*/ 393192 h 2212848"/>
              <a:gd name="connsiteX35" fmla="*/ 1133856 w 2340865"/>
              <a:gd name="connsiteY35" fmla="*/ 374904 h 2212848"/>
              <a:gd name="connsiteX36" fmla="*/ 1097280 w 2340865"/>
              <a:gd name="connsiteY36" fmla="*/ 365760 h 2212848"/>
              <a:gd name="connsiteX37" fmla="*/ 1014984 w 2340865"/>
              <a:gd name="connsiteY37" fmla="*/ 338328 h 2212848"/>
              <a:gd name="connsiteX38" fmla="*/ 987552 w 2340865"/>
              <a:gd name="connsiteY38" fmla="*/ 329184 h 2212848"/>
              <a:gd name="connsiteX39" fmla="*/ 941832 w 2340865"/>
              <a:gd name="connsiteY39" fmla="*/ 320040 h 2212848"/>
              <a:gd name="connsiteX40" fmla="*/ 905256 w 2340865"/>
              <a:gd name="connsiteY40" fmla="*/ 310896 h 2212848"/>
              <a:gd name="connsiteX41" fmla="*/ 813816 w 2340865"/>
              <a:gd name="connsiteY41" fmla="*/ 292608 h 2212848"/>
              <a:gd name="connsiteX42" fmla="*/ 768096 w 2340865"/>
              <a:gd name="connsiteY42" fmla="*/ 283464 h 2212848"/>
              <a:gd name="connsiteX43" fmla="*/ 704088 w 2340865"/>
              <a:gd name="connsiteY43" fmla="*/ 265176 h 2212848"/>
              <a:gd name="connsiteX44" fmla="*/ 649224 w 2340865"/>
              <a:gd name="connsiteY44" fmla="*/ 256032 h 2212848"/>
              <a:gd name="connsiteX45" fmla="*/ 621792 w 2340865"/>
              <a:gd name="connsiteY45" fmla="*/ 246888 h 2212848"/>
              <a:gd name="connsiteX46" fmla="*/ 566928 w 2340865"/>
              <a:gd name="connsiteY46" fmla="*/ 237744 h 2212848"/>
              <a:gd name="connsiteX47" fmla="*/ 539496 w 2340865"/>
              <a:gd name="connsiteY47" fmla="*/ 228600 h 2212848"/>
              <a:gd name="connsiteX48" fmla="*/ 475488 w 2340865"/>
              <a:gd name="connsiteY48" fmla="*/ 210312 h 2212848"/>
              <a:gd name="connsiteX49" fmla="*/ 448056 w 2340865"/>
              <a:gd name="connsiteY49" fmla="*/ 192024 h 2212848"/>
              <a:gd name="connsiteX50" fmla="*/ 411480 w 2340865"/>
              <a:gd name="connsiteY50" fmla="*/ 182880 h 2212848"/>
              <a:gd name="connsiteX51" fmla="*/ 365760 w 2340865"/>
              <a:gd name="connsiteY51" fmla="*/ 173736 h 2212848"/>
              <a:gd name="connsiteX52" fmla="*/ 329184 w 2340865"/>
              <a:gd name="connsiteY52" fmla="*/ 164592 h 2212848"/>
              <a:gd name="connsiteX53" fmla="*/ 246888 w 2340865"/>
              <a:gd name="connsiteY53" fmla="*/ 146304 h 2212848"/>
              <a:gd name="connsiteX54" fmla="*/ 210312 w 2340865"/>
              <a:gd name="connsiteY54" fmla="*/ 128016 h 2212848"/>
              <a:gd name="connsiteX55" fmla="*/ 155448 w 2340865"/>
              <a:gd name="connsiteY55" fmla="*/ 91440 h 2212848"/>
              <a:gd name="connsiteX56" fmla="*/ 73152 w 2340865"/>
              <a:gd name="connsiteY56" fmla="*/ 45720 h 2212848"/>
              <a:gd name="connsiteX57" fmla="*/ 36576 w 2340865"/>
              <a:gd name="connsiteY57" fmla="*/ 27432 h 2212848"/>
              <a:gd name="connsiteX58" fmla="*/ 18288 w 2340865"/>
              <a:gd name="connsiteY58" fmla="*/ 0 h 2212848"/>
              <a:gd name="connsiteX59" fmla="*/ 0 w 2340865"/>
              <a:gd name="connsiteY59" fmla="*/ 27432 h 2212848"/>
              <a:gd name="connsiteX60" fmla="*/ 36576 w 2340865"/>
              <a:gd name="connsiteY60" fmla="*/ 109728 h 2212848"/>
              <a:gd name="connsiteX61" fmla="*/ 45720 w 2340865"/>
              <a:gd name="connsiteY61" fmla="*/ 137160 h 2212848"/>
              <a:gd name="connsiteX62" fmla="*/ 73152 w 2340865"/>
              <a:gd name="connsiteY62" fmla="*/ 146304 h 2212848"/>
              <a:gd name="connsiteX63" fmla="*/ 109728 w 2340865"/>
              <a:gd name="connsiteY63" fmla="*/ 109728 h 2212848"/>
              <a:gd name="connsiteX64" fmla="*/ 118872 w 2340865"/>
              <a:gd name="connsiteY64" fmla="*/ 82296 h 2212848"/>
              <a:gd name="connsiteX65" fmla="*/ 137160 w 2340865"/>
              <a:gd name="connsiteY65" fmla="*/ 54864 h 2212848"/>
              <a:gd name="connsiteX66" fmla="*/ 82296 w 2340865"/>
              <a:gd name="connsiteY66" fmla="*/ 27432 h 2212848"/>
              <a:gd name="connsiteX67" fmla="*/ 27432 w 2340865"/>
              <a:gd name="connsiteY67" fmla="*/ 36576 h 2212848"/>
              <a:gd name="connsiteX68" fmla="*/ 64008 w 2340865"/>
              <a:gd name="connsiteY68" fmla="*/ 91440 h 2212848"/>
              <a:gd name="connsiteX69" fmla="*/ 73152 w 2340865"/>
              <a:gd name="connsiteY69" fmla="*/ 118872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40865" h="2212848">
                <a:moveTo>
                  <a:pt x="2249424" y="2212848"/>
                </a:moveTo>
                <a:cubicBezTo>
                  <a:pt x="2255520" y="2197608"/>
                  <a:pt x="2261949" y="2182497"/>
                  <a:pt x="2267712" y="2167128"/>
                </a:cubicBezTo>
                <a:cubicBezTo>
                  <a:pt x="2271096" y="2158103"/>
                  <a:pt x="2273059" y="2148555"/>
                  <a:pt x="2276856" y="2139696"/>
                </a:cubicBezTo>
                <a:cubicBezTo>
                  <a:pt x="2282226" y="2127167"/>
                  <a:pt x="2290082" y="2115776"/>
                  <a:pt x="2295144" y="2103120"/>
                </a:cubicBezTo>
                <a:cubicBezTo>
                  <a:pt x="2309985" y="2066016"/>
                  <a:pt x="2313594" y="2047607"/>
                  <a:pt x="2322576" y="2011680"/>
                </a:cubicBezTo>
                <a:cubicBezTo>
                  <a:pt x="2325624" y="1978152"/>
                  <a:pt x="2326959" y="1944424"/>
                  <a:pt x="2331720" y="1911096"/>
                </a:cubicBezTo>
                <a:cubicBezTo>
                  <a:pt x="2333083" y="1901554"/>
                  <a:pt x="2340864" y="1893303"/>
                  <a:pt x="2340864" y="1883664"/>
                </a:cubicBezTo>
                <a:cubicBezTo>
                  <a:pt x="2340864" y="1864971"/>
                  <a:pt x="2341350" y="1578571"/>
                  <a:pt x="2322576" y="1472184"/>
                </a:cubicBezTo>
                <a:cubicBezTo>
                  <a:pt x="2318208" y="1447432"/>
                  <a:pt x="2308420" y="1423824"/>
                  <a:pt x="2304288" y="1399032"/>
                </a:cubicBezTo>
                <a:cubicBezTo>
                  <a:pt x="2286370" y="1291524"/>
                  <a:pt x="2304188" y="1389436"/>
                  <a:pt x="2286000" y="1307592"/>
                </a:cubicBezTo>
                <a:cubicBezTo>
                  <a:pt x="2282629" y="1292420"/>
                  <a:pt x="2280351" y="1277016"/>
                  <a:pt x="2276856" y="1261872"/>
                </a:cubicBezTo>
                <a:cubicBezTo>
                  <a:pt x="2267397" y="1220884"/>
                  <a:pt x="2256159" y="1173553"/>
                  <a:pt x="2240280" y="1133856"/>
                </a:cubicBezTo>
                <a:cubicBezTo>
                  <a:pt x="2228088" y="1103376"/>
                  <a:pt x="2220594" y="1070566"/>
                  <a:pt x="2203704" y="1042416"/>
                </a:cubicBezTo>
                <a:cubicBezTo>
                  <a:pt x="2187687" y="1015722"/>
                  <a:pt x="2175576" y="993892"/>
                  <a:pt x="2157984" y="969264"/>
                </a:cubicBezTo>
                <a:cubicBezTo>
                  <a:pt x="2149126" y="956863"/>
                  <a:pt x="2139696" y="944880"/>
                  <a:pt x="2130552" y="932688"/>
                </a:cubicBezTo>
                <a:cubicBezTo>
                  <a:pt x="2127504" y="923544"/>
                  <a:pt x="2127326" y="912864"/>
                  <a:pt x="2121408" y="905256"/>
                </a:cubicBezTo>
                <a:cubicBezTo>
                  <a:pt x="2105530" y="884841"/>
                  <a:pt x="2084832" y="868680"/>
                  <a:pt x="2066544" y="850392"/>
                </a:cubicBezTo>
                <a:cubicBezTo>
                  <a:pt x="2057400" y="841248"/>
                  <a:pt x="2049872" y="830133"/>
                  <a:pt x="2039112" y="822960"/>
                </a:cubicBezTo>
                <a:cubicBezTo>
                  <a:pt x="2020824" y="810768"/>
                  <a:pt x="2001832" y="799572"/>
                  <a:pt x="1984248" y="786384"/>
                </a:cubicBezTo>
                <a:cubicBezTo>
                  <a:pt x="1930088" y="745764"/>
                  <a:pt x="1960352" y="767406"/>
                  <a:pt x="1892808" y="722376"/>
                </a:cubicBezTo>
                <a:cubicBezTo>
                  <a:pt x="1883664" y="716280"/>
                  <a:pt x="1875206" y="709003"/>
                  <a:pt x="1865376" y="704088"/>
                </a:cubicBezTo>
                <a:cubicBezTo>
                  <a:pt x="1853184" y="697992"/>
                  <a:pt x="1840635" y="692563"/>
                  <a:pt x="1828800" y="685800"/>
                </a:cubicBezTo>
                <a:cubicBezTo>
                  <a:pt x="1819258" y="680348"/>
                  <a:pt x="1810311" y="673900"/>
                  <a:pt x="1801368" y="667512"/>
                </a:cubicBezTo>
                <a:cubicBezTo>
                  <a:pt x="1788967" y="658654"/>
                  <a:pt x="1777956" y="647759"/>
                  <a:pt x="1764792" y="640080"/>
                </a:cubicBezTo>
                <a:cubicBezTo>
                  <a:pt x="1730034" y="619805"/>
                  <a:pt x="1700881" y="604838"/>
                  <a:pt x="1664208" y="594360"/>
                </a:cubicBezTo>
                <a:cubicBezTo>
                  <a:pt x="1652124" y="590908"/>
                  <a:pt x="1639824" y="588264"/>
                  <a:pt x="1627632" y="585216"/>
                </a:cubicBezTo>
                <a:cubicBezTo>
                  <a:pt x="1618488" y="579120"/>
                  <a:pt x="1610030" y="571843"/>
                  <a:pt x="1600200" y="566928"/>
                </a:cubicBezTo>
                <a:cubicBezTo>
                  <a:pt x="1578094" y="555875"/>
                  <a:pt x="1559630" y="557429"/>
                  <a:pt x="1536192" y="548640"/>
                </a:cubicBezTo>
                <a:cubicBezTo>
                  <a:pt x="1440559" y="512778"/>
                  <a:pt x="1556925" y="544679"/>
                  <a:pt x="1463040" y="521208"/>
                </a:cubicBezTo>
                <a:cubicBezTo>
                  <a:pt x="1399485" y="478838"/>
                  <a:pt x="1479366" y="529371"/>
                  <a:pt x="1389888" y="484632"/>
                </a:cubicBezTo>
                <a:cubicBezTo>
                  <a:pt x="1380058" y="479717"/>
                  <a:pt x="1372557" y="470673"/>
                  <a:pt x="1362456" y="466344"/>
                </a:cubicBezTo>
                <a:cubicBezTo>
                  <a:pt x="1350905" y="461394"/>
                  <a:pt x="1337964" y="460652"/>
                  <a:pt x="1325880" y="457200"/>
                </a:cubicBezTo>
                <a:cubicBezTo>
                  <a:pt x="1280936" y="444359"/>
                  <a:pt x="1310702" y="449093"/>
                  <a:pt x="1252728" y="429768"/>
                </a:cubicBezTo>
                <a:cubicBezTo>
                  <a:pt x="1240806" y="425794"/>
                  <a:pt x="1228344" y="423672"/>
                  <a:pt x="1216152" y="420624"/>
                </a:cubicBezTo>
                <a:cubicBezTo>
                  <a:pt x="1137536" y="368213"/>
                  <a:pt x="1237004" y="431050"/>
                  <a:pt x="1161288" y="393192"/>
                </a:cubicBezTo>
                <a:cubicBezTo>
                  <a:pt x="1151458" y="388277"/>
                  <a:pt x="1143957" y="379233"/>
                  <a:pt x="1133856" y="374904"/>
                </a:cubicBezTo>
                <a:cubicBezTo>
                  <a:pt x="1122305" y="369954"/>
                  <a:pt x="1109317" y="369371"/>
                  <a:pt x="1097280" y="365760"/>
                </a:cubicBezTo>
                <a:lnTo>
                  <a:pt x="1014984" y="338328"/>
                </a:lnTo>
                <a:cubicBezTo>
                  <a:pt x="1005840" y="335280"/>
                  <a:pt x="997003" y="331074"/>
                  <a:pt x="987552" y="329184"/>
                </a:cubicBezTo>
                <a:cubicBezTo>
                  <a:pt x="972312" y="326136"/>
                  <a:pt x="957004" y="323411"/>
                  <a:pt x="941832" y="320040"/>
                </a:cubicBezTo>
                <a:cubicBezTo>
                  <a:pt x="929564" y="317314"/>
                  <a:pt x="917544" y="313529"/>
                  <a:pt x="905256" y="310896"/>
                </a:cubicBezTo>
                <a:cubicBezTo>
                  <a:pt x="874862" y="304383"/>
                  <a:pt x="844296" y="298704"/>
                  <a:pt x="813816" y="292608"/>
                </a:cubicBezTo>
                <a:cubicBezTo>
                  <a:pt x="798576" y="289560"/>
                  <a:pt x="782840" y="288379"/>
                  <a:pt x="768096" y="283464"/>
                </a:cubicBezTo>
                <a:cubicBezTo>
                  <a:pt x="741951" y="274749"/>
                  <a:pt x="732792" y="270917"/>
                  <a:pt x="704088" y="265176"/>
                </a:cubicBezTo>
                <a:cubicBezTo>
                  <a:pt x="685908" y="261540"/>
                  <a:pt x="667323" y="260054"/>
                  <a:pt x="649224" y="256032"/>
                </a:cubicBezTo>
                <a:cubicBezTo>
                  <a:pt x="639815" y="253941"/>
                  <a:pt x="631201" y="248979"/>
                  <a:pt x="621792" y="246888"/>
                </a:cubicBezTo>
                <a:cubicBezTo>
                  <a:pt x="603693" y="242866"/>
                  <a:pt x="585027" y="241766"/>
                  <a:pt x="566928" y="237744"/>
                </a:cubicBezTo>
                <a:cubicBezTo>
                  <a:pt x="557519" y="235653"/>
                  <a:pt x="548764" y="231248"/>
                  <a:pt x="539496" y="228600"/>
                </a:cubicBezTo>
                <a:cubicBezTo>
                  <a:pt x="525824" y="224694"/>
                  <a:pt x="490104" y="217620"/>
                  <a:pt x="475488" y="210312"/>
                </a:cubicBezTo>
                <a:cubicBezTo>
                  <a:pt x="465658" y="205397"/>
                  <a:pt x="458157" y="196353"/>
                  <a:pt x="448056" y="192024"/>
                </a:cubicBezTo>
                <a:cubicBezTo>
                  <a:pt x="436505" y="187074"/>
                  <a:pt x="423748" y="185606"/>
                  <a:pt x="411480" y="182880"/>
                </a:cubicBezTo>
                <a:cubicBezTo>
                  <a:pt x="396308" y="179509"/>
                  <a:pt x="380932" y="177107"/>
                  <a:pt x="365760" y="173736"/>
                </a:cubicBezTo>
                <a:cubicBezTo>
                  <a:pt x="353492" y="171010"/>
                  <a:pt x="341452" y="167318"/>
                  <a:pt x="329184" y="164592"/>
                </a:cubicBezTo>
                <a:cubicBezTo>
                  <a:pt x="314964" y="161432"/>
                  <a:pt x="263106" y="152386"/>
                  <a:pt x="246888" y="146304"/>
                </a:cubicBezTo>
                <a:cubicBezTo>
                  <a:pt x="234125" y="141518"/>
                  <a:pt x="222001" y="135029"/>
                  <a:pt x="210312" y="128016"/>
                </a:cubicBezTo>
                <a:cubicBezTo>
                  <a:pt x="191465" y="116708"/>
                  <a:pt x="176300" y="98391"/>
                  <a:pt x="155448" y="91440"/>
                </a:cubicBezTo>
                <a:cubicBezTo>
                  <a:pt x="79588" y="66153"/>
                  <a:pt x="198920" y="108604"/>
                  <a:pt x="73152" y="45720"/>
                </a:cubicBezTo>
                <a:lnTo>
                  <a:pt x="36576" y="27432"/>
                </a:lnTo>
                <a:cubicBezTo>
                  <a:pt x="30480" y="18288"/>
                  <a:pt x="29278" y="0"/>
                  <a:pt x="18288" y="0"/>
                </a:cubicBezTo>
                <a:cubicBezTo>
                  <a:pt x="7298" y="0"/>
                  <a:pt x="0" y="16442"/>
                  <a:pt x="0" y="27432"/>
                </a:cubicBezTo>
                <a:cubicBezTo>
                  <a:pt x="0" y="74613"/>
                  <a:pt x="20002" y="76580"/>
                  <a:pt x="36576" y="109728"/>
                </a:cubicBezTo>
                <a:cubicBezTo>
                  <a:pt x="40887" y="118349"/>
                  <a:pt x="38904" y="130344"/>
                  <a:pt x="45720" y="137160"/>
                </a:cubicBezTo>
                <a:cubicBezTo>
                  <a:pt x="52536" y="143976"/>
                  <a:pt x="64008" y="143256"/>
                  <a:pt x="73152" y="146304"/>
                </a:cubicBezTo>
                <a:cubicBezTo>
                  <a:pt x="97536" y="73152"/>
                  <a:pt x="60960" y="158496"/>
                  <a:pt x="109728" y="109728"/>
                </a:cubicBezTo>
                <a:cubicBezTo>
                  <a:pt x="116544" y="102912"/>
                  <a:pt x="114561" y="90917"/>
                  <a:pt x="118872" y="82296"/>
                </a:cubicBezTo>
                <a:cubicBezTo>
                  <a:pt x="123787" y="72466"/>
                  <a:pt x="131064" y="64008"/>
                  <a:pt x="137160" y="54864"/>
                </a:cubicBezTo>
                <a:cubicBezTo>
                  <a:pt x="123290" y="45618"/>
                  <a:pt x="101225" y="27432"/>
                  <a:pt x="82296" y="27432"/>
                </a:cubicBezTo>
                <a:cubicBezTo>
                  <a:pt x="63756" y="27432"/>
                  <a:pt x="45720" y="33528"/>
                  <a:pt x="27432" y="36576"/>
                </a:cubicBezTo>
                <a:cubicBezTo>
                  <a:pt x="39624" y="54864"/>
                  <a:pt x="57057" y="70588"/>
                  <a:pt x="64008" y="91440"/>
                </a:cubicBezTo>
                <a:lnTo>
                  <a:pt x="73152" y="118872"/>
                </a:lnTo>
              </a:path>
            </a:pathLst>
          </a:custGeom>
          <a:noFill/>
          <a:ln w="28575">
            <a:solidFill>
              <a:srgbClr val="FF00FF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build="p" autoUpdateAnimBg="0"/>
      <p:bldP spid="3080" grpId="0" animBg="1"/>
      <p:bldP spid="3082" grpId="0" build="p" autoUpdateAnimBg="0"/>
      <p:bldP spid="3083" grpId="0" build="p" autoUpdateAnimBg="0"/>
      <p:bldP spid="3086" grpId="0" animBg="1"/>
      <p:bldP spid="3093" grpId="0" build="p" autoUpdateAnimBg="0"/>
      <p:bldP spid="31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90950787-52F4-0ED1-AF49-0E62D7560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532063"/>
          <a:ext cx="11525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307" imgH="241195" progId="Equation.DSMT4">
                  <p:embed/>
                </p:oleObj>
              </mc:Choice>
              <mc:Fallback>
                <p:oleObj name="Equation" r:id="rId2" imgW="444307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32063"/>
                        <a:ext cx="11525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2B5C9088-6527-550E-DFA6-DE00FAEFE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087688"/>
          <a:ext cx="13684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558" imgH="241195" progId="Equation.DSMT4">
                  <p:embed/>
                </p:oleObj>
              </mc:Choice>
              <mc:Fallback>
                <p:oleObj name="Equation" r:id="rId4" imgW="558558" imgH="24119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87688"/>
                        <a:ext cx="13684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77B9A3AB-4CF7-62CB-7F05-3754C16F1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684588"/>
          <a:ext cx="12969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20474" imgH="241195" progId="Equation.DSMT4">
                  <p:embed/>
                </p:oleObj>
              </mc:Choice>
              <mc:Fallback>
                <p:oleObj name="Equation" r:id="rId6" imgW="520474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84588"/>
                        <a:ext cx="12969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4FEDEEED-AB00-D73E-19D6-65BB746DB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278313"/>
          <a:ext cx="19446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78313"/>
                        <a:ext cx="19446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14">
            <a:extLst>
              <a:ext uri="{FF2B5EF4-FFF2-40B4-BE49-F238E27FC236}">
                <a16:creationId xmlns:a16="http://schemas.microsoft.com/office/drawing/2014/main" id="{AB3248A8-BA60-23BC-6308-236F0B9A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404813"/>
            <a:ext cx="10461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5" name="Rectangle 15">
            <a:extLst>
              <a:ext uri="{FF2B5EF4-FFF2-40B4-BE49-F238E27FC236}">
                <a16:creationId xmlns:a16="http://schemas.microsoft.com/office/drawing/2014/main" id="{401C103A-3C40-3ABA-ACEA-33B4C907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404813"/>
            <a:ext cx="10461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6" name="Rectangle 16">
            <a:extLst>
              <a:ext uri="{FF2B5EF4-FFF2-40B4-BE49-F238E27FC236}">
                <a16:creationId xmlns:a16="http://schemas.microsoft.com/office/drawing/2014/main" id="{225671F5-8BAC-0DA8-F62A-7B31CC38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404813"/>
            <a:ext cx="10461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7" name="Rectangle 17">
            <a:extLst>
              <a:ext uri="{FF2B5EF4-FFF2-40B4-BE49-F238E27FC236}">
                <a16:creationId xmlns:a16="http://schemas.microsoft.com/office/drawing/2014/main" id="{414EB4DB-772C-CCB9-6AE4-5BE3D7FD5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404813"/>
            <a:ext cx="10461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75" name="Group 87">
            <a:extLst>
              <a:ext uri="{FF2B5EF4-FFF2-40B4-BE49-F238E27FC236}">
                <a16:creationId xmlns:a16="http://schemas.microsoft.com/office/drawing/2014/main" id="{D7D207EB-1D79-9CF5-D99E-395093FEDC3D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133600"/>
          <a:ext cx="8137525" cy="3230563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1 500 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1 400 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1 480 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3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71 076.3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116 123.2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98 554.8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708 039.6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993 793.9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65 263.1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106 807.2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91 271.8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655 861.3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919 203.4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69 913.7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114 260.0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97 098.2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697 603.9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978 875.8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76" name="Object 88">
            <a:extLst>
              <a:ext uri="{FF2B5EF4-FFF2-40B4-BE49-F238E27FC236}">
                <a16:creationId xmlns:a16="http://schemas.microsoft.com/office/drawing/2014/main" id="{9255FE37-4D96-07DA-08A1-0507EB01E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854575"/>
          <a:ext cx="1943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559" imgH="253890" progId="Equation.DSMT4">
                  <p:embed/>
                </p:oleObj>
              </mc:Choice>
              <mc:Fallback>
                <p:oleObj name="Equation" r:id="rId10" imgW="1015559" imgH="25389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54575"/>
                        <a:ext cx="19431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33FA871E-4F3E-B247-C620-B525D1C6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41438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上式左边各项均与温度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楷体_GB2312" pitchFamily="49" charset="-122"/>
                <a:ea typeface="楷体_GB2312" pitchFamily="49" charset="-122"/>
              </a:rPr>
              <a:t>ad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有关，用试算法</a:t>
            </a:r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ED7EBC9A-618F-853D-5BF3-E8B94FA64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476250"/>
          <a:ext cx="79819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46500" imgH="254000" progId="Equation.DSMT4">
                  <p:embed/>
                </p:oleObj>
              </mc:Choice>
              <mc:Fallback>
                <p:oleObj name="Equation" r:id="rId12" imgW="37465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76250"/>
                        <a:ext cx="79819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88F7B87-1055-5B7B-637A-CDE502231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202" name="AutoShape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FCA47F3-FFAF-A0F6-2273-A3244D8E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EC6E6BF0-3FF0-4D2F-EC00-C5867FFAE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2138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4" action="ppaction://hlinkpres?slideindex=28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448ED4A2-2306-79D5-3851-66B77E1C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287338"/>
            <a:ext cx="3805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附表 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一些物质在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时的燃烧焓</a:t>
            </a:r>
            <a:endParaRPr lang="zh-CN" altLang="en-US" sz="1800"/>
          </a:p>
        </p:txBody>
      </p:sp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654635C3-77E4-3DBB-D2A3-64160EBDB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33375"/>
          <a:ext cx="4333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41195" progId="Equation.DSMT4">
                  <p:embed/>
                </p:oleObj>
              </mc:Choice>
              <mc:Fallback>
                <p:oleObj name="Equation" r:id="rId2" imgW="330057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3375"/>
                        <a:ext cx="4333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6">
            <a:extLst>
              <a:ext uri="{FF2B5EF4-FFF2-40B4-BE49-F238E27FC236}">
                <a16:creationId xmlns:a16="http://schemas.microsoft.com/office/drawing/2014/main" id="{3AA0C4F8-BCB4-491F-4755-B88A34FD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0162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kJ/kg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/>
          </a:p>
        </p:txBody>
      </p:sp>
      <p:graphicFrame>
        <p:nvGraphicFramePr>
          <p:cNvPr id="80441" name="Group 569">
            <a:extLst>
              <a:ext uri="{FF2B5EF4-FFF2-40B4-BE49-F238E27FC236}">
                <a16:creationId xmlns:a16="http://schemas.microsoft.com/office/drawing/2014/main" id="{235E5D8A-9544-C39C-A5B9-B031E4A9800C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836613"/>
          <a:ext cx="5976937" cy="4846637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 质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在燃烧产物中为液体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在燃烧产物中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为气体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55496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51875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47484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50343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46352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49973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45982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45351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49130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45344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48256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44788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47893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44425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42266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40576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41831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40141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.24.9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45700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42934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23840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21093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30596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27731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氢（气体）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2.016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286028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241997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碳（石墨）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3937191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393791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283190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283190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307" name="Rectangle 564">
            <a:extLst>
              <a:ext uri="{FF2B5EF4-FFF2-40B4-BE49-F238E27FC236}">
                <a16:creationId xmlns:a16="http://schemas.microsoft.com/office/drawing/2014/main" id="{B29EC94C-D25F-EA65-8003-241CB199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115050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200" b="1"/>
          </a:p>
        </p:txBody>
      </p:sp>
      <p:sp>
        <p:nvSpPr>
          <p:cNvPr id="7" name="动作按钮: 前进或下一项 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1FA283A-0707-9392-73C8-5ABC4EC8A703}"/>
              </a:ext>
            </a:extLst>
          </p:cNvPr>
          <p:cNvSpPr/>
          <p:nvPr/>
        </p:nvSpPr>
        <p:spPr>
          <a:xfrm>
            <a:off x="684213" y="5589588"/>
            <a:ext cx="71437" cy="50323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5BA214D8-816D-33BB-D320-8F715296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DC87966-58B8-4525-8E3A-192F439B0FD9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77703F61-1EE5-C8DA-CA93-FBA43027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88913"/>
            <a:ext cx="9018587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40EF3F6D-FD59-A099-DB40-F3AE62C3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95BB713-DCA8-4B01-A8FB-4019D86C99C1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D6F25E8B-01E0-5542-8F04-AD707705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823913"/>
            <a:ext cx="9018587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动作按钮: 前进或下一项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0618652-960F-A461-0639-F94BDB08B91A}"/>
              </a:ext>
            </a:extLst>
          </p:cNvPr>
          <p:cNvSpPr/>
          <p:nvPr/>
        </p:nvSpPr>
        <p:spPr>
          <a:xfrm>
            <a:off x="179388" y="6237288"/>
            <a:ext cx="144462" cy="4318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9">
            <a:extLst>
              <a:ext uri="{FF2B5EF4-FFF2-40B4-BE49-F238E27FC236}">
                <a16:creationId xmlns:a16="http://schemas.microsoft.com/office/drawing/2014/main" id="{6385697B-E7CE-6AA6-34A1-7F688C817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798513"/>
          <a:ext cx="431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241091" progId="Equation.DSMT4">
                  <p:embed/>
                </p:oleObj>
              </mc:Choice>
              <mc:Fallback>
                <p:oleObj name="Equation" r:id="rId2" imgW="317225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98513"/>
                        <a:ext cx="431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>
            <a:extLst>
              <a:ext uri="{FF2B5EF4-FFF2-40B4-BE49-F238E27FC236}">
                <a16:creationId xmlns:a16="http://schemas.microsoft.com/office/drawing/2014/main" id="{A303F5DD-8C8E-3C47-3E49-5F30DFE5F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787400"/>
          <a:ext cx="431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241195" progId="Equation.DSMT4">
                  <p:embed/>
                </p:oleObj>
              </mc:Choice>
              <mc:Fallback>
                <p:oleObj name="Equation" r:id="rId4" imgW="304668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87400"/>
                        <a:ext cx="431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id="{6D5F2EAA-DF2A-C41B-F3D6-270F3E452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8366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241195" progId="Equation.DSMT4">
                  <p:embed/>
                </p:oleObj>
              </mc:Choice>
              <mc:Fallback>
                <p:oleObj name="Equation" r:id="rId6" imgW="203112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03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>
            <a:extLst>
              <a:ext uri="{FF2B5EF4-FFF2-40B4-BE49-F238E27FC236}">
                <a16:creationId xmlns:a16="http://schemas.microsoft.com/office/drawing/2014/main" id="{C4740A77-DB0C-C13D-3DE4-E9B5DD9B4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45B089D3-8250-0F3A-0054-4FA76891A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670" imgH="177646" progId="Equation.DSMT4">
                  <p:embed/>
                </p:oleObj>
              </mc:Choice>
              <mc:Fallback>
                <p:oleObj name="Equation" r:id="rId10" imgW="38067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4">
            <a:extLst>
              <a:ext uri="{FF2B5EF4-FFF2-40B4-BE49-F238E27FC236}">
                <a16:creationId xmlns:a16="http://schemas.microsoft.com/office/drawing/2014/main" id="{BFF4E68F-E5B0-3CCC-3C6F-30BA819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320800"/>
          <a:ext cx="8636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20800"/>
                        <a:ext cx="8636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0">
            <a:extLst>
              <a:ext uri="{FF2B5EF4-FFF2-40B4-BE49-F238E27FC236}">
                <a16:creationId xmlns:a16="http://schemas.microsoft.com/office/drawing/2014/main" id="{EC4F635A-7B09-869F-E7D9-E204825CC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2875"/>
            <a:ext cx="786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附表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一些物质的标准生成焓、标准吉布斯函数和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100kPa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时的绝对熵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73" name="Rectangle 14">
            <a:extLst>
              <a:ext uri="{FF2B5EF4-FFF2-40B4-BE49-F238E27FC236}">
                <a16:creationId xmlns:a16="http://schemas.microsoft.com/office/drawing/2014/main" id="{2B07C1A3-A5D3-8568-262C-0982F04A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74" name="Rectangle 16">
            <a:extLst>
              <a:ext uri="{FF2B5EF4-FFF2-40B4-BE49-F238E27FC236}">
                <a16:creationId xmlns:a16="http://schemas.microsoft.com/office/drawing/2014/main" id="{D79154B0-6898-EF44-FDCE-F439E8F14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75" name="Rectangle 18">
            <a:extLst>
              <a:ext uri="{FF2B5EF4-FFF2-40B4-BE49-F238E27FC236}">
                <a16:creationId xmlns:a16="http://schemas.microsoft.com/office/drawing/2014/main" id="{F79D51E6-E6A2-6224-9C0E-DB8E503D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76" name="Rectangle 20">
            <a:extLst>
              <a:ext uri="{FF2B5EF4-FFF2-40B4-BE49-F238E27FC236}">
                <a16:creationId xmlns:a16="http://schemas.microsoft.com/office/drawing/2014/main" id="{66FED226-7EEB-7ED0-D941-27A28DDF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77" name="Rectangle 22">
            <a:extLst>
              <a:ext uri="{FF2B5EF4-FFF2-40B4-BE49-F238E27FC236}">
                <a16:creationId xmlns:a16="http://schemas.microsoft.com/office/drawing/2014/main" id="{84DE46EA-AFCB-056C-8D45-AA7D2BD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78966" name="Group 118">
            <a:extLst>
              <a:ext uri="{FF2B5EF4-FFF2-40B4-BE49-F238E27FC236}">
                <a16:creationId xmlns:a16="http://schemas.microsoft.com/office/drawing/2014/main" id="{B2B3F45A-2C29-A376-9E6F-831DD4F0D822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679450"/>
          <a:ext cx="5326062" cy="5548313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9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9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过氧化氢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臭氧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乙炔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戊烷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己烷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庚烷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氧化氮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硝基甲烷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47.998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26.038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28.054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42.081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72.151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86.178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100.20511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64.059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80.058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241826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285830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136106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+142674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110527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393522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74873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+226731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+52467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+20430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146500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+82980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167300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187900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208600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250105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45720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174000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296842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395765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+82050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113100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228582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237141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105445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+163184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137163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394389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50768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+209200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+68421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32885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+62825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23393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8208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+129765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+16660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+6741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162551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168319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16128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+178919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371016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+104179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188.834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69.950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232.991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238.932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197.653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213.795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186.251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200.958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219.330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229.597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267.066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269.917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306.647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348.945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269.562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387.979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427.805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466.514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360.575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239.709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282.444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192.572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525.90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32.056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248.212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256.769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219.957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171.80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05" name="Rectangle 119">
            <a:extLst>
              <a:ext uri="{FF2B5EF4-FFF2-40B4-BE49-F238E27FC236}">
                <a16:creationId xmlns:a16="http://schemas.microsoft.com/office/drawing/2014/main" id="{1251ECFB-EBD4-2483-ADD9-E361BF10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61113"/>
            <a:ext cx="7177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000" b="1">
              <a:solidFill>
                <a:srgbClr val="000000"/>
              </a:solidFill>
            </a:endParaRPr>
          </a:p>
        </p:txBody>
      </p:sp>
      <p:sp>
        <p:nvSpPr>
          <p:cNvPr id="16" name="动作按钮: 前进或下一项 15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AE269C94-2F11-D4EA-B522-4C2F0D304290}"/>
              </a:ext>
            </a:extLst>
          </p:cNvPr>
          <p:cNvSpPr/>
          <p:nvPr/>
        </p:nvSpPr>
        <p:spPr>
          <a:xfrm>
            <a:off x="971550" y="5589588"/>
            <a:ext cx="71438" cy="503237"/>
          </a:xfrm>
          <a:prstGeom prst="actionButtonForwardNext">
            <a:avLst/>
          </a:prstGeom>
          <a:solidFill>
            <a:srgbClr val="CCCCFF"/>
          </a:solidFill>
          <a:ln w="25400" cap="flat" cmpd="sng" algn="ctr">
            <a:solidFill>
              <a:srgbClr val="CCCCFF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157</TotalTime>
  <Words>757</Words>
  <Application>Microsoft Office PowerPoint</Application>
  <PresentationFormat>全屏显示(4:3)</PresentationFormat>
  <Paragraphs>318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Wingdings 2</vt:lpstr>
      <vt:lpstr>Plotter</vt:lpstr>
      <vt:lpstr>楷体_GB2312</vt:lpstr>
      <vt:lpstr>Symbol</vt:lpstr>
      <vt:lpstr>黑体</vt:lpstr>
      <vt:lpstr>Watermark</vt:lpstr>
      <vt:lpstr>吉祥如意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23</cp:revision>
  <dcterms:created xsi:type="dcterms:W3CDTF">1601-01-01T00:00:00Z</dcterms:created>
  <dcterms:modified xsi:type="dcterms:W3CDTF">2025-08-21T14:35:00Z</dcterms:modified>
</cp:coreProperties>
</file>