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9AF801B-A640-435A-933C-BB817657A8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3698F9C-5B00-453E-8D57-BD5529E6F2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CBA623A-D674-43DC-8DD6-028243C4660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91FD06B-62EB-4FA9-8D01-561DB78D37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C5D989E-0F0C-4715-94DD-B96ACE5B64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7B7BFE9-91B2-431E-A8B3-7179D73C04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0BDC9F8-6C29-4229-99BE-5D627687E5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8839A83-763A-48AC-8B71-46DB3A160A3F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9D745FBE-953C-4E5D-B77C-AE333D1A3EC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EAE8327-B0B0-4F5E-906E-44ED516CA11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8DA0C707-2B00-4605-94CD-6034F1B59AC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AE43935-8AD8-447D-8ED7-4D35D307759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E00F26A-9091-4D58-A5EA-DEB6678FD93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6111F7BD-2042-476D-8CFD-B8C8C4D38AD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E055807-1939-4339-ABDE-406D3ED638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1F7F346-ABD9-4BE6-8A0C-35E92ECEA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F87EFAC-071E-4170-B4E0-EFA6F06B4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15135-BA7C-4CCA-9FB5-814E0816E8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82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508AAAC-EB40-409E-8CBF-DADAFBCB8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4F4DAC7-0F93-4B66-BA15-649D3F9B9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649373E-C528-456F-9DE9-A1849A7D7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582D91-4041-4205-B419-3D45F7F23D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1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64B1DF8-3325-4586-9D88-A7C6F6D7B3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422A2FD-C13A-425F-9BB6-6A3D190753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AF6FB34-613E-478A-8C89-FCCA908693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451A7-CFD2-4D1F-BA5E-C08183715C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78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FE591C-2E0E-44AF-A29D-187599232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2CBAB10-A922-4790-BE29-2574B77BC5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B798A6E-CF5D-43DD-9C81-1B585D55D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65C0C-5D9F-4505-A904-FA297598B8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1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F031DEA-C188-4A66-B38D-8B0AA8C19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15924B9-C44E-4E1B-9A7E-5AA06C184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6FD36AE-5063-41E3-9710-CCDF02F929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3C9E0-9D8E-4153-9F53-56120F873E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6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A4E06B1-E8B1-4441-BFDA-72A95A5798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D966CD8-0146-4CB1-BF57-3D1AD025DF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F9C67CD-6203-4424-9FA0-243421E0B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841B0-2C1F-432A-AEA7-186CF7DC2E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9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C6E7845-DCFD-4A99-94FF-2E5A01204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E953D92-34E4-4054-A4C6-2754C20A51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6198F38-AB31-496A-95A6-11E57897B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50F26-E589-4FDA-9C18-3686FC28AF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62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3030B36-DFB9-4CD4-A2E1-FF35FA055A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1CF726A-1D34-4997-9C97-BCEB4639F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83BF46C-B842-442D-8823-FCE24FE7D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7C4B2-4AB6-46CD-A1E1-9C885BE9B6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7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1B16E69-A175-40A1-92EC-3E581C4EAA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3BB190B-26DE-462E-85BC-0CEB5DC71D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986A5FD-E660-4F30-B993-84B7BF40E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8F017-310F-4771-BA44-2358A68379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9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A86A3DD-618F-4015-B79A-814E6A7D6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5619843-46B3-4BAE-AFDA-6EC0FCE297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7188469-F4F4-487F-BE1F-74219DD44D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F475F-6C69-405E-88D6-BEB4D98820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13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FF0D0D-9831-4F17-B47E-9D454BE8E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DE24948-2F05-4B74-839B-651DAD0F70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194A5DE-2EBB-497B-A465-789762A0F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B94D0-F22C-47FA-BBE0-C367C883B0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A68A984-5F86-4B32-B3B6-10408A03A9C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2BC8C766-A72F-4A23-BF3E-E8C1991D1F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3CA835E3-A587-48B8-A6B5-0C8C2FC496F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CAE86A8C-9B51-41BC-87D3-472261588F4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76410685-61E0-4AFE-B7C9-4DB5403A8AE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FD047922-7112-4E16-B843-54996F4D60F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DE42FB9C-B3E0-45FF-9B2A-1FDBE088F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12E3B05A-DE01-4C57-A8A9-E6F25D10C5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C8FC3AC-4B5A-47B3-A634-0A88CCCBDF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A5745CF3-B7AB-420A-8772-8167D32A7C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5AD40E0-ECEE-4DDD-9113-3B7A77D0C5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5A2E1BC5-1032-41C1-BFD2-7141E739F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slide" Target="slide2.xml"/><Relationship Id="rId12" Type="http://schemas.openxmlformats.org/officeDocument/2006/relationships/hyperlink" Target="../&#31532;6&#31456;.ppt#27. PowerPoint &#28436;&#31034;&#25991;&#31295;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A3FF6BD2-068C-4406-A9EF-8911A0EE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46DDDE-D5E3-45BA-9DC4-EB3DD5A4AF7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B7D59D70-3096-4EA5-8C2E-DF5382DAB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3518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容积为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0.3 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的储槽内装有丙烷，已知储槽爆破压力为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2.76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，为安全，要求储槽内所装丙烷压力在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126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不超过爆破压力的一半，问槽内能装多少丙烷。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DC7027C9-187F-4BDB-B845-D4BA9AB0F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1885950"/>
          <a:ext cx="73136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3797300" imgH="508000" progId="Equation.DSMT4">
                  <p:embed/>
                </p:oleObj>
              </mc:Choice>
              <mc:Fallback>
                <p:oleObj name="Equation" r:id="rId3" imgW="37973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885950"/>
                        <a:ext cx="731361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>
            <a:extLst>
              <a:ext uri="{FF2B5EF4-FFF2-40B4-BE49-F238E27FC236}">
                <a16:creationId xmlns:a16="http://schemas.microsoft.com/office/drawing/2014/main" id="{7812BEFA-4161-433D-8D93-698951CDA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341438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已知丙烷：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B80392F4-FE5E-4B54-9391-78879A08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29718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5F80C967-870E-4941-A0F9-531F3179E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068638"/>
          <a:ext cx="42862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2146300" imgH="889000" progId="Equation.DSMT4">
                  <p:embed/>
                </p:oleObj>
              </mc:Choice>
              <mc:Fallback>
                <p:oleObj name="Equation" r:id="rId5" imgW="2146300" imgH="889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42862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>
            <a:extLst>
              <a:ext uri="{FF2B5EF4-FFF2-40B4-BE49-F238E27FC236}">
                <a16:creationId xmlns:a16="http://schemas.microsoft.com/office/drawing/2014/main" id="{FB602B65-021B-47E6-BE48-202BAEFCA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3" y="3357563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通用压缩因子图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6" name="Object 8">
            <a:extLst>
              <a:ext uri="{FF2B5EF4-FFF2-40B4-BE49-F238E27FC236}">
                <a16:creationId xmlns:a16="http://schemas.microsoft.com/office/drawing/2014/main" id="{A3E054B4-28F4-4A93-AEDD-F040AFB74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048250"/>
          <a:ext cx="16017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8" imgW="825500" imgH="241300" progId="Equation.DSMT4">
                  <p:embed/>
                </p:oleObj>
              </mc:Choice>
              <mc:Fallback>
                <p:oleObj name="Equation" r:id="rId8" imgW="8255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48250"/>
                        <a:ext cx="16017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" name="Object 1024">
            <a:extLst>
              <a:ext uri="{FF2B5EF4-FFF2-40B4-BE49-F238E27FC236}">
                <a16:creationId xmlns:a16="http://schemas.microsoft.com/office/drawing/2014/main" id="{3C0989F9-5402-4BFD-97E8-A3B2317B3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711825"/>
          <a:ext cx="704373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0" imgW="3644900" imgH="495300" progId="Equation.DSMT4">
                  <p:embed/>
                </p:oleObj>
              </mc:Choice>
              <mc:Fallback>
                <p:oleObj name="Equation" r:id="rId10" imgW="3644900" imgH="4953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11825"/>
                        <a:ext cx="7043737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025">
            <a:extLst>
              <a:ext uri="{FF2B5EF4-FFF2-40B4-BE49-F238E27FC236}">
                <a16:creationId xmlns:a16="http://schemas.microsoft.com/office/drawing/2014/main" id="{1FE55E89-7EE4-4DA3-8B63-7DD9976C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58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A422133</a:t>
            </a:r>
          </a:p>
        </p:txBody>
      </p:sp>
      <p:sp>
        <p:nvSpPr>
          <p:cNvPr id="3075" name="Text Box 1027">
            <a:extLst>
              <a:ext uri="{FF2B5EF4-FFF2-40B4-BE49-F238E27FC236}">
                <a16:creationId xmlns:a16="http://schemas.microsoft.com/office/drawing/2014/main" id="{572867A3-FDA3-4302-9FB3-AB95B92F7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272213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2" action="ppaction://hlinkpres?slideindex=27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  <p:sp>
        <p:nvSpPr>
          <p:cNvPr id="3076" name="Text Box 1028">
            <a:extLst>
              <a:ext uri="{FF2B5EF4-FFF2-40B4-BE49-F238E27FC236}">
                <a16:creationId xmlns:a16="http://schemas.microsoft.com/office/drawing/2014/main" id="{A95CE49A-D553-4394-95F6-FBF1CFC47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400526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0.91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775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2" grpId="0" build="p" autoUpdateAnimBg="0"/>
      <p:bldP spid="2053" grpId="0" build="p" autoUpdateAnimBg="0"/>
      <p:bldP spid="2055" grpId="0" build="p" autoUpdateAnimBg="0"/>
      <p:bldP spid="3075" grpId="0" animBg="1"/>
      <p:bldP spid="307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066D88CB-35F1-4438-B30D-19366EE3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99BDC7F-F51D-4266-86FE-7BB942910A6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pic>
        <p:nvPicPr>
          <p:cNvPr id="10242" name="Picture 2" descr="6-5">
            <a:extLst>
              <a:ext uri="{FF2B5EF4-FFF2-40B4-BE49-F238E27FC236}">
                <a16:creationId xmlns:a16="http://schemas.microsoft.com/office/drawing/2014/main" id="{1C946A9B-A256-4AED-9A65-4B209AC3B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3350"/>
            <a:ext cx="828040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Line 3">
            <a:extLst>
              <a:ext uri="{FF2B5EF4-FFF2-40B4-BE49-F238E27FC236}">
                <a16:creationId xmlns:a16="http://schemas.microsoft.com/office/drawing/2014/main" id="{FF7EB558-5BD0-452E-B8DE-D091265FF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941888"/>
            <a:ext cx="0" cy="2159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9D4B0ACC-B5AB-4737-B668-5A858C9E0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404813"/>
            <a:ext cx="0" cy="475138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Arc 5">
            <a:extLst>
              <a:ext uri="{FF2B5EF4-FFF2-40B4-BE49-F238E27FC236}">
                <a16:creationId xmlns:a16="http://schemas.microsoft.com/office/drawing/2014/main" id="{0F17915E-71FD-47D3-BB67-BB06502FA1CE}"/>
              </a:ext>
            </a:extLst>
          </p:cNvPr>
          <p:cNvSpPr>
            <a:spLocks/>
          </p:cNvSpPr>
          <p:nvPr/>
        </p:nvSpPr>
        <p:spPr bwMode="auto">
          <a:xfrm rot="773182">
            <a:off x="2552700" y="1196975"/>
            <a:ext cx="1816100" cy="1439863"/>
          </a:xfrm>
          <a:custGeom>
            <a:avLst/>
            <a:gdLst>
              <a:gd name="T0" fmla="*/ 2147483647 w 6289"/>
              <a:gd name="T1" fmla="*/ 0 h 21509"/>
              <a:gd name="T2" fmla="*/ 2147483647 w 6289"/>
              <a:gd name="T3" fmla="*/ 2147483647 h 21509"/>
              <a:gd name="T4" fmla="*/ 0 w 6289"/>
              <a:gd name="T5" fmla="*/ 2147483647 h 21509"/>
              <a:gd name="T6" fmla="*/ 0 60000 65536"/>
              <a:gd name="T7" fmla="*/ 0 60000 65536"/>
              <a:gd name="T8" fmla="*/ 0 60000 65536"/>
              <a:gd name="T9" fmla="*/ 0 w 6289"/>
              <a:gd name="T10" fmla="*/ 0 h 21509"/>
              <a:gd name="T11" fmla="*/ 6289 w 6289"/>
              <a:gd name="T12" fmla="*/ 21509 h 2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89" h="21509" fill="none" extrusionOk="0">
                <a:moveTo>
                  <a:pt x="1980" y="0"/>
                </a:moveTo>
                <a:cubicBezTo>
                  <a:pt x="3441" y="134"/>
                  <a:pt x="4885" y="417"/>
                  <a:pt x="6289" y="844"/>
                </a:cubicBezTo>
              </a:path>
              <a:path w="6289" h="21509" stroke="0" extrusionOk="0">
                <a:moveTo>
                  <a:pt x="1980" y="0"/>
                </a:moveTo>
                <a:cubicBezTo>
                  <a:pt x="3441" y="134"/>
                  <a:pt x="4885" y="417"/>
                  <a:pt x="6289" y="844"/>
                </a:cubicBezTo>
                <a:lnTo>
                  <a:pt x="0" y="21509"/>
                </a:lnTo>
                <a:lnTo>
                  <a:pt x="1980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79E5DD86-DB05-47B9-B720-86D2F6C1F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1268413"/>
            <a:ext cx="2376488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9DE424B0-0911-4158-91A3-176E4810A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908050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89C3325F-7F81-407A-8F0D-1A1EA6974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1001713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CC00"/>
                </a:solidFill>
                <a:latin typeface="Times New Roman" panose="02020603050405020304" pitchFamily="18" charset="0"/>
              </a:rPr>
              <a:t>0.91</a:t>
            </a:r>
          </a:p>
        </p:txBody>
      </p:sp>
      <p:sp>
        <p:nvSpPr>
          <p:cNvPr id="4106" name="AutoShape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0026E48-A5E0-4125-9FF6-591D9EB03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61025"/>
            <a:ext cx="215900" cy="104298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E8C2FD2D-AF2C-43F1-97C4-84B0A453B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373688"/>
          <a:ext cx="13700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73688"/>
                        <a:ext cx="13700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FE1EF6A5-B8E5-469F-8D17-7D5CF3832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692150"/>
          <a:ext cx="11160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7" imgW="558800" imgH="228600" progId="Equation.DSMT4">
                  <p:embed/>
                </p:oleObj>
              </mc:Choice>
              <mc:Fallback>
                <p:oleObj name="Equation" r:id="rId7" imgW="5588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692150"/>
                        <a:ext cx="1116013" cy="455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8" grpId="0"/>
      <p:bldP spid="4106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75</TotalTime>
  <Words>67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22</cp:revision>
  <dcterms:created xsi:type="dcterms:W3CDTF">2000-08-04T02:29:29Z</dcterms:created>
  <dcterms:modified xsi:type="dcterms:W3CDTF">2025-09-10T13:52:02Z</dcterms:modified>
</cp:coreProperties>
</file>