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49" r:id="rId2"/>
  </p:sldMasterIdLst>
  <p:notesMasterIdLst>
    <p:notesMasterId r:id="rId10"/>
  </p:notesMasterIdLst>
  <p:sldIdLst>
    <p:sldId id="259" r:id="rId3"/>
    <p:sldId id="379" r:id="rId4"/>
    <p:sldId id="295" r:id="rId5"/>
    <p:sldId id="297" r:id="rId6"/>
    <p:sldId id="356" r:id="rId7"/>
    <p:sldId id="332" r:id="rId8"/>
    <p:sldId id="377" r:id="rId9"/>
  </p:sldIdLst>
  <p:sldSz cx="12190413" cy="6858000"/>
  <p:notesSz cx="6858000" cy="9144000"/>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33CC"/>
    <a:srgbClr val="0000FF"/>
    <a:srgbClr val="FF6600"/>
    <a:srgbClr val="99CC00"/>
    <a:srgbClr val="CC0000"/>
    <a:srgbClr val="FF0000"/>
    <a:srgbClr val="99FF33"/>
    <a:srgbClr val="FFCC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429" autoAdjust="0"/>
    <p:restoredTop sz="84181" autoAdjust="0"/>
  </p:normalViewPr>
  <p:slideViewPr>
    <p:cSldViewPr>
      <p:cViewPr varScale="1">
        <p:scale>
          <a:sx n="71" d="100"/>
          <a:sy n="71" d="100"/>
        </p:scale>
        <p:origin x="1070" y="62"/>
      </p:cViewPr>
      <p:guideLst>
        <p:guide orient="horz" pos="2160"/>
        <p:guide pos="3840"/>
      </p:guideLst>
    </p:cSldViewPr>
  </p:slideViewPr>
  <p:notesTextViewPr>
    <p:cViewPr>
      <p:scale>
        <a:sx n="100" d="100"/>
        <a:sy n="100" d="100"/>
      </p:scale>
      <p:origin x="0" y="0"/>
    </p:cViewPr>
  </p:notesTextViewPr>
  <p:sorterViewPr>
    <p:cViewPr>
      <p:scale>
        <a:sx n="100" d="100"/>
        <a:sy n="100" d="100"/>
      </p:scale>
      <p:origin x="0" y="7452"/>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presProps" Target="presProps.xml"/><Relationship Id="rId5" Type="http://schemas.openxmlformats.org/officeDocument/2006/relationships/slide" Target="slides/slide3.xml"/><Relationship Id="rId10"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5945AD9A-DBBC-A075-0175-D2F48F6E85ED}"/>
              </a:ext>
            </a:extLst>
          </p:cNvPr>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charset="0"/>
              </a:defRPr>
            </a:lvl1pPr>
          </a:lstStyle>
          <a:p>
            <a:pPr>
              <a:defRPr/>
            </a:pPr>
            <a:endParaRPr lang="en-US" altLang="zh-CN"/>
          </a:p>
        </p:txBody>
      </p:sp>
      <p:sp>
        <p:nvSpPr>
          <p:cNvPr id="3075" name="Rectangle 3">
            <a:extLst>
              <a:ext uri="{FF2B5EF4-FFF2-40B4-BE49-F238E27FC236}">
                <a16:creationId xmlns:a16="http://schemas.microsoft.com/office/drawing/2014/main" id="{29B6DDE8-C8CC-C826-2397-4E5B130A77FF}"/>
              </a:ext>
            </a:extLst>
          </p:cNvPr>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charset="0"/>
              </a:defRPr>
            </a:lvl1pPr>
          </a:lstStyle>
          <a:p>
            <a:pPr>
              <a:defRPr/>
            </a:pPr>
            <a:endParaRPr lang="en-US" altLang="zh-CN"/>
          </a:p>
        </p:txBody>
      </p:sp>
      <p:sp>
        <p:nvSpPr>
          <p:cNvPr id="10244" name="Rectangle 4">
            <a:extLst>
              <a:ext uri="{FF2B5EF4-FFF2-40B4-BE49-F238E27FC236}">
                <a16:creationId xmlns:a16="http://schemas.microsoft.com/office/drawing/2014/main" id="{9E5E437D-27FB-D117-897A-5EBF309BA1F2}"/>
              </a:ext>
            </a:extLst>
          </p:cNvPr>
          <p:cNvSpPr>
            <a:spLocks noGrp="1" noRot="1" noChangeAspect="1" noChangeArrowheads="1" noTextEdit="1"/>
          </p:cNvSpPr>
          <p:nvPr>
            <p:ph type="sldImg" idx="2"/>
          </p:nvPr>
        </p:nvSpPr>
        <p:spPr bwMode="auto">
          <a:xfrm>
            <a:off x="382588" y="685800"/>
            <a:ext cx="6092825"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077" name="Rectangle 5">
            <a:extLst>
              <a:ext uri="{FF2B5EF4-FFF2-40B4-BE49-F238E27FC236}">
                <a16:creationId xmlns:a16="http://schemas.microsoft.com/office/drawing/2014/main" id="{A2A835C4-A44F-03ED-702D-DA1E49B14172}"/>
              </a:ext>
            </a:extLst>
          </p:cNvPr>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3078" name="Rectangle 6">
            <a:extLst>
              <a:ext uri="{FF2B5EF4-FFF2-40B4-BE49-F238E27FC236}">
                <a16:creationId xmlns:a16="http://schemas.microsoft.com/office/drawing/2014/main" id="{BFDF31C4-8FE6-C471-CB36-B93694486588}"/>
              </a:ext>
            </a:extLst>
          </p:cNvPr>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charset="0"/>
              </a:defRPr>
            </a:lvl1pPr>
          </a:lstStyle>
          <a:p>
            <a:pPr>
              <a:defRPr/>
            </a:pPr>
            <a:endParaRPr lang="en-US" altLang="zh-CN"/>
          </a:p>
        </p:txBody>
      </p:sp>
      <p:sp>
        <p:nvSpPr>
          <p:cNvPr id="3079" name="Rectangle 7">
            <a:extLst>
              <a:ext uri="{FF2B5EF4-FFF2-40B4-BE49-F238E27FC236}">
                <a16:creationId xmlns:a16="http://schemas.microsoft.com/office/drawing/2014/main" id="{A77B97CD-ABE9-35B6-C79F-C530C24A6C7A}"/>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fld id="{25A02AA0-07E2-461D-A2A1-ACDAE66615F4}" type="slidenum">
              <a:rPr lang="en-US" altLang="zh-CN"/>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宋体" pitchFamily="2" charset="-122"/>
        <a:cs typeface="+mn-cs"/>
      </a:defRPr>
    </a:lvl1pPr>
    <a:lvl2pPr marL="457200" algn="l" rtl="0" eaLnBrk="0" fontAlgn="base" hangingPunct="0">
      <a:spcBef>
        <a:spcPct val="30000"/>
      </a:spcBef>
      <a:spcAft>
        <a:spcPct val="0"/>
      </a:spcAft>
      <a:defRPr sz="1200" kern="1200">
        <a:solidFill>
          <a:schemeClr val="tx1"/>
        </a:solidFill>
        <a:latin typeface="Arial" charset="0"/>
        <a:ea typeface="宋体" pitchFamily="2" charset="-122"/>
        <a:cs typeface="+mn-cs"/>
      </a:defRPr>
    </a:lvl2pPr>
    <a:lvl3pPr marL="914400" algn="l" rtl="0" eaLnBrk="0" fontAlgn="base" hangingPunct="0">
      <a:spcBef>
        <a:spcPct val="30000"/>
      </a:spcBef>
      <a:spcAft>
        <a:spcPct val="0"/>
      </a:spcAft>
      <a:defRPr sz="1200" kern="1200">
        <a:solidFill>
          <a:schemeClr val="tx1"/>
        </a:solidFill>
        <a:latin typeface="Arial" charset="0"/>
        <a:ea typeface="宋体" pitchFamily="2" charset="-122"/>
        <a:cs typeface="+mn-cs"/>
      </a:defRPr>
    </a:lvl3pPr>
    <a:lvl4pPr marL="1371600" algn="l" rtl="0" eaLnBrk="0" fontAlgn="base" hangingPunct="0">
      <a:spcBef>
        <a:spcPct val="30000"/>
      </a:spcBef>
      <a:spcAft>
        <a:spcPct val="0"/>
      </a:spcAft>
      <a:defRPr sz="1200" kern="1200">
        <a:solidFill>
          <a:schemeClr val="tx1"/>
        </a:solidFill>
        <a:latin typeface="Arial" charset="0"/>
        <a:ea typeface="宋体" pitchFamily="2" charset="-122"/>
        <a:cs typeface="+mn-cs"/>
      </a:defRPr>
    </a:lvl4pPr>
    <a:lvl5pPr marL="1828800" algn="l" rtl="0" eaLnBrk="0" fontAlgn="base" hangingPunct="0">
      <a:spcBef>
        <a:spcPct val="30000"/>
      </a:spcBef>
      <a:spcAft>
        <a:spcPct val="0"/>
      </a:spcAft>
      <a:defRPr sz="1200" kern="1200">
        <a:solidFill>
          <a:schemeClr val="tx1"/>
        </a:solidFill>
        <a:latin typeface="Arial"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7">
            <a:extLst>
              <a:ext uri="{FF2B5EF4-FFF2-40B4-BE49-F238E27FC236}">
                <a16:creationId xmlns:a16="http://schemas.microsoft.com/office/drawing/2014/main" id="{57BD2E89-7599-2DA6-C72A-69BED8AA71F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0382776-9403-481D-902B-20ED29D09CF5}" type="slidenum">
              <a:rPr lang="en-US" altLang="zh-CN"/>
              <a:pPr eaLnBrk="1" hangingPunct="1"/>
              <a:t>1</a:t>
            </a:fld>
            <a:endParaRPr lang="en-US" altLang="zh-CN"/>
          </a:p>
        </p:txBody>
      </p:sp>
      <p:sp>
        <p:nvSpPr>
          <p:cNvPr id="11267" name="Rectangle 2">
            <a:extLst>
              <a:ext uri="{FF2B5EF4-FFF2-40B4-BE49-F238E27FC236}">
                <a16:creationId xmlns:a16="http://schemas.microsoft.com/office/drawing/2014/main" id="{05E48077-CF58-76F0-994C-5C2D26FD449B}"/>
              </a:ext>
            </a:extLst>
          </p:cNvPr>
          <p:cNvSpPr>
            <a:spLocks noGrp="1" noRot="1" noChangeAspect="1" noChangeArrowheads="1" noTextEdit="1"/>
          </p:cNvSpPr>
          <p:nvPr>
            <p:ph type="sldImg"/>
          </p:nvPr>
        </p:nvSpPr>
        <p:spPr>
          <a:ln/>
        </p:spPr>
      </p:sp>
      <p:sp>
        <p:nvSpPr>
          <p:cNvPr id="11268" name="Rectangle 3">
            <a:extLst>
              <a:ext uri="{FF2B5EF4-FFF2-40B4-BE49-F238E27FC236}">
                <a16:creationId xmlns:a16="http://schemas.microsoft.com/office/drawing/2014/main" id="{C550FE4A-0522-EDAC-2E32-D3B58CE10940}"/>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在绪论我们了解了我们这门课程的研究对象、研究内容和研究方法之后，我们说，因为工程热力学是一个关于能源科学研究的基础课程、入门课程，所有有关能源科学的有关术语、概念都要在我们这门课程中出现。今天我们就来看，第一章，基本概念。</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7">
            <a:extLst>
              <a:ext uri="{FF2B5EF4-FFF2-40B4-BE49-F238E27FC236}">
                <a16:creationId xmlns:a16="http://schemas.microsoft.com/office/drawing/2014/main" id="{2BAFDC16-1C81-8FD7-F899-A5C0F6520334}"/>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2859147-1F85-443B-86FB-51A2D4BCEB94}" type="slidenum">
              <a:rPr lang="en-US" altLang="zh-CN"/>
              <a:pPr eaLnBrk="1" hangingPunct="1"/>
              <a:t>2</a:t>
            </a:fld>
            <a:endParaRPr lang="en-US" altLang="zh-CN"/>
          </a:p>
        </p:txBody>
      </p:sp>
      <p:sp>
        <p:nvSpPr>
          <p:cNvPr id="12291" name="Rectangle 2">
            <a:extLst>
              <a:ext uri="{FF2B5EF4-FFF2-40B4-BE49-F238E27FC236}">
                <a16:creationId xmlns:a16="http://schemas.microsoft.com/office/drawing/2014/main" id="{CB8197A0-7445-F969-E2BE-0A37B1BEDD29}"/>
              </a:ext>
            </a:extLst>
          </p:cNvPr>
          <p:cNvSpPr>
            <a:spLocks noGrp="1" noRot="1" noChangeAspect="1" noChangeArrowheads="1" noTextEdit="1"/>
          </p:cNvSpPr>
          <p:nvPr>
            <p:ph type="sldImg"/>
          </p:nvPr>
        </p:nvSpPr>
        <p:spPr>
          <a:ln/>
        </p:spPr>
      </p:sp>
      <p:sp>
        <p:nvSpPr>
          <p:cNvPr id="12292" name="Rectangle 3">
            <a:extLst>
              <a:ext uri="{FF2B5EF4-FFF2-40B4-BE49-F238E27FC236}">
                <a16:creationId xmlns:a16="http://schemas.microsoft.com/office/drawing/2014/main" id="{81ABE5DB-F381-66BD-B076-8DC1081BE92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围绕着热功转换来一一展开。开始可以将绪论的热功转换的符号一直写在那里，然后一直围绕它展开：选对象</a:t>
            </a:r>
            <a:r>
              <a:rPr lang="en-US" altLang="zh-CN">
                <a:latin typeface="Arial" panose="020B0604020202020204" pitchFamily="34" charset="0"/>
              </a:rPr>
              <a:t>-</a:t>
            </a:r>
            <a:r>
              <a:rPr lang="zh-CN" altLang="en-US">
                <a:latin typeface="Arial" panose="020B0604020202020204" pitchFamily="34" charset="0"/>
              </a:rPr>
              <a:t>描述。。。</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7">
            <a:extLst>
              <a:ext uri="{FF2B5EF4-FFF2-40B4-BE49-F238E27FC236}">
                <a16:creationId xmlns:a16="http://schemas.microsoft.com/office/drawing/2014/main" id="{A9880D0E-2BFC-DF20-D319-4C01DE2ACE0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6CA63929-0027-472B-B106-630239609571}" type="slidenum">
              <a:rPr lang="en-US" altLang="zh-CN"/>
              <a:pPr eaLnBrk="1" hangingPunct="1"/>
              <a:t>3</a:t>
            </a:fld>
            <a:endParaRPr lang="en-US" altLang="zh-CN"/>
          </a:p>
        </p:txBody>
      </p:sp>
      <p:sp>
        <p:nvSpPr>
          <p:cNvPr id="13315" name="Rectangle 2">
            <a:extLst>
              <a:ext uri="{FF2B5EF4-FFF2-40B4-BE49-F238E27FC236}">
                <a16:creationId xmlns:a16="http://schemas.microsoft.com/office/drawing/2014/main" id="{EF05B7D6-90EB-C65B-50CC-F06D4759E894}"/>
              </a:ext>
            </a:extLst>
          </p:cNvPr>
          <p:cNvSpPr>
            <a:spLocks noGrp="1" noRot="1" noChangeAspect="1" noChangeArrowheads="1" noTextEdit="1"/>
          </p:cNvSpPr>
          <p:nvPr>
            <p:ph type="sldImg"/>
          </p:nvPr>
        </p:nvSpPr>
        <p:spPr>
          <a:ln/>
        </p:spPr>
      </p:sp>
      <p:sp>
        <p:nvSpPr>
          <p:cNvPr id="13316" name="Rectangle 3">
            <a:extLst>
              <a:ext uri="{FF2B5EF4-FFF2-40B4-BE49-F238E27FC236}">
                <a16:creationId xmlns:a16="http://schemas.microsoft.com/office/drawing/2014/main" id="{8C4B9DF5-799E-16B4-D6EC-A0D1B0756B6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为了使问题的描述更为简洁而引入，举例，状态参数的三维怎样可以一维，非稳态怎样到稳态？</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a:extLst>
              <a:ext uri="{FF2B5EF4-FFF2-40B4-BE49-F238E27FC236}">
                <a16:creationId xmlns:a16="http://schemas.microsoft.com/office/drawing/2014/main" id="{89ABA9A2-B58B-4295-E11C-6281D0E4FC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984AAF26-3745-4D10-8900-E99E2524A0DD}" type="slidenum">
              <a:rPr lang="en-US" altLang="zh-CN"/>
              <a:pPr eaLnBrk="1" hangingPunct="1"/>
              <a:t>4</a:t>
            </a:fld>
            <a:endParaRPr lang="en-US" altLang="zh-CN"/>
          </a:p>
        </p:txBody>
      </p:sp>
      <p:sp>
        <p:nvSpPr>
          <p:cNvPr id="14339" name="Rectangle 2">
            <a:extLst>
              <a:ext uri="{FF2B5EF4-FFF2-40B4-BE49-F238E27FC236}">
                <a16:creationId xmlns:a16="http://schemas.microsoft.com/office/drawing/2014/main" id="{18592C6F-DEE6-50F6-EDBF-2A766BCD4332}"/>
              </a:ext>
            </a:extLst>
          </p:cNvPr>
          <p:cNvSpPr>
            <a:spLocks noGrp="1" noRot="1" noChangeAspect="1" noChangeArrowheads="1" noTextEdit="1"/>
          </p:cNvSpPr>
          <p:nvPr>
            <p:ph type="sldImg"/>
          </p:nvPr>
        </p:nvSpPr>
        <p:spPr>
          <a:ln/>
        </p:spPr>
      </p:sp>
      <p:sp>
        <p:nvSpPr>
          <p:cNvPr id="14340" name="Rectangle 3">
            <a:extLst>
              <a:ext uri="{FF2B5EF4-FFF2-40B4-BE49-F238E27FC236}">
                <a16:creationId xmlns:a16="http://schemas.microsoft.com/office/drawing/2014/main" id="{9D3F031B-0E7E-AC95-3D01-E37031CBDEFD}"/>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7">
            <a:extLst>
              <a:ext uri="{FF2B5EF4-FFF2-40B4-BE49-F238E27FC236}">
                <a16:creationId xmlns:a16="http://schemas.microsoft.com/office/drawing/2014/main" id="{95A72061-BF22-9B86-FF0B-39032BAE72A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155117C1-AD47-40AD-9B4A-C782C090B347}" type="slidenum">
              <a:rPr lang="en-US" altLang="zh-CN"/>
              <a:pPr eaLnBrk="1" hangingPunct="1"/>
              <a:t>5</a:t>
            </a:fld>
            <a:endParaRPr lang="en-US" altLang="zh-CN"/>
          </a:p>
        </p:txBody>
      </p:sp>
      <p:sp>
        <p:nvSpPr>
          <p:cNvPr id="15363" name="Rectangle 2">
            <a:extLst>
              <a:ext uri="{FF2B5EF4-FFF2-40B4-BE49-F238E27FC236}">
                <a16:creationId xmlns:a16="http://schemas.microsoft.com/office/drawing/2014/main" id="{9E183DBE-4D46-F778-3A9C-33635DBC62A8}"/>
              </a:ext>
            </a:extLst>
          </p:cNvPr>
          <p:cNvSpPr>
            <a:spLocks noGrp="1" noRot="1" noChangeAspect="1" noChangeArrowheads="1" noTextEdit="1"/>
          </p:cNvSpPr>
          <p:nvPr>
            <p:ph type="sldImg"/>
          </p:nvPr>
        </p:nvSpPr>
        <p:spPr>
          <a:ln/>
        </p:spPr>
      </p:sp>
      <p:sp>
        <p:nvSpPr>
          <p:cNvPr id="15364" name="Rectangle 3">
            <a:extLst>
              <a:ext uri="{FF2B5EF4-FFF2-40B4-BE49-F238E27FC236}">
                <a16:creationId xmlns:a16="http://schemas.microsoft.com/office/drawing/2014/main" id="{9FD11A71-B870-9C25-D65F-2486E9109DD5}"/>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7">
            <a:extLst>
              <a:ext uri="{FF2B5EF4-FFF2-40B4-BE49-F238E27FC236}">
                <a16:creationId xmlns:a16="http://schemas.microsoft.com/office/drawing/2014/main" id="{E84DF157-1891-98D4-A0AD-AF1B5FC9556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DAA15F55-C489-47F5-BA6D-E9CAB457C951}" type="slidenum">
              <a:rPr lang="en-US" altLang="zh-CN"/>
              <a:pPr eaLnBrk="1" hangingPunct="1"/>
              <a:t>6</a:t>
            </a:fld>
            <a:endParaRPr lang="en-US" altLang="zh-CN"/>
          </a:p>
        </p:txBody>
      </p:sp>
      <p:sp>
        <p:nvSpPr>
          <p:cNvPr id="16387" name="Rectangle 2">
            <a:extLst>
              <a:ext uri="{FF2B5EF4-FFF2-40B4-BE49-F238E27FC236}">
                <a16:creationId xmlns:a16="http://schemas.microsoft.com/office/drawing/2014/main" id="{C36498E5-C3F6-47FE-6864-F7A6FD7CE367}"/>
              </a:ext>
            </a:extLst>
          </p:cNvPr>
          <p:cNvSpPr>
            <a:spLocks noGrp="1" noRot="1" noChangeAspect="1" noChangeArrowheads="1" noTextEdit="1"/>
          </p:cNvSpPr>
          <p:nvPr>
            <p:ph type="sldImg"/>
          </p:nvPr>
        </p:nvSpPr>
        <p:spPr>
          <a:ln/>
        </p:spPr>
      </p:sp>
      <p:sp>
        <p:nvSpPr>
          <p:cNvPr id="16388" name="Rectangle 3">
            <a:extLst>
              <a:ext uri="{FF2B5EF4-FFF2-40B4-BE49-F238E27FC236}">
                <a16:creationId xmlns:a16="http://schemas.microsoft.com/office/drawing/2014/main" id="{4FE32BAF-F816-70D3-7C34-D67B6EADA4EC}"/>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r>
              <a:rPr lang="zh-CN" altLang="en-US">
                <a:latin typeface="Arial" panose="020B0604020202020204" pitchFamily="34" charset="0"/>
              </a:rPr>
              <a:t>再回答清楚独立的变量是几个，就更将重点突出了</a:t>
            </a:r>
          </a:p>
          <a:p>
            <a:pPr eaLnBrk="1" hangingPunct="1"/>
            <a:endParaRPr lang="en-US"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1613"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281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4">
            <a:extLst>
              <a:ext uri="{FF2B5EF4-FFF2-40B4-BE49-F238E27FC236}">
                <a16:creationId xmlns:a16="http://schemas.microsoft.com/office/drawing/2014/main" id="{B53429A7-348D-2E8C-1A36-D4E18D4954B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B63D9A52-710E-9E4C-B482-9EF275E5EA0A}"/>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E3F7F798-D569-C20D-615D-1B3418DE61CC}"/>
              </a:ext>
            </a:extLst>
          </p:cNvPr>
          <p:cNvSpPr>
            <a:spLocks noGrp="1" noChangeArrowheads="1"/>
          </p:cNvSpPr>
          <p:nvPr>
            <p:ph type="sldNum" sz="quarter" idx="12"/>
          </p:nvPr>
        </p:nvSpPr>
        <p:spPr>
          <a:ln/>
        </p:spPr>
        <p:txBody>
          <a:bodyPr/>
          <a:lstStyle>
            <a:lvl1pPr>
              <a:defRPr/>
            </a:lvl1pPr>
          </a:lstStyle>
          <a:p>
            <a:fld id="{7E6AAA5E-4F2F-4896-B77D-5380E2D35933}" type="slidenum">
              <a:rPr lang="en-US" altLang="zh-CN"/>
              <a:pPr/>
              <a:t>‹#›</a:t>
            </a:fld>
            <a:endParaRPr lang="en-US" altLang="zh-CN"/>
          </a:p>
        </p:txBody>
      </p:sp>
    </p:spTree>
    <p:extLst>
      <p:ext uri="{BB962C8B-B14F-4D97-AF65-F5344CB8AC3E}">
        <p14:creationId xmlns:p14="http://schemas.microsoft.com/office/powerpoint/2010/main" val="27157685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D09A02C3-CCDA-9F96-FC56-888B6A15CE0B}"/>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C9DE55C7-DD10-45BB-5EC7-C806A3C3F72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C6E9404E-38C1-AE06-9877-6811F626719E}"/>
              </a:ext>
            </a:extLst>
          </p:cNvPr>
          <p:cNvSpPr>
            <a:spLocks noGrp="1" noChangeArrowheads="1"/>
          </p:cNvSpPr>
          <p:nvPr>
            <p:ph type="sldNum" sz="quarter" idx="12"/>
          </p:nvPr>
        </p:nvSpPr>
        <p:spPr>
          <a:ln/>
        </p:spPr>
        <p:txBody>
          <a:bodyPr/>
          <a:lstStyle>
            <a:lvl1pPr>
              <a:defRPr/>
            </a:lvl1pPr>
          </a:lstStyle>
          <a:p>
            <a:fld id="{A1ACEEFA-7BDF-472E-9382-8843384AC4FE}" type="slidenum">
              <a:rPr lang="en-US" altLang="zh-CN"/>
              <a:pPr/>
              <a:t>‹#›</a:t>
            </a:fld>
            <a:endParaRPr lang="en-US" altLang="zh-CN"/>
          </a:p>
        </p:txBody>
      </p:sp>
    </p:spTree>
    <p:extLst>
      <p:ext uri="{BB962C8B-B14F-4D97-AF65-F5344CB8AC3E}">
        <p14:creationId xmlns:p14="http://schemas.microsoft.com/office/powerpoint/2010/main" val="3754520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839200" y="274638"/>
            <a:ext cx="2741613" cy="5851525"/>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09600" y="274638"/>
            <a:ext cx="8077200" cy="5851525"/>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C8EB610-2CB8-3379-4864-D7DBECF15B0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E50266D3-697B-DF41-FCD9-5AB6141159EF}"/>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A064392A-7AAD-13EE-5451-E3F2702830CE}"/>
              </a:ext>
            </a:extLst>
          </p:cNvPr>
          <p:cNvSpPr>
            <a:spLocks noGrp="1" noChangeArrowheads="1"/>
          </p:cNvSpPr>
          <p:nvPr>
            <p:ph type="sldNum" sz="quarter" idx="12"/>
          </p:nvPr>
        </p:nvSpPr>
        <p:spPr>
          <a:ln/>
        </p:spPr>
        <p:txBody>
          <a:bodyPr/>
          <a:lstStyle>
            <a:lvl1pPr>
              <a:defRPr/>
            </a:lvl1pPr>
          </a:lstStyle>
          <a:p>
            <a:fld id="{02A5D445-1532-419C-BA79-952CC650722A}" type="slidenum">
              <a:rPr lang="en-US" altLang="zh-CN"/>
              <a:pPr/>
              <a:t>‹#›</a:t>
            </a:fld>
            <a:endParaRPr lang="en-US" altLang="zh-CN"/>
          </a:p>
        </p:txBody>
      </p:sp>
    </p:spTree>
    <p:extLst>
      <p:ext uri="{BB962C8B-B14F-4D97-AF65-F5344CB8AC3E}">
        <p14:creationId xmlns:p14="http://schemas.microsoft.com/office/powerpoint/2010/main" val="16830514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p:spPr>
        <p:txBody>
          <a:bodyPr/>
          <a:lstStyle/>
          <a:p>
            <a:r>
              <a:rPr lang="zh-CN" altLang="en-US"/>
              <a:t>单击此处编辑母版标题样式</a:t>
            </a:r>
          </a:p>
        </p:txBody>
      </p:sp>
      <p:sp>
        <p:nvSpPr>
          <p:cNvPr id="3" name="文本占位符 2"/>
          <p:cNvSpPr>
            <a:spLocks noGrp="1"/>
          </p:cNvSpPr>
          <p:nvPr>
            <p:ph type="body" sz="half" idx="1"/>
          </p:nvPr>
        </p:nvSpPr>
        <p:spPr>
          <a:xfrm>
            <a:off x="609600" y="1600200"/>
            <a:ext cx="5408613" cy="4525963"/>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6170613" y="1600200"/>
            <a:ext cx="5410200" cy="21859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6170613" y="3938588"/>
            <a:ext cx="5410200" cy="218757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4">
            <a:extLst>
              <a:ext uri="{FF2B5EF4-FFF2-40B4-BE49-F238E27FC236}">
                <a16:creationId xmlns:a16="http://schemas.microsoft.com/office/drawing/2014/main" id="{475E96BE-0C17-9B1A-6EF1-54FC4F5E934D}"/>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7" name="Rectangle 5">
            <a:extLst>
              <a:ext uri="{FF2B5EF4-FFF2-40B4-BE49-F238E27FC236}">
                <a16:creationId xmlns:a16="http://schemas.microsoft.com/office/drawing/2014/main" id="{719EA477-E0F2-43D1-1BE9-897528F18E6B}"/>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8" name="Rectangle 6">
            <a:extLst>
              <a:ext uri="{FF2B5EF4-FFF2-40B4-BE49-F238E27FC236}">
                <a16:creationId xmlns:a16="http://schemas.microsoft.com/office/drawing/2014/main" id="{B97DAF0E-5FE6-5856-147A-4EABD4ACE6D3}"/>
              </a:ext>
            </a:extLst>
          </p:cNvPr>
          <p:cNvSpPr>
            <a:spLocks noGrp="1" noChangeArrowheads="1"/>
          </p:cNvSpPr>
          <p:nvPr>
            <p:ph type="sldNum" sz="quarter" idx="12"/>
          </p:nvPr>
        </p:nvSpPr>
        <p:spPr>
          <a:ln/>
        </p:spPr>
        <p:txBody>
          <a:bodyPr/>
          <a:lstStyle>
            <a:lvl1pPr>
              <a:defRPr/>
            </a:lvl1pPr>
          </a:lstStyle>
          <a:p>
            <a:fld id="{0C717EF1-6DA1-45B4-8A4B-A9D2BA164BCC}" type="slidenum">
              <a:rPr lang="en-US" altLang="zh-CN"/>
              <a:pPr/>
              <a:t>‹#›</a:t>
            </a:fld>
            <a:endParaRPr lang="en-US" altLang="zh-CN"/>
          </a:p>
        </p:txBody>
      </p:sp>
    </p:spTree>
    <p:extLst>
      <p:ext uri="{BB962C8B-B14F-4D97-AF65-F5344CB8AC3E}">
        <p14:creationId xmlns:p14="http://schemas.microsoft.com/office/powerpoint/2010/main" val="29563970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1613" cy="1470025"/>
          </a:xfrm>
          <a:prstGeom prst="rect">
            <a:avLst/>
          </a:prstGeo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2813"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Tree>
    <p:extLst>
      <p:ext uri="{BB962C8B-B14F-4D97-AF65-F5344CB8AC3E}">
        <p14:creationId xmlns:p14="http://schemas.microsoft.com/office/powerpoint/2010/main" val="16798947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6019668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1612" cy="1362075"/>
          </a:xfrm>
          <a:prstGeom prst="rect">
            <a:avLst/>
          </a:prstGeo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161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42871606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内容占位符 2"/>
          <p:cNvSpPr>
            <a:spLocks noGrp="1"/>
          </p:cNvSpPr>
          <p:nvPr>
            <p:ph sz="half" idx="1"/>
          </p:nvPr>
        </p:nvSpPr>
        <p:spPr>
          <a:xfrm>
            <a:off x="401638" y="1600200"/>
            <a:ext cx="56165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613" y="1600200"/>
            <a:ext cx="5618162"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7719748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0661211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Tree>
    <p:extLst>
      <p:ext uri="{BB962C8B-B14F-4D97-AF65-F5344CB8AC3E}">
        <p14:creationId xmlns:p14="http://schemas.microsoft.com/office/powerpoint/2010/main" val="264956681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42132991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4">
            <a:extLst>
              <a:ext uri="{FF2B5EF4-FFF2-40B4-BE49-F238E27FC236}">
                <a16:creationId xmlns:a16="http://schemas.microsoft.com/office/drawing/2014/main" id="{C0D046DF-B650-37DF-5883-29F9C0D4B601}"/>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85DE159B-74CF-CFA2-B691-A477987CCF8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1FD18748-2FB6-8F68-3020-9EBB4A5F4230}"/>
              </a:ext>
            </a:extLst>
          </p:cNvPr>
          <p:cNvSpPr>
            <a:spLocks noGrp="1" noChangeArrowheads="1"/>
          </p:cNvSpPr>
          <p:nvPr>
            <p:ph type="sldNum" sz="quarter" idx="12"/>
          </p:nvPr>
        </p:nvSpPr>
        <p:spPr>
          <a:ln/>
        </p:spPr>
        <p:txBody>
          <a:bodyPr/>
          <a:lstStyle>
            <a:lvl1pPr>
              <a:defRPr/>
            </a:lvl1pPr>
          </a:lstStyle>
          <a:p>
            <a:fld id="{68DCE5E7-B103-4D5F-A013-A019085119CF}" type="slidenum">
              <a:rPr lang="en-US" altLang="zh-CN"/>
              <a:pPr/>
              <a:t>‹#›</a:t>
            </a:fld>
            <a:endParaRPr lang="en-US" altLang="zh-CN"/>
          </a:p>
        </p:txBody>
      </p:sp>
    </p:spTree>
    <p:extLst>
      <p:ext uri="{BB962C8B-B14F-4D97-AF65-F5344CB8AC3E}">
        <p14:creationId xmlns:p14="http://schemas.microsoft.com/office/powerpoint/2010/main" val="34796102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0025" cy="1162050"/>
          </a:xfrm>
          <a:prstGeom prst="rect">
            <a:avLst/>
          </a:prstGeo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5675" y="273050"/>
            <a:ext cx="68151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5449017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a:prstGeom prst="rect">
            <a:avLst/>
          </a:prstGeo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7882450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1213" cy="1143000"/>
          </a:xfrm>
          <a:prstGeom prst="rect">
            <a:avLst/>
          </a:prstGeom>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8742552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942388" y="274638"/>
            <a:ext cx="2846387" cy="5824537"/>
          </a:xfrm>
          <a:prstGeom prst="rect">
            <a:avLst/>
          </a:prstGeo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01638" y="274638"/>
            <a:ext cx="8388350" cy="582453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024293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1612"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1612"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4">
            <a:extLst>
              <a:ext uri="{FF2B5EF4-FFF2-40B4-BE49-F238E27FC236}">
                <a16:creationId xmlns:a16="http://schemas.microsoft.com/office/drawing/2014/main" id="{6E706852-AEA4-6719-CD16-02BFB6B3CD45}"/>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a:extLst>
              <a:ext uri="{FF2B5EF4-FFF2-40B4-BE49-F238E27FC236}">
                <a16:creationId xmlns:a16="http://schemas.microsoft.com/office/drawing/2014/main" id="{786FD27D-D23D-75E6-2714-A47D6C59F53D}"/>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a:extLst>
              <a:ext uri="{FF2B5EF4-FFF2-40B4-BE49-F238E27FC236}">
                <a16:creationId xmlns:a16="http://schemas.microsoft.com/office/drawing/2014/main" id="{9AFE6F72-858C-EB5C-E00D-305FC8D26652}"/>
              </a:ext>
            </a:extLst>
          </p:cNvPr>
          <p:cNvSpPr>
            <a:spLocks noGrp="1" noChangeArrowheads="1"/>
          </p:cNvSpPr>
          <p:nvPr>
            <p:ph type="sldNum" sz="quarter" idx="12"/>
          </p:nvPr>
        </p:nvSpPr>
        <p:spPr>
          <a:ln/>
        </p:spPr>
        <p:txBody>
          <a:bodyPr/>
          <a:lstStyle>
            <a:lvl1pPr>
              <a:defRPr/>
            </a:lvl1pPr>
          </a:lstStyle>
          <a:p>
            <a:fld id="{AC676D5A-B7D2-46CC-ABFA-3E8E470AA090}" type="slidenum">
              <a:rPr lang="en-US" altLang="zh-CN"/>
              <a:pPr/>
              <a:t>‹#›</a:t>
            </a:fld>
            <a:endParaRPr lang="en-US" altLang="zh-CN"/>
          </a:p>
        </p:txBody>
      </p:sp>
    </p:spTree>
    <p:extLst>
      <p:ext uri="{BB962C8B-B14F-4D97-AF65-F5344CB8AC3E}">
        <p14:creationId xmlns:p14="http://schemas.microsoft.com/office/powerpoint/2010/main" val="29058443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09600" y="1600200"/>
            <a:ext cx="5408613"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0613" y="1600200"/>
            <a:ext cx="54102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4">
            <a:extLst>
              <a:ext uri="{FF2B5EF4-FFF2-40B4-BE49-F238E27FC236}">
                <a16:creationId xmlns:a16="http://schemas.microsoft.com/office/drawing/2014/main" id="{8719EA46-E3F4-24B8-437E-80A74C12B982}"/>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4A6D42A2-9EAC-FA33-CA25-309AACF59299}"/>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F7FFE375-35B9-0E8B-437F-0C7220EDAF90}"/>
              </a:ext>
            </a:extLst>
          </p:cNvPr>
          <p:cNvSpPr>
            <a:spLocks noGrp="1" noChangeArrowheads="1"/>
          </p:cNvSpPr>
          <p:nvPr>
            <p:ph type="sldNum" sz="quarter" idx="12"/>
          </p:nvPr>
        </p:nvSpPr>
        <p:spPr>
          <a:ln/>
        </p:spPr>
        <p:txBody>
          <a:bodyPr/>
          <a:lstStyle>
            <a:lvl1pPr>
              <a:defRPr/>
            </a:lvl1pPr>
          </a:lstStyle>
          <a:p>
            <a:fld id="{9A5F2BE9-F329-4002-9C76-9C629813E495}" type="slidenum">
              <a:rPr lang="en-US" altLang="zh-CN"/>
              <a:pPr/>
              <a:t>‹#›</a:t>
            </a:fld>
            <a:endParaRPr lang="en-US" altLang="zh-CN"/>
          </a:p>
        </p:txBody>
      </p:sp>
    </p:spTree>
    <p:extLst>
      <p:ext uri="{BB962C8B-B14F-4D97-AF65-F5344CB8AC3E}">
        <p14:creationId xmlns:p14="http://schemas.microsoft.com/office/powerpoint/2010/main" val="116393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79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79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4">
            <a:extLst>
              <a:ext uri="{FF2B5EF4-FFF2-40B4-BE49-F238E27FC236}">
                <a16:creationId xmlns:a16="http://schemas.microsoft.com/office/drawing/2014/main" id="{2D022537-C02D-78D0-F516-44652D17A72F}"/>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a:extLst>
              <a:ext uri="{FF2B5EF4-FFF2-40B4-BE49-F238E27FC236}">
                <a16:creationId xmlns:a16="http://schemas.microsoft.com/office/drawing/2014/main" id="{B9D8BC51-D7A3-DDCF-7AB1-EB1DFA8F86B0}"/>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a:extLst>
              <a:ext uri="{FF2B5EF4-FFF2-40B4-BE49-F238E27FC236}">
                <a16:creationId xmlns:a16="http://schemas.microsoft.com/office/drawing/2014/main" id="{C4708486-B2D0-2BCD-68C3-F71A4D54D890}"/>
              </a:ext>
            </a:extLst>
          </p:cNvPr>
          <p:cNvSpPr>
            <a:spLocks noGrp="1" noChangeArrowheads="1"/>
          </p:cNvSpPr>
          <p:nvPr>
            <p:ph type="sldNum" sz="quarter" idx="12"/>
          </p:nvPr>
        </p:nvSpPr>
        <p:spPr>
          <a:ln/>
        </p:spPr>
        <p:txBody>
          <a:bodyPr/>
          <a:lstStyle>
            <a:lvl1pPr>
              <a:defRPr/>
            </a:lvl1pPr>
          </a:lstStyle>
          <a:p>
            <a:fld id="{A03B0258-A9F3-4B87-95F6-BE5BD75B360F}" type="slidenum">
              <a:rPr lang="en-US" altLang="zh-CN"/>
              <a:pPr/>
              <a:t>‹#›</a:t>
            </a:fld>
            <a:endParaRPr lang="en-US" altLang="zh-CN"/>
          </a:p>
        </p:txBody>
      </p:sp>
    </p:spTree>
    <p:extLst>
      <p:ext uri="{BB962C8B-B14F-4D97-AF65-F5344CB8AC3E}">
        <p14:creationId xmlns:p14="http://schemas.microsoft.com/office/powerpoint/2010/main" val="224215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4">
            <a:extLst>
              <a:ext uri="{FF2B5EF4-FFF2-40B4-BE49-F238E27FC236}">
                <a16:creationId xmlns:a16="http://schemas.microsoft.com/office/drawing/2014/main" id="{63829E83-F13F-8B7C-04C2-480DF98A86CA}"/>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a:extLst>
              <a:ext uri="{FF2B5EF4-FFF2-40B4-BE49-F238E27FC236}">
                <a16:creationId xmlns:a16="http://schemas.microsoft.com/office/drawing/2014/main" id="{711BD8B9-C626-F953-1C74-E36702E43C11}"/>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a:extLst>
              <a:ext uri="{FF2B5EF4-FFF2-40B4-BE49-F238E27FC236}">
                <a16:creationId xmlns:a16="http://schemas.microsoft.com/office/drawing/2014/main" id="{B9C4736E-ABCD-881F-C72B-4EB0E3E5C3BD}"/>
              </a:ext>
            </a:extLst>
          </p:cNvPr>
          <p:cNvSpPr>
            <a:spLocks noGrp="1" noChangeArrowheads="1"/>
          </p:cNvSpPr>
          <p:nvPr>
            <p:ph type="sldNum" sz="quarter" idx="12"/>
          </p:nvPr>
        </p:nvSpPr>
        <p:spPr>
          <a:ln/>
        </p:spPr>
        <p:txBody>
          <a:bodyPr/>
          <a:lstStyle>
            <a:lvl1pPr>
              <a:defRPr/>
            </a:lvl1pPr>
          </a:lstStyle>
          <a:p>
            <a:fld id="{D89AD93E-A744-4644-ADDA-BB98813A2227}" type="slidenum">
              <a:rPr lang="en-US" altLang="zh-CN"/>
              <a:pPr/>
              <a:t>‹#›</a:t>
            </a:fld>
            <a:endParaRPr lang="en-US" altLang="zh-CN"/>
          </a:p>
        </p:txBody>
      </p:sp>
    </p:spTree>
    <p:extLst>
      <p:ext uri="{BB962C8B-B14F-4D97-AF65-F5344CB8AC3E}">
        <p14:creationId xmlns:p14="http://schemas.microsoft.com/office/powerpoint/2010/main" val="11624323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62E40143-B575-BC8E-D941-297DF76FAA8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a:extLst>
              <a:ext uri="{FF2B5EF4-FFF2-40B4-BE49-F238E27FC236}">
                <a16:creationId xmlns:a16="http://schemas.microsoft.com/office/drawing/2014/main" id="{2797273F-2A12-FE91-80B1-0811DC138F9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a:extLst>
              <a:ext uri="{FF2B5EF4-FFF2-40B4-BE49-F238E27FC236}">
                <a16:creationId xmlns:a16="http://schemas.microsoft.com/office/drawing/2014/main" id="{D00C18A3-96D9-E9E7-E896-E6507BBBC8F5}"/>
              </a:ext>
            </a:extLst>
          </p:cNvPr>
          <p:cNvSpPr>
            <a:spLocks noGrp="1" noChangeArrowheads="1"/>
          </p:cNvSpPr>
          <p:nvPr>
            <p:ph type="sldNum" sz="quarter" idx="12"/>
          </p:nvPr>
        </p:nvSpPr>
        <p:spPr>
          <a:ln/>
        </p:spPr>
        <p:txBody>
          <a:bodyPr/>
          <a:lstStyle>
            <a:lvl1pPr>
              <a:defRPr/>
            </a:lvl1pPr>
          </a:lstStyle>
          <a:p>
            <a:fld id="{61D9B368-5F11-4B0F-A0AD-4E5B9BE2F761}" type="slidenum">
              <a:rPr lang="en-US" altLang="zh-CN"/>
              <a:pPr/>
              <a:t>‹#›</a:t>
            </a:fld>
            <a:endParaRPr lang="en-US" altLang="zh-CN"/>
          </a:p>
        </p:txBody>
      </p:sp>
    </p:spTree>
    <p:extLst>
      <p:ext uri="{BB962C8B-B14F-4D97-AF65-F5344CB8AC3E}">
        <p14:creationId xmlns:p14="http://schemas.microsoft.com/office/powerpoint/2010/main" val="485022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0025"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5675" y="273050"/>
            <a:ext cx="6815138"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0025"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CE6EA5D4-4839-ED6D-D772-F824E8A3CC13}"/>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A42D505C-F9EB-E1BC-31F0-9F6B0EE39034}"/>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B7388512-46A4-0989-1D60-7086C5F8AB22}"/>
              </a:ext>
            </a:extLst>
          </p:cNvPr>
          <p:cNvSpPr>
            <a:spLocks noGrp="1" noChangeArrowheads="1"/>
          </p:cNvSpPr>
          <p:nvPr>
            <p:ph type="sldNum" sz="quarter" idx="12"/>
          </p:nvPr>
        </p:nvSpPr>
        <p:spPr>
          <a:ln/>
        </p:spPr>
        <p:txBody>
          <a:bodyPr/>
          <a:lstStyle>
            <a:lvl1pPr>
              <a:defRPr/>
            </a:lvl1pPr>
          </a:lstStyle>
          <a:p>
            <a:fld id="{DD978478-CAD5-4203-958F-A91898D864FB}" type="slidenum">
              <a:rPr lang="en-US" altLang="zh-CN"/>
              <a:pPr/>
              <a:t>‹#›</a:t>
            </a:fld>
            <a:endParaRPr lang="en-US" altLang="zh-CN"/>
          </a:p>
        </p:txBody>
      </p:sp>
    </p:spTree>
    <p:extLst>
      <p:ext uri="{BB962C8B-B14F-4D97-AF65-F5344CB8AC3E}">
        <p14:creationId xmlns:p14="http://schemas.microsoft.com/office/powerpoint/2010/main" val="21744203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4">
            <a:extLst>
              <a:ext uri="{FF2B5EF4-FFF2-40B4-BE49-F238E27FC236}">
                <a16:creationId xmlns:a16="http://schemas.microsoft.com/office/drawing/2014/main" id="{8A3AE837-B269-A870-602A-71C8263AC84C}"/>
              </a:ext>
            </a:extLst>
          </p:cNvPr>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a:extLst>
              <a:ext uri="{FF2B5EF4-FFF2-40B4-BE49-F238E27FC236}">
                <a16:creationId xmlns:a16="http://schemas.microsoft.com/office/drawing/2014/main" id="{C81068A2-FC11-8FDC-FB1E-402763350262}"/>
              </a:ext>
            </a:extLst>
          </p:cNvPr>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a:extLst>
              <a:ext uri="{FF2B5EF4-FFF2-40B4-BE49-F238E27FC236}">
                <a16:creationId xmlns:a16="http://schemas.microsoft.com/office/drawing/2014/main" id="{0DA098BB-C1F4-FA44-6A9E-614B11CF1738}"/>
              </a:ext>
            </a:extLst>
          </p:cNvPr>
          <p:cNvSpPr>
            <a:spLocks noGrp="1" noChangeArrowheads="1"/>
          </p:cNvSpPr>
          <p:nvPr>
            <p:ph type="sldNum" sz="quarter" idx="12"/>
          </p:nvPr>
        </p:nvSpPr>
        <p:spPr>
          <a:ln/>
        </p:spPr>
        <p:txBody>
          <a:bodyPr/>
          <a:lstStyle>
            <a:lvl1pPr>
              <a:defRPr/>
            </a:lvl1pPr>
          </a:lstStyle>
          <a:p>
            <a:fld id="{4A94F52A-BDA1-4982-BB95-466173058979}" type="slidenum">
              <a:rPr lang="en-US" altLang="zh-CN"/>
              <a:pPr/>
              <a:t>‹#›</a:t>
            </a:fld>
            <a:endParaRPr lang="en-US" altLang="zh-CN"/>
          </a:p>
        </p:txBody>
      </p:sp>
    </p:spTree>
    <p:extLst>
      <p:ext uri="{BB962C8B-B14F-4D97-AF65-F5344CB8AC3E}">
        <p14:creationId xmlns:p14="http://schemas.microsoft.com/office/powerpoint/2010/main" val="27772996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theme" Target="../theme/theme2.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4098" name="Rectangle 2">
            <a:extLst>
              <a:ext uri="{FF2B5EF4-FFF2-40B4-BE49-F238E27FC236}">
                <a16:creationId xmlns:a16="http://schemas.microsoft.com/office/drawing/2014/main" id="{63AAA0B1-39AC-14D7-2FCA-07DB7EB199D7}"/>
              </a:ext>
            </a:extLst>
          </p:cNvPr>
          <p:cNvSpPr>
            <a:spLocks noGrp="1" noChangeArrowheads="1"/>
          </p:cNvSpPr>
          <p:nvPr>
            <p:ph type="title"/>
          </p:nvPr>
        </p:nvSpPr>
        <p:spPr bwMode="auto">
          <a:xfrm>
            <a:off x="609600" y="274638"/>
            <a:ext cx="10971213"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4099" name="Rectangle 3">
            <a:extLst>
              <a:ext uri="{FF2B5EF4-FFF2-40B4-BE49-F238E27FC236}">
                <a16:creationId xmlns:a16="http://schemas.microsoft.com/office/drawing/2014/main" id="{C0DE566B-035A-A7D2-9146-1F37B57B8E39}"/>
              </a:ext>
            </a:extLst>
          </p:cNvPr>
          <p:cNvSpPr>
            <a:spLocks noGrp="1" noChangeArrowheads="1"/>
          </p:cNvSpPr>
          <p:nvPr>
            <p:ph type="body" idx="1"/>
          </p:nvPr>
        </p:nvSpPr>
        <p:spPr bwMode="auto">
          <a:xfrm>
            <a:off x="609600" y="1600200"/>
            <a:ext cx="10971213"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8" name="Rectangle 4">
            <a:extLst>
              <a:ext uri="{FF2B5EF4-FFF2-40B4-BE49-F238E27FC236}">
                <a16:creationId xmlns:a16="http://schemas.microsoft.com/office/drawing/2014/main" id="{E59E70C3-3203-4486-1BBD-2F6D2EF500A4}"/>
              </a:ext>
            </a:extLst>
          </p:cNvPr>
          <p:cNvSpPr>
            <a:spLocks noGrp="1" noChangeArrowheads="1"/>
          </p:cNvSpPr>
          <p:nvPr>
            <p:ph type="dt" sz="half" idx="2"/>
          </p:nvPr>
        </p:nvSpPr>
        <p:spPr bwMode="auto">
          <a:xfrm>
            <a:off x="609600"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400">
                <a:latin typeface="Arial" charset="0"/>
              </a:defRPr>
            </a:lvl1pPr>
          </a:lstStyle>
          <a:p>
            <a:pPr>
              <a:defRPr/>
            </a:pPr>
            <a:endParaRPr lang="en-US" altLang="zh-CN"/>
          </a:p>
        </p:txBody>
      </p:sp>
      <p:sp>
        <p:nvSpPr>
          <p:cNvPr id="1029" name="Rectangle 5">
            <a:extLst>
              <a:ext uri="{FF2B5EF4-FFF2-40B4-BE49-F238E27FC236}">
                <a16:creationId xmlns:a16="http://schemas.microsoft.com/office/drawing/2014/main" id="{E4C3FB41-F591-EB73-E399-B32CF49A65E6}"/>
              </a:ext>
            </a:extLst>
          </p:cNvPr>
          <p:cNvSpPr>
            <a:spLocks noGrp="1" noChangeArrowheads="1"/>
          </p:cNvSpPr>
          <p:nvPr>
            <p:ph type="ftr" sz="quarter" idx="3"/>
          </p:nvPr>
        </p:nvSpPr>
        <p:spPr bwMode="auto">
          <a:xfrm>
            <a:off x="4165600" y="6245225"/>
            <a:ext cx="3859213"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a:defRPr sz="1400">
                <a:latin typeface="Arial" charset="0"/>
              </a:defRPr>
            </a:lvl1pPr>
          </a:lstStyle>
          <a:p>
            <a:pPr>
              <a:defRPr/>
            </a:pPr>
            <a:endParaRPr lang="en-US" altLang="zh-CN"/>
          </a:p>
        </p:txBody>
      </p:sp>
      <p:sp>
        <p:nvSpPr>
          <p:cNvPr id="1030" name="Rectangle 6">
            <a:extLst>
              <a:ext uri="{FF2B5EF4-FFF2-40B4-BE49-F238E27FC236}">
                <a16:creationId xmlns:a16="http://schemas.microsoft.com/office/drawing/2014/main" id="{47B7AD29-D32D-A77A-1022-1E2CA3E932CA}"/>
              </a:ext>
            </a:extLst>
          </p:cNvPr>
          <p:cNvSpPr>
            <a:spLocks noGrp="1" noChangeArrowheads="1"/>
          </p:cNvSpPr>
          <p:nvPr>
            <p:ph type="sldNum" sz="quarter" idx="4"/>
          </p:nvPr>
        </p:nvSpPr>
        <p:spPr bwMode="auto">
          <a:xfrm>
            <a:off x="8736013" y="6245225"/>
            <a:ext cx="28448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400"/>
            </a:lvl1pPr>
          </a:lstStyle>
          <a:p>
            <a:fld id="{9F132641-1564-4A87-85DE-5D12980877B2}"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 id="2147483660" r:id="rId11"/>
    <p:sldLayoutId id="2147483661" r:id="rId12"/>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1"/>
        </a:solidFill>
        <a:effectLst/>
      </p:bgPr>
    </p:bg>
    <p:spTree>
      <p:nvGrpSpPr>
        <p:cNvPr id="1" name=""/>
        <p:cNvGrpSpPr/>
        <p:nvPr/>
      </p:nvGrpSpPr>
      <p:grpSpPr>
        <a:xfrm>
          <a:off x="0" y="0"/>
          <a:ext cx="0" cy="0"/>
          <a:chOff x="0" y="0"/>
          <a:chExt cx="0" cy="0"/>
        </a:xfrm>
      </p:grpSpPr>
      <p:sp>
        <p:nvSpPr>
          <p:cNvPr id="5122" name="Rectangle 2">
            <a:extLst>
              <a:ext uri="{FF2B5EF4-FFF2-40B4-BE49-F238E27FC236}">
                <a16:creationId xmlns:a16="http://schemas.microsoft.com/office/drawing/2014/main" id="{5850CAB4-C138-8D7C-0D7A-3DE7ECB59C9A}"/>
              </a:ext>
            </a:extLst>
          </p:cNvPr>
          <p:cNvSpPr>
            <a:spLocks noGrp="1" noRot="1" noChangeArrowheads="1"/>
          </p:cNvSpPr>
          <p:nvPr>
            <p:ph type="body" idx="1"/>
          </p:nvPr>
        </p:nvSpPr>
        <p:spPr bwMode="auto">
          <a:xfrm>
            <a:off x="401638" y="1600200"/>
            <a:ext cx="11387137" cy="4498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97987" name="Rectangle 3">
            <a:extLst>
              <a:ext uri="{FF2B5EF4-FFF2-40B4-BE49-F238E27FC236}">
                <a16:creationId xmlns:a16="http://schemas.microsoft.com/office/drawing/2014/main" id="{8B3FF33A-F21A-9CA5-120D-5642F187D243}"/>
              </a:ext>
            </a:extLst>
          </p:cNvPr>
          <p:cNvSpPr>
            <a:spLocks noChangeArrowheads="1"/>
          </p:cNvSpPr>
          <p:nvPr userDrawn="1"/>
        </p:nvSpPr>
        <p:spPr bwMode="auto">
          <a:xfrm>
            <a:off x="0" y="1036638"/>
            <a:ext cx="12190413" cy="5821362"/>
          </a:xfrm>
          <a:prstGeom prst="rect">
            <a:avLst/>
          </a:prstGeom>
          <a:solidFill>
            <a:srgbClr val="FFFFFF"/>
          </a:solidFill>
          <a:ln w="9525">
            <a:noFill/>
            <a:miter lim="800000"/>
            <a:headEnd/>
            <a:tailEnd/>
          </a:ln>
          <a:effectLst/>
        </p:spPr>
        <p:txBody>
          <a:bodyPr wrap="none" anchor="ctr"/>
          <a:lstStyle/>
          <a:p>
            <a:pPr algn="ctr">
              <a:defRPr/>
            </a:pPr>
            <a:endParaRPr lang="zh-CN" altLang="zh-CN">
              <a:latin typeface="Arial" charset="0"/>
            </a:endParaRPr>
          </a:p>
        </p:txBody>
      </p:sp>
      <p:sp>
        <p:nvSpPr>
          <p:cNvPr id="297988" name="Line 4">
            <a:extLst>
              <a:ext uri="{FF2B5EF4-FFF2-40B4-BE49-F238E27FC236}">
                <a16:creationId xmlns:a16="http://schemas.microsoft.com/office/drawing/2014/main" id="{85176080-957B-8554-A075-CB5BBE8A7143}"/>
              </a:ext>
            </a:extLst>
          </p:cNvPr>
          <p:cNvSpPr>
            <a:spLocks noChangeShapeType="1"/>
          </p:cNvSpPr>
          <p:nvPr userDrawn="1"/>
        </p:nvSpPr>
        <p:spPr bwMode="auto">
          <a:xfrm>
            <a:off x="0" y="6389688"/>
            <a:ext cx="12190413" cy="0"/>
          </a:xfrm>
          <a:prstGeom prst="line">
            <a:avLst/>
          </a:prstGeom>
          <a:noFill/>
          <a:ln w="28575">
            <a:solidFill>
              <a:srgbClr val="FFFFFF"/>
            </a:solidFill>
            <a:round/>
            <a:headEnd/>
            <a:tailEnd/>
          </a:ln>
          <a:effectLst/>
        </p:spPr>
        <p:txBody>
          <a:bodyPr/>
          <a:lstStyle/>
          <a:p>
            <a:pPr>
              <a:defRPr/>
            </a:pPr>
            <a:endParaRPr lang="zh-CN" altLang="en-US">
              <a:latin typeface="Arial" charset="0"/>
            </a:endParaRPr>
          </a:p>
        </p:txBody>
      </p:sp>
      <p:sp>
        <p:nvSpPr>
          <p:cNvPr id="297989" name="Rectangle 117">
            <a:extLst>
              <a:ext uri="{FF2B5EF4-FFF2-40B4-BE49-F238E27FC236}">
                <a16:creationId xmlns:a16="http://schemas.microsoft.com/office/drawing/2014/main" id="{CC097AC3-B69C-951A-567D-88F24C649E73}"/>
              </a:ext>
            </a:extLst>
          </p:cNvPr>
          <p:cNvSpPr>
            <a:spLocks noChangeArrowheads="1"/>
          </p:cNvSpPr>
          <p:nvPr userDrawn="1"/>
        </p:nvSpPr>
        <p:spPr bwMode="auto">
          <a:xfrm>
            <a:off x="0" y="736600"/>
            <a:ext cx="12190413" cy="42863"/>
          </a:xfrm>
          <a:prstGeom prst="rect">
            <a:avLst/>
          </a:prstGeom>
          <a:solidFill>
            <a:srgbClr val="3333CC"/>
          </a:solidFill>
          <a:ln w="53975" algn="ctr">
            <a:noFill/>
            <a:miter lim="800000"/>
            <a:headEnd/>
            <a:tailEnd/>
          </a:ln>
        </p:spPr>
        <p:txBody>
          <a:bodyPr wrap="none" lIns="0" tIns="0" rIns="0" bIns="0" anchor="ctr"/>
          <a:lstStyle/>
          <a:p>
            <a:pPr algn="just" eaLnBrk="0" fontAlgn="t" hangingPunct="0">
              <a:lnSpc>
                <a:spcPct val="150000"/>
              </a:lnSpc>
              <a:spcBef>
                <a:spcPct val="20000"/>
              </a:spcBef>
              <a:defRPr/>
            </a:pPr>
            <a:endParaRPr lang="zh-CN" altLang="zh-CN" sz="1600" b="1">
              <a:latin typeface="黑体" pitchFamily="49" charset="-122"/>
              <a:ea typeface="黑体" pitchFamily="49" charset="-122"/>
            </a:endParaRPr>
          </a:p>
        </p:txBody>
      </p:sp>
      <p:sp>
        <p:nvSpPr>
          <p:cNvPr id="5135" name="Rectangle 15">
            <a:extLst>
              <a:ext uri="{FF2B5EF4-FFF2-40B4-BE49-F238E27FC236}">
                <a16:creationId xmlns:a16="http://schemas.microsoft.com/office/drawing/2014/main" id="{9125DB35-8E9F-4094-2D2D-C5C70B96F52B}"/>
              </a:ext>
            </a:extLst>
          </p:cNvPr>
          <p:cNvSpPr>
            <a:spLocks noChangeArrowheads="1"/>
          </p:cNvSpPr>
          <p:nvPr userDrawn="1"/>
        </p:nvSpPr>
        <p:spPr bwMode="auto">
          <a:xfrm>
            <a:off x="9345613" y="6324600"/>
            <a:ext cx="2844800" cy="476250"/>
          </a:xfrm>
          <a:prstGeom prst="rect">
            <a:avLst/>
          </a:prstGeom>
          <a:noFill/>
          <a:ln w="9525">
            <a:noFill/>
            <a:miter lim="800000"/>
            <a:headEnd/>
            <a:tailEnd/>
          </a:ln>
          <a:effec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endParaRPr kumimoji="1" lang="en-US" altLang="zh-CN" sz="1400" b="1">
              <a:solidFill>
                <a:srgbClr val="000000"/>
              </a:solidFill>
            </a:endParaRPr>
          </a:p>
          <a:p>
            <a:pPr algn="r" eaLnBrk="1" hangingPunct="1"/>
            <a:r>
              <a:rPr kumimoji="1" lang="en-US" altLang="zh-CN" sz="1600" b="1">
                <a:solidFill>
                  <a:srgbClr val="000000"/>
                </a:solidFill>
              </a:rPr>
              <a:t>No. </a:t>
            </a:r>
            <a:fld id="{8897DCF1-7AC7-4F86-9EC8-CEBFDC6B8D3C}" type="slidenum">
              <a:rPr lang="en-US" altLang="zh-CN" sz="1600" b="1">
                <a:solidFill>
                  <a:srgbClr val="000000"/>
                </a:solidFill>
              </a:rPr>
              <a:pPr algn="r" eaLnBrk="1" hangingPunct="1"/>
              <a:t>‹#›</a:t>
            </a:fld>
            <a:r>
              <a:rPr lang="en-US" altLang="zh-CN" sz="1600" b="1">
                <a:solidFill>
                  <a:srgbClr val="000000"/>
                </a:solidFill>
              </a:rPr>
              <a:t> / 64</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Lst>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ea typeface="宋体" pitchFamily="2" charset="-122"/>
        </a:defRPr>
      </a:lvl2pPr>
      <a:lvl3pPr algn="ctr" rtl="0" eaLnBrk="0" fontAlgn="base" hangingPunct="0">
        <a:spcBef>
          <a:spcPct val="0"/>
        </a:spcBef>
        <a:spcAft>
          <a:spcPct val="0"/>
        </a:spcAft>
        <a:defRPr sz="4400">
          <a:solidFill>
            <a:schemeClr val="tx2"/>
          </a:solidFill>
          <a:latin typeface="Arial" charset="0"/>
          <a:ea typeface="宋体" pitchFamily="2" charset="-122"/>
        </a:defRPr>
      </a:lvl3pPr>
      <a:lvl4pPr algn="ctr" rtl="0" eaLnBrk="0" fontAlgn="base" hangingPunct="0">
        <a:spcBef>
          <a:spcPct val="0"/>
        </a:spcBef>
        <a:spcAft>
          <a:spcPct val="0"/>
        </a:spcAft>
        <a:defRPr sz="4400">
          <a:solidFill>
            <a:schemeClr val="tx2"/>
          </a:solidFill>
          <a:latin typeface="Arial" charset="0"/>
          <a:ea typeface="宋体" pitchFamily="2" charset="-122"/>
        </a:defRPr>
      </a:lvl4pPr>
      <a:lvl5pPr algn="ctr" rtl="0" eaLnBrk="0" fontAlgn="base" hangingPunct="0">
        <a:spcBef>
          <a:spcPct val="0"/>
        </a:spcBef>
        <a:spcAft>
          <a:spcPct val="0"/>
        </a:spcAft>
        <a:defRPr sz="4400">
          <a:solidFill>
            <a:schemeClr val="tx2"/>
          </a:solidFill>
          <a:latin typeface="Arial" charset="0"/>
          <a:ea typeface="宋体" pitchFamily="2" charset="-122"/>
        </a:defRPr>
      </a:lvl5pPr>
      <a:lvl6pPr marL="457200" algn="ctr" rtl="0" fontAlgn="base">
        <a:spcBef>
          <a:spcPct val="0"/>
        </a:spcBef>
        <a:spcAft>
          <a:spcPct val="0"/>
        </a:spcAft>
        <a:defRPr sz="4400">
          <a:solidFill>
            <a:schemeClr val="tx2"/>
          </a:solidFill>
          <a:latin typeface="Arial" charset="0"/>
          <a:ea typeface="宋体" pitchFamily="2" charset="-122"/>
        </a:defRPr>
      </a:lvl6pPr>
      <a:lvl7pPr marL="914400" algn="ctr" rtl="0" fontAlgn="base">
        <a:spcBef>
          <a:spcPct val="0"/>
        </a:spcBef>
        <a:spcAft>
          <a:spcPct val="0"/>
        </a:spcAft>
        <a:defRPr sz="4400">
          <a:solidFill>
            <a:schemeClr val="tx2"/>
          </a:solidFill>
          <a:latin typeface="Arial" charset="0"/>
          <a:ea typeface="宋体" pitchFamily="2" charset="-122"/>
        </a:defRPr>
      </a:lvl7pPr>
      <a:lvl8pPr marL="1371600" algn="ctr" rtl="0" fontAlgn="base">
        <a:spcBef>
          <a:spcPct val="0"/>
        </a:spcBef>
        <a:spcAft>
          <a:spcPct val="0"/>
        </a:spcAft>
        <a:defRPr sz="4400">
          <a:solidFill>
            <a:schemeClr val="tx2"/>
          </a:solidFill>
          <a:latin typeface="Arial" charset="0"/>
          <a:ea typeface="宋体" pitchFamily="2" charset="-122"/>
        </a:defRPr>
      </a:lvl8pPr>
      <a:lvl9pPr marL="1828800" algn="ctr" rtl="0" fontAlgn="base">
        <a:spcBef>
          <a:spcPct val="0"/>
        </a:spcBef>
        <a:spcAft>
          <a:spcPct val="0"/>
        </a:spcAft>
        <a:defRPr sz="4400">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lr>
          <a:schemeClr val="folHlink"/>
        </a:buClr>
        <a:buSzPct val="85000"/>
        <a:buFont typeface="Wingdings 2" panose="05020102010507070707" pitchFamily="18" charset="2"/>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tx2"/>
        </a:buClr>
        <a:buSzPct val="85000"/>
        <a:buFont typeface="Wingdings 2" panose="05020102010507070707" pitchFamily="18" charset="2"/>
        <a:buChar char=""/>
        <a:defRPr sz="2800">
          <a:solidFill>
            <a:schemeClr val="tx1"/>
          </a:solidFill>
          <a:latin typeface="+mn-lt"/>
          <a:ea typeface="+mn-ea"/>
        </a:defRPr>
      </a:lvl2pPr>
      <a:lvl3pPr marL="1143000" indent="-228600" algn="l" rtl="0" eaLnBrk="0" fontAlgn="base" hangingPunct="0">
        <a:spcBef>
          <a:spcPct val="20000"/>
        </a:spcBef>
        <a:spcAft>
          <a:spcPct val="0"/>
        </a:spcAft>
        <a:buClr>
          <a:schemeClr val="folHlink"/>
        </a:buClr>
        <a:buFont typeface="Wingdings 2" panose="05020102010507070707" pitchFamily="18" charset="2"/>
        <a:buChar char="¡"/>
        <a:defRPr sz="2400">
          <a:solidFill>
            <a:schemeClr val="tx1"/>
          </a:solidFill>
          <a:latin typeface="+mn-lt"/>
          <a:ea typeface="+mn-ea"/>
        </a:defRPr>
      </a:lvl3pPr>
      <a:lvl4pPr marL="1600200" indent="-228600" algn="l" rtl="0" eaLnBrk="0" fontAlgn="base" hangingPunct="0">
        <a:spcBef>
          <a:spcPct val="20000"/>
        </a:spcBef>
        <a:spcAft>
          <a:spcPct val="0"/>
        </a:spcAft>
        <a:buClr>
          <a:schemeClr val="tx2"/>
        </a:buClr>
        <a:buSzPct val="90000"/>
        <a:buFont typeface="Wingdings 2" panose="05020102010507070707" pitchFamily="18" charset="2"/>
        <a:buChar char=""/>
        <a:defRPr sz="2000">
          <a:solidFill>
            <a:schemeClr val="tx1"/>
          </a:solidFill>
          <a:latin typeface="+mn-lt"/>
          <a:ea typeface="+mn-ea"/>
        </a:defRPr>
      </a:lvl4pPr>
      <a:lvl5pPr marL="2057400" indent="-228600" algn="l" rtl="0" eaLnBrk="0" fontAlgn="base" hangingPunct="0">
        <a:spcBef>
          <a:spcPct val="20000"/>
        </a:spcBef>
        <a:spcAft>
          <a:spcPct val="0"/>
        </a:spcAft>
        <a:buClr>
          <a:schemeClr val="folHlink"/>
        </a:buClr>
        <a:buFont typeface="Wingdings 2" panose="05020102010507070707" pitchFamily="18" charset="2"/>
        <a:buChar char="¡"/>
        <a:defRPr sz="2000">
          <a:solidFill>
            <a:schemeClr val="tx1"/>
          </a:solidFill>
          <a:latin typeface="+mn-lt"/>
          <a:ea typeface="+mn-ea"/>
        </a:defRPr>
      </a:lvl5pPr>
      <a:lvl6pPr marL="2514600" indent="-228600" algn="l" rtl="0" fontAlgn="base">
        <a:spcBef>
          <a:spcPct val="20000"/>
        </a:spcBef>
        <a:spcAft>
          <a:spcPct val="0"/>
        </a:spcAft>
        <a:buClr>
          <a:schemeClr val="folHlink"/>
        </a:buClr>
        <a:buFont typeface="Wingdings 2" pitchFamily="18" charset="2"/>
        <a:buChar char="¡"/>
        <a:defRPr sz="2000">
          <a:solidFill>
            <a:schemeClr val="tx1"/>
          </a:solidFill>
          <a:latin typeface="+mn-lt"/>
          <a:ea typeface="+mn-ea"/>
        </a:defRPr>
      </a:lvl6pPr>
      <a:lvl7pPr marL="2971800" indent="-228600" algn="l" rtl="0" fontAlgn="base">
        <a:spcBef>
          <a:spcPct val="20000"/>
        </a:spcBef>
        <a:spcAft>
          <a:spcPct val="0"/>
        </a:spcAft>
        <a:buClr>
          <a:schemeClr val="folHlink"/>
        </a:buClr>
        <a:buFont typeface="Wingdings 2" pitchFamily="18" charset="2"/>
        <a:buChar char="¡"/>
        <a:defRPr sz="2000">
          <a:solidFill>
            <a:schemeClr val="tx1"/>
          </a:solidFill>
          <a:latin typeface="+mn-lt"/>
          <a:ea typeface="+mn-ea"/>
        </a:defRPr>
      </a:lvl7pPr>
      <a:lvl8pPr marL="3429000" indent="-228600" algn="l" rtl="0" fontAlgn="base">
        <a:spcBef>
          <a:spcPct val="20000"/>
        </a:spcBef>
        <a:spcAft>
          <a:spcPct val="0"/>
        </a:spcAft>
        <a:buClr>
          <a:schemeClr val="folHlink"/>
        </a:buClr>
        <a:buFont typeface="Wingdings 2" pitchFamily="18" charset="2"/>
        <a:buChar char="¡"/>
        <a:defRPr sz="2000">
          <a:solidFill>
            <a:schemeClr val="tx1"/>
          </a:solidFill>
          <a:latin typeface="+mn-lt"/>
          <a:ea typeface="+mn-ea"/>
        </a:defRPr>
      </a:lvl8pPr>
      <a:lvl9pPr marL="3886200" indent="-228600" algn="l" rtl="0" fontAlgn="base">
        <a:spcBef>
          <a:spcPct val="20000"/>
        </a:spcBef>
        <a:spcAft>
          <a:spcPct val="0"/>
        </a:spcAft>
        <a:buClr>
          <a:schemeClr val="folHlink"/>
        </a:buClr>
        <a:buFont typeface="Wingdings 2" pitchFamily="18"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4.wmf"/><Relationship Id="rId4"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6.emf"/><Relationship Id="rId5" Type="http://schemas.openxmlformats.org/officeDocument/2006/relationships/oleObject" Target="../embeddings/oleObject3.bin"/><Relationship Id="rId4" Type="http://schemas.openxmlformats.org/officeDocument/2006/relationships/image" Target="../media/image5.emf"/></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8.wmf"/><Relationship Id="rId5" Type="http://schemas.openxmlformats.org/officeDocument/2006/relationships/oleObject" Target="../embeddings/oleObject5.bin"/><Relationship Id="rId4" Type="http://schemas.openxmlformats.org/officeDocument/2006/relationships/image" Target="../media/image7.wmf"/></Relationships>
</file>

<file path=ppt/slides/_rels/slide7.xml.rels><?xml version="1.0" encoding="UTF-8" standalone="yes"?>
<Relationships xmlns="http://schemas.openxmlformats.org/package/2006/relationships"><Relationship Id="rId3" Type="http://schemas.openxmlformats.org/officeDocument/2006/relationships/image" Target="http://www.xjtu.edu.cn/xjnet/introduction/file5/images/bigpic/jiaoda/donghuayuan.jpg" TargetMode="External"/><Relationship Id="rId2" Type="http://schemas.openxmlformats.org/officeDocument/2006/relationships/image" Target="../media/image9.jpeg"/><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0">
          <a:blip r:embed="rId3"/>
          <a:srcRect/>
          <a:stretch>
            <a:fillRect/>
          </a:stretch>
        </a:blipFill>
        <a:effectLst/>
      </p:bgPr>
    </p:bg>
    <p:spTree>
      <p:nvGrpSpPr>
        <p:cNvPr id="1" name=""/>
        <p:cNvGrpSpPr/>
        <p:nvPr/>
      </p:nvGrpSpPr>
      <p:grpSpPr>
        <a:xfrm>
          <a:off x="0" y="0"/>
          <a:ext cx="0" cy="0"/>
          <a:chOff x="0" y="0"/>
          <a:chExt cx="0" cy="0"/>
        </a:xfrm>
      </p:grpSpPr>
      <p:sp>
        <p:nvSpPr>
          <p:cNvPr id="6146" name="Rectangle 4">
            <a:extLst>
              <a:ext uri="{FF2B5EF4-FFF2-40B4-BE49-F238E27FC236}">
                <a16:creationId xmlns:a16="http://schemas.microsoft.com/office/drawing/2014/main" id="{9EC64489-8E0B-85EE-9AC5-A1640DE00EDB}"/>
              </a:ext>
            </a:extLst>
          </p:cNvPr>
          <p:cNvSpPr>
            <a:spLocks noChangeArrowheads="1"/>
          </p:cNvSpPr>
          <p:nvPr/>
        </p:nvSpPr>
        <p:spPr bwMode="auto">
          <a:xfrm>
            <a:off x="0" y="5157788"/>
            <a:ext cx="12190413" cy="170021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endParaRPr lang="zh-CN" altLang="zh-C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2082" name="AutoShape 2">
            <a:extLst>
              <a:ext uri="{FF2B5EF4-FFF2-40B4-BE49-F238E27FC236}">
                <a16:creationId xmlns:a16="http://schemas.microsoft.com/office/drawing/2014/main" id="{3A0477D0-8405-F322-ACF1-1094B19DF6FC}"/>
              </a:ext>
            </a:extLst>
          </p:cNvPr>
          <p:cNvSpPr>
            <a:spLocks noChangeArrowheads="1"/>
          </p:cNvSpPr>
          <p:nvPr/>
        </p:nvSpPr>
        <p:spPr bwMode="ltGray">
          <a:xfrm rot="5400000">
            <a:off x="-2426494" y="680244"/>
            <a:ext cx="4824413" cy="6359525"/>
          </a:xfrm>
          <a:custGeom>
            <a:avLst/>
            <a:gdLst>
              <a:gd name="G0" fmla="+- 10478 0 0"/>
              <a:gd name="G1" fmla="+- -11739500 0 0"/>
              <a:gd name="G2" fmla="+- 0 0 -11739500"/>
              <a:gd name="T0" fmla="*/ 0 256 1"/>
              <a:gd name="T1" fmla="*/ 180 256 1"/>
              <a:gd name="G3" fmla="+- -11739500 T0 T1"/>
              <a:gd name="T2" fmla="*/ 0 256 1"/>
              <a:gd name="T3" fmla="*/ 90 256 1"/>
              <a:gd name="G4" fmla="+- -11739500 T2 T3"/>
              <a:gd name="G5" fmla="*/ G4 2 1"/>
              <a:gd name="T4" fmla="*/ 90 256 1"/>
              <a:gd name="T5" fmla="*/ 0 256 1"/>
              <a:gd name="G6" fmla="+- -11739500 T4 T5"/>
              <a:gd name="G7" fmla="*/ G6 2 1"/>
              <a:gd name="G8" fmla="abs -1173950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10478"/>
              <a:gd name="G18" fmla="*/ 10478 1 2"/>
              <a:gd name="G19" fmla="+- G18 5400 0"/>
              <a:gd name="G20" fmla="cos G19 -11739500"/>
              <a:gd name="G21" fmla="sin G19 -11739500"/>
              <a:gd name="G22" fmla="+- G20 10800 0"/>
              <a:gd name="G23" fmla="+- G21 10800 0"/>
              <a:gd name="G24" fmla="+- 10800 0 G20"/>
              <a:gd name="G25" fmla="+- 10478 10800 0"/>
              <a:gd name="G26" fmla="?: G9 G17 G25"/>
              <a:gd name="G27" fmla="?: G9 0 21600"/>
              <a:gd name="G28" fmla="cos 10800 -11739500"/>
              <a:gd name="G29" fmla="sin 10800 -11739500"/>
              <a:gd name="G30" fmla="sin 10478 -11739500"/>
              <a:gd name="G31" fmla="+- G28 10800 0"/>
              <a:gd name="G32" fmla="+- G29 10800 0"/>
              <a:gd name="G33" fmla="+- G30 10800 0"/>
              <a:gd name="G34" fmla="?: G4 0 G31"/>
              <a:gd name="G35" fmla="?: -11739500 G34 0"/>
              <a:gd name="G36" fmla="?: G6 G35 G31"/>
              <a:gd name="G37" fmla="+- 21600 0 G36"/>
              <a:gd name="G38" fmla="?: G4 0 G33"/>
              <a:gd name="G39" fmla="?: -11739500 G38 G32"/>
              <a:gd name="G40" fmla="?: G6 G39 0"/>
              <a:gd name="G41" fmla="?: G4 G32 21600"/>
              <a:gd name="G42" fmla="?: G6 G41 G33"/>
              <a:gd name="T12" fmla="*/ 10800 w 21600"/>
              <a:gd name="T13" fmla="*/ 0 h 21600"/>
              <a:gd name="T14" fmla="*/ 162 w 21600"/>
              <a:gd name="T15" fmla="*/ 10638 h 21600"/>
              <a:gd name="T16" fmla="*/ 10800 w 21600"/>
              <a:gd name="T17" fmla="*/ 322 h 21600"/>
              <a:gd name="T18" fmla="*/ 21438 w 21600"/>
              <a:gd name="T19" fmla="*/ 10638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323" y="10641"/>
                </a:moveTo>
                <a:cubicBezTo>
                  <a:pt x="410" y="4916"/>
                  <a:pt x="5075" y="321"/>
                  <a:pt x="10800" y="322"/>
                </a:cubicBezTo>
                <a:cubicBezTo>
                  <a:pt x="16524" y="322"/>
                  <a:pt x="21189" y="4916"/>
                  <a:pt x="21276" y="10641"/>
                </a:cubicBezTo>
                <a:lnTo>
                  <a:pt x="21598" y="10636"/>
                </a:lnTo>
                <a:cubicBezTo>
                  <a:pt x="21509" y="4736"/>
                  <a:pt x="16700" y="-1"/>
                  <a:pt x="10799" y="0"/>
                </a:cubicBezTo>
                <a:cubicBezTo>
                  <a:pt x="4899" y="0"/>
                  <a:pt x="90" y="4736"/>
                  <a:pt x="1" y="10636"/>
                </a:cubicBezTo>
                <a:close/>
              </a:path>
            </a:pathLst>
          </a:custGeom>
          <a:gradFill rotWithShape="1">
            <a:gsLst>
              <a:gs pos="0">
                <a:schemeClr val="bg2">
                  <a:gamma/>
                  <a:tint val="45490"/>
                  <a:invGamma/>
                </a:schemeClr>
              </a:gs>
              <a:gs pos="50000">
                <a:schemeClr val="bg2"/>
              </a:gs>
              <a:gs pos="100000">
                <a:schemeClr val="bg2">
                  <a:gamma/>
                  <a:tint val="45490"/>
                  <a:invGamma/>
                </a:schemeClr>
              </a:gs>
            </a:gsLst>
            <a:lin ang="0" scaled="1"/>
          </a:gradFill>
          <a:ln w="9525" algn="ctr">
            <a:noFill/>
            <a:miter lim="800000"/>
            <a:headEnd/>
            <a:tailEnd/>
          </a:ln>
          <a:effectLst/>
        </p:spPr>
        <p:txBody>
          <a:bodyPr wrap="none" anchor="ctr"/>
          <a:lstStyle/>
          <a:p>
            <a:pPr>
              <a:defRPr/>
            </a:pPr>
            <a:endParaRPr lang="zh-CN" altLang="en-US">
              <a:latin typeface="Arial" charset="0"/>
            </a:endParaRPr>
          </a:p>
        </p:txBody>
      </p:sp>
      <p:sp>
        <p:nvSpPr>
          <p:cNvPr id="302083" name="AutoShape 3">
            <a:extLst>
              <a:ext uri="{FF2B5EF4-FFF2-40B4-BE49-F238E27FC236}">
                <a16:creationId xmlns:a16="http://schemas.microsoft.com/office/drawing/2014/main" id="{1BC20D3F-D286-93D0-55E9-408878F90191}"/>
              </a:ext>
            </a:extLst>
          </p:cNvPr>
          <p:cNvSpPr>
            <a:spLocks noChangeArrowheads="1"/>
          </p:cNvSpPr>
          <p:nvPr/>
        </p:nvSpPr>
        <p:spPr bwMode="ltGray">
          <a:xfrm rot="5400000" flipH="1">
            <a:off x="-2016918" y="1256506"/>
            <a:ext cx="4032250" cy="5237163"/>
          </a:xfrm>
          <a:custGeom>
            <a:avLst/>
            <a:gdLst>
              <a:gd name="G0" fmla="+- 56 0 0"/>
              <a:gd name="G1" fmla="+- 11796480 0 0"/>
              <a:gd name="G2" fmla="+- 0 0 11796480"/>
              <a:gd name="T0" fmla="*/ 0 256 1"/>
              <a:gd name="T1" fmla="*/ 180 256 1"/>
              <a:gd name="G3" fmla="+- 11796480 T0 T1"/>
              <a:gd name="T2" fmla="*/ 0 256 1"/>
              <a:gd name="T3" fmla="*/ 90 256 1"/>
              <a:gd name="G4" fmla="+- 11796480 T2 T3"/>
              <a:gd name="G5" fmla="*/ G4 2 1"/>
              <a:gd name="T4" fmla="*/ 90 256 1"/>
              <a:gd name="T5" fmla="*/ 0 256 1"/>
              <a:gd name="G6" fmla="+- 11796480 T4 T5"/>
              <a:gd name="G7" fmla="*/ G6 2 1"/>
              <a:gd name="G8" fmla="abs 11796480"/>
              <a:gd name="T6" fmla="*/ 0 256 1"/>
              <a:gd name="T7" fmla="*/ 90 256 1"/>
              <a:gd name="G9" fmla="+- G8 T6 T7"/>
              <a:gd name="G10" fmla="?: G9 G7 G5"/>
              <a:gd name="T8" fmla="*/ 0 256 1"/>
              <a:gd name="T9" fmla="*/ 360 256 1"/>
              <a:gd name="G11" fmla="+- G10 T8 T9"/>
              <a:gd name="G12" fmla="?: G10 G11 G10"/>
              <a:gd name="T10" fmla="*/ 0 256 1"/>
              <a:gd name="T11" fmla="*/ 360 256 1"/>
              <a:gd name="G13" fmla="+- G12 T10 T11"/>
              <a:gd name="G14" fmla="?: G12 G13 G12"/>
              <a:gd name="G15" fmla="+- 0 0 G14"/>
              <a:gd name="G16" fmla="+- 10800 0 0"/>
              <a:gd name="G17" fmla="+- 10800 0 56"/>
              <a:gd name="G18" fmla="*/ 56 1 2"/>
              <a:gd name="G19" fmla="+- G18 5400 0"/>
              <a:gd name="G20" fmla="cos G19 11796480"/>
              <a:gd name="G21" fmla="sin G19 11796480"/>
              <a:gd name="G22" fmla="+- G20 10800 0"/>
              <a:gd name="G23" fmla="+- G21 10800 0"/>
              <a:gd name="G24" fmla="+- 10800 0 G20"/>
              <a:gd name="G25" fmla="+- 56 10800 0"/>
              <a:gd name="G26" fmla="?: G9 G17 G25"/>
              <a:gd name="G27" fmla="?: G9 0 21600"/>
              <a:gd name="G28" fmla="cos 10800 11796480"/>
              <a:gd name="G29" fmla="sin 10800 11796480"/>
              <a:gd name="G30" fmla="sin 56 11796480"/>
              <a:gd name="G31" fmla="+- G28 10800 0"/>
              <a:gd name="G32" fmla="+- G29 10800 0"/>
              <a:gd name="G33" fmla="+- G30 10800 0"/>
              <a:gd name="G34" fmla="?: G4 0 G31"/>
              <a:gd name="G35" fmla="?: 11796480 G34 0"/>
              <a:gd name="G36" fmla="?: G6 G35 G31"/>
              <a:gd name="G37" fmla="+- 21600 0 G36"/>
              <a:gd name="G38" fmla="?: G4 0 G33"/>
              <a:gd name="G39" fmla="?: 11796480 G38 G32"/>
              <a:gd name="G40" fmla="?: G6 G39 0"/>
              <a:gd name="G41" fmla="?: G4 G32 21600"/>
              <a:gd name="G42" fmla="?: G6 G41 G33"/>
              <a:gd name="T12" fmla="*/ 10800 w 21600"/>
              <a:gd name="T13" fmla="*/ 0 h 21600"/>
              <a:gd name="T14" fmla="*/ 5372 w 21600"/>
              <a:gd name="T15" fmla="*/ 10800 h 21600"/>
              <a:gd name="T16" fmla="*/ 10800 w 21600"/>
              <a:gd name="T17" fmla="*/ 10744 h 21600"/>
              <a:gd name="T18" fmla="*/ 16228 w 21600"/>
              <a:gd name="T19" fmla="*/ 10800 h 21600"/>
              <a:gd name="T20" fmla="*/ G36 w 21600"/>
              <a:gd name="T21" fmla="*/ G40 h 21600"/>
              <a:gd name="T22" fmla="*/ G37 w 21600"/>
              <a:gd name="T23" fmla="*/ G42 h 21600"/>
            </a:gdLst>
            <a:ahLst/>
            <a:cxnLst>
              <a:cxn ang="0">
                <a:pos x="T12" y="T13"/>
              </a:cxn>
              <a:cxn ang="0">
                <a:pos x="T14" y="T15"/>
              </a:cxn>
              <a:cxn ang="0">
                <a:pos x="T16" y="T17"/>
              </a:cxn>
              <a:cxn ang="0">
                <a:pos x="T18" y="T19"/>
              </a:cxn>
            </a:cxnLst>
            <a:rect l="T20" t="T21" r="T22" b="T23"/>
            <a:pathLst>
              <a:path w="21600" h="21600">
                <a:moveTo>
                  <a:pt x="10744" y="10800"/>
                </a:moveTo>
                <a:cubicBezTo>
                  <a:pt x="10744" y="10769"/>
                  <a:pt x="10769" y="10744"/>
                  <a:pt x="10800" y="10744"/>
                </a:cubicBezTo>
                <a:cubicBezTo>
                  <a:pt x="10830" y="10743"/>
                  <a:pt x="10855" y="10769"/>
                  <a:pt x="10856" y="10799"/>
                </a:cubicBezTo>
                <a:lnTo>
                  <a:pt x="21600" y="10800"/>
                </a:lnTo>
                <a:cubicBezTo>
                  <a:pt x="21600" y="4835"/>
                  <a:pt x="16764" y="0"/>
                  <a:pt x="10800" y="0"/>
                </a:cubicBezTo>
                <a:cubicBezTo>
                  <a:pt x="4835" y="0"/>
                  <a:pt x="0" y="4835"/>
                  <a:pt x="0" y="10800"/>
                </a:cubicBezTo>
                <a:close/>
              </a:path>
            </a:pathLst>
          </a:custGeom>
          <a:gradFill rotWithShape="1">
            <a:gsLst>
              <a:gs pos="0">
                <a:schemeClr val="hlink">
                  <a:alpha val="56000"/>
                </a:schemeClr>
              </a:gs>
              <a:gs pos="100000">
                <a:schemeClr val="hlink">
                  <a:gamma/>
                  <a:tint val="0"/>
                  <a:invGamma/>
                  <a:alpha val="48000"/>
                </a:schemeClr>
              </a:gs>
            </a:gsLst>
            <a:lin ang="5400000" scaled="1"/>
          </a:gradFill>
          <a:ln w="0" algn="ctr">
            <a:noFill/>
            <a:miter lim="800000"/>
            <a:headEnd/>
            <a:tailEnd/>
          </a:ln>
          <a:effectLst/>
        </p:spPr>
        <p:txBody>
          <a:bodyPr wrap="none" anchor="ctr"/>
          <a:lstStyle/>
          <a:p>
            <a:pPr>
              <a:defRPr/>
            </a:pPr>
            <a:endParaRPr lang="zh-CN" altLang="en-US">
              <a:latin typeface="Arial" charset="0"/>
            </a:endParaRPr>
          </a:p>
        </p:txBody>
      </p:sp>
      <p:sp>
        <p:nvSpPr>
          <p:cNvPr id="7172" name="AutoShape 4">
            <a:extLst>
              <a:ext uri="{FF2B5EF4-FFF2-40B4-BE49-F238E27FC236}">
                <a16:creationId xmlns:a16="http://schemas.microsoft.com/office/drawing/2014/main" id="{5F68722B-9E41-4189-BA97-6292800C9E65}"/>
              </a:ext>
            </a:extLst>
          </p:cNvPr>
          <p:cNvSpPr>
            <a:spLocks noChangeArrowheads="1"/>
          </p:cNvSpPr>
          <p:nvPr/>
        </p:nvSpPr>
        <p:spPr bwMode="gray">
          <a:xfrm>
            <a:off x="2408238" y="5035550"/>
            <a:ext cx="6135687" cy="636588"/>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400" b="1">
                <a:solidFill>
                  <a:srgbClr val="0000FF"/>
                </a:solidFill>
                <a:latin typeface="Times New Roman" panose="02020603050405020304" pitchFamily="18" charset="0"/>
                <a:ea typeface="楷体_GB2312" pitchFamily="49" charset="-122"/>
              </a:rPr>
              <a:t>1</a:t>
            </a:r>
            <a:r>
              <a:rPr kumimoji="1" lang="zh-CN" altLang="en-US" sz="2400" b="1">
                <a:solidFill>
                  <a:srgbClr val="0000FF"/>
                </a:solidFill>
                <a:latin typeface="Times New Roman" panose="02020603050405020304" pitchFamily="18" charset="0"/>
                <a:ea typeface="楷体_GB2312" pitchFamily="49" charset="-122"/>
              </a:rPr>
              <a:t>－</a:t>
            </a:r>
            <a:r>
              <a:rPr kumimoji="1" lang="en-US" altLang="zh-CN" sz="2400" b="1">
                <a:solidFill>
                  <a:srgbClr val="0000FF"/>
                </a:solidFill>
                <a:latin typeface="Times New Roman" panose="02020603050405020304" pitchFamily="18" charset="0"/>
                <a:ea typeface="楷体_GB2312" pitchFamily="49" charset="-122"/>
              </a:rPr>
              <a:t>5  </a:t>
            </a:r>
            <a:r>
              <a:rPr kumimoji="1" lang="zh-CN" altLang="en-US" sz="2400" b="1">
                <a:solidFill>
                  <a:srgbClr val="0000FF"/>
                </a:solidFill>
                <a:latin typeface="Times New Roman" panose="02020603050405020304" pitchFamily="18" charset="0"/>
                <a:ea typeface="楷体_GB2312" pitchFamily="49" charset="-122"/>
              </a:rPr>
              <a:t>热力循环</a:t>
            </a:r>
          </a:p>
        </p:txBody>
      </p:sp>
      <p:sp>
        <p:nvSpPr>
          <p:cNvPr id="7173" name="AutoShape 5">
            <a:extLst>
              <a:ext uri="{FF2B5EF4-FFF2-40B4-BE49-F238E27FC236}">
                <a16:creationId xmlns:a16="http://schemas.microsoft.com/office/drawing/2014/main" id="{C1FB49CE-2D15-B8F5-0937-B65EA2801F79}"/>
              </a:ext>
            </a:extLst>
          </p:cNvPr>
          <p:cNvSpPr>
            <a:spLocks noChangeArrowheads="1"/>
          </p:cNvSpPr>
          <p:nvPr/>
        </p:nvSpPr>
        <p:spPr bwMode="gray">
          <a:xfrm>
            <a:off x="3049588" y="4157663"/>
            <a:ext cx="5565775" cy="739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400" b="1">
                <a:solidFill>
                  <a:srgbClr val="0000FF"/>
                </a:solidFill>
                <a:latin typeface="Times New Roman" panose="02020603050405020304" pitchFamily="18" charset="0"/>
                <a:ea typeface="楷体_GB2312" pitchFamily="49" charset="-122"/>
              </a:rPr>
              <a:t>1</a:t>
            </a:r>
            <a:r>
              <a:rPr kumimoji="1" lang="zh-CN" altLang="en-US" sz="2400" b="1">
                <a:solidFill>
                  <a:srgbClr val="0000FF"/>
                </a:solidFill>
                <a:latin typeface="Times New Roman" panose="02020603050405020304" pitchFamily="18" charset="0"/>
                <a:ea typeface="楷体_GB2312" pitchFamily="49" charset="-122"/>
              </a:rPr>
              <a:t>－</a:t>
            </a:r>
            <a:r>
              <a:rPr kumimoji="1" lang="en-US" altLang="zh-CN" sz="2400" b="1">
                <a:solidFill>
                  <a:srgbClr val="0000FF"/>
                </a:solidFill>
                <a:latin typeface="Times New Roman" panose="02020603050405020304" pitchFamily="18" charset="0"/>
                <a:ea typeface="楷体_GB2312" pitchFamily="49" charset="-122"/>
              </a:rPr>
              <a:t>4  </a:t>
            </a:r>
            <a:r>
              <a:rPr kumimoji="1" lang="zh-CN" altLang="en-US" sz="2400" b="1">
                <a:solidFill>
                  <a:srgbClr val="0000FF"/>
                </a:solidFill>
                <a:latin typeface="Times New Roman" panose="02020603050405020304" pitchFamily="18" charset="0"/>
                <a:ea typeface="楷体_GB2312" pitchFamily="49" charset="-122"/>
              </a:rPr>
              <a:t>热力过程</a:t>
            </a:r>
            <a:endParaRPr lang="zh-CN" altLang="en-US" sz="2400" b="1">
              <a:solidFill>
                <a:srgbClr val="0000FF"/>
              </a:solidFill>
              <a:latin typeface="Times New Roman" panose="02020603050405020304" pitchFamily="18" charset="0"/>
              <a:ea typeface="楷体_GB2312" pitchFamily="49" charset="-122"/>
            </a:endParaRPr>
          </a:p>
        </p:txBody>
      </p:sp>
      <p:sp>
        <p:nvSpPr>
          <p:cNvPr id="7174" name="AutoShape 6">
            <a:extLst>
              <a:ext uri="{FF2B5EF4-FFF2-40B4-BE49-F238E27FC236}">
                <a16:creationId xmlns:a16="http://schemas.microsoft.com/office/drawing/2014/main" id="{2CC3DC43-A6EC-BC12-2D5D-79FC96FD811E}"/>
              </a:ext>
            </a:extLst>
          </p:cNvPr>
          <p:cNvSpPr>
            <a:spLocks noChangeArrowheads="1"/>
          </p:cNvSpPr>
          <p:nvPr/>
        </p:nvSpPr>
        <p:spPr bwMode="gray">
          <a:xfrm>
            <a:off x="3211513" y="3344863"/>
            <a:ext cx="5457825" cy="739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400" b="1">
                <a:solidFill>
                  <a:srgbClr val="FF0000"/>
                </a:solidFill>
                <a:latin typeface="Times New Roman" panose="02020603050405020304" pitchFamily="18" charset="0"/>
                <a:ea typeface="楷体_GB2312" pitchFamily="49" charset="-122"/>
              </a:rPr>
              <a:t>1</a:t>
            </a:r>
            <a:r>
              <a:rPr kumimoji="1" lang="zh-CN" altLang="en-US" sz="2400" b="1">
                <a:solidFill>
                  <a:srgbClr val="FF0000"/>
                </a:solidFill>
                <a:latin typeface="Times New Roman" panose="02020603050405020304" pitchFamily="18" charset="0"/>
                <a:ea typeface="楷体_GB2312" pitchFamily="49" charset="-122"/>
              </a:rPr>
              <a:t>－</a:t>
            </a:r>
            <a:r>
              <a:rPr kumimoji="1" lang="en-US" altLang="zh-CN" sz="2400" b="1">
                <a:solidFill>
                  <a:srgbClr val="FF0000"/>
                </a:solidFill>
                <a:latin typeface="Times New Roman" panose="02020603050405020304" pitchFamily="18" charset="0"/>
                <a:ea typeface="楷体_GB2312" pitchFamily="49" charset="-122"/>
              </a:rPr>
              <a:t>3  </a:t>
            </a:r>
            <a:r>
              <a:rPr kumimoji="1" lang="zh-CN" altLang="en-US" sz="2400" b="1">
                <a:solidFill>
                  <a:srgbClr val="FF0000"/>
                </a:solidFill>
                <a:latin typeface="Times New Roman" panose="02020603050405020304" pitchFamily="18" charset="0"/>
                <a:ea typeface="楷体_GB2312" pitchFamily="49" charset="-122"/>
              </a:rPr>
              <a:t>平衡态、状态方程式、坐标图</a:t>
            </a:r>
          </a:p>
        </p:txBody>
      </p:sp>
      <p:sp>
        <p:nvSpPr>
          <p:cNvPr id="7175" name="AutoShape 7">
            <a:extLst>
              <a:ext uri="{FF2B5EF4-FFF2-40B4-BE49-F238E27FC236}">
                <a16:creationId xmlns:a16="http://schemas.microsoft.com/office/drawing/2014/main" id="{ABB648F5-1E8C-BE48-65FD-EC8DE6658CF3}"/>
              </a:ext>
            </a:extLst>
          </p:cNvPr>
          <p:cNvSpPr>
            <a:spLocks noChangeArrowheads="1"/>
          </p:cNvSpPr>
          <p:nvPr/>
        </p:nvSpPr>
        <p:spPr bwMode="gray">
          <a:xfrm>
            <a:off x="3008313" y="2476500"/>
            <a:ext cx="5607050" cy="739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400" b="1">
                <a:solidFill>
                  <a:srgbClr val="0000FF"/>
                </a:solidFill>
                <a:latin typeface="Times New Roman" panose="02020603050405020304" pitchFamily="18" charset="0"/>
                <a:ea typeface="楷体_GB2312" pitchFamily="49" charset="-122"/>
              </a:rPr>
              <a:t>1</a:t>
            </a:r>
            <a:r>
              <a:rPr kumimoji="1" lang="zh-CN" altLang="en-US" sz="2400" b="1">
                <a:solidFill>
                  <a:srgbClr val="0000FF"/>
                </a:solidFill>
                <a:latin typeface="Times New Roman" panose="02020603050405020304" pitchFamily="18" charset="0"/>
                <a:ea typeface="楷体_GB2312" pitchFamily="49" charset="-122"/>
              </a:rPr>
              <a:t>－</a:t>
            </a:r>
            <a:r>
              <a:rPr kumimoji="1" lang="en-US" altLang="zh-CN" sz="2400" b="1">
                <a:solidFill>
                  <a:srgbClr val="0000FF"/>
                </a:solidFill>
                <a:latin typeface="Times New Roman" panose="02020603050405020304" pitchFamily="18" charset="0"/>
                <a:ea typeface="楷体_GB2312" pitchFamily="49" charset="-122"/>
              </a:rPr>
              <a:t>2  </a:t>
            </a:r>
            <a:r>
              <a:rPr kumimoji="1" lang="zh-CN" altLang="en-US" sz="2400" b="1">
                <a:solidFill>
                  <a:srgbClr val="0000FF"/>
                </a:solidFill>
                <a:latin typeface="Times New Roman" panose="02020603050405020304" pitchFamily="18" charset="0"/>
                <a:ea typeface="楷体_GB2312" pitchFamily="49" charset="-122"/>
              </a:rPr>
              <a:t>状态及状态参数</a:t>
            </a:r>
          </a:p>
        </p:txBody>
      </p:sp>
      <p:sp>
        <p:nvSpPr>
          <p:cNvPr id="7176" name="AutoShape 8">
            <a:extLst>
              <a:ext uri="{FF2B5EF4-FFF2-40B4-BE49-F238E27FC236}">
                <a16:creationId xmlns:a16="http://schemas.microsoft.com/office/drawing/2014/main" id="{7F116601-DB5B-A52B-A7B6-C4498F79C4E2}"/>
              </a:ext>
            </a:extLst>
          </p:cNvPr>
          <p:cNvSpPr>
            <a:spLocks noChangeArrowheads="1"/>
          </p:cNvSpPr>
          <p:nvPr/>
        </p:nvSpPr>
        <p:spPr bwMode="gray">
          <a:xfrm>
            <a:off x="2312988" y="1609725"/>
            <a:ext cx="6230937" cy="739775"/>
          </a:xfrm>
          <a:prstGeom prst="roundRect">
            <a:avLst>
              <a:gd name="adj" fmla="val 50000"/>
            </a:avLst>
          </a:prstGeom>
          <a:noFill/>
          <a:ln w="28575" algn="ctr">
            <a:solidFill>
              <a:schemeClr val="bg2"/>
            </a:solidFill>
            <a:round/>
            <a:headEnd/>
            <a:tailEnd/>
          </a:ln>
          <a:extLst>
            <a:ext uri="{909E8E84-426E-40DD-AFC4-6F175D3DCCD1}">
              <a14:hiddenFill xmlns:a14="http://schemas.microsoft.com/office/drawing/2010/main">
                <a:solidFill>
                  <a:srgbClr val="FFFFFF"/>
                </a:solidFill>
              </a14:hiddenFill>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20000"/>
              </a:lnSpc>
              <a:spcBef>
                <a:spcPct val="20000"/>
              </a:spcBef>
              <a:buClr>
                <a:schemeClr val="folHlink"/>
              </a:buClr>
              <a:buSzPct val="75000"/>
              <a:buFont typeface="Wingdings" panose="05000000000000000000" pitchFamily="2" charset="2"/>
              <a:buNone/>
            </a:pPr>
            <a:r>
              <a:rPr kumimoji="1" lang="en-US" altLang="zh-CN" sz="2400" b="1">
                <a:solidFill>
                  <a:srgbClr val="0000FF"/>
                </a:solidFill>
                <a:latin typeface="Times New Roman" panose="02020603050405020304" pitchFamily="18" charset="0"/>
                <a:ea typeface="楷体_GB2312" pitchFamily="49" charset="-122"/>
              </a:rPr>
              <a:t>1</a:t>
            </a:r>
            <a:r>
              <a:rPr kumimoji="1" lang="zh-CN" altLang="en-US" sz="2400" b="1">
                <a:solidFill>
                  <a:srgbClr val="0000FF"/>
                </a:solidFill>
                <a:latin typeface="Times New Roman" panose="02020603050405020304" pitchFamily="18" charset="0"/>
                <a:ea typeface="楷体_GB2312" pitchFamily="49" charset="-122"/>
              </a:rPr>
              <a:t>－</a:t>
            </a:r>
            <a:r>
              <a:rPr kumimoji="1" lang="en-US" altLang="zh-CN" sz="2400" b="1">
                <a:solidFill>
                  <a:srgbClr val="0000FF"/>
                </a:solidFill>
                <a:latin typeface="Times New Roman" panose="02020603050405020304" pitchFamily="18" charset="0"/>
                <a:ea typeface="楷体_GB2312" pitchFamily="49" charset="-122"/>
              </a:rPr>
              <a:t>1  </a:t>
            </a:r>
            <a:r>
              <a:rPr kumimoji="1" lang="zh-CN" altLang="en-US" sz="2400" b="1">
                <a:solidFill>
                  <a:srgbClr val="0000FF"/>
                </a:solidFill>
                <a:latin typeface="Times New Roman" panose="02020603050405020304" pitchFamily="18" charset="0"/>
                <a:ea typeface="楷体_GB2312" pitchFamily="49" charset="-122"/>
              </a:rPr>
              <a:t>热力系</a:t>
            </a:r>
          </a:p>
        </p:txBody>
      </p:sp>
      <p:grpSp>
        <p:nvGrpSpPr>
          <p:cNvPr id="7177" name="Group 9">
            <a:extLst>
              <a:ext uri="{FF2B5EF4-FFF2-40B4-BE49-F238E27FC236}">
                <a16:creationId xmlns:a16="http://schemas.microsoft.com/office/drawing/2014/main" id="{AFEAE428-4261-D5CF-770B-BA1AE63FEB7E}"/>
              </a:ext>
            </a:extLst>
          </p:cNvPr>
          <p:cNvGrpSpPr>
            <a:grpSpLocks/>
          </p:cNvGrpSpPr>
          <p:nvPr/>
        </p:nvGrpSpPr>
        <p:grpSpPr bwMode="auto">
          <a:xfrm>
            <a:off x="1930400" y="1773238"/>
            <a:ext cx="508000" cy="420687"/>
            <a:chOff x="2078" y="1680"/>
            <a:chExt cx="1615" cy="1615"/>
          </a:xfrm>
        </p:grpSpPr>
        <p:sp>
          <p:nvSpPr>
            <p:cNvPr id="7208" name="Oval 10">
              <a:extLst>
                <a:ext uri="{FF2B5EF4-FFF2-40B4-BE49-F238E27FC236}">
                  <a16:creationId xmlns:a16="http://schemas.microsoft.com/office/drawing/2014/main" id="{3D112A60-D944-E626-504C-926519D9E2F2}"/>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09" name="Oval 11">
              <a:extLst>
                <a:ext uri="{FF2B5EF4-FFF2-40B4-BE49-F238E27FC236}">
                  <a16:creationId xmlns:a16="http://schemas.microsoft.com/office/drawing/2014/main" id="{6BBFE0E9-4446-489F-61D6-34E13F456919}"/>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2092" name="Oval 12">
              <a:extLst>
                <a:ext uri="{FF2B5EF4-FFF2-40B4-BE49-F238E27FC236}">
                  <a16:creationId xmlns:a16="http://schemas.microsoft.com/office/drawing/2014/main" id="{3A9A6EF0-70FB-60E1-EFD9-F0C3866E22BD}"/>
                </a:ext>
              </a:extLst>
            </p:cNvPr>
            <p:cNvSpPr>
              <a:spLocks noChangeArrowheads="1"/>
            </p:cNvSpPr>
            <p:nvPr/>
          </p:nvSpPr>
          <p:spPr bwMode="gray">
            <a:xfrm>
              <a:off x="2255" y="1857"/>
              <a:ext cx="1262" cy="1262"/>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7211" name="Oval 13">
              <a:extLst>
                <a:ext uri="{FF2B5EF4-FFF2-40B4-BE49-F238E27FC236}">
                  <a16:creationId xmlns:a16="http://schemas.microsoft.com/office/drawing/2014/main" id="{0575A211-26F8-A1BB-CFDD-47BD56E73877}"/>
                </a:ext>
              </a:extLst>
            </p:cNvPr>
            <p:cNvSpPr>
              <a:spLocks noChangeArrowheads="1"/>
            </p:cNvSpPr>
            <p:nvPr/>
          </p:nvSpPr>
          <p:spPr bwMode="gray">
            <a:xfrm>
              <a:off x="2254" y="1856"/>
              <a:ext cx="1262" cy="1264"/>
            </a:xfrm>
            <a:prstGeom prst="ellipse">
              <a:avLst/>
            </a:prstGeom>
            <a:gradFill rotWithShape="1">
              <a:gsLst>
                <a:gs pos="0">
                  <a:srgbClr val="000000"/>
                </a:gs>
                <a:gs pos="100000">
                  <a:srgbClr val="FFCC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2094" name="Oval 14">
              <a:extLst>
                <a:ext uri="{FF2B5EF4-FFF2-40B4-BE49-F238E27FC236}">
                  <a16:creationId xmlns:a16="http://schemas.microsoft.com/office/drawing/2014/main" id="{89332F3C-115D-DB63-2F05-48D8EC9E3EDE}"/>
                </a:ext>
              </a:extLst>
            </p:cNvPr>
            <p:cNvSpPr>
              <a:spLocks noChangeArrowheads="1"/>
            </p:cNvSpPr>
            <p:nvPr/>
          </p:nvSpPr>
          <p:spPr bwMode="gray">
            <a:xfrm>
              <a:off x="2335" y="1936"/>
              <a:ext cx="1095" cy="1103"/>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7213" name="Oval 15">
              <a:extLst>
                <a:ext uri="{FF2B5EF4-FFF2-40B4-BE49-F238E27FC236}">
                  <a16:creationId xmlns:a16="http://schemas.microsoft.com/office/drawing/2014/main" id="{CF968B4A-5C60-2F4D-F490-E8F3698C8DE8}"/>
                </a:ext>
              </a:extLst>
            </p:cNvPr>
            <p:cNvSpPr>
              <a:spLocks noChangeArrowheads="1"/>
            </p:cNvSpPr>
            <p:nvPr/>
          </p:nvSpPr>
          <p:spPr bwMode="gray">
            <a:xfrm>
              <a:off x="2337" y="1939"/>
              <a:ext cx="1096" cy="1098"/>
            </a:xfrm>
            <a:prstGeom prst="ellipse">
              <a:avLst/>
            </a:prstGeom>
            <a:gradFill rotWithShape="1">
              <a:gsLst>
                <a:gs pos="0">
                  <a:srgbClr val="FFCC00"/>
                </a:gs>
                <a:gs pos="100000">
                  <a:srgbClr val="7C6300"/>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178" name="Group 16">
            <a:extLst>
              <a:ext uri="{FF2B5EF4-FFF2-40B4-BE49-F238E27FC236}">
                <a16:creationId xmlns:a16="http://schemas.microsoft.com/office/drawing/2014/main" id="{95223A24-736C-48CE-B8C8-1C1645E8D30C}"/>
              </a:ext>
            </a:extLst>
          </p:cNvPr>
          <p:cNvGrpSpPr>
            <a:grpSpLocks/>
          </p:cNvGrpSpPr>
          <p:nvPr/>
        </p:nvGrpSpPr>
        <p:grpSpPr bwMode="auto">
          <a:xfrm>
            <a:off x="2641600" y="2636838"/>
            <a:ext cx="508000" cy="441325"/>
            <a:chOff x="2078" y="1680"/>
            <a:chExt cx="1615" cy="1615"/>
          </a:xfrm>
        </p:grpSpPr>
        <p:sp>
          <p:nvSpPr>
            <p:cNvPr id="7202" name="Oval 17">
              <a:extLst>
                <a:ext uri="{FF2B5EF4-FFF2-40B4-BE49-F238E27FC236}">
                  <a16:creationId xmlns:a16="http://schemas.microsoft.com/office/drawing/2014/main" id="{2E106BC5-A50E-ED05-85D8-8CE4D3E1FCF0}"/>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203" name="Oval 18">
              <a:extLst>
                <a:ext uri="{FF2B5EF4-FFF2-40B4-BE49-F238E27FC236}">
                  <a16:creationId xmlns:a16="http://schemas.microsoft.com/office/drawing/2014/main" id="{9D45986B-D68A-6E59-1A9F-69B2B251375A}"/>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2099" name="Oval 19">
              <a:extLst>
                <a:ext uri="{FF2B5EF4-FFF2-40B4-BE49-F238E27FC236}">
                  <a16:creationId xmlns:a16="http://schemas.microsoft.com/office/drawing/2014/main" id="{6E0F1137-3CFF-39CE-D814-87FAC2EB8A96}"/>
                </a:ext>
              </a:extLst>
            </p:cNvPr>
            <p:cNvSpPr>
              <a:spLocks noChangeArrowheads="1"/>
            </p:cNvSpPr>
            <p:nvPr/>
          </p:nvSpPr>
          <p:spPr bwMode="gray">
            <a:xfrm>
              <a:off x="2255" y="1854"/>
              <a:ext cx="1262" cy="1266"/>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7205" name="Oval 20">
              <a:extLst>
                <a:ext uri="{FF2B5EF4-FFF2-40B4-BE49-F238E27FC236}">
                  <a16:creationId xmlns:a16="http://schemas.microsoft.com/office/drawing/2014/main" id="{8C24443C-79D8-FA71-8CDE-7A5970900FDD}"/>
                </a:ext>
              </a:extLst>
            </p:cNvPr>
            <p:cNvSpPr>
              <a:spLocks noChangeArrowheads="1"/>
            </p:cNvSpPr>
            <p:nvPr/>
          </p:nvSpPr>
          <p:spPr bwMode="gray">
            <a:xfrm>
              <a:off x="2254" y="1856"/>
              <a:ext cx="1262" cy="1264"/>
            </a:xfrm>
            <a:prstGeom prst="ellipse">
              <a:avLst/>
            </a:prstGeom>
            <a:gradFill rotWithShape="1">
              <a:gsLst>
                <a:gs pos="0">
                  <a:srgbClr val="000000"/>
                </a:gs>
                <a:gs pos="100000">
                  <a:srgbClr val="48BE67"/>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2101" name="Oval 21">
              <a:extLst>
                <a:ext uri="{FF2B5EF4-FFF2-40B4-BE49-F238E27FC236}">
                  <a16:creationId xmlns:a16="http://schemas.microsoft.com/office/drawing/2014/main" id="{142EF164-5D4B-BA4D-FB59-487D0B1D464B}"/>
                </a:ext>
              </a:extLst>
            </p:cNvPr>
            <p:cNvSpPr>
              <a:spLocks noChangeArrowheads="1"/>
            </p:cNvSpPr>
            <p:nvPr/>
          </p:nvSpPr>
          <p:spPr bwMode="gray">
            <a:xfrm>
              <a:off x="2335" y="1941"/>
              <a:ext cx="1095" cy="1098"/>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7207" name="Oval 22">
              <a:extLst>
                <a:ext uri="{FF2B5EF4-FFF2-40B4-BE49-F238E27FC236}">
                  <a16:creationId xmlns:a16="http://schemas.microsoft.com/office/drawing/2014/main" id="{0F3A16E5-074C-21B7-74EB-19566E28AA4F}"/>
                </a:ext>
              </a:extLst>
            </p:cNvPr>
            <p:cNvSpPr>
              <a:spLocks noChangeArrowheads="1"/>
            </p:cNvSpPr>
            <p:nvPr/>
          </p:nvSpPr>
          <p:spPr bwMode="gray">
            <a:xfrm>
              <a:off x="2337" y="1939"/>
              <a:ext cx="1096" cy="1098"/>
            </a:xfrm>
            <a:prstGeom prst="ellipse">
              <a:avLst/>
            </a:prstGeom>
            <a:gradFill rotWithShape="1">
              <a:gsLst>
                <a:gs pos="0">
                  <a:srgbClr val="48BE67"/>
                </a:gs>
                <a:gs pos="100000">
                  <a:srgbClr val="235C32"/>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179" name="Group 23">
            <a:extLst>
              <a:ext uri="{FF2B5EF4-FFF2-40B4-BE49-F238E27FC236}">
                <a16:creationId xmlns:a16="http://schemas.microsoft.com/office/drawing/2014/main" id="{899593C7-EA87-29BD-4FBE-7258A22F751B}"/>
              </a:ext>
            </a:extLst>
          </p:cNvPr>
          <p:cNvGrpSpPr>
            <a:grpSpLocks/>
          </p:cNvGrpSpPr>
          <p:nvPr/>
        </p:nvGrpSpPr>
        <p:grpSpPr bwMode="auto">
          <a:xfrm>
            <a:off x="2844800" y="3500438"/>
            <a:ext cx="508000" cy="415925"/>
            <a:chOff x="2078" y="1680"/>
            <a:chExt cx="1615" cy="1615"/>
          </a:xfrm>
        </p:grpSpPr>
        <p:sp>
          <p:nvSpPr>
            <p:cNvPr id="7196" name="Oval 24">
              <a:extLst>
                <a:ext uri="{FF2B5EF4-FFF2-40B4-BE49-F238E27FC236}">
                  <a16:creationId xmlns:a16="http://schemas.microsoft.com/office/drawing/2014/main" id="{02E795C4-24A8-778B-F092-CF51FD468287}"/>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7" name="Oval 25">
              <a:extLst>
                <a:ext uri="{FF2B5EF4-FFF2-40B4-BE49-F238E27FC236}">
                  <a16:creationId xmlns:a16="http://schemas.microsoft.com/office/drawing/2014/main" id="{6B263B81-4C32-3B42-190E-6F61FAF5A063}"/>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2106" name="Oval 26">
              <a:extLst>
                <a:ext uri="{FF2B5EF4-FFF2-40B4-BE49-F238E27FC236}">
                  <a16:creationId xmlns:a16="http://schemas.microsoft.com/office/drawing/2014/main" id="{8CECD673-C9E5-1245-AA91-45C698BE63DE}"/>
                </a:ext>
              </a:extLst>
            </p:cNvPr>
            <p:cNvSpPr>
              <a:spLocks noChangeArrowheads="1"/>
            </p:cNvSpPr>
            <p:nvPr/>
          </p:nvSpPr>
          <p:spPr bwMode="gray">
            <a:xfrm>
              <a:off x="2255" y="1859"/>
              <a:ext cx="1262" cy="1264"/>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7199" name="Oval 27">
              <a:extLst>
                <a:ext uri="{FF2B5EF4-FFF2-40B4-BE49-F238E27FC236}">
                  <a16:creationId xmlns:a16="http://schemas.microsoft.com/office/drawing/2014/main" id="{3A3CF2D6-4D69-1A08-4B2E-E826E2189D6E}"/>
                </a:ext>
              </a:extLst>
            </p:cNvPr>
            <p:cNvSpPr>
              <a:spLocks noChangeArrowheads="1"/>
            </p:cNvSpPr>
            <p:nvPr/>
          </p:nvSpPr>
          <p:spPr bwMode="gray">
            <a:xfrm>
              <a:off x="2254" y="1856"/>
              <a:ext cx="1262" cy="1264"/>
            </a:xfrm>
            <a:prstGeom prst="ellipse">
              <a:avLst/>
            </a:prstGeom>
            <a:gradFill rotWithShape="1">
              <a:gsLst>
                <a:gs pos="0">
                  <a:srgbClr val="21B3E1"/>
                </a:gs>
                <a:gs pos="100000">
                  <a:srgbClr val="0F5368"/>
                </a:gs>
              </a:gsLst>
              <a:lin ang="54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2108" name="Oval 28">
              <a:extLst>
                <a:ext uri="{FF2B5EF4-FFF2-40B4-BE49-F238E27FC236}">
                  <a16:creationId xmlns:a16="http://schemas.microsoft.com/office/drawing/2014/main" id="{4E3F7C46-CACF-3F14-4B92-04B45016853F}"/>
                </a:ext>
              </a:extLst>
            </p:cNvPr>
            <p:cNvSpPr>
              <a:spLocks noChangeArrowheads="1"/>
            </p:cNvSpPr>
            <p:nvPr/>
          </p:nvSpPr>
          <p:spPr bwMode="gray">
            <a:xfrm>
              <a:off x="2335" y="1939"/>
              <a:ext cx="1095" cy="1097"/>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7201" name="Oval 29">
              <a:extLst>
                <a:ext uri="{FF2B5EF4-FFF2-40B4-BE49-F238E27FC236}">
                  <a16:creationId xmlns:a16="http://schemas.microsoft.com/office/drawing/2014/main" id="{21B7C273-2F2D-DF40-3F3F-E8B6F0B0003F}"/>
                </a:ext>
              </a:extLst>
            </p:cNvPr>
            <p:cNvSpPr>
              <a:spLocks noChangeArrowheads="1"/>
            </p:cNvSpPr>
            <p:nvPr/>
          </p:nvSpPr>
          <p:spPr bwMode="gray">
            <a:xfrm>
              <a:off x="2337" y="1939"/>
              <a:ext cx="1096" cy="1098"/>
            </a:xfrm>
            <a:prstGeom prst="ellipse">
              <a:avLst/>
            </a:prstGeom>
            <a:gradFill rotWithShape="1">
              <a:gsLst>
                <a:gs pos="0">
                  <a:srgbClr val="21B3E1"/>
                </a:gs>
                <a:gs pos="100000">
                  <a:srgbClr val="1057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180" name="Group 30">
            <a:extLst>
              <a:ext uri="{FF2B5EF4-FFF2-40B4-BE49-F238E27FC236}">
                <a16:creationId xmlns:a16="http://schemas.microsoft.com/office/drawing/2014/main" id="{4BB44BA1-434D-AC97-5B3B-A60933C0C22B}"/>
              </a:ext>
            </a:extLst>
          </p:cNvPr>
          <p:cNvGrpSpPr>
            <a:grpSpLocks/>
          </p:cNvGrpSpPr>
          <p:nvPr/>
        </p:nvGrpSpPr>
        <p:grpSpPr bwMode="auto">
          <a:xfrm>
            <a:off x="2641600" y="4292600"/>
            <a:ext cx="508000" cy="461963"/>
            <a:chOff x="2078" y="1680"/>
            <a:chExt cx="1615" cy="1615"/>
          </a:xfrm>
        </p:grpSpPr>
        <p:sp>
          <p:nvSpPr>
            <p:cNvPr id="7190" name="Oval 31">
              <a:extLst>
                <a:ext uri="{FF2B5EF4-FFF2-40B4-BE49-F238E27FC236}">
                  <a16:creationId xmlns:a16="http://schemas.microsoft.com/office/drawing/2014/main" id="{A9B5DA5C-D839-7D39-DA06-0750788E07FF}"/>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91" name="Oval 32">
              <a:extLst>
                <a:ext uri="{FF2B5EF4-FFF2-40B4-BE49-F238E27FC236}">
                  <a16:creationId xmlns:a16="http://schemas.microsoft.com/office/drawing/2014/main" id="{EDFB9236-3A18-71F7-00AB-AA030B83ED5F}"/>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2113" name="Oval 33">
              <a:extLst>
                <a:ext uri="{FF2B5EF4-FFF2-40B4-BE49-F238E27FC236}">
                  <a16:creationId xmlns:a16="http://schemas.microsoft.com/office/drawing/2014/main" id="{20F2DA13-3B21-9338-53E4-4046FDADBC13}"/>
                </a:ext>
              </a:extLst>
            </p:cNvPr>
            <p:cNvSpPr>
              <a:spLocks noChangeArrowheads="1"/>
            </p:cNvSpPr>
            <p:nvPr/>
          </p:nvSpPr>
          <p:spPr bwMode="gray">
            <a:xfrm>
              <a:off x="2255" y="1858"/>
              <a:ext cx="1262" cy="1260"/>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7193" name="Oval 34">
              <a:extLst>
                <a:ext uri="{FF2B5EF4-FFF2-40B4-BE49-F238E27FC236}">
                  <a16:creationId xmlns:a16="http://schemas.microsoft.com/office/drawing/2014/main" id="{9AB19BB5-B593-C9FA-3107-979D24CB17FB}"/>
                </a:ext>
              </a:extLst>
            </p:cNvPr>
            <p:cNvSpPr>
              <a:spLocks noChangeArrowheads="1"/>
            </p:cNvSpPr>
            <p:nvPr/>
          </p:nvSpPr>
          <p:spPr bwMode="gray">
            <a:xfrm>
              <a:off x="2254" y="1856"/>
              <a:ext cx="1262" cy="1264"/>
            </a:xfrm>
            <a:prstGeom prst="ellipse">
              <a:avLst/>
            </a:prstGeom>
            <a:gradFill rotWithShape="1">
              <a:gsLst>
                <a:gs pos="0">
                  <a:srgbClr val="000000"/>
                </a:gs>
                <a:gs pos="100000">
                  <a:srgbClr val="8D67E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2115" name="Oval 35">
              <a:extLst>
                <a:ext uri="{FF2B5EF4-FFF2-40B4-BE49-F238E27FC236}">
                  <a16:creationId xmlns:a16="http://schemas.microsoft.com/office/drawing/2014/main" id="{62ED2CF2-1FD3-DCAB-A6E0-F6FDBC8A91EC}"/>
                </a:ext>
              </a:extLst>
            </p:cNvPr>
            <p:cNvSpPr>
              <a:spLocks noChangeArrowheads="1"/>
            </p:cNvSpPr>
            <p:nvPr/>
          </p:nvSpPr>
          <p:spPr bwMode="gray">
            <a:xfrm>
              <a:off x="2335" y="1941"/>
              <a:ext cx="1095" cy="1099"/>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7195" name="Oval 36">
              <a:extLst>
                <a:ext uri="{FF2B5EF4-FFF2-40B4-BE49-F238E27FC236}">
                  <a16:creationId xmlns:a16="http://schemas.microsoft.com/office/drawing/2014/main" id="{2FB52424-7538-985F-E8AF-F2EE5C5242C7}"/>
                </a:ext>
              </a:extLst>
            </p:cNvPr>
            <p:cNvSpPr>
              <a:spLocks noChangeArrowheads="1"/>
            </p:cNvSpPr>
            <p:nvPr/>
          </p:nvSpPr>
          <p:spPr bwMode="gray">
            <a:xfrm>
              <a:off x="2337" y="1939"/>
              <a:ext cx="1096" cy="1098"/>
            </a:xfrm>
            <a:prstGeom prst="ellipse">
              <a:avLst/>
            </a:prstGeom>
            <a:gradFill rotWithShape="1">
              <a:gsLst>
                <a:gs pos="0">
                  <a:srgbClr val="8D67E1"/>
                </a:gs>
                <a:gs pos="100000">
                  <a:srgbClr val="45326D"/>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grpSp>
        <p:nvGrpSpPr>
          <p:cNvPr id="7181" name="Group 37">
            <a:extLst>
              <a:ext uri="{FF2B5EF4-FFF2-40B4-BE49-F238E27FC236}">
                <a16:creationId xmlns:a16="http://schemas.microsoft.com/office/drawing/2014/main" id="{35D22A8C-27E0-7E09-8E0B-B17A5DA8C1D3}"/>
              </a:ext>
            </a:extLst>
          </p:cNvPr>
          <p:cNvGrpSpPr>
            <a:grpSpLocks/>
          </p:cNvGrpSpPr>
          <p:nvPr/>
        </p:nvGrpSpPr>
        <p:grpSpPr bwMode="auto">
          <a:xfrm>
            <a:off x="2032000" y="5084763"/>
            <a:ext cx="473075" cy="444500"/>
            <a:chOff x="2078" y="1680"/>
            <a:chExt cx="1615" cy="1615"/>
          </a:xfrm>
        </p:grpSpPr>
        <p:sp>
          <p:nvSpPr>
            <p:cNvPr id="7184" name="Oval 38">
              <a:extLst>
                <a:ext uri="{FF2B5EF4-FFF2-40B4-BE49-F238E27FC236}">
                  <a16:creationId xmlns:a16="http://schemas.microsoft.com/office/drawing/2014/main" id="{B36C06FF-52F4-EF3C-6B79-FB08A05E08F0}"/>
                </a:ext>
              </a:extLst>
            </p:cNvPr>
            <p:cNvSpPr>
              <a:spLocks noChangeArrowheads="1"/>
            </p:cNvSpPr>
            <p:nvPr/>
          </p:nvSpPr>
          <p:spPr bwMode="gray">
            <a:xfrm>
              <a:off x="2078" y="1680"/>
              <a:ext cx="1615" cy="1615"/>
            </a:xfrm>
            <a:prstGeom prst="ellipse">
              <a:avLst/>
            </a:prstGeom>
            <a:gradFill rotWithShape="1">
              <a:gsLst>
                <a:gs pos="0">
                  <a:srgbClr val="767676"/>
                </a:gs>
                <a:gs pos="50000">
                  <a:srgbClr val="FFFFFF"/>
                </a:gs>
                <a:gs pos="100000">
                  <a:srgbClr val="767676"/>
                </a:gs>
              </a:gsLst>
              <a:lin ang="5400000" scaled="1"/>
            </a:gradFill>
            <a:ln>
              <a:noFill/>
            </a:ln>
            <a:extLst>
              <a:ext uri="{91240B29-F687-4F45-9708-019B960494DF}">
                <a14:hiddenLine xmlns:a14="http://schemas.microsoft.com/office/drawing/2010/main" w="57150"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7185" name="Oval 39">
              <a:extLst>
                <a:ext uri="{FF2B5EF4-FFF2-40B4-BE49-F238E27FC236}">
                  <a16:creationId xmlns:a16="http://schemas.microsoft.com/office/drawing/2014/main" id="{EFF30F29-AB9F-DE23-7052-8B3E3E68103F}"/>
                </a:ext>
              </a:extLst>
            </p:cNvPr>
            <p:cNvSpPr>
              <a:spLocks noChangeArrowheads="1"/>
            </p:cNvSpPr>
            <p:nvPr/>
          </p:nvSpPr>
          <p:spPr bwMode="gray">
            <a:xfrm>
              <a:off x="2170" y="1771"/>
              <a:ext cx="1430" cy="1430"/>
            </a:xfrm>
            <a:prstGeom prst="ellipse">
              <a:avLst/>
            </a:prstGeom>
            <a:gradFill rotWithShape="1">
              <a:gsLst>
                <a:gs pos="0">
                  <a:srgbClr val="A2A2A2"/>
                </a:gs>
                <a:gs pos="50000">
                  <a:srgbClr val="FFFFFF"/>
                </a:gs>
                <a:gs pos="100000">
                  <a:srgbClr val="A2A2A2"/>
                </a:gs>
              </a:gsLst>
              <a:lin ang="0" scaled="1"/>
            </a:gradFill>
            <a:ln>
              <a:noFill/>
            </a:ln>
            <a:extLst>
              <a:ext uri="{91240B29-F687-4F45-9708-019B960494DF}">
                <a14:hiddenLine xmlns:a14="http://schemas.microsoft.com/office/drawing/2010/main" w="9525" algn="ctr">
                  <a:solidFill>
                    <a:srgbClr val="000000"/>
                  </a:solidFill>
                  <a:round/>
                  <a:headEnd/>
                  <a:tailEnd/>
                </a14:hiddenLine>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2120" name="Oval 40">
              <a:extLst>
                <a:ext uri="{FF2B5EF4-FFF2-40B4-BE49-F238E27FC236}">
                  <a16:creationId xmlns:a16="http://schemas.microsoft.com/office/drawing/2014/main" id="{41969F29-EF09-26D4-3287-EE72026CCD5E}"/>
                </a:ext>
              </a:extLst>
            </p:cNvPr>
            <p:cNvSpPr>
              <a:spLocks noChangeArrowheads="1"/>
            </p:cNvSpPr>
            <p:nvPr/>
          </p:nvSpPr>
          <p:spPr bwMode="gray">
            <a:xfrm>
              <a:off x="2251" y="1859"/>
              <a:ext cx="1263" cy="1263"/>
            </a:xfrm>
            <a:prstGeom prst="ellipse">
              <a:avLst/>
            </a:prstGeom>
            <a:gradFill rotWithShape="1">
              <a:gsLst>
                <a:gs pos="0">
                  <a:schemeClr val="hlink">
                    <a:gamma/>
                    <a:tint val="0"/>
                    <a:invGamma/>
                  </a:schemeClr>
                </a:gs>
                <a:gs pos="50000">
                  <a:schemeClr val="hlink"/>
                </a:gs>
                <a:gs pos="100000">
                  <a:schemeClr val="hlink">
                    <a:gamma/>
                    <a:tint val="0"/>
                    <a:invGamma/>
                  </a:schemeClr>
                </a:gs>
              </a:gsLst>
              <a:lin ang="2700000" scaled="1"/>
            </a:gradFill>
            <a:ln w="38100" algn="ctr">
              <a:noFill/>
              <a:round/>
              <a:headEnd/>
              <a:tailEnd/>
            </a:ln>
            <a:effectLst/>
          </p:spPr>
          <p:txBody>
            <a:bodyPr wrap="none" anchor="ctr">
              <a:spAutoFit/>
            </a:bodyPr>
            <a:lstStyle/>
            <a:p>
              <a:pPr>
                <a:defRPr/>
              </a:pPr>
              <a:endParaRPr lang="zh-CN" altLang="en-US">
                <a:latin typeface="Arial" charset="0"/>
              </a:endParaRPr>
            </a:p>
          </p:txBody>
        </p:sp>
        <p:sp>
          <p:nvSpPr>
            <p:cNvPr id="7187" name="Oval 41">
              <a:extLst>
                <a:ext uri="{FF2B5EF4-FFF2-40B4-BE49-F238E27FC236}">
                  <a16:creationId xmlns:a16="http://schemas.microsoft.com/office/drawing/2014/main" id="{1A6D5F8F-EDFC-47B6-8729-C2BB688AB115}"/>
                </a:ext>
              </a:extLst>
            </p:cNvPr>
            <p:cNvSpPr>
              <a:spLocks noChangeArrowheads="1"/>
            </p:cNvSpPr>
            <p:nvPr/>
          </p:nvSpPr>
          <p:spPr bwMode="gray">
            <a:xfrm>
              <a:off x="2254" y="1856"/>
              <a:ext cx="1262" cy="1264"/>
            </a:xfrm>
            <a:prstGeom prst="ellipse">
              <a:avLst/>
            </a:prstGeom>
            <a:gradFill rotWithShape="1">
              <a:gsLst>
                <a:gs pos="0">
                  <a:srgbClr val="000000"/>
                </a:gs>
                <a:gs pos="100000">
                  <a:srgbClr val="E35E23"/>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wrap="none"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302122" name="Oval 42">
              <a:extLst>
                <a:ext uri="{FF2B5EF4-FFF2-40B4-BE49-F238E27FC236}">
                  <a16:creationId xmlns:a16="http://schemas.microsoft.com/office/drawing/2014/main" id="{3EAD9124-37B7-3257-5EC6-A53059ACC288}"/>
                </a:ext>
              </a:extLst>
            </p:cNvPr>
            <p:cNvSpPr>
              <a:spLocks noChangeArrowheads="1"/>
            </p:cNvSpPr>
            <p:nvPr/>
          </p:nvSpPr>
          <p:spPr bwMode="gray">
            <a:xfrm>
              <a:off x="2338" y="1940"/>
              <a:ext cx="1095" cy="1096"/>
            </a:xfrm>
            <a:prstGeom prst="ellipse">
              <a:avLst/>
            </a:prstGeom>
            <a:gradFill rotWithShape="1">
              <a:gsLst>
                <a:gs pos="0">
                  <a:schemeClr val="hlink">
                    <a:gamma/>
                    <a:shade val="54118"/>
                    <a:invGamma/>
                  </a:schemeClr>
                </a:gs>
                <a:gs pos="50000">
                  <a:schemeClr val="hlink"/>
                </a:gs>
                <a:gs pos="100000">
                  <a:schemeClr val="hlink">
                    <a:gamma/>
                    <a:shade val="54118"/>
                    <a:invGamma/>
                  </a:schemeClr>
                </a:gs>
              </a:gsLst>
              <a:lin ang="18900000" scaled="1"/>
            </a:gradFill>
            <a:ln w="38100" algn="ctr">
              <a:noFill/>
              <a:round/>
              <a:headEnd/>
              <a:tailEnd/>
            </a:ln>
            <a:effectLst/>
          </p:spPr>
          <p:txBody>
            <a:bodyPr anchor="ctr">
              <a:spAutoFit/>
            </a:bodyPr>
            <a:lstStyle/>
            <a:p>
              <a:pPr>
                <a:defRPr/>
              </a:pPr>
              <a:endParaRPr lang="zh-CN" altLang="en-US">
                <a:latin typeface="Arial" charset="0"/>
              </a:endParaRPr>
            </a:p>
          </p:txBody>
        </p:sp>
        <p:sp>
          <p:nvSpPr>
            <p:cNvPr id="7189" name="Oval 43">
              <a:extLst>
                <a:ext uri="{FF2B5EF4-FFF2-40B4-BE49-F238E27FC236}">
                  <a16:creationId xmlns:a16="http://schemas.microsoft.com/office/drawing/2014/main" id="{50A4B3AD-AB2E-08FA-2BD6-19D3438B9ADA}"/>
                </a:ext>
              </a:extLst>
            </p:cNvPr>
            <p:cNvSpPr>
              <a:spLocks noChangeArrowheads="1"/>
            </p:cNvSpPr>
            <p:nvPr/>
          </p:nvSpPr>
          <p:spPr bwMode="gray">
            <a:xfrm>
              <a:off x="2337" y="1939"/>
              <a:ext cx="1096" cy="1098"/>
            </a:xfrm>
            <a:prstGeom prst="ellipse">
              <a:avLst/>
            </a:prstGeom>
            <a:gradFill rotWithShape="1">
              <a:gsLst>
                <a:gs pos="0">
                  <a:srgbClr val="E35E23"/>
                </a:gs>
                <a:gs pos="100000">
                  <a:srgbClr val="6E2E11"/>
                </a:gs>
              </a:gsLst>
              <a:lin ang="2700000" scaled="1"/>
            </a:gradFill>
            <a:ln>
              <a:noFill/>
            </a:ln>
            <a:extLst>
              <a:ext uri="{91240B29-F687-4F45-9708-019B960494DF}">
                <a14:hiddenLine xmlns:a14="http://schemas.microsoft.com/office/drawing/2010/main" w="38100" algn="ctr">
                  <a:solidFill>
                    <a:srgbClr val="000000"/>
                  </a:solidFill>
                  <a:round/>
                  <a:headEnd/>
                  <a:tailEnd/>
                </a14:hiddenLine>
              </a:ext>
            </a:extLst>
          </p:spPr>
          <p:txBody>
            <a:bodyPr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grpSp>
      <p:sp>
        <p:nvSpPr>
          <p:cNvPr id="7182" name="Text Box 44">
            <a:extLst>
              <a:ext uri="{FF2B5EF4-FFF2-40B4-BE49-F238E27FC236}">
                <a16:creationId xmlns:a16="http://schemas.microsoft.com/office/drawing/2014/main" id="{CCDB864A-99A3-0925-2A64-4435D3805BF1}"/>
              </a:ext>
            </a:extLst>
          </p:cNvPr>
          <p:cNvSpPr txBox="1">
            <a:spLocks noChangeArrowheads="1"/>
          </p:cNvSpPr>
          <p:nvPr/>
        </p:nvSpPr>
        <p:spPr bwMode="auto">
          <a:xfrm>
            <a:off x="2035175" y="338138"/>
            <a:ext cx="1841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zh-CN"/>
          </a:p>
        </p:txBody>
      </p:sp>
      <p:sp>
        <p:nvSpPr>
          <p:cNvPr id="302125" name="Rectangle 45">
            <a:extLst>
              <a:ext uri="{FF2B5EF4-FFF2-40B4-BE49-F238E27FC236}">
                <a16:creationId xmlns:a16="http://schemas.microsoft.com/office/drawing/2014/main" id="{0FFC0082-FD5D-E464-B372-2F3D8BDC91C7}"/>
              </a:ext>
            </a:extLst>
          </p:cNvPr>
          <p:cNvSpPr>
            <a:spLocks noChangeArrowheads="1"/>
          </p:cNvSpPr>
          <p:nvPr/>
        </p:nvSpPr>
        <p:spPr bwMode="auto">
          <a:xfrm>
            <a:off x="1703388" y="188913"/>
            <a:ext cx="7859712" cy="701675"/>
          </a:xfrm>
          <a:prstGeom prst="rect">
            <a:avLst/>
          </a:prstGeom>
          <a:noFill/>
          <a:ln w="9525">
            <a:noFill/>
            <a:miter lim="800000"/>
            <a:headEnd/>
            <a:tailEnd/>
          </a:ln>
          <a:effectLst/>
        </p:spPr>
        <p:txBody>
          <a:bodyPr anchor="b">
            <a:spAutoFit/>
          </a:bodyPr>
          <a:lstStyle/>
          <a:p>
            <a:pPr algn="ctr">
              <a:defRPr/>
            </a:pPr>
            <a:r>
              <a:rPr lang="zh-CN" altLang="en-US" sz="4000" b="1">
                <a:solidFill>
                  <a:srgbClr val="0033CC"/>
                </a:solidFill>
                <a:effectLst>
                  <a:outerShdw blurRad="38100" dist="38100" dir="2700000" algn="tl">
                    <a:srgbClr val="C0C0C0"/>
                  </a:outerShdw>
                </a:effectLst>
                <a:latin typeface="Arial" charset="0"/>
                <a:ea typeface="黑体" pitchFamily="49" charset="-122"/>
              </a:rPr>
              <a:t>基本内容</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4">
            <a:extLst>
              <a:ext uri="{FF2B5EF4-FFF2-40B4-BE49-F238E27FC236}">
                <a16:creationId xmlns:a16="http://schemas.microsoft.com/office/drawing/2014/main" id="{076F211D-973F-1596-2CDC-1EFEF922912E}"/>
              </a:ext>
            </a:extLst>
          </p:cNvPr>
          <p:cNvSpPr>
            <a:spLocks noChangeArrowheads="1"/>
          </p:cNvSpPr>
          <p:nvPr/>
        </p:nvSpPr>
        <p:spPr bwMode="auto">
          <a:xfrm>
            <a:off x="0" y="188913"/>
            <a:ext cx="10753725"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en-US" altLang="zh-CN" sz="4000" b="1">
                <a:solidFill>
                  <a:srgbClr val="0000FF"/>
                </a:solidFill>
                <a:latin typeface="黑体" panose="02010609060101010101" pitchFamily="49" charset="-122"/>
                <a:ea typeface="黑体" panose="02010609060101010101" pitchFamily="49" charset="-122"/>
              </a:rPr>
              <a:t>1-3 </a:t>
            </a:r>
            <a:r>
              <a:rPr lang="zh-CN" altLang="en-US" sz="4000" b="1">
                <a:solidFill>
                  <a:srgbClr val="0000FF"/>
                </a:solidFill>
                <a:latin typeface="黑体" panose="02010609060101010101" pitchFamily="49" charset="-122"/>
                <a:ea typeface="黑体" panose="02010609060101010101" pitchFamily="49" charset="-122"/>
              </a:rPr>
              <a:t>平衡态</a:t>
            </a:r>
            <a:r>
              <a:rPr lang="zh-CN" altLang="en-US" sz="1200" b="1">
                <a:solidFill>
                  <a:srgbClr val="0000FF"/>
                </a:solidFill>
                <a:latin typeface="黑体" panose="02010609060101010101" pitchFamily="49" charset="-122"/>
                <a:ea typeface="黑体" panose="02010609060101010101" pitchFamily="49" charset="-122"/>
              </a:rPr>
              <a:t>、</a:t>
            </a:r>
            <a:r>
              <a:rPr lang="zh-CN" altLang="en-US" sz="4000" b="1">
                <a:solidFill>
                  <a:srgbClr val="0000FF"/>
                </a:solidFill>
                <a:latin typeface="黑体" panose="02010609060101010101" pitchFamily="49" charset="-122"/>
                <a:ea typeface="黑体" panose="02010609060101010101" pitchFamily="49" charset="-122"/>
              </a:rPr>
              <a:t>状态方程式</a:t>
            </a:r>
          </a:p>
        </p:txBody>
      </p:sp>
      <p:sp>
        <p:nvSpPr>
          <p:cNvPr id="8195" name="Text Box 5">
            <a:extLst>
              <a:ext uri="{FF2B5EF4-FFF2-40B4-BE49-F238E27FC236}">
                <a16:creationId xmlns:a16="http://schemas.microsoft.com/office/drawing/2014/main" id="{4FDCB7D6-DBC4-A57C-DA19-7F34D6E1B236}"/>
              </a:ext>
            </a:extLst>
          </p:cNvPr>
          <p:cNvSpPr txBox="1">
            <a:spLocks noChangeArrowheads="1"/>
          </p:cNvSpPr>
          <p:nvPr/>
        </p:nvSpPr>
        <p:spPr bwMode="auto">
          <a:xfrm>
            <a:off x="2063750" y="1412875"/>
            <a:ext cx="10560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993300"/>
                </a:solidFill>
                <a:ea typeface="黑体" panose="02010609060101010101" pitchFamily="49" charset="-122"/>
              </a:rPr>
              <a:t>一、平衡态</a:t>
            </a:r>
            <a:r>
              <a:rPr kumimoji="1" lang="zh-CN" altLang="en-US" sz="3200" b="1">
                <a:solidFill>
                  <a:srgbClr val="993300"/>
                </a:solidFill>
                <a:latin typeface="Times New Roman" panose="02020603050405020304" pitchFamily="18" charset="0"/>
                <a:ea typeface="黑体" panose="02010609060101010101" pitchFamily="49" charset="-122"/>
              </a:rPr>
              <a:t>（ </a:t>
            </a:r>
            <a:r>
              <a:rPr kumimoji="1" lang="en-US" altLang="zh-CN" sz="3200" b="1">
                <a:solidFill>
                  <a:srgbClr val="993300"/>
                </a:solidFill>
                <a:latin typeface="Times New Roman" panose="02020603050405020304" pitchFamily="18" charset="0"/>
                <a:ea typeface="黑体" panose="02010609060101010101" pitchFamily="49" charset="-122"/>
              </a:rPr>
              <a:t>equilibrium state</a:t>
            </a:r>
            <a:r>
              <a:rPr kumimoji="1" lang="en-US" altLang="zh-CN">
                <a:latin typeface="Times New Roman" panose="02020603050405020304" pitchFamily="18" charset="0"/>
              </a:rPr>
              <a:t> </a:t>
            </a:r>
            <a:r>
              <a:rPr kumimoji="1" lang="zh-CN" altLang="en-US" sz="3200" b="1">
                <a:solidFill>
                  <a:srgbClr val="993300"/>
                </a:solidFill>
                <a:latin typeface="Times New Roman" panose="02020603050405020304" pitchFamily="18" charset="0"/>
                <a:ea typeface="黑体" panose="02010609060101010101" pitchFamily="49" charset="-122"/>
              </a:rPr>
              <a:t>）</a:t>
            </a:r>
          </a:p>
        </p:txBody>
      </p:sp>
      <p:sp>
        <p:nvSpPr>
          <p:cNvPr id="126983" name="Text Box 7">
            <a:extLst>
              <a:ext uri="{FF2B5EF4-FFF2-40B4-BE49-F238E27FC236}">
                <a16:creationId xmlns:a16="http://schemas.microsoft.com/office/drawing/2014/main" id="{2DF03CDA-878F-FA55-AC05-209C26A7DD93}"/>
              </a:ext>
            </a:extLst>
          </p:cNvPr>
          <p:cNvSpPr txBox="1">
            <a:spLocks noChangeArrowheads="1"/>
          </p:cNvSpPr>
          <p:nvPr/>
        </p:nvSpPr>
        <p:spPr bwMode="auto">
          <a:xfrm>
            <a:off x="2927350" y="2492375"/>
            <a:ext cx="30035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FF0000"/>
                </a:solidFill>
                <a:latin typeface="黑体" panose="02010609060101010101" pitchFamily="49" charset="-122"/>
                <a:ea typeface="黑体" panose="02010609060101010101" pitchFamily="49" charset="-122"/>
              </a:rPr>
              <a:t>1.</a:t>
            </a:r>
            <a:r>
              <a:rPr kumimoji="1" lang="zh-CN" altLang="en-US" sz="3200" b="1">
                <a:solidFill>
                  <a:srgbClr val="FF0000"/>
                </a:solidFill>
                <a:latin typeface="黑体" panose="02010609060101010101" pitchFamily="49" charset="-122"/>
                <a:ea typeface="黑体" panose="02010609060101010101" pitchFamily="49" charset="-122"/>
              </a:rPr>
              <a:t>定义</a:t>
            </a:r>
          </a:p>
        </p:txBody>
      </p:sp>
      <p:sp>
        <p:nvSpPr>
          <p:cNvPr id="126984" name="AutoShape 8">
            <a:extLst>
              <a:ext uri="{FF2B5EF4-FFF2-40B4-BE49-F238E27FC236}">
                <a16:creationId xmlns:a16="http://schemas.microsoft.com/office/drawing/2014/main" id="{C38C116D-8DE7-7973-6E73-60EEE8649153}"/>
              </a:ext>
            </a:extLst>
          </p:cNvPr>
          <p:cNvSpPr>
            <a:spLocks noChangeArrowheads="1"/>
          </p:cNvSpPr>
          <p:nvPr/>
        </p:nvSpPr>
        <p:spPr bwMode="auto">
          <a:xfrm>
            <a:off x="3024188" y="3500438"/>
            <a:ext cx="7680325" cy="1657350"/>
          </a:xfrm>
          <a:prstGeom prst="roundRect">
            <a:avLst>
              <a:gd name="adj" fmla="val 16667"/>
            </a:avLst>
          </a:prstGeom>
          <a:gradFill rotWithShape="0">
            <a:gsLst>
              <a:gs pos="0">
                <a:srgbClr val="33CCFF"/>
              </a:gs>
              <a:gs pos="100000">
                <a:srgbClr val="CCFFFF"/>
              </a:gs>
            </a:gsLst>
            <a:lin ang="0" scaled="1"/>
          </a:gradFill>
          <a:ln w="28575" algn="ctr">
            <a:pattFill prst="sphere">
              <a:fgClr>
                <a:srgbClr val="0066FF"/>
              </a:fgClr>
              <a:bgClr>
                <a:srgbClr val="66FFFF"/>
              </a:bgClr>
            </a:pattFill>
            <a:round/>
            <a:headEnd/>
            <a:tailEnd/>
          </a:ln>
          <a:effectLst>
            <a:outerShdw dist="45791" dir="3378596" algn="ctr" rotWithShape="0">
              <a:srgbClr val="808080"/>
            </a:outerShdw>
          </a:effectLst>
        </p:spPr>
        <p:txBody>
          <a:bodyPr wrap="none" lIns="0" tIns="0" rIns="0" bIns="0"/>
          <a:lstStyle/>
          <a:p>
            <a:pPr algn="just" eaLnBrk="0" hangingPunct="0">
              <a:lnSpc>
                <a:spcPct val="130000"/>
              </a:lnSpc>
              <a:defRPr/>
            </a:pPr>
            <a:r>
              <a:rPr kumimoji="1" lang="zh-CN" altLang="en-US" sz="3200" b="1">
                <a:latin typeface="Times New Roman" pitchFamily="18" charset="0"/>
                <a:ea typeface="黑体" pitchFamily="49" charset="-122"/>
              </a:rPr>
              <a:t>在不受外界影响的条件下，系统宏观性质</a:t>
            </a:r>
          </a:p>
          <a:p>
            <a:pPr algn="just" eaLnBrk="0" hangingPunct="0">
              <a:lnSpc>
                <a:spcPct val="130000"/>
              </a:lnSpc>
              <a:defRPr/>
            </a:pPr>
            <a:r>
              <a:rPr kumimoji="1" lang="zh-CN" altLang="en-US" sz="3200" b="1">
                <a:latin typeface="Times New Roman" pitchFamily="18" charset="0"/>
                <a:ea typeface="黑体" pitchFamily="49" charset="-122"/>
              </a:rPr>
              <a:t>不随时间改变的状态。</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6983"/>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698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83" grpId="0"/>
      <p:bldP spid="12698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4">
            <a:extLst>
              <a:ext uri="{FF2B5EF4-FFF2-40B4-BE49-F238E27FC236}">
                <a16:creationId xmlns:a16="http://schemas.microsoft.com/office/drawing/2014/main" id="{B280C449-23F4-C57A-CE51-E1BC241A6F2C}"/>
              </a:ext>
            </a:extLst>
          </p:cNvPr>
          <p:cNvSpPr>
            <a:spLocks noChangeArrowheads="1"/>
          </p:cNvSpPr>
          <p:nvPr/>
        </p:nvSpPr>
        <p:spPr bwMode="auto">
          <a:xfrm>
            <a:off x="0" y="188913"/>
            <a:ext cx="739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平衡态</a:t>
            </a:r>
          </a:p>
        </p:txBody>
      </p:sp>
      <p:grpSp>
        <p:nvGrpSpPr>
          <p:cNvPr id="2" name="Group 41">
            <a:extLst>
              <a:ext uri="{FF2B5EF4-FFF2-40B4-BE49-F238E27FC236}">
                <a16:creationId xmlns:a16="http://schemas.microsoft.com/office/drawing/2014/main" id="{D4182826-CB75-70CC-2DD7-A64D3DF9D53E}"/>
              </a:ext>
            </a:extLst>
          </p:cNvPr>
          <p:cNvGrpSpPr>
            <a:grpSpLocks/>
          </p:cNvGrpSpPr>
          <p:nvPr/>
        </p:nvGrpSpPr>
        <p:grpSpPr bwMode="auto">
          <a:xfrm>
            <a:off x="4368800" y="3790950"/>
            <a:ext cx="4606925" cy="1800225"/>
            <a:chOff x="2064" y="2388"/>
            <a:chExt cx="2177" cy="1134"/>
          </a:xfrm>
        </p:grpSpPr>
        <p:sp>
          <p:nvSpPr>
            <p:cNvPr id="1041" name="Rectangle 18" descr="12">
              <a:extLst>
                <a:ext uri="{FF2B5EF4-FFF2-40B4-BE49-F238E27FC236}">
                  <a16:creationId xmlns:a16="http://schemas.microsoft.com/office/drawing/2014/main" id="{E739C732-6C85-2E00-C62A-F7D3696F7B16}"/>
                </a:ext>
              </a:extLst>
            </p:cNvPr>
            <p:cNvSpPr>
              <a:spLocks noChangeArrowheads="1"/>
            </p:cNvSpPr>
            <p:nvPr/>
          </p:nvSpPr>
          <p:spPr bwMode="auto">
            <a:xfrm>
              <a:off x="2064" y="2388"/>
              <a:ext cx="2177" cy="1134"/>
            </a:xfrm>
            <a:prstGeom prst="rect">
              <a:avLst/>
            </a:prstGeom>
            <a:blipFill dpi="0" rotWithShape="1">
              <a:blip r:embed="rId3">
                <a:alphaModFix amt="31000"/>
              </a:blip>
              <a:srcRect/>
              <a:stretch>
                <a:fillRect/>
              </a:stretch>
            </a:blipFill>
            <a:ln w="38100">
              <a:pattFill prst="sphere">
                <a:fgClr>
                  <a:srgbClr val="FF00FF"/>
                </a:fgClr>
                <a:bgClr>
                  <a:schemeClr val="bg1"/>
                </a:bgClr>
              </a:patt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2" name="Text Box 11">
              <a:extLst>
                <a:ext uri="{FF2B5EF4-FFF2-40B4-BE49-F238E27FC236}">
                  <a16:creationId xmlns:a16="http://schemas.microsoft.com/office/drawing/2014/main" id="{FA8942D0-7DAC-6DA4-20E7-5D190D966D0D}"/>
                </a:ext>
              </a:extLst>
            </p:cNvPr>
            <p:cNvSpPr txBox="1">
              <a:spLocks noChangeArrowheads="1"/>
            </p:cNvSpPr>
            <p:nvPr/>
          </p:nvSpPr>
          <p:spPr bwMode="auto">
            <a:xfrm>
              <a:off x="2245" y="2432"/>
              <a:ext cx="1853"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400" b="1">
                  <a:solidFill>
                    <a:srgbClr val="0000FF"/>
                  </a:solidFill>
                  <a:latin typeface="黑体" panose="02010609060101010101" pitchFamily="49" charset="-122"/>
                  <a:ea typeface="黑体" panose="02010609060101010101" pitchFamily="49" charset="-122"/>
                </a:rPr>
                <a:t>实现平衡的</a:t>
              </a:r>
              <a:r>
                <a:rPr lang="zh-CN" altLang="en-US" sz="2400" b="1" u="sng">
                  <a:solidFill>
                    <a:srgbClr val="008000"/>
                  </a:solidFill>
                  <a:latin typeface="黑体" panose="02010609060101010101" pitchFamily="49" charset="-122"/>
                  <a:ea typeface="黑体" panose="02010609060101010101" pitchFamily="49" charset="-122"/>
                </a:rPr>
                <a:t>充要条件</a:t>
              </a:r>
            </a:p>
          </p:txBody>
        </p:sp>
        <p:sp>
          <p:nvSpPr>
            <p:cNvPr id="1043" name="AutoShape 12">
              <a:extLst>
                <a:ext uri="{FF2B5EF4-FFF2-40B4-BE49-F238E27FC236}">
                  <a16:creationId xmlns:a16="http://schemas.microsoft.com/office/drawing/2014/main" id="{09E3EEBF-A28C-EEBC-70F9-BE451B2E952A}"/>
                </a:ext>
              </a:extLst>
            </p:cNvPr>
            <p:cNvSpPr>
              <a:spLocks noChangeArrowheads="1"/>
            </p:cNvSpPr>
            <p:nvPr/>
          </p:nvSpPr>
          <p:spPr bwMode="auto">
            <a:xfrm rot="5400000">
              <a:off x="2971" y="2886"/>
              <a:ext cx="408" cy="135"/>
            </a:xfrm>
            <a:prstGeom prst="leftRightArrow">
              <a:avLst>
                <a:gd name="adj1" fmla="val 50000"/>
                <a:gd name="adj2" fmla="val 60444"/>
              </a:avLst>
            </a:prstGeom>
            <a:gradFill rotWithShape="1">
              <a:gsLst>
                <a:gs pos="0">
                  <a:srgbClr val="0000FF"/>
                </a:gs>
                <a:gs pos="100000">
                  <a:srgbClr val="3399FF"/>
                </a:gs>
              </a:gsLst>
              <a:lin ang="0" scaled="1"/>
            </a:gra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sp>
          <p:nvSpPr>
            <p:cNvPr id="1044" name="Text Box 13">
              <a:extLst>
                <a:ext uri="{FF2B5EF4-FFF2-40B4-BE49-F238E27FC236}">
                  <a16:creationId xmlns:a16="http://schemas.microsoft.com/office/drawing/2014/main" id="{709BE65C-B692-FE06-660E-5C6FD9062CEE}"/>
                </a:ext>
              </a:extLst>
            </p:cNvPr>
            <p:cNvSpPr txBox="1">
              <a:spLocks noChangeArrowheads="1"/>
            </p:cNvSpPr>
            <p:nvPr/>
          </p:nvSpPr>
          <p:spPr bwMode="auto">
            <a:xfrm>
              <a:off x="2200" y="3203"/>
              <a:ext cx="127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2400" b="1">
                  <a:solidFill>
                    <a:srgbClr val="0000FF"/>
                  </a:solidFill>
                  <a:latin typeface="黑体" panose="02010609060101010101" pitchFamily="49" charset="-122"/>
                  <a:ea typeface="黑体" panose="02010609060101010101" pitchFamily="49" charset="-122"/>
                </a:rPr>
                <a:t>内外一切势差</a:t>
              </a:r>
            </a:p>
          </p:txBody>
        </p:sp>
      </p:grpSp>
      <p:sp>
        <p:nvSpPr>
          <p:cNvPr id="131086" name="Text Box 14">
            <a:extLst>
              <a:ext uri="{FF2B5EF4-FFF2-40B4-BE49-F238E27FC236}">
                <a16:creationId xmlns:a16="http://schemas.microsoft.com/office/drawing/2014/main" id="{A4BDB287-B71B-5D63-E6AB-7AD48BD1B8DB}"/>
              </a:ext>
            </a:extLst>
          </p:cNvPr>
          <p:cNvSpPr txBox="1">
            <a:spLocks noChangeArrowheads="1"/>
          </p:cNvSpPr>
          <p:nvPr/>
        </p:nvSpPr>
        <p:spPr bwMode="auto">
          <a:xfrm>
            <a:off x="3024188" y="5661025"/>
            <a:ext cx="80057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400" b="1">
                <a:solidFill>
                  <a:srgbClr val="CC0000"/>
                </a:solidFill>
                <a:ea typeface="楷体_GB2312" pitchFamily="49" charset="-122"/>
              </a:rPr>
              <a:t>势差消失是平衡的条件，也是平衡的本质。</a:t>
            </a:r>
          </a:p>
        </p:txBody>
      </p:sp>
      <p:sp>
        <p:nvSpPr>
          <p:cNvPr id="131087" name="Text Box 15">
            <a:extLst>
              <a:ext uri="{FF2B5EF4-FFF2-40B4-BE49-F238E27FC236}">
                <a16:creationId xmlns:a16="http://schemas.microsoft.com/office/drawing/2014/main" id="{F4959A1F-F876-5FEC-05EF-4FE321A77965}"/>
              </a:ext>
            </a:extLst>
          </p:cNvPr>
          <p:cNvSpPr txBox="1">
            <a:spLocks noChangeArrowheads="1"/>
          </p:cNvSpPr>
          <p:nvPr/>
        </p:nvSpPr>
        <p:spPr bwMode="auto">
          <a:xfrm>
            <a:off x="2638425" y="6092825"/>
            <a:ext cx="88328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FF0000"/>
                </a:solidFill>
                <a:latin typeface="黑体" panose="02010609060101010101" pitchFamily="49" charset="-122"/>
                <a:ea typeface="黑体" panose="02010609060101010101" pitchFamily="49" charset="-122"/>
              </a:rPr>
              <a:t>3.</a:t>
            </a:r>
            <a:r>
              <a:rPr kumimoji="1" lang="zh-CN" altLang="en-US" sz="3200" b="1">
                <a:solidFill>
                  <a:srgbClr val="FF0000"/>
                </a:solidFill>
                <a:latin typeface="黑体" panose="02010609060101010101" pitchFamily="49" charset="-122"/>
                <a:ea typeface="黑体" panose="02010609060101010101" pitchFamily="49" charset="-122"/>
              </a:rPr>
              <a:t>经典热力学只研究平衡态</a:t>
            </a:r>
          </a:p>
        </p:txBody>
      </p:sp>
      <p:sp>
        <p:nvSpPr>
          <p:cNvPr id="1031" name="Text Box 30">
            <a:extLst>
              <a:ext uri="{FF2B5EF4-FFF2-40B4-BE49-F238E27FC236}">
                <a16:creationId xmlns:a16="http://schemas.microsoft.com/office/drawing/2014/main" id="{0E08E8FD-DE6E-2B30-920F-6032D7F55FFB}"/>
              </a:ext>
            </a:extLst>
          </p:cNvPr>
          <p:cNvSpPr txBox="1">
            <a:spLocks noChangeArrowheads="1"/>
          </p:cNvSpPr>
          <p:nvPr/>
        </p:nvSpPr>
        <p:spPr bwMode="auto">
          <a:xfrm>
            <a:off x="2927350" y="1196975"/>
            <a:ext cx="6046788"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FF0000"/>
                </a:solidFill>
                <a:latin typeface="黑体" panose="02010609060101010101" pitchFamily="49" charset="-122"/>
                <a:ea typeface="黑体" panose="02010609060101010101" pitchFamily="49" charset="-122"/>
              </a:rPr>
              <a:t>2.</a:t>
            </a:r>
            <a:r>
              <a:rPr kumimoji="1" lang="zh-CN" altLang="en-US" sz="3200" b="1">
                <a:solidFill>
                  <a:srgbClr val="FF0000"/>
                </a:solidFill>
                <a:latin typeface="黑体" panose="02010609060101010101" pitchFamily="49" charset="-122"/>
                <a:ea typeface="黑体" panose="02010609060101010101" pitchFamily="49" charset="-122"/>
              </a:rPr>
              <a:t>实现平衡的条件</a:t>
            </a:r>
          </a:p>
        </p:txBody>
      </p:sp>
      <p:sp>
        <p:nvSpPr>
          <p:cNvPr id="131103" name="Text Box 31">
            <a:extLst>
              <a:ext uri="{FF2B5EF4-FFF2-40B4-BE49-F238E27FC236}">
                <a16:creationId xmlns:a16="http://schemas.microsoft.com/office/drawing/2014/main" id="{391BDBDB-AE19-EA3D-5F87-5B8A580282D5}"/>
              </a:ext>
            </a:extLst>
          </p:cNvPr>
          <p:cNvSpPr txBox="1">
            <a:spLocks noChangeArrowheads="1"/>
          </p:cNvSpPr>
          <p:nvPr/>
        </p:nvSpPr>
        <p:spPr bwMode="auto">
          <a:xfrm>
            <a:off x="3214688" y="1989138"/>
            <a:ext cx="633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accent2"/>
                </a:solidFill>
                <a:latin typeface="Times New Roman" panose="02020603050405020304" pitchFamily="18" charset="0"/>
                <a:ea typeface="楷体_GB2312" pitchFamily="49" charset="-122"/>
                <a:cs typeface="Times New Roman" panose="02020603050405020304" pitchFamily="18" charset="0"/>
              </a:rPr>
              <a:t>热平衡（</a:t>
            </a:r>
            <a:r>
              <a:rPr kumimoji="1" lang="en-US" altLang="zh-CN" sz="2400" b="1">
                <a:solidFill>
                  <a:schemeClr val="accent2"/>
                </a:solidFill>
                <a:latin typeface="Times New Roman" panose="02020603050405020304" pitchFamily="18" charset="0"/>
                <a:ea typeface="楷体_GB2312" pitchFamily="49" charset="-122"/>
                <a:cs typeface="Times New Roman" panose="02020603050405020304" pitchFamily="18" charset="0"/>
              </a:rPr>
              <a:t>thermal equilibrium</a:t>
            </a:r>
            <a:r>
              <a:rPr kumimoji="1" lang="zh-CN" altLang="en-US" sz="2400" b="1">
                <a:solidFill>
                  <a:schemeClr val="accent2"/>
                </a:solidFill>
                <a:latin typeface="Times New Roman" panose="02020603050405020304" pitchFamily="18" charset="0"/>
                <a:ea typeface="楷体_GB2312" pitchFamily="49" charset="-122"/>
                <a:cs typeface="Times New Roman" panose="02020603050405020304" pitchFamily="18" charset="0"/>
              </a:rPr>
              <a:t>）</a:t>
            </a:r>
          </a:p>
        </p:txBody>
      </p:sp>
      <p:sp>
        <p:nvSpPr>
          <p:cNvPr id="131104" name="Text Box 32">
            <a:extLst>
              <a:ext uri="{FF2B5EF4-FFF2-40B4-BE49-F238E27FC236}">
                <a16:creationId xmlns:a16="http://schemas.microsoft.com/office/drawing/2014/main" id="{E3A8DB23-B18D-515D-A390-04E317E7173D}"/>
              </a:ext>
            </a:extLst>
          </p:cNvPr>
          <p:cNvSpPr txBox="1">
            <a:spLocks noChangeArrowheads="1"/>
          </p:cNvSpPr>
          <p:nvPr/>
        </p:nvSpPr>
        <p:spPr bwMode="auto">
          <a:xfrm>
            <a:off x="3214688" y="2349500"/>
            <a:ext cx="72945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accent2"/>
                </a:solidFill>
                <a:latin typeface="Times New Roman" panose="02020603050405020304" pitchFamily="18" charset="0"/>
                <a:ea typeface="楷体_GB2312" pitchFamily="49" charset="-122"/>
                <a:cs typeface="Times New Roman" panose="02020603050405020304" pitchFamily="18" charset="0"/>
              </a:rPr>
              <a:t>力平衡（</a:t>
            </a:r>
            <a:r>
              <a:rPr kumimoji="1" lang="en-US" altLang="zh-CN" sz="2400" b="1">
                <a:solidFill>
                  <a:schemeClr val="accent2"/>
                </a:solidFill>
                <a:latin typeface="Times New Roman" panose="02020603050405020304" pitchFamily="18" charset="0"/>
                <a:ea typeface="楷体_GB2312" pitchFamily="49" charset="-122"/>
                <a:cs typeface="Times New Roman" panose="02020603050405020304" pitchFamily="18" charset="0"/>
              </a:rPr>
              <a:t>mechanical equilibrium</a:t>
            </a:r>
            <a:r>
              <a:rPr kumimoji="1" lang="zh-CN" altLang="en-US" sz="2400" b="1">
                <a:solidFill>
                  <a:schemeClr val="accent2"/>
                </a:solidFill>
                <a:latin typeface="Times New Roman" panose="02020603050405020304" pitchFamily="18" charset="0"/>
                <a:ea typeface="楷体_GB2312" pitchFamily="49" charset="-122"/>
                <a:cs typeface="Times New Roman" panose="02020603050405020304" pitchFamily="18" charset="0"/>
              </a:rPr>
              <a:t>）</a:t>
            </a:r>
          </a:p>
        </p:txBody>
      </p:sp>
      <p:sp>
        <p:nvSpPr>
          <p:cNvPr id="131105" name="Text Box 33">
            <a:extLst>
              <a:ext uri="{FF2B5EF4-FFF2-40B4-BE49-F238E27FC236}">
                <a16:creationId xmlns:a16="http://schemas.microsoft.com/office/drawing/2014/main" id="{666EADF7-F0F9-73E2-3F32-154593325A33}"/>
              </a:ext>
            </a:extLst>
          </p:cNvPr>
          <p:cNvSpPr txBox="1">
            <a:spLocks noChangeArrowheads="1"/>
          </p:cNvSpPr>
          <p:nvPr/>
        </p:nvSpPr>
        <p:spPr bwMode="auto">
          <a:xfrm>
            <a:off x="3214688" y="2757488"/>
            <a:ext cx="63341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accent2"/>
                </a:solidFill>
                <a:latin typeface="Times New Roman" panose="02020603050405020304" pitchFamily="18" charset="0"/>
                <a:ea typeface="楷体_GB2312" pitchFamily="49" charset="-122"/>
                <a:cs typeface="Times New Roman" panose="02020603050405020304" pitchFamily="18" charset="0"/>
              </a:rPr>
              <a:t>相平衡（</a:t>
            </a:r>
            <a:r>
              <a:rPr kumimoji="1" lang="en-US" altLang="zh-CN" sz="2400" b="1">
                <a:solidFill>
                  <a:schemeClr val="accent2"/>
                </a:solidFill>
                <a:latin typeface="Times New Roman" panose="02020603050405020304" pitchFamily="18" charset="0"/>
                <a:ea typeface="楷体_GB2312" pitchFamily="49" charset="-122"/>
                <a:cs typeface="Times New Roman" panose="02020603050405020304" pitchFamily="18" charset="0"/>
              </a:rPr>
              <a:t>phase equilibrium</a:t>
            </a:r>
            <a:r>
              <a:rPr kumimoji="1" lang="zh-CN" altLang="en-US" sz="2400" b="1">
                <a:solidFill>
                  <a:schemeClr val="accent2"/>
                </a:solidFill>
                <a:latin typeface="Times New Roman" panose="02020603050405020304" pitchFamily="18" charset="0"/>
                <a:ea typeface="楷体_GB2312" pitchFamily="49" charset="-122"/>
                <a:cs typeface="Times New Roman" panose="02020603050405020304" pitchFamily="18" charset="0"/>
              </a:rPr>
              <a:t>）</a:t>
            </a:r>
          </a:p>
        </p:txBody>
      </p:sp>
      <p:sp>
        <p:nvSpPr>
          <p:cNvPr id="131106" name="Text Box 34">
            <a:extLst>
              <a:ext uri="{FF2B5EF4-FFF2-40B4-BE49-F238E27FC236}">
                <a16:creationId xmlns:a16="http://schemas.microsoft.com/office/drawing/2014/main" id="{E1BFF347-8E11-5239-13F9-19D36FAE69B2}"/>
              </a:ext>
            </a:extLst>
          </p:cNvPr>
          <p:cNvSpPr txBox="1">
            <a:spLocks noChangeArrowheads="1"/>
          </p:cNvSpPr>
          <p:nvPr/>
        </p:nvSpPr>
        <p:spPr bwMode="auto">
          <a:xfrm>
            <a:off x="3214688" y="3141663"/>
            <a:ext cx="71993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spcBef>
                <a:spcPct val="50000"/>
              </a:spcBef>
            </a:pPr>
            <a:r>
              <a:rPr kumimoji="1" lang="zh-CN" altLang="en-US" sz="2400" b="1">
                <a:solidFill>
                  <a:schemeClr val="accent2"/>
                </a:solidFill>
                <a:latin typeface="Times New Roman" panose="02020603050405020304" pitchFamily="18" charset="0"/>
                <a:ea typeface="楷体_GB2312" pitchFamily="49" charset="-122"/>
                <a:cs typeface="Times New Roman" panose="02020603050405020304" pitchFamily="18" charset="0"/>
              </a:rPr>
              <a:t>化学平衡（</a:t>
            </a:r>
            <a:r>
              <a:rPr kumimoji="1" lang="en-US" altLang="zh-CN" sz="2400" b="1">
                <a:solidFill>
                  <a:schemeClr val="accent2"/>
                </a:solidFill>
                <a:latin typeface="Times New Roman" panose="02020603050405020304" pitchFamily="18" charset="0"/>
                <a:ea typeface="楷体_GB2312" pitchFamily="49" charset="-122"/>
                <a:cs typeface="Times New Roman" panose="02020603050405020304" pitchFamily="18" charset="0"/>
              </a:rPr>
              <a:t>chemical equilibrium</a:t>
            </a:r>
            <a:r>
              <a:rPr kumimoji="1" lang="zh-CN" altLang="en-US" sz="2400" b="1">
                <a:solidFill>
                  <a:schemeClr val="accent2"/>
                </a:solidFill>
                <a:latin typeface="Times New Roman" panose="02020603050405020304" pitchFamily="18" charset="0"/>
                <a:ea typeface="楷体_GB2312" pitchFamily="49" charset="-122"/>
                <a:cs typeface="Times New Roman" panose="02020603050405020304" pitchFamily="18" charset="0"/>
              </a:rPr>
              <a:t>）</a:t>
            </a:r>
          </a:p>
        </p:txBody>
      </p:sp>
      <p:sp>
        <p:nvSpPr>
          <p:cNvPr id="1036" name="AutoShape 35">
            <a:extLst>
              <a:ext uri="{FF2B5EF4-FFF2-40B4-BE49-F238E27FC236}">
                <a16:creationId xmlns:a16="http://schemas.microsoft.com/office/drawing/2014/main" id="{B0725184-20AB-061D-831A-7FDE6AF2512B}"/>
              </a:ext>
            </a:extLst>
          </p:cNvPr>
          <p:cNvSpPr>
            <a:spLocks/>
          </p:cNvSpPr>
          <p:nvPr/>
        </p:nvSpPr>
        <p:spPr bwMode="auto">
          <a:xfrm>
            <a:off x="3022600" y="2132013"/>
            <a:ext cx="190500" cy="1223962"/>
          </a:xfrm>
          <a:prstGeom prst="leftBrace">
            <a:avLst>
              <a:gd name="adj1" fmla="val 53542"/>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sp>
        <p:nvSpPr>
          <p:cNvPr id="131108" name="Text Box 36">
            <a:extLst>
              <a:ext uri="{FF2B5EF4-FFF2-40B4-BE49-F238E27FC236}">
                <a16:creationId xmlns:a16="http://schemas.microsoft.com/office/drawing/2014/main" id="{77A2D439-A798-E102-9294-70663BD7EE9D}"/>
              </a:ext>
            </a:extLst>
          </p:cNvPr>
          <p:cNvSpPr txBox="1">
            <a:spLocks noChangeArrowheads="1"/>
          </p:cNvSpPr>
          <p:nvPr/>
        </p:nvSpPr>
        <p:spPr bwMode="auto">
          <a:xfrm>
            <a:off x="9953625" y="2293938"/>
            <a:ext cx="182403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75000"/>
              <a:buFont typeface="Wingdings" panose="05000000000000000000" pitchFamily="2" charset="2"/>
              <a:buNone/>
            </a:pPr>
            <a:r>
              <a:rPr kumimoji="1" lang="el-GR" altLang="zh-CN" sz="2400" b="1">
                <a:solidFill>
                  <a:srgbClr val="FF3300"/>
                </a:solidFill>
                <a:latin typeface="Times New Roman" panose="02020603050405020304" pitchFamily="18" charset="0"/>
                <a:ea typeface="幼圆" panose="02010509060101010101" pitchFamily="49" charset="-122"/>
                <a:cs typeface="Times New Roman" panose="02020603050405020304" pitchFamily="18" charset="0"/>
              </a:rPr>
              <a:t>Δ</a:t>
            </a:r>
            <a:r>
              <a:rPr kumimoji="1" lang="en-US" altLang="zh-CN" sz="2400" b="1" i="1">
                <a:solidFill>
                  <a:srgbClr val="FF3300"/>
                </a:solidFill>
                <a:latin typeface="Times New Roman" panose="02020603050405020304" pitchFamily="18" charset="0"/>
                <a:ea typeface="幼圆" panose="02010509060101010101" pitchFamily="49" charset="-122"/>
                <a:cs typeface="Times New Roman" panose="02020603050405020304" pitchFamily="18" charset="0"/>
              </a:rPr>
              <a:t>p→</a:t>
            </a:r>
            <a:r>
              <a:rPr kumimoji="1" lang="en-US" altLang="zh-CN" sz="2400" b="1">
                <a:solidFill>
                  <a:srgbClr val="FF33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l-GR" altLang="zh-CN" sz="2400" b="1">
              <a:solidFill>
                <a:srgbClr val="FF3300"/>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31109" name="Text Box 37">
            <a:extLst>
              <a:ext uri="{FF2B5EF4-FFF2-40B4-BE49-F238E27FC236}">
                <a16:creationId xmlns:a16="http://schemas.microsoft.com/office/drawing/2014/main" id="{A9A4A14F-A41B-572F-F814-C76C7CB0FAEC}"/>
              </a:ext>
            </a:extLst>
          </p:cNvPr>
          <p:cNvSpPr txBox="1">
            <a:spLocks noChangeArrowheads="1"/>
          </p:cNvSpPr>
          <p:nvPr/>
        </p:nvSpPr>
        <p:spPr bwMode="auto">
          <a:xfrm>
            <a:off x="9934575" y="1916113"/>
            <a:ext cx="1919288" cy="420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75000"/>
              <a:buFont typeface="Wingdings" panose="05000000000000000000" pitchFamily="2" charset="2"/>
              <a:buNone/>
            </a:pPr>
            <a:r>
              <a:rPr kumimoji="1" lang="el-GR" altLang="zh-CN" sz="2400" b="1">
                <a:solidFill>
                  <a:srgbClr val="FF3300"/>
                </a:solidFill>
                <a:latin typeface="Times New Roman" panose="02020603050405020304" pitchFamily="18" charset="0"/>
                <a:ea typeface="幼圆" panose="02010509060101010101" pitchFamily="49" charset="-122"/>
                <a:cs typeface="Times New Roman" panose="02020603050405020304" pitchFamily="18" charset="0"/>
              </a:rPr>
              <a:t>Δ</a:t>
            </a:r>
            <a:r>
              <a:rPr kumimoji="1" lang="en-US" altLang="zh-CN" sz="2400" b="1" i="1">
                <a:solidFill>
                  <a:srgbClr val="FF3300"/>
                </a:solidFill>
                <a:latin typeface="Times New Roman" panose="02020603050405020304" pitchFamily="18" charset="0"/>
                <a:ea typeface="幼圆" panose="02010509060101010101" pitchFamily="49" charset="-122"/>
                <a:cs typeface="Times New Roman" panose="02020603050405020304" pitchFamily="18" charset="0"/>
              </a:rPr>
              <a:t>T→</a:t>
            </a:r>
            <a:r>
              <a:rPr kumimoji="1" lang="en-US" altLang="zh-CN" sz="2400">
                <a:solidFill>
                  <a:srgbClr val="FF33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b="1">
                <a:solidFill>
                  <a:srgbClr val="FF33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l-GR" altLang="zh-CN" sz="2400" b="1">
              <a:solidFill>
                <a:srgbClr val="FF3300"/>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31110" name="Text Box 38">
            <a:extLst>
              <a:ext uri="{FF2B5EF4-FFF2-40B4-BE49-F238E27FC236}">
                <a16:creationId xmlns:a16="http://schemas.microsoft.com/office/drawing/2014/main" id="{A94FCDBA-8FAF-811D-D4C2-8B379DDD6E03}"/>
              </a:ext>
            </a:extLst>
          </p:cNvPr>
          <p:cNvSpPr txBox="1">
            <a:spLocks noChangeArrowheads="1"/>
          </p:cNvSpPr>
          <p:nvPr/>
        </p:nvSpPr>
        <p:spPr bwMode="auto">
          <a:xfrm>
            <a:off x="10029825" y="2997200"/>
            <a:ext cx="1824038" cy="420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90000"/>
              </a:lnSpc>
              <a:spcBef>
                <a:spcPct val="20000"/>
              </a:spcBef>
              <a:buClr>
                <a:schemeClr val="folHlink"/>
              </a:buClr>
              <a:buSzPct val="75000"/>
              <a:buFont typeface="Wingdings" panose="05000000000000000000" pitchFamily="2" charset="2"/>
              <a:buNone/>
            </a:pPr>
            <a:r>
              <a:rPr kumimoji="1" lang="el-GR" altLang="zh-CN" sz="2400" b="1">
                <a:solidFill>
                  <a:srgbClr val="FF3300"/>
                </a:solidFill>
                <a:latin typeface="Times New Roman" panose="02020603050405020304" pitchFamily="18" charset="0"/>
                <a:ea typeface="幼圆" panose="02010509060101010101" pitchFamily="49" charset="-122"/>
                <a:cs typeface="Times New Roman" panose="02020603050405020304" pitchFamily="18" charset="0"/>
              </a:rPr>
              <a:t>Δ</a:t>
            </a:r>
            <a:r>
              <a:rPr kumimoji="1" lang="el-GR" altLang="zh-CN" sz="2400" b="1" i="1">
                <a:solidFill>
                  <a:srgbClr val="FF3300"/>
                </a:solidFill>
                <a:latin typeface="Times New Roman" panose="02020603050405020304" pitchFamily="18" charset="0"/>
                <a:ea typeface="幼圆" panose="02010509060101010101" pitchFamily="49" charset="-122"/>
                <a:cs typeface="Times New Roman" panose="02020603050405020304" pitchFamily="18" charset="0"/>
              </a:rPr>
              <a:t>μ</a:t>
            </a:r>
            <a:r>
              <a:rPr kumimoji="1" lang="en-US" altLang="zh-CN" sz="2400" b="1" i="1">
                <a:solidFill>
                  <a:srgbClr val="FF3300"/>
                </a:solidFill>
                <a:latin typeface="Times New Roman" panose="02020603050405020304" pitchFamily="18" charset="0"/>
                <a:ea typeface="幼圆" panose="02010509060101010101" pitchFamily="49" charset="-122"/>
                <a:cs typeface="Times New Roman" panose="02020603050405020304" pitchFamily="18" charset="0"/>
              </a:rPr>
              <a:t>→</a:t>
            </a:r>
            <a:r>
              <a:rPr kumimoji="1" lang="en-US" altLang="zh-CN" sz="2400">
                <a:solidFill>
                  <a:srgbClr val="FF3300"/>
                </a:solidFill>
                <a:latin typeface="Times New Roman" panose="02020603050405020304" pitchFamily="18" charset="0"/>
                <a:ea typeface="幼圆" panose="02010509060101010101" pitchFamily="49" charset="-122"/>
                <a:cs typeface="Times New Roman" panose="02020603050405020304" pitchFamily="18" charset="0"/>
              </a:rPr>
              <a:t> </a:t>
            </a:r>
            <a:r>
              <a:rPr kumimoji="1" lang="en-US" altLang="zh-CN" sz="2400" b="1">
                <a:solidFill>
                  <a:srgbClr val="FF3300"/>
                </a:solidFill>
                <a:latin typeface="Times New Roman" panose="02020603050405020304" pitchFamily="18" charset="0"/>
                <a:ea typeface="幼圆" panose="02010509060101010101" pitchFamily="49" charset="-122"/>
                <a:cs typeface="Times New Roman" panose="02020603050405020304" pitchFamily="18" charset="0"/>
              </a:rPr>
              <a:t>0</a:t>
            </a:r>
            <a:endParaRPr kumimoji="1" lang="el-GR" altLang="zh-CN" sz="2400" b="1">
              <a:solidFill>
                <a:srgbClr val="FF3300"/>
              </a:solidFill>
              <a:latin typeface="Times New Roman" panose="02020603050405020304" pitchFamily="18" charset="0"/>
              <a:ea typeface="幼圆" panose="02010509060101010101" pitchFamily="49" charset="-122"/>
              <a:cs typeface="Times New Roman" panose="02020603050405020304" pitchFamily="18" charset="0"/>
            </a:endParaRPr>
          </a:p>
        </p:txBody>
      </p:sp>
      <p:sp>
        <p:nvSpPr>
          <p:cNvPr id="131111" name="AutoShape 39">
            <a:extLst>
              <a:ext uri="{FF2B5EF4-FFF2-40B4-BE49-F238E27FC236}">
                <a16:creationId xmlns:a16="http://schemas.microsoft.com/office/drawing/2014/main" id="{E8DFC7E6-1750-0414-49F8-FCA6A56731F4}"/>
              </a:ext>
            </a:extLst>
          </p:cNvPr>
          <p:cNvSpPr>
            <a:spLocks/>
          </p:cNvSpPr>
          <p:nvPr/>
        </p:nvSpPr>
        <p:spPr bwMode="auto">
          <a:xfrm>
            <a:off x="9742488" y="2924175"/>
            <a:ext cx="192087" cy="576263"/>
          </a:xfrm>
          <a:prstGeom prst="rightBrace">
            <a:avLst>
              <a:gd name="adj1" fmla="val 25000"/>
              <a:gd name="adj2" fmla="val 50000"/>
            </a:avLst>
          </a:prstGeom>
          <a:noFill/>
          <a:ln w="28575">
            <a:solidFill>
              <a:schemeClr val="accent2"/>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latin typeface="Times New Roman" panose="02020603050405020304" pitchFamily="18" charset="0"/>
              <a:cs typeface="Times New Roman" panose="02020603050405020304" pitchFamily="18" charset="0"/>
            </a:endParaRPr>
          </a:p>
        </p:txBody>
      </p:sp>
      <p:graphicFrame>
        <p:nvGraphicFramePr>
          <p:cNvPr id="131112" name="Object 40">
            <a:extLst>
              <a:ext uri="{FF2B5EF4-FFF2-40B4-BE49-F238E27FC236}">
                <a16:creationId xmlns:a16="http://schemas.microsoft.com/office/drawing/2014/main" id="{7325AEBD-5154-0125-B25A-FBF50DA9FDB2}"/>
              </a:ext>
            </a:extLst>
          </p:cNvPr>
          <p:cNvGraphicFramePr>
            <a:graphicFrameLocks noChangeAspect="1"/>
          </p:cNvGraphicFramePr>
          <p:nvPr/>
        </p:nvGraphicFramePr>
        <p:xfrm>
          <a:off x="7591425" y="5013325"/>
          <a:ext cx="914400" cy="533400"/>
        </p:xfrm>
        <a:graphic>
          <a:graphicData uri="http://schemas.openxmlformats.org/presentationml/2006/ole">
            <mc:AlternateContent xmlns:mc="http://schemas.openxmlformats.org/markup-compatibility/2006">
              <mc:Choice xmlns:v="urn:schemas-microsoft-com:vml" Requires="v">
                <p:oleObj name="Equation" r:id="rId4" imgW="304560" imgH="177480" progId="Equation.DSMT4">
                  <p:embed/>
                </p:oleObj>
              </mc:Choice>
              <mc:Fallback>
                <p:oleObj name="Equation" r:id="rId4" imgW="304560" imgH="177480" progId="Equation.DSMT4">
                  <p:embed/>
                  <p:pic>
                    <p:nvPicPr>
                      <p:cNvPr id="0" name="Object 40"/>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91425" y="5013325"/>
                        <a:ext cx="914400" cy="53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1109"/>
                                        </p:tgtEl>
                                        <p:attrNameLst>
                                          <p:attrName>style.visibility</p:attrName>
                                        </p:attrNameLst>
                                      </p:cBhvr>
                                      <p:to>
                                        <p:strVal val="visible"/>
                                      </p:to>
                                    </p:set>
                                    <p:animEffect transition="in" filter="fade">
                                      <p:cBhvr>
                                        <p:cTn id="7" dur="500"/>
                                        <p:tgtEl>
                                          <p:spTgt spid="131109"/>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31103"/>
                                        </p:tgtEl>
                                        <p:attrNameLst>
                                          <p:attrName>style.visibility</p:attrName>
                                        </p:attrNameLst>
                                      </p:cBhvr>
                                      <p:to>
                                        <p:strVal val="visible"/>
                                      </p:to>
                                    </p:set>
                                    <p:animEffect transition="in" filter="fade">
                                      <p:cBhvr>
                                        <p:cTn id="12" dur="500"/>
                                        <p:tgtEl>
                                          <p:spTgt spid="13110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1108"/>
                                        </p:tgtEl>
                                        <p:attrNameLst>
                                          <p:attrName>style.visibility</p:attrName>
                                        </p:attrNameLst>
                                      </p:cBhvr>
                                      <p:to>
                                        <p:strVal val="visible"/>
                                      </p:to>
                                    </p:set>
                                    <p:animEffect transition="in" filter="fade">
                                      <p:cBhvr>
                                        <p:cTn id="17" dur="500"/>
                                        <p:tgtEl>
                                          <p:spTgt spid="131108"/>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1104"/>
                                        </p:tgtEl>
                                        <p:attrNameLst>
                                          <p:attrName>style.visibility</p:attrName>
                                        </p:attrNameLst>
                                      </p:cBhvr>
                                      <p:to>
                                        <p:strVal val="visible"/>
                                      </p:to>
                                    </p:set>
                                    <p:animEffect transition="in" filter="fade">
                                      <p:cBhvr>
                                        <p:cTn id="22" dur="500"/>
                                        <p:tgtEl>
                                          <p:spTgt spid="131104"/>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31110"/>
                                        </p:tgtEl>
                                        <p:attrNameLst>
                                          <p:attrName>style.visibility</p:attrName>
                                        </p:attrNameLst>
                                      </p:cBhvr>
                                      <p:to>
                                        <p:strVal val="visible"/>
                                      </p:to>
                                    </p:set>
                                    <p:animEffect transition="in" filter="fade">
                                      <p:cBhvr>
                                        <p:cTn id="27" dur="500"/>
                                        <p:tgtEl>
                                          <p:spTgt spid="13111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31105"/>
                                        </p:tgtEl>
                                        <p:attrNameLst>
                                          <p:attrName>style.visibility</p:attrName>
                                        </p:attrNameLst>
                                      </p:cBhvr>
                                      <p:to>
                                        <p:strVal val="visible"/>
                                      </p:to>
                                    </p:set>
                                    <p:animEffect transition="in" filter="fade">
                                      <p:cBhvr>
                                        <p:cTn id="32" dur="500"/>
                                        <p:tgtEl>
                                          <p:spTgt spid="131105"/>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31106"/>
                                        </p:tgtEl>
                                        <p:attrNameLst>
                                          <p:attrName>style.visibility</p:attrName>
                                        </p:attrNameLst>
                                      </p:cBhvr>
                                      <p:to>
                                        <p:strVal val="visible"/>
                                      </p:to>
                                    </p:set>
                                    <p:animEffect transition="in" filter="fade">
                                      <p:cBhvr>
                                        <p:cTn id="37" dur="500"/>
                                        <p:tgtEl>
                                          <p:spTgt spid="131106"/>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1111"/>
                                        </p:tgtEl>
                                        <p:attrNameLst>
                                          <p:attrName>style.visibility</p:attrName>
                                        </p:attrNameLst>
                                      </p:cBhvr>
                                      <p:to>
                                        <p:strVal val="visible"/>
                                      </p:to>
                                    </p:set>
                                    <p:animEffect transition="in" filter="fade">
                                      <p:cBhvr>
                                        <p:cTn id="42" dur="1000"/>
                                        <p:tgtEl>
                                          <p:spTgt spid="131111"/>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8" presetClass="entr" presetSubtype="16" fill="hold" nodeType="clickEffect">
                                  <p:stCondLst>
                                    <p:cond delay="0"/>
                                  </p:stCondLst>
                                  <p:childTnLst>
                                    <p:set>
                                      <p:cBhvr>
                                        <p:cTn id="46" dur="1" fill="hold">
                                          <p:stCondLst>
                                            <p:cond delay="0"/>
                                          </p:stCondLst>
                                        </p:cTn>
                                        <p:tgtEl>
                                          <p:spTgt spid="2"/>
                                        </p:tgtEl>
                                        <p:attrNameLst>
                                          <p:attrName>style.visibility</p:attrName>
                                        </p:attrNameLst>
                                      </p:cBhvr>
                                      <p:to>
                                        <p:strVal val="visible"/>
                                      </p:to>
                                    </p:set>
                                    <p:animEffect transition="in" filter="diamond(in)">
                                      <p:cBhvr>
                                        <p:cTn id="47" dur="500"/>
                                        <p:tgtEl>
                                          <p:spTgt spid="2"/>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10" presetClass="entr" presetSubtype="0" fill="hold" nodeType="clickEffect">
                                  <p:stCondLst>
                                    <p:cond delay="0"/>
                                  </p:stCondLst>
                                  <p:childTnLst>
                                    <p:set>
                                      <p:cBhvr>
                                        <p:cTn id="51" dur="1" fill="hold">
                                          <p:stCondLst>
                                            <p:cond delay="0"/>
                                          </p:stCondLst>
                                        </p:cTn>
                                        <p:tgtEl>
                                          <p:spTgt spid="131112"/>
                                        </p:tgtEl>
                                        <p:attrNameLst>
                                          <p:attrName>style.visibility</p:attrName>
                                        </p:attrNameLst>
                                      </p:cBhvr>
                                      <p:to>
                                        <p:strVal val="visible"/>
                                      </p:to>
                                    </p:set>
                                    <p:animEffect transition="in" filter="fade">
                                      <p:cBhvr>
                                        <p:cTn id="52" dur="500"/>
                                        <p:tgtEl>
                                          <p:spTgt spid="131112"/>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131086"/>
                                        </p:tgtEl>
                                        <p:attrNameLst>
                                          <p:attrName>style.visibility</p:attrName>
                                        </p:attrNameLst>
                                      </p:cBhvr>
                                      <p:to>
                                        <p:strVal val="visible"/>
                                      </p:to>
                                    </p:set>
                                    <p:animEffect transition="in" filter="fade">
                                      <p:cBhvr>
                                        <p:cTn id="57" dur="2000"/>
                                        <p:tgtEl>
                                          <p:spTgt spid="13108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131087"/>
                                        </p:tgtEl>
                                        <p:attrNameLst>
                                          <p:attrName>style.visibility</p:attrName>
                                        </p:attrNameLst>
                                      </p:cBhvr>
                                      <p:to>
                                        <p:strVal val="visible"/>
                                      </p:to>
                                    </p:set>
                                    <p:animEffect transition="in" filter="fade">
                                      <p:cBhvr>
                                        <p:cTn id="62" dur="500"/>
                                        <p:tgtEl>
                                          <p:spTgt spid="1310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86" grpId="0"/>
      <p:bldP spid="131087" grpId="0"/>
      <p:bldP spid="131103" grpId="0"/>
      <p:bldP spid="131104" grpId="0"/>
      <p:bldP spid="131105" grpId="0"/>
      <p:bldP spid="131106" grpId="0"/>
      <p:bldP spid="131108" grpId="0"/>
      <p:bldP spid="131109" grpId="0"/>
      <p:bldP spid="131110" grpId="0"/>
      <p:bldP spid="131111"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2" name="Rectangle 2">
            <a:extLst>
              <a:ext uri="{FF2B5EF4-FFF2-40B4-BE49-F238E27FC236}">
                <a16:creationId xmlns:a16="http://schemas.microsoft.com/office/drawing/2014/main" id="{A91318E4-CA8A-82FF-C834-7F75E6C631AD}"/>
              </a:ext>
            </a:extLst>
          </p:cNvPr>
          <p:cNvSpPr>
            <a:spLocks noChangeArrowheads="1"/>
          </p:cNvSpPr>
          <p:nvPr/>
        </p:nvSpPr>
        <p:spPr bwMode="auto">
          <a:xfrm>
            <a:off x="0" y="188913"/>
            <a:ext cx="7392988"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4000" b="1">
                <a:solidFill>
                  <a:srgbClr val="0000FF"/>
                </a:solidFill>
                <a:latin typeface="黑体" panose="02010609060101010101" pitchFamily="49" charset="-122"/>
                <a:ea typeface="黑体" panose="02010609060101010101" pitchFamily="49" charset="-122"/>
              </a:rPr>
              <a:t>平衡态</a:t>
            </a:r>
          </a:p>
        </p:txBody>
      </p:sp>
      <p:sp>
        <p:nvSpPr>
          <p:cNvPr id="2053" name="Text Box 3">
            <a:extLst>
              <a:ext uri="{FF2B5EF4-FFF2-40B4-BE49-F238E27FC236}">
                <a16:creationId xmlns:a16="http://schemas.microsoft.com/office/drawing/2014/main" id="{7DDD58F6-A8BE-AA56-6401-1111713491D9}"/>
              </a:ext>
            </a:extLst>
          </p:cNvPr>
          <p:cNvSpPr txBox="1">
            <a:spLocks noChangeArrowheads="1"/>
          </p:cNvSpPr>
          <p:nvPr/>
        </p:nvSpPr>
        <p:spPr bwMode="auto">
          <a:xfrm>
            <a:off x="2255838" y="1196975"/>
            <a:ext cx="1465262"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lang="zh-CN" altLang="en-US" sz="3600">
                <a:solidFill>
                  <a:srgbClr val="FF0000"/>
                </a:solidFill>
                <a:ea typeface="隶书" panose="02010509060101010101" pitchFamily="49" charset="-122"/>
              </a:rPr>
              <a:t>讨论</a:t>
            </a:r>
          </a:p>
        </p:txBody>
      </p:sp>
      <p:sp>
        <p:nvSpPr>
          <p:cNvPr id="261124" name="Text Box 4">
            <a:extLst>
              <a:ext uri="{FF2B5EF4-FFF2-40B4-BE49-F238E27FC236}">
                <a16:creationId xmlns:a16="http://schemas.microsoft.com/office/drawing/2014/main" id="{12BCFE14-E6AD-713F-990B-5221EAE1BF3D}"/>
              </a:ext>
            </a:extLst>
          </p:cNvPr>
          <p:cNvSpPr txBox="1">
            <a:spLocks noChangeArrowheads="1"/>
          </p:cNvSpPr>
          <p:nvPr/>
        </p:nvSpPr>
        <p:spPr bwMode="auto">
          <a:xfrm>
            <a:off x="1968500" y="1822450"/>
            <a:ext cx="3800475"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accent2"/>
                </a:solidFill>
                <a:latin typeface="楷体_GB2312" pitchFamily="49" charset="-122"/>
                <a:ea typeface="楷体_GB2312" pitchFamily="49" charset="-122"/>
              </a:rPr>
              <a:t>（</a:t>
            </a:r>
            <a:r>
              <a:rPr kumimoji="1" lang="en-US" altLang="zh-CN" sz="2800" b="1">
                <a:solidFill>
                  <a:schemeClr val="accent2"/>
                </a:solidFill>
                <a:latin typeface="楷体_GB2312" pitchFamily="49" charset="-122"/>
                <a:ea typeface="楷体_GB2312" pitchFamily="49" charset="-122"/>
              </a:rPr>
              <a:t>1</a:t>
            </a:r>
            <a:r>
              <a:rPr kumimoji="1" lang="zh-CN" altLang="en-US" sz="2800" b="1">
                <a:solidFill>
                  <a:schemeClr val="accent2"/>
                </a:solidFill>
                <a:latin typeface="楷体_GB2312" pitchFamily="49" charset="-122"/>
                <a:ea typeface="楷体_GB2312" pitchFamily="49" charset="-122"/>
              </a:rPr>
              <a:t>）平衡与均匀</a:t>
            </a:r>
          </a:p>
        </p:txBody>
      </p:sp>
      <p:sp>
        <p:nvSpPr>
          <p:cNvPr id="261125" name="Text Box 5">
            <a:extLst>
              <a:ext uri="{FF2B5EF4-FFF2-40B4-BE49-F238E27FC236}">
                <a16:creationId xmlns:a16="http://schemas.microsoft.com/office/drawing/2014/main" id="{22A609F4-8D34-E321-5226-BEBE54A2FFE0}"/>
              </a:ext>
            </a:extLst>
          </p:cNvPr>
          <p:cNvSpPr txBox="1">
            <a:spLocks noChangeArrowheads="1"/>
          </p:cNvSpPr>
          <p:nvPr/>
        </p:nvSpPr>
        <p:spPr bwMode="auto">
          <a:xfrm>
            <a:off x="6862763" y="1844675"/>
            <a:ext cx="4414837"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2800" b="1">
                <a:solidFill>
                  <a:schemeClr val="accent2"/>
                </a:solidFill>
                <a:latin typeface="楷体_GB2312" pitchFamily="49" charset="-122"/>
                <a:ea typeface="楷体_GB2312" pitchFamily="49" charset="-122"/>
              </a:rPr>
              <a:t>（</a:t>
            </a:r>
            <a:r>
              <a:rPr kumimoji="1" lang="en-US" altLang="zh-CN" sz="2800" b="1">
                <a:solidFill>
                  <a:schemeClr val="accent2"/>
                </a:solidFill>
                <a:latin typeface="楷体_GB2312" pitchFamily="49" charset="-122"/>
                <a:ea typeface="楷体_GB2312" pitchFamily="49" charset="-122"/>
              </a:rPr>
              <a:t>2</a:t>
            </a:r>
            <a:r>
              <a:rPr kumimoji="1" lang="zh-CN" altLang="en-US" sz="2800" b="1">
                <a:solidFill>
                  <a:schemeClr val="accent2"/>
                </a:solidFill>
                <a:latin typeface="楷体_GB2312" pitchFamily="49" charset="-122"/>
                <a:ea typeface="楷体_GB2312" pitchFamily="49" charset="-122"/>
              </a:rPr>
              <a:t>）平衡与稳定</a:t>
            </a:r>
          </a:p>
        </p:txBody>
      </p:sp>
      <p:sp>
        <p:nvSpPr>
          <p:cNvPr id="261126" name="Text Box 6">
            <a:extLst>
              <a:ext uri="{FF2B5EF4-FFF2-40B4-BE49-F238E27FC236}">
                <a16:creationId xmlns:a16="http://schemas.microsoft.com/office/drawing/2014/main" id="{45629094-47C4-3569-ED79-C78001354410}"/>
              </a:ext>
            </a:extLst>
          </p:cNvPr>
          <p:cNvSpPr txBox="1">
            <a:spLocks noChangeArrowheads="1"/>
          </p:cNvSpPr>
          <p:nvPr/>
        </p:nvSpPr>
        <p:spPr bwMode="auto">
          <a:xfrm>
            <a:off x="2446338" y="5805488"/>
            <a:ext cx="4129087"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ea typeface="黑体" panose="02010609060101010101" pitchFamily="49" charset="-122"/>
              </a:rPr>
              <a:t>——</a:t>
            </a:r>
            <a:r>
              <a:rPr kumimoji="1" lang="zh-CN" altLang="en-US" sz="2800" b="1">
                <a:solidFill>
                  <a:srgbClr val="FF3300"/>
                </a:solidFill>
                <a:latin typeface="黑体" panose="02010609060101010101" pitchFamily="49" charset="-122"/>
                <a:ea typeface="黑体" panose="02010609060101010101" pitchFamily="49" charset="-122"/>
              </a:rPr>
              <a:t>平衡可不均匀</a:t>
            </a:r>
          </a:p>
        </p:txBody>
      </p:sp>
      <p:sp>
        <p:nvSpPr>
          <p:cNvPr id="261127" name="Text Box 7">
            <a:extLst>
              <a:ext uri="{FF2B5EF4-FFF2-40B4-BE49-F238E27FC236}">
                <a16:creationId xmlns:a16="http://schemas.microsoft.com/office/drawing/2014/main" id="{5BFF8B65-6FBA-F4CD-A2E6-45FC17ADAFB9}"/>
              </a:ext>
            </a:extLst>
          </p:cNvPr>
          <p:cNvSpPr txBox="1">
            <a:spLocks noChangeArrowheads="1"/>
          </p:cNvSpPr>
          <p:nvPr/>
        </p:nvSpPr>
        <p:spPr bwMode="auto">
          <a:xfrm>
            <a:off x="7343775" y="5805488"/>
            <a:ext cx="4414838"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2800" b="1">
                <a:latin typeface="Times New Roman" panose="02020603050405020304" pitchFamily="18" charset="0"/>
                <a:ea typeface="黑体" panose="02010609060101010101" pitchFamily="49" charset="-122"/>
              </a:rPr>
              <a:t>——</a:t>
            </a:r>
            <a:r>
              <a:rPr kumimoji="1" lang="zh-CN" altLang="en-US" sz="2800" b="1">
                <a:solidFill>
                  <a:srgbClr val="FF3300"/>
                </a:solidFill>
                <a:latin typeface="Times New Roman" panose="02020603050405020304" pitchFamily="18" charset="0"/>
                <a:ea typeface="黑体" panose="02010609060101010101" pitchFamily="49" charset="-122"/>
              </a:rPr>
              <a:t>稳定未必平衡</a:t>
            </a:r>
          </a:p>
        </p:txBody>
      </p:sp>
      <p:graphicFrame>
        <p:nvGraphicFramePr>
          <p:cNvPr id="261128" name="Object 8">
            <a:extLst>
              <a:ext uri="{FF2B5EF4-FFF2-40B4-BE49-F238E27FC236}">
                <a16:creationId xmlns:a16="http://schemas.microsoft.com/office/drawing/2014/main" id="{1776A852-1E56-FF8B-C512-D8398A3EED49}"/>
              </a:ext>
            </a:extLst>
          </p:cNvPr>
          <p:cNvGraphicFramePr>
            <a:graphicFrameLocks noChangeAspect="1"/>
          </p:cNvGraphicFramePr>
          <p:nvPr/>
        </p:nvGraphicFramePr>
        <p:xfrm>
          <a:off x="7821613" y="3141663"/>
          <a:ext cx="3454400" cy="1970087"/>
        </p:xfrm>
        <a:graphic>
          <a:graphicData uri="http://schemas.openxmlformats.org/presentationml/2006/ole">
            <mc:AlternateContent xmlns:mc="http://schemas.openxmlformats.org/markup-compatibility/2006">
              <mc:Choice xmlns:v="urn:schemas-microsoft-com:vml" Requires="v">
                <p:oleObj name="Visio" r:id="rId3" imgW="3454620" imgH="1970350" progId="Visio.Drawing.6">
                  <p:embed/>
                </p:oleObj>
              </mc:Choice>
              <mc:Fallback>
                <p:oleObj name="Visio" r:id="rId3" imgW="3454620" imgH="1970350" progId="Visio.Drawing.6">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821613" y="3141663"/>
                        <a:ext cx="3454400" cy="19700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2051" name="Object 9">
            <a:extLst>
              <a:ext uri="{FF2B5EF4-FFF2-40B4-BE49-F238E27FC236}">
                <a16:creationId xmlns:a16="http://schemas.microsoft.com/office/drawing/2014/main" id="{E3868094-E3B9-693F-4E55-0D9D613DA075}"/>
              </a:ext>
            </a:extLst>
          </p:cNvPr>
          <p:cNvGraphicFramePr>
            <a:graphicFrameLocks noChangeAspect="1"/>
          </p:cNvGraphicFramePr>
          <p:nvPr/>
        </p:nvGraphicFramePr>
        <p:xfrm>
          <a:off x="3232150" y="2492375"/>
          <a:ext cx="2400300" cy="3197225"/>
        </p:xfrm>
        <a:graphic>
          <a:graphicData uri="http://schemas.openxmlformats.org/presentationml/2006/ole">
            <mc:AlternateContent xmlns:mc="http://schemas.openxmlformats.org/markup-compatibility/2006">
              <mc:Choice xmlns:v="urn:schemas-microsoft-com:vml" Requires="v">
                <p:oleObj name="Visio" r:id="rId5" imgW="2400176" imgH="3196769" progId="Visio.Drawing.6">
                  <p:embed/>
                </p:oleObj>
              </mc:Choice>
              <mc:Fallback>
                <p:oleObj name="Visio" r:id="rId5" imgW="2400176" imgH="3196769" progId="Visio.Drawing.6">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32150" y="2492375"/>
                        <a:ext cx="2400300" cy="3197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6" fill="hold" grpId="0" nodeType="clickEffect">
                                  <p:stCondLst>
                                    <p:cond delay="0"/>
                                  </p:stCondLst>
                                  <p:childTnLst>
                                    <p:set>
                                      <p:cBhvr>
                                        <p:cTn id="6" dur="1" fill="hold">
                                          <p:stCondLst>
                                            <p:cond delay="0"/>
                                          </p:stCondLst>
                                        </p:cTn>
                                        <p:tgtEl>
                                          <p:spTgt spid="261124"/>
                                        </p:tgtEl>
                                        <p:attrNameLst>
                                          <p:attrName>style.visibility</p:attrName>
                                        </p:attrNameLst>
                                      </p:cBhvr>
                                      <p:to>
                                        <p:strVal val="visible"/>
                                      </p:to>
                                    </p:set>
                                    <p:animEffect transition="in" filter="barn(inHorizontal)">
                                      <p:cBhvr>
                                        <p:cTn id="7" dur="500"/>
                                        <p:tgtEl>
                                          <p:spTgt spid="26112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61126"/>
                                        </p:tgtEl>
                                        <p:attrNameLst>
                                          <p:attrName>style.visibility</p:attrName>
                                        </p:attrNameLst>
                                      </p:cBhvr>
                                      <p:to>
                                        <p:strVal val="visible"/>
                                      </p:to>
                                    </p:set>
                                    <p:animEffect transition="in" filter="wipe(left)">
                                      <p:cBhvr>
                                        <p:cTn id="12" dur="500"/>
                                        <p:tgtEl>
                                          <p:spTgt spid="26112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6" presetClass="entr" presetSubtype="26" fill="hold" grpId="0" nodeType="clickEffect">
                                  <p:stCondLst>
                                    <p:cond delay="0"/>
                                  </p:stCondLst>
                                  <p:childTnLst>
                                    <p:set>
                                      <p:cBhvr>
                                        <p:cTn id="16" dur="1" fill="hold">
                                          <p:stCondLst>
                                            <p:cond delay="0"/>
                                          </p:stCondLst>
                                        </p:cTn>
                                        <p:tgtEl>
                                          <p:spTgt spid="261125"/>
                                        </p:tgtEl>
                                        <p:attrNameLst>
                                          <p:attrName>style.visibility</p:attrName>
                                        </p:attrNameLst>
                                      </p:cBhvr>
                                      <p:to>
                                        <p:strVal val="visible"/>
                                      </p:to>
                                    </p:set>
                                    <p:animEffect transition="in" filter="barn(inHorizontal)">
                                      <p:cBhvr>
                                        <p:cTn id="17" dur="500"/>
                                        <p:tgtEl>
                                          <p:spTgt spid="261125"/>
                                        </p:tgtEl>
                                      </p:cBhvr>
                                    </p:animEffect>
                                  </p:childTnLst>
                                </p:cTn>
                              </p:par>
                              <p:par>
                                <p:cTn id="18" presetID="16" presetClass="entr" presetSubtype="26" fill="hold" nodeType="withEffect">
                                  <p:stCondLst>
                                    <p:cond delay="0"/>
                                  </p:stCondLst>
                                  <p:childTnLst>
                                    <p:set>
                                      <p:cBhvr>
                                        <p:cTn id="19" dur="1" fill="hold">
                                          <p:stCondLst>
                                            <p:cond delay="0"/>
                                          </p:stCondLst>
                                        </p:cTn>
                                        <p:tgtEl>
                                          <p:spTgt spid="261128"/>
                                        </p:tgtEl>
                                        <p:attrNameLst>
                                          <p:attrName>style.visibility</p:attrName>
                                        </p:attrNameLst>
                                      </p:cBhvr>
                                      <p:to>
                                        <p:strVal val="visible"/>
                                      </p:to>
                                    </p:set>
                                    <p:animEffect transition="in" filter="barn(inHorizontal)">
                                      <p:cBhvr>
                                        <p:cTn id="20" dur="500"/>
                                        <p:tgtEl>
                                          <p:spTgt spid="261128"/>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61127"/>
                                        </p:tgtEl>
                                        <p:attrNameLst>
                                          <p:attrName>style.visibility</p:attrName>
                                        </p:attrNameLst>
                                      </p:cBhvr>
                                      <p:to>
                                        <p:strVal val="visible"/>
                                      </p:to>
                                    </p:set>
                                    <p:animEffect transition="in" filter="wipe(left)">
                                      <p:cBhvr>
                                        <p:cTn id="25" dur="500"/>
                                        <p:tgtEl>
                                          <p:spTgt spid="261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1124" grpId="0"/>
      <p:bldP spid="261125" grpId="0"/>
      <p:bldP spid="261126" grpId="0"/>
      <p:bldP spid="261127"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6" name="Text Box 2">
            <a:extLst>
              <a:ext uri="{FF2B5EF4-FFF2-40B4-BE49-F238E27FC236}">
                <a16:creationId xmlns:a16="http://schemas.microsoft.com/office/drawing/2014/main" id="{395FE21B-B08D-C4AA-5958-037702CE367F}"/>
              </a:ext>
            </a:extLst>
          </p:cNvPr>
          <p:cNvSpPr txBox="1">
            <a:spLocks noChangeArrowheads="1"/>
          </p:cNvSpPr>
          <p:nvPr/>
        </p:nvSpPr>
        <p:spPr bwMode="auto">
          <a:xfrm>
            <a:off x="334963" y="260350"/>
            <a:ext cx="10560050" cy="579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zh-CN" altLang="en-US" sz="3200" b="1">
                <a:solidFill>
                  <a:srgbClr val="993300"/>
                </a:solidFill>
                <a:ea typeface="黑体" panose="02010609060101010101" pitchFamily="49" charset="-122"/>
              </a:rPr>
              <a:t>二、状态公理、状态方程式</a:t>
            </a:r>
          </a:p>
        </p:txBody>
      </p:sp>
      <p:sp>
        <p:nvSpPr>
          <p:cNvPr id="204803" name="Text Box 3">
            <a:extLst>
              <a:ext uri="{FF2B5EF4-FFF2-40B4-BE49-F238E27FC236}">
                <a16:creationId xmlns:a16="http://schemas.microsoft.com/office/drawing/2014/main" id="{3D22866E-2068-104C-D1B8-17F8C36B3BD5}"/>
              </a:ext>
            </a:extLst>
          </p:cNvPr>
          <p:cNvSpPr txBox="1">
            <a:spLocks noChangeArrowheads="1"/>
          </p:cNvSpPr>
          <p:nvPr/>
        </p:nvSpPr>
        <p:spPr bwMode="auto">
          <a:xfrm>
            <a:off x="1968500" y="1125538"/>
            <a:ext cx="8640763"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r>
              <a:rPr kumimoji="1" lang="en-US" altLang="zh-CN" sz="3200" b="1">
                <a:solidFill>
                  <a:srgbClr val="FF3300"/>
                </a:solidFill>
                <a:latin typeface="Times New Roman" panose="02020603050405020304" pitchFamily="18" charset="0"/>
                <a:ea typeface="黑体" panose="02010609060101010101" pitchFamily="49" charset="-122"/>
              </a:rPr>
              <a:t>1. </a:t>
            </a:r>
            <a:r>
              <a:rPr kumimoji="1" lang="zh-CN" altLang="en-US" sz="3200" b="1">
                <a:solidFill>
                  <a:srgbClr val="FF3300"/>
                </a:solidFill>
                <a:latin typeface="Times New Roman" panose="02020603050405020304" pitchFamily="18" charset="0"/>
                <a:ea typeface="黑体" panose="02010609060101010101" pitchFamily="49" charset="-122"/>
              </a:rPr>
              <a:t>状态公理（</a:t>
            </a:r>
            <a:r>
              <a:rPr kumimoji="1" lang="en-US" altLang="zh-CN" sz="3200" b="1">
                <a:solidFill>
                  <a:srgbClr val="FF3300"/>
                </a:solidFill>
                <a:latin typeface="Times New Roman" panose="02020603050405020304" pitchFamily="18" charset="0"/>
                <a:ea typeface="黑体" panose="02010609060101010101" pitchFamily="49" charset="-122"/>
              </a:rPr>
              <a:t>state postulate</a:t>
            </a:r>
            <a:r>
              <a:rPr kumimoji="1" lang="zh-CN" altLang="en-US" sz="3200" b="1">
                <a:solidFill>
                  <a:srgbClr val="FF3300"/>
                </a:solidFill>
                <a:latin typeface="Times New Roman" panose="02020603050405020304" pitchFamily="18" charset="0"/>
                <a:ea typeface="黑体" panose="02010609060101010101" pitchFamily="49" charset="-122"/>
              </a:rPr>
              <a:t>）</a:t>
            </a:r>
          </a:p>
        </p:txBody>
      </p:sp>
      <p:sp>
        <p:nvSpPr>
          <p:cNvPr id="204809" name="Rectangle 9">
            <a:extLst>
              <a:ext uri="{FF2B5EF4-FFF2-40B4-BE49-F238E27FC236}">
                <a16:creationId xmlns:a16="http://schemas.microsoft.com/office/drawing/2014/main" id="{9AA71EEC-E9D2-0EF9-A7CA-9315C1A8B11E}"/>
              </a:ext>
            </a:extLst>
          </p:cNvPr>
          <p:cNvSpPr>
            <a:spLocks noChangeArrowheads="1"/>
          </p:cNvSpPr>
          <p:nvPr/>
        </p:nvSpPr>
        <p:spPr bwMode="auto">
          <a:xfrm>
            <a:off x="1993900" y="1606550"/>
            <a:ext cx="8710613" cy="2679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lnSpc>
                <a:spcPct val="150000"/>
              </a:lnSpc>
              <a:spcBef>
                <a:spcPct val="20000"/>
              </a:spcBef>
            </a:pPr>
            <a:r>
              <a:rPr lang="zh-CN" altLang="en-US" sz="2400" b="1">
                <a:latin typeface="楷体_GB2312" pitchFamily="49" charset="-122"/>
                <a:ea typeface="楷体_GB2312" pitchFamily="49" charset="-122"/>
              </a:rPr>
              <a:t>对于组成一定的物质系统，若存在着</a:t>
            </a:r>
            <a:r>
              <a:rPr lang="en-US" altLang="zh-CN" sz="2400" b="1" i="1">
                <a:latin typeface="Times New Roman" panose="02020603050405020304" pitchFamily="18" charset="0"/>
                <a:ea typeface="楷体_GB2312" pitchFamily="49" charset="-122"/>
              </a:rPr>
              <a:t>n</a:t>
            </a:r>
            <a:r>
              <a:rPr lang="zh-CN" altLang="en-US" sz="2400" b="1">
                <a:latin typeface="Times New Roman" panose="02020603050405020304" pitchFamily="18" charset="0"/>
                <a:ea typeface="楷体_GB2312" pitchFamily="49" charset="-122"/>
              </a:rPr>
              <a:t>个可逆功的作用，则 决定该系统平衡态的独立内参数为</a:t>
            </a:r>
            <a:r>
              <a:rPr lang="en-US" altLang="zh-CN" sz="2400" b="1" i="1">
                <a:latin typeface="Times New Roman" panose="02020603050405020304" pitchFamily="18" charset="0"/>
                <a:ea typeface="楷体_GB2312" pitchFamily="49" charset="-122"/>
              </a:rPr>
              <a:t>n</a:t>
            </a:r>
            <a:r>
              <a:rPr lang="en-US" altLang="zh-CN" sz="2400" b="1">
                <a:latin typeface="Times New Roman" panose="02020603050405020304" pitchFamily="18" charset="0"/>
                <a:ea typeface="楷体_GB2312" pitchFamily="49" charset="-122"/>
              </a:rPr>
              <a:t>+1</a:t>
            </a:r>
            <a:r>
              <a:rPr lang="zh-CN" altLang="en-US" sz="2400" b="1">
                <a:latin typeface="楷体_GB2312" pitchFamily="49" charset="-122"/>
                <a:ea typeface="楷体_GB2312" pitchFamily="49" charset="-122"/>
              </a:rPr>
              <a:t>个。</a:t>
            </a:r>
          </a:p>
          <a:p>
            <a:pPr algn="just" eaLnBrk="1" hangingPunct="1">
              <a:lnSpc>
                <a:spcPct val="150000"/>
              </a:lnSpc>
              <a:spcBef>
                <a:spcPct val="20000"/>
              </a:spcBef>
            </a:pPr>
            <a:r>
              <a:rPr lang="zh-CN" altLang="en-US" sz="2400" b="1">
                <a:solidFill>
                  <a:srgbClr val="CC0000"/>
                </a:solidFill>
                <a:latin typeface="楷体_GB2312" pitchFamily="49" charset="-122"/>
                <a:ea typeface="楷体_GB2312" pitchFamily="49" charset="-122"/>
              </a:rPr>
              <a:t>即决定平衡态的的独立变量数目等于系统与外界交换能量的各种方式的总和数。</a:t>
            </a:r>
          </a:p>
          <a:p>
            <a:pPr algn="just" eaLnBrk="1" hangingPunct="1">
              <a:lnSpc>
                <a:spcPct val="150000"/>
              </a:lnSpc>
              <a:spcBef>
                <a:spcPct val="20000"/>
              </a:spcBef>
            </a:pPr>
            <a:r>
              <a:rPr lang="zh-CN" altLang="en-US" sz="2400" b="1">
                <a:latin typeface="楷体_GB2312" pitchFamily="49" charset="-122"/>
                <a:ea typeface="楷体_GB2312" pitchFamily="49" charset="-122"/>
              </a:rPr>
              <a:t> </a:t>
            </a:r>
          </a:p>
          <a:p>
            <a:pPr algn="just" eaLnBrk="1" hangingPunct="1">
              <a:lnSpc>
                <a:spcPct val="150000"/>
              </a:lnSpc>
              <a:spcBef>
                <a:spcPct val="20000"/>
              </a:spcBef>
            </a:pPr>
            <a:endParaRPr lang="zh-CN" altLang="en-US" sz="2400" b="1">
              <a:latin typeface="楷体_GB2312" pitchFamily="49" charset="-122"/>
              <a:ea typeface="楷体_GB2312" pitchFamily="49" charset="-122"/>
            </a:endParaRPr>
          </a:p>
          <a:p>
            <a:pPr algn="just" eaLnBrk="1" hangingPunct="1">
              <a:lnSpc>
                <a:spcPct val="150000"/>
              </a:lnSpc>
              <a:spcBef>
                <a:spcPct val="20000"/>
              </a:spcBef>
            </a:pPr>
            <a:r>
              <a:rPr lang="zh-CN" altLang="en-US" sz="2400" b="1">
                <a:latin typeface="楷体_GB2312" pitchFamily="49" charset="-122"/>
                <a:ea typeface="楷体_GB2312" pitchFamily="49" charset="-122"/>
              </a:rPr>
              <a:t>简单可压缩系：</a:t>
            </a:r>
          </a:p>
        </p:txBody>
      </p:sp>
      <p:graphicFrame>
        <p:nvGraphicFramePr>
          <p:cNvPr id="204810" name="Object 10">
            <a:extLst>
              <a:ext uri="{FF2B5EF4-FFF2-40B4-BE49-F238E27FC236}">
                <a16:creationId xmlns:a16="http://schemas.microsoft.com/office/drawing/2014/main" id="{90929439-3835-5CDF-C0E7-5E6B3B26EDAD}"/>
              </a:ext>
            </a:extLst>
          </p:cNvPr>
          <p:cNvGraphicFramePr>
            <a:graphicFrameLocks noChangeAspect="1"/>
          </p:cNvGraphicFramePr>
          <p:nvPr/>
        </p:nvGraphicFramePr>
        <p:xfrm>
          <a:off x="5291138" y="4064000"/>
          <a:ext cx="1428750" cy="508000"/>
        </p:xfrm>
        <a:graphic>
          <a:graphicData uri="http://schemas.openxmlformats.org/presentationml/2006/ole">
            <mc:AlternateContent xmlns:mc="http://schemas.openxmlformats.org/markup-compatibility/2006">
              <mc:Choice xmlns:v="urn:schemas-microsoft-com:vml" Requires="v">
                <p:oleObj name="Equation" r:id="rId3" imgW="571320" imgH="203040" progId="Equation.DSMT4">
                  <p:embed/>
                </p:oleObj>
              </mc:Choice>
              <mc:Fallback>
                <p:oleObj name="Equation" r:id="rId3" imgW="571320" imgH="20304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1138" y="4064000"/>
                        <a:ext cx="1428750" cy="508000"/>
                      </a:xfrm>
                      <a:prstGeom prst="rect">
                        <a:avLst/>
                      </a:prstGeom>
                      <a:gradFill rotWithShape="0">
                        <a:gsLst>
                          <a:gs pos="0">
                            <a:srgbClr val="00CC99"/>
                          </a:gs>
                          <a:gs pos="50000">
                            <a:srgbClr val="CCFFFF"/>
                          </a:gs>
                          <a:gs pos="100000">
                            <a:srgbClr val="00CC99"/>
                          </a:gs>
                        </a:gsLst>
                        <a:lin ang="2700000" scaled="1"/>
                      </a:gradFill>
                      <a:ln w="25400" algn="ctr">
                        <a:pattFill prst="solidDmnd">
                          <a:fgClr>
                            <a:schemeClr val="accent1"/>
                          </a:fgClr>
                          <a:bgClr>
                            <a:srgbClr val="CCFFFF"/>
                          </a:bgClr>
                        </a:pattFill>
                        <a:miter lim="800000"/>
                        <a:headEnd/>
                        <a:tailEnd/>
                      </a:ln>
                      <a:effectLst>
                        <a:outerShdw dist="63500" dir="3187806" algn="ctr" rotWithShape="0">
                          <a:srgbClr val="808080"/>
                        </a:outerShdw>
                      </a:effectLst>
                    </p:spPr>
                  </p:pic>
                </p:oleObj>
              </mc:Fallback>
            </mc:AlternateContent>
          </a:graphicData>
        </a:graphic>
      </p:graphicFrame>
      <p:graphicFrame>
        <p:nvGraphicFramePr>
          <p:cNvPr id="204811" name="Object 11">
            <a:extLst>
              <a:ext uri="{FF2B5EF4-FFF2-40B4-BE49-F238E27FC236}">
                <a16:creationId xmlns:a16="http://schemas.microsoft.com/office/drawing/2014/main" id="{D298A4D5-E4D2-D750-848F-FA5A08C23774}"/>
              </a:ext>
            </a:extLst>
          </p:cNvPr>
          <p:cNvGraphicFramePr>
            <a:graphicFrameLocks noChangeAspect="1"/>
          </p:cNvGraphicFramePr>
          <p:nvPr/>
        </p:nvGraphicFramePr>
        <p:xfrm>
          <a:off x="5484813" y="5349875"/>
          <a:ext cx="952500" cy="508000"/>
        </p:xfrm>
        <a:graphic>
          <a:graphicData uri="http://schemas.openxmlformats.org/presentationml/2006/ole">
            <mc:AlternateContent xmlns:mc="http://schemas.openxmlformats.org/markup-compatibility/2006">
              <mc:Choice xmlns:v="urn:schemas-microsoft-com:vml" Requires="v">
                <p:oleObj name="Equation" r:id="rId5" imgW="380880" imgH="203040" progId="Equation.DSMT4">
                  <p:embed/>
                </p:oleObj>
              </mc:Choice>
              <mc:Fallback>
                <p:oleObj name="Equation" r:id="rId5" imgW="380880" imgH="203040" progId="Equation.DSMT4">
                  <p:embed/>
                  <p:pic>
                    <p:nvPicPr>
                      <p:cNvPr id="0" name="Object 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4813" y="5349875"/>
                        <a:ext cx="952500" cy="508000"/>
                      </a:xfrm>
                      <a:prstGeom prst="rect">
                        <a:avLst/>
                      </a:prstGeom>
                      <a:gradFill rotWithShape="0">
                        <a:gsLst>
                          <a:gs pos="0">
                            <a:srgbClr val="00CC99"/>
                          </a:gs>
                          <a:gs pos="50000">
                            <a:srgbClr val="CCFFFF"/>
                          </a:gs>
                          <a:gs pos="100000">
                            <a:srgbClr val="00CC99"/>
                          </a:gs>
                        </a:gsLst>
                        <a:lin ang="2700000" scaled="1"/>
                      </a:gradFill>
                      <a:ln w="25400" algn="ctr">
                        <a:pattFill prst="solidDmnd">
                          <a:fgClr>
                            <a:schemeClr val="accent1"/>
                          </a:fgClr>
                          <a:bgClr>
                            <a:srgbClr val="CCFFFF"/>
                          </a:bgClr>
                        </a:pattFill>
                        <a:miter lim="800000"/>
                        <a:headEnd/>
                        <a:tailEnd/>
                      </a:ln>
                      <a:effectLst>
                        <a:outerShdw dist="63500" dir="3187806" algn="ctr" rotWithShape="0">
                          <a:srgbClr val="808080"/>
                        </a:outerShdw>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04803"/>
                                        </p:tgtEl>
                                        <p:attrNameLst>
                                          <p:attrName>style.visibility</p:attrName>
                                        </p:attrNameLst>
                                      </p:cBhvr>
                                      <p:to>
                                        <p:strVal val="visible"/>
                                      </p:to>
                                    </p:set>
                                    <p:animEffect transition="in" filter="wipe(left)">
                                      <p:cBhvr>
                                        <p:cTn id="7" dur="500"/>
                                        <p:tgtEl>
                                          <p:spTgt spid="20480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2" fill="hold" grpId="0" nodeType="clickEffect">
                                  <p:stCondLst>
                                    <p:cond delay="0"/>
                                  </p:stCondLst>
                                  <p:childTnLst>
                                    <p:set>
                                      <p:cBhvr>
                                        <p:cTn id="11" dur="1" fill="hold">
                                          <p:stCondLst>
                                            <p:cond delay="0"/>
                                          </p:stCondLst>
                                        </p:cTn>
                                        <p:tgtEl>
                                          <p:spTgt spid="204809">
                                            <p:txEl>
                                              <p:pRg st="0" end="0"/>
                                            </p:txEl>
                                          </p:spTgt>
                                        </p:tgtEl>
                                        <p:attrNameLst>
                                          <p:attrName>style.visibility</p:attrName>
                                        </p:attrNameLst>
                                      </p:cBhvr>
                                      <p:to>
                                        <p:strVal val="visible"/>
                                      </p:to>
                                    </p:set>
                                    <p:animEffect transition="in" filter="wipe(right)">
                                      <p:cBhvr>
                                        <p:cTn id="12" dur="500"/>
                                        <p:tgtEl>
                                          <p:spTgt spid="204809">
                                            <p:txEl>
                                              <p:pRg st="0" end="0"/>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2" fill="hold" grpId="0" nodeType="clickEffect">
                                  <p:stCondLst>
                                    <p:cond delay="0"/>
                                  </p:stCondLst>
                                  <p:childTnLst>
                                    <p:set>
                                      <p:cBhvr>
                                        <p:cTn id="16" dur="1" fill="hold">
                                          <p:stCondLst>
                                            <p:cond delay="0"/>
                                          </p:stCondLst>
                                        </p:cTn>
                                        <p:tgtEl>
                                          <p:spTgt spid="204809">
                                            <p:txEl>
                                              <p:pRg st="1" end="1"/>
                                            </p:txEl>
                                          </p:spTgt>
                                        </p:tgtEl>
                                        <p:attrNameLst>
                                          <p:attrName>style.visibility</p:attrName>
                                        </p:attrNameLst>
                                      </p:cBhvr>
                                      <p:to>
                                        <p:strVal val="visible"/>
                                      </p:to>
                                    </p:set>
                                    <p:animEffect transition="in" filter="wipe(right)">
                                      <p:cBhvr>
                                        <p:cTn id="17" dur="500"/>
                                        <p:tgtEl>
                                          <p:spTgt spid="204809">
                                            <p:txEl>
                                              <p:pRg st="1" end="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6" presetClass="entr" presetSubtype="26" fill="hold" nodeType="clickEffect">
                                  <p:stCondLst>
                                    <p:cond delay="0"/>
                                  </p:stCondLst>
                                  <p:childTnLst>
                                    <p:set>
                                      <p:cBhvr>
                                        <p:cTn id="21" dur="1" fill="hold">
                                          <p:stCondLst>
                                            <p:cond delay="0"/>
                                          </p:stCondLst>
                                        </p:cTn>
                                        <p:tgtEl>
                                          <p:spTgt spid="204810"/>
                                        </p:tgtEl>
                                        <p:attrNameLst>
                                          <p:attrName>style.visibility</p:attrName>
                                        </p:attrNameLst>
                                      </p:cBhvr>
                                      <p:to>
                                        <p:strVal val="visible"/>
                                      </p:to>
                                    </p:set>
                                    <p:animEffect transition="in" filter="barn(inHorizontal)">
                                      <p:cBhvr>
                                        <p:cTn id="22" dur="500"/>
                                        <p:tgtEl>
                                          <p:spTgt spid="204810"/>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2" fill="hold" grpId="0" nodeType="clickEffect">
                                  <p:stCondLst>
                                    <p:cond delay="0"/>
                                  </p:stCondLst>
                                  <p:childTnLst>
                                    <p:set>
                                      <p:cBhvr>
                                        <p:cTn id="26" dur="1" fill="hold">
                                          <p:stCondLst>
                                            <p:cond delay="0"/>
                                          </p:stCondLst>
                                        </p:cTn>
                                        <p:tgtEl>
                                          <p:spTgt spid="204809">
                                            <p:txEl>
                                              <p:pRg st="4" end="4"/>
                                            </p:txEl>
                                          </p:spTgt>
                                        </p:tgtEl>
                                        <p:attrNameLst>
                                          <p:attrName>style.visibility</p:attrName>
                                        </p:attrNameLst>
                                      </p:cBhvr>
                                      <p:to>
                                        <p:strVal val="visible"/>
                                      </p:to>
                                    </p:set>
                                    <p:animEffect transition="in" filter="wipe(right)">
                                      <p:cBhvr>
                                        <p:cTn id="27" dur="500"/>
                                        <p:tgtEl>
                                          <p:spTgt spid="204809">
                                            <p:txEl>
                                              <p:pRg st="4" end="4"/>
                                            </p:txEl>
                                          </p:spTgt>
                                        </p:tgtEl>
                                      </p:cBhvr>
                                    </p:animEffect>
                                  </p:childTnLst>
                                </p:cTn>
                              </p:par>
                              <p:par>
                                <p:cTn id="28" presetID="16" presetClass="entr" presetSubtype="26" fill="hold" nodeType="withEffect">
                                  <p:stCondLst>
                                    <p:cond delay="0"/>
                                  </p:stCondLst>
                                  <p:childTnLst>
                                    <p:set>
                                      <p:cBhvr>
                                        <p:cTn id="29" dur="1" fill="hold">
                                          <p:stCondLst>
                                            <p:cond delay="0"/>
                                          </p:stCondLst>
                                        </p:cTn>
                                        <p:tgtEl>
                                          <p:spTgt spid="204811"/>
                                        </p:tgtEl>
                                        <p:attrNameLst>
                                          <p:attrName>style.visibility</p:attrName>
                                        </p:attrNameLst>
                                      </p:cBhvr>
                                      <p:to>
                                        <p:strVal val="visible"/>
                                      </p:to>
                                    </p:set>
                                    <p:animEffect transition="in" filter="barn(inHorizontal)">
                                      <p:cBhvr>
                                        <p:cTn id="30" dur="500"/>
                                        <p:tgtEl>
                                          <p:spTgt spid="2048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03" grpId="0"/>
      <p:bldP spid="204809"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a:extLst>
              <a:ext uri="{FF2B5EF4-FFF2-40B4-BE49-F238E27FC236}">
                <a16:creationId xmlns:a16="http://schemas.microsoft.com/office/drawing/2014/main" id="{083CAC72-5A89-DB09-DFA9-1625437BE58E}"/>
              </a:ext>
            </a:extLst>
          </p:cNvPr>
          <p:cNvSpPr>
            <a:spLocks noGrp="1" noChangeArrowheads="1"/>
          </p:cNvSpPr>
          <p:nvPr>
            <p:ph type="title"/>
          </p:nvPr>
        </p:nvSpPr>
        <p:spPr bwMode="auto">
          <a:solidFill>
            <a:srgbClr val="FFFFFF"/>
          </a:solidFill>
          <a:ln>
            <a:solidFill>
              <a:srgbClr val="000000"/>
            </a:solidFill>
            <a:miter lim="800000"/>
            <a:headEnd/>
            <a:tailEnd/>
          </a:ln>
        </p:spPr>
        <p:txBody>
          <a:bodyPr vert="horz" wrap="square" lIns="91440" tIns="45720" rIns="91440" bIns="45720" numCol="1" anchor="t" anchorCtr="0" compatLnSpc="1">
            <a:prstTxWarp prst="textNoShape">
              <a:avLst/>
            </a:prstTxWarp>
          </a:bodyPr>
          <a:lstStyle/>
          <a:p>
            <a:pPr eaLnBrk="1" hangingPunct="1"/>
            <a:endParaRPr lang="zh-CN" altLang="zh-CN"/>
          </a:p>
        </p:txBody>
      </p:sp>
      <p:sp>
        <p:nvSpPr>
          <p:cNvPr id="9219" name="Rectangle 3">
            <a:extLst>
              <a:ext uri="{FF2B5EF4-FFF2-40B4-BE49-F238E27FC236}">
                <a16:creationId xmlns:a16="http://schemas.microsoft.com/office/drawing/2014/main" id="{6FAE771F-9FD2-E9A6-4C49-1A6922B04322}"/>
              </a:ext>
            </a:extLst>
          </p:cNvPr>
          <p:cNvSpPr>
            <a:spLocks noGrp="1" noRot="1" noChangeArrowheads="1"/>
          </p:cNvSpPr>
          <p:nvPr>
            <p:ph type="body" idx="1"/>
          </p:nvPr>
        </p:nvSpPr>
        <p:spPr/>
        <p:txBody>
          <a:bodyPr/>
          <a:lstStyle/>
          <a:p>
            <a:pPr eaLnBrk="1" hangingPunct="1"/>
            <a:endParaRPr lang="zh-CN" altLang="zh-CN"/>
          </a:p>
        </p:txBody>
      </p:sp>
      <p:sp>
        <p:nvSpPr>
          <p:cNvPr id="9220" name="Rectangle 4">
            <a:extLst>
              <a:ext uri="{FF2B5EF4-FFF2-40B4-BE49-F238E27FC236}">
                <a16:creationId xmlns:a16="http://schemas.microsoft.com/office/drawing/2014/main" id="{70FF1441-D6A7-C83F-6DD8-770B08850CAB}"/>
              </a:ext>
            </a:extLst>
          </p:cNvPr>
          <p:cNvSpPr>
            <a:spLocks noChangeArrowheads="1"/>
          </p:cNvSpPr>
          <p:nvPr/>
        </p:nvSpPr>
        <p:spPr bwMode="auto">
          <a:xfrm>
            <a:off x="3175000" y="1924050"/>
            <a:ext cx="12190413"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a:p>
        </p:txBody>
      </p:sp>
      <p:pic>
        <p:nvPicPr>
          <p:cNvPr id="9221" name="Picture 5" descr="http://www.xjtu.edu.cn/xjnet/introduction/file5/images/bigpic/jiaoda/donghuayuan.jpg">
            <a:extLst>
              <a:ext uri="{FF2B5EF4-FFF2-40B4-BE49-F238E27FC236}">
                <a16:creationId xmlns:a16="http://schemas.microsoft.com/office/drawing/2014/main" id="{CEBEC234-32E2-20F8-F2C5-9B939D055FD5}"/>
              </a:ext>
            </a:extLst>
          </p:cNvPr>
          <p:cNvPicPr>
            <a:picLocks noChangeAspect="1" noChangeArrowheads="1"/>
          </p:cNvPicPr>
          <p:nvPr/>
        </p:nvPicPr>
        <p:blipFill>
          <a:blip r:embed="rId2" r:link="rId3">
            <a:extLst>
              <a:ext uri="{28A0092B-C50C-407E-A947-70E740481C1C}">
                <a14:useLocalDpi xmlns:a14="http://schemas.microsoft.com/office/drawing/2010/main" val="0"/>
              </a:ext>
            </a:extLst>
          </a:blip>
          <a:srcRect/>
          <a:stretch>
            <a:fillRect/>
          </a:stretch>
        </p:blipFill>
        <p:spPr bwMode="auto">
          <a:xfrm>
            <a:off x="0" y="0"/>
            <a:ext cx="12190413"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222" name="Text Box 6">
            <a:extLst>
              <a:ext uri="{FF2B5EF4-FFF2-40B4-BE49-F238E27FC236}">
                <a16:creationId xmlns:a16="http://schemas.microsoft.com/office/drawing/2014/main" id="{4BA7F987-1655-3EA1-C76A-247242CAB7E6}"/>
              </a:ext>
            </a:extLst>
          </p:cNvPr>
          <p:cNvSpPr txBox="1">
            <a:spLocks noChangeArrowheads="1"/>
          </p:cNvSpPr>
          <p:nvPr/>
        </p:nvSpPr>
        <p:spPr bwMode="auto">
          <a:xfrm>
            <a:off x="2832100" y="4724400"/>
            <a:ext cx="6746875" cy="1189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7200" b="1">
                <a:solidFill>
                  <a:schemeClr val="accent1"/>
                </a:solidFill>
                <a:latin typeface="Times New Roman MT Extra Bold" pitchFamily="18" charset="0"/>
                <a:ea typeface="PMingLiU" panose="02020500000000000000" pitchFamily="18" charset="-120"/>
              </a:rPr>
              <a:t>Thank you!</a:t>
            </a:r>
          </a:p>
        </p:txBody>
      </p:sp>
    </p:spTree>
  </p:cSld>
  <p:clrMapOvr>
    <a:masterClrMapping/>
  </p:clrMapOvr>
  <p:transition>
    <p:randomBar/>
  </p:transition>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2_天坛月色">
  <a:themeElements>
    <a:clrScheme name="2_天坛月色 12">
      <a:dk1>
        <a:srgbClr val="000000"/>
      </a:dk1>
      <a:lt1>
        <a:srgbClr val="3366CC"/>
      </a:lt1>
      <a:dk2>
        <a:srgbClr val="FFFF66"/>
      </a:dk2>
      <a:lt2>
        <a:srgbClr val="DDDDDD"/>
      </a:lt2>
      <a:accent1>
        <a:srgbClr val="FFFFFF"/>
      </a:accent1>
      <a:accent2>
        <a:srgbClr val="C0C0C0"/>
      </a:accent2>
      <a:accent3>
        <a:srgbClr val="ADB8E2"/>
      </a:accent3>
      <a:accent4>
        <a:srgbClr val="000000"/>
      </a:accent4>
      <a:accent5>
        <a:srgbClr val="FFFFFF"/>
      </a:accent5>
      <a:accent6>
        <a:srgbClr val="AEAEAE"/>
      </a:accent6>
      <a:hlink>
        <a:srgbClr val="0000FF"/>
      </a:hlink>
      <a:folHlink>
        <a:srgbClr val="9900CC"/>
      </a:folHlink>
    </a:clrScheme>
    <a:fontScheme name="2_天坛月色">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2_天坛月色 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66FFFF"/>
        </a:hlink>
        <a:folHlink>
          <a:srgbClr val="CCFFCC"/>
        </a:folHlink>
      </a:clrScheme>
      <a:clrMap bg1="dk2" tx1="lt1" bg2="dk1" tx2="lt2" accent1="accent1" accent2="accent2" accent3="accent3" accent4="accent4" accent5="accent5" accent6="accent6" hlink="hlink" folHlink="folHlink"/>
    </a:extraClrScheme>
    <a:extraClrScheme>
      <a:clrScheme name="2_天坛月色 2">
        <a:dk1>
          <a:srgbClr val="C0C0C0"/>
        </a:dk1>
        <a:lt1>
          <a:srgbClr val="FFFFFF"/>
        </a:lt1>
        <a:dk2>
          <a:srgbClr val="006699"/>
        </a:dk2>
        <a:lt2>
          <a:srgbClr val="FFFFFF"/>
        </a:lt2>
        <a:accent1>
          <a:srgbClr val="93B090"/>
        </a:accent1>
        <a:accent2>
          <a:srgbClr val="CCECFF"/>
        </a:accent2>
        <a:accent3>
          <a:srgbClr val="AAB8CA"/>
        </a:accent3>
        <a:accent4>
          <a:srgbClr val="DADADA"/>
        </a:accent4>
        <a:accent5>
          <a:srgbClr val="C8D4C6"/>
        </a:accent5>
        <a:accent6>
          <a:srgbClr val="B9D6E7"/>
        </a:accent6>
        <a:hlink>
          <a:srgbClr val="FFFF66"/>
        </a:hlink>
        <a:folHlink>
          <a:srgbClr val="66FFFF"/>
        </a:folHlink>
      </a:clrScheme>
      <a:clrMap bg1="dk2" tx1="lt1" bg2="dk1" tx2="lt2" accent1="accent1" accent2="accent2" accent3="accent3" accent4="accent4" accent5="accent5" accent6="accent6" hlink="hlink" folHlink="folHlink"/>
    </a:extraClrScheme>
    <a:extraClrScheme>
      <a:clrScheme name="2_天坛月色 3">
        <a:dk1>
          <a:srgbClr val="DDDDDD"/>
        </a:dk1>
        <a:lt1>
          <a:srgbClr val="FFFFFF"/>
        </a:lt1>
        <a:dk2>
          <a:srgbClr val="7B7BA7"/>
        </a:dk2>
        <a:lt2>
          <a:srgbClr val="FFFF66"/>
        </a:lt2>
        <a:accent1>
          <a:srgbClr val="78AE90"/>
        </a:accent1>
        <a:accent2>
          <a:srgbClr val="B8B8D0"/>
        </a:accent2>
        <a:accent3>
          <a:srgbClr val="BFBFD0"/>
        </a:accent3>
        <a:accent4>
          <a:srgbClr val="DADADA"/>
        </a:accent4>
        <a:accent5>
          <a:srgbClr val="BED3C6"/>
        </a:accent5>
        <a:accent6>
          <a:srgbClr val="A6A6BC"/>
        </a:accent6>
        <a:hlink>
          <a:srgbClr val="66FFCC"/>
        </a:hlink>
        <a:folHlink>
          <a:srgbClr val="CCFF99"/>
        </a:folHlink>
      </a:clrScheme>
      <a:clrMap bg1="dk2" tx1="lt1" bg2="dk1" tx2="lt2" accent1="accent1" accent2="accent2" accent3="accent3" accent4="accent4" accent5="accent5" accent6="accent6" hlink="hlink" folHlink="folHlink"/>
    </a:extraClrScheme>
    <a:extraClrScheme>
      <a:clrScheme name="2_天坛月色 4">
        <a:dk1>
          <a:srgbClr val="DDDDDD"/>
        </a:dk1>
        <a:lt1>
          <a:srgbClr val="FFFF00"/>
        </a:lt1>
        <a:dk2>
          <a:srgbClr val="6600CC"/>
        </a:dk2>
        <a:lt2>
          <a:srgbClr val="FFFFFF"/>
        </a:lt2>
        <a:accent1>
          <a:srgbClr val="7296B6"/>
        </a:accent1>
        <a:accent2>
          <a:srgbClr val="FF6600"/>
        </a:accent2>
        <a:accent3>
          <a:srgbClr val="B8AAE2"/>
        </a:accent3>
        <a:accent4>
          <a:srgbClr val="DADA00"/>
        </a:accent4>
        <a:accent5>
          <a:srgbClr val="BCC9D7"/>
        </a:accent5>
        <a:accent6>
          <a:srgbClr val="E75C00"/>
        </a:accent6>
        <a:hlink>
          <a:srgbClr val="99FFCC"/>
        </a:hlink>
        <a:folHlink>
          <a:srgbClr val="FFFFFF"/>
        </a:folHlink>
      </a:clrScheme>
      <a:clrMap bg1="dk2" tx1="lt1" bg2="dk1" tx2="lt2" accent1="accent1" accent2="accent2" accent3="accent3" accent4="accent4" accent5="accent5" accent6="accent6" hlink="hlink" folHlink="folHlink"/>
    </a:extraClrScheme>
    <a:extraClrScheme>
      <a:clrScheme name="2_天坛月色 5">
        <a:dk1>
          <a:srgbClr val="DDDDDD"/>
        </a:dk1>
        <a:lt1>
          <a:srgbClr val="FFFFFF"/>
        </a:lt1>
        <a:dk2>
          <a:srgbClr val="0099CC"/>
        </a:dk2>
        <a:lt2>
          <a:srgbClr val="CCECFF"/>
        </a:lt2>
        <a:accent1>
          <a:srgbClr val="DD8A79"/>
        </a:accent1>
        <a:accent2>
          <a:srgbClr val="339966"/>
        </a:accent2>
        <a:accent3>
          <a:srgbClr val="AACAE2"/>
        </a:accent3>
        <a:accent4>
          <a:srgbClr val="DADADA"/>
        </a:accent4>
        <a:accent5>
          <a:srgbClr val="EBC4BE"/>
        </a:accent5>
        <a:accent6>
          <a:srgbClr val="2D8A5C"/>
        </a:accent6>
        <a:hlink>
          <a:srgbClr val="FFFF66"/>
        </a:hlink>
        <a:folHlink>
          <a:srgbClr val="CCFF99"/>
        </a:folHlink>
      </a:clrScheme>
      <a:clrMap bg1="dk2" tx1="lt1" bg2="dk1" tx2="lt2" accent1="accent1" accent2="accent2" accent3="accent3" accent4="accent4" accent5="accent5" accent6="accent6" hlink="hlink" folHlink="folHlink"/>
    </a:extraClrScheme>
    <a:extraClrScheme>
      <a:clrScheme name="2_天坛月色 6">
        <a:dk1>
          <a:srgbClr val="C0C0C0"/>
        </a:dk1>
        <a:lt1>
          <a:srgbClr val="FFFFFF"/>
        </a:lt1>
        <a:dk2>
          <a:srgbClr val="536DAD"/>
        </a:dk2>
        <a:lt2>
          <a:srgbClr val="66FF66"/>
        </a:lt2>
        <a:accent1>
          <a:srgbClr val="C48AB6"/>
        </a:accent1>
        <a:accent2>
          <a:srgbClr val="FFCCFF"/>
        </a:accent2>
        <a:accent3>
          <a:srgbClr val="B3BAD3"/>
        </a:accent3>
        <a:accent4>
          <a:srgbClr val="DADADA"/>
        </a:accent4>
        <a:accent5>
          <a:srgbClr val="DEC4D7"/>
        </a:accent5>
        <a:accent6>
          <a:srgbClr val="E7B9E7"/>
        </a:accent6>
        <a:hlink>
          <a:srgbClr val="00FFFF"/>
        </a:hlink>
        <a:folHlink>
          <a:srgbClr val="FFFF66"/>
        </a:folHlink>
      </a:clrScheme>
      <a:clrMap bg1="dk2" tx1="lt1" bg2="dk1" tx2="lt2" accent1="accent1" accent2="accent2" accent3="accent3" accent4="accent4" accent5="accent5" accent6="accent6" hlink="hlink" folHlink="folHlink"/>
    </a:extraClrScheme>
    <a:extraClrScheme>
      <a:clrScheme name="2_天坛月色 7">
        <a:dk1>
          <a:srgbClr val="C0C0C0"/>
        </a:dk1>
        <a:lt1>
          <a:srgbClr val="FFFF00"/>
        </a:lt1>
        <a:dk2>
          <a:srgbClr val="996633"/>
        </a:dk2>
        <a:lt2>
          <a:srgbClr val="66FFFF"/>
        </a:lt2>
        <a:accent1>
          <a:srgbClr val="CD7C73"/>
        </a:accent1>
        <a:accent2>
          <a:srgbClr val="B6B6CE"/>
        </a:accent2>
        <a:accent3>
          <a:srgbClr val="CAB8AD"/>
        </a:accent3>
        <a:accent4>
          <a:srgbClr val="DADA00"/>
        </a:accent4>
        <a:accent5>
          <a:srgbClr val="E3BFBC"/>
        </a:accent5>
        <a:accent6>
          <a:srgbClr val="A5A5BA"/>
        </a:accent6>
        <a:hlink>
          <a:srgbClr val="000000"/>
        </a:hlink>
        <a:folHlink>
          <a:srgbClr val="CCECFF"/>
        </a:folHlink>
      </a:clrScheme>
      <a:clrMap bg1="dk2" tx1="lt1" bg2="dk1" tx2="lt2" accent1="accent1" accent2="accent2" accent3="accent3" accent4="accent4" accent5="accent5" accent6="accent6" hlink="hlink" folHlink="folHlink"/>
    </a:extraClrScheme>
    <a:extraClrScheme>
      <a:clrScheme name="2_天坛月色 8">
        <a:dk1>
          <a:srgbClr val="C0C0C0"/>
        </a:dk1>
        <a:lt1>
          <a:srgbClr val="FFFF66"/>
        </a:lt1>
        <a:dk2>
          <a:srgbClr val="008080"/>
        </a:dk2>
        <a:lt2>
          <a:srgbClr val="FFFF00"/>
        </a:lt2>
        <a:accent1>
          <a:srgbClr val="859CC9"/>
        </a:accent1>
        <a:accent2>
          <a:srgbClr val="FFCCFF"/>
        </a:accent2>
        <a:accent3>
          <a:srgbClr val="AAC0C0"/>
        </a:accent3>
        <a:accent4>
          <a:srgbClr val="DADA56"/>
        </a:accent4>
        <a:accent5>
          <a:srgbClr val="C2CBE1"/>
        </a:accent5>
        <a:accent6>
          <a:srgbClr val="E7B9E7"/>
        </a:accent6>
        <a:hlink>
          <a:srgbClr val="99FFCC"/>
        </a:hlink>
        <a:folHlink>
          <a:srgbClr val="CCECFF"/>
        </a:folHlink>
      </a:clrScheme>
      <a:clrMap bg1="dk2" tx1="lt1" bg2="dk1" tx2="lt2" accent1="accent1" accent2="accent2" accent3="accent3" accent4="accent4" accent5="accent5" accent6="accent6" hlink="hlink" folHlink="folHlink"/>
    </a:extraClrScheme>
    <a:extraClrScheme>
      <a:clrScheme name="2_天坛月色 9">
        <a:dk1>
          <a:srgbClr val="000000"/>
        </a:dk1>
        <a:lt1>
          <a:srgbClr val="3366CC"/>
        </a:lt1>
        <a:dk2>
          <a:srgbClr val="FFFF66"/>
        </a:dk2>
        <a:lt2>
          <a:srgbClr val="DDDDDD"/>
        </a:lt2>
        <a:accent1>
          <a:srgbClr val="879CC8"/>
        </a:accent1>
        <a:accent2>
          <a:srgbClr val="C0C0C0"/>
        </a:accent2>
        <a:accent3>
          <a:srgbClr val="ADB8E2"/>
        </a:accent3>
        <a:accent4>
          <a:srgbClr val="000000"/>
        </a:accent4>
        <a:accent5>
          <a:srgbClr val="C3CBE0"/>
        </a:accent5>
        <a:accent6>
          <a:srgbClr val="AEAEAE"/>
        </a:accent6>
        <a:hlink>
          <a:srgbClr val="66FFFF"/>
        </a:hlink>
        <a:folHlink>
          <a:srgbClr val="CCFFCC"/>
        </a:folHlink>
      </a:clrScheme>
      <a:clrMap bg1="lt1" tx1="dk1" bg2="lt2" tx2="dk2" accent1="accent1" accent2="accent2" accent3="accent3" accent4="accent4" accent5="accent5" accent6="accent6" hlink="hlink" folHlink="folHlink"/>
    </a:extraClrScheme>
    <a:extraClrScheme>
      <a:clrScheme name="2_天坛月色 10">
        <a:dk1>
          <a:srgbClr val="000000"/>
        </a:dk1>
        <a:lt1>
          <a:srgbClr val="3366CC"/>
        </a:lt1>
        <a:dk2>
          <a:srgbClr val="FFFF66"/>
        </a:dk2>
        <a:lt2>
          <a:srgbClr val="DDDDDD"/>
        </a:lt2>
        <a:accent1>
          <a:srgbClr val="FFFFFF"/>
        </a:accent1>
        <a:accent2>
          <a:srgbClr val="C0C0C0"/>
        </a:accent2>
        <a:accent3>
          <a:srgbClr val="ADB8E2"/>
        </a:accent3>
        <a:accent4>
          <a:srgbClr val="000000"/>
        </a:accent4>
        <a:accent5>
          <a:srgbClr val="FFFFFF"/>
        </a:accent5>
        <a:accent6>
          <a:srgbClr val="AEAEAE"/>
        </a:accent6>
        <a:hlink>
          <a:srgbClr val="66FFFF"/>
        </a:hlink>
        <a:folHlink>
          <a:srgbClr val="CCFFCC"/>
        </a:folHlink>
      </a:clrScheme>
      <a:clrMap bg1="lt1" tx1="dk1" bg2="lt2" tx2="dk2" accent1="accent1" accent2="accent2" accent3="accent3" accent4="accent4" accent5="accent5" accent6="accent6" hlink="hlink" folHlink="folHlink"/>
    </a:extraClrScheme>
    <a:extraClrScheme>
      <a:clrScheme name="2_天坛月色 11">
        <a:dk1>
          <a:srgbClr val="DDDDDD"/>
        </a:dk1>
        <a:lt1>
          <a:srgbClr val="FFFFFF"/>
        </a:lt1>
        <a:dk2>
          <a:srgbClr val="3366CC"/>
        </a:dk2>
        <a:lt2>
          <a:srgbClr val="FFFF66"/>
        </a:lt2>
        <a:accent1>
          <a:srgbClr val="879CC8"/>
        </a:accent1>
        <a:accent2>
          <a:srgbClr val="C0C0C0"/>
        </a:accent2>
        <a:accent3>
          <a:srgbClr val="ADB8E2"/>
        </a:accent3>
        <a:accent4>
          <a:srgbClr val="DADADA"/>
        </a:accent4>
        <a:accent5>
          <a:srgbClr val="C3CBE0"/>
        </a:accent5>
        <a:accent6>
          <a:srgbClr val="AEAEAE"/>
        </a:accent6>
        <a:hlink>
          <a:srgbClr val="0000FF"/>
        </a:hlink>
        <a:folHlink>
          <a:srgbClr val="9900CC"/>
        </a:folHlink>
      </a:clrScheme>
      <a:clrMap bg1="dk2" tx1="lt1" bg2="dk1" tx2="lt2" accent1="accent1" accent2="accent2" accent3="accent3" accent4="accent4" accent5="accent5" accent6="accent6" hlink="hlink" folHlink="folHlink"/>
    </a:extraClrScheme>
    <a:extraClrScheme>
      <a:clrScheme name="2_天坛月色 12">
        <a:dk1>
          <a:srgbClr val="000000"/>
        </a:dk1>
        <a:lt1>
          <a:srgbClr val="3366CC"/>
        </a:lt1>
        <a:dk2>
          <a:srgbClr val="FFFF66"/>
        </a:dk2>
        <a:lt2>
          <a:srgbClr val="DDDDDD"/>
        </a:lt2>
        <a:accent1>
          <a:srgbClr val="FFFFFF"/>
        </a:accent1>
        <a:accent2>
          <a:srgbClr val="C0C0C0"/>
        </a:accent2>
        <a:accent3>
          <a:srgbClr val="ADB8E2"/>
        </a:accent3>
        <a:accent4>
          <a:srgbClr val="000000"/>
        </a:accent4>
        <a:accent5>
          <a:srgbClr val="FFFFFF"/>
        </a:accent5>
        <a:accent6>
          <a:srgbClr val="AEAEAE"/>
        </a:accent6>
        <a:hlink>
          <a:srgbClr val="0000FF"/>
        </a:hlink>
        <a:folHlink>
          <a:srgbClr val="9900CC"/>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9589</TotalTime>
  <Words>383</Words>
  <Application>Microsoft Office PowerPoint</Application>
  <PresentationFormat>自定义</PresentationFormat>
  <Paragraphs>48</Paragraphs>
  <Slides>7</Slides>
  <Notes>6</Notes>
  <HiddenSlides>0</HiddenSlides>
  <MMClips>0</MMClips>
  <ScaleCrop>false</ScaleCrop>
  <HeadingPairs>
    <vt:vector size="8" baseType="variant">
      <vt:variant>
        <vt:lpstr>已用的字体</vt:lpstr>
      </vt:variant>
      <vt:variant>
        <vt:i4>8</vt:i4>
      </vt:variant>
      <vt:variant>
        <vt:lpstr>主题</vt:lpstr>
      </vt:variant>
      <vt:variant>
        <vt:i4>2</vt:i4>
      </vt:variant>
      <vt:variant>
        <vt:lpstr>嵌入 OLE 服务器</vt:lpstr>
      </vt:variant>
      <vt:variant>
        <vt:i4>2</vt:i4>
      </vt:variant>
      <vt:variant>
        <vt:lpstr>幻灯片标题</vt:lpstr>
      </vt:variant>
      <vt:variant>
        <vt:i4>7</vt:i4>
      </vt:variant>
    </vt:vector>
  </HeadingPairs>
  <TitlesOfParts>
    <vt:vector size="19" baseType="lpstr">
      <vt:lpstr>Times New Roman MT Extra Bold</vt:lpstr>
      <vt:lpstr>黑体</vt:lpstr>
      <vt:lpstr>楷体_GB2312</vt:lpstr>
      <vt:lpstr>隶书</vt:lpstr>
      <vt:lpstr>Arial</vt:lpstr>
      <vt:lpstr>Times New Roman</vt:lpstr>
      <vt:lpstr>Wingdings</vt:lpstr>
      <vt:lpstr>Wingdings 2</vt:lpstr>
      <vt:lpstr>默认设计模板</vt:lpstr>
      <vt:lpstr>2_天坛月色</vt:lpstr>
      <vt:lpstr>Equation</vt:lpstr>
      <vt:lpstr>Visio</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xjtu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chupan</dc:creator>
  <cp:lastModifiedBy>崇浩 唐</cp:lastModifiedBy>
  <cp:revision>207</cp:revision>
  <dcterms:created xsi:type="dcterms:W3CDTF">2007-12-01T14:18:26Z</dcterms:created>
  <dcterms:modified xsi:type="dcterms:W3CDTF">2025-08-17T07:18:54Z</dcterms:modified>
</cp:coreProperties>
</file>